
<file path=[Content_Types].xml><?xml version="1.0" encoding="utf-8"?>
<Types xmlns="http://schemas.openxmlformats.org/package/2006/content-types">
  <Default Extension="png" ContentType="image/png"/>
  <Default Extension="wma" ContentType="audio/x-ms-wma"/>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tags/tag1.xml" ContentType="application/vnd.openxmlformats-officedocument.presentationml.tags+xml"/>
  <Override PartName="/ppt/notesSlides/notesSlide2.xml" ContentType="application/vnd.openxmlformats-officedocument.presentationml.notesSlide+xml"/>
  <Override PartName="/ppt/notesSlides/notesSlide3.xml" ContentType="application/vnd.openxmlformats-officedocument.presentationml.notesSlide+xml"/>
  <Override PartName="/ppt/tags/tag2.xml" ContentType="application/vnd.openxmlformats-officedocument.presentationml.tags+xml"/>
  <Override PartName="/ppt/notesSlides/notesSlide4.xml" ContentType="application/vnd.openxmlformats-officedocument.presentationml.notesSlide+xml"/>
  <Override PartName="/ppt/tags/tag3.xml" ContentType="application/vnd.openxmlformats-officedocument.presentationml.tags+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0"/>
  </p:notesMasterIdLst>
  <p:handoutMasterIdLst>
    <p:handoutMasterId r:id="rId11"/>
  </p:handoutMasterIdLst>
  <p:sldIdLst>
    <p:sldId id="548" r:id="rId2"/>
    <p:sldId id="529" r:id="rId3"/>
    <p:sldId id="547" r:id="rId4"/>
    <p:sldId id="530" r:id="rId5"/>
    <p:sldId id="531" r:id="rId6"/>
    <p:sldId id="532" r:id="rId7"/>
    <p:sldId id="563" r:id="rId8"/>
    <p:sldId id="533" r:id="rId9"/>
  </p:sldIdLst>
  <p:sldSz cx="9144000" cy="6858000" type="screen4x3"/>
  <p:notesSz cx="6735763" cy="9869488"/>
  <p:defaultTextStyle>
    <a:defPPr>
      <a:defRPr lang="ja-JP"/>
    </a:defPPr>
    <a:lvl1pPr algn="l" rtl="0" fontAlgn="base">
      <a:spcBef>
        <a:spcPct val="0"/>
      </a:spcBef>
      <a:spcAft>
        <a:spcPct val="0"/>
      </a:spcAft>
      <a:defRPr kumimoji="1" sz="2400" kern="1200">
        <a:solidFill>
          <a:schemeClr val="tx1"/>
        </a:solidFill>
        <a:latin typeface="Times New Roman" pitchFamily="18" charset="0"/>
        <a:ea typeface="ＭＳ Ｐゴシック" charset="-128"/>
        <a:cs typeface="+mn-cs"/>
      </a:defRPr>
    </a:lvl1pPr>
    <a:lvl2pPr marL="457200" algn="l" rtl="0" fontAlgn="base">
      <a:spcBef>
        <a:spcPct val="0"/>
      </a:spcBef>
      <a:spcAft>
        <a:spcPct val="0"/>
      </a:spcAft>
      <a:defRPr kumimoji="1" sz="2400" kern="1200">
        <a:solidFill>
          <a:schemeClr val="tx1"/>
        </a:solidFill>
        <a:latin typeface="Times New Roman" pitchFamily="18" charset="0"/>
        <a:ea typeface="ＭＳ Ｐゴシック" charset="-128"/>
        <a:cs typeface="+mn-cs"/>
      </a:defRPr>
    </a:lvl2pPr>
    <a:lvl3pPr marL="914400" algn="l" rtl="0" fontAlgn="base">
      <a:spcBef>
        <a:spcPct val="0"/>
      </a:spcBef>
      <a:spcAft>
        <a:spcPct val="0"/>
      </a:spcAft>
      <a:defRPr kumimoji="1" sz="2400" kern="1200">
        <a:solidFill>
          <a:schemeClr val="tx1"/>
        </a:solidFill>
        <a:latin typeface="Times New Roman" pitchFamily="18" charset="0"/>
        <a:ea typeface="ＭＳ Ｐゴシック" charset="-128"/>
        <a:cs typeface="+mn-cs"/>
      </a:defRPr>
    </a:lvl3pPr>
    <a:lvl4pPr marL="1371600" algn="l" rtl="0" fontAlgn="base">
      <a:spcBef>
        <a:spcPct val="0"/>
      </a:spcBef>
      <a:spcAft>
        <a:spcPct val="0"/>
      </a:spcAft>
      <a:defRPr kumimoji="1" sz="2400" kern="1200">
        <a:solidFill>
          <a:schemeClr val="tx1"/>
        </a:solidFill>
        <a:latin typeface="Times New Roman" pitchFamily="18" charset="0"/>
        <a:ea typeface="ＭＳ Ｐゴシック" charset="-128"/>
        <a:cs typeface="+mn-cs"/>
      </a:defRPr>
    </a:lvl4pPr>
    <a:lvl5pPr marL="1828800" algn="l" rtl="0" fontAlgn="base">
      <a:spcBef>
        <a:spcPct val="0"/>
      </a:spcBef>
      <a:spcAft>
        <a:spcPct val="0"/>
      </a:spcAft>
      <a:defRPr kumimoji="1" sz="2400" kern="1200">
        <a:solidFill>
          <a:schemeClr val="tx1"/>
        </a:solidFill>
        <a:latin typeface="Times New Roman" pitchFamily="18" charset="0"/>
        <a:ea typeface="ＭＳ Ｐゴシック" charset="-128"/>
        <a:cs typeface="+mn-cs"/>
      </a:defRPr>
    </a:lvl5pPr>
    <a:lvl6pPr marL="2286000" algn="l" defTabSz="914400" rtl="0" eaLnBrk="1" latinLnBrk="0" hangingPunct="1">
      <a:defRPr kumimoji="1" sz="2400" kern="1200">
        <a:solidFill>
          <a:schemeClr val="tx1"/>
        </a:solidFill>
        <a:latin typeface="Times New Roman" pitchFamily="18" charset="0"/>
        <a:ea typeface="ＭＳ Ｐゴシック" charset="-128"/>
        <a:cs typeface="+mn-cs"/>
      </a:defRPr>
    </a:lvl6pPr>
    <a:lvl7pPr marL="2743200" algn="l" defTabSz="914400" rtl="0" eaLnBrk="1" latinLnBrk="0" hangingPunct="1">
      <a:defRPr kumimoji="1" sz="2400" kern="1200">
        <a:solidFill>
          <a:schemeClr val="tx1"/>
        </a:solidFill>
        <a:latin typeface="Times New Roman" pitchFamily="18" charset="0"/>
        <a:ea typeface="ＭＳ Ｐゴシック" charset="-128"/>
        <a:cs typeface="+mn-cs"/>
      </a:defRPr>
    </a:lvl7pPr>
    <a:lvl8pPr marL="3200400" algn="l" defTabSz="914400" rtl="0" eaLnBrk="1" latinLnBrk="0" hangingPunct="1">
      <a:defRPr kumimoji="1" sz="2400" kern="1200">
        <a:solidFill>
          <a:schemeClr val="tx1"/>
        </a:solidFill>
        <a:latin typeface="Times New Roman" pitchFamily="18" charset="0"/>
        <a:ea typeface="ＭＳ Ｐゴシック" charset="-128"/>
        <a:cs typeface="+mn-cs"/>
      </a:defRPr>
    </a:lvl8pPr>
    <a:lvl9pPr marL="3657600" algn="l" defTabSz="914400" rtl="0" eaLnBrk="1" latinLnBrk="0" hangingPunct="1">
      <a:defRPr kumimoji="1" sz="2400" kern="1200">
        <a:solidFill>
          <a:schemeClr val="tx1"/>
        </a:solidFill>
        <a:latin typeface="Times New Roman" pitchFamily="18" charset="0"/>
        <a:ea typeface="ＭＳ Ｐゴシック" charset="-128"/>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3108">
          <p15:clr>
            <a:srgbClr val="A4A3A4"/>
          </p15:clr>
        </p15:guide>
        <p15:guide id="2" pos="212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66FF33"/>
    <a:srgbClr val="3333CC"/>
    <a:srgbClr val="33CC33"/>
    <a:srgbClr val="000000"/>
    <a:srgbClr val="FF3300"/>
    <a:srgbClr val="FF0000"/>
    <a:srgbClr val="FFFFFF"/>
    <a:srgbClr val="0099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19" autoAdjust="0"/>
    <p:restoredTop sz="72605" autoAdjust="0"/>
  </p:normalViewPr>
  <p:slideViewPr>
    <p:cSldViewPr>
      <p:cViewPr varScale="1">
        <p:scale>
          <a:sx n="56" d="100"/>
          <a:sy n="56" d="100"/>
        </p:scale>
        <p:origin x="1580" y="44"/>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notesViewPr>
    <p:cSldViewPr>
      <p:cViewPr varScale="1">
        <p:scale>
          <a:sx n="59" d="100"/>
          <a:sy n="59" d="100"/>
        </p:scale>
        <p:origin x="-1650" y="-66"/>
      </p:cViewPr>
      <p:guideLst>
        <p:guide orient="horz" pos="3108"/>
        <p:guide pos="2121"/>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8674" name="Rectangle 2"/>
          <p:cNvSpPr>
            <a:spLocks noGrp="1" noChangeArrowheads="1"/>
          </p:cNvSpPr>
          <p:nvPr>
            <p:ph type="hdr" sz="quarter"/>
          </p:nvPr>
        </p:nvSpPr>
        <p:spPr bwMode="auto">
          <a:xfrm>
            <a:off x="0" y="0"/>
            <a:ext cx="2919413" cy="49371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vl1pPr>
          </a:lstStyle>
          <a:p>
            <a:endParaRPr lang="en-US" altLang="ja-JP"/>
          </a:p>
        </p:txBody>
      </p:sp>
      <p:sp>
        <p:nvSpPr>
          <p:cNvPr id="28675" name="Rectangle 3"/>
          <p:cNvSpPr>
            <a:spLocks noGrp="1" noChangeArrowheads="1"/>
          </p:cNvSpPr>
          <p:nvPr>
            <p:ph type="dt" sz="quarter" idx="1"/>
          </p:nvPr>
        </p:nvSpPr>
        <p:spPr bwMode="auto">
          <a:xfrm>
            <a:off x="3816350" y="0"/>
            <a:ext cx="2919413" cy="49371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vl1pPr>
          </a:lstStyle>
          <a:p>
            <a:endParaRPr lang="en-US" altLang="ja-JP"/>
          </a:p>
        </p:txBody>
      </p:sp>
      <p:sp>
        <p:nvSpPr>
          <p:cNvPr id="28676" name="Rectangle 4"/>
          <p:cNvSpPr>
            <a:spLocks noGrp="1" noChangeArrowheads="1"/>
          </p:cNvSpPr>
          <p:nvPr>
            <p:ph type="ftr" sz="quarter" idx="2"/>
          </p:nvPr>
        </p:nvSpPr>
        <p:spPr bwMode="auto">
          <a:xfrm>
            <a:off x="0" y="9375775"/>
            <a:ext cx="2919413" cy="493713"/>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vl1pPr>
          </a:lstStyle>
          <a:p>
            <a:endParaRPr lang="en-US" altLang="ja-JP"/>
          </a:p>
        </p:txBody>
      </p:sp>
      <p:sp>
        <p:nvSpPr>
          <p:cNvPr id="28677" name="Rectangle 5"/>
          <p:cNvSpPr>
            <a:spLocks noGrp="1" noChangeArrowheads="1"/>
          </p:cNvSpPr>
          <p:nvPr>
            <p:ph type="sldNum" sz="quarter" idx="3"/>
          </p:nvPr>
        </p:nvSpPr>
        <p:spPr bwMode="auto">
          <a:xfrm>
            <a:off x="3816350" y="9375775"/>
            <a:ext cx="2919413" cy="493713"/>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fld id="{B64FBE8C-44CC-4436-965F-9A15351393C3}" type="slidenum">
              <a:rPr lang="en-US" altLang="ja-JP"/>
              <a:pPr/>
              <a:t>‹#›</a:t>
            </a:fld>
            <a:endParaRPr lang="en-US" altLang="ja-JP"/>
          </a:p>
        </p:txBody>
      </p:sp>
    </p:spTree>
    <p:extLst>
      <p:ext uri="{BB962C8B-B14F-4D97-AF65-F5344CB8AC3E}">
        <p14:creationId xmlns:p14="http://schemas.microsoft.com/office/powerpoint/2010/main" val="112212957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9698" name="Rectangle 2"/>
          <p:cNvSpPr>
            <a:spLocks noGrp="1" noChangeArrowheads="1"/>
          </p:cNvSpPr>
          <p:nvPr>
            <p:ph type="hdr" sz="quarter"/>
          </p:nvPr>
        </p:nvSpPr>
        <p:spPr bwMode="auto">
          <a:xfrm>
            <a:off x="0" y="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vl1pPr>
          </a:lstStyle>
          <a:p>
            <a:endParaRPr lang="en-US" altLang="ja-JP"/>
          </a:p>
        </p:txBody>
      </p:sp>
      <p:sp>
        <p:nvSpPr>
          <p:cNvPr id="29699" name="Rectangle 3"/>
          <p:cNvSpPr>
            <a:spLocks noGrp="1" noChangeArrowheads="1"/>
          </p:cNvSpPr>
          <p:nvPr>
            <p:ph type="dt" idx="1"/>
          </p:nvPr>
        </p:nvSpPr>
        <p:spPr bwMode="auto">
          <a:xfrm>
            <a:off x="3810000" y="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vl1pPr>
          </a:lstStyle>
          <a:p>
            <a:endParaRPr lang="en-US" altLang="ja-JP"/>
          </a:p>
        </p:txBody>
      </p:sp>
      <p:sp>
        <p:nvSpPr>
          <p:cNvPr id="29700" name="Rectangle 4"/>
          <p:cNvSpPr>
            <a:spLocks noGrp="1" noRot="1" noChangeAspect="1" noChangeArrowheads="1" noTextEdit="1"/>
          </p:cNvSpPr>
          <p:nvPr>
            <p:ph type="sldImg" idx="2"/>
          </p:nvPr>
        </p:nvSpPr>
        <p:spPr bwMode="auto">
          <a:xfrm>
            <a:off x="952500" y="762000"/>
            <a:ext cx="4876800" cy="3657600"/>
          </a:xfrm>
          <a:prstGeom prst="rect">
            <a:avLst/>
          </a:prstGeom>
          <a:noFill/>
          <a:ln w="9525">
            <a:solidFill>
              <a:srgbClr val="000000"/>
            </a:solidFill>
            <a:miter lim="800000"/>
            <a:headEnd/>
            <a:tailEnd/>
          </a:ln>
          <a:effectLst/>
        </p:spPr>
      </p:sp>
      <p:sp>
        <p:nvSpPr>
          <p:cNvPr id="29701" name="Rectangle 5"/>
          <p:cNvSpPr>
            <a:spLocks noGrp="1" noChangeArrowheads="1"/>
          </p:cNvSpPr>
          <p:nvPr>
            <p:ph type="body" sz="quarter" idx="3"/>
          </p:nvPr>
        </p:nvSpPr>
        <p:spPr bwMode="auto">
          <a:xfrm>
            <a:off x="914400" y="4724400"/>
            <a:ext cx="4953000" cy="44196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p>
        </p:txBody>
      </p:sp>
      <p:sp>
        <p:nvSpPr>
          <p:cNvPr id="29702" name="Rectangle 6"/>
          <p:cNvSpPr>
            <a:spLocks noGrp="1" noChangeArrowheads="1"/>
          </p:cNvSpPr>
          <p:nvPr>
            <p:ph type="ftr" sz="quarter" idx="4"/>
          </p:nvPr>
        </p:nvSpPr>
        <p:spPr bwMode="auto">
          <a:xfrm>
            <a:off x="0" y="9372600"/>
            <a:ext cx="2895600" cy="5334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vl1pPr>
          </a:lstStyle>
          <a:p>
            <a:endParaRPr lang="en-US" altLang="ja-JP"/>
          </a:p>
        </p:txBody>
      </p:sp>
      <p:sp>
        <p:nvSpPr>
          <p:cNvPr id="29703" name="Rectangle 7"/>
          <p:cNvSpPr>
            <a:spLocks noGrp="1" noChangeArrowheads="1"/>
          </p:cNvSpPr>
          <p:nvPr>
            <p:ph type="sldNum" sz="quarter" idx="5"/>
          </p:nvPr>
        </p:nvSpPr>
        <p:spPr bwMode="auto">
          <a:xfrm>
            <a:off x="3810000" y="9372600"/>
            <a:ext cx="2895600" cy="5334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fld id="{B6744ACB-3F20-4CC6-B662-D0633D1658C1}" type="slidenum">
              <a:rPr lang="en-US" altLang="ja-JP"/>
              <a:pPr/>
              <a:t>‹#›</a:t>
            </a:fld>
            <a:endParaRPr lang="en-US" altLang="ja-JP"/>
          </a:p>
        </p:txBody>
      </p:sp>
    </p:spTree>
    <p:extLst>
      <p:ext uri="{BB962C8B-B14F-4D97-AF65-F5344CB8AC3E}">
        <p14:creationId xmlns:p14="http://schemas.microsoft.com/office/powerpoint/2010/main" val="1477065427"/>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kumimoji="1" sz="1200" kern="1200">
        <a:solidFill>
          <a:schemeClr val="tx1"/>
        </a:solidFill>
        <a:latin typeface="Times New Roman" pitchFamily="18" charset="0"/>
        <a:ea typeface="ＭＳ Ｐ明朝" charset="-128"/>
        <a:cs typeface="+mn-cs"/>
      </a:defRPr>
    </a:lvl1pPr>
    <a:lvl2pPr marL="457200" algn="l" rtl="0" fontAlgn="base">
      <a:spcBef>
        <a:spcPct val="30000"/>
      </a:spcBef>
      <a:spcAft>
        <a:spcPct val="0"/>
      </a:spcAft>
      <a:defRPr kumimoji="1" sz="1200" kern="1200">
        <a:solidFill>
          <a:schemeClr val="tx1"/>
        </a:solidFill>
        <a:latin typeface="Times New Roman" pitchFamily="18" charset="0"/>
        <a:ea typeface="ＭＳ Ｐ明朝" charset="-128"/>
        <a:cs typeface="+mn-cs"/>
      </a:defRPr>
    </a:lvl2pPr>
    <a:lvl3pPr marL="914400" algn="l" rtl="0" fontAlgn="base">
      <a:spcBef>
        <a:spcPct val="30000"/>
      </a:spcBef>
      <a:spcAft>
        <a:spcPct val="0"/>
      </a:spcAft>
      <a:defRPr kumimoji="1" sz="1200" kern="1200">
        <a:solidFill>
          <a:schemeClr val="tx1"/>
        </a:solidFill>
        <a:latin typeface="Times New Roman" pitchFamily="18" charset="0"/>
        <a:ea typeface="ＭＳ Ｐ明朝" charset="-128"/>
        <a:cs typeface="+mn-cs"/>
      </a:defRPr>
    </a:lvl3pPr>
    <a:lvl4pPr marL="1371600" algn="l" rtl="0" fontAlgn="base">
      <a:spcBef>
        <a:spcPct val="30000"/>
      </a:spcBef>
      <a:spcAft>
        <a:spcPct val="0"/>
      </a:spcAft>
      <a:defRPr kumimoji="1" sz="1200" kern="1200">
        <a:solidFill>
          <a:schemeClr val="tx1"/>
        </a:solidFill>
        <a:latin typeface="Times New Roman" pitchFamily="18" charset="0"/>
        <a:ea typeface="ＭＳ Ｐ明朝" charset="-128"/>
        <a:cs typeface="+mn-cs"/>
      </a:defRPr>
    </a:lvl4pPr>
    <a:lvl5pPr marL="1828800" algn="l" rtl="0" fontAlgn="base">
      <a:spcBef>
        <a:spcPct val="30000"/>
      </a:spcBef>
      <a:spcAft>
        <a:spcPct val="0"/>
      </a:spcAft>
      <a:defRPr kumimoji="1" sz="1200" kern="1200">
        <a:solidFill>
          <a:schemeClr val="tx1"/>
        </a:solidFill>
        <a:latin typeface="Times New Roman" pitchFamily="18" charset="0"/>
        <a:ea typeface="ＭＳ Ｐ明朝" charset="-128"/>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indent="0" algn="l" defTabSz="914400" rtl="0" eaLnBrk="1" fontAlgn="base" latinLnBrk="0" hangingPunct="1">
              <a:lnSpc>
                <a:spcPct val="100000"/>
              </a:lnSpc>
              <a:spcBef>
                <a:spcPct val="30000"/>
              </a:spcBef>
              <a:spcAft>
                <a:spcPct val="0"/>
              </a:spcAft>
              <a:buClrTx/>
              <a:buSzTx/>
              <a:buFontTx/>
              <a:buNone/>
              <a:tabLst/>
              <a:defRPr/>
            </a:pPr>
            <a:r>
              <a:rPr kumimoji="1" lang="ja-JP" altLang="ja-JP" sz="1200" kern="1200" dirty="0" smtClean="0">
                <a:solidFill>
                  <a:schemeClr val="tx1"/>
                </a:solidFill>
                <a:effectLst/>
                <a:latin typeface="Times New Roman" pitchFamily="18" charset="0"/>
                <a:ea typeface="ＭＳ Ｐ明朝" charset="-128"/>
                <a:cs typeface="+mn-cs"/>
              </a:rPr>
              <a:t>教材「生物統計学＿統計的検定とは？</a:t>
            </a:r>
            <a:r>
              <a:rPr kumimoji="1" lang="en-US" altLang="ja-JP" sz="1200" kern="1200" dirty="0" smtClean="0">
                <a:solidFill>
                  <a:schemeClr val="tx1"/>
                </a:solidFill>
                <a:effectLst/>
                <a:latin typeface="Times New Roman" pitchFamily="18" charset="0"/>
                <a:ea typeface="ＭＳ Ｐ明朝" charset="-128"/>
                <a:cs typeface="+mn-cs"/>
              </a:rPr>
              <a:t>2013</a:t>
            </a:r>
            <a:r>
              <a:rPr kumimoji="1" lang="ja-JP" altLang="ja-JP" sz="1200" kern="1200" dirty="0" smtClean="0">
                <a:solidFill>
                  <a:schemeClr val="tx1"/>
                </a:solidFill>
                <a:effectLst/>
                <a:latin typeface="Times New Roman" pitchFamily="18" charset="0"/>
                <a:ea typeface="ＭＳ Ｐ明朝" charset="-128"/>
                <a:cs typeface="+mn-cs"/>
              </a:rPr>
              <a:t>」を予習しながら空所を埋めて</a:t>
            </a:r>
            <a:r>
              <a:rPr kumimoji="1" lang="ja-JP" altLang="en-US" sz="1200" kern="1200" dirty="0" smtClean="0">
                <a:solidFill>
                  <a:schemeClr val="tx1"/>
                </a:solidFill>
                <a:effectLst/>
                <a:latin typeface="Times New Roman" pitchFamily="18" charset="0"/>
                <a:ea typeface="ＭＳ Ｐ明朝" charset="-128"/>
                <a:cs typeface="+mn-cs"/>
              </a:rPr>
              <a:t>いきましょう．前回の授業で統計的推定と統計的検定の</a:t>
            </a:r>
            <a:r>
              <a:rPr kumimoji="1" lang="en-US" altLang="ja-JP" sz="1200" kern="1200" dirty="0" smtClean="0">
                <a:solidFill>
                  <a:schemeClr val="tx1"/>
                </a:solidFill>
                <a:effectLst/>
                <a:latin typeface="Times New Roman" pitchFamily="18" charset="0"/>
                <a:ea typeface="ＭＳ Ｐ明朝" charset="-128"/>
                <a:cs typeface="+mn-cs"/>
              </a:rPr>
              <a:t>2</a:t>
            </a:r>
            <a:r>
              <a:rPr kumimoji="1" lang="ja-JP" altLang="en-US" sz="1200" kern="1200" dirty="0" err="1" smtClean="0">
                <a:solidFill>
                  <a:schemeClr val="tx1"/>
                </a:solidFill>
                <a:effectLst/>
                <a:latin typeface="Times New Roman" pitchFamily="18" charset="0"/>
                <a:ea typeface="ＭＳ Ｐ明朝" charset="-128"/>
                <a:cs typeface="+mn-cs"/>
              </a:rPr>
              <a:t>つの</a:t>
            </a:r>
            <a:r>
              <a:rPr kumimoji="1" lang="ja-JP" altLang="en-US" sz="1200" kern="1200" dirty="0" smtClean="0">
                <a:solidFill>
                  <a:schemeClr val="tx1"/>
                </a:solidFill>
                <a:effectLst/>
                <a:latin typeface="Times New Roman" pitchFamily="18" charset="0"/>
                <a:ea typeface="ＭＳ Ｐ明朝" charset="-128"/>
                <a:cs typeface="+mn-cs"/>
              </a:rPr>
              <a:t>違いを学びました．</a:t>
            </a:r>
            <a:endParaRPr kumimoji="1" lang="en-US" altLang="ja-JP" sz="1200" kern="1200" dirty="0" smtClean="0">
              <a:solidFill>
                <a:schemeClr val="tx1"/>
              </a:solidFill>
              <a:effectLst/>
              <a:latin typeface="Times New Roman" pitchFamily="18" charset="0"/>
              <a:ea typeface="ＭＳ Ｐ明朝" charset="-128"/>
              <a:cs typeface="+mn-cs"/>
            </a:endParaRPr>
          </a:p>
          <a:p>
            <a:pPr marL="0" marR="0" indent="0" algn="l" defTabSz="914400" rtl="0" eaLnBrk="1" fontAlgn="base" latinLnBrk="0" hangingPunct="1">
              <a:lnSpc>
                <a:spcPct val="100000"/>
              </a:lnSpc>
              <a:spcBef>
                <a:spcPct val="30000"/>
              </a:spcBef>
              <a:spcAft>
                <a:spcPct val="0"/>
              </a:spcAft>
              <a:buClrTx/>
              <a:buSzTx/>
              <a:buFontTx/>
              <a:buNone/>
              <a:tabLst/>
              <a:defRPr/>
            </a:pPr>
            <a:r>
              <a:rPr kumimoji="1" lang="ja-JP" altLang="en-US" dirty="0" smtClean="0"/>
              <a:t>統計的推定とは</a:t>
            </a:r>
            <a:r>
              <a:rPr lang="ja-JP" altLang="en-US" dirty="0" smtClean="0"/>
              <a:t>統計的に標本の統計量から母集団の母数（母平均・母標準偏差など）を推測することを統計的推定といいます．</a:t>
            </a:r>
            <a:endParaRPr lang="en-US" altLang="ja-JP" dirty="0" smtClean="0"/>
          </a:p>
          <a:p>
            <a:pPr marL="0" marR="0" indent="0" algn="l" defTabSz="914400" rtl="0" eaLnBrk="1" fontAlgn="base" latinLnBrk="0" hangingPunct="1">
              <a:lnSpc>
                <a:spcPct val="100000"/>
              </a:lnSpc>
              <a:spcBef>
                <a:spcPct val="30000"/>
              </a:spcBef>
              <a:spcAft>
                <a:spcPct val="0"/>
              </a:spcAft>
              <a:buClrTx/>
              <a:buSzTx/>
              <a:buFontTx/>
              <a:buNone/>
              <a:tabLst/>
              <a:defRPr/>
            </a:pPr>
            <a:r>
              <a:rPr lang="ja-JP" altLang="en-US" dirty="0" smtClean="0"/>
              <a:t>例えば，</a:t>
            </a:r>
            <a:r>
              <a:rPr lang="ja-JP" altLang="en-US" sz="1200" dirty="0" smtClean="0"/>
              <a:t>視聴率調査を</a:t>
            </a:r>
            <a:r>
              <a:rPr lang="en-US" altLang="ja-JP" sz="1200" dirty="0" smtClean="0"/>
              <a:t>200</a:t>
            </a:r>
            <a:r>
              <a:rPr lang="ja-JP" altLang="en-US" sz="1200" dirty="0" smtClean="0"/>
              <a:t>人に対して行い，番組Ａの視聴率を推定しました．このように標本の視聴率から，母集団の視聴率を推定します．</a:t>
            </a:r>
            <a:endParaRPr lang="en-US" altLang="ja-JP" sz="1200" dirty="0" smtClean="0"/>
          </a:p>
          <a:p>
            <a:pPr marL="0" marR="0" indent="0" algn="l" defTabSz="914400" rtl="0" eaLnBrk="1" fontAlgn="base" latinLnBrk="0" hangingPunct="1">
              <a:lnSpc>
                <a:spcPct val="100000"/>
              </a:lnSpc>
              <a:spcBef>
                <a:spcPct val="30000"/>
              </a:spcBef>
              <a:spcAft>
                <a:spcPct val="0"/>
              </a:spcAft>
              <a:buClrTx/>
              <a:buSzTx/>
              <a:buFontTx/>
              <a:buNone/>
              <a:tabLst/>
              <a:defRPr/>
            </a:pPr>
            <a:r>
              <a:rPr lang="ja-JP" altLang="en-US" sz="1200" dirty="0" smtClean="0"/>
              <a:t>統計的検定とは</a:t>
            </a:r>
            <a:r>
              <a:rPr lang="ja-JP" altLang="en-US" dirty="0" smtClean="0"/>
              <a:t>統計的に標本の統計量から母集団の母数に関する予測の真偽を検証することを統計的検定といいます．</a:t>
            </a:r>
            <a:endParaRPr lang="en-US" altLang="ja-JP" dirty="0" smtClean="0"/>
          </a:p>
          <a:p>
            <a:pPr marL="0" marR="0" indent="0" algn="l" defTabSz="914400" rtl="0" eaLnBrk="1" fontAlgn="base" latinLnBrk="0" hangingPunct="1">
              <a:lnSpc>
                <a:spcPct val="100000"/>
              </a:lnSpc>
              <a:spcBef>
                <a:spcPct val="30000"/>
              </a:spcBef>
              <a:spcAft>
                <a:spcPct val="0"/>
              </a:spcAft>
              <a:buClrTx/>
              <a:buSzTx/>
              <a:buFontTx/>
              <a:buNone/>
              <a:tabLst/>
              <a:defRPr/>
            </a:pPr>
            <a:r>
              <a:rPr lang="ja-JP" altLang="en-US" dirty="0" smtClean="0"/>
              <a:t>例えば，</a:t>
            </a:r>
            <a:r>
              <a:rPr lang="ja-JP" altLang="en-US" sz="1200" dirty="0" smtClean="0"/>
              <a:t>視聴率調査を</a:t>
            </a:r>
            <a:r>
              <a:rPr lang="en-US" altLang="ja-JP" sz="1200" dirty="0" smtClean="0"/>
              <a:t>200</a:t>
            </a:r>
            <a:r>
              <a:rPr lang="ja-JP" altLang="en-US" sz="1200" dirty="0" smtClean="0"/>
              <a:t>人に対して行い，番組Ａの視聴率が</a:t>
            </a:r>
            <a:r>
              <a:rPr lang="en-US" altLang="ja-JP" sz="1200" dirty="0" smtClean="0"/>
              <a:t>20</a:t>
            </a:r>
            <a:r>
              <a:rPr lang="ja-JP" altLang="en-US" sz="1200" dirty="0" smtClean="0"/>
              <a:t>％以上あるかを検定しました</a:t>
            </a:r>
            <a:endParaRPr lang="en-US" altLang="ja-JP" sz="1200" dirty="0" smtClean="0"/>
          </a:p>
          <a:p>
            <a:pPr marL="0" marR="0" indent="0" algn="l" defTabSz="914400" rtl="0" eaLnBrk="1" fontAlgn="base" latinLnBrk="0" hangingPunct="1">
              <a:lnSpc>
                <a:spcPct val="100000"/>
              </a:lnSpc>
              <a:spcBef>
                <a:spcPct val="30000"/>
              </a:spcBef>
              <a:spcAft>
                <a:spcPct val="0"/>
              </a:spcAft>
              <a:buClrTx/>
              <a:buSzTx/>
              <a:buFontTx/>
              <a:buNone/>
              <a:tabLst/>
              <a:defRPr/>
            </a:pPr>
            <a:r>
              <a:rPr lang="ja-JP" altLang="en-US" sz="1200" dirty="0" smtClean="0"/>
              <a:t>別の例として，Ａ社とＢ社の車の排気ガスに含まれる窒素酸化物はＡ社の方が多いのかを検定しました</a:t>
            </a:r>
            <a:endParaRPr lang="en-US" altLang="ja-JP" sz="1200" dirty="0" smtClean="0"/>
          </a:p>
          <a:p>
            <a:pPr marL="0" marR="0" indent="0" algn="l" defTabSz="914400" rtl="0" eaLnBrk="1" fontAlgn="base" latinLnBrk="0" hangingPunct="1">
              <a:lnSpc>
                <a:spcPct val="100000"/>
              </a:lnSpc>
              <a:spcBef>
                <a:spcPct val="30000"/>
              </a:spcBef>
              <a:spcAft>
                <a:spcPct val="0"/>
              </a:spcAft>
              <a:buClrTx/>
              <a:buSzTx/>
              <a:buFontTx/>
              <a:buNone/>
              <a:tabLst/>
              <a:defRPr/>
            </a:pPr>
            <a:r>
              <a:rPr lang="ja-JP" altLang="en-US" sz="1200" dirty="0" smtClean="0"/>
              <a:t>このように検定は標本から得られた統計量から判断を下す場合によく利用されます．研究では仮説を立てて，得られたデータから仮説が正しいかを証明することが多いので，統計的推定もよく使いますし，統計的検定もよく使います．</a:t>
            </a:r>
          </a:p>
          <a:p>
            <a:pPr marL="0" marR="0" indent="0" algn="l" defTabSz="914400" rtl="0" eaLnBrk="1" fontAlgn="base" latinLnBrk="0" hangingPunct="1">
              <a:lnSpc>
                <a:spcPct val="100000"/>
              </a:lnSpc>
              <a:spcBef>
                <a:spcPct val="30000"/>
              </a:spcBef>
              <a:spcAft>
                <a:spcPct val="0"/>
              </a:spcAft>
              <a:buClrTx/>
              <a:buSzTx/>
              <a:buFontTx/>
              <a:buNone/>
              <a:tabLst/>
              <a:defRPr/>
            </a:pPr>
            <a:endParaRPr lang="ja-JP" altLang="en-US" sz="1200" dirty="0" smtClean="0"/>
          </a:p>
          <a:p>
            <a:endParaRPr kumimoji="1" lang="ja-JP" altLang="en-US" dirty="0"/>
          </a:p>
        </p:txBody>
      </p:sp>
      <p:sp>
        <p:nvSpPr>
          <p:cNvPr id="4" name="スライド番号プレースホルダー 3"/>
          <p:cNvSpPr>
            <a:spLocks noGrp="1"/>
          </p:cNvSpPr>
          <p:nvPr>
            <p:ph type="sldNum" sz="quarter" idx="10"/>
          </p:nvPr>
        </p:nvSpPr>
        <p:spPr/>
        <p:txBody>
          <a:bodyPr/>
          <a:lstStyle/>
          <a:p>
            <a:fld id="{B6744ACB-3F20-4CC6-B662-D0633D1658C1}" type="slidenum">
              <a:rPr lang="en-US" altLang="ja-JP" smtClean="0"/>
              <a:pPr/>
              <a:t>1</a:t>
            </a:fld>
            <a:endParaRPr lang="en-US" altLang="ja-JP"/>
          </a:p>
        </p:txBody>
      </p:sp>
    </p:spTree>
    <p:extLst>
      <p:ext uri="{BB962C8B-B14F-4D97-AF65-F5344CB8AC3E}">
        <p14:creationId xmlns:p14="http://schemas.microsoft.com/office/powerpoint/2010/main" val="246185144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今回は統計的検定の実際のやり方について学びます．検定はちょっとわかりにくいところがあります．ちょっとひねくれた発想が使われるので，これからの説明をじっくり聞いて，考えていきましょう．</a:t>
            </a:r>
            <a:endParaRPr kumimoji="1" lang="en-US" altLang="ja-JP" dirty="0" smtClean="0"/>
          </a:p>
          <a:p>
            <a:pPr marL="0" marR="0" indent="0" algn="l" defTabSz="914400" rtl="0" eaLnBrk="1" fontAlgn="base" latinLnBrk="0" hangingPunct="1">
              <a:lnSpc>
                <a:spcPct val="100000"/>
              </a:lnSpc>
              <a:spcBef>
                <a:spcPct val="30000"/>
              </a:spcBef>
              <a:spcAft>
                <a:spcPct val="0"/>
              </a:spcAft>
              <a:buClrTx/>
              <a:buSzTx/>
              <a:buFontTx/>
              <a:buNone/>
              <a:tabLst/>
              <a:defRPr/>
            </a:pPr>
            <a:r>
              <a:rPr kumimoji="1" lang="ja-JP" altLang="en-US" dirty="0" smtClean="0"/>
              <a:t>例として，</a:t>
            </a:r>
            <a:r>
              <a:rPr lang="ja-JP" altLang="en-US" dirty="0" smtClean="0"/>
              <a:t>あるメーカーではさいころを作っており，５回振って出た目をチェックして正確なさいころであるかをチェックしています．あるさいころを５回振ったところ，５回とも奇数でした．二項分布から５回とも奇数になる確率は</a:t>
            </a:r>
            <a:r>
              <a:rPr lang="en-US" altLang="ja-JP" dirty="0" smtClean="0"/>
              <a:t>1/32</a:t>
            </a:r>
            <a:r>
              <a:rPr lang="ja-JP" altLang="en-US" dirty="0" smtClean="0"/>
              <a:t>（</a:t>
            </a:r>
            <a:r>
              <a:rPr lang="en-US" altLang="ja-JP" dirty="0" smtClean="0"/>
              <a:t>=0.03125</a:t>
            </a:r>
            <a:r>
              <a:rPr lang="ja-JP" altLang="en-US" dirty="0" smtClean="0"/>
              <a:t>）です．このような低い確率が出ることから，さいころは奇数と偶数が同じ確率で出ると考えるよりも，奇数が出やすいと結論し，そのさいころは不良品と判断しました．</a:t>
            </a:r>
            <a:endParaRPr lang="en-US" altLang="ja-JP" dirty="0" smtClean="0"/>
          </a:p>
          <a:p>
            <a:pPr marL="0" marR="0" indent="0" algn="l" defTabSz="914400" rtl="0" eaLnBrk="1" fontAlgn="base" latinLnBrk="0" hangingPunct="1">
              <a:lnSpc>
                <a:spcPct val="100000"/>
              </a:lnSpc>
              <a:spcBef>
                <a:spcPct val="30000"/>
              </a:spcBef>
              <a:spcAft>
                <a:spcPct val="0"/>
              </a:spcAft>
              <a:buClrTx/>
              <a:buSzTx/>
              <a:buFontTx/>
              <a:buNone/>
              <a:tabLst/>
              <a:defRPr/>
            </a:pPr>
            <a:r>
              <a:rPr lang="ja-JP" altLang="en-US" dirty="0" smtClean="0"/>
              <a:t>この例では，このさいころの目について，奇数と偶数が出る確率が同じであるかないかを推測しています．つまり</a:t>
            </a:r>
            <a:r>
              <a:rPr lang="en-US" altLang="ja-JP" dirty="0" smtClean="0"/>
              <a:t>yes</a:t>
            </a:r>
            <a:r>
              <a:rPr lang="ja-JP" altLang="en-US" dirty="0" smtClean="0"/>
              <a:t>か</a:t>
            </a:r>
            <a:r>
              <a:rPr lang="en-US" altLang="ja-JP" dirty="0" smtClean="0"/>
              <a:t>no</a:t>
            </a:r>
            <a:r>
              <a:rPr lang="ja-JP" altLang="en-US" dirty="0" smtClean="0"/>
              <a:t>かという判定なので，これは検定です．ここでは，統計的に標本の統計量（</a:t>
            </a:r>
            <a:r>
              <a:rPr lang="ja-JP" altLang="en-US" dirty="0" err="1" smtClean="0"/>
              <a:t>つま</a:t>
            </a:r>
            <a:r>
              <a:rPr lang="ja-JP" altLang="en-US" dirty="0" smtClean="0"/>
              <a:t>りさいころを振ると５回とも奇数だった）から母集団の母数（さいころは奇数と偶数は同じ確率で出現する）に関する予測の真偽を検証しています．これを統計的検定といいます．</a:t>
            </a:r>
          </a:p>
          <a:p>
            <a:pPr marL="0" marR="0" indent="0" algn="l" defTabSz="914400" rtl="0" eaLnBrk="1" fontAlgn="base" latinLnBrk="0" hangingPunct="1">
              <a:lnSpc>
                <a:spcPct val="100000"/>
              </a:lnSpc>
              <a:spcBef>
                <a:spcPct val="30000"/>
              </a:spcBef>
              <a:spcAft>
                <a:spcPct val="0"/>
              </a:spcAft>
              <a:buClrTx/>
              <a:buSzTx/>
              <a:buFontTx/>
              <a:buNone/>
              <a:tabLst/>
              <a:defRPr/>
            </a:pPr>
            <a:endParaRPr lang="ja-JP" altLang="en-US" dirty="0" smtClean="0"/>
          </a:p>
          <a:p>
            <a:pPr marL="0" marR="0" indent="0" algn="l" defTabSz="914400" rtl="0" eaLnBrk="1" fontAlgn="base" latinLnBrk="0" hangingPunct="1">
              <a:lnSpc>
                <a:spcPct val="100000"/>
              </a:lnSpc>
              <a:spcBef>
                <a:spcPct val="30000"/>
              </a:spcBef>
              <a:spcAft>
                <a:spcPct val="0"/>
              </a:spcAft>
              <a:buClrTx/>
              <a:buSzTx/>
              <a:buFontTx/>
              <a:buNone/>
              <a:tabLst/>
              <a:defRPr/>
            </a:pPr>
            <a:endParaRPr lang="ja-JP" altLang="en-US" dirty="0" smtClean="0"/>
          </a:p>
          <a:p>
            <a:endParaRPr kumimoji="1" lang="ja-JP" altLang="en-US" dirty="0"/>
          </a:p>
        </p:txBody>
      </p:sp>
      <p:sp>
        <p:nvSpPr>
          <p:cNvPr id="4" name="スライド番号プレースホルダー 3"/>
          <p:cNvSpPr>
            <a:spLocks noGrp="1"/>
          </p:cNvSpPr>
          <p:nvPr>
            <p:ph type="sldNum" sz="quarter" idx="10"/>
          </p:nvPr>
        </p:nvSpPr>
        <p:spPr/>
        <p:txBody>
          <a:bodyPr/>
          <a:lstStyle/>
          <a:p>
            <a:fld id="{B6744ACB-3F20-4CC6-B662-D0633D1658C1}" type="slidenum">
              <a:rPr lang="en-US" altLang="ja-JP" smtClean="0"/>
              <a:pPr/>
              <a:t>2</a:t>
            </a:fld>
            <a:endParaRPr lang="en-US" altLang="ja-JP"/>
          </a:p>
        </p:txBody>
      </p:sp>
    </p:spTree>
    <p:extLst>
      <p:ext uri="{BB962C8B-B14F-4D97-AF65-F5344CB8AC3E}">
        <p14:creationId xmlns:p14="http://schemas.microsoft.com/office/powerpoint/2010/main" val="144800340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indent="0" algn="l" defTabSz="914400" rtl="0" eaLnBrk="1" fontAlgn="base" latinLnBrk="0" hangingPunct="1">
              <a:lnSpc>
                <a:spcPct val="100000"/>
              </a:lnSpc>
              <a:spcBef>
                <a:spcPct val="30000"/>
              </a:spcBef>
              <a:spcAft>
                <a:spcPct val="0"/>
              </a:spcAft>
              <a:buClrTx/>
              <a:buSzTx/>
              <a:buFontTx/>
              <a:buNone/>
              <a:tabLst/>
              <a:defRPr/>
            </a:pPr>
            <a:r>
              <a:rPr kumimoji="1" lang="ja-JP" altLang="en-US" dirty="0" smtClean="0"/>
              <a:t>２つめの例です．</a:t>
            </a:r>
            <a:endParaRPr kumimoji="1" lang="en-US" altLang="ja-JP" dirty="0" smtClean="0"/>
          </a:p>
          <a:p>
            <a:pPr marL="0" marR="0" indent="0" algn="l" defTabSz="914400" rtl="0" eaLnBrk="1" fontAlgn="base" latinLnBrk="0" hangingPunct="1">
              <a:lnSpc>
                <a:spcPct val="100000"/>
              </a:lnSpc>
              <a:spcBef>
                <a:spcPct val="30000"/>
              </a:spcBef>
              <a:spcAft>
                <a:spcPct val="0"/>
              </a:spcAft>
              <a:buClrTx/>
              <a:buSzTx/>
              <a:buFontTx/>
              <a:buNone/>
              <a:tabLst/>
              <a:defRPr/>
            </a:pPr>
            <a:r>
              <a:rPr lang="ja-JP" altLang="en-US" dirty="0" smtClean="0"/>
              <a:t>同じＭ寸の卵でありながら，スーパーＳはスーパーＫよりも軽い卵を売っていると考え，両店の</a:t>
            </a:r>
            <a:r>
              <a:rPr lang="en-US" altLang="ja-JP" dirty="0" smtClean="0"/>
              <a:t>10</a:t>
            </a:r>
            <a:r>
              <a:rPr lang="ja-JP" altLang="en-US" dirty="0" smtClean="0"/>
              <a:t>個の卵についてそれぞれ調査したところ，スーパーＳの卵は平均</a:t>
            </a:r>
            <a:r>
              <a:rPr lang="en-US" altLang="ja-JP" dirty="0" smtClean="0"/>
              <a:t>20g</a:t>
            </a:r>
            <a:r>
              <a:rPr lang="ja-JP" altLang="en-US" dirty="0" err="1" smtClean="0"/>
              <a:t>，</a:t>
            </a:r>
            <a:r>
              <a:rPr lang="ja-JP" altLang="en-US" dirty="0" smtClean="0"/>
              <a:t>標準偏差</a:t>
            </a:r>
            <a:r>
              <a:rPr lang="en-US" altLang="ja-JP" dirty="0" smtClean="0"/>
              <a:t>0.5g</a:t>
            </a:r>
            <a:r>
              <a:rPr lang="ja-JP" altLang="en-US" dirty="0" err="1" smtClean="0"/>
              <a:t>，</a:t>
            </a:r>
            <a:r>
              <a:rPr lang="ja-JP" altLang="en-US" dirty="0" smtClean="0"/>
              <a:t>スーパーＫの卵は平均</a:t>
            </a:r>
            <a:r>
              <a:rPr lang="en-US" altLang="ja-JP" dirty="0" smtClean="0"/>
              <a:t>22g</a:t>
            </a:r>
            <a:r>
              <a:rPr lang="ja-JP" altLang="en-US" dirty="0" err="1" smtClean="0"/>
              <a:t>，</a:t>
            </a:r>
            <a:r>
              <a:rPr lang="ja-JP" altLang="en-US" dirty="0" smtClean="0"/>
              <a:t>標準偏差</a:t>
            </a:r>
            <a:r>
              <a:rPr lang="en-US" altLang="ja-JP" dirty="0" smtClean="0"/>
              <a:t>0.5g</a:t>
            </a:r>
            <a:r>
              <a:rPr lang="ja-JP" altLang="en-US" dirty="0" smtClean="0"/>
              <a:t>でした．したがって，スーパーＳの卵の重さは信頼率</a:t>
            </a:r>
            <a:r>
              <a:rPr lang="en-US" altLang="ja-JP" dirty="0" smtClean="0"/>
              <a:t>95</a:t>
            </a:r>
            <a:r>
              <a:rPr lang="ja-JP" altLang="en-US" dirty="0" smtClean="0"/>
              <a:t>％で</a:t>
            </a:r>
            <a:r>
              <a:rPr lang="en-US" altLang="ja-JP" dirty="0" smtClean="0"/>
              <a:t>20±0.31g</a:t>
            </a:r>
            <a:r>
              <a:rPr lang="ja-JP" altLang="en-US" dirty="0" smtClean="0"/>
              <a:t>であり，スーパーＫの卵の重さは</a:t>
            </a:r>
            <a:r>
              <a:rPr lang="en-US" altLang="ja-JP" dirty="0" smtClean="0"/>
              <a:t>22±0.31g</a:t>
            </a:r>
            <a:r>
              <a:rPr lang="ja-JP" altLang="en-US" dirty="0" smtClean="0"/>
              <a:t>である．２つの信頼区間は重ならないから両店の卵の重さの母平均は違うと結論づけました．これも実際の卵を調べたデータを使って両店の卵の重さの母平均が同じであるかが正しいか間違っているかを調べるので，統計的検定です．</a:t>
            </a:r>
          </a:p>
          <a:p>
            <a:endParaRPr kumimoji="1" lang="ja-JP" altLang="en-US" dirty="0"/>
          </a:p>
        </p:txBody>
      </p:sp>
      <p:sp>
        <p:nvSpPr>
          <p:cNvPr id="4" name="スライド番号プレースホルダー 3"/>
          <p:cNvSpPr>
            <a:spLocks noGrp="1"/>
          </p:cNvSpPr>
          <p:nvPr>
            <p:ph type="sldNum" sz="quarter" idx="10"/>
          </p:nvPr>
        </p:nvSpPr>
        <p:spPr/>
        <p:txBody>
          <a:bodyPr/>
          <a:lstStyle/>
          <a:p>
            <a:fld id="{B6744ACB-3F20-4CC6-B662-D0633D1658C1}" type="slidenum">
              <a:rPr lang="en-US" altLang="ja-JP" smtClean="0"/>
              <a:pPr/>
              <a:t>3</a:t>
            </a:fld>
            <a:endParaRPr lang="en-US" altLang="ja-JP"/>
          </a:p>
        </p:txBody>
      </p:sp>
    </p:spTree>
    <p:extLst>
      <p:ext uri="{BB962C8B-B14F-4D97-AF65-F5344CB8AC3E}">
        <p14:creationId xmlns:p14="http://schemas.microsoft.com/office/powerpoint/2010/main" val="66294783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では実際の検定の手順を説明します．まず</a:t>
            </a:r>
            <a:r>
              <a:rPr kumimoji="1" lang="ja-JP" altLang="ja-JP" sz="1200" kern="1200" dirty="0" smtClean="0">
                <a:solidFill>
                  <a:schemeClr val="tx1"/>
                </a:solidFill>
                <a:effectLst/>
                <a:latin typeface="Times New Roman" pitchFamily="18" charset="0"/>
                <a:ea typeface="ＭＳ Ｐ明朝" charset="-128"/>
                <a:cs typeface="+mn-cs"/>
              </a:rPr>
              <a:t>帰無仮説</a:t>
            </a:r>
            <a:r>
              <a:rPr kumimoji="1" lang="ja-JP" altLang="en-US" sz="1200" kern="1200" dirty="0" smtClean="0">
                <a:solidFill>
                  <a:schemeClr val="tx1"/>
                </a:solidFill>
                <a:effectLst/>
                <a:latin typeface="Times New Roman" pitchFamily="18" charset="0"/>
                <a:ea typeface="ＭＳ Ｐ明朝" charset="-128"/>
                <a:cs typeface="+mn-cs"/>
              </a:rPr>
              <a:t>というものを</a:t>
            </a:r>
            <a:r>
              <a:rPr kumimoji="1" lang="ja-JP" altLang="ja-JP" sz="1200" kern="1200" dirty="0" smtClean="0">
                <a:solidFill>
                  <a:schemeClr val="tx1"/>
                </a:solidFill>
                <a:effectLst/>
                <a:latin typeface="Times New Roman" pitchFamily="18" charset="0"/>
                <a:ea typeface="ＭＳ Ｐ明朝" charset="-128"/>
                <a:cs typeface="+mn-cs"/>
              </a:rPr>
              <a:t>設定</a:t>
            </a:r>
            <a:r>
              <a:rPr kumimoji="1" lang="ja-JP" altLang="en-US" sz="1200" kern="1200" dirty="0" smtClean="0">
                <a:solidFill>
                  <a:schemeClr val="tx1"/>
                </a:solidFill>
                <a:effectLst/>
                <a:latin typeface="Times New Roman" pitchFamily="18" charset="0"/>
                <a:ea typeface="ＭＳ Ｐ明朝" charset="-128"/>
                <a:cs typeface="+mn-cs"/>
              </a:rPr>
              <a:t>します．</a:t>
            </a:r>
            <a:r>
              <a:rPr kumimoji="1" lang="ja-JP" altLang="ja-JP" sz="1200" kern="1200" dirty="0" smtClean="0">
                <a:solidFill>
                  <a:schemeClr val="tx1"/>
                </a:solidFill>
                <a:effectLst/>
                <a:latin typeface="Times New Roman" pitchFamily="18" charset="0"/>
                <a:ea typeface="ＭＳ Ｐ明朝" charset="-128"/>
                <a:cs typeface="+mn-cs"/>
              </a:rPr>
              <a:t>統計的検定によって否定したい仮説を立て</a:t>
            </a:r>
            <a:r>
              <a:rPr kumimoji="1" lang="ja-JP" altLang="en-US" sz="1200" kern="1200" dirty="0" smtClean="0">
                <a:solidFill>
                  <a:schemeClr val="tx1"/>
                </a:solidFill>
                <a:effectLst/>
                <a:latin typeface="Times New Roman" pitchFamily="18" charset="0"/>
                <a:ea typeface="ＭＳ Ｐ明朝" charset="-128"/>
                <a:cs typeface="+mn-cs"/>
              </a:rPr>
              <a:t>ます</a:t>
            </a:r>
            <a:r>
              <a:rPr kumimoji="1" lang="ja-JP" altLang="ja-JP" sz="1200" kern="1200" dirty="0" smtClean="0">
                <a:solidFill>
                  <a:schemeClr val="tx1"/>
                </a:solidFill>
                <a:effectLst/>
                <a:latin typeface="Times New Roman" pitchFamily="18" charset="0"/>
                <a:ea typeface="ＭＳ Ｐ明朝" charset="-128"/>
                <a:cs typeface="+mn-cs"/>
              </a:rPr>
              <a:t>．これを帰無仮説と</a:t>
            </a:r>
            <a:r>
              <a:rPr kumimoji="1" lang="ja-JP" altLang="en-US" sz="1200" kern="1200" dirty="0" smtClean="0">
                <a:solidFill>
                  <a:schemeClr val="tx1"/>
                </a:solidFill>
                <a:effectLst/>
                <a:latin typeface="Times New Roman" pitchFamily="18" charset="0"/>
                <a:ea typeface="ＭＳ Ｐ明朝" charset="-128"/>
                <a:cs typeface="+mn-cs"/>
              </a:rPr>
              <a:t>いいます</a:t>
            </a:r>
            <a:r>
              <a:rPr kumimoji="1" lang="ja-JP" altLang="ja-JP" sz="1200" kern="1200" dirty="0" smtClean="0">
                <a:solidFill>
                  <a:schemeClr val="tx1"/>
                </a:solidFill>
                <a:effectLst/>
                <a:latin typeface="Times New Roman" pitchFamily="18" charset="0"/>
                <a:ea typeface="ＭＳ Ｐ明朝" charset="-128"/>
                <a:cs typeface="+mn-cs"/>
              </a:rPr>
              <a:t>．例１では</a:t>
            </a:r>
            <a:r>
              <a:rPr kumimoji="1" lang="ja-JP" altLang="en-US" sz="1200" kern="1200" dirty="0" smtClean="0">
                <a:solidFill>
                  <a:schemeClr val="tx1"/>
                </a:solidFill>
                <a:effectLst/>
                <a:latin typeface="Times New Roman" pitchFamily="18" charset="0"/>
                <a:ea typeface="ＭＳ Ｐ明朝" charset="-128"/>
                <a:cs typeface="+mn-cs"/>
              </a:rPr>
              <a:t>「</a:t>
            </a:r>
            <a:r>
              <a:rPr kumimoji="1" lang="ja-JP" altLang="ja-JP" sz="1200" kern="1200" dirty="0" smtClean="0">
                <a:solidFill>
                  <a:schemeClr val="tx1"/>
                </a:solidFill>
                <a:effectLst/>
                <a:latin typeface="Times New Roman" pitchFamily="18" charset="0"/>
                <a:ea typeface="ＭＳ Ｐ明朝" charset="-128"/>
                <a:cs typeface="+mn-cs"/>
              </a:rPr>
              <a:t>さいころは奇数と偶数が同じ確率（</a:t>
            </a:r>
            <a:r>
              <a:rPr kumimoji="1" lang="en-US" altLang="ja-JP" sz="1200" kern="1200" dirty="0" smtClean="0">
                <a:solidFill>
                  <a:schemeClr val="tx1"/>
                </a:solidFill>
                <a:effectLst/>
                <a:latin typeface="Times New Roman" pitchFamily="18" charset="0"/>
                <a:ea typeface="ＭＳ Ｐ明朝" charset="-128"/>
                <a:cs typeface="+mn-cs"/>
              </a:rPr>
              <a:t>0.5</a:t>
            </a:r>
            <a:r>
              <a:rPr kumimoji="1" lang="ja-JP" altLang="ja-JP" sz="1200" kern="1200" dirty="0" smtClean="0">
                <a:solidFill>
                  <a:schemeClr val="tx1"/>
                </a:solidFill>
                <a:effectLst/>
                <a:latin typeface="Times New Roman" pitchFamily="18" charset="0"/>
                <a:ea typeface="ＭＳ Ｐ明朝" charset="-128"/>
                <a:cs typeface="+mn-cs"/>
              </a:rPr>
              <a:t>）で出る</a:t>
            </a:r>
            <a:r>
              <a:rPr kumimoji="1" lang="ja-JP" altLang="en-US" sz="1200" kern="1200" dirty="0" smtClean="0">
                <a:solidFill>
                  <a:schemeClr val="tx1"/>
                </a:solidFill>
                <a:effectLst/>
                <a:latin typeface="Times New Roman" pitchFamily="18" charset="0"/>
                <a:ea typeface="ＭＳ Ｐ明朝" charset="-128"/>
                <a:cs typeface="+mn-cs"/>
              </a:rPr>
              <a:t>」</a:t>
            </a:r>
            <a:r>
              <a:rPr kumimoji="1" lang="ja-JP" altLang="ja-JP" sz="1200" kern="1200" dirty="0" smtClean="0">
                <a:solidFill>
                  <a:schemeClr val="tx1"/>
                </a:solidFill>
                <a:effectLst/>
                <a:latin typeface="Times New Roman" pitchFamily="18" charset="0"/>
                <a:ea typeface="ＭＳ Ｐ明朝" charset="-128"/>
                <a:cs typeface="+mn-cs"/>
              </a:rPr>
              <a:t>，例２では</a:t>
            </a:r>
            <a:r>
              <a:rPr kumimoji="1" lang="ja-JP" altLang="en-US" sz="1200" kern="1200" dirty="0" smtClean="0">
                <a:solidFill>
                  <a:schemeClr val="tx1"/>
                </a:solidFill>
                <a:effectLst/>
                <a:latin typeface="Times New Roman" pitchFamily="18" charset="0"/>
                <a:ea typeface="ＭＳ Ｐ明朝" charset="-128"/>
                <a:cs typeface="+mn-cs"/>
              </a:rPr>
              <a:t>「</a:t>
            </a:r>
            <a:r>
              <a:rPr kumimoji="1" lang="ja-JP" altLang="ja-JP" sz="1200" kern="1200" dirty="0" smtClean="0">
                <a:solidFill>
                  <a:schemeClr val="tx1"/>
                </a:solidFill>
                <a:effectLst/>
                <a:latin typeface="Times New Roman" pitchFamily="18" charset="0"/>
                <a:ea typeface="ＭＳ Ｐ明朝" charset="-128"/>
                <a:cs typeface="+mn-cs"/>
              </a:rPr>
              <a:t>スーパー２店の卵の重さが同じである</a:t>
            </a:r>
            <a:r>
              <a:rPr kumimoji="1" lang="ja-JP" altLang="en-US" sz="1200" kern="1200" dirty="0" smtClean="0">
                <a:solidFill>
                  <a:schemeClr val="tx1"/>
                </a:solidFill>
                <a:effectLst/>
                <a:latin typeface="Times New Roman" pitchFamily="18" charset="0"/>
                <a:ea typeface="ＭＳ Ｐ明朝" charset="-128"/>
                <a:cs typeface="+mn-cs"/>
              </a:rPr>
              <a:t>」</a:t>
            </a:r>
            <a:r>
              <a:rPr kumimoji="1" lang="ja-JP" altLang="ja-JP" sz="1200" kern="1200" dirty="0" smtClean="0">
                <a:solidFill>
                  <a:schemeClr val="tx1"/>
                </a:solidFill>
                <a:effectLst/>
                <a:latin typeface="Times New Roman" pitchFamily="18" charset="0"/>
                <a:ea typeface="ＭＳ Ｐ明朝" charset="-128"/>
                <a:cs typeface="+mn-cs"/>
              </a:rPr>
              <a:t>というのが帰無仮説に相当</a:t>
            </a:r>
            <a:r>
              <a:rPr kumimoji="1" lang="ja-JP" altLang="en-US" sz="1200" kern="1200" dirty="0" smtClean="0">
                <a:solidFill>
                  <a:schemeClr val="tx1"/>
                </a:solidFill>
                <a:effectLst/>
                <a:latin typeface="Times New Roman" pitchFamily="18" charset="0"/>
                <a:ea typeface="ＭＳ Ｐ明朝" charset="-128"/>
                <a:cs typeface="+mn-cs"/>
              </a:rPr>
              <a:t>します</a:t>
            </a:r>
            <a:r>
              <a:rPr kumimoji="1" lang="ja-JP" altLang="ja-JP" sz="1200" kern="1200" dirty="0" smtClean="0">
                <a:solidFill>
                  <a:schemeClr val="tx1"/>
                </a:solidFill>
                <a:effectLst/>
                <a:latin typeface="Times New Roman" pitchFamily="18" charset="0"/>
                <a:ea typeface="ＭＳ Ｐ明朝" charset="-128"/>
                <a:cs typeface="+mn-cs"/>
              </a:rPr>
              <a:t>．そして，帰無仮説に従えば，実際に得られたデータの出現する確率はいくらかを求め，その確率がきわめて低い（必要に応じて，基準となる確率は検定前に設定</a:t>
            </a:r>
            <a:r>
              <a:rPr kumimoji="1" lang="ja-JP" altLang="en-US" sz="1200" kern="1200" dirty="0" smtClean="0">
                <a:solidFill>
                  <a:schemeClr val="tx1"/>
                </a:solidFill>
                <a:effectLst/>
                <a:latin typeface="Times New Roman" pitchFamily="18" charset="0"/>
                <a:ea typeface="ＭＳ Ｐ明朝" charset="-128"/>
                <a:cs typeface="+mn-cs"/>
              </a:rPr>
              <a:t>します</a:t>
            </a:r>
            <a:r>
              <a:rPr kumimoji="1" lang="ja-JP" altLang="ja-JP" sz="1200" kern="1200" dirty="0" smtClean="0">
                <a:solidFill>
                  <a:schemeClr val="tx1"/>
                </a:solidFill>
                <a:effectLst/>
                <a:latin typeface="Times New Roman" pitchFamily="18" charset="0"/>
                <a:ea typeface="ＭＳ Ｐ明朝" charset="-128"/>
                <a:cs typeface="+mn-cs"/>
              </a:rPr>
              <a:t>）ならば，帰無仮説が間違っているとし，対立仮説が正しいとするのが統計的検定で</a:t>
            </a:r>
            <a:r>
              <a:rPr kumimoji="1" lang="ja-JP" altLang="en-US" sz="1200" kern="1200" dirty="0" smtClean="0">
                <a:solidFill>
                  <a:schemeClr val="tx1"/>
                </a:solidFill>
                <a:effectLst/>
                <a:latin typeface="Times New Roman" pitchFamily="18" charset="0"/>
                <a:ea typeface="ＭＳ Ｐ明朝" charset="-128"/>
                <a:cs typeface="+mn-cs"/>
              </a:rPr>
              <a:t>す．なんだかわけがわかりませんが，統計的検定を最初の説明で理解できる人はまずいないので，とりあえず先へ進んでいきましょう．</a:t>
            </a:r>
            <a:endParaRPr kumimoji="1" lang="ja-JP" altLang="ja-JP" sz="1200" kern="1200" dirty="0" smtClean="0">
              <a:solidFill>
                <a:schemeClr val="tx1"/>
              </a:solidFill>
              <a:effectLst/>
              <a:latin typeface="Times New Roman" pitchFamily="18" charset="0"/>
              <a:ea typeface="ＭＳ Ｐ明朝" charset="-128"/>
              <a:cs typeface="+mn-cs"/>
            </a:endParaRPr>
          </a:p>
          <a:p>
            <a:endParaRPr kumimoji="1" lang="ja-JP" altLang="en-US" dirty="0"/>
          </a:p>
        </p:txBody>
      </p:sp>
      <p:sp>
        <p:nvSpPr>
          <p:cNvPr id="4" name="スライド番号プレースホルダー 3"/>
          <p:cNvSpPr>
            <a:spLocks noGrp="1"/>
          </p:cNvSpPr>
          <p:nvPr>
            <p:ph type="sldNum" sz="quarter" idx="10"/>
          </p:nvPr>
        </p:nvSpPr>
        <p:spPr/>
        <p:txBody>
          <a:bodyPr/>
          <a:lstStyle/>
          <a:p>
            <a:fld id="{B6744ACB-3F20-4CC6-B662-D0633D1658C1}" type="slidenum">
              <a:rPr lang="en-US" altLang="ja-JP" smtClean="0"/>
              <a:pPr/>
              <a:t>4</a:t>
            </a:fld>
            <a:endParaRPr lang="en-US" altLang="ja-JP"/>
          </a:p>
        </p:txBody>
      </p:sp>
    </p:spTree>
    <p:extLst>
      <p:ext uri="{BB962C8B-B14F-4D97-AF65-F5344CB8AC3E}">
        <p14:creationId xmlns:p14="http://schemas.microsoft.com/office/powerpoint/2010/main" val="369313747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次に帰無仮説が間違っていると判断した場合に採用する仮説である対立仮説を立てます．</a:t>
            </a:r>
          </a:p>
          <a:p>
            <a:pPr marL="0" marR="0" indent="0" algn="l" defTabSz="914400" rtl="0" eaLnBrk="1" fontAlgn="base" latinLnBrk="0" hangingPunct="1">
              <a:lnSpc>
                <a:spcPct val="100000"/>
              </a:lnSpc>
              <a:spcBef>
                <a:spcPct val="30000"/>
              </a:spcBef>
              <a:spcAft>
                <a:spcPct val="0"/>
              </a:spcAft>
              <a:buClrTx/>
              <a:buSzTx/>
              <a:buFontTx/>
              <a:buNone/>
              <a:tabLst/>
              <a:defRPr/>
            </a:pPr>
            <a:r>
              <a:rPr kumimoji="1" lang="ja-JP" altLang="en-US" dirty="0" smtClean="0"/>
              <a:t>では，対立仮説は例１，２ではどうなるでしょうか？例１では，帰無仮説は「</a:t>
            </a:r>
            <a:r>
              <a:rPr kumimoji="1" lang="ja-JP" altLang="ja-JP" sz="1200" kern="1200" dirty="0" smtClean="0">
                <a:solidFill>
                  <a:schemeClr val="tx1"/>
                </a:solidFill>
                <a:effectLst/>
                <a:latin typeface="Times New Roman" pitchFamily="18" charset="0"/>
                <a:ea typeface="ＭＳ Ｐ明朝" charset="-128"/>
                <a:cs typeface="+mn-cs"/>
              </a:rPr>
              <a:t>さいころは奇数と偶数が同じ確率（</a:t>
            </a:r>
            <a:r>
              <a:rPr kumimoji="1" lang="en-US" altLang="ja-JP" sz="1200" kern="1200" dirty="0" smtClean="0">
                <a:solidFill>
                  <a:schemeClr val="tx1"/>
                </a:solidFill>
                <a:effectLst/>
                <a:latin typeface="Times New Roman" pitchFamily="18" charset="0"/>
                <a:ea typeface="ＭＳ Ｐ明朝" charset="-128"/>
                <a:cs typeface="+mn-cs"/>
              </a:rPr>
              <a:t>0.5</a:t>
            </a:r>
            <a:r>
              <a:rPr kumimoji="1" lang="ja-JP" altLang="ja-JP" sz="1200" kern="1200" dirty="0" smtClean="0">
                <a:solidFill>
                  <a:schemeClr val="tx1"/>
                </a:solidFill>
                <a:effectLst/>
                <a:latin typeface="Times New Roman" pitchFamily="18" charset="0"/>
                <a:ea typeface="ＭＳ Ｐ明朝" charset="-128"/>
                <a:cs typeface="+mn-cs"/>
              </a:rPr>
              <a:t>）で出る</a:t>
            </a:r>
            <a:r>
              <a:rPr kumimoji="1" lang="ja-JP" altLang="en-US" sz="1200" kern="1200" dirty="0" smtClean="0">
                <a:solidFill>
                  <a:schemeClr val="tx1"/>
                </a:solidFill>
                <a:effectLst/>
                <a:latin typeface="Times New Roman" pitchFamily="18" charset="0"/>
                <a:ea typeface="ＭＳ Ｐ明朝" charset="-128"/>
                <a:cs typeface="+mn-cs"/>
              </a:rPr>
              <a:t>」ですから，それを否定して，こ</a:t>
            </a:r>
            <a:r>
              <a:rPr kumimoji="1" lang="ja-JP" altLang="en-US" dirty="0" smtClean="0"/>
              <a:t>の場合の対立仮説は「</a:t>
            </a:r>
            <a:r>
              <a:rPr kumimoji="1" lang="ja-JP" altLang="ja-JP" sz="1200" kern="1200" dirty="0" smtClean="0">
                <a:solidFill>
                  <a:schemeClr val="tx1"/>
                </a:solidFill>
                <a:effectLst/>
                <a:latin typeface="Times New Roman" pitchFamily="18" charset="0"/>
                <a:ea typeface="ＭＳ Ｐ明朝" charset="-128"/>
                <a:cs typeface="+mn-cs"/>
              </a:rPr>
              <a:t>さいころは奇数と偶数が同じ確率（</a:t>
            </a:r>
            <a:r>
              <a:rPr kumimoji="1" lang="en-US" altLang="ja-JP" sz="1200" kern="1200" dirty="0" smtClean="0">
                <a:solidFill>
                  <a:schemeClr val="tx1"/>
                </a:solidFill>
                <a:effectLst/>
                <a:latin typeface="Times New Roman" pitchFamily="18" charset="0"/>
                <a:ea typeface="ＭＳ Ｐ明朝" charset="-128"/>
                <a:cs typeface="+mn-cs"/>
              </a:rPr>
              <a:t>0.5</a:t>
            </a:r>
            <a:r>
              <a:rPr kumimoji="1" lang="ja-JP" altLang="ja-JP" sz="1200" kern="1200" dirty="0" smtClean="0">
                <a:solidFill>
                  <a:schemeClr val="tx1"/>
                </a:solidFill>
                <a:effectLst/>
                <a:latin typeface="Times New Roman" pitchFamily="18" charset="0"/>
                <a:ea typeface="ＭＳ Ｐ明朝" charset="-128"/>
                <a:cs typeface="+mn-cs"/>
              </a:rPr>
              <a:t>）で出</a:t>
            </a:r>
            <a:r>
              <a:rPr kumimoji="1" lang="ja-JP" altLang="en-US" sz="1200" kern="1200" dirty="0" smtClean="0">
                <a:solidFill>
                  <a:schemeClr val="tx1"/>
                </a:solidFill>
                <a:effectLst/>
                <a:latin typeface="Times New Roman" pitchFamily="18" charset="0"/>
                <a:ea typeface="ＭＳ Ｐ明朝" charset="-128"/>
                <a:cs typeface="+mn-cs"/>
              </a:rPr>
              <a:t>ない」が対立仮説です．この対立仮説が成り立てば，実質的には</a:t>
            </a:r>
            <a:r>
              <a:rPr lang="ja-JP" altLang="en-US" dirty="0" smtClean="0"/>
              <a:t>このさいころは奇数の方が偶数より出やすいということになります．なぜなら対立仮説が成り立てば，さいころは奇数と偶数のどちらかが出やすいということになります．５回とも奇数が出たさいころですから，偶数が出やすいことはまず考えられないからです．</a:t>
            </a:r>
            <a:endParaRPr lang="en-US" altLang="ja-JP" dirty="0" smtClean="0"/>
          </a:p>
          <a:p>
            <a:pPr marL="0" marR="0" indent="0" algn="l" defTabSz="914400" rtl="0" eaLnBrk="1" fontAlgn="base" latinLnBrk="0" hangingPunct="1">
              <a:lnSpc>
                <a:spcPct val="100000"/>
              </a:lnSpc>
              <a:spcBef>
                <a:spcPct val="30000"/>
              </a:spcBef>
              <a:spcAft>
                <a:spcPct val="0"/>
              </a:spcAft>
              <a:buClrTx/>
              <a:buSzTx/>
              <a:buFontTx/>
              <a:buNone/>
              <a:tabLst/>
              <a:defRPr/>
            </a:pPr>
            <a:r>
              <a:rPr lang="ja-JP" altLang="en-US" dirty="0" smtClean="0"/>
              <a:t>同じように例２の場合，対立仮説は「スーパー２店の卵の重さは異なる」となります．この対立仮説が成り立てば，実質的には「スーパーＳの卵の方がスーパーＫの卵より軽い」といえます．</a:t>
            </a:r>
          </a:p>
          <a:p>
            <a:pPr marL="0" marR="0" indent="0" algn="l" defTabSz="914400" rtl="0" eaLnBrk="1" fontAlgn="base" latinLnBrk="0" hangingPunct="1">
              <a:lnSpc>
                <a:spcPct val="100000"/>
              </a:lnSpc>
              <a:spcBef>
                <a:spcPct val="30000"/>
              </a:spcBef>
              <a:spcAft>
                <a:spcPct val="0"/>
              </a:spcAft>
              <a:buClrTx/>
              <a:buSzTx/>
              <a:buFontTx/>
              <a:buNone/>
              <a:tabLst/>
              <a:defRPr/>
            </a:pPr>
            <a:endParaRPr lang="ja-JP" altLang="en-US" dirty="0" smtClean="0"/>
          </a:p>
          <a:p>
            <a:endParaRPr kumimoji="1" lang="ja-JP" altLang="en-US" dirty="0" smtClean="0"/>
          </a:p>
          <a:p>
            <a:endParaRPr kumimoji="1" lang="ja-JP" altLang="en-US" dirty="0"/>
          </a:p>
        </p:txBody>
      </p:sp>
      <p:sp>
        <p:nvSpPr>
          <p:cNvPr id="4" name="スライド番号プレースホルダー 3"/>
          <p:cNvSpPr>
            <a:spLocks noGrp="1"/>
          </p:cNvSpPr>
          <p:nvPr>
            <p:ph type="sldNum" sz="quarter" idx="10"/>
          </p:nvPr>
        </p:nvSpPr>
        <p:spPr/>
        <p:txBody>
          <a:bodyPr/>
          <a:lstStyle/>
          <a:p>
            <a:fld id="{B6744ACB-3F20-4CC6-B662-D0633D1658C1}" type="slidenum">
              <a:rPr lang="en-US" altLang="ja-JP" smtClean="0"/>
              <a:pPr/>
              <a:t>5</a:t>
            </a:fld>
            <a:endParaRPr lang="en-US" altLang="ja-JP"/>
          </a:p>
        </p:txBody>
      </p:sp>
    </p:spTree>
    <p:extLst>
      <p:ext uri="{BB962C8B-B14F-4D97-AF65-F5344CB8AC3E}">
        <p14:creationId xmlns:p14="http://schemas.microsoft.com/office/powerpoint/2010/main" val="90580380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次に帰無仮説が成り立つとしたら，今回の調査で得られたデータが出現する確率を計算します．この確率のことを有意確率あるいは</a:t>
            </a:r>
            <a:r>
              <a:rPr kumimoji="1" lang="en-US" altLang="ja-JP" dirty="0" smtClean="0"/>
              <a:t>p</a:t>
            </a:r>
            <a:r>
              <a:rPr kumimoji="1" lang="ja-JP" altLang="en-US" dirty="0" smtClean="0"/>
              <a:t>値（ぴーち）といいます．</a:t>
            </a:r>
            <a:r>
              <a:rPr kumimoji="1" lang="en-US" altLang="ja-JP" dirty="0" smtClean="0"/>
              <a:t>p</a:t>
            </a:r>
            <a:r>
              <a:rPr kumimoji="1" lang="ja-JP" altLang="en-US" dirty="0" smtClean="0"/>
              <a:t>値の計算は難しいのでほとんどの場合，コンピューターで計算するしかありません．所定の形式でデータを入力し，必要な手続きをとれば</a:t>
            </a:r>
            <a:r>
              <a:rPr kumimoji="1" lang="en-US" altLang="ja-JP" dirty="0" smtClean="0"/>
              <a:t>p</a:t>
            </a:r>
            <a:r>
              <a:rPr kumimoji="1" lang="ja-JP" altLang="en-US" dirty="0" smtClean="0"/>
              <a:t>値が計算できる統計ソフトが最近はたくさんありますので，それを利用することがほとんどです．</a:t>
            </a:r>
            <a:endParaRPr kumimoji="1" lang="en-US" altLang="ja-JP" dirty="0" smtClean="0"/>
          </a:p>
          <a:p>
            <a:pPr marL="0" marR="0" indent="0" algn="l" defTabSz="914400" rtl="0" eaLnBrk="1" fontAlgn="base" latinLnBrk="0" hangingPunct="1">
              <a:lnSpc>
                <a:spcPct val="100000"/>
              </a:lnSpc>
              <a:spcBef>
                <a:spcPct val="30000"/>
              </a:spcBef>
              <a:spcAft>
                <a:spcPct val="0"/>
              </a:spcAft>
              <a:buClrTx/>
              <a:buSzTx/>
              <a:buFontTx/>
              <a:buNone/>
              <a:tabLst/>
              <a:defRPr/>
            </a:pPr>
            <a:r>
              <a:rPr kumimoji="1" lang="ja-JP" altLang="en-US" dirty="0" smtClean="0"/>
              <a:t>次に</a:t>
            </a:r>
            <a:r>
              <a:rPr kumimoji="1" lang="en-US" altLang="ja-JP" dirty="0" smtClean="0"/>
              <a:t>p</a:t>
            </a:r>
            <a:r>
              <a:rPr kumimoji="1" lang="ja-JP" altLang="en-US" dirty="0" smtClean="0"/>
              <a:t>値が得られたら，判定を行います．</a:t>
            </a:r>
            <a:r>
              <a:rPr lang="en-US" altLang="ja-JP" dirty="0" smtClean="0"/>
              <a:t>p-</a:t>
            </a:r>
            <a:r>
              <a:rPr lang="ja-JP" altLang="en-US" dirty="0" smtClean="0"/>
              <a:t>値があまりに小さいと，帰無仮説が正しいと考えるより間違いであると判断します．このときの判定基準を有意水準といいます．つまり</a:t>
            </a:r>
            <a:r>
              <a:rPr lang="en-US" altLang="ja-JP" dirty="0" smtClean="0"/>
              <a:t>p</a:t>
            </a:r>
            <a:r>
              <a:rPr lang="ja-JP" altLang="en-US" dirty="0" smtClean="0"/>
              <a:t>値が意味するのは，帰無仮説が成り立つとすると今回のデータが得られる確率ですから，この確率が小さすぎれば，むしろ帰無仮説が成り立つと考えるのは不自然だと考えるのです．ここが統計的検定のもっとも重要なところです．ちょっとわかりにくいですが，じっくり考えてください．わからなくてもとりあえず前に進みましょう．帰無仮説を間違いであると判断することを「帰無仮説を棄却する」といいます．判定基準となる有意水準としては，</a:t>
            </a:r>
            <a:r>
              <a:rPr lang="en-US" altLang="ja-JP" dirty="0" smtClean="0"/>
              <a:t>0.05</a:t>
            </a:r>
            <a:r>
              <a:rPr lang="ja-JP" altLang="en-US" dirty="0" smtClean="0"/>
              <a:t>（５％），</a:t>
            </a:r>
            <a:r>
              <a:rPr lang="en-US" altLang="ja-JP" dirty="0" smtClean="0"/>
              <a:t>0.01</a:t>
            </a:r>
            <a:r>
              <a:rPr lang="ja-JP" altLang="en-US" dirty="0" smtClean="0"/>
              <a:t>（</a:t>
            </a:r>
            <a:r>
              <a:rPr lang="en-US" altLang="ja-JP" dirty="0" smtClean="0"/>
              <a:t>1</a:t>
            </a:r>
            <a:r>
              <a:rPr lang="ja-JP" altLang="en-US" dirty="0" smtClean="0"/>
              <a:t>％），</a:t>
            </a:r>
            <a:r>
              <a:rPr lang="en-US" altLang="ja-JP" dirty="0" smtClean="0"/>
              <a:t>0.001</a:t>
            </a:r>
            <a:r>
              <a:rPr lang="ja-JP" altLang="en-US" dirty="0" smtClean="0"/>
              <a:t>（</a:t>
            </a:r>
            <a:r>
              <a:rPr lang="en-US" altLang="ja-JP" dirty="0" smtClean="0"/>
              <a:t>0.1</a:t>
            </a:r>
            <a:r>
              <a:rPr lang="ja-JP" altLang="en-US" dirty="0" smtClean="0"/>
              <a:t>％）がよく選ばれます．</a:t>
            </a:r>
            <a:endParaRPr lang="en-US" altLang="ja-JP" dirty="0" smtClean="0"/>
          </a:p>
        </p:txBody>
      </p:sp>
      <p:sp>
        <p:nvSpPr>
          <p:cNvPr id="4" name="スライド番号プレースホルダー 3"/>
          <p:cNvSpPr>
            <a:spLocks noGrp="1"/>
          </p:cNvSpPr>
          <p:nvPr>
            <p:ph type="sldNum" sz="quarter" idx="10"/>
          </p:nvPr>
        </p:nvSpPr>
        <p:spPr/>
        <p:txBody>
          <a:bodyPr/>
          <a:lstStyle/>
          <a:p>
            <a:fld id="{B6744ACB-3F20-4CC6-B662-D0633D1658C1}" type="slidenum">
              <a:rPr lang="en-US" altLang="ja-JP" smtClean="0"/>
              <a:pPr/>
              <a:t>6</a:t>
            </a:fld>
            <a:endParaRPr lang="en-US" altLang="ja-JP"/>
          </a:p>
        </p:txBody>
      </p:sp>
    </p:spTree>
    <p:extLst>
      <p:ext uri="{BB962C8B-B14F-4D97-AF65-F5344CB8AC3E}">
        <p14:creationId xmlns:p14="http://schemas.microsoft.com/office/powerpoint/2010/main" val="411122870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lang="ja-JP" altLang="en-US" dirty="0" smtClean="0"/>
              <a:t>帰無仮説を棄却したとき，すなわち帰無仮説が成り立たないと判断したときは対立仮説を採用します．その場合の結論は対立仮説をそのまま使えばよいです．</a:t>
            </a:r>
            <a:endParaRPr lang="en-US" altLang="ja-JP" dirty="0" smtClean="0"/>
          </a:p>
          <a:p>
            <a:r>
              <a:rPr kumimoji="1" lang="ja-JP" altLang="en-US" dirty="0" smtClean="0"/>
              <a:t>よく論文などで，有意差がある（英語では</a:t>
            </a:r>
            <a:r>
              <a:rPr kumimoji="1" lang="en-US" altLang="ja-JP" dirty="0" smtClean="0"/>
              <a:t>significant</a:t>
            </a:r>
            <a:r>
              <a:rPr kumimoji="1" lang="ja-JP" altLang="en-US" dirty="0" smtClean="0"/>
              <a:t>といいます，ときどき学生が論文を訳すと，重大だとか意味があると訳しますが，論文のデータに関して，</a:t>
            </a:r>
            <a:r>
              <a:rPr kumimoji="1" lang="en-US" altLang="ja-JP" dirty="0" smtClean="0"/>
              <a:t>significant</a:t>
            </a:r>
            <a:r>
              <a:rPr kumimoji="1" lang="ja-JP" altLang="en-US" dirty="0" smtClean="0"/>
              <a:t>という場合はほぼ間違いなく，統計的に有意である，統計的に有意差があるという意味です）</a:t>
            </a:r>
            <a:endParaRPr kumimoji="1" lang="en-US" altLang="ja-JP" dirty="0" smtClean="0"/>
          </a:p>
          <a:p>
            <a:r>
              <a:rPr kumimoji="1" lang="ja-JP" altLang="en-US" dirty="0" smtClean="0"/>
              <a:t>有意差があるとは，今回のデータで，</a:t>
            </a:r>
            <a:r>
              <a:rPr lang="ja-JP" altLang="en-US" dirty="0" smtClean="0"/>
              <a:t>帰無仮説を棄却できるだけの反証がえられたという意味です．</a:t>
            </a:r>
            <a:endParaRPr lang="en-US" altLang="ja-JP" dirty="0" smtClean="0"/>
          </a:p>
          <a:p>
            <a:pPr marL="0" marR="0" indent="0" algn="l" defTabSz="914400" rtl="0" eaLnBrk="1" fontAlgn="base" latinLnBrk="0" hangingPunct="1">
              <a:lnSpc>
                <a:spcPct val="100000"/>
              </a:lnSpc>
              <a:spcBef>
                <a:spcPct val="30000"/>
              </a:spcBef>
              <a:spcAft>
                <a:spcPct val="0"/>
              </a:spcAft>
              <a:buClrTx/>
              <a:buSzTx/>
              <a:buFontTx/>
              <a:buNone/>
              <a:tabLst/>
              <a:defRPr/>
            </a:pPr>
            <a:r>
              <a:rPr kumimoji="1" lang="ja-JP" altLang="en-US" dirty="0" smtClean="0"/>
              <a:t>有意差があると記述する場合，いかなる基準で</a:t>
            </a:r>
            <a:r>
              <a:rPr kumimoji="1" lang="en-US" altLang="ja-JP" dirty="0" smtClean="0"/>
              <a:t>p</a:t>
            </a:r>
            <a:r>
              <a:rPr kumimoji="1" lang="ja-JP" altLang="en-US" dirty="0" smtClean="0"/>
              <a:t>値から判定したかを示す必要がありますので，</a:t>
            </a:r>
            <a:r>
              <a:rPr lang="en-US" altLang="ja-JP" dirty="0" smtClean="0"/>
              <a:t>5</a:t>
            </a:r>
            <a:r>
              <a:rPr lang="ja-JP" altLang="en-US" dirty="0" smtClean="0"/>
              <a:t>（あるいは</a:t>
            </a:r>
            <a:r>
              <a:rPr lang="en-US" altLang="ja-JP" dirty="0" smtClean="0"/>
              <a:t>1 or 0.1</a:t>
            </a:r>
            <a:r>
              <a:rPr lang="ja-JP" altLang="en-US" dirty="0" smtClean="0"/>
              <a:t>）％の有意水準で有意差があるというのがふつうです．有意水準を示さないで，単に「有意差がある」というのはほんとうはよくはありません．</a:t>
            </a:r>
          </a:p>
          <a:p>
            <a:endParaRPr kumimoji="1" lang="ja-JP" altLang="en-US" dirty="0"/>
          </a:p>
        </p:txBody>
      </p:sp>
      <p:sp>
        <p:nvSpPr>
          <p:cNvPr id="4" name="スライド番号プレースホルダー 3"/>
          <p:cNvSpPr>
            <a:spLocks noGrp="1"/>
          </p:cNvSpPr>
          <p:nvPr>
            <p:ph type="sldNum" sz="quarter" idx="10"/>
          </p:nvPr>
        </p:nvSpPr>
        <p:spPr/>
        <p:txBody>
          <a:bodyPr/>
          <a:lstStyle/>
          <a:p>
            <a:fld id="{B6744ACB-3F20-4CC6-B662-D0633D1658C1}" type="slidenum">
              <a:rPr lang="en-US" altLang="ja-JP" smtClean="0"/>
              <a:pPr/>
              <a:t>7</a:t>
            </a:fld>
            <a:endParaRPr lang="en-US" altLang="ja-JP"/>
          </a:p>
        </p:txBody>
      </p:sp>
    </p:spTree>
    <p:extLst>
      <p:ext uri="{BB962C8B-B14F-4D97-AF65-F5344CB8AC3E}">
        <p14:creationId xmlns:p14="http://schemas.microsoft.com/office/powerpoint/2010/main" val="330673586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それでは帰無仮説を棄却できなかったときはどうなるでしょうか？帰無仮説を棄却できないときは，有意差がないことになり，対立仮説を採用するだけの証拠がないことになります．このように帰無仮説が棄却できないときは，帰無仮説を採用するのではなく，帰無仮説を棄却できるだけの証拠が不十分と考えます．この場合，採用するのは対立仮説の否定です．ここもちょっとわかりにくいとおもいます．わからなければとりあえずは先へ進んで，次の予習課題の実例をみてからもういちど，ここを勉強するのもよいでしょう．</a:t>
            </a:r>
            <a:endParaRPr kumimoji="1" lang="en-US" altLang="ja-JP" dirty="0" smtClean="0"/>
          </a:p>
          <a:p>
            <a:r>
              <a:rPr kumimoji="1" lang="ja-JP" altLang="en-US" dirty="0" smtClean="0"/>
              <a:t>さて，対立仮説を証明したいのに，帰無仮説のようなものを持ち出すのはまどろっこしく感じるかもしれません．この統計的検定は，数学で学んだ「背理法」に似ています．実は統計的にできるのは帰無仮説の否定だけなのです．その理由は以下の２つです．</a:t>
            </a:r>
          </a:p>
          <a:p>
            <a:r>
              <a:rPr kumimoji="1" lang="ja-JP" altLang="en-US" dirty="0" smtClean="0"/>
              <a:t>★　「甲は乙より早い」といっても，どのくらい速いのか，甲が乙に勝つ確率はいくらなのか，がはっきりしません．すなわち計算できません．これを明確に規定し，計算できなければ，数量的に取り扱えません．</a:t>
            </a:r>
          </a:p>
          <a:p>
            <a:r>
              <a:rPr kumimoji="1" lang="ja-JP" altLang="en-US" dirty="0" smtClean="0"/>
              <a:t>★　仮に，仮説を数量的に規定できても，それが真実であることを統計的には証明できません．つまり確率的に非常に小さいことが起きた，だからむしろ仮説が誤りであるという，背</a:t>
            </a:r>
            <a:r>
              <a:rPr kumimoji="1" lang="ja-JP" altLang="en-US" dirty="0" err="1" smtClean="0"/>
              <a:t>理法にに似た</a:t>
            </a:r>
            <a:r>
              <a:rPr kumimoji="1" lang="ja-JP" altLang="en-US" smtClean="0"/>
              <a:t>方法を使うしか証明しようがないのです．統計的</a:t>
            </a:r>
            <a:r>
              <a:rPr kumimoji="1" lang="ja-JP" altLang="en-US" dirty="0" smtClean="0"/>
              <a:t>にできることは，仮説に対する「反証」を提示する</a:t>
            </a:r>
            <a:r>
              <a:rPr kumimoji="1" lang="ja-JP" altLang="en-US" smtClean="0"/>
              <a:t>ことだけなのです．</a:t>
            </a:r>
            <a:endParaRPr kumimoji="1" lang="ja-JP" altLang="en-US" dirty="0" smtClean="0"/>
          </a:p>
          <a:p>
            <a:endParaRPr kumimoji="1" lang="en-US" altLang="ja-JP" dirty="0" smtClean="0"/>
          </a:p>
          <a:p>
            <a:endParaRPr kumimoji="1" lang="ja-JP" altLang="en-US" dirty="0"/>
          </a:p>
        </p:txBody>
      </p:sp>
      <p:sp>
        <p:nvSpPr>
          <p:cNvPr id="4" name="スライド番号プレースホルダー 3"/>
          <p:cNvSpPr>
            <a:spLocks noGrp="1"/>
          </p:cNvSpPr>
          <p:nvPr>
            <p:ph type="sldNum" sz="quarter" idx="10"/>
          </p:nvPr>
        </p:nvSpPr>
        <p:spPr/>
        <p:txBody>
          <a:bodyPr/>
          <a:lstStyle/>
          <a:p>
            <a:fld id="{B6744ACB-3F20-4CC6-B662-D0633D1658C1}" type="slidenum">
              <a:rPr lang="en-US" altLang="ja-JP" smtClean="0"/>
              <a:pPr/>
              <a:t>8</a:t>
            </a:fld>
            <a:endParaRPr lang="en-US" altLang="ja-JP"/>
          </a:p>
        </p:txBody>
      </p:sp>
    </p:spTree>
    <p:extLst>
      <p:ext uri="{BB962C8B-B14F-4D97-AF65-F5344CB8AC3E}">
        <p14:creationId xmlns:p14="http://schemas.microsoft.com/office/powerpoint/2010/main" val="20102143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685800" y="2130425"/>
            <a:ext cx="7772400" cy="1470025"/>
          </a:xfrm>
        </p:spPr>
        <p:txBody>
          <a:bodyPr/>
          <a:lstStyle/>
          <a:p>
            <a:r>
              <a:rPr kumimoji="1" lang="ja-JP" altLang="en-US" smtClean="0"/>
              <a:t>マスタ タイトルの書式設定</a:t>
            </a:r>
            <a:endParaRPr kumimoji="1" lang="ja-JP" altLang="en-US"/>
          </a:p>
        </p:txBody>
      </p:sp>
      <p:sp>
        <p:nvSpPr>
          <p:cNvPr id="3" name="サブタイトル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kumimoji="1" lang="ja-JP" altLang="en-US" smtClean="0"/>
              <a:t>マスタ サブタイトルの書式設定</a:t>
            </a:r>
            <a:endParaRPr kumimoji="1" lang="ja-JP" altLang="en-US"/>
          </a:p>
        </p:txBody>
      </p:sp>
      <p:sp>
        <p:nvSpPr>
          <p:cNvPr id="4" name="日付プレースホルダ 3"/>
          <p:cNvSpPr>
            <a:spLocks noGrp="1"/>
          </p:cNvSpPr>
          <p:nvPr>
            <p:ph type="dt" sz="half" idx="10"/>
          </p:nvPr>
        </p:nvSpPr>
        <p:spPr/>
        <p:txBody>
          <a:bodyPr/>
          <a:lstStyle/>
          <a:p>
            <a:endParaRPr lang="en-US" altLang="ja-JP"/>
          </a:p>
        </p:txBody>
      </p:sp>
      <p:sp>
        <p:nvSpPr>
          <p:cNvPr id="5" name="フッター プレースホルダ 4"/>
          <p:cNvSpPr>
            <a:spLocks noGrp="1"/>
          </p:cNvSpPr>
          <p:nvPr>
            <p:ph type="ftr" sz="quarter" idx="11"/>
          </p:nvPr>
        </p:nvSpPr>
        <p:spPr/>
        <p:txBody>
          <a:bodyPr/>
          <a:lstStyle/>
          <a:p>
            <a:endParaRPr lang="en-US" altLang="ja-JP"/>
          </a:p>
        </p:txBody>
      </p:sp>
      <p:sp>
        <p:nvSpPr>
          <p:cNvPr id="6" name="スライド番号プレースホルダ 5"/>
          <p:cNvSpPr>
            <a:spLocks noGrp="1"/>
          </p:cNvSpPr>
          <p:nvPr>
            <p:ph type="sldNum" sz="quarter" idx="12"/>
          </p:nvPr>
        </p:nvSpPr>
        <p:spPr/>
        <p:txBody>
          <a:bodyPr/>
          <a:lstStyle/>
          <a:p>
            <a:fld id="{E775CC02-6533-47BC-9562-61BCFF24818A}" type="slidenum">
              <a:rPr lang="en-US" altLang="ja-JP" smtClean="0"/>
              <a:pPr/>
              <a:t>‹#›</a:t>
            </a:fld>
            <a:endParaRPr lang="en-US" altLang="ja-JP"/>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 タイトルの書式設定</a:t>
            </a:r>
            <a:endParaRPr kumimoji="1" lang="ja-JP" altLang="en-US"/>
          </a:p>
        </p:txBody>
      </p:sp>
      <p:sp>
        <p:nvSpPr>
          <p:cNvPr id="3" name="縦書きテキスト プレースホルダ 2"/>
          <p:cNvSpPr>
            <a:spLocks noGrp="1"/>
          </p:cNvSpPr>
          <p:nvPr>
            <p:ph type="body" orient="vert" idx="1"/>
          </p:nvPr>
        </p:nvSpPr>
        <p:spPr/>
        <p:txBody>
          <a:bodyPr vert="eaVert"/>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 3"/>
          <p:cNvSpPr>
            <a:spLocks noGrp="1"/>
          </p:cNvSpPr>
          <p:nvPr>
            <p:ph type="dt" sz="half" idx="10"/>
          </p:nvPr>
        </p:nvSpPr>
        <p:spPr/>
        <p:txBody>
          <a:bodyPr/>
          <a:lstStyle/>
          <a:p>
            <a:endParaRPr lang="en-US" altLang="ja-JP"/>
          </a:p>
        </p:txBody>
      </p:sp>
      <p:sp>
        <p:nvSpPr>
          <p:cNvPr id="5" name="フッター プレースホルダ 4"/>
          <p:cNvSpPr>
            <a:spLocks noGrp="1"/>
          </p:cNvSpPr>
          <p:nvPr>
            <p:ph type="ftr" sz="quarter" idx="11"/>
          </p:nvPr>
        </p:nvSpPr>
        <p:spPr/>
        <p:txBody>
          <a:bodyPr/>
          <a:lstStyle/>
          <a:p>
            <a:endParaRPr lang="en-US" altLang="ja-JP"/>
          </a:p>
        </p:txBody>
      </p:sp>
      <p:sp>
        <p:nvSpPr>
          <p:cNvPr id="6" name="スライド番号プレースホルダ 5"/>
          <p:cNvSpPr>
            <a:spLocks noGrp="1"/>
          </p:cNvSpPr>
          <p:nvPr>
            <p:ph type="sldNum" sz="quarter" idx="12"/>
          </p:nvPr>
        </p:nvSpPr>
        <p:spPr/>
        <p:txBody>
          <a:bodyPr/>
          <a:lstStyle/>
          <a:p>
            <a:fld id="{86A0F6B2-46C9-4C8F-BCCF-B1E6C7A4AC49}" type="slidenum">
              <a:rPr lang="en-US" altLang="ja-JP" smtClean="0"/>
              <a:pPr/>
              <a:t>‹#›</a:t>
            </a:fld>
            <a:endParaRPr lang="en-US" altLang="ja-JP"/>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629400" y="274638"/>
            <a:ext cx="2057400" cy="5851525"/>
          </a:xfrm>
        </p:spPr>
        <p:txBody>
          <a:bodyPr vert="eaVert"/>
          <a:lstStyle/>
          <a:p>
            <a:r>
              <a:rPr kumimoji="1" lang="ja-JP" altLang="en-US" smtClean="0"/>
              <a:t>マスタ タイトルの書式設定</a:t>
            </a:r>
            <a:endParaRPr kumimoji="1" lang="ja-JP" altLang="en-US"/>
          </a:p>
        </p:txBody>
      </p:sp>
      <p:sp>
        <p:nvSpPr>
          <p:cNvPr id="3" name="縦書きテキスト プレースホルダ 2"/>
          <p:cNvSpPr>
            <a:spLocks noGrp="1"/>
          </p:cNvSpPr>
          <p:nvPr>
            <p:ph type="body" orient="vert" idx="1"/>
          </p:nvPr>
        </p:nvSpPr>
        <p:spPr>
          <a:xfrm>
            <a:off x="457200" y="274638"/>
            <a:ext cx="6019800" cy="5851525"/>
          </a:xfrm>
        </p:spPr>
        <p:txBody>
          <a:bodyPr vert="eaVert"/>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 3"/>
          <p:cNvSpPr>
            <a:spLocks noGrp="1"/>
          </p:cNvSpPr>
          <p:nvPr>
            <p:ph type="dt" sz="half" idx="10"/>
          </p:nvPr>
        </p:nvSpPr>
        <p:spPr/>
        <p:txBody>
          <a:bodyPr/>
          <a:lstStyle/>
          <a:p>
            <a:endParaRPr lang="en-US" altLang="ja-JP"/>
          </a:p>
        </p:txBody>
      </p:sp>
      <p:sp>
        <p:nvSpPr>
          <p:cNvPr id="5" name="フッター プレースホルダ 4"/>
          <p:cNvSpPr>
            <a:spLocks noGrp="1"/>
          </p:cNvSpPr>
          <p:nvPr>
            <p:ph type="ftr" sz="quarter" idx="11"/>
          </p:nvPr>
        </p:nvSpPr>
        <p:spPr/>
        <p:txBody>
          <a:bodyPr/>
          <a:lstStyle/>
          <a:p>
            <a:endParaRPr lang="en-US" altLang="ja-JP"/>
          </a:p>
        </p:txBody>
      </p:sp>
      <p:sp>
        <p:nvSpPr>
          <p:cNvPr id="6" name="スライド番号プレースホルダ 5"/>
          <p:cNvSpPr>
            <a:spLocks noGrp="1"/>
          </p:cNvSpPr>
          <p:nvPr>
            <p:ph type="sldNum" sz="quarter" idx="12"/>
          </p:nvPr>
        </p:nvSpPr>
        <p:spPr/>
        <p:txBody>
          <a:bodyPr/>
          <a:lstStyle/>
          <a:p>
            <a:fld id="{7CA41F86-A82A-4E22-814E-00E53BBFC513}" type="slidenum">
              <a:rPr lang="en-US" altLang="ja-JP" smtClean="0"/>
              <a:pPr/>
              <a:t>‹#›</a:t>
            </a:fld>
            <a:endParaRPr lang="en-US" altLang="ja-JP"/>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 タイトルの書式設定</a:t>
            </a:r>
            <a:endParaRPr kumimoji="1" lang="ja-JP" altLang="en-US"/>
          </a:p>
        </p:txBody>
      </p:sp>
      <p:sp>
        <p:nvSpPr>
          <p:cNvPr id="3" name="コンテンツ プレースホルダ 2"/>
          <p:cNvSpPr>
            <a:spLocks noGrp="1"/>
          </p:cNvSpPr>
          <p:nvPr>
            <p:ph idx="1"/>
          </p:nvPr>
        </p:nvSpPr>
        <p:spPr/>
        <p:txBody>
          <a:body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 3"/>
          <p:cNvSpPr>
            <a:spLocks noGrp="1"/>
          </p:cNvSpPr>
          <p:nvPr>
            <p:ph type="dt" sz="half" idx="10"/>
          </p:nvPr>
        </p:nvSpPr>
        <p:spPr/>
        <p:txBody>
          <a:bodyPr/>
          <a:lstStyle/>
          <a:p>
            <a:endParaRPr lang="en-US" altLang="ja-JP"/>
          </a:p>
        </p:txBody>
      </p:sp>
      <p:sp>
        <p:nvSpPr>
          <p:cNvPr id="5" name="フッター プレースホルダ 4"/>
          <p:cNvSpPr>
            <a:spLocks noGrp="1"/>
          </p:cNvSpPr>
          <p:nvPr>
            <p:ph type="ftr" sz="quarter" idx="11"/>
          </p:nvPr>
        </p:nvSpPr>
        <p:spPr/>
        <p:txBody>
          <a:bodyPr/>
          <a:lstStyle/>
          <a:p>
            <a:endParaRPr lang="en-US" altLang="ja-JP"/>
          </a:p>
        </p:txBody>
      </p:sp>
      <p:sp>
        <p:nvSpPr>
          <p:cNvPr id="6" name="スライド番号プレースホルダ 5"/>
          <p:cNvSpPr>
            <a:spLocks noGrp="1"/>
          </p:cNvSpPr>
          <p:nvPr>
            <p:ph type="sldNum" sz="quarter" idx="12"/>
          </p:nvPr>
        </p:nvSpPr>
        <p:spPr/>
        <p:txBody>
          <a:bodyPr/>
          <a:lstStyle/>
          <a:p>
            <a:fld id="{102885EA-D96C-4CD6-9E69-C3760B870314}" type="slidenum">
              <a:rPr lang="en-US" altLang="ja-JP" smtClean="0"/>
              <a:pPr/>
              <a:t>‹#›</a:t>
            </a:fld>
            <a:endParaRPr lang="en-US" altLang="ja-JP"/>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22313" y="4406900"/>
            <a:ext cx="7772400" cy="1362075"/>
          </a:xfrm>
        </p:spPr>
        <p:txBody>
          <a:bodyPr anchor="t"/>
          <a:lstStyle>
            <a:lvl1pPr algn="l">
              <a:defRPr sz="4000" b="1" cap="all"/>
            </a:lvl1pPr>
          </a:lstStyle>
          <a:p>
            <a:r>
              <a:rPr kumimoji="1" lang="ja-JP" altLang="en-US" smtClean="0"/>
              <a:t>マスタ タイトルの書式設定</a:t>
            </a:r>
            <a:endParaRPr kumimoji="1" lang="ja-JP" altLang="en-US"/>
          </a:p>
        </p:txBody>
      </p:sp>
      <p:sp>
        <p:nvSpPr>
          <p:cNvPr id="3" name="テキスト プレースホルダ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kumimoji="1" lang="ja-JP" altLang="en-US" smtClean="0"/>
              <a:t>マスタ テキストの書式設定</a:t>
            </a:r>
          </a:p>
        </p:txBody>
      </p:sp>
      <p:sp>
        <p:nvSpPr>
          <p:cNvPr id="4" name="日付プレースホルダ 3"/>
          <p:cNvSpPr>
            <a:spLocks noGrp="1"/>
          </p:cNvSpPr>
          <p:nvPr>
            <p:ph type="dt" sz="half" idx="10"/>
          </p:nvPr>
        </p:nvSpPr>
        <p:spPr/>
        <p:txBody>
          <a:bodyPr/>
          <a:lstStyle/>
          <a:p>
            <a:endParaRPr lang="en-US" altLang="ja-JP"/>
          </a:p>
        </p:txBody>
      </p:sp>
      <p:sp>
        <p:nvSpPr>
          <p:cNvPr id="5" name="フッター プレースホルダ 4"/>
          <p:cNvSpPr>
            <a:spLocks noGrp="1"/>
          </p:cNvSpPr>
          <p:nvPr>
            <p:ph type="ftr" sz="quarter" idx="11"/>
          </p:nvPr>
        </p:nvSpPr>
        <p:spPr/>
        <p:txBody>
          <a:bodyPr/>
          <a:lstStyle/>
          <a:p>
            <a:endParaRPr lang="en-US" altLang="ja-JP"/>
          </a:p>
        </p:txBody>
      </p:sp>
      <p:sp>
        <p:nvSpPr>
          <p:cNvPr id="6" name="スライド番号プレースホルダ 5"/>
          <p:cNvSpPr>
            <a:spLocks noGrp="1"/>
          </p:cNvSpPr>
          <p:nvPr>
            <p:ph type="sldNum" sz="quarter" idx="12"/>
          </p:nvPr>
        </p:nvSpPr>
        <p:spPr/>
        <p:txBody>
          <a:bodyPr/>
          <a:lstStyle/>
          <a:p>
            <a:fld id="{E34379CD-560E-4560-BA3B-864A0B3C9850}" type="slidenum">
              <a:rPr lang="en-US" altLang="ja-JP" smtClean="0"/>
              <a:pPr/>
              <a:t>‹#›</a:t>
            </a:fld>
            <a:endParaRPr lang="en-US" altLang="ja-JP"/>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 タイトルの書式設定</a:t>
            </a:r>
            <a:endParaRPr kumimoji="1" lang="ja-JP" altLang="en-US"/>
          </a:p>
        </p:txBody>
      </p:sp>
      <p:sp>
        <p:nvSpPr>
          <p:cNvPr id="3" name="コンテンツ プレースホルダ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コンテンツ プレースホルダ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日付プレースホルダ 4"/>
          <p:cNvSpPr>
            <a:spLocks noGrp="1"/>
          </p:cNvSpPr>
          <p:nvPr>
            <p:ph type="dt" sz="half" idx="10"/>
          </p:nvPr>
        </p:nvSpPr>
        <p:spPr/>
        <p:txBody>
          <a:bodyPr/>
          <a:lstStyle/>
          <a:p>
            <a:endParaRPr lang="en-US" altLang="ja-JP"/>
          </a:p>
        </p:txBody>
      </p:sp>
      <p:sp>
        <p:nvSpPr>
          <p:cNvPr id="6" name="フッター プレースホルダ 5"/>
          <p:cNvSpPr>
            <a:spLocks noGrp="1"/>
          </p:cNvSpPr>
          <p:nvPr>
            <p:ph type="ftr" sz="quarter" idx="11"/>
          </p:nvPr>
        </p:nvSpPr>
        <p:spPr/>
        <p:txBody>
          <a:bodyPr/>
          <a:lstStyle/>
          <a:p>
            <a:endParaRPr lang="en-US" altLang="ja-JP"/>
          </a:p>
        </p:txBody>
      </p:sp>
      <p:sp>
        <p:nvSpPr>
          <p:cNvPr id="7" name="スライド番号プレースホルダ 6"/>
          <p:cNvSpPr>
            <a:spLocks noGrp="1"/>
          </p:cNvSpPr>
          <p:nvPr>
            <p:ph type="sldNum" sz="quarter" idx="12"/>
          </p:nvPr>
        </p:nvSpPr>
        <p:spPr/>
        <p:txBody>
          <a:bodyPr/>
          <a:lstStyle/>
          <a:p>
            <a:fld id="{EFC5801C-2569-4BD5-A52A-11DE185D6737}" type="slidenum">
              <a:rPr lang="en-US" altLang="ja-JP" smtClean="0"/>
              <a:pPr/>
              <a:t>‹#›</a:t>
            </a:fld>
            <a:endParaRPr lang="en-US" altLang="ja-JP"/>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kumimoji="1" lang="ja-JP" altLang="en-US" smtClean="0"/>
              <a:t>マスタ タイトルの書式設定</a:t>
            </a:r>
            <a:endParaRPr kumimoji="1" lang="ja-JP" altLang="en-US"/>
          </a:p>
        </p:txBody>
      </p:sp>
      <p:sp>
        <p:nvSpPr>
          <p:cNvPr id="3" name="テキスト プレースホルダ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smtClean="0"/>
              <a:t>マスタ テキストの書式設定</a:t>
            </a:r>
          </a:p>
        </p:txBody>
      </p:sp>
      <p:sp>
        <p:nvSpPr>
          <p:cNvPr id="4" name="コンテンツ プレースホルダ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テキスト プレースホルダ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smtClean="0"/>
              <a:t>マスタ テキストの書式設定</a:t>
            </a:r>
          </a:p>
        </p:txBody>
      </p:sp>
      <p:sp>
        <p:nvSpPr>
          <p:cNvPr id="6" name="コンテンツ プレースホルダ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7" name="日付プレースホルダ 6"/>
          <p:cNvSpPr>
            <a:spLocks noGrp="1"/>
          </p:cNvSpPr>
          <p:nvPr>
            <p:ph type="dt" sz="half" idx="10"/>
          </p:nvPr>
        </p:nvSpPr>
        <p:spPr/>
        <p:txBody>
          <a:bodyPr/>
          <a:lstStyle/>
          <a:p>
            <a:endParaRPr lang="en-US" altLang="ja-JP"/>
          </a:p>
        </p:txBody>
      </p:sp>
      <p:sp>
        <p:nvSpPr>
          <p:cNvPr id="8" name="フッター プレースホルダ 7"/>
          <p:cNvSpPr>
            <a:spLocks noGrp="1"/>
          </p:cNvSpPr>
          <p:nvPr>
            <p:ph type="ftr" sz="quarter" idx="11"/>
          </p:nvPr>
        </p:nvSpPr>
        <p:spPr/>
        <p:txBody>
          <a:bodyPr/>
          <a:lstStyle/>
          <a:p>
            <a:endParaRPr lang="en-US" altLang="ja-JP"/>
          </a:p>
        </p:txBody>
      </p:sp>
      <p:sp>
        <p:nvSpPr>
          <p:cNvPr id="9" name="スライド番号プレースホルダ 8"/>
          <p:cNvSpPr>
            <a:spLocks noGrp="1"/>
          </p:cNvSpPr>
          <p:nvPr>
            <p:ph type="sldNum" sz="quarter" idx="12"/>
          </p:nvPr>
        </p:nvSpPr>
        <p:spPr/>
        <p:txBody>
          <a:bodyPr/>
          <a:lstStyle/>
          <a:p>
            <a:fld id="{DC308596-92CD-4293-A1CB-96DCCDF37F50}" type="slidenum">
              <a:rPr lang="en-US" altLang="ja-JP" smtClean="0"/>
              <a:pPr/>
              <a:t>‹#›</a:t>
            </a:fld>
            <a:endParaRPr lang="en-US" altLang="ja-JP"/>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4638"/>
            <a:ext cx="8229600" cy="654032"/>
          </a:xfrm>
        </p:spPr>
        <p:txBody>
          <a:bodyPr>
            <a:normAutofit/>
          </a:bodyPr>
          <a:lstStyle>
            <a:lvl1pPr>
              <a:defRPr sz="3600"/>
            </a:lvl1pPr>
          </a:lstStyle>
          <a:p>
            <a:r>
              <a:rPr kumimoji="1" lang="ja-JP" altLang="en-US" dirty="0" smtClean="0"/>
              <a:t>マスタ タイトルの書式設定</a:t>
            </a:r>
            <a:endParaRPr kumimoji="1" lang="ja-JP" altLang="en-US" dirty="0"/>
          </a:p>
        </p:txBody>
      </p:sp>
      <p:sp>
        <p:nvSpPr>
          <p:cNvPr id="3" name="日付プレースホルダ 2"/>
          <p:cNvSpPr>
            <a:spLocks noGrp="1"/>
          </p:cNvSpPr>
          <p:nvPr>
            <p:ph type="dt" sz="half" idx="10"/>
          </p:nvPr>
        </p:nvSpPr>
        <p:spPr/>
        <p:txBody>
          <a:bodyPr/>
          <a:lstStyle/>
          <a:p>
            <a:endParaRPr lang="en-US" altLang="ja-JP"/>
          </a:p>
        </p:txBody>
      </p:sp>
      <p:sp>
        <p:nvSpPr>
          <p:cNvPr id="4" name="フッター プレースホルダ 3"/>
          <p:cNvSpPr>
            <a:spLocks noGrp="1"/>
          </p:cNvSpPr>
          <p:nvPr>
            <p:ph type="ftr" sz="quarter" idx="11"/>
          </p:nvPr>
        </p:nvSpPr>
        <p:spPr/>
        <p:txBody>
          <a:bodyPr/>
          <a:lstStyle/>
          <a:p>
            <a:endParaRPr lang="en-US" altLang="ja-JP"/>
          </a:p>
        </p:txBody>
      </p:sp>
      <p:sp>
        <p:nvSpPr>
          <p:cNvPr id="5" name="スライド番号プレースホルダ 4"/>
          <p:cNvSpPr>
            <a:spLocks noGrp="1"/>
          </p:cNvSpPr>
          <p:nvPr>
            <p:ph type="sldNum" sz="quarter" idx="12"/>
          </p:nvPr>
        </p:nvSpPr>
        <p:spPr/>
        <p:txBody>
          <a:bodyPr/>
          <a:lstStyle/>
          <a:p>
            <a:fld id="{ECA27C2E-52E2-4FFB-B4A9-C25EC8592793}" type="slidenum">
              <a:rPr lang="en-US" altLang="ja-JP" smtClean="0"/>
              <a:pPr/>
              <a:t>‹#›</a:t>
            </a:fld>
            <a:endParaRPr lang="en-US" altLang="ja-JP"/>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 1"/>
          <p:cNvSpPr>
            <a:spLocks noGrp="1"/>
          </p:cNvSpPr>
          <p:nvPr>
            <p:ph type="dt" sz="half" idx="10"/>
          </p:nvPr>
        </p:nvSpPr>
        <p:spPr/>
        <p:txBody>
          <a:bodyPr/>
          <a:lstStyle/>
          <a:p>
            <a:endParaRPr lang="en-US" altLang="ja-JP"/>
          </a:p>
        </p:txBody>
      </p:sp>
      <p:sp>
        <p:nvSpPr>
          <p:cNvPr id="3" name="フッター プレースホルダ 2"/>
          <p:cNvSpPr>
            <a:spLocks noGrp="1"/>
          </p:cNvSpPr>
          <p:nvPr>
            <p:ph type="ftr" sz="quarter" idx="11"/>
          </p:nvPr>
        </p:nvSpPr>
        <p:spPr/>
        <p:txBody>
          <a:bodyPr/>
          <a:lstStyle/>
          <a:p>
            <a:endParaRPr lang="en-US" altLang="ja-JP"/>
          </a:p>
        </p:txBody>
      </p:sp>
      <p:sp>
        <p:nvSpPr>
          <p:cNvPr id="4" name="スライド番号プレースホルダ 3"/>
          <p:cNvSpPr>
            <a:spLocks noGrp="1"/>
          </p:cNvSpPr>
          <p:nvPr>
            <p:ph type="sldNum" sz="quarter" idx="12"/>
          </p:nvPr>
        </p:nvSpPr>
        <p:spPr/>
        <p:txBody>
          <a:bodyPr/>
          <a:lstStyle/>
          <a:p>
            <a:fld id="{7658D218-278C-4588-B1D2-78FC5FD804F3}" type="slidenum">
              <a:rPr lang="en-US" altLang="ja-JP" smtClean="0"/>
              <a:pPr/>
              <a:t>‹#›</a:t>
            </a:fld>
            <a:endParaRPr lang="en-US" altLang="ja-JP"/>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3050"/>
            <a:ext cx="3008313" cy="1162050"/>
          </a:xfrm>
        </p:spPr>
        <p:txBody>
          <a:bodyPr anchor="b"/>
          <a:lstStyle>
            <a:lvl1pPr algn="l">
              <a:defRPr sz="2000" b="1"/>
            </a:lvl1pPr>
          </a:lstStyle>
          <a:p>
            <a:r>
              <a:rPr kumimoji="1" lang="ja-JP" altLang="en-US" smtClean="0"/>
              <a:t>マスタ タイトルの書式設定</a:t>
            </a:r>
            <a:endParaRPr kumimoji="1" lang="ja-JP" altLang="en-US"/>
          </a:p>
        </p:txBody>
      </p:sp>
      <p:sp>
        <p:nvSpPr>
          <p:cNvPr id="3" name="コンテンツ プレースホルダ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テキスト プレースホルダ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smtClean="0"/>
              <a:t>マスタ テキストの書式設定</a:t>
            </a:r>
          </a:p>
        </p:txBody>
      </p:sp>
      <p:sp>
        <p:nvSpPr>
          <p:cNvPr id="5" name="日付プレースホルダ 4"/>
          <p:cNvSpPr>
            <a:spLocks noGrp="1"/>
          </p:cNvSpPr>
          <p:nvPr>
            <p:ph type="dt" sz="half" idx="10"/>
          </p:nvPr>
        </p:nvSpPr>
        <p:spPr/>
        <p:txBody>
          <a:bodyPr/>
          <a:lstStyle/>
          <a:p>
            <a:endParaRPr lang="en-US" altLang="ja-JP"/>
          </a:p>
        </p:txBody>
      </p:sp>
      <p:sp>
        <p:nvSpPr>
          <p:cNvPr id="6" name="フッター プレースホルダ 5"/>
          <p:cNvSpPr>
            <a:spLocks noGrp="1"/>
          </p:cNvSpPr>
          <p:nvPr>
            <p:ph type="ftr" sz="quarter" idx="11"/>
          </p:nvPr>
        </p:nvSpPr>
        <p:spPr/>
        <p:txBody>
          <a:bodyPr/>
          <a:lstStyle/>
          <a:p>
            <a:endParaRPr lang="en-US" altLang="ja-JP"/>
          </a:p>
        </p:txBody>
      </p:sp>
      <p:sp>
        <p:nvSpPr>
          <p:cNvPr id="7" name="スライド番号プレースホルダ 6"/>
          <p:cNvSpPr>
            <a:spLocks noGrp="1"/>
          </p:cNvSpPr>
          <p:nvPr>
            <p:ph type="sldNum" sz="quarter" idx="12"/>
          </p:nvPr>
        </p:nvSpPr>
        <p:spPr/>
        <p:txBody>
          <a:bodyPr/>
          <a:lstStyle/>
          <a:p>
            <a:fld id="{BD90ADA3-B97B-403B-8088-44BA88DFEE38}" type="slidenum">
              <a:rPr lang="en-US" altLang="ja-JP" smtClean="0"/>
              <a:pPr/>
              <a:t>‹#›</a:t>
            </a:fld>
            <a:endParaRPr lang="en-US" altLang="ja-JP"/>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288" y="4800600"/>
            <a:ext cx="5486400" cy="566738"/>
          </a:xfrm>
        </p:spPr>
        <p:txBody>
          <a:bodyPr anchor="b"/>
          <a:lstStyle>
            <a:lvl1pPr algn="l">
              <a:defRPr sz="2000" b="1"/>
            </a:lvl1pPr>
          </a:lstStyle>
          <a:p>
            <a:r>
              <a:rPr kumimoji="1" lang="ja-JP" altLang="en-US" smtClean="0"/>
              <a:t>マスタ タイトルの書式設定</a:t>
            </a:r>
            <a:endParaRPr kumimoji="1" lang="ja-JP" altLang="en-US"/>
          </a:p>
        </p:txBody>
      </p:sp>
      <p:sp>
        <p:nvSpPr>
          <p:cNvPr id="3" name="図プレースホルダ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a:p>
        </p:txBody>
      </p:sp>
      <p:sp>
        <p:nvSpPr>
          <p:cNvPr id="4" name="テキスト プレースホルダ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smtClean="0"/>
              <a:t>マスタ テキストの書式設定</a:t>
            </a:r>
          </a:p>
        </p:txBody>
      </p:sp>
      <p:sp>
        <p:nvSpPr>
          <p:cNvPr id="5" name="日付プレースホルダ 4"/>
          <p:cNvSpPr>
            <a:spLocks noGrp="1"/>
          </p:cNvSpPr>
          <p:nvPr>
            <p:ph type="dt" sz="half" idx="10"/>
          </p:nvPr>
        </p:nvSpPr>
        <p:spPr/>
        <p:txBody>
          <a:bodyPr/>
          <a:lstStyle/>
          <a:p>
            <a:endParaRPr lang="en-US" altLang="ja-JP"/>
          </a:p>
        </p:txBody>
      </p:sp>
      <p:sp>
        <p:nvSpPr>
          <p:cNvPr id="6" name="フッター プレースホルダ 5"/>
          <p:cNvSpPr>
            <a:spLocks noGrp="1"/>
          </p:cNvSpPr>
          <p:nvPr>
            <p:ph type="ftr" sz="quarter" idx="11"/>
          </p:nvPr>
        </p:nvSpPr>
        <p:spPr/>
        <p:txBody>
          <a:bodyPr/>
          <a:lstStyle/>
          <a:p>
            <a:endParaRPr lang="en-US" altLang="ja-JP"/>
          </a:p>
        </p:txBody>
      </p:sp>
      <p:sp>
        <p:nvSpPr>
          <p:cNvPr id="7" name="スライド番号プレースホルダ 6"/>
          <p:cNvSpPr>
            <a:spLocks noGrp="1"/>
          </p:cNvSpPr>
          <p:nvPr>
            <p:ph type="sldNum" sz="quarter" idx="12"/>
          </p:nvPr>
        </p:nvSpPr>
        <p:spPr/>
        <p:txBody>
          <a:bodyPr/>
          <a:lstStyle/>
          <a:p>
            <a:fld id="{BACD7282-11EC-4B7E-B919-708B33737BAE}" type="slidenum">
              <a:rPr lang="en-US" altLang="ja-JP" smtClean="0"/>
              <a:pPr/>
              <a:t>‹#›</a:t>
            </a:fld>
            <a:endParaRPr lang="en-US" altLang="ja-JP"/>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kumimoji="1" lang="ja-JP" altLang="en-US" smtClean="0"/>
              <a:t>マスタ タイトルの書式設定</a:t>
            </a:r>
            <a:endParaRPr kumimoji="1" lang="ja-JP" altLang="en-US"/>
          </a:p>
        </p:txBody>
      </p:sp>
      <p:sp>
        <p:nvSpPr>
          <p:cNvPr id="3" name="テキスト プレースホルダ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US" altLang="ja-JP"/>
          </a:p>
        </p:txBody>
      </p:sp>
      <p:sp>
        <p:nvSpPr>
          <p:cNvPr id="5" name="フッター プレースホルダ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ltLang="ja-JP"/>
          </a:p>
        </p:txBody>
      </p:sp>
      <p:sp>
        <p:nvSpPr>
          <p:cNvPr id="6" name="スライド番号プレースホルダ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4F43982-AF50-4DE8-A7F3-73EED6103279}" type="slidenum">
              <a:rPr lang="en-US" altLang="ja-JP" smtClean="0"/>
              <a:pPr/>
              <a:t>‹#›</a:t>
            </a:fld>
            <a:endParaRPr lang="en-US" altLang="ja-JP"/>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914400" rtl="0" eaLnBrk="1" latinLnBrk="0" hangingPunct="1">
        <a:spcBef>
          <a:spcPct val="0"/>
        </a:spcBef>
        <a:buNone/>
        <a:defRPr kumimoji="1"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6.xml"/><Relationship Id="rId2" Type="http://schemas.openxmlformats.org/officeDocument/2006/relationships/audio" Target="../media/media1.wma"/><Relationship Id="rId1" Type="http://schemas.microsoft.com/office/2007/relationships/media" Target="../media/media1.wma"/><Relationship Id="rId5" Type="http://schemas.openxmlformats.org/officeDocument/2006/relationships/image" Target="../media/image1.png"/><Relationship Id="rId4" Type="http://schemas.openxmlformats.org/officeDocument/2006/relationships/notesSlide" Target="../notesSlides/notesSlide1.xml"/></Relationships>
</file>

<file path=ppt/slides/_rels/slide2.xml.rels><?xml version="1.0" encoding="UTF-8" standalone="yes"?>
<Relationships xmlns="http://schemas.openxmlformats.org/package/2006/relationships"><Relationship Id="rId3" Type="http://schemas.openxmlformats.org/officeDocument/2006/relationships/audio" Target="../media/media2.wma"/><Relationship Id="rId2" Type="http://schemas.microsoft.com/office/2007/relationships/media" Target="../media/media2.wma"/><Relationship Id="rId1" Type="http://schemas.openxmlformats.org/officeDocument/2006/relationships/tags" Target="../tags/tag1.xml"/><Relationship Id="rId6" Type="http://schemas.openxmlformats.org/officeDocument/2006/relationships/image" Target="../media/image1.png"/><Relationship Id="rId5" Type="http://schemas.openxmlformats.org/officeDocument/2006/relationships/notesSlide" Target="../notesSlides/notesSlide2.xml"/><Relationship Id="rId4"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3" Type="http://schemas.openxmlformats.org/officeDocument/2006/relationships/slideLayout" Target="../slideLayouts/slideLayout6.xml"/><Relationship Id="rId2" Type="http://schemas.openxmlformats.org/officeDocument/2006/relationships/audio" Target="../media/media3.wma"/><Relationship Id="rId1" Type="http://schemas.microsoft.com/office/2007/relationships/media" Target="../media/media3.wma"/><Relationship Id="rId5" Type="http://schemas.openxmlformats.org/officeDocument/2006/relationships/image" Target="../media/image1.png"/><Relationship Id="rId4"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3" Type="http://schemas.openxmlformats.org/officeDocument/2006/relationships/audio" Target="../media/media4.wma"/><Relationship Id="rId2" Type="http://schemas.microsoft.com/office/2007/relationships/media" Target="../media/media4.wma"/><Relationship Id="rId1" Type="http://schemas.openxmlformats.org/officeDocument/2006/relationships/tags" Target="../tags/tag2.xml"/><Relationship Id="rId6" Type="http://schemas.openxmlformats.org/officeDocument/2006/relationships/image" Target="../media/image1.png"/><Relationship Id="rId5" Type="http://schemas.openxmlformats.org/officeDocument/2006/relationships/notesSlide" Target="../notesSlides/notesSlide4.xml"/><Relationship Id="rId4"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3" Type="http://schemas.openxmlformats.org/officeDocument/2006/relationships/audio" Target="../media/media5.wma"/><Relationship Id="rId2" Type="http://schemas.microsoft.com/office/2007/relationships/media" Target="../media/media5.wma"/><Relationship Id="rId1" Type="http://schemas.openxmlformats.org/officeDocument/2006/relationships/tags" Target="../tags/tag3.xml"/><Relationship Id="rId6" Type="http://schemas.openxmlformats.org/officeDocument/2006/relationships/image" Target="../media/image1.png"/><Relationship Id="rId5" Type="http://schemas.openxmlformats.org/officeDocument/2006/relationships/notesSlide" Target="../notesSlides/notesSlide5.xml"/><Relationship Id="rId4"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openxmlformats.org/officeDocument/2006/relationships/slideLayout" Target="../slideLayouts/slideLayout6.xml"/><Relationship Id="rId2" Type="http://schemas.openxmlformats.org/officeDocument/2006/relationships/audio" Target="../media/media6.wma"/><Relationship Id="rId1" Type="http://schemas.microsoft.com/office/2007/relationships/media" Target="../media/media6.wma"/><Relationship Id="rId5" Type="http://schemas.openxmlformats.org/officeDocument/2006/relationships/image" Target="../media/image1.png"/><Relationship Id="rId4"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3" Type="http://schemas.openxmlformats.org/officeDocument/2006/relationships/slideLayout" Target="../slideLayouts/slideLayout6.xml"/><Relationship Id="rId2" Type="http://schemas.openxmlformats.org/officeDocument/2006/relationships/audio" Target="../media/media7.wma"/><Relationship Id="rId1" Type="http://schemas.microsoft.com/office/2007/relationships/media" Target="../media/media7.wma"/><Relationship Id="rId5" Type="http://schemas.openxmlformats.org/officeDocument/2006/relationships/image" Target="../media/image1.png"/><Relationship Id="rId4"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3" Type="http://schemas.openxmlformats.org/officeDocument/2006/relationships/slideLayout" Target="../slideLayouts/slideLayout6.xml"/><Relationship Id="rId2" Type="http://schemas.openxmlformats.org/officeDocument/2006/relationships/audio" Target="../media/media8.wma"/><Relationship Id="rId1" Type="http://schemas.microsoft.com/office/2007/relationships/media" Target="../media/media8.wma"/><Relationship Id="rId5" Type="http://schemas.openxmlformats.org/officeDocument/2006/relationships/image" Target="../media/image1.png"/><Relationship Id="rId4" Type="http://schemas.openxmlformats.org/officeDocument/2006/relationships/notesSlide" Target="../notesSlides/notesSlide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02" name="Rectangle 2"/>
          <p:cNvSpPr>
            <a:spLocks noGrp="1" noChangeArrowheads="1"/>
          </p:cNvSpPr>
          <p:nvPr>
            <p:ph type="title"/>
          </p:nvPr>
        </p:nvSpPr>
        <p:spPr/>
        <p:txBody>
          <a:bodyPr/>
          <a:lstStyle/>
          <a:p>
            <a:r>
              <a:rPr lang="ja-JP" altLang="en-US"/>
              <a:t>統計的推定と検定</a:t>
            </a:r>
          </a:p>
        </p:txBody>
      </p:sp>
      <p:grpSp>
        <p:nvGrpSpPr>
          <p:cNvPr id="563203" name="Group 3"/>
          <p:cNvGrpSpPr>
            <a:grpSpLocks/>
          </p:cNvGrpSpPr>
          <p:nvPr/>
        </p:nvGrpSpPr>
        <p:grpSpPr bwMode="auto">
          <a:xfrm>
            <a:off x="593725" y="1447800"/>
            <a:ext cx="8093075" cy="822325"/>
            <a:chOff x="374" y="912"/>
            <a:chExt cx="5098" cy="518"/>
          </a:xfrm>
        </p:grpSpPr>
        <p:sp>
          <p:nvSpPr>
            <p:cNvPr id="563204" name="Text Box 4"/>
            <p:cNvSpPr txBox="1">
              <a:spLocks noChangeArrowheads="1"/>
            </p:cNvSpPr>
            <p:nvPr/>
          </p:nvSpPr>
          <p:spPr bwMode="auto">
            <a:xfrm>
              <a:off x="374" y="925"/>
              <a:ext cx="596" cy="288"/>
            </a:xfrm>
            <a:prstGeom prst="rect">
              <a:avLst/>
            </a:prstGeom>
            <a:noFill/>
            <a:ln w="38100">
              <a:noFill/>
              <a:miter lim="800000"/>
              <a:headEnd/>
              <a:tailEnd/>
            </a:ln>
            <a:effectLst/>
          </p:spPr>
          <p:txBody>
            <a:bodyPr wrap="none">
              <a:spAutoFit/>
            </a:bodyPr>
            <a:lstStyle/>
            <a:p>
              <a:r>
                <a:rPr lang="ja-JP" altLang="en-US" dirty="0"/>
                <a:t>推定：</a:t>
              </a:r>
            </a:p>
          </p:txBody>
        </p:sp>
        <p:sp>
          <p:nvSpPr>
            <p:cNvPr id="563205" name="Rectangle 5"/>
            <p:cNvSpPr>
              <a:spLocks noChangeArrowheads="1"/>
            </p:cNvSpPr>
            <p:nvPr/>
          </p:nvSpPr>
          <p:spPr bwMode="auto">
            <a:xfrm>
              <a:off x="912" y="912"/>
              <a:ext cx="4560" cy="518"/>
            </a:xfrm>
            <a:prstGeom prst="rect">
              <a:avLst/>
            </a:prstGeom>
            <a:noFill/>
            <a:ln w="38100">
              <a:noFill/>
              <a:miter lim="800000"/>
              <a:headEnd/>
              <a:tailEnd/>
            </a:ln>
            <a:effectLst/>
          </p:spPr>
          <p:txBody>
            <a:bodyPr>
              <a:spAutoFit/>
            </a:bodyPr>
            <a:lstStyle/>
            <a:p>
              <a:pPr>
                <a:spcBef>
                  <a:spcPct val="50000"/>
                </a:spcBef>
              </a:pPr>
              <a:r>
                <a:rPr lang="ja-JP" altLang="en-US"/>
                <a:t>統計的に標本の統計量から母集団の母数（母平均・母標準偏差など）を推測することを統計的推定という</a:t>
              </a:r>
            </a:p>
          </p:txBody>
        </p:sp>
      </p:grpSp>
      <p:sp>
        <p:nvSpPr>
          <p:cNvPr id="563206" name="Text Box 6"/>
          <p:cNvSpPr txBox="1">
            <a:spLocks noChangeArrowheads="1"/>
          </p:cNvSpPr>
          <p:nvPr/>
        </p:nvSpPr>
        <p:spPr bwMode="auto">
          <a:xfrm>
            <a:off x="1203325" y="2605088"/>
            <a:ext cx="7296150" cy="396875"/>
          </a:xfrm>
          <a:prstGeom prst="rect">
            <a:avLst/>
          </a:prstGeom>
          <a:noFill/>
          <a:ln w="38100">
            <a:noFill/>
            <a:miter lim="800000"/>
            <a:headEnd/>
            <a:tailEnd/>
          </a:ln>
          <a:effectLst/>
        </p:spPr>
        <p:txBody>
          <a:bodyPr wrap="none">
            <a:spAutoFit/>
          </a:bodyPr>
          <a:lstStyle/>
          <a:p>
            <a:r>
              <a:rPr lang="ja-JP" altLang="en-US" sz="2000" dirty="0"/>
              <a:t>例：　視聴率調査を</a:t>
            </a:r>
            <a:r>
              <a:rPr lang="en-US" altLang="ja-JP" sz="2000" dirty="0"/>
              <a:t>200</a:t>
            </a:r>
            <a:r>
              <a:rPr lang="ja-JP" altLang="en-US" sz="2000" dirty="0"/>
              <a:t>人に対して行い，番組Ａの視聴率を推定した</a:t>
            </a:r>
          </a:p>
        </p:txBody>
      </p:sp>
      <p:grpSp>
        <p:nvGrpSpPr>
          <p:cNvPr id="563207" name="Group 7"/>
          <p:cNvGrpSpPr>
            <a:grpSpLocks/>
          </p:cNvGrpSpPr>
          <p:nvPr/>
        </p:nvGrpSpPr>
        <p:grpSpPr bwMode="auto">
          <a:xfrm>
            <a:off x="609600" y="3505200"/>
            <a:ext cx="8093075" cy="822325"/>
            <a:chOff x="374" y="912"/>
            <a:chExt cx="5098" cy="518"/>
          </a:xfrm>
        </p:grpSpPr>
        <p:sp>
          <p:nvSpPr>
            <p:cNvPr id="563208" name="Text Box 8"/>
            <p:cNvSpPr txBox="1">
              <a:spLocks noChangeArrowheads="1"/>
            </p:cNvSpPr>
            <p:nvPr/>
          </p:nvSpPr>
          <p:spPr bwMode="auto">
            <a:xfrm>
              <a:off x="374" y="925"/>
              <a:ext cx="596" cy="288"/>
            </a:xfrm>
            <a:prstGeom prst="rect">
              <a:avLst/>
            </a:prstGeom>
            <a:noFill/>
            <a:ln w="38100">
              <a:noFill/>
              <a:miter lim="800000"/>
              <a:headEnd/>
              <a:tailEnd/>
            </a:ln>
            <a:effectLst/>
          </p:spPr>
          <p:txBody>
            <a:bodyPr wrap="none">
              <a:spAutoFit/>
            </a:bodyPr>
            <a:lstStyle/>
            <a:p>
              <a:r>
                <a:rPr lang="ja-JP" altLang="en-US"/>
                <a:t>検定：</a:t>
              </a:r>
            </a:p>
          </p:txBody>
        </p:sp>
        <p:sp>
          <p:nvSpPr>
            <p:cNvPr id="563209" name="Rectangle 9"/>
            <p:cNvSpPr>
              <a:spLocks noChangeArrowheads="1"/>
            </p:cNvSpPr>
            <p:nvPr/>
          </p:nvSpPr>
          <p:spPr bwMode="auto">
            <a:xfrm>
              <a:off x="912" y="912"/>
              <a:ext cx="4560" cy="518"/>
            </a:xfrm>
            <a:prstGeom prst="rect">
              <a:avLst/>
            </a:prstGeom>
            <a:noFill/>
            <a:ln w="38100">
              <a:noFill/>
              <a:miter lim="800000"/>
              <a:headEnd/>
              <a:tailEnd/>
            </a:ln>
            <a:effectLst/>
          </p:spPr>
          <p:txBody>
            <a:bodyPr>
              <a:spAutoFit/>
            </a:bodyPr>
            <a:lstStyle/>
            <a:p>
              <a:pPr>
                <a:spcBef>
                  <a:spcPct val="50000"/>
                </a:spcBef>
              </a:pPr>
              <a:r>
                <a:rPr lang="ja-JP" altLang="en-US"/>
                <a:t>統計的に標本の統計量から母集団の母数に関する予測の真偽を検証することを統計的検定という</a:t>
              </a:r>
            </a:p>
          </p:txBody>
        </p:sp>
      </p:grpSp>
      <p:grpSp>
        <p:nvGrpSpPr>
          <p:cNvPr id="563210" name="Group 10"/>
          <p:cNvGrpSpPr>
            <a:grpSpLocks/>
          </p:cNvGrpSpPr>
          <p:nvPr/>
        </p:nvGrpSpPr>
        <p:grpSpPr bwMode="auto">
          <a:xfrm>
            <a:off x="1219200" y="4630738"/>
            <a:ext cx="6934200" cy="701675"/>
            <a:chOff x="768" y="2917"/>
            <a:chExt cx="4368" cy="442"/>
          </a:xfrm>
        </p:grpSpPr>
        <p:sp>
          <p:nvSpPr>
            <p:cNvPr id="563211" name="Text Box 11"/>
            <p:cNvSpPr txBox="1">
              <a:spLocks noChangeArrowheads="1"/>
            </p:cNvSpPr>
            <p:nvPr/>
          </p:nvSpPr>
          <p:spPr bwMode="auto">
            <a:xfrm>
              <a:off x="768" y="2917"/>
              <a:ext cx="356" cy="250"/>
            </a:xfrm>
            <a:prstGeom prst="rect">
              <a:avLst/>
            </a:prstGeom>
            <a:noFill/>
            <a:ln w="38100">
              <a:noFill/>
              <a:miter lim="800000"/>
              <a:headEnd/>
              <a:tailEnd/>
            </a:ln>
            <a:effectLst/>
          </p:spPr>
          <p:txBody>
            <a:bodyPr wrap="none">
              <a:spAutoFit/>
            </a:bodyPr>
            <a:lstStyle/>
            <a:p>
              <a:r>
                <a:rPr lang="ja-JP" altLang="en-US" sz="2000"/>
                <a:t>例：</a:t>
              </a:r>
            </a:p>
          </p:txBody>
        </p:sp>
        <p:sp>
          <p:nvSpPr>
            <p:cNvPr id="563212" name="Rectangle 12"/>
            <p:cNvSpPr>
              <a:spLocks noChangeArrowheads="1"/>
            </p:cNvSpPr>
            <p:nvPr/>
          </p:nvSpPr>
          <p:spPr bwMode="auto">
            <a:xfrm>
              <a:off x="1104" y="2917"/>
              <a:ext cx="4032" cy="442"/>
            </a:xfrm>
            <a:prstGeom prst="rect">
              <a:avLst/>
            </a:prstGeom>
            <a:noFill/>
            <a:ln w="38100">
              <a:noFill/>
              <a:miter lim="800000"/>
              <a:headEnd/>
              <a:tailEnd/>
            </a:ln>
            <a:effectLst/>
          </p:spPr>
          <p:txBody>
            <a:bodyPr>
              <a:spAutoFit/>
            </a:bodyPr>
            <a:lstStyle/>
            <a:p>
              <a:pPr>
                <a:spcBef>
                  <a:spcPct val="50000"/>
                </a:spcBef>
              </a:pPr>
              <a:r>
                <a:rPr lang="ja-JP" altLang="en-US" sz="2000"/>
                <a:t>視聴率調査を</a:t>
              </a:r>
              <a:r>
                <a:rPr lang="en-US" altLang="ja-JP" sz="2000"/>
                <a:t>200</a:t>
              </a:r>
              <a:r>
                <a:rPr lang="ja-JP" altLang="en-US" sz="2000"/>
                <a:t>人に対して行い，番組Ａの視聴率が</a:t>
              </a:r>
              <a:r>
                <a:rPr lang="en-US" altLang="ja-JP" sz="2000"/>
                <a:t>20</a:t>
              </a:r>
              <a:r>
                <a:rPr lang="ja-JP" altLang="en-US" sz="2000"/>
                <a:t>％以上あるかを検定した</a:t>
              </a:r>
            </a:p>
          </p:txBody>
        </p:sp>
      </p:grpSp>
      <p:grpSp>
        <p:nvGrpSpPr>
          <p:cNvPr id="563213" name="Group 13"/>
          <p:cNvGrpSpPr>
            <a:grpSpLocks/>
          </p:cNvGrpSpPr>
          <p:nvPr/>
        </p:nvGrpSpPr>
        <p:grpSpPr bwMode="auto">
          <a:xfrm>
            <a:off x="1219200" y="5486400"/>
            <a:ext cx="6934200" cy="701675"/>
            <a:chOff x="768" y="2917"/>
            <a:chExt cx="4368" cy="442"/>
          </a:xfrm>
        </p:grpSpPr>
        <p:sp>
          <p:nvSpPr>
            <p:cNvPr id="563214" name="Text Box 14"/>
            <p:cNvSpPr txBox="1">
              <a:spLocks noChangeArrowheads="1"/>
            </p:cNvSpPr>
            <p:nvPr/>
          </p:nvSpPr>
          <p:spPr bwMode="auto">
            <a:xfrm>
              <a:off x="768" y="2917"/>
              <a:ext cx="356" cy="250"/>
            </a:xfrm>
            <a:prstGeom prst="rect">
              <a:avLst/>
            </a:prstGeom>
            <a:noFill/>
            <a:ln w="38100">
              <a:noFill/>
              <a:miter lim="800000"/>
              <a:headEnd/>
              <a:tailEnd/>
            </a:ln>
            <a:effectLst/>
          </p:spPr>
          <p:txBody>
            <a:bodyPr wrap="none">
              <a:spAutoFit/>
            </a:bodyPr>
            <a:lstStyle/>
            <a:p>
              <a:r>
                <a:rPr lang="ja-JP" altLang="en-US" sz="2000"/>
                <a:t>例：</a:t>
              </a:r>
            </a:p>
          </p:txBody>
        </p:sp>
        <p:sp>
          <p:nvSpPr>
            <p:cNvPr id="563215" name="Rectangle 15"/>
            <p:cNvSpPr>
              <a:spLocks noChangeArrowheads="1"/>
            </p:cNvSpPr>
            <p:nvPr/>
          </p:nvSpPr>
          <p:spPr bwMode="auto">
            <a:xfrm>
              <a:off x="1104" y="2917"/>
              <a:ext cx="4032" cy="442"/>
            </a:xfrm>
            <a:prstGeom prst="rect">
              <a:avLst/>
            </a:prstGeom>
            <a:noFill/>
            <a:ln w="38100">
              <a:noFill/>
              <a:miter lim="800000"/>
              <a:headEnd/>
              <a:tailEnd/>
            </a:ln>
            <a:effectLst/>
          </p:spPr>
          <p:txBody>
            <a:bodyPr>
              <a:spAutoFit/>
            </a:bodyPr>
            <a:lstStyle/>
            <a:p>
              <a:pPr>
                <a:spcBef>
                  <a:spcPct val="50000"/>
                </a:spcBef>
              </a:pPr>
              <a:r>
                <a:rPr lang="ja-JP" altLang="en-US" sz="2000"/>
                <a:t>Ａ社とＢ社の車の排気ガスに含まれる窒素酸化物はＡ社の方が多いのかを検定した</a:t>
              </a:r>
            </a:p>
          </p:txBody>
        </p:sp>
      </p:grpSp>
      <p:pic>
        <p:nvPicPr>
          <p:cNvPr id="2" name="オーディオ 1">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8521700" y="6235700"/>
            <a:ext cx="406400" cy="406400"/>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2000" advTm="111374"/>
    </mc:Choice>
    <mc:Fallback>
      <p:transition spd="slow" advTm="111374"/>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2"/>
                </p:tgtEl>
              </p:cMediaNode>
            </p:audio>
          </p:childTnLst>
        </p:cTn>
      </p:par>
    </p:tnLst>
  </p:timing>
  <p:extLst>
    <p:ext uri="{3A86A75C-4F4B-4683-9AE1-C65F6400EC91}">
      <p14:laserTraceLst xmlns:p14="http://schemas.microsoft.com/office/powerpoint/2010/main">
        <p14:tracePtLst>
          <p14:tracePt t="3137" x="927100" y="5060950"/>
          <p14:tracePt t="3615" x="952500" y="5048250"/>
          <p14:tracePt t="3627" x="958850" y="5041900"/>
          <p14:tracePt t="3627" x="965200" y="5035550"/>
          <p14:tracePt t="3644" x="971550" y="5029200"/>
          <p14:tracePt t="3644" x="990600" y="5035550"/>
          <p14:tracePt t="3660" x="1003300" y="5041900"/>
          <p14:tracePt t="3660" x="1016000" y="5054600"/>
          <p14:tracePt t="3676" x="1028700" y="5067300"/>
          <p14:tracePt t="3676" x="1047750" y="5080000"/>
          <p14:tracePt t="3693" x="1066800" y="5099050"/>
          <p14:tracePt t="3693" x="1092200" y="5111750"/>
          <p14:tracePt t="3710" x="1123950" y="5130800"/>
          <p14:tracePt t="3710" x="1193800" y="5175250"/>
          <p14:tracePt t="3727" x="1238250" y="5194300"/>
          <p14:tracePt t="3727" x="1289050" y="5219700"/>
          <p14:tracePt t="3743" x="1346200" y="5245100"/>
          <p14:tracePt t="3743" x="1403350" y="5270500"/>
          <p14:tracePt t="3760" x="1466850" y="5302250"/>
          <p14:tracePt t="3760" x="1530350" y="5334000"/>
          <p14:tracePt t="3778" x="1600200" y="5372100"/>
          <p14:tracePt t="3778" x="1758950" y="5461000"/>
          <p14:tracePt t="3794" x="1835150" y="5511800"/>
          <p14:tracePt t="3794" x="1924050" y="5562600"/>
          <p14:tracePt t="3810" x="2012950" y="5619750"/>
          <p14:tracePt t="3810" x="2095500" y="5670550"/>
          <p14:tracePt t="3828" x="2190750" y="5727700"/>
          <p14:tracePt t="3828" x="2279650" y="5784850"/>
          <p14:tracePt t="3828" x="2374900" y="5842000"/>
          <p14:tracePt t="3846" x="2470150" y="5892800"/>
          <p14:tracePt t="3859" x="2565400" y="5943600"/>
          <p14:tracePt t="3859" x="2762250" y="6051550"/>
          <p14:tracePt t="3879" x="2857500" y="6096000"/>
          <p14:tracePt t="3879" x="2952750" y="6140450"/>
          <p14:tracePt t="3894" x="3048000" y="6178550"/>
          <p14:tracePt t="3894" x="3130550" y="6223000"/>
          <p14:tracePt t="3910" x="3219450" y="6267450"/>
          <p14:tracePt t="3910" x="3295650" y="6299200"/>
          <p14:tracePt t="3927" x="3371850" y="6330950"/>
          <p14:tracePt t="3927" x="3441700" y="6362700"/>
          <p14:tracePt t="3927" x="3511550" y="6394450"/>
          <p14:tracePt t="3946" x="3575050" y="6426200"/>
          <p14:tracePt t="3959" x="3638550" y="6451600"/>
          <p14:tracePt t="3959" x="3752850" y="6489700"/>
          <p14:tracePt t="3979" x="3810000" y="6508750"/>
          <p14:tracePt t="3979" x="3867150" y="6521450"/>
          <p14:tracePt t="3995" x="3917950" y="6534150"/>
          <p14:tracePt t="3995" x="3975100" y="6546850"/>
          <p14:tracePt t="4011" x="4025900" y="6553200"/>
          <p14:tracePt t="4011" x="4121150" y="6565900"/>
          <p14:tracePt t="4028" x="4165600" y="6565900"/>
          <p14:tracePt t="4028" x="4210050" y="6572250"/>
          <p14:tracePt t="4044" x="4260850" y="6572250"/>
          <p14:tracePt t="4044" x="4305300" y="6572250"/>
          <p14:tracePt t="4061" x="4349750" y="6572250"/>
          <p14:tracePt t="4061" x="4394200" y="6572250"/>
          <p14:tracePt t="4079" x="4445000" y="6572250"/>
          <p14:tracePt t="4079" x="4540250" y="6565900"/>
          <p14:tracePt t="4094" x="4597400" y="6565900"/>
          <p14:tracePt t="4094" x="4648200" y="6565900"/>
          <p14:tracePt t="4111" x="4705350" y="6559550"/>
          <p14:tracePt t="4111" x="4762500" y="6559550"/>
          <p14:tracePt t="4128" x="4819650" y="6553200"/>
          <p14:tracePt t="4128" x="4883150" y="6553200"/>
          <p14:tracePt t="4128" x="4940300" y="6546850"/>
          <p14:tracePt t="4146" x="5003800" y="6546850"/>
          <p14:tracePt t="4146" x="5067300" y="6546850"/>
          <p14:tracePt t="4162" x="5130800" y="6540500"/>
          <p14:tracePt t="4162" x="5194300" y="6540500"/>
          <p14:tracePt t="4178" x="5257800" y="6534150"/>
          <p14:tracePt t="4178" x="5321300" y="6534150"/>
          <p14:tracePt t="4195" x="5384800" y="6534150"/>
          <p14:tracePt t="4195" x="5441950" y="6527800"/>
          <p14:tracePt t="4212" x="5505450" y="6527800"/>
          <p14:tracePt t="4212" x="5626100" y="6521450"/>
          <p14:tracePt t="4230" x="5689600" y="6521450"/>
          <p14:tracePt t="4243" x="5746750" y="6521450"/>
          <p14:tracePt t="4243" x="5867400" y="6515100"/>
          <p14:tracePt t="4262" x="5924550" y="6508750"/>
          <p14:tracePt t="4262" x="5981700" y="6515100"/>
          <p14:tracePt t="4279" x="6045200" y="6515100"/>
          <p14:tracePt t="4279" x="6102350" y="6515100"/>
          <p14:tracePt t="4295" x="6153150" y="6515100"/>
          <p14:tracePt t="4295" x="6210300" y="6521450"/>
          <p14:tracePt t="4295" x="6261100" y="6521450"/>
          <p14:tracePt t="4314" x="6311900" y="6527800"/>
          <p14:tracePt t="4314" x="6362700" y="6527800"/>
          <p14:tracePt t="4329" x="6407150" y="6527800"/>
          <p14:tracePt t="4329" x="6451600" y="6527800"/>
          <p14:tracePt t="4345" x="6496050" y="6534150"/>
          <p14:tracePt t="4345" x="6540500" y="6534150"/>
          <p14:tracePt t="4362" x="6578600" y="6534150"/>
          <p14:tracePt t="4362" x="6616700" y="6534150"/>
          <p14:tracePt t="4379" x="6648450" y="6540500"/>
          <p14:tracePt t="4379" x="6718300" y="6540500"/>
          <p14:tracePt t="4396" x="6750050" y="6546850"/>
          <p14:tracePt t="4396" x="6775450" y="6546850"/>
          <p14:tracePt t="4412" x="6807200" y="6546850"/>
          <p14:tracePt t="4412" x="6832600" y="6553200"/>
          <p14:tracePt t="4430" x="6858000" y="6553200"/>
          <p14:tracePt t="4430" x="6883400" y="6559550"/>
          <p14:tracePt t="4447" x="6927850" y="6559550"/>
          <p14:tracePt t="4462" x="6953250" y="6540500"/>
          <p14:tracePt t="4551" x="7010400" y="6470650"/>
          <p14:tracePt t="4555" x="7023100" y="6438900"/>
          <p14:tracePt t="4563" x="7029450" y="6419850"/>
          <p14:tracePt t="4563" x="7029450" y="6400800"/>
          <p14:tracePt t="4563" x="7029450" y="6375400"/>
          <p14:tracePt t="4582" x="7029450" y="6350000"/>
          <p14:tracePt t="4595" x="7035800" y="6324600"/>
          <p14:tracePt t="4595" x="7042150" y="6280150"/>
          <p14:tracePt t="4615" x="7054850" y="6267450"/>
          <p14:tracePt t="4615" x="7061200" y="6248400"/>
          <p14:tracePt t="4630" x="7073900" y="6235700"/>
          <p14:tracePt t="4630" x="7086600" y="6229350"/>
          <p14:tracePt t="4646" x="7105650" y="6216650"/>
          <p14:tracePt t="4646" x="7124700" y="6210300"/>
          <p14:tracePt t="4663" x="7143750" y="6197600"/>
          <p14:tracePt t="4663" x="7194550" y="6172200"/>
          <p14:tracePt t="4680" x="7219950" y="6159500"/>
          <p14:tracePt t="4680" x="7245350" y="6146800"/>
          <p14:tracePt t="4697" x="7270750" y="6134100"/>
          <p14:tracePt t="4697" x="7296150" y="6121400"/>
          <p14:tracePt t="4713" x="7315200" y="6115050"/>
          <p14:tracePt t="4713" x="7334250" y="6108700"/>
          <p14:tracePt t="4729" x="7353300" y="6102350"/>
          <p14:tracePt t="4729" x="7366000" y="6096000"/>
          <p14:tracePt t="4747" x="7372350" y="6096000"/>
          <p14:tracePt t="5858" x="5822950" y="6083300"/>
          <p14:tracePt t="5885" x="5822950" y="6076950"/>
          <p14:tracePt t="5909" x="5822950" y="6070600"/>
          <p14:tracePt t="5929" x="5829300" y="6064250"/>
          <p14:tracePt t="5945" x="5829300" y="6057900"/>
          <p14:tracePt t="5969" x="5835650" y="6057900"/>
          <p14:tracePt t="5989" x="5842000" y="6051550"/>
          <p14:tracePt t="6021" x="5842000" y="6045200"/>
          <p14:tracePt t="6057" x="5848350" y="6045200"/>
          <p14:tracePt t="6081" x="5854700" y="6038850"/>
          <p14:tracePt t="6102" x="5861050" y="6032500"/>
          <p14:tracePt t="6118" x="5861050" y="6026150"/>
          <p14:tracePt t="6157" x="5861050" y="6019800"/>
          <p14:tracePt t="6201" x="5867400" y="6019800"/>
          <p14:tracePt t="6253" x="5867400" y="6013450"/>
          <p14:tracePt t="6461" x="5873750" y="6007100"/>
          <p14:tracePt t="6509" x="5880100" y="6013450"/>
          <p14:tracePt t="6569" x="5880100" y="6007100"/>
          <p14:tracePt t="6613" x="5880100" y="6000750"/>
          <p14:tracePt t="6742" x="5886450" y="6000750"/>
          <p14:tracePt t="6785" x="5886450" y="5994400"/>
          <p14:tracePt t="6801" x="5892800" y="5988050"/>
          <p14:tracePt t="6853" x="5899150" y="5981700"/>
          <p14:tracePt t="6997" x="5899150" y="5988050"/>
          <p14:tracePt t="7058" x="5892800" y="5981700"/>
          <p14:tracePt t="7129" x="5899150" y="5981700"/>
          <p14:tracePt t="7145" x="5905500" y="5988050"/>
          <p14:tracePt t="7169" x="5911850" y="5975350"/>
          <p14:tracePt t="7197" x="5905500" y="5969000"/>
          <p14:tracePt t="7213" x="5905500" y="5981700"/>
          <p14:tracePt t="7265" x="5905500" y="5988050"/>
          <p14:tracePt t="7298" x="5911850" y="5981700"/>
          <p14:tracePt t="7385" x="5911850" y="5975350"/>
          <p14:tracePt t="7409" x="5911850" y="5981700"/>
          <p14:tracePt t="7513" x="5911850" y="5975350"/>
          <p14:tracePt t="7649" x="5911850" y="5981700"/>
          <p14:tracePt t="7709" x="5911850" y="5988050"/>
          <p14:tracePt t="7813" x="5911850" y="5981700"/>
          <p14:tracePt t="7849" x="5905500" y="5975350"/>
          <p14:tracePt t="7873" x="5911850" y="5981700"/>
          <p14:tracePt t="7909" x="5918200" y="5981700"/>
          <p14:tracePt t="7969" x="5924550" y="5988050"/>
          <p14:tracePt t="8121" x="5930900" y="5988050"/>
          <p14:tracePt t="8141" x="5937250" y="5988050"/>
          <p14:tracePt t="8166" x="5937250" y="5994400"/>
          <p14:tracePt t="8197" x="5943600" y="6000750"/>
          <p14:tracePt t="8218" x="5949950" y="6000750"/>
          <p14:tracePt t="8233" x="5956300" y="6000750"/>
          <p14:tracePt t="8258" x="5962650" y="6007100"/>
          <p14:tracePt t="8269" x="5962650" y="6013450"/>
          <p14:tracePt t="8286" x="5962650" y="6019800"/>
          <p14:tracePt t="8294" x="5969000" y="6019800"/>
          <p14:tracePt t="8317" x="5975350" y="6026150"/>
          <p14:tracePt t="8346" x="5975350" y="6032500"/>
          <p14:tracePt t="8361" x="5981700" y="6032500"/>
          <p14:tracePt t="8381" x="5988050" y="6032500"/>
          <p14:tracePt t="8405" x="5994400" y="6026150"/>
          <p14:tracePt t="8421" x="6000750" y="6032500"/>
          <p14:tracePt t="8441" x="6007100" y="6032500"/>
          <p14:tracePt t="8457" x="6013450" y="6038850"/>
          <p14:tracePt t="8473" x="6019800" y="6045200"/>
          <p14:tracePt t="8497" x="6026150" y="6051550"/>
          <p14:tracePt t="8509" x="6032500" y="6051550"/>
          <p14:tracePt t="8533" x="6038850" y="6051550"/>
          <p14:tracePt t="8578" x="6045200" y="6051550"/>
          <p14:tracePt t="8602" x="6051550" y="6051550"/>
          <p14:tracePt t="8617" x="6057900" y="6051550"/>
          <p14:tracePt t="8637" x="6057900" y="6045200"/>
          <p14:tracePt t="8653" x="6064250" y="6038850"/>
          <p14:tracePt t="8678" x="6070600" y="6045200"/>
          <p14:tracePt t="8697" x="6076950" y="6051550"/>
          <p14:tracePt t="8713" x="6083300" y="6051550"/>
          <p14:tracePt t="8729" x="6089650" y="6051550"/>
          <p14:tracePt t="8741" x="6096000" y="6051550"/>
          <p14:tracePt t="8757" x="6102350" y="6057900"/>
          <p14:tracePt t="8781" x="6108700" y="6064250"/>
          <p14:tracePt t="8809" x="6121400" y="6064250"/>
          <p14:tracePt t="8825" x="6127750" y="6064250"/>
          <p14:tracePt t="8849" x="6134100" y="6064250"/>
          <p14:tracePt t="8861" x="6140450" y="6064250"/>
          <p14:tracePt t="8878" x="6146800" y="6070600"/>
          <p14:tracePt t="8901" x="6146800" y="6076950"/>
          <p14:tracePt t="8917" x="6153150" y="6083300"/>
          <p14:tracePt t="8946" x="6159500" y="6076950"/>
          <p14:tracePt t="8977" x="6165850" y="6076950"/>
          <p14:tracePt t="9005" x="6172200" y="6070600"/>
          <p14:tracePt t="9141" x="6172200" y="6064250"/>
          <p14:tracePt t="9169" x="6178550" y="6064250"/>
          <p14:tracePt t="9217" x="6172200" y="6057900"/>
          <p14:tracePt t="9270" x="6172200" y="6051550"/>
          <p14:tracePt t="9349" x="6178550" y="6057900"/>
          <p14:tracePt t="9425" x="6184900" y="6057900"/>
          <p14:tracePt t="9642" x="6191250" y="6057900"/>
          <p14:tracePt t="9741" x="6197600" y="6064250"/>
          <p14:tracePt t="9777" x="6203950" y="6070600"/>
          <p14:tracePt t="9837" x="6203950" y="6076950"/>
          <p14:tracePt t="9869" x="6210300" y="6076950"/>
          <p14:tracePt t="9905" x="6210300" y="6083300"/>
          <p14:tracePt t="9937" x="6216650" y="6076950"/>
          <p14:tracePt t="10041" x="6210300" y="6076950"/>
          <p14:tracePt t="10109" x="6210300" y="6070600"/>
          <p14:tracePt t="10237" x="6210300" y="6064250"/>
          <p14:tracePt t="10301" x="6210300" y="6051550"/>
          <p14:tracePt t="10317" x="6210300" y="6045200"/>
          <p14:tracePt t="10333" x="6210300" y="6038850"/>
          <p14:tracePt t="10342" x="6210300" y="6032500"/>
          <p14:tracePt t="10350" x="6216650" y="6026150"/>
          <p14:tracePt t="10350" x="6216650" y="6019800"/>
          <p14:tracePt t="10365" x="6216650" y="6013450"/>
          <p14:tracePt t="10365" x="6216650" y="6007100"/>
          <p14:tracePt t="10381" x="6216650" y="5994400"/>
          <p14:tracePt t="10397" x="6223000" y="5988050"/>
          <p14:tracePt t="10418" x="6229350" y="5981700"/>
          <p14:tracePt t="10437" x="6229350" y="5994400"/>
          <p14:tracePt t="10461" x="6229350" y="6000750"/>
          <p14:tracePt t="10469" x="6235700" y="6007100"/>
          <p14:tracePt t="10469" x="6235700" y="6013450"/>
          <p14:tracePt t="10483" x="6242050" y="6026150"/>
          <p14:tracePt t="10483" x="6242050" y="6032500"/>
          <p14:tracePt t="10498" x="6248400" y="6045200"/>
          <p14:tracePt t="10498" x="6248400" y="6051550"/>
          <p14:tracePt t="10515" x="6254750" y="6057900"/>
          <p14:tracePt t="10515" x="6254750" y="6064250"/>
          <p14:tracePt t="10532" x="6254750" y="6070600"/>
          <p14:tracePt t="10532" x="6261100" y="6096000"/>
          <p14:tracePt t="10550" x="6261100" y="6102350"/>
          <p14:tracePt t="10550" x="6267450" y="6115050"/>
          <p14:tracePt t="10567" x="6267450" y="6121400"/>
          <p14:tracePt t="10567" x="6267450" y="6127750"/>
          <p14:tracePt t="10582" x="6273800" y="6140450"/>
          <p14:tracePt t="10598" x="6273800" y="6146800"/>
          <p14:tracePt t="10614" x="6280150" y="6153150"/>
          <p14:tracePt t="10631" x="6286500" y="6159500"/>
          <p14:tracePt t="10648" x="6292850" y="6159500"/>
          <p14:tracePt t="10664" x="6292850" y="6153150"/>
          <p14:tracePt t="10681" x="6299200" y="6153150"/>
          <p14:tracePt t="10698" x="6305550" y="6146800"/>
          <p14:tracePt t="10715" x="6318250" y="6146800"/>
          <p14:tracePt t="10731" x="6324600" y="6146800"/>
          <p14:tracePt t="10731" x="6324600" y="6140450"/>
          <p14:tracePt t="10750" x="6337300" y="6134100"/>
          <p14:tracePt t="10765" x="6343650" y="6134100"/>
          <p14:tracePt t="10765" x="6356350" y="6127750"/>
          <p14:tracePt t="10783" x="6362700" y="6121400"/>
          <p14:tracePt t="10783" x="6369050" y="6121400"/>
          <p14:tracePt t="10799" x="6381750" y="6115050"/>
          <p14:tracePt t="10799" x="6388100" y="6115050"/>
          <p14:tracePt t="10816" x="6394450" y="6108700"/>
          <p14:tracePt t="10816" x="6400800" y="6102350"/>
          <p14:tracePt t="10833" x="6407150" y="6102350"/>
          <p14:tracePt t="10833" x="6419850" y="6102350"/>
          <p14:tracePt t="10850" x="6426200" y="6096000"/>
          <p14:tracePt t="10866" x="6432550" y="6096000"/>
          <p14:tracePt t="10882" x="6432550" y="6089650"/>
          <p14:tracePt t="10909" x="6426200" y="6096000"/>
          <p14:tracePt t="10933" x="6426200" y="6102350"/>
          <p14:tracePt t="10961" x="6432550" y="6096000"/>
          <p14:tracePt t="10985" x="6432550" y="6089650"/>
          <p14:tracePt t="11009" x="6432550" y="6076950"/>
          <p14:tracePt t="11021" x="6438900" y="6070600"/>
          <p14:tracePt t="11037" x="6432550" y="6070600"/>
          <p14:tracePt t="11089" x="6432550" y="6064250"/>
          <p14:tracePt t="11121" x="6426200" y="6057900"/>
          <p14:tracePt t="11137" x="6432550" y="6051550"/>
          <p14:tracePt t="11157" x="6432550" y="6045200"/>
          <p14:tracePt t="11209" x="6432550" y="6038850"/>
          <p14:tracePt t="11285" x="6438900" y="6032500"/>
          <p14:tracePt t="11302" x="6438900" y="6026150"/>
          <p14:tracePt t="11317" x="6445250" y="6019800"/>
          <p14:tracePt t="11329" x="6451600" y="6019800"/>
          <p14:tracePt t="11345" x="6464300" y="6013450"/>
          <p14:tracePt t="11361" x="6470650" y="6013450"/>
          <p14:tracePt t="11378" x="6477000" y="6013450"/>
          <p14:tracePt t="11383" x="6483350" y="6013450"/>
          <p14:tracePt t="11400" x="6483350" y="6007100"/>
          <p14:tracePt t="11429" x="6477000" y="6000750"/>
          <p14:tracePt t="11449" x="6470650" y="6000750"/>
          <p14:tracePt t="11465" x="6464300" y="6007100"/>
          <p14:tracePt t="11481" x="6457950" y="6013450"/>
          <p14:tracePt t="11497" x="6451600" y="6007100"/>
          <p14:tracePt t="11509" x="6445250" y="6000750"/>
          <p14:tracePt t="11525" x="6445250" y="5994400"/>
          <p14:tracePt t="11549" x="6438900" y="5994400"/>
          <p14:tracePt t="11561" x="6438900" y="5988050"/>
          <p14:tracePt t="11621" x="6438900" y="5981700"/>
          <p14:tracePt t="11629" x="6438900" y="5975350"/>
          <p14:tracePt t="11661" x="6432550" y="5975350"/>
          <p14:tracePt t="11737" x="6426200" y="5969000"/>
          <p14:tracePt t="11749" x="6426200" y="5962650"/>
          <p14:tracePt t="11757" x="6419850" y="5956300"/>
          <p14:tracePt t="11773" x="6413500" y="5949950"/>
          <p14:tracePt t="11790" x="6407150" y="5943600"/>
          <p14:tracePt t="11802" x="6400800" y="5937250"/>
          <p14:tracePt t="11818" x="6394450" y="5930900"/>
          <p14:tracePt t="11818" x="6394450" y="5918200"/>
          <p14:tracePt t="11836" x="6388100" y="5911850"/>
          <p14:tracePt t="11836" x="6388100" y="5905500"/>
          <p14:tracePt t="11853" x="6381750" y="5899150"/>
          <p14:tracePt t="11868" x="6381750" y="5892800"/>
          <p14:tracePt t="11885" x="6381750" y="5880100"/>
          <p14:tracePt t="11885" x="6381750" y="5867400"/>
          <p14:tracePt t="11903" x="6381750" y="5861050"/>
          <p14:tracePt t="11919" x="6381750" y="5854700"/>
          <p14:tracePt t="11935" x="6388100" y="5848350"/>
          <p14:tracePt t="11969" x="6388100" y="5854700"/>
          <p14:tracePt t="12081" x="6394450" y="5867400"/>
          <p14:tracePt t="12110" x="6400800" y="5880100"/>
          <p14:tracePt t="12117" x="6407150" y="5892800"/>
          <p14:tracePt t="12133" x="6413500" y="5905500"/>
          <p14:tracePt t="12141" x="6419850" y="5918200"/>
          <p14:tracePt t="12152" x="6432550" y="5937250"/>
          <p14:tracePt t="12152" x="6451600" y="5969000"/>
          <p14:tracePt t="12171" x="6457950" y="5981700"/>
          <p14:tracePt t="12171" x="6470650" y="5994400"/>
          <p14:tracePt t="12187" x="6477000" y="6013450"/>
          <p14:tracePt t="12187" x="6489700" y="6026150"/>
          <p14:tracePt t="12204" x="6502400" y="6045200"/>
          <p14:tracePt t="12204" x="6521450" y="6076950"/>
          <p14:tracePt t="12223" x="6534150" y="6089650"/>
          <p14:tracePt t="12223" x="6546850" y="6108700"/>
          <p14:tracePt t="12238" x="6559550" y="6121400"/>
          <p14:tracePt t="12238" x="6572250" y="6134100"/>
          <p14:tracePt t="12254" x="6578600" y="6146800"/>
          <p14:tracePt t="12254" x="6591300" y="6153150"/>
          <p14:tracePt t="12271" x="6604000" y="6165850"/>
          <p14:tracePt t="12271" x="6610350" y="6165850"/>
          <p14:tracePt t="12287" x="6616700" y="6172200"/>
          <p14:tracePt t="12287" x="6629400" y="6184900"/>
          <p14:tracePt t="12287" x="6635750" y="6184900"/>
          <p14:tracePt t="12306" x="6642100" y="6191250"/>
          <p14:tracePt t="12306" x="6648450" y="6191250"/>
          <p14:tracePt t="12322" x="6654800" y="6197600"/>
          <p14:tracePt t="12322" x="6661150" y="6197600"/>
          <p14:tracePt t="12339" x="6673850" y="6203950"/>
          <p14:tracePt t="12358" x="6680200" y="6203950"/>
          <p14:tracePt t="12370" x="6686550" y="6203950"/>
          <p14:tracePt t="12386" x="6692900" y="6210300"/>
          <p14:tracePt t="12386" x="6705600" y="6210300"/>
          <p14:tracePt t="12405" x="6711950" y="6216650"/>
          <p14:tracePt t="12405" x="6718300" y="6216650"/>
          <p14:tracePt t="12421" x="6724650" y="6223000"/>
          <p14:tracePt t="12421" x="6731000" y="6223000"/>
          <p14:tracePt t="12438" x="6737350" y="6229350"/>
          <p14:tracePt t="12438" x="6743700" y="6229350"/>
          <p14:tracePt t="12455" x="6750050" y="6235700"/>
          <p14:tracePt t="12455" x="6762750" y="6242050"/>
          <p14:tracePt t="12471" x="6775450" y="6242050"/>
          <p14:tracePt t="12471" x="6781800" y="6242050"/>
          <p14:tracePt t="12488" x="6788150" y="6242050"/>
          <p14:tracePt t="12488" x="6800850" y="6242050"/>
          <p14:tracePt t="12505" x="6807200" y="6235700"/>
          <p14:tracePt t="12505" x="6819900" y="6235700"/>
          <p14:tracePt t="12522" x="6826250" y="6229350"/>
          <p14:tracePt t="12522" x="6832600" y="6229350"/>
          <p14:tracePt t="12539" x="6845300" y="6229350"/>
          <p14:tracePt t="12539" x="6851650" y="6223000"/>
          <p14:tracePt t="12555" x="6858000" y="6223000"/>
          <p14:tracePt t="12570" x="6864350" y="6223000"/>
          <p14:tracePt t="12570" x="6877050" y="6223000"/>
          <p14:tracePt t="12590" x="6883400" y="6229350"/>
          <p14:tracePt t="12613" x="6889750" y="6223000"/>
          <p14:tracePt t="12629" x="6896100" y="6229350"/>
          <p14:tracePt t="12657" x="6896100" y="6235700"/>
          <p14:tracePt t="12689" x="6902450" y="6248400"/>
          <p14:tracePt t="12709" x="6902450" y="6254750"/>
          <p14:tracePt t="12717" x="6902450" y="6261100"/>
          <p14:tracePt t="12725" x="6902450" y="6267450"/>
          <p14:tracePt t="12742" x="6908800" y="6273800"/>
          <p14:tracePt t="12758" x="6908800" y="6280150"/>
          <p14:tracePt t="12771" x="6915150" y="6286500"/>
          <p14:tracePt t="12788" x="6921500" y="6292850"/>
          <p14:tracePt t="12788" x="6927850" y="6299200"/>
          <p14:tracePt t="12806" x="6934200" y="6305550"/>
          <p14:tracePt t="12822" x="6940550" y="6311900"/>
          <p14:tracePt t="12838" x="6946900" y="6311900"/>
          <p14:tracePt t="12855" x="6953250" y="6311900"/>
          <p14:tracePt t="12872" x="6959600" y="6311900"/>
          <p14:tracePt t="12889" x="6959600" y="6305550"/>
          <p14:tracePt t="12906" x="6959600" y="6299200"/>
          <p14:tracePt t="12922" x="6959600" y="6305550"/>
          <p14:tracePt t="12949" x="6965950" y="6311900"/>
          <p14:tracePt t="12981" x="6965950" y="6305550"/>
          <p14:tracePt t="13009" x="6972300" y="6305550"/>
          <p14:tracePt t="13049" x="6978650" y="6305550"/>
          <p14:tracePt t="13093" x="6985000" y="6305550"/>
          <p14:tracePt t="13137" x="6985000" y="6299200"/>
          <p14:tracePt t="13153" x="6985000" y="6305550"/>
          <p14:tracePt t="13213" x="6985000" y="6299200"/>
          <p14:tracePt t="13385" x="6978650" y="6299200"/>
          <p14:tracePt t="13497" x="6978650" y="6292850"/>
          <p14:tracePt t="13617" x="6985000" y="6292850"/>
          <p14:tracePt t="13781" x="6985000" y="6280150"/>
          <p14:tracePt t="13813" x="6991350" y="6280150"/>
          <p14:tracePt t="13901" x="6991350" y="6286500"/>
          <p14:tracePt t="13969" x="6997700" y="6286500"/>
          <p14:tracePt t="14010" x="7004050" y="6280150"/>
          <p14:tracePt t="14029" x="7010400" y="6280150"/>
          <p14:tracePt t="14053" x="7016750" y="6286500"/>
          <p14:tracePt t="14069" x="7023100" y="6292850"/>
          <p14:tracePt t="14081" x="7029450" y="6292850"/>
          <p14:tracePt t="14092" x="7035800" y="6292850"/>
          <p14:tracePt t="14092" x="7042150" y="6299200"/>
          <p14:tracePt t="14110" x="7048500" y="6299200"/>
          <p14:tracePt t="14110" x="7054850" y="6299200"/>
          <p14:tracePt t="14127" x="7061200" y="6299200"/>
          <p14:tracePt t="14127" x="7067550" y="6305550"/>
          <p14:tracePt t="14143" x="7073900" y="6305550"/>
          <p14:tracePt t="14159" x="7086600" y="6305550"/>
          <p14:tracePt t="14176" x="7092950" y="6311900"/>
          <p14:tracePt t="14193" x="7105650" y="6318250"/>
          <p14:tracePt t="14217" x="7112000" y="6318250"/>
          <p14:tracePt t="14241" x="7112000" y="6311900"/>
          <p14:tracePt t="14262" x="7112000" y="6305550"/>
          <p14:tracePt t="14285" x="7118350" y="6299200"/>
          <p14:tracePt t="14309" x="7118350" y="6292850"/>
          <p14:tracePt t="14397" x="7112000" y="6299200"/>
          <p14:tracePt t="14638" x="7118350" y="6292850"/>
          <p14:tracePt t="14825" x="7124700" y="6286500"/>
          <p14:tracePt t="14909" x="7131050" y="6286500"/>
          <p14:tracePt t="14930" x="7137400" y="6286500"/>
          <p14:tracePt t="14953" x="7137400" y="6292850"/>
          <p14:tracePt t="14977" x="7143750" y="6292850"/>
          <p14:tracePt t="14997" x="7143750" y="6286500"/>
          <p14:tracePt t="15057" x="7143750" y="6280150"/>
          <p14:tracePt t="15149" x="7143750" y="6273800"/>
          <p14:tracePt t="15177" x="7143750" y="6267450"/>
          <p14:tracePt t="15397" x="7150100" y="6267450"/>
          <p14:tracePt t="15461" x="7156450" y="6267450"/>
          <p14:tracePt t="15605" x="7150100" y="6261100"/>
          <p14:tracePt t="15861" x="7143750" y="6254750"/>
          <p14:tracePt t="15929" x="7150100" y="6248400"/>
          <p14:tracePt t="16057" x="7150100" y="6254750"/>
          <p14:tracePt t="16178" x="7156450" y="6254750"/>
          <p14:tracePt t="16377" x="7156450" y="6248400"/>
          <p14:tracePt t="16417" x="7162800" y="6248400"/>
          <p14:tracePt t="16497" x="7169150" y="6248400"/>
          <p14:tracePt t="16529" x="7175500" y="6242050"/>
          <p14:tracePt t="16565" x="7169150" y="6242050"/>
          <p14:tracePt t="16670" x="7162800" y="6242050"/>
          <p14:tracePt t="16710" x="7162800" y="6248400"/>
          <p14:tracePt t="16746" x="7169150" y="6248400"/>
          <p14:tracePt t="17045" x="7175500" y="6254750"/>
          <p14:tracePt t="17149" x="7175500" y="6248400"/>
          <p14:tracePt t="17209" x="7181850" y="6248400"/>
          <p14:tracePt t="17533" x="7188200" y="6242050"/>
          <p14:tracePt t="17585" x="7194550" y="6248400"/>
          <p14:tracePt t="17765" x="7200900" y="6242050"/>
          <p14:tracePt t="17809" x="7200900" y="6235700"/>
          <p14:tracePt t="17833" x="7200900" y="6229350"/>
          <p14:tracePt t="17849" x="7207250" y="6223000"/>
          <p14:tracePt t="17869" x="7213600" y="6216650"/>
          <p14:tracePt t="17894" x="7213600" y="6210300"/>
          <p14:tracePt t="17913" x="7213600" y="6203950"/>
          <p14:tracePt t="17974" x="7207250" y="6203950"/>
          <p14:tracePt t="17997" x="7200900" y="6203950"/>
          <p14:tracePt t="18021" x="7194550" y="6210300"/>
          <p14:tracePt t="18058" x="7200900" y="6210300"/>
          <p14:tracePt t="18101" x="7207250" y="6216650"/>
          <p14:tracePt t="18157" x="7207250" y="6223000"/>
          <p14:tracePt t="18185" x="7213600" y="6223000"/>
          <p14:tracePt t="18221" x="7219950" y="6223000"/>
          <p14:tracePt t="18237" x="7226300" y="6223000"/>
          <p14:tracePt t="18261" x="7232650" y="6216650"/>
          <p14:tracePt t="18321" x="7226300" y="6216650"/>
          <p14:tracePt t="18349" x="7219950" y="6216650"/>
          <p14:tracePt t="18373" x="7213600" y="6216650"/>
          <p14:tracePt t="18389" x="7207250" y="6223000"/>
          <p14:tracePt t="18401" x="7200900" y="6223000"/>
          <p14:tracePt t="18417" x="7200900" y="6229350"/>
          <p14:tracePt t="18433" x="7194550" y="6235700"/>
          <p14:tracePt t="18449" x="7188200" y="6235700"/>
          <p14:tracePt t="18461" x="7181850" y="6242050"/>
          <p14:tracePt t="18478" x="7175500" y="6248400"/>
          <p14:tracePt t="18494" x="7175500" y="6254750"/>
          <p14:tracePt t="18510" x="7169150" y="6261100"/>
          <p14:tracePt t="18523" x="7169150" y="6267450"/>
          <p14:tracePt t="18540" x="7175500" y="6273800"/>
          <p14:tracePt t="18561" x="7181850" y="6273800"/>
          <p14:tracePt t="18573" x="7181850" y="6280150"/>
          <p14:tracePt t="18590" x="7188200" y="6286500"/>
          <p14:tracePt t="18607" x="7194550" y="6299200"/>
          <p14:tracePt t="18623" x="7200900" y="6299200"/>
          <p14:tracePt t="18623" x="7200900" y="6305550"/>
          <p14:tracePt t="18642" x="7207250" y="6311900"/>
          <p14:tracePt t="18658" x="7213600" y="6318250"/>
          <p14:tracePt t="18681" x="7213600" y="6324600"/>
          <p14:tracePt t="18694" x="7213600" y="6318250"/>
          <p14:tracePt t="18741" x="7207250" y="6324600"/>
          <p14:tracePt t="18821" x="7207250" y="6318250"/>
          <p14:tracePt t="18873" x="7213600" y="6318250"/>
          <p14:tracePt t="18913" x="7213600" y="6311900"/>
          <p14:tracePt t="18941" x="7219950" y="6305550"/>
          <p14:tracePt t="18973" x="7226300" y="6311900"/>
          <p14:tracePt t="19049" x="7219950" y="6311900"/>
          <p14:tracePt t="19181" x="7219950" y="6305550"/>
          <p14:tracePt t="19233" x="7226300" y="6305550"/>
          <p14:tracePt t="19290" x="7232650" y="6299200"/>
          <p14:tracePt t="19325" x="7239000" y="6292850"/>
          <p14:tracePt t="19409" x="7239000" y="6286500"/>
          <p14:tracePt t="19429" x="7239000" y="6280150"/>
          <p14:tracePt t="19453" x="7239000" y="6273800"/>
          <p14:tracePt t="19469" x="7239000" y="6267450"/>
          <p14:tracePt t="19481" x="7245350" y="6261100"/>
          <p14:tracePt t="19589" x="7239000" y="6254750"/>
          <p14:tracePt t="19677" x="7239000" y="6248400"/>
          <p14:tracePt t="19693" x="7239000" y="6242050"/>
          <p14:tracePt t="19709" x="7239000" y="6229350"/>
          <p14:tracePt t="19721" x="7239000" y="6223000"/>
          <p14:tracePt t="19737" x="7239000" y="6216650"/>
          <p14:tracePt t="19753" x="7239000" y="6210300"/>
          <p14:tracePt t="19769" x="7239000" y="6197600"/>
          <p14:tracePt t="19782" x="7239000" y="6191250"/>
          <p14:tracePt t="19794" x="7239000" y="6178550"/>
          <p14:tracePt t="19794" x="7239000" y="6165850"/>
          <p14:tracePt t="19794" x="7239000" y="6153150"/>
          <p14:tracePt t="19814" x="7239000" y="6140450"/>
          <p14:tracePt t="19827" x="7239000" y="6121400"/>
          <p14:tracePt t="19827" x="7232650" y="6083300"/>
          <p14:tracePt t="19846" x="7232650" y="6064250"/>
          <p14:tracePt t="19846" x="7232650" y="6045200"/>
          <p14:tracePt t="19862" x="7232650" y="6032500"/>
          <p14:tracePt t="19862" x="7232650" y="6019800"/>
          <p14:tracePt t="19879" x="7232650" y="6013450"/>
          <p14:tracePt t="19879" x="7239000" y="5994400"/>
          <p14:tracePt t="19895" x="7239000" y="5988050"/>
          <p14:tracePt t="19911" x="7245350" y="5988050"/>
          <p14:tracePt t="19928" x="7251700" y="5994400"/>
          <p14:tracePt t="19949" x="7258050" y="6007100"/>
          <p14:tracePt t="19977" x="7258050" y="6013450"/>
          <p14:tracePt t="19993" x="7258050" y="6026150"/>
          <p14:tracePt t="20001" x="7258050" y="6032500"/>
          <p14:tracePt t="20012" x="7264400" y="6038850"/>
          <p14:tracePt t="20012" x="7264400" y="6057900"/>
          <p14:tracePt t="20030" x="7270750" y="6064250"/>
          <p14:tracePt t="20030" x="7270750" y="6070600"/>
          <p14:tracePt t="20046" x="7270750" y="6076950"/>
          <p14:tracePt t="20062" x="7277100" y="6083300"/>
          <p14:tracePt t="20062" x="7283450" y="6096000"/>
          <p14:tracePt t="20083" x="7289800" y="6096000"/>
          <p14:tracePt t="20098" x="7296150" y="6102350"/>
          <p14:tracePt t="20114" x="7302500" y="6108700"/>
          <p14:tracePt t="20130" x="7308850" y="6108700"/>
          <p14:tracePt t="20145" x="7308850" y="6115050"/>
          <p14:tracePt t="20162" x="7315200" y="6121400"/>
          <p14:tracePt t="20193" x="7321550" y="6115050"/>
          <p14:tracePt t="20293" x="7321550" y="6108700"/>
          <p14:tracePt t="20321" x="7327900" y="6108700"/>
          <p14:tracePt t="20361" x="7334250" y="6102350"/>
          <p14:tracePt t="20465" x="7340600" y="6102350"/>
          <p14:tracePt t="20489" x="7346950" y="6096000"/>
          <p14:tracePt t="20509" x="7353300" y="6089650"/>
          <p14:tracePt t="20533" x="7359650" y="6083300"/>
          <p14:tracePt t="20601" x="7366000" y="6076950"/>
          <p14:tracePt t="20621" x="7372350" y="6070600"/>
          <p14:tracePt t="20669" x="7372350" y="6064250"/>
          <p14:tracePt t="20689" x="7378700" y="6057900"/>
          <p14:tracePt t="20705" x="7378700" y="6051550"/>
          <p14:tracePt t="20713" x="7385050" y="6045200"/>
          <p14:tracePt t="20729" x="7385050" y="6032500"/>
          <p14:tracePt t="20741" x="7391400" y="6026150"/>
          <p14:tracePt t="20750" x="7391400" y="6019800"/>
          <p14:tracePt t="20750" x="7391400" y="6013450"/>
          <p14:tracePt t="20766" x="7391400" y="6007100"/>
          <p14:tracePt t="20766" x="7391400" y="5994400"/>
          <p14:tracePt t="20782" x="7397750" y="5988050"/>
          <p14:tracePt t="20782" x="7397750" y="5975350"/>
          <p14:tracePt t="20799" x="7397750" y="5962650"/>
          <p14:tracePt t="20799" x="7391400" y="5949950"/>
          <p14:tracePt t="20815" x="7391400" y="5930900"/>
          <p14:tracePt t="20815" x="7385050" y="5911850"/>
          <p14:tracePt t="20815" x="7385050" y="5892800"/>
          <p14:tracePt t="20834" x="7372350" y="5867400"/>
          <p14:tracePt t="20847" x="7366000" y="5842000"/>
          <p14:tracePt t="20847" x="7334250" y="5791200"/>
          <p14:tracePt t="20865" x="7315200" y="5759450"/>
          <p14:tracePt t="20865" x="7296150" y="5734050"/>
          <p14:tracePt t="20882" x="7270750" y="5708650"/>
          <p14:tracePt t="20882" x="7251700" y="5683250"/>
          <p14:tracePt t="22746" x="3270250" y="1962150"/>
          <p14:tracePt t="22773" x="3263900" y="1955800"/>
          <p14:tracePt t="22789" x="3263900" y="1949450"/>
          <p14:tracePt t="22805" x="3257550" y="1943100"/>
          <p14:tracePt t="22817" x="3257550" y="1936750"/>
          <p14:tracePt t="22825" x="3257550" y="1930400"/>
          <p14:tracePt t="22837" x="3257550" y="1924050"/>
          <p14:tracePt t="22837" x="3257550" y="1917700"/>
          <p14:tracePt t="22855" x="3263900" y="1911350"/>
          <p14:tracePt t="22855" x="3270250" y="1898650"/>
          <p14:tracePt t="22872" x="3270250" y="1892300"/>
          <p14:tracePt t="22872" x="3270250" y="1885950"/>
          <p14:tracePt t="22889" x="3270250" y="1879600"/>
          <p14:tracePt t="22889" x="3263900" y="1873250"/>
          <p14:tracePt t="22905" x="3257550" y="1866900"/>
          <p14:tracePt t="22905" x="3251200" y="1866900"/>
          <p14:tracePt t="22922" x="3244850" y="1860550"/>
          <p14:tracePt t="22922" x="3219450" y="1847850"/>
          <p14:tracePt t="22939" x="3206750" y="1841500"/>
          <p14:tracePt t="22939" x="3194050" y="1835150"/>
          <p14:tracePt t="22955" x="3181350" y="1835150"/>
          <p14:tracePt t="22955" x="3162300" y="1828800"/>
          <p14:tracePt t="22973" x="3143250" y="1828800"/>
          <p14:tracePt t="22973" x="3105150" y="1822450"/>
          <p14:tracePt t="22989" x="3086100" y="1828800"/>
          <p14:tracePt t="22989" x="3060700" y="1828800"/>
          <p14:tracePt t="23006" x="3041650" y="1835150"/>
          <p14:tracePt t="23006" x="3016250" y="1835150"/>
          <p14:tracePt t="23023" x="2997200" y="1841500"/>
          <p14:tracePt t="23023" x="2978150" y="1854200"/>
          <p14:tracePt t="23039" x="2959100" y="1860550"/>
          <p14:tracePt t="23039" x="2940050" y="1866900"/>
          <p14:tracePt t="23039" x="2921000" y="1879600"/>
          <p14:tracePt t="23058" x="2901950" y="1885950"/>
          <p14:tracePt t="23071" x="2889250" y="1892300"/>
          <p14:tracePt t="23071" x="2857500" y="1911350"/>
          <p14:tracePt t="23091" x="2838450" y="1917700"/>
          <p14:tracePt t="23091" x="2825750" y="1924050"/>
          <p14:tracePt t="23106" x="2813050" y="1930400"/>
          <p14:tracePt t="23106" x="2794000" y="1936750"/>
          <p14:tracePt t="23123" x="2781300" y="1943100"/>
          <p14:tracePt t="23123" x="2762250" y="1943100"/>
          <p14:tracePt t="23139" x="2743200" y="1936750"/>
          <p14:tracePt t="23139" x="2724150" y="1930400"/>
          <p14:tracePt t="23158" x="2635250" y="1676400"/>
          <p14:tracePt t="23158" x="2654300" y="1644650"/>
          <p14:tracePt t="23230" x="2673350" y="1606550"/>
          <p14:tracePt t="23237" x="2705100" y="1568450"/>
          <p14:tracePt t="23245" x="2743200" y="1530350"/>
          <p14:tracePt t="23255" x="2832100" y="1466850"/>
          <p14:tracePt t="23272" x="3009900" y="1384300"/>
          <p14:tracePt t="23289" x="3149600" y="1346200"/>
          <p14:tracePt t="23306" x="3295650" y="1320800"/>
          <p14:tracePt t="23322" x="3448050" y="1314450"/>
          <p14:tracePt t="23339" x="3600450" y="1320800"/>
          <p14:tracePt t="23339" x="3670300" y="1327150"/>
          <p14:tracePt t="23358" x="3810000" y="1352550"/>
          <p14:tracePt t="23374" x="3937000" y="1384300"/>
          <p14:tracePt t="23390" x="4057650" y="1409700"/>
          <p14:tracePt t="23406" x="4165600" y="1435100"/>
          <p14:tracePt t="23423" x="4260850" y="1460500"/>
          <p14:tracePt t="23423" x="4298950" y="1479550"/>
          <p14:tracePt t="23442" x="4381500" y="1517650"/>
          <p14:tracePt t="23457" x="4445000" y="1568450"/>
          <p14:tracePt t="23473" x="4502150" y="1619250"/>
          <p14:tracePt t="23490" x="4546600" y="1663700"/>
          <p14:tracePt t="23506" x="4565650" y="1708150"/>
          <p14:tracePt t="23523" x="4565650" y="1771650"/>
          <p14:tracePt t="23540" x="4533900" y="1809750"/>
          <p14:tracePt t="23556" x="4483100" y="1841500"/>
          <p14:tracePt t="23573" x="4349750" y="1866900"/>
          <p14:tracePt t="23591" x="4235450" y="1866900"/>
          <p14:tracePt t="23607" x="4108450" y="1866900"/>
          <p14:tracePt t="23623" x="3962400" y="1860550"/>
          <p14:tracePt t="23640" x="3746500" y="1860550"/>
          <p14:tracePt t="23658" x="3613150" y="1854200"/>
          <p14:tracePt t="23674" x="3498850" y="1841500"/>
          <p14:tracePt t="23690" x="3416300" y="1828800"/>
          <p14:tracePt t="23707" x="3365500" y="1816100"/>
          <p14:tracePt t="23707" x="3352800" y="1809750"/>
          <p14:tracePt t="23726" x="3340100" y="1797050"/>
          <p14:tracePt t="23742" x="3346450" y="1790700"/>
          <p14:tracePt t="23757" x="3378200" y="1778000"/>
          <p14:tracePt t="23774" x="3422650" y="1765300"/>
          <p14:tracePt t="23791" x="3479800" y="1752600"/>
          <p14:tracePt t="23807" x="3568700" y="1739900"/>
          <p14:tracePt t="23825" x="3638550" y="1746250"/>
          <p14:tracePt t="23841" x="3702050" y="1746250"/>
          <p14:tracePt t="23858" x="3765550" y="1758950"/>
          <p14:tracePt t="23874" x="3873500" y="1778000"/>
          <p14:tracePt t="23891" x="3949700" y="1797050"/>
          <p14:tracePt t="23908" x="4044950" y="1816100"/>
          <p14:tracePt t="23925" x="4140200" y="1841500"/>
          <p14:tracePt t="23941" x="4298950" y="1860550"/>
          <p14:tracePt t="23958" x="4413250" y="1854200"/>
          <p14:tracePt t="23975" x="4533900" y="1847850"/>
          <p14:tracePt t="23991" x="4667250" y="1841500"/>
          <p14:tracePt t="23991" x="4730750" y="1835150"/>
          <p14:tracePt t="24009" x="4864100" y="1835150"/>
          <p14:tracePt t="24026" x="4991100" y="1841500"/>
          <p14:tracePt t="24042" x="5118100" y="1847850"/>
          <p14:tracePt t="24058" x="5238750" y="1854200"/>
          <p14:tracePt t="24075" x="5346700" y="1860550"/>
          <p14:tracePt t="24075" x="5397500" y="1866900"/>
          <p14:tracePt t="24095" x="5492750" y="1885950"/>
          <p14:tracePt t="24110" x="5575300" y="1898650"/>
          <p14:tracePt t="24125" x="5657850" y="1911350"/>
          <p14:tracePt t="24142" x="5721350" y="1917700"/>
          <p14:tracePt t="24159" x="5784850" y="1917700"/>
          <p14:tracePt t="24175" x="5854700" y="1924050"/>
          <p14:tracePt t="24192" x="5892800" y="1930400"/>
          <p14:tracePt t="24209" x="5918200" y="1936750"/>
          <p14:tracePt t="24225" x="5937250" y="1943100"/>
          <p14:tracePt t="24242" x="5956300" y="1949450"/>
          <p14:tracePt t="24259" x="5943600" y="1949450"/>
          <p14:tracePt t="24297" x="5937250" y="1943100"/>
          <p14:tracePt t="24305" x="5930900" y="1943100"/>
          <p14:tracePt t="24310" x="5911850" y="1936750"/>
          <p14:tracePt t="24326" x="5892800" y="1930400"/>
          <p14:tracePt t="24342" x="5867400" y="1930400"/>
          <p14:tracePt t="24359" x="5842000" y="1924050"/>
          <p14:tracePt t="24359" x="5829300" y="1924050"/>
          <p14:tracePt t="24379" x="5810250" y="1917700"/>
          <p14:tracePt t="24393" x="5797550" y="1911350"/>
          <p14:tracePt t="24409" x="5784850" y="1905000"/>
          <p14:tracePt t="24426" x="5778500" y="1905000"/>
          <p14:tracePt t="24442" x="5772150" y="1898650"/>
          <p14:tracePt t="24459" x="5765800" y="1892300"/>
          <p14:tracePt t="24477" x="5772150" y="1892300"/>
          <p14:tracePt t="24505" x="5778500" y="1892300"/>
          <p14:tracePt t="24521" x="5784850" y="1892300"/>
          <p14:tracePt t="24538" x="5797550" y="1892300"/>
          <p14:tracePt t="24550" x="5803900" y="1898650"/>
          <p14:tracePt t="24566" x="5810250" y="1905000"/>
          <p14:tracePt t="24581" x="5816600" y="1905000"/>
          <p14:tracePt t="24598" x="5822950" y="1911350"/>
          <p14:tracePt t="24617" x="5829300" y="1911350"/>
          <p14:tracePt t="24641" x="5835650" y="1911350"/>
          <p14:tracePt t="24669" x="5842000" y="1911350"/>
          <p14:tracePt t="24685" x="5848350" y="1911350"/>
          <p14:tracePt t="24702" x="5854700" y="1911350"/>
          <p14:tracePt t="24725" x="5861050" y="1911350"/>
          <p14:tracePt t="24789" x="5867400" y="1911350"/>
          <p14:tracePt t="24805" x="5873750" y="1911350"/>
          <p14:tracePt t="24814" x="5886450" y="1911350"/>
          <p14:tracePt t="24827" x="5911850" y="1911350"/>
          <p14:tracePt t="24827" x="5924550" y="1905000"/>
          <p14:tracePt t="24846" x="5969000" y="1905000"/>
          <p14:tracePt t="24861" x="6013450" y="1905000"/>
          <p14:tracePt t="24878" x="6070600" y="1905000"/>
          <p14:tracePt t="24894" x="6159500" y="1911350"/>
          <p14:tracePt t="24911" x="6223000" y="1917700"/>
          <p14:tracePt t="24928" x="6286500" y="1924050"/>
          <p14:tracePt t="24944" x="6337300" y="1930400"/>
          <p14:tracePt t="24961" x="6400800" y="1930400"/>
          <p14:tracePt t="24978" x="6432550" y="1930400"/>
          <p14:tracePt t="24994" x="6457950" y="1930400"/>
          <p14:tracePt t="25011" x="6483350" y="1930400"/>
          <p14:tracePt t="25011" x="6489700" y="1930400"/>
          <p14:tracePt t="25030" x="6502400" y="1930400"/>
          <p14:tracePt t="25046" x="6508750" y="1936750"/>
          <p14:tracePt t="25061" x="6515100" y="1936750"/>
          <p14:tracePt t="25097" x="6521450" y="1936750"/>
          <p14:tracePt t="25165" x="6521450" y="1943100"/>
          <p14:tracePt t="25189" x="6527800" y="1943100"/>
          <p14:tracePt t="25209" x="6534150" y="1943100"/>
          <p14:tracePt t="25233" x="6540500" y="1949450"/>
          <p14:tracePt t="25258" x="6546850" y="1955800"/>
          <p14:tracePt t="25310" x="6546850" y="1949450"/>
          <p14:tracePt t="25445" x="6546850" y="1943100"/>
          <p14:tracePt t="25465" x="6546850" y="1936750"/>
          <p14:tracePt t="25505" x="6540500" y="1930400"/>
          <p14:tracePt t="25625" x="6546850" y="1936750"/>
          <p14:tracePt t="25782" x="6546850" y="1930400"/>
          <p14:tracePt t="25878" x="6553200" y="1924050"/>
          <p14:tracePt t="25902" x="6553200" y="1917700"/>
          <p14:tracePt t="25929" x="6553200" y="1911350"/>
          <p14:tracePt t="26245" x="6565900" y="1905000"/>
          <p14:tracePt t="26537" x="6572250" y="1905000"/>
          <p14:tracePt t="26554" x="6578600" y="1905000"/>
          <p14:tracePt t="26561" x="6584950" y="1905000"/>
          <p14:tracePt t="26579" x="6597650" y="1911350"/>
          <p14:tracePt t="26586" x="6610350" y="1917700"/>
          <p14:tracePt t="26600" x="6629400" y="1917700"/>
          <p14:tracePt t="26617" x="6661150" y="1917700"/>
          <p14:tracePt t="26633" x="6718300" y="1917700"/>
          <p14:tracePt t="26650" x="6769100" y="1911350"/>
          <p14:tracePt t="26667" x="6826250" y="1905000"/>
          <p14:tracePt t="26683" x="6889750" y="1898650"/>
          <p14:tracePt t="26700" x="6997700" y="1892300"/>
          <p14:tracePt t="26718" x="7080250" y="1892300"/>
          <p14:tracePt t="26734" x="7162800" y="1892300"/>
          <p14:tracePt t="26750" x="7251700" y="1892300"/>
          <p14:tracePt t="26767" x="7340600" y="1892300"/>
          <p14:tracePt t="26767" x="7391400" y="1892300"/>
          <p14:tracePt t="26786" x="7493000" y="1892300"/>
          <p14:tracePt t="26801" x="7594600" y="1885950"/>
          <p14:tracePt t="26817" x="7702550" y="1879600"/>
          <p14:tracePt t="26834" x="7804150" y="1879600"/>
          <p14:tracePt t="26851" x="7912100" y="1873250"/>
          <p14:tracePt t="26867" x="8007350" y="1879600"/>
          <p14:tracePt t="26867" x="8058150" y="1879600"/>
          <p14:tracePt t="26886" x="8147050" y="1879600"/>
          <p14:tracePt t="26901" x="8223250" y="1885950"/>
          <p14:tracePt t="26917" x="8293100" y="1885950"/>
          <p14:tracePt t="26934" x="8369300" y="1885950"/>
          <p14:tracePt t="26951" x="8407400" y="1885950"/>
          <p14:tracePt t="26968" x="8426450" y="1885950"/>
          <p14:tracePt t="26984" x="8413750" y="1885950"/>
          <p14:tracePt t="27002" x="8394700" y="1885950"/>
          <p14:tracePt t="27002" x="8369300" y="1885950"/>
          <p14:tracePt t="27019" x="8337550" y="1885950"/>
          <p14:tracePt t="27019" x="8293100" y="1879600"/>
          <p14:tracePt t="27036" x="8242300" y="1879600"/>
          <p14:tracePt t="27036" x="8185150" y="1879600"/>
          <p14:tracePt t="27052" x="8115300" y="1879600"/>
          <p14:tracePt t="27052" x="7950200" y="1885950"/>
          <p14:tracePt t="27070" x="7848600" y="1885950"/>
          <p14:tracePt t="27070" x="7747000" y="1892300"/>
          <p14:tracePt t="27088" x="7632700" y="1898650"/>
          <p14:tracePt t="27088" x="7512050" y="1898650"/>
          <p14:tracePt t="27103" x="7391400" y="1905000"/>
          <p14:tracePt t="27103" x="7258050" y="1911350"/>
          <p14:tracePt t="27119" x="7118350" y="1917700"/>
          <p14:tracePt t="27119" x="6978650" y="1930400"/>
          <p14:tracePt t="27119" x="6832600" y="1936750"/>
          <p14:tracePt t="27138" x="6680200" y="1949450"/>
          <p14:tracePt t="27151" x="6527800" y="1962150"/>
          <p14:tracePt t="27151" x="6210300" y="1987550"/>
          <p14:tracePt t="27170" x="6045200" y="2000250"/>
          <p14:tracePt t="27170" x="5886450" y="2019300"/>
          <p14:tracePt t="27186" x="5721350" y="2032000"/>
          <p14:tracePt t="27186" x="5562600" y="2051050"/>
          <p14:tracePt t="27203" x="5403850" y="2070100"/>
          <p14:tracePt t="27203" x="5251450" y="2089150"/>
          <p14:tracePt t="27203" x="5099050" y="2101850"/>
          <p14:tracePt t="27222" x="4946650" y="2120900"/>
          <p14:tracePt t="27235" x="4806950" y="2139950"/>
          <p14:tracePt t="27235" x="4540250" y="2171700"/>
          <p14:tracePt t="27253" x="4413250" y="2184400"/>
          <p14:tracePt t="27253" x="4292600" y="2197100"/>
          <p14:tracePt t="27269" x="4184650" y="2209800"/>
          <p14:tracePt t="27269" x="4076700" y="2222500"/>
          <p14:tracePt t="27286" x="3975100" y="2235200"/>
          <p14:tracePt t="27286" x="3797300" y="2254250"/>
          <p14:tracePt t="27303" x="3714750" y="2260600"/>
          <p14:tracePt t="27303" x="3644900" y="2266950"/>
          <p14:tracePt t="27320" x="3581400" y="2273300"/>
          <p14:tracePt t="27320" x="3524250" y="2279650"/>
          <p14:tracePt t="27336" x="3473450" y="2286000"/>
          <p14:tracePt t="27336" x="3429000" y="2286000"/>
          <p14:tracePt t="27353" x="3384550" y="2292350"/>
          <p14:tracePt t="27353" x="3321050" y="2298700"/>
          <p14:tracePt t="27370" x="3295650" y="2305050"/>
          <p14:tracePt t="27370" x="3276600" y="2305050"/>
          <p14:tracePt t="27386" x="3257550" y="2305050"/>
          <p14:tracePt t="27386" x="3244850" y="2305050"/>
          <p14:tracePt t="27403" x="3238500" y="2305050"/>
          <p14:tracePt t="27419" x="3244850" y="2305050"/>
          <p14:tracePt t="27435" x="3257550" y="2298700"/>
          <p14:tracePt t="27435" x="3282950" y="2298700"/>
          <p14:tracePt t="27454" x="3302000" y="2298700"/>
          <p14:tracePt t="27454" x="3327400" y="2298700"/>
          <p14:tracePt t="27470" x="3346450" y="2298700"/>
          <p14:tracePt t="27470" x="3371850" y="2298700"/>
          <p14:tracePt t="27487" x="3397250" y="2298700"/>
          <p14:tracePt t="27487" x="3416300" y="2298700"/>
          <p14:tracePt t="27503" x="3441700" y="2298700"/>
          <p14:tracePt t="27503" x="3492500" y="2305050"/>
          <p14:tracePt t="27522" x="3517900" y="2311400"/>
          <p14:tracePt t="27522" x="3536950" y="2311400"/>
          <p14:tracePt t="27538" x="3562350" y="2317750"/>
          <p14:tracePt t="27538" x="3581400" y="2317750"/>
          <p14:tracePt t="27554" x="3594100" y="2324100"/>
          <p14:tracePt t="27554" x="3606800" y="2330450"/>
          <p14:tracePt t="27571" x="3619500" y="2330450"/>
          <p14:tracePt t="27571" x="3632200" y="2330450"/>
          <p14:tracePt t="27571" x="3638550" y="2336800"/>
          <p14:tracePt t="27590" x="3644900" y="2336800"/>
          <p14:tracePt t="27603" x="3651250" y="2336800"/>
          <p14:tracePt t="27619" x="3644900" y="2336800"/>
          <p14:tracePt t="27641" x="3638550" y="2343150"/>
          <p14:tracePt t="27658" x="3632200" y="2343150"/>
          <p14:tracePt t="27658" x="3625850" y="2343150"/>
          <p14:tracePt t="27671" x="3619500" y="2349500"/>
          <p14:tracePt t="27686" x="3613150" y="2355850"/>
          <p14:tracePt t="27709" x="3613150" y="2362200"/>
          <p14:tracePt t="27722" x="3619500" y="2368550"/>
          <p14:tracePt t="27738" x="3625850" y="2374900"/>
          <p14:tracePt t="27754" x="3632200" y="2374900"/>
          <p14:tracePt t="27770" x="3638550" y="2381250"/>
          <p14:tracePt t="27770" x="3644900" y="2381250"/>
          <p14:tracePt t="27789" x="3657600" y="2381250"/>
          <p14:tracePt t="27803" x="3663950" y="2381250"/>
          <p14:tracePt t="27803" x="3676650" y="2381250"/>
          <p14:tracePt t="27822" x="3689350" y="2381250"/>
          <p14:tracePt t="27822" x="3695700" y="2381250"/>
          <p14:tracePt t="27838" x="3708400" y="2381250"/>
          <p14:tracePt t="27838" x="3714750" y="2381250"/>
          <p14:tracePt t="27855" x="3727450" y="2381250"/>
          <p14:tracePt t="27855" x="3740150" y="2381250"/>
          <p14:tracePt t="27855" x="3752850" y="2381250"/>
          <p14:tracePt t="27874" x="3765550" y="2381250"/>
          <p14:tracePt t="27887" x="3778250" y="2381250"/>
          <p14:tracePt t="27887" x="3803650" y="2381250"/>
          <p14:tracePt t="27905" x="3816350" y="2381250"/>
          <p14:tracePt t="27905" x="3829050" y="2381250"/>
          <p14:tracePt t="27922" x="3841750" y="2381250"/>
          <p14:tracePt t="27922" x="3854450" y="2374900"/>
          <p14:tracePt t="27939" x="3867150" y="2374900"/>
          <p14:tracePt t="27939" x="3879850" y="2374900"/>
          <p14:tracePt t="27955" x="3892550" y="2368550"/>
          <p14:tracePt t="27955" x="3917950" y="2362200"/>
          <p14:tracePt t="27972" x="3930650" y="2362200"/>
          <p14:tracePt t="27972" x="3937000" y="2355850"/>
          <p14:tracePt t="27989" x="3949700" y="2355850"/>
          <p14:tracePt t="27989" x="3962400" y="2355850"/>
          <p14:tracePt t="28005" x="3968750" y="2355850"/>
          <p14:tracePt t="28005" x="3987800" y="2355850"/>
          <p14:tracePt t="28022" x="3994150" y="2355850"/>
          <p14:tracePt t="28022" x="4006850" y="2362200"/>
          <p14:tracePt t="28039" x="4019550" y="2362200"/>
          <p14:tracePt t="28054" x="4025900" y="2362200"/>
          <p14:tracePt t="28071" x="4032250" y="2355850"/>
          <p14:tracePt t="28071" x="4038600" y="2355850"/>
          <p14:tracePt t="28091" x="4051300" y="2349500"/>
          <p14:tracePt t="28091" x="4057650" y="2343150"/>
          <p14:tracePt t="28106" x="4064000" y="2343150"/>
          <p14:tracePt t="28106" x="4076700" y="2343150"/>
          <p14:tracePt t="28122" x="4083050" y="2349500"/>
          <p14:tracePt t="28122" x="4089400" y="2355850"/>
          <p14:tracePt t="28139" x="4095750" y="2355850"/>
          <p14:tracePt t="28139" x="4108450" y="2362200"/>
          <p14:tracePt t="28139" x="4114800" y="2368550"/>
          <p14:tracePt t="28158" x="4121150" y="2374900"/>
          <p14:tracePt t="28171" x="4127500" y="2381250"/>
          <p14:tracePt t="28171" x="4140200" y="2387600"/>
          <p14:tracePt t="28190" x="4146550" y="2387600"/>
          <p14:tracePt t="28190" x="4152900" y="2387600"/>
          <p14:tracePt t="28206" x="4159250" y="2387600"/>
          <p14:tracePt t="28206" x="4171950" y="2387600"/>
          <p14:tracePt t="28223" x="4178300" y="2387600"/>
          <p14:tracePt t="28223" x="4184650" y="2381250"/>
          <p14:tracePt t="28223" x="4191000" y="2381250"/>
          <p14:tracePt t="28242" x="4197350" y="2381250"/>
          <p14:tracePt t="28255" x="4210050" y="2374900"/>
          <p14:tracePt t="28255" x="4222750" y="2374900"/>
          <p14:tracePt t="28273" x="4229100" y="2368550"/>
          <p14:tracePt t="28273" x="4235450" y="2368550"/>
          <p14:tracePt t="28289" x="4248150" y="2368550"/>
          <p14:tracePt t="28289" x="4254500" y="2362200"/>
          <p14:tracePt t="28306" x="4260850" y="2362200"/>
          <p14:tracePt t="28306" x="4267200" y="2362200"/>
          <p14:tracePt t="28324" x="4279900" y="2355850"/>
          <p14:tracePt t="28324" x="4292600" y="2355850"/>
          <p14:tracePt t="28340" x="4298950" y="2349500"/>
          <p14:tracePt t="28340" x="4305300" y="2349500"/>
          <p14:tracePt t="28356" x="4311650" y="2349500"/>
          <p14:tracePt t="28356" x="4318000" y="2349500"/>
          <p14:tracePt t="28373" x="4324350" y="2349500"/>
          <p14:tracePt t="28373" x="4330700" y="2349500"/>
          <p14:tracePt t="28390" x="4337050" y="2349500"/>
          <p14:tracePt t="28406" x="4343400" y="2355850"/>
          <p14:tracePt t="28422" x="4337050" y="2355850"/>
          <p14:tracePt t="28449" x="4330700" y="2362200"/>
          <p14:tracePt t="28465" x="4324350" y="2362200"/>
          <p14:tracePt t="28481" x="4318000" y="2362200"/>
          <p14:tracePt t="28497" x="4311650" y="2368550"/>
          <p14:tracePt t="28509" x="4318000" y="2368550"/>
          <p14:tracePt t="28585" x="4324350" y="2368550"/>
          <p14:tracePt t="28609" x="4324350" y="2362200"/>
          <p14:tracePt t="28669" x="4318000" y="2362200"/>
          <p14:tracePt t="28698" x="4311650" y="2355850"/>
          <p14:tracePt t="28729" x="4305300" y="2349500"/>
          <p14:tracePt t="28825" x="4298950" y="2349500"/>
          <p14:tracePt t="28909" x="4292600" y="2355850"/>
          <p14:tracePt t="28945" x="4292600" y="2362200"/>
          <p14:tracePt t="28969" x="4292600" y="2368550"/>
          <p14:tracePt t="28989" x="4292600" y="2374900"/>
          <p14:tracePt t="29013" x="4292600" y="2381250"/>
          <p14:tracePt t="29037" x="4292600" y="2387600"/>
          <p14:tracePt t="29049" x="4292600" y="2393950"/>
          <p14:tracePt t="29117" x="4286250" y="2393950"/>
          <p14:tracePt t="29141" x="4279900" y="2393950"/>
          <p14:tracePt t="29157" x="4273550" y="2400300"/>
          <p14:tracePt t="29169" x="4267200" y="2400300"/>
          <p14:tracePt t="29185" x="4260850" y="2406650"/>
          <p14:tracePt t="29201" x="4254500" y="2413000"/>
          <p14:tracePt t="29217" x="4248150" y="2419350"/>
          <p14:tracePt t="29229" x="4241800" y="2419350"/>
          <p14:tracePt t="29253" x="4235450" y="2425700"/>
          <p14:tracePt t="29277" x="4235450" y="2432050"/>
          <p14:tracePt t="29305" x="4235450" y="2438400"/>
          <p14:tracePt t="29389" x="4235450" y="2444750"/>
          <p14:tracePt t="29425" x="4229100" y="2444750"/>
          <p14:tracePt t="29469" x="4235450" y="2451100"/>
          <p14:tracePt t="29517" x="4241800" y="2451100"/>
          <p14:tracePt t="29529" x="4248150" y="2451100"/>
          <p14:tracePt t="29545" x="4254500" y="2451100"/>
          <p14:tracePt t="29553" x="4260850" y="2451100"/>
          <p14:tracePt t="29562" x="4267200" y="2451100"/>
          <p14:tracePt t="29562" x="4267200" y="2444750"/>
          <p14:tracePt t="29578" x="4273550" y="2444750"/>
          <p14:tracePt t="29578" x="4279900" y="2444750"/>
          <p14:tracePt t="29594" x="4286250" y="2444750"/>
          <p14:tracePt t="29594" x="4292600" y="2444750"/>
          <p14:tracePt t="29610" x="4298950" y="2438400"/>
          <p14:tracePt t="29610" x="4305300" y="2438400"/>
          <p14:tracePt t="29627" x="4311650" y="2438400"/>
          <p14:tracePt t="29627" x="4318000" y="2438400"/>
          <p14:tracePt t="29645" x="4324350" y="2432050"/>
          <p14:tracePt t="29645" x="4330700" y="2432050"/>
          <p14:tracePt t="29661" x="4337050" y="2432050"/>
          <p14:tracePt t="29661" x="4343400" y="2432050"/>
          <p14:tracePt t="29678" x="4349750" y="2432050"/>
          <p14:tracePt t="29693" x="4356100" y="2432050"/>
          <p14:tracePt t="29693" x="4368800" y="2438400"/>
          <p14:tracePt t="29711" x="4375150" y="2438400"/>
          <p14:tracePt t="29711" x="4381500" y="2438400"/>
          <p14:tracePt t="29728" x="4387850" y="2444750"/>
          <p14:tracePt t="29728" x="4394200" y="2444750"/>
          <p14:tracePt t="29745" x="4400550" y="2444750"/>
          <p14:tracePt t="29745" x="4406900" y="2444750"/>
          <p14:tracePt t="29762" x="4413250" y="2451100"/>
          <p14:tracePt t="29762" x="4419600" y="2451100"/>
          <p14:tracePt t="29779" x="4425950" y="2451100"/>
          <p14:tracePt t="29779" x="4438650" y="2451100"/>
          <p14:tracePt t="29795" x="4445000" y="2451100"/>
          <p14:tracePt t="29795" x="4451350" y="2451100"/>
          <p14:tracePt t="29811" x="4457700" y="2451100"/>
          <p14:tracePt t="29811" x="4470400" y="2451100"/>
          <p14:tracePt t="29830" x="4476750" y="2457450"/>
          <p14:tracePt t="29843" x="4483100" y="2457450"/>
          <p14:tracePt t="29843" x="4495800" y="2457450"/>
          <p14:tracePt t="29862" x="4502150" y="2457450"/>
          <p14:tracePt t="29862" x="4508500" y="2457450"/>
          <p14:tracePt t="29879" x="4514850" y="2457450"/>
          <p14:tracePt t="29894" x="4521200" y="2463800"/>
          <p14:tracePt t="29910" x="4527550" y="2463800"/>
          <p14:tracePt t="29927" x="4533900" y="2470150"/>
          <p14:tracePt t="29944" x="4540250" y="2476500"/>
          <p14:tracePt t="29960" x="4540250" y="2482850"/>
          <p14:tracePt t="29977" x="4540250" y="2489200"/>
          <p14:tracePt t="30025" x="4533900" y="2495550"/>
          <p14:tracePt t="30061" x="4527550" y="2495550"/>
          <p14:tracePt t="30085" x="4521200" y="2495550"/>
          <p14:tracePt t="30101" x="4514850" y="2495550"/>
          <p14:tracePt t="30117" x="4508500" y="2495550"/>
          <p14:tracePt t="30122" x="4502150" y="2495550"/>
          <p14:tracePt t="30137" x="4495800" y="2489200"/>
          <p14:tracePt t="30146" x="4489450" y="2489200"/>
          <p14:tracePt t="30146" x="4483100" y="2489200"/>
          <p14:tracePt t="30162" x="4476750" y="2495550"/>
          <p14:tracePt t="30162" x="4470400" y="2495550"/>
          <p14:tracePt t="30179" x="4464050" y="2495550"/>
          <p14:tracePt t="30179" x="4457700" y="2495550"/>
          <p14:tracePt t="30179" x="4451350" y="2495550"/>
          <p14:tracePt t="30198" x="4445000" y="2495550"/>
          <p14:tracePt t="30211" x="4438650" y="2501900"/>
          <p14:tracePt t="30211" x="4425950" y="2501900"/>
          <p14:tracePt t="30230" x="4419600" y="2508250"/>
          <p14:tracePt t="30230" x="4413250" y="2508250"/>
          <p14:tracePt t="30246" x="4406900" y="2514600"/>
          <p14:tracePt t="30261" x="4400550" y="2520950"/>
          <p14:tracePt t="30278" x="4394200" y="2527300"/>
          <p14:tracePt t="30295" x="4394200" y="2533650"/>
          <p14:tracePt t="30312" x="4406900" y="2540000"/>
          <p14:tracePt t="30333" x="4413250" y="2540000"/>
          <p14:tracePt t="30345" x="4419600" y="2540000"/>
          <p14:tracePt t="30345" x="4438650" y="2546350"/>
          <p14:tracePt t="30363" x="4451350" y="2552700"/>
          <p14:tracePt t="30363" x="4457700" y="2552700"/>
          <p14:tracePt t="30380" x="4476750" y="2559050"/>
          <p14:tracePt t="30380" x="4489450" y="2559050"/>
          <p14:tracePt t="30396" x="4502150" y="2559050"/>
          <p14:tracePt t="30396" x="4521200" y="2559050"/>
          <p14:tracePt t="30413" x="4533900" y="2559050"/>
          <p14:tracePt t="30413" x="4572000" y="2565400"/>
          <p14:tracePt t="30430" x="4591050" y="2565400"/>
          <p14:tracePt t="30430" x="4610100" y="2565400"/>
          <p14:tracePt t="30447" x="4629150" y="2565400"/>
          <p14:tracePt t="30447" x="4648200" y="2565400"/>
          <p14:tracePt t="30463" x="4667250" y="2565400"/>
          <p14:tracePt t="30463" x="4686300" y="2565400"/>
          <p14:tracePt t="30463" x="4711700" y="2565400"/>
          <p14:tracePt t="30482" x="4730750" y="2565400"/>
          <p14:tracePt t="30495" x="4749800" y="2565400"/>
          <p14:tracePt t="30495" x="4794250" y="2565400"/>
          <p14:tracePt t="30514" x="4813300" y="2571750"/>
          <p14:tracePt t="30514" x="4832350" y="2571750"/>
          <p14:tracePt t="30530" x="4845050" y="2571750"/>
          <p14:tracePt t="30530" x="4857750" y="2571750"/>
          <p14:tracePt t="30547" x="4876800" y="2578100"/>
          <p14:tracePt t="30547" x="4889500" y="2578100"/>
          <p14:tracePt t="30564" x="4902200" y="2578100"/>
          <p14:tracePt t="30564" x="4914900" y="2578100"/>
          <p14:tracePt t="30564" x="4927600" y="2578100"/>
          <p14:tracePt t="30583" x="4940300" y="2578100"/>
          <p14:tracePt t="30583" x="4953000" y="2578100"/>
          <p14:tracePt t="30598" x="4965700" y="2578100"/>
          <p14:tracePt t="30598" x="4978400" y="2578100"/>
          <p14:tracePt t="30614" x="4991100" y="2578100"/>
          <p14:tracePt t="30614" x="5003800" y="2584450"/>
          <p14:tracePt t="30631" x="5016500" y="2584450"/>
          <p14:tracePt t="30631" x="5022850" y="2590800"/>
          <p14:tracePt t="30647" x="5035550" y="2590800"/>
          <p14:tracePt t="30647" x="5048250" y="2603500"/>
          <p14:tracePt t="30664" x="5048250" y="2616200"/>
          <p14:tracePt t="30664" x="5041900" y="2622550"/>
          <p14:tracePt t="30681" x="5029200" y="2635250"/>
          <p14:tracePt t="30681" x="5010150" y="2647950"/>
          <p14:tracePt t="30698" x="4984750" y="2667000"/>
          <p14:tracePt t="30698" x="4953000" y="2686050"/>
          <p14:tracePt t="30714" x="4908550" y="2705100"/>
          <p14:tracePt t="30714" x="4800600" y="2749550"/>
          <p14:tracePt t="30730" x="4743450" y="2774950"/>
          <p14:tracePt t="30730" x="4673600" y="2794000"/>
          <p14:tracePt t="30748" x="4597400" y="2819400"/>
          <p14:tracePt t="30748" x="4514850" y="2844800"/>
          <p14:tracePt t="30764" x="4425950" y="2870200"/>
          <p14:tracePt t="30764" x="4337050" y="2895600"/>
          <p14:tracePt t="30781" x="4241800" y="2914650"/>
          <p14:tracePt t="30781" x="4038600" y="2959100"/>
          <p14:tracePt t="30798" x="3930650" y="2984500"/>
          <p14:tracePt t="30798" x="3822700" y="2997200"/>
          <p14:tracePt t="30815" x="3714750" y="3016250"/>
          <p14:tracePt t="30815" x="3613150" y="3028950"/>
          <p14:tracePt t="30831" x="3511550" y="3035300"/>
          <p14:tracePt t="30831" x="3416300" y="3041650"/>
          <p14:tracePt t="30831" x="3321050" y="3048000"/>
          <p14:tracePt t="30850" x="3238500" y="3048000"/>
          <p14:tracePt t="30863" x="3155950" y="3048000"/>
          <p14:tracePt t="30863" x="3009900" y="3048000"/>
          <p14:tracePt t="30882" x="2940050" y="3048000"/>
          <p14:tracePt t="30882" x="2882900" y="3041650"/>
          <p14:tracePt t="30898" x="2819400" y="3041650"/>
          <p14:tracePt t="30898" x="2768600" y="3035300"/>
          <p14:tracePt t="30915" x="2717800" y="3028950"/>
          <p14:tracePt t="30915" x="2667000" y="3022600"/>
          <p14:tracePt t="30932" x="2628900" y="3016250"/>
          <p14:tracePt t="30932" x="2590800" y="3003550"/>
          <p14:tracePt t="30932" x="2559050" y="2997200"/>
          <p14:tracePt t="30951" x="2533650" y="2990850"/>
          <p14:tracePt t="30951" x="2508250" y="2984500"/>
          <p14:tracePt t="30965" x="2482850" y="2978150"/>
          <p14:tracePt t="30965" x="2463800" y="2971800"/>
          <p14:tracePt t="30982" x="2444750" y="2971800"/>
          <p14:tracePt t="30982" x="2432050" y="2965450"/>
          <p14:tracePt t="30998" x="2413000" y="2965450"/>
          <p14:tracePt t="30998" x="2400300" y="2971800"/>
          <p14:tracePt t="30998" x="2387600" y="2971800"/>
          <p14:tracePt t="31017" x="2374900" y="2971800"/>
          <p14:tracePt t="31017" x="2362200" y="2978150"/>
          <p14:tracePt t="31032" x="2349500" y="2984500"/>
          <p14:tracePt t="31032" x="2336800" y="2984500"/>
          <p14:tracePt t="31049" x="2324100" y="2990850"/>
          <p14:tracePt t="31049" x="2311400" y="2997200"/>
          <p14:tracePt t="31065" x="2298700" y="2997200"/>
          <p14:tracePt t="31065" x="2279650" y="3009900"/>
          <p14:tracePt t="31084" x="2266950" y="3016250"/>
          <p14:tracePt t="31084" x="2260600" y="3016250"/>
          <p14:tracePt t="31099" x="2247900" y="3022600"/>
          <p14:tracePt t="31099" x="2235200" y="3022600"/>
          <p14:tracePt t="31115" x="2228850" y="3028950"/>
          <p14:tracePt t="31115" x="2216150" y="3028950"/>
          <p14:tracePt t="31132" x="2203450" y="3035300"/>
          <p14:tracePt t="31132" x="2184400" y="3035300"/>
          <p14:tracePt t="31150" x="2178050" y="3041650"/>
          <p14:tracePt t="31150" x="2165350" y="3041650"/>
          <p14:tracePt t="31166" x="2152650" y="3041650"/>
          <p14:tracePt t="31166" x="2146300" y="3048000"/>
          <p14:tracePt t="31183" x="2133600" y="3048000"/>
          <p14:tracePt t="31183" x="2120900" y="3054350"/>
          <p14:tracePt t="31199" x="2108200" y="3054350"/>
          <p14:tracePt t="31199" x="2095500" y="3060700"/>
          <p14:tracePt t="31199" x="2082800" y="3060700"/>
          <p14:tracePt t="31218" x="2070100" y="3067050"/>
          <p14:tracePt t="31231" x="2051050" y="3073400"/>
          <p14:tracePt t="31231" x="2025650" y="3079750"/>
          <p14:tracePt t="31249" x="2012950" y="3079750"/>
          <p14:tracePt t="31249" x="1993900" y="3086100"/>
          <p14:tracePt t="31266" x="1981200" y="3086100"/>
          <p14:tracePt t="31266" x="1962150" y="3092450"/>
          <p14:tracePt t="31282" x="1949450" y="3092450"/>
          <p14:tracePt t="31282" x="1936750" y="3092450"/>
          <p14:tracePt t="31282" x="1917700" y="3098800"/>
          <p14:tracePt t="31302" x="1905000" y="3098800"/>
          <p14:tracePt t="31315" x="1892300" y="3098800"/>
          <p14:tracePt t="31315" x="1860550" y="3105150"/>
          <p14:tracePt t="31333" x="1847850" y="3105150"/>
          <p14:tracePt t="31333" x="1835150" y="3111500"/>
          <p14:tracePt t="31349" x="1822450" y="3111500"/>
          <p14:tracePt t="31349" x="1809750" y="3111500"/>
          <p14:tracePt t="31366" x="1797050" y="3111500"/>
          <p14:tracePt t="31366" x="1784350" y="3117850"/>
          <p14:tracePt t="31383" x="1771650" y="3117850"/>
          <p14:tracePt t="31383" x="1765300" y="3117850"/>
          <p14:tracePt t="31400" x="1758950" y="3117850"/>
          <p14:tracePt t="31400" x="1758950" y="3124200"/>
          <p14:tracePt t="31417" x="1752600" y="3124200"/>
          <p14:tracePt t="31432" x="1758950" y="3117850"/>
          <p14:tracePt t="31465" x="1765300" y="3117850"/>
          <p14:tracePt t="31481" x="1771650" y="3117850"/>
          <p14:tracePt t="31489" x="1778000" y="3117850"/>
          <p14:tracePt t="31498" x="1784350" y="3117850"/>
          <p14:tracePt t="31498" x="1790700" y="3117850"/>
          <p14:tracePt t="31518" x="1803400" y="3111500"/>
          <p14:tracePt t="31533" x="1816100" y="3105150"/>
          <p14:tracePt t="31549" x="1822450" y="3098800"/>
          <p14:tracePt t="31549" x="1828800" y="3098800"/>
          <p14:tracePt t="31567" x="1835150" y="3092450"/>
          <p14:tracePt t="31567" x="1847850" y="3092450"/>
          <p14:tracePt t="31567" x="1854200" y="3092450"/>
          <p14:tracePt t="31586" x="2044700" y="3092450"/>
          <p14:tracePt t="31586" x="2076450" y="3092450"/>
          <p14:tracePt t="31681" x="2108200" y="3098800"/>
          <p14:tracePt t="31689" x="2146300" y="3098800"/>
          <p14:tracePt t="31699" x="2222500" y="3105150"/>
          <p14:tracePt t="31716" x="2311400" y="3111500"/>
          <p14:tracePt t="31733" x="2444750" y="3130550"/>
          <p14:tracePt t="31750" x="2546350" y="3136900"/>
          <p14:tracePt t="31766" x="2647950" y="3149600"/>
          <p14:tracePt t="31783" x="2749550" y="3149600"/>
          <p14:tracePt t="31783" x="2800350" y="3155950"/>
          <p14:tracePt t="31801" x="2901950" y="3155950"/>
          <p14:tracePt t="31818" x="2997200" y="3162300"/>
          <p14:tracePt t="31834" x="3086100" y="3168650"/>
          <p14:tracePt t="31850" x="3162300" y="3168650"/>
          <p14:tracePt t="31867" x="3232150" y="3168650"/>
          <p14:tracePt t="31867" x="3263900" y="3168650"/>
          <p14:tracePt t="31887" x="3321050" y="3168650"/>
          <p14:tracePt t="31902" x="3365500" y="3162300"/>
          <p14:tracePt t="31917" x="3403600" y="3155950"/>
          <p14:tracePt t="31934" x="3429000" y="3155950"/>
          <p14:tracePt t="31950" x="3454400" y="3149600"/>
          <p14:tracePt t="31967" x="3473450" y="3149600"/>
          <p14:tracePt t="31984" x="3479800" y="3149600"/>
          <p14:tracePt t="32000" x="3486150" y="3149600"/>
          <p14:tracePt t="32017" x="3486150" y="3143250"/>
          <p14:tracePt t="32045" x="3486150" y="3136900"/>
          <p14:tracePt t="32065" x="3479800" y="3130550"/>
          <p14:tracePt t="32089" x="3473450" y="3124200"/>
          <p14:tracePt t="32109" x="3473450" y="3117850"/>
          <p14:tracePt t="32201" x="3479800" y="3124200"/>
          <p14:tracePt t="32261" x="3479800" y="3130550"/>
          <p14:tracePt t="32277" x="3486150" y="3136900"/>
          <p14:tracePt t="32297" x="3479800" y="3130550"/>
          <p14:tracePt t="32313" x="3473450" y="3130550"/>
          <p14:tracePt t="32322" x="3467100" y="3130550"/>
          <p14:tracePt t="32335" x="3454400" y="3124200"/>
          <p14:tracePt t="32335" x="3429000" y="3117850"/>
          <p14:tracePt t="32353" x="3409950" y="3124200"/>
          <p14:tracePt t="32353" x="3390900" y="3124200"/>
          <p14:tracePt t="32370" x="3371850" y="3124200"/>
          <p14:tracePt t="32370" x="3352800" y="3124200"/>
          <p14:tracePt t="32386" x="3327400" y="3130550"/>
          <p14:tracePt t="32386" x="3270250" y="3130550"/>
          <p14:tracePt t="32403" x="3238500" y="3136900"/>
          <p14:tracePt t="32403" x="3206750" y="3136900"/>
          <p14:tracePt t="32419" x="3168650" y="3143250"/>
          <p14:tracePt t="32419" x="3136900" y="3143250"/>
          <p14:tracePt t="32437" x="3098800" y="3143250"/>
          <p14:tracePt t="32437" x="3067050" y="3149600"/>
          <p14:tracePt t="32453" x="3028950" y="3149600"/>
          <p14:tracePt t="32453" x="2952750" y="3149600"/>
          <p14:tracePt t="32470" x="2914650" y="3155950"/>
          <p14:tracePt t="32470" x="2876550" y="3155950"/>
          <p14:tracePt t="32487" x="2832100" y="3155950"/>
          <p14:tracePt t="32487" x="2794000" y="3155950"/>
          <p14:tracePt t="32503" x="2762250" y="3155950"/>
          <p14:tracePt t="32503" x="2724150" y="3155950"/>
          <p14:tracePt t="32503" x="2692400" y="3155950"/>
          <p14:tracePt t="32522" x="2654300" y="3149600"/>
          <p14:tracePt t="32535" x="2628900" y="3149600"/>
          <p14:tracePt t="32535" x="2571750" y="3149600"/>
          <p14:tracePt t="32554" x="2546350" y="3149600"/>
          <p14:tracePt t="32554" x="2520950" y="3143250"/>
          <p14:tracePt t="32570" x="2495550" y="3143250"/>
          <p14:tracePt t="32570" x="2476500" y="3143250"/>
          <p14:tracePt t="32570" x="2457450" y="3136900"/>
          <p14:tracePt t="32590" x="2444750" y="3136900"/>
          <p14:tracePt t="32602" x="2425700" y="3136900"/>
          <p14:tracePt t="32602" x="2413000" y="3136900"/>
          <p14:tracePt t="32602" x="2400300" y="3130550"/>
          <p14:tracePt t="32622" x="2393950" y="3130550"/>
          <p14:tracePt t="32622" x="2381250" y="3130550"/>
          <p14:tracePt t="32637" x="2374900" y="3130550"/>
          <p14:tracePt t="32637" x="2368550" y="3130550"/>
          <p14:tracePt t="32654" x="2362200" y="3130550"/>
          <p14:tracePt t="32674" x="2368550" y="3136900"/>
          <p14:tracePt t="32717" x="2374900" y="3136900"/>
          <p14:tracePt t="32733" x="2381250" y="3136900"/>
          <p14:tracePt t="32749" x="2387600" y="3136900"/>
          <p14:tracePt t="32761" x="2393950" y="3136900"/>
          <p14:tracePt t="32778" x="2393950" y="3130550"/>
          <p14:tracePt t="32817" x="2387600" y="3130550"/>
          <p14:tracePt t="32830" x="2374900" y="3130550"/>
          <p14:tracePt t="32845" x="2368550" y="3130550"/>
          <p14:tracePt t="32861" x="2362200" y="3130550"/>
          <p14:tracePt t="32870" x="2355850" y="3130550"/>
          <p14:tracePt t="32870" x="2343150" y="3130550"/>
          <p14:tracePt t="32870" x="2336800" y="3130550"/>
          <p14:tracePt t="32890" x="2330450" y="3130550"/>
          <p14:tracePt t="32903" x="2324100" y="3130550"/>
          <p14:tracePt t="32903" x="2305050" y="3130550"/>
          <p14:tracePt t="32922" x="2298700" y="3124200"/>
          <p14:tracePt t="32922" x="2292350" y="3124200"/>
          <p14:tracePt t="32938" x="2286000" y="3124200"/>
          <p14:tracePt t="32938" x="2279650" y="3117850"/>
          <p14:tracePt t="32955" x="2266950" y="3117850"/>
          <p14:tracePt t="32955" x="2260600" y="3117850"/>
          <p14:tracePt t="32972" x="2247900" y="3111500"/>
          <p14:tracePt t="32972" x="2235200" y="3111500"/>
          <p14:tracePt t="32972" x="2228850" y="3111500"/>
          <p14:tracePt t="32991" x="2216150" y="3111500"/>
          <p14:tracePt t="32991" x="2203450" y="3111500"/>
          <p14:tracePt t="33006" x="2190750" y="3111500"/>
          <p14:tracePt t="33006" x="2178050" y="3111500"/>
          <p14:tracePt t="33022" x="2171700" y="3111500"/>
          <p14:tracePt t="33022" x="2159000" y="3111500"/>
          <p14:tracePt t="33038" x="2146300" y="3111500"/>
          <p14:tracePt t="33038" x="2133600" y="3105150"/>
          <p14:tracePt t="33055" x="2120900" y="3105150"/>
          <p14:tracePt t="33055" x="2095500" y="3105150"/>
          <p14:tracePt t="33072" x="2082800" y="3105150"/>
          <p14:tracePt t="33072" x="2076450" y="3105150"/>
          <p14:tracePt t="33090" x="2063750" y="3105150"/>
          <p14:tracePt t="33090" x="2051050" y="3105150"/>
          <p14:tracePt t="33105" x="2044700" y="3105150"/>
          <p14:tracePt t="33105" x="2025650" y="3105150"/>
          <p14:tracePt t="33122" x="2019300" y="3105150"/>
          <p14:tracePt t="33122" x="2012950" y="3105150"/>
          <p14:tracePt t="33139" x="2006600" y="3105150"/>
          <p14:tracePt t="33139" x="2000250" y="3105150"/>
          <p14:tracePt t="33155" x="1993900" y="3098800"/>
          <p14:tracePt t="33155" x="1987550" y="3098800"/>
          <p14:tracePt t="33172" x="1974850" y="3098800"/>
          <p14:tracePt t="33189" x="1968500" y="3098800"/>
          <p14:tracePt t="33229" x="1974850" y="3092450"/>
          <p14:tracePt t="33301" x="1981200" y="3092450"/>
          <p14:tracePt t="33333" x="1987550" y="3092450"/>
          <p14:tracePt t="33349" x="1993900" y="3086100"/>
          <p14:tracePt t="33361" x="2000250" y="3086100"/>
          <p14:tracePt t="33378" x="2006600" y="3086100"/>
          <p14:tracePt t="33393" x="2012950" y="3079750"/>
          <p14:tracePt t="33410" x="2019300" y="3079750"/>
          <p14:tracePt t="33422" x="2025650" y="3079750"/>
          <p14:tracePt t="33445" x="2019300" y="3079750"/>
          <p14:tracePt t="33513" x="2012950" y="3086100"/>
          <p14:tracePt t="33537" x="2006600" y="3086100"/>
          <p14:tracePt t="33582" x="2012950" y="3086100"/>
          <p14:tracePt t="33649" x="2012950" y="3079750"/>
          <p14:tracePt t="33777" x="2012950" y="3073400"/>
          <p14:tracePt t="33837" x="2019300" y="3073400"/>
          <p14:tracePt t="33873" x="2025650" y="3067050"/>
          <p14:tracePt t="33897" x="2032000" y="3067050"/>
          <p14:tracePt t="33909" x="2038350" y="3067050"/>
          <p14:tracePt t="33941" x="2044700" y="3060700"/>
          <p14:tracePt t="33957" x="2051050" y="3067050"/>
          <p14:tracePt t="33969" x="2057400" y="3067050"/>
          <p14:tracePt t="33985" x="2063750" y="3067050"/>
          <p14:tracePt t="34001" x="2070100" y="3073400"/>
          <p14:tracePt t="34017" x="2063750" y="3079750"/>
          <p14:tracePt t="34069" x="2057400" y="3079750"/>
          <p14:tracePt t="34081" x="2051050" y="3079750"/>
          <p14:tracePt t="34097" x="2044700" y="3079750"/>
          <p14:tracePt t="34113" x="2038350" y="3079750"/>
          <p14:tracePt t="34129" x="2032000" y="3079750"/>
          <p14:tracePt t="34142" x="2025650" y="3073400"/>
          <p14:tracePt t="34165" x="2019300" y="3067050"/>
          <p14:tracePt t="34210" x="2019300" y="3060700"/>
          <p14:tracePt t="34233" x="2006600" y="3060700"/>
          <p14:tracePt t="34293" x="2006600" y="3067050"/>
          <p14:tracePt t="34310" x="2000250" y="3067050"/>
          <p14:tracePt t="34321" x="1993900" y="3073400"/>
          <p14:tracePt t="34337" x="1987550" y="3073400"/>
          <p14:tracePt t="34353" x="1981200" y="3073400"/>
          <p14:tracePt t="34377" x="1981200" y="3067050"/>
          <p14:tracePt t="34533" x="1987550" y="3067050"/>
          <p14:tracePt t="34549" x="2184400" y="3041650"/>
          <p14:tracePt t="34672" x="2203450" y="3041650"/>
          <p14:tracePt t="34678" x="2260600" y="3041650"/>
          <p14:tracePt t="34693" x="2311400" y="3041650"/>
          <p14:tracePt t="34709" x="2374900" y="3048000"/>
          <p14:tracePt t="34726" x="2470150" y="3067050"/>
          <p14:tracePt t="34743" x="2533650" y="3079750"/>
          <p14:tracePt t="34760" x="2597150" y="3086100"/>
          <p14:tracePt t="34776" x="2660650" y="3092450"/>
          <p14:tracePt t="34793" x="2768600" y="3098800"/>
          <p14:tracePt t="34810" x="2838450" y="3105150"/>
          <p14:tracePt t="34826" x="2914650" y="3105150"/>
          <p14:tracePt t="34843" x="2984500" y="3111500"/>
          <p14:tracePt t="34843" x="3022600" y="3111500"/>
          <p14:tracePt t="34862" x="3092450" y="3111500"/>
          <p14:tracePt t="34878" x="3162300" y="3111500"/>
          <p14:tracePt t="34893" x="3232150" y="3105150"/>
          <p14:tracePt t="34910" x="3295650" y="3105150"/>
          <p14:tracePt t="34927" x="3352800" y="3098800"/>
          <p14:tracePt t="34927" x="3378200" y="3098800"/>
          <p14:tracePt t="34946" x="3435350" y="3092450"/>
          <p14:tracePt t="34962" x="3479800" y="3086100"/>
          <p14:tracePt t="34977" x="3524250" y="3086100"/>
          <p14:tracePt t="34994" x="3562350" y="3079750"/>
          <p14:tracePt t="35010" x="3600450" y="3073400"/>
          <p14:tracePt t="35010" x="3613150" y="3067050"/>
          <p14:tracePt t="35030" x="3644900" y="3067050"/>
          <p14:tracePt t="35044" x="3663950" y="3060700"/>
          <p14:tracePt t="35061" x="3683000" y="3060700"/>
          <p14:tracePt t="35061" x="3689350" y="3054350"/>
          <p14:tracePt t="35081" x="3695700" y="3054350"/>
          <p14:tracePt t="35094" x="3708400" y="3054350"/>
          <p14:tracePt t="35111" x="3702050" y="3048000"/>
          <p14:tracePt t="35217" x="3702050" y="3041650"/>
          <p14:tracePt t="35281" x="3708400" y="3041650"/>
          <p14:tracePt t="35329" x="3714750" y="3048000"/>
          <p14:tracePt t="35382" x="3714750" y="3041650"/>
          <p14:tracePt t="35461" x="3708400" y="3035300"/>
          <p14:tracePt t="35485" x="3708400" y="3028950"/>
          <p14:tracePt t="35509" x="3702050" y="3022600"/>
          <p14:tracePt t="35529" x="3695700" y="3016250"/>
          <p14:tracePt t="35554" x="3689350" y="3016250"/>
          <p14:tracePt t="35577" x="3695700" y="3016250"/>
          <p14:tracePt t="35673" x="3702050" y="3022600"/>
          <p14:tracePt t="35697" x="3708400" y="3028950"/>
          <p14:tracePt t="35717" x="3714750" y="3035300"/>
          <p14:tracePt t="35741" x="3714750" y="3041650"/>
          <p14:tracePt t="35769" x="3721100" y="3041650"/>
          <p14:tracePt t="35801" x="3727450" y="3041650"/>
          <p14:tracePt t="35821" x="3733800" y="3035300"/>
          <p14:tracePt t="35869" x="3733800" y="3028950"/>
          <p14:tracePt t="35889" x="3733800" y="3022600"/>
          <p14:tracePt t="35913" x="3740150" y="3016250"/>
          <p14:tracePt t="35938" x="3746500" y="3009900"/>
          <p14:tracePt t="35958" x="3752850" y="3009900"/>
          <p14:tracePt t="35973" x="3759200" y="3003550"/>
          <p14:tracePt t="35989" x="3765550" y="3003550"/>
          <p14:tracePt t="35998" x="3778250" y="2997200"/>
          <p14:tracePt t="36014" x="3797300" y="2997200"/>
          <p14:tracePt t="36031" x="3829050" y="2997200"/>
          <p14:tracePt t="36047" x="3879850" y="2990850"/>
          <p14:tracePt t="36064" x="3930650" y="2984500"/>
          <p14:tracePt t="36082" x="3981450" y="2971800"/>
          <p14:tracePt t="36097" x="4032250" y="2965450"/>
          <p14:tracePt t="36114" x="4121150" y="2952750"/>
          <p14:tracePt t="36131" x="4178300" y="2946400"/>
          <p14:tracePt t="36147" x="4229100" y="2933700"/>
          <p14:tracePt t="36164" x="4305300" y="2927350"/>
          <p14:tracePt t="36181" x="4349750" y="2921000"/>
          <p14:tracePt t="36198" x="4394200" y="2914650"/>
          <p14:tracePt t="36214" x="4432300" y="2921000"/>
          <p14:tracePt t="36231" x="4470400" y="2921000"/>
          <p14:tracePt t="36231" x="4489450" y="2927350"/>
          <p14:tracePt t="36250" x="4527550" y="2933700"/>
          <p14:tracePt t="36265" x="4572000" y="2933700"/>
          <p14:tracePt t="36282" x="4591050" y="2933700"/>
          <p14:tracePt t="36282" x="4616450" y="2933700"/>
          <p14:tracePt t="36299" x="4648200" y="2927350"/>
          <p14:tracePt t="36299" x="4673600" y="2921000"/>
          <p14:tracePt t="36299" x="4711700" y="2921000"/>
          <p14:tracePt t="36318" x="4743450" y="2908300"/>
          <p14:tracePt t="36331" x="4781550" y="2908300"/>
          <p14:tracePt t="36331" x="4870450" y="2895600"/>
          <p14:tracePt t="36350" x="4914900" y="2895600"/>
          <p14:tracePt t="36350" x="4959350" y="2889250"/>
          <p14:tracePt t="36366" x="5010150" y="2889250"/>
          <p14:tracePt t="36366" x="5054600" y="2889250"/>
          <p14:tracePt t="36383" x="5105400" y="2895600"/>
          <p14:tracePt t="36383" x="5156200" y="2895600"/>
          <p14:tracePt t="36399" x="5200650" y="2895600"/>
          <p14:tracePt t="36399" x="5251450" y="2901950"/>
          <p14:tracePt t="36399" x="5295900" y="2901950"/>
          <p14:tracePt t="36418" x="5340350" y="2908300"/>
          <p14:tracePt t="36418" x="5384800" y="2908300"/>
          <p14:tracePt t="36433" x="5429250" y="2914650"/>
          <p14:tracePt t="36433" x="5473700" y="2914650"/>
          <p14:tracePt t="36449" x="5518150" y="2921000"/>
          <p14:tracePt t="36449" x="5556250" y="2921000"/>
          <p14:tracePt t="36466" x="5594350" y="2927350"/>
          <p14:tracePt t="36466" x="5664200" y="2927350"/>
          <p14:tracePt t="36483" x="5702300" y="2933700"/>
          <p14:tracePt t="36483" x="5734050" y="2933700"/>
          <p14:tracePt t="36500" x="5759450" y="2933700"/>
          <p14:tracePt t="36500" x="5791200" y="2940050"/>
          <p14:tracePt t="36517" x="5822950" y="2940050"/>
          <p14:tracePt t="36517" x="5848350" y="2940050"/>
          <p14:tracePt t="36533" x="5873750" y="2940050"/>
          <p14:tracePt t="36533" x="5918200" y="2946400"/>
          <p14:tracePt t="36550" x="5937250" y="2946400"/>
          <p14:tracePt t="36550" x="5949950" y="2946400"/>
          <p14:tracePt t="36567" x="5969000" y="2946400"/>
          <p14:tracePt t="36567" x="5981700" y="2946400"/>
          <p14:tracePt t="36584" x="5994400" y="2952750"/>
          <p14:tracePt t="36584" x="6007100" y="2952750"/>
          <p14:tracePt t="36584" x="6013450" y="2952750"/>
          <p14:tracePt t="36602" x="6026150" y="2952750"/>
          <p14:tracePt t="36615" x="6032500" y="2952750"/>
          <p14:tracePt t="36615" x="6045200" y="2952750"/>
          <p14:tracePt t="36634" x="6051550" y="2952750"/>
          <p14:tracePt t="36649" x="6051550" y="2959100"/>
          <p14:tracePt t="36670" x="6045200" y="2965450"/>
          <p14:tracePt t="36686" x="6032500" y="2971800"/>
          <p14:tracePt t="36702" x="6026150" y="2978150"/>
          <p14:tracePt t="36717" x="6019800" y="2978150"/>
          <p14:tracePt t="36717" x="6013450" y="2978150"/>
          <p14:tracePt t="36734" x="6007100" y="2984500"/>
          <p14:tracePt t="36734" x="5994400" y="2984500"/>
          <p14:tracePt t="36750" x="5988050" y="2990850"/>
          <p14:tracePt t="36750" x="5981700" y="2990850"/>
          <p14:tracePt t="36767" x="5975350" y="2990850"/>
          <p14:tracePt t="36767" x="5956300" y="2997200"/>
          <p14:tracePt t="36784" x="5949950" y="2997200"/>
          <p14:tracePt t="36784" x="5943600" y="3003550"/>
          <p14:tracePt t="36801" x="5930900" y="3003550"/>
          <p14:tracePt t="36801" x="5924550" y="3009900"/>
          <p14:tracePt t="36817" x="5911850" y="3009900"/>
          <p14:tracePt t="36817" x="5899150" y="3009900"/>
          <p14:tracePt t="36834" x="5892800" y="3016250"/>
          <p14:tracePt t="36834" x="5867400" y="3022600"/>
          <p14:tracePt t="36850" x="5861050" y="3022600"/>
          <p14:tracePt t="36850" x="5848350" y="3028950"/>
          <p14:tracePt t="36867" x="5842000" y="3028950"/>
          <p14:tracePt t="36867" x="5835650" y="3035300"/>
          <p14:tracePt t="36884" x="5822950" y="3035300"/>
          <p14:tracePt t="36884" x="5816600" y="3041650"/>
          <p14:tracePt t="36902" x="5803900" y="3048000"/>
          <p14:tracePt t="36902" x="5797550" y="3048000"/>
          <p14:tracePt t="36918" x="5791200" y="3048000"/>
          <p14:tracePt t="36918" x="5791200" y="3054350"/>
          <p14:tracePt t="36934" x="5778500" y="3060700"/>
          <p14:tracePt t="36950" x="5772150" y="3067050"/>
          <p14:tracePt t="36966" x="5765800" y="3073400"/>
          <p14:tracePt t="36983" x="5759450" y="3073400"/>
          <p14:tracePt t="37000" x="5765800" y="3073400"/>
          <p14:tracePt t="37078" x="5772150" y="3067050"/>
          <p14:tracePt t="37097" x="5772150" y="3060700"/>
          <p14:tracePt t="37121" x="5778500" y="3054350"/>
          <p14:tracePt t="37141" x="5784850" y="3054350"/>
          <p14:tracePt t="37173" x="5778500" y="3054350"/>
          <p14:tracePt t="37249" x="5772150" y="3054350"/>
          <p14:tracePt t="37269" x="5765800" y="3054350"/>
          <p14:tracePt t="37293" x="5759450" y="3054350"/>
          <p14:tracePt t="37329" x="5753100" y="3054350"/>
          <p14:tracePt t="37397" x="5746750" y="3054350"/>
          <p14:tracePt t="37413" x="5740400" y="3054350"/>
          <p14:tracePt t="37430" x="5734050" y="3054350"/>
          <p14:tracePt t="37441" x="5727700" y="3060700"/>
          <p14:tracePt t="37457" x="5721350" y="3060700"/>
          <p14:tracePt t="37473" x="5715000" y="3060700"/>
          <p14:tracePt t="37490" x="5708650" y="3054350"/>
          <p14:tracePt t="37502" x="5702300" y="3054350"/>
          <p14:tracePt t="37518" x="5695950" y="3054350"/>
          <p14:tracePt t="37535" x="5689600" y="3054350"/>
          <p14:tracePt t="37552" x="5683250" y="3054350"/>
          <p14:tracePt t="37569" x="5676900" y="3048000"/>
          <p14:tracePt t="37586" x="5676900" y="3041650"/>
          <p14:tracePt t="37602" x="5676900" y="3035300"/>
          <p14:tracePt t="37619" x="5880100" y="3028950"/>
          <p14:tracePt t="37724" x="5911850" y="3022600"/>
          <p14:tracePt t="37730" x="5943600" y="3022600"/>
          <p14:tracePt t="37738" x="6013450" y="3016250"/>
          <p14:tracePt t="37753" x="6089650" y="3009900"/>
          <p14:tracePt t="37769" x="6165850" y="3003550"/>
          <p14:tracePt t="37786" x="6292850" y="2997200"/>
          <p14:tracePt t="37803" x="6375400" y="2997200"/>
          <p14:tracePt t="37820" x="6457950" y="2990850"/>
          <p14:tracePt t="37837" x="6540500" y="2990850"/>
          <p14:tracePt t="37853" x="6648450" y="2984500"/>
          <p14:tracePt t="37870" x="6711950" y="2984500"/>
          <p14:tracePt t="37887" x="6769100" y="2978150"/>
          <p14:tracePt t="37903" x="6819900" y="2971800"/>
          <p14:tracePt t="37903" x="6838950" y="2971800"/>
          <p14:tracePt t="37922" x="6877050" y="2965450"/>
          <p14:tracePt t="37938" x="6902450" y="2965450"/>
          <p14:tracePt t="37953" x="6921500" y="2965450"/>
          <p14:tracePt t="37970" x="6934200" y="2971800"/>
          <p14:tracePt t="37987" x="6927850" y="2978150"/>
          <p14:tracePt t="38006" x="6915150" y="2984500"/>
          <p14:tracePt t="38022" x="6896100" y="2984500"/>
          <p14:tracePt t="38037" x="6877050" y="2990850"/>
          <p14:tracePt t="38054" x="6851650" y="2990850"/>
          <p14:tracePt t="38070" x="6813550" y="2990850"/>
          <p14:tracePt t="38070" x="6800850" y="2990850"/>
          <p14:tracePt t="38091" x="6756400" y="2984500"/>
          <p14:tracePt t="38104" x="6711950" y="2971800"/>
          <p14:tracePt t="38120" x="6661150" y="2965450"/>
          <p14:tracePt t="38137" x="6610350" y="2946400"/>
          <p14:tracePt t="38154" x="6540500" y="2901950"/>
          <p14:tracePt t="38171" x="6502400" y="2863850"/>
          <p14:tracePt t="38187" x="6477000" y="2806700"/>
          <p14:tracePt t="38204" x="6470650" y="2724150"/>
          <p14:tracePt t="38222" x="6489700" y="2673350"/>
          <p14:tracePt t="38238" x="6534150" y="2622550"/>
          <p14:tracePt t="38254" x="6597650" y="2590800"/>
          <p14:tracePt t="38271" x="6680200" y="2559050"/>
          <p14:tracePt t="38271" x="6724650" y="2546350"/>
          <p14:tracePt t="38290" x="6819900" y="2527300"/>
          <p14:tracePt t="38305" x="6921500" y="2514600"/>
          <p14:tracePt t="38321" x="7010400" y="2520950"/>
          <p14:tracePt t="38338" x="7099300" y="2533650"/>
          <p14:tracePt t="38355" x="7175500" y="2559050"/>
          <p14:tracePt t="38371" x="7264400" y="2616200"/>
          <p14:tracePt t="38390" x="7302500" y="2673350"/>
          <p14:tracePt t="38405" x="7315200" y="2724150"/>
          <p14:tracePt t="38421" x="7315200" y="2781300"/>
          <p14:tracePt t="38438" x="7296150" y="2838450"/>
          <p14:tracePt t="38455" x="7245350" y="2914650"/>
          <p14:tracePt t="38472" x="7194550" y="2952750"/>
          <p14:tracePt t="38488" x="7143750" y="2990850"/>
          <p14:tracePt t="38505" x="7054850" y="3028950"/>
          <p14:tracePt t="38522" x="7010400" y="3041650"/>
          <p14:tracePt t="38539" x="6972300" y="3048000"/>
          <p14:tracePt t="38555" x="6940550" y="3054350"/>
          <p14:tracePt t="38572" x="6921500" y="3048000"/>
          <p14:tracePt t="38591" x="6915150" y="3048000"/>
          <p14:tracePt t="38605" x="6915150" y="3041650"/>
          <p14:tracePt t="38630" x="6921500" y="3041650"/>
          <p14:tracePt t="38638" x="6940550" y="3035300"/>
          <p14:tracePt t="38638" x="6953250" y="3035300"/>
          <p14:tracePt t="38658" x="6985000" y="3035300"/>
          <p14:tracePt t="38674" x="7035800" y="3028950"/>
          <p14:tracePt t="38689" x="7099300" y="3035300"/>
          <p14:tracePt t="38706" x="7169150" y="3035300"/>
          <p14:tracePt t="38722" x="7258050" y="3041650"/>
          <p14:tracePt t="38739" x="7359650" y="3048000"/>
          <p14:tracePt t="38739" x="7410450" y="3048000"/>
          <p14:tracePt t="38758" x="7518400" y="3060700"/>
          <p14:tracePt t="38773" x="7626350" y="3067050"/>
          <p14:tracePt t="38789" x="7727950" y="3073400"/>
          <p14:tracePt t="38806" x="7880350" y="3079750"/>
          <p14:tracePt t="38823" x="7962900" y="3079750"/>
          <p14:tracePt t="38839" x="8039100" y="3073400"/>
          <p14:tracePt t="38856" x="8096250" y="3073400"/>
          <p14:tracePt t="38873" x="8153400" y="3073400"/>
          <p14:tracePt t="38890" x="8172450" y="3073400"/>
          <p14:tracePt t="38906" x="8185150" y="3073400"/>
          <p14:tracePt t="38923" x="8178800" y="3073400"/>
          <p14:tracePt t="38965" x="8172450" y="3073400"/>
          <p14:tracePt t="38973" x="8166100" y="3067050"/>
          <p14:tracePt t="38981" x="8159750" y="3067050"/>
          <p14:tracePt t="38990" x="8153400" y="3067050"/>
          <p14:tracePt t="39006" x="8147050" y="3067050"/>
          <p14:tracePt t="39023" x="8140700" y="3067050"/>
          <p14:tracePt t="39041" x="8134350" y="3060700"/>
          <p14:tracePt t="39061" x="8134350" y="3054350"/>
          <p14:tracePt t="39102" x="8140700" y="3054350"/>
          <p14:tracePt t="39130" x="8147050" y="3054350"/>
          <p14:tracePt t="39153" x="8153400" y="3054350"/>
          <p14:tracePt t="39178" x="8159750" y="3060700"/>
          <p14:tracePt t="39197" x="8166100" y="3060700"/>
          <p14:tracePt t="39213" x="8172450" y="3067050"/>
          <p14:tracePt t="39230" x="8178800" y="3067050"/>
          <p14:tracePt t="39241" x="8185150" y="3067050"/>
          <p14:tracePt t="39257" x="8197850" y="3067050"/>
          <p14:tracePt t="39273" x="8204200" y="3067050"/>
          <p14:tracePt t="39289" x="8210550" y="3067050"/>
          <p14:tracePt t="39297" x="8216900" y="3067050"/>
          <p14:tracePt t="39311" x="8229600" y="3067050"/>
          <p14:tracePt t="39325" x="8235950" y="3060700"/>
          <p14:tracePt t="39341" x="8248650" y="3060700"/>
          <p14:tracePt t="39358" x="8261350" y="3060700"/>
          <p14:tracePt t="39375" x="8280400" y="3060700"/>
          <p14:tracePt t="39391" x="8286750" y="3060700"/>
          <p14:tracePt t="39391" x="8299450" y="3054350"/>
          <p14:tracePt t="39410" x="8299450" y="3048000"/>
          <p14:tracePt t="39424" x="8299450" y="3035300"/>
          <p14:tracePt t="39424" x="8293100" y="3028950"/>
          <p14:tracePt t="39443" x="8280400" y="3022600"/>
          <p14:tracePt t="39443" x="8267700" y="3022600"/>
          <p14:tracePt t="39459" x="8248650" y="3016250"/>
          <p14:tracePt t="39459" x="8229600" y="3016250"/>
          <p14:tracePt t="39459" x="8204200" y="3009900"/>
          <p14:tracePt t="39479" x="8178800" y="3009900"/>
          <p14:tracePt t="39479" x="8153400" y="3009900"/>
          <p14:tracePt t="39492" x="8121650" y="3009900"/>
          <p14:tracePt t="39492" x="8089900" y="3009900"/>
          <p14:tracePt t="39509" x="8058150" y="3016250"/>
          <p14:tracePt t="39509" x="8026400" y="3016250"/>
          <p14:tracePt t="39526" x="7994650" y="3022600"/>
          <p14:tracePt t="39526" x="7931150" y="3028950"/>
          <p14:tracePt t="39543" x="7905750" y="3028950"/>
          <p14:tracePt t="39543" x="7874000" y="3035300"/>
          <p14:tracePt t="39560" x="7842250" y="3041650"/>
          <p14:tracePt t="39560" x="7810500" y="3048000"/>
          <p14:tracePt t="39577" x="7778750" y="3048000"/>
          <p14:tracePt t="39577" x="7747000" y="3054350"/>
          <p14:tracePt t="39593" x="7715250" y="3060700"/>
          <p14:tracePt t="39593" x="7651750" y="3073400"/>
          <p14:tracePt t="39610" x="7620000" y="3079750"/>
          <p14:tracePt t="39610" x="7594600" y="3086100"/>
          <p14:tracePt t="39627" x="7562850" y="3086100"/>
          <p14:tracePt t="39627" x="7537450" y="3092450"/>
          <p14:tracePt t="39643" x="7505700" y="3098800"/>
          <p14:tracePt t="39643" x="7480300" y="3105150"/>
          <p14:tracePt t="39643" x="7461250" y="3111500"/>
          <p14:tracePt t="39662" x="7435850" y="3124200"/>
          <p14:tracePt t="39675" x="7416800" y="3130550"/>
          <p14:tracePt t="39675" x="7378700" y="3143250"/>
          <p14:tracePt t="39693" x="7359650" y="3149600"/>
          <p14:tracePt t="39693" x="7340600" y="3155950"/>
          <p14:tracePt t="39710" x="7327900" y="3155950"/>
          <p14:tracePt t="39710" x="7308850" y="3162300"/>
          <p14:tracePt t="39726" x="7296150" y="3168650"/>
          <p14:tracePt t="39726" x="7283450" y="3168650"/>
          <p14:tracePt t="39726" x="7270750" y="3175000"/>
          <p14:tracePt t="39746" x="7264400" y="3175000"/>
          <p14:tracePt t="39759" x="7251700" y="3175000"/>
          <p14:tracePt t="39759" x="7245350" y="3181350"/>
          <p14:tracePt t="39779" x="7232650" y="3181350"/>
          <p14:tracePt t="39779" x="7226300" y="3181350"/>
          <p14:tracePt t="39794" x="7219950" y="3181350"/>
          <p14:tracePt t="39809" x="7213600" y="3181350"/>
          <p14:tracePt t="39825" x="7207250" y="3181350"/>
          <p14:tracePt t="39842" x="7213600" y="3181350"/>
          <p14:tracePt t="39933" x="7219950" y="3175000"/>
          <p14:tracePt t="39949" x="7226300" y="3175000"/>
          <p14:tracePt t="39961" x="7232650" y="3175000"/>
          <p14:tracePt t="39977" x="7239000" y="3175000"/>
          <p14:tracePt t="40017" x="7245350" y="3181350"/>
          <p14:tracePt t="40053" x="7239000" y="3187700"/>
          <p14:tracePt t="40089" x="7232650" y="3187700"/>
          <p14:tracePt t="40113" x="7226300" y="3194050"/>
          <p14:tracePt t="40137" x="7226300" y="3200400"/>
          <p14:tracePt t="40189" x="7226300" y="3206750"/>
          <p14:tracePt t="40201" x="7226300" y="3213100"/>
          <p14:tracePt t="40217" x="7226300" y="3219450"/>
          <p14:tracePt t="40233" x="7226300" y="3225800"/>
          <p14:tracePt t="40249" x="7226300" y="3232150"/>
          <p14:tracePt t="40262" x="7219950" y="3244850"/>
          <p14:tracePt t="40285" x="7213600" y="3251200"/>
          <p14:tracePt t="40294" x="7207250" y="3257550"/>
          <p14:tracePt t="40294" x="7200900" y="3263900"/>
          <p14:tracePt t="40312" x="7194550" y="3270250"/>
          <p14:tracePt t="40312" x="7175500" y="3282950"/>
          <p14:tracePt t="40331" x="7162800" y="3282950"/>
          <p14:tracePt t="40331" x="7150100" y="3282950"/>
          <p14:tracePt t="40346" x="7137400" y="3282950"/>
          <p14:tracePt t="40346" x="7118350" y="3276600"/>
          <p14:tracePt t="40362" x="7105650" y="3263900"/>
          <p14:tracePt t="40379" x="6959600" y="3009900"/>
          <p14:tracePt t="40443" x="6959600" y="2978150"/>
          <p14:tracePt t="40449" x="6959600" y="2946400"/>
          <p14:tracePt t="40461" x="6959600" y="2876550"/>
          <p14:tracePt t="40478" x="6978650" y="2806700"/>
          <p14:tracePt t="40495" x="7042150" y="2698750"/>
          <p14:tracePt t="40512" x="7099300" y="2641600"/>
          <p14:tracePt t="40528" x="7169150" y="2597150"/>
          <p14:tracePt t="40545" x="7296150" y="2559050"/>
          <p14:tracePt t="40562" x="7391400" y="2559050"/>
          <p14:tracePt t="40579" x="7480300" y="2565400"/>
          <p14:tracePt t="40595" x="7562850" y="2590800"/>
          <p14:tracePt t="40612" x="7670800" y="2654300"/>
          <p14:tracePt t="40629" x="7721600" y="2705100"/>
          <p14:tracePt t="40645" x="7759700" y="2768600"/>
          <p14:tracePt t="40662" x="7772400" y="2832100"/>
          <p14:tracePt t="40679" x="7766050" y="2901950"/>
          <p14:tracePt t="40679" x="7759700" y="2940050"/>
          <p14:tracePt t="40698" x="7721600" y="3009900"/>
          <p14:tracePt t="40714" x="7670800" y="3079750"/>
          <p14:tracePt t="40729" x="7607300" y="3143250"/>
          <p14:tracePt t="40746" x="7531100" y="3187700"/>
          <p14:tracePt t="40762" x="7442200" y="3225800"/>
          <p14:tracePt t="40779" x="7353300" y="3257550"/>
          <p14:tracePt t="40779" x="7315200" y="3263900"/>
          <p14:tracePt t="40798" x="7239000" y="3276600"/>
          <p14:tracePt t="40812" x="7175500" y="3276600"/>
          <p14:tracePt t="40829" x="7131050" y="3276600"/>
          <p14:tracePt t="40846" x="7099300" y="3276600"/>
          <p14:tracePt t="40863" x="7099300" y="3270250"/>
          <p14:tracePt t="40885" x="7105650" y="3270250"/>
          <p14:tracePt t="40896" x="7112000" y="3263900"/>
          <p14:tracePt t="40896" x="7118350" y="3257550"/>
          <p14:tracePt t="40914" x="7124700" y="3251200"/>
          <p14:tracePt t="40914" x="7143750" y="3238500"/>
          <p14:tracePt t="40931" x="7150100" y="3238500"/>
          <p14:tracePt t="40931" x="7156450" y="3232150"/>
          <p14:tracePt t="40947" x="7169150" y="3232150"/>
          <p14:tracePt t="40947" x="7175500" y="3225800"/>
          <p14:tracePt t="40964" x="7181850" y="3225800"/>
          <p14:tracePt t="40964" x="7200900" y="3219450"/>
          <p14:tracePt t="40982" x="7207250" y="3219450"/>
          <p14:tracePt t="40982" x="7219950" y="3219450"/>
          <p14:tracePt t="40998" x="7226300" y="3219450"/>
          <p14:tracePt t="40998" x="7239000" y="3213100"/>
          <p14:tracePt t="41014" x="7251700" y="3213100"/>
          <p14:tracePt t="41014" x="7258050" y="3213100"/>
          <p14:tracePt t="41031" x="7264400" y="3219450"/>
          <p14:tracePt t="41031" x="7270750" y="3219450"/>
          <p14:tracePt t="41031" x="7283450" y="3219450"/>
          <p14:tracePt t="41050" x="7289800" y="3225800"/>
          <p14:tracePt t="41063" x="7296150" y="3232150"/>
          <p14:tracePt t="41063" x="7302500" y="3244850"/>
          <p14:tracePt t="41083" x="7308850" y="3251200"/>
          <p14:tracePt t="41083" x="7315200" y="3257550"/>
          <p14:tracePt t="41098" x="7315200" y="3263900"/>
          <p14:tracePt t="41098" x="7321550" y="3270250"/>
          <p14:tracePt t="41114" x="7321550" y="3282950"/>
          <p14:tracePt t="41130" x="7315200" y="3289300"/>
          <p14:tracePt t="41147" x="7308850" y="3295650"/>
          <p14:tracePt t="41163" x="7302500" y="3302000"/>
          <p14:tracePt t="41180" x="7296150" y="3295650"/>
          <p14:tracePt t="41180" x="7296150" y="3289300"/>
          <p14:tracePt t="41198" x="7289800" y="3282950"/>
          <p14:tracePt t="41198" x="7289800" y="3276600"/>
          <p14:tracePt t="41215" x="7289800" y="3270250"/>
          <p14:tracePt t="41215" x="7289800" y="3251200"/>
          <p14:tracePt t="41231" x="7296150" y="3244850"/>
          <p14:tracePt t="41231" x="7296150" y="3232150"/>
          <p14:tracePt t="41249" x="7302500" y="3225800"/>
          <p14:tracePt t="41249" x="7308850" y="3213100"/>
          <p14:tracePt t="41265" x="7315200" y="3206750"/>
          <p14:tracePt t="41265" x="7334250" y="3187700"/>
          <p14:tracePt t="41282" x="7346950" y="3187700"/>
          <p14:tracePt t="41282" x="7353300" y="3181350"/>
          <p14:tracePt t="41298" x="7366000" y="3181350"/>
          <p14:tracePt t="41298" x="7372350" y="3175000"/>
          <p14:tracePt t="41315" x="7385050" y="3175000"/>
          <p14:tracePt t="41315" x="7397750" y="3181350"/>
          <p14:tracePt t="41332" x="7404100" y="3181350"/>
          <p14:tracePt t="41332" x="7423150" y="3187700"/>
          <p14:tracePt t="41351" x="7429500" y="3187700"/>
          <p14:tracePt t="41351" x="7435850" y="3194050"/>
          <p14:tracePt t="41366" x="7442200" y="3200400"/>
          <p14:tracePt t="41366" x="7448550" y="3200400"/>
          <p14:tracePt t="41382" x="7454900" y="3200400"/>
          <p14:tracePt t="41382" x="7461250" y="3206750"/>
          <p14:tracePt t="41399" x="7473950" y="3206750"/>
          <p14:tracePt t="41418" x="7480300" y="3213100"/>
          <p14:tracePt t="41434" x="7486650" y="3213100"/>
          <p14:tracePt t="41449" x="7493000" y="3213100"/>
          <p14:tracePt t="41469" x="7499350" y="3219450"/>
          <p14:tracePt t="41509" x="7493000" y="3219450"/>
          <p14:tracePt t="41657" x="7486650" y="3219450"/>
          <p14:tracePt t="41681" x="7480300" y="3225800"/>
          <p14:tracePt t="41701" x="7480300" y="3232150"/>
          <p14:tracePt t="41725" x="7480300" y="3238500"/>
          <p14:tracePt t="41777" x="7480300" y="3244850"/>
          <p14:tracePt t="41821" x="7480300" y="3251200"/>
          <p14:tracePt t="41921" x="7480300" y="3257550"/>
          <p14:tracePt t="41957" x="7473950" y="3257550"/>
          <p14:tracePt t="41989" x="7467600" y="3257550"/>
          <p14:tracePt t="42017" x="7461250" y="3257550"/>
          <p14:tracePt t="42057" x="7454900" y="3263900"/>
          <p14:tracePt t="42093" x="7448550" y="3257550"/>
          <p14:tracePt t="42213" x="7454900" y="3251200"/>
          <p14:tracePt t="42349" x="7461250" y="3251200"/>
          <p14:tracePt t="42385" x="7467600" y="3244850"/>
          <p14:tracePt t="42481" x="7461250" y="3238500"/>
          <p14:tracePt t="42513" x="7454900" y="3238500"/>
          <p14:tracePt t="42537" x="7448550" y="3238500"/>
          <p14:tracePt t="42549" x="7442200" y="3232150"/>
          <p14:tracePt t="42565" x="7435850" y="3232150"/>
          <p14:tracePt t="42573" x="7429500" y="3232150"/>
          <p14:tracePt t="42585" x="7423150" y="3225800"/>
          <p14:tracePt t="42585" x="7404100" y="3219450"/>
          <p14:tracePt t="42603" x="7391400" y="3219450"/>
          <p14:tracePt t="42603" x="7378700" y="3213100"/>
          <p14:tracePt t="42619" x="7366000" y="3206750"/>
          <p14:tracePt t="42619" x="7353300" y="3200400"/>
          <p14:tracePt t="42636" x="7340600" y="3194050"/>
          <p14:tracePt t="42636" x="7321550" y="3187700"/>
          <p14:tracePt t="42653" x="7308850" y="3187700"/>
          <p14:tracePt t="42653" x="7283450" y="3175000"/>
          <p14:tracePt t="42670" x="7270750" y="3168650"/>
          <p14:tracePt t="42670" x="7264400" y="3162300"/>
          <p14:tracePt t="42686" x="7258050" y="3155950"/>
          <p14:tracePt t="42686" x="7251700" y="3149600"/>
          <p14:tracePt t="42703" x="7251700" y="3143250"/>
          <p14:tracePt t="42722" x="7258050" y="3136900"/>
          <p14:tracePt t="42738" x="7264400" y="3136900"/>
          <p14:tracePt t="42754" x="7277100" y="3136900"/>
          <p14:tracePt t="42754" x="7283450" y="3136900"/>
          <p14:tracePt t="42770" x="7296150" y="3136900"/>
          <p14:tracePt t="42770" x="7308850" y="3136900"/>
          <p14:tracePt t="42787" x="7321550" y="3136900"/>
          <p14:tracePt t="42787" x="7334250" y="3143250"/>
          <p14:tracePt t="42787" x="7353300" y="3143250"/>
          <p14:tracePt t="42805" x="7366000" y="3149600"/>
          <p14:tracePt t="42819" x="7385050" y="3155950"/>
          <p14:tracePt t="42819" x="7423150" y="3168650"/>
          <p14:tracePt t="42838" x="7435850" y="3175000"/>
          <p14:tracePt t="42838" x="7454900" y="3181350"/>
          <p14:tracePt t="42853" x="7473950" y="3187700"/>
          <p14:tracePt t="42853" x="7486650" y="3194050"/>
          <p14:tracePt t="42870" x="7499350" y="3200400"/>
          <p14:tracePt t="42870" x="7512050" y="3206750"/>
          <p14:tracePt t="42887" x="7524750" y="3213100"/>
          <p14:tracePt t="42887" x="7537450" y="3225800"/>
          <p14:tracePt t="42904" x="7543800" y="3225800"/>
          <p14:tracePt t="42919" x="7550150" y="3232150"/>
          <p14:tracePt t="42936" x="7556500" y="3232150"/>
          <p14:tracePt t="42978" x="7556500" y="3225800"/>
          <p14:tracePt t="42993" x="7562850" y="3219450"/>
          <p14:tracePt t="43009" x="7569200" y="3213100"/>
          <p14:tracePt t="43021" x="7575550" y="3213100"/>
          <p14:tracePt t="43029" x="7581900" y="3206750"/>
          <p14:tracePt t="43038" x="7588250" y="3206750"/>
          <p14:tracePt t="43038" x="7594600" y="3200400"/>
          <p14:tracePt t="43054" x="7600950" y="3194050"/>
          <p14:tracePt t="43054" x="7607300" y="3194050"/>
          <p14:tracePt t="43071" x="7620000" y="3187700"/>
          <p14:tracePt t="43071" x="7626350" y="3187700"/>
          <p14:tracePt t="43071" x="7639050" y="3181350"/>
          <p14:tracePt t="43091" x="7645400" y="3181350"/>
          <p14:tracePt t="43103" x="7651750" y="3175000"/>
          <p14:tracePt t="43103" x="7670800" y="3168650"/>
          <p14:tracePt t="43122" x="7677150" y="3168650"/>
          <p14:tracePt t="43122" x="7683500" y="3168650"/>
          <p14:tracePt t="43138" x="7696200" y="3168650"/>
          <p14:tracePt t="43158" x="7683500" y="3168650"/>
          <p14:tracePt t="43189" x="7499350" y="3098800"/>
          <p14:tracePt t="43280" x="7473950" y="3079750"/>
          <p14:tracePt t="43286" x="7416800" y="3016250"/>
          <p14:tracePt t="43304" x="7353300" y="2895600"/>
          <p14:tracePt t="43322" x="7327900" y="2813050"/>
          <p14:tracePt t="43338" x="7340600" y="2730500"/>
          <p14:tracePt t="43354" x="7372350" y="2654300"/>
          <p14:tracePt t="43371" x="7435850" y="2578100"/>
          <p14:tracePt t="43371" x="7480300" y="2540000"/>
          <p14:tracePt t="43390" x="7581900" y="2476500"/>
          <p14:tracePt t="43406" x="7689850" y="2432050"/>
          <p14:tracePt t="43421" x="7810500" y="2400300"/>
          <p14:tracePt t="43438" x="7924800" y="2393950"/>
          <p14:tracePt t="43454" x="8032750" y="2413000"/>
          <p14:tracePt t="43471" x="8140700" y="2451100"/>
          <p14:tracePt t="43471" x="8185150" y="2476500"/>
          <p14:tracePt t="43490" x="8267700" y="2533650"/>
          <p14:tracePt t="43505" x="8331200" y="2603500"/>
          <p14:tracePt t="43522" x="8375650" y="2679700"/>
          <p14:tracePt t="43538" x="8394700" y="2755900"/>
          <p14:tracePt t="43555" x="8375650" y="2876550"/>
          <p14:tracePt t="43572" x="8337550" y="2946400"/>
          <p14:tracePt t="43589" x="8274050" y="3016250"/>
          <p14:tracePt t="43605" x="8159750" y="3111500"/>
          <p14:tracePt t="43622" x="8070850" y="3155950"/>
          <p14:tracePt t="43638" x="7975600" y="3194050"/>
          <p14:tracePt t="43655" x="7880350" y="3225800"/>
          <p14:tracePt t="43672" x="7740650" y="3251200"/>
          <p14:tracePt t="43690" x="7670800" y="3270250"/>
          <p14:tracePt t="43705" x="7613650" y="3282950"/>
          <p14:tracePt t="43723" x="7594600" y="3289300"/>
          <p14:tracePt t="43740" x="7562850" y="3289300"/>
          <p14:tracePt t="43740" x="7550150" y="3289300"/>
          <p14:tracePt t="43740" x="7543800" y="3289300"/>
          <p14:tracePt t="43760" x="7537450" y="3282950"/>
          <p14:tracePt t="43760" x="7531100" y="3276600"/>
          <p14:tracePt t="43775" x="7524750" y="3270250"/>
          <p14:tracePt t="43775" x="7524750" y="3257550"/>
          <p14:tracePt t="43791" x="7518400" y="3251200"/>
          <p14:tracePt t="43791" x="7518400" y="3244850"/>
          <p14:tracePt t="43808" x="7518400" y="3238500"/>
          <p14:tracePt t="43823" x="7518400" y="3232150"/>
          <p14:tracePt t="43840" x="7524750" y="3225800"/>
          <p14:tracePt t="43856" x="7518400" y="3232150"/>
          <p14:tracePt t="43902" x="7512050" y="3238500"/>
          <p14:tracePt t="43918" x="7505700" y="3238500"/>
          <p14:tracePt t="43923" x="7499350" y="3244850"/>
          <p14:tracePt t="43940" x="7493000" y="3244850"/>
          <p14:tracePt t="43940" x="7486650" y="3251200"/>
          <p14:tracePt t="43958" x="7480300" y="3251200"/>
          <p14:tracePt t="43958" x="7473950" y="3257550"/>
          <p14:tracePt t="43975" x="7467600" y="3263900"/>
          <p14:tracePt t="43991" x="7461250" y="3270250"/>
          <p14:tracePt t="44007" x="7467600" y="3263900"/>
          <p14:tracePt t="44074" x="7467600" y="3257550"/>
          <p14:tracePt t="44094" x="7461250" y="3257550"/>
          <p14:tracePt t="44110" x="7454900" y="3263900"/>
          <p14:tracePt t="44126" x="7448550" y="3270250"/>
          <p14:tracePt t="44134" x="7442200" y="3270250"/>
          <p14:tracePt t="44142" x="7435850" y="3270250"/>
          <p14:tracePt t="44142" x="7429500" y="3276600"/>
          <p14:tracePt t="44159" x="7423150" y="3276600"/>
          <p14:tracePt t="44174" x="7416800" y="3282950"/>
          <p14:tracePt t="44174" x="7410450" y="3282950"/>
          <p14:tracePt t="44194" x="7404100" y="3289300"/>
          <p14:tracePt t="44207" x="7397750" y="3289300"/>
          <p14:tracePt t="44224" x="7391400" y="3295650"/>
          <p14:tracePt t="44241" x="7391400" y="3302000"/>
          <p14:tracePt t="44258" x="7391400" y="3308350"/>
          <p14:tracePt t="44258" x="7397750" y="3308350"/>
          <p14:tracePt t="44276" x="7404100" y="3314700"/>
          <p14:tracePt t="44291" x="7416800" y="3321050"/>
          <p14:tracePt t="44314" x="7423150" y="3321050"/>
          <p14:tracePt t="44330" x="7429500" y="3327400"/>
          <p14:tracePt t="44343" x="7435850" y="3333750"/>
          <p14:tracePt t="44358" x="7435850" y="3327400"/>
          <p14:tracePt t="44418" x="7429500" y="3327400"/>
          <p14:tracePt t="44462" x="7423150" y="3327400"/>
          <p14:tracePt t="44486" x="7416800" y="3327400"/>
          <p14:tracePt t="44518" x="7410450" y="3327400"/>
          <p14:tracePt t="44538" x="7416800" y="3327400"/>
          <p14:tracePt t="44614" x="7423150" y="3327400"/>
          <p14:tracePt t="44630" x="7429500" y="3327400"/>
          <p14:tracePt t="44642" x="7435850" y="3321050"/>
          <p14:tracePt t="44658" x="7442200" y="3321050"/>
          <p14:tracePt t="44674" x="7448550" y="3314700"/>
          <p14:tracePt t="44690" x="7454900" y="3308350"/>
          <p14:tracePt t="44702" x="7461250" y="3308350"/>
          <p14:tracePt t="44718" x="7467600" y="3308350"/>
          <p14:tracePt t="44734" x="7473950" y="3302000"/>
          <p14:tracePt t="44751" x="7480300" y="3302000"/>
          <p14:tracePt t="44763" x="7486650" y="3295650"/>
          <p14:tracePt t="44786" x="7493000" y="3295650"/>
          <p14:tracePt t="44906" x="7499350" y="3295650"/>
          <p14:tracePt t="44930" x="7505700" y="3295650"/>
          <p14:tracePt t="44942" x="7512050" y="3289300"/>
          <p14:tracePt t="44990" x="7512050" y="3282950"/>
          <p14:tracePt t="45042" x="7512050" y="3276600"/>
          <p14:tracePt t="45070" x="7518400" y="3270250"/>
          <p14:tracePt t="45122" x="7524750" y="3270250"/>
          <p14:tracePt t="45138" x="7524750" y="3263900"/>
          <p14:tracePt t="45154" x="7531100" y="3263900"/>
          <p14:tracePt t="45170" x="7537450" y="3257550"/>
          <p14:tracePt t="45182" x="7543800" y="3251200"/>
          <p14:tracePt t="45206" x="7543800" y="3244850"/>
          <p14:tracePt t="45222" x="7550150" y="3244850"/>
          <p14:tracePt t="45242" x="7543800" y="3238500"/>
          <p14:tracePt t="45334" x="7543800" y="3232150"/>
          <p14:tracePt t="45386" x="7550150" y="3225800"/>
          <p14:tracePt t="45422" x="7556500" y="3225800"/>
          <p14:tracePt t="45446" x="7562850" y="3219450"/>
          <p14:tracePt t="45462" x="7569200" y="3219450"/>
          <p14:tracePt t="45478" x="7575550" y="3213100"/>
          <p14:tracePt t="45490" x="7581900" y="3213100"/>
          <p14:tracePt t="45499" x="7588250" y="3206750"/>
          <p14:tracePt t="45514" x="7594600" y="3206750"/>
          <p14:tracePt t="45529" x="7600950" y="3206750"/>
          <p14:tracePt t="45545" x="7607300" y="3206750"/>
          <p14:tracePt t="45562" x="7613650" y="3200400"/>
          <p14:tracePt t="45579" x="7613650" y="3194050"/>
          <p14:tracePt t="45618" x="7607300" y="3187700"/>
          <p14:tracePt t="45658" x="7613650" y="3187700"/>
          <p14:tracePt t="45722" x="7620000" y="3181350"/>
          <p14:tracePt t="45746" x="7626350" y="3181350"/>
          <p14:tracePt t="45762" x="7632700" y="3181350"/>
          <p14:tracePt t="45790" x="7626350" y="3181350"/>
          <p14:tracePt t="45830" x="7620000" y="3181350"/>
          <p14:tracePt t="45835" x="7607300" y="3181350"/>
          <p14:tracePt t="45846" x="7594600" y="3187700"/>
          <p14:tracePt t="45846" x="7575550" y="3194050"/>
          <p14:tracePt t="45864" x="7556500" y="3194050"/>
          <p14:tracePt t="45864" x="7531100" y="3200400"/>
          <p14:tracePt t="45864" x="7499350" y="3213100"/>
          <p14:tracePt t="45883" x="7461250" y="3219450"/>
          <p14:tracePt t="45883" x="7423150" y="3232150"/>
          <p14:tracePt t="45898" x="7372350" y="3244850"/>
          <p14:tracePt t="45898" x="7315200" y="3263900"/>
          <p14:tracePt t="45914" x="7251700" y="3276600"/>
          <p14:tracePt t="45914" x="7175500" y="3289300"/>
          <p14:tracePt t="45931" x="7099300" y="3308350"/>
          <p14:tracePt t="45931" x="7004050" y="3327400"/>
          <p14:tracePt t="45948" x="6908800" y="3352800"/>
          <p14:tracePt t="45948" x="6686550" y="3403600"/>
          <p14:tracePt t="45965" x="6565900" y="3435350"/>
          <p14:tracePt t="45965" x="6438900" y="3473450"/>
          <p14:tracePt t="45981" x="6305550" y="3511550"/>
          <p14:tracePt t="45981" x="6172200" y="3549650"/>
          <p14:tracePt t="45998" x="6032500" y="3594100"/>
          <p14:tracePt t="45998" x="5734050" y="3689350"/>
          <p14:tracePt t="46015" x="5581650" y="3733800"/>
          <p14:tracePt t="46015" x="5422900" y="3771900"/>
          <p14:tracePt t="46032" x="5270500" y="3810000"/>
          <p14:tracePt t="46032" x="5118100" y="3848100"/>
          <p14:tracePt t="46048" x="4959350" y="3886200"/>
          <p14:tracePt t="46048" x="4806950" y="3917950"/>
          <p14:tracePt t="46065" x="4654550" y="3943350"/>
          <p14:tracePt t="46065" x="4362450" y="3994150"/>
          <p14:tracePt t="46084" x="4216400" y="4019550"/>
          <p14:tracePt t="46084" x="4076700" y="4032250"/>
          <p14:tracePt t="46099" x="3943350" y="4051300"/>
          <p14:tracePt t="46099" x="3810000" y="4057650"/>
          <p14:tracePt t="46115" x="3683000" y="4064000"/>
          <p14:tracePt t="46115" x="3562350" y="4064000"/>
          <p14:tracePt t="46132" x="3448050" y="4057650"/>
          <p14:tracePt t="46132" x="3333750" y="4057650"/>
          <p14:tracePt t="46132" x="3219450" y="4051300"/>
          <p14:tracePt t="46150" x="3111500" y="4051300"/>
          <p14:tracePt t="46164" x="3003550" y="4051300"/>
          <p14:tracePt t="46164" x="2800350" y="4051300"/>
          <p14:tracePt t="46182" x="2705100" y="4057650"/>
          <p14:tracePt t="46182" x="2616200" y="4057650"/>
          <p14:tracePt t="46199" x="2527300" y="4057650"/>
          <p14:tracePt t="46199" x="2444750" y="4064000"/>
          <p14:tracePt t="46216" x="2362200" y="4057650"/>
          <p14:tracePt t="46216" x="2292350" y="4057650"/>
          <p14:tracePt t="46232" x="2216150" y="4051300"/>
          <p14:tracePt t="46232" x="2146300" y="4044950"/>
          <p14:tracePt t="46232" x="2082800" y="4038600"/>
          <p14:tracePt t="46251" x="2019300" y="4032250"/>
          <p14:tracePt t="46251" x="1962150" y="4025900"/>
          <p14:tracePt t="46266" x="1898650" y="4019550"/>
          <p14:tracePt t="46266" x="1847850" y="4019550"/>
          <p14:tracePt t="46282" x="1797050" y="4013200"/>
          <p14:tracePt t="46282" x="1746250" y="4013200"/>
          <p14:tracePt t="46299" x="1695450" y="4019550"/>
          <p14:tracePt t="46299" x="1606550" y="4025900"/>
          <p14:tracePt t="46316" x="1568450" y="4032250"/>
          <p14:tracePt t="46316" x="1524000" y="4038600"/>
          <p14:tracePt t="46333" x="1492250" y="4044950"/>
          <p14:tracePt t="46333" x="1460500" y="4051300"/>
          <p14:tracePt t="46350" x="1428750" y="4057650"/>
          <p14:tracePt t="46350" x="1403350" y="4057650"/>
          <p14:tracePt t="46366" x="1384300" y="4064000"/>
          <p14:tracePt t="46366" x="1352550" y="4064000"/>
          <p14:tracePt t="46383" x="1346200" y="4064000"/>
          <p14:tracePt t="46398" x="1358900" y="4070350"/>
          <p14:tracePt t="46415" x="1365250" y="4076700"/>
          <p14:tracePt t="46415" x="1384300" y="4076700"/>
          <p14:tracePt t="46415" x="1403350" y="4083050"/>
          <p14:tracePt t="46435" x="1428750" y="4089400"/>
          <p14:tracePt t="46448" x="1460500" y="4095750"/>
          <p14:tracePt t="46448" x="1530350" y="4114800"/>
          <p14:tracePt t="46467" x="1574800" y="4127500"/>
          <p14:tracePt t="46467" x="1625600" y="4140200"/>
          <p14:tracePt t="46483" x="1676400" y="4146550"/>
          <p14:tracePt t="46483" x="1727200" y="4152900"/>
          <p14:tracePt t="46500" x="1778000" y="4159250"/>
          <p14:tracePt t="46500" x="1828800" y="4165600"/>
          <p14:tracePt t="46516" x="1879600" y="4171950"/>
          <p14:tracePt t="46516" x="1930400" y="4178300"/>
          <p14:tracePt t="46516" x="1974850" y="4178300"/>
          <p14:tracePt t="46535" x="2019300" y="4178300"/>
          <p14:tracePt t="46548" x="2057400" y="4178300"/>
          <p14:tracePt t="46548" x="2133600" y="4171950"/>
          <p14:tracePt t="46566" x="2165350" y="4171950"/>
          <p14:tracePt t="46566" x="2197100" y="4165600"/>
          <p14:tracePt t="46584" x="2222500" y="4165600"/>
          <p14:tracePt t="46584" x="2247900" y="4159250"/>
          <p14:tracePt t="46600" x="2273300" y="4152900"/>
          <p14:tracePt t="46600" x="2292350" y="4152900"/>
          <p14:tracePt t="46600" x="2311400" y="4146550"/>
          <p14:tracePt t="46619" x="2330450" y="4140200"/>
          <p14:tracePt t="46619" x="2349500" y="4133850"/>
          <p14:tracePt t="46634" x="2362200" y="4133850"/>
          <p14:tracePt t="46634" x="2381250" y="4127500"/>
          <p14:tracePt t="46650" x="2393950" y="4121150"/>
          <p14:tracePt t="46650" x="2406650" y="4121150"/>
          <p14:tracePt t="46667" x="2425700" y="4114800"/>
          <p14:tracePt t="46667" x="2457450" y="4108450"/>
          <p14:tracePt t="46684" x="2470150" y="4108450"/>
          <p14:tracePt t="46684" x="2482850" y="4102100"/>
          <p14:tracePt t="46700" x="2501900" y="4102100"/>
          <p14:tracePt t="46700" x="2514600" y="4095750"/>
          <p14:tracePt t="46718" x="2533650" y="4095750"/>
          <p14:tracePt t="46718" x="2565400" y="4083050"/>
          <p14:tracePt t="46734" x="2578100" y="4083050"/>
          <p14:tracePt t="46734" x="2597150" y="4076700"/>
          <p14:tracePt t="46751" x="2609850" y="4076700"/>
          <p14:tracePt t="46751" x="2622550" y="4070350"/>
          <p14:tracePt t="46767" x="2635250" y="4070350"/>
          <p14:tracePt t="46767" x="2654300" y="4064000"/>
          <p14:tracePt t="46784" x="2667000" y="4064000"/>
          <p14:tracePt t="46784" x="2679700" y="4064000"/>
          <p14:tracePt t="46784" x="2698750" y="4064000"/>
          <p14:tracePt t="46803" x="2711450" y="4064000"/>
          <p14:tracePt t="46816" x="2724150" y="4064000"/>
          <p14:tracePt t="46816" x="2749550" y="4057650"/>
          <p14:tracePt t="46835" x="2762250" y="4057650"/>
          <p14:tracePt t="46835" x="2774950" y="4057650"/>
          <p14:tracePt t="46851" x="2781300" y="4057650"/>
          <p14:tracePt t="46851" x="2794000" y="4057650"/>
          <p14:tracePt t="46868" x="2800350" y="4057650"/>
          <p14:tracePt t="46868" x="2813050" y="4057650"/>
          <p14:tracePt t="46884" x="2819400" y="4057650"/>
          <p14:tracePt t="46884" x="2832100" y="4057650"/>
          <p14:tracePt t="46884" x="2838450" y="4057650"/>
          <p14:tracePt t="46903" x="2844800" y="4057650"/>
          <p14:tracePt t="46903" x="2851150" y="4057650"/>
          <p14:tracePt t="46918" x="2857500" y="4057650"/>
          <p14:tracePt t="46918" x="2863850" y="4057650"/>
          <p14:tracePt t="46935" x="2870200" y="4057650"/>
          <p14:tracePt t="46950" x="2870200" y="4051300"/>
          <p14:tracePt t="47014" x="2863850" y="4051300"/>
          <p14:tracePt t="47030" x="2857500" y="4051300"/>
          <p14:tracePt t="47042" x="2844800" y="4051300"/>
          <p14:tracePt t="47058" x="2838450" y="4051300"/>
          <p14:tracePt t="47074" x="2832100" y="4051300"/>
          <p14:tracePt t="47090" x="2825750" y="4051300"/>
          <p14:tracePt t="47103" x="2819400" y="4051300"/>
          <p14:tracePt t="47119" x="2813050" y="4051300"/>
          <p14:tracePt t="47142" x="2813050" y="4044950"/>
          <p14:tracePt t="47186" x="2813050" y="4038600"/>
          <p14:tracePt t="47202" x="2825750" y="4032250"/>
          <p14:tracePt t="47214" x="2832100" y="4025900"/>
          <p14:tracePt t="47231" x="2838450" y="4019550"/>
          <p14:tracePt t="47239" x="2844800" y="4013200"/>
          <p14:tracePt t="47251" x="2851150" y="4006850"/>
          <p14:tracePt t="47251" x="2851150" y="4000500"/>
          <p14:tracePt t="47251" x="2857500" y="4000500"/>
          <p14:tracePt t="47271" x="2857500" y="3994150"/>
          <p14:tracePt t="47284" x="2857500" y="3987800"/>
          <p14:tracePt t="47301" x="2857500" y="3981450"/>
          <p14:tracePt t="47317" x="2851150" y="3981450"/>
          <p14:tracePt t="47317" x="2844800" y="3981450"/>
          <p14:tracePt t="47336" x="2838450" y="3981450"/>
          <p14:tracePt t="47336" x="2832100" y="3981450"/>
          <p14:tracePt t="47352" x="2825750" y="3981450"/>
          <p14:tracePt t="47352" x="2813050" y="3981450"/>
          <p14:tracePt t="47369" x="2800350" y="3981450"/>
          <p14:tracePt t="47369" x="2787650" y="3975100"/>
          <p14:tracePt t="47386" x="2774950" y="3975100"/>
          <p14:tracePt t="47386" x="2743200" y="3975100"/>
          <p14:tracePt t="47403" x="2724150" y="3968750"/>
          <p14:tracePt t="47403" x="2705100" y="3968750"/>
          <p14:tracePt t="47419" x="2686050" y="3968750"/>
          <p14:tracePt t="47419" x="2673350" y="3968750"/>
          <p14:tracePt t="47436" x="2654300" y="3962400"/>
          <p14:tracePt t="47436" x="2641600" y="3962400"/>
          <p14:tracePt t="47436" x="2628900" y="3962400"/>
          <p14:tracePt t="47455" x="2616200" y="3962400"/>
          <p14:tracePt t="47468" x="2609850" y="3962400"/>
          <p14:tracePt t="47468" x="2597150" y="3956050"/>
          <p14:tracePt t="47486" x="2590800" y="3956050"/>
          <p14:tracePt t="47502" x="2584450" y="3956050"/>
          <p14:tracePt t="47519" x="2578100" y="3949700"/>
          <p14:tracePt t="47535" x="2584450" y="3949700"/>
          <p14:tracePt t="47562" x="2590800" y="3949700"/>
          <p14:tracePt t="47574" x="2597150" y="3949700"/>
          <p14:tracePt t="47585" x="2603500" y="3949700"/>
          <p14:tracePt t="47585" x="2609850" y="3949700"/>
          <p14:tracePt t="47604" x="2616200" y="3949700"/>
          <p14:tracePt t="47604" x="2622550" y="3956050"/>
          <p14:tracePt t="47620" x="2628900" y="3956050"/>
          <p14:tracePt t="47620" x="2647950" y="3962400"/>
          <p14:tracePt t="47637" x="2660650" y="3968750"/>
          <p14:tracePt t="47637" x="2667000" y="3975100"/>
          <p14:tracePt t="47653" x="2679700" y="3981450"/>
          <p14:tracePt t="47653" x="2692400" y="3981450"/>
          <p14:tracePt t="47671" x="2705100" y="3987800"/>
          <p14:tracePt t="47671" x="2717800" y="3994150"/>
          <p14:tracePt t="47687" x="2736850" y="3994150"/>
          <p14:tracePt t="47687" x="2762250" y="4000500"/>
          <p14:tracePt t="47704" x="2781300" y="4000500"/>
          <p14:tracePt t="47704" x="2794000" y="4006850"/>
          <p14:tracePt t="47720" x="2806700" y="4006850"/>
          <p14:tracePt t="47720" x="2825750" y="4006850"/>
          <p14:tracePt t="47737" x="2844800" y="4013200"/>
          <p14:tracePt t="47737" x="2857500" y="4013200"/>
          <p14:tracePt t="47754" x="2876550" y="4019550"/>
          <p14:tracePt t="47754" x="2914650" y="4025900"/>
          <p14:tracePt t="47771" x="2933700" y="4025900"/>
          <p14:tracePt t="47771" x="2952750" y="4032250"/>
          <p14:tracePt t="47787" x="2971800" y="4032250"/>
          <p14:tracePt t="47787" x="2990850" y="4038600"/>
          <p14:tracePt t="47804" x="3009900" y="4044950"/>
          <p14:tracePt t="47804" x="3028950" y="4044950"/>
          <p14:tracePt t="47804" x="3048000" y="4044950"/>
          <p14:tracePt t="47823" x="3067050" y="4051300"/>
          <p14:tracePt t="47836" x="3086100" y="4051300"/>
          <p14:tracePt t="47836" x="3124200" y="4057650"/>
          <p14:tracePt t="47854" x="3143250" y="4064000"/>
          <p14:tracePt t="47854" x="3162300" y="4064000"/>
          <p14:tracePt t="47871" x="3175000" y="4070350"/>
          <p14:tracePt t="47871" x="3194050" y="4076700"/>
          <p14:tracePt t="47888" x="3206750" y="4076700"/>
          <p14:tracePt t="47888" x="3219450" y="4083050"/>
          <p14:tracePt t="47904" x="3232150" y="4089400"/>
          <p14:tracePt t="47904" x="3244850" y="4089400"/>
          <p14:tracePt t="47904" x="3257550" y="4095750"/>
          <p14:tracePt t="47923" x="3263900" y="4095750"/>
          <p14:tracePt t="47923" x="3270250" y="4102100"/>
          <p14:tracePt t="47938" x="3276600" y="4102100"/>
          <p14:tracePt t="47953" x="3282950" y="4108450"/>
          <p14:tracePt t="47970" x="3276600" y="4108450"/>
          <p14:tracePt t="47986" x="3270250" y="4102100"/>
          <p14:tracePt t="47986" x="3263900" y="4102100"/>
          <p14:tracePt t="48004" x="3257550" y="4102100"/>
          <p14:tracePt t="48004" x="3251200" y="4095750"/>
          <p14:tracePt t="48022" x="3244850" y="4089400"/>
          <p14:tracePt t="48036" x="3238500" y="4083050"/>
          <p14:tracePt t="48054" x="3232150" y="4083050"/>
          <p14:tracePt t="48070" x="3232150" y="4076700"/>
          <p14:tracePt t="48089" x="3238500" y="4070350"/>
          <p14:tracePt t="48104" x="3238500" y="4064000"/>
          <p14:tracePt t="48120" x="3244850" y="4064000"/>
          <p14:tracePt t="48120" x="3251200" y="4057650"/>
          <p14:tracePt t="48139" x="3257550" y="4057650"/>
          <p14:tracePt t="48154" x="3263900" y="4057650"/>
          <p14:tracePt t="48170" x="3270250" y="4051300"/>
          <p14:tracePt t="48191" x="3270250" y="4044950"/>
          <p14:tracePt t="48222" x="3270250" y="4038600"/>
          <p14:tracePt t="48250" x="3263900" y="4038600"/>
          <p14:tracePt t="48274" x="3257550" y="4038600"/>
          <p14:tracePt t="48294" x="3251200" y="4038600"/>
          <p14:tracePt t="48310" x="3244850" y="4038600"/>
          <p14:tracePt t="48326" x="3238500" y="4044950"/>
          <p14:tracePt t="48354" x="3232150" y="4044950"/>
          <p14:tracePt t="48369" x="3225800" y="4044950"/>
          <p14:tracePt t="48394" x="3232150" y="4044950"/>
          <p14:tracePt t="48454" x="3238500" y="4051300"/>
          <p14:tracePt t="48474" x="3232150" y="4044950"/>
          <p14:tracePt t="48566" x="3232150" y="4038600"/>
          <p14:tracePt t="48602" x="3232150" y="4032250"/>
          <p14:tracePt t="48634" x="3238500" y="4032250"/>
          <p14:tracePt t="48670" x="3244850" y="4025900"/>
          <p14:tracePt t="48702" x="3244850" y="4032250"/>
          <p14:tracePt t="48730" x="3251200" y="4032250"/>
          <p14:tracePt t="48762" x="3257550" y="4032250"/>
          <p14:tracePt t="48782" x="3263900" y="4032250"/>
          <p14:tracePt t="48806" x="3270250" y="4025900"/>
          <p14:tracePt t="48850" x="3276600" y="4025900"/>
          <p14:tracePt t="48866" x="3282950" y="4019550"/>
          <p14:tracePt t="48882" x="3289300" y="4019550"/>
          <p14:tracePt t="48891" x="3295650" y="4019550"/>
          <p14:tracePt t="48891" x="3302000" y="4013200"/>
          <p14:tracePt t="48908" x="3308350" y="4013200"/>
          <p14:tracePt t="48908" x="3314700" y="4006850"/>
          <p14:tracePt t="48924" x="3321050" y="4006850"/>
          <p14:tracePt t="48924" x="3327400" y="4000500"/>
          <p14:tracePt t="48924" x="3333750" y="3994150"/>
          <p14:tracePt t="48943" x="3340100" y="3987800"/>
          <p14:tracePt t="48943" x="3352800" y="3987800"/>
          <p14:tracePt t="48957" x="3359150" y="3981450"/>
          <p14:tracePt t="48957" x="3371850" y="3975100"/>
          <p14:tracePt t="48974" x="3384550" y="3975100"/>
          <p14:tracePt t="48974" x="3390900" y="3968750"/>
          <p14:tracePt t="48991" x="3409950" y="3968750"/>
          <p14:tracePt t="48991" x="3422650" y="3962400"/>
          <p14:tracePt t="49008" x="3441700" y="3962400"/>
          <p14:tracePt t="49008" x="3479800" y="3956050"/>
          <p14:tracePt t="49026" x="3498850" y="3956050"/>
          <p14:tracePt t="49026" x="3524250" y="3949700"/>
          <p14:tracePt t="49041" x="3543300" y="3949700"/>
          <p14:tracePt t="49041" x="3575050" y="3949700"/>
          <p14:tracePt t="49058" x="3600450" y="3943350"/>
          <p14:tracePt t="49058" x="3657600" y="3943350"/>
          <p14:tracePt t="49075" x="3695700" y="3943350"/>
          <p14:tracePt t="49075" x="3727450" y="3937000"/>
          <p14:tracePt t="49093" x="3765550" y="3937000"/>
          <p14:tracePt t="49093" x="3803650" y="3937000"/>
          <p14:tracePt t="49108" x="3841750" y="3937000"/>
          <p14:tracePt t="49108" x="3886200" y="3930650"/>
          <p14:tracePt t="49125" x="3930650" y="3930650"/>
          <p14:tracePt t="49125" x="4019550" y="3924300"/>
          <p14:tracePt t="49143" x="4070350" y="3924300"/>
          <p14:tracePt t="49143" x="4114800" y="3924300"/>
          <p14:tracePt t="49158" x="4165600" y="3924300"/>
          <p14:tracePt t="49158" x="4216400" y="3924300"/>
          <p14:tracePt t="49175" x="4267200" y="3917950"/>
          <p14:tracePt t="49175" x="4318000" y="3917950"/>
          <p14:tracePt t="49192" x="4362450" y="3917950"/>
          <p14:tracePt t="49192" x="4413250" y="3917950"/>
          <p14:tracePt t="49192" x="4457700" y="3917950"/>
          <p14:tracePt t="49210" x="4502150" y="3917950"/>
          <p14:tracePt t="49224" x="4546600" y="3917950"/>
          <p14:tracePt t="49224" x="4622800" y="3924300"/>
          <p14:tracePt t="49242" x="4660900" y="3924300"/>
          <p14:tracePt t="49242" x="4692650" y="3924300"/>
          <p14:tracePt t="49259" x="4724400" y="3924300"/>
          <p14:tracePt t="49259" x="4756150" y="3924300"/>
          <p14:tracePt t="49275" x="4787900" y="3924300"/>
          <p14:tracePt t="49275" x="4806950" y="3924300"/>
          <p14:tracePt t="49292" x="4832350" y="3924300"/>
          <p14:tracePt t="49292" x="4851400" y="3924300"/>
          <p14:tracePt t="49292" x="4870450" y="3924300"/>
          <p14:tracePt t="49311" x="4883150" y="3917950"/>
          <p14:tracePt t="49311" x="4902200" y="3917950"/>
          <p14:tracePt t="49326" x="4914900" y="3911600"/>
          <p14:tracePt t="49326" x="4927600" y="3911600"/>
          <p14:tracePt t="49342" x="4933950" y="3905250"/>
          <p14:tracePt t="49342" x="4946650" y="3905250"/>
          <p14:tracePt t="49359" x="4959350" y="3898900"/>
          <p14:tracePt t="49359" x="4972050" y="3892550"/>
          <p14:tracePt t="49375" x="4978400" y="3892550"/>
          <p14:tracePt t="49375" x="4984750" y="3886200"/>
          <p14:tracePt t="49392" x="4991100" y="3886200"/>
          <p14:tracePt t="49392" x="4997450" y="3879850"/>
          <p14:tracePt t="49409" x="5003800" y="3879850"/>
          <p14:tracePt t="49425" x="5016500" y="3873500"/>
          <p14:tracePt t="49425" x="5022850" y="3873500"/>
          <p14:tracePt t="49443" x="5029200" y="3879850"/>
          <p14:tracePt t="49458" x="5035550" y="3879850"/>
          <p14:tracePt t="49475" x="5041900" y="3886200"/>
          <p14:tracePt t="49491" x="5048250" y="3892550"/>
          <p14:tracePt t="49508" x="5054600" y="3905250"/>
          <p14:tracePt t="49508" x="5060950" y="3911600"/>
          <p14:tracePt t="49527" x="5067300" y="3911600"/>
          <p14:tracePt t="49542" x="5073650" y="3917950"/>
          <p14:tracePt t="49558" x="5080000" y="3924300"/>
          <p14:tracePt t="49575" x="5092700" y="3924300"/>
          <p14:tracePt t="49592" x="5099050" y="3930650"/>
          <p14:tracePt t="49592" x="5105400" y="3930650"/>
          <p14:tracePt t="49611" x="5111750" y="3930650"/>
          <p14:tracePt t="49611" x="5118100" y="3930650"/>
          <p14:tracePt t="49626" x="5124450" y="3930650"/>
          <p14:tracePt t="49626" x="5137150" y="3937000"/>
          <p14:tracePt t="49643" x="5143500" y="3937000"/>
          <p14:tracePt t="49643" x="5149850" y="3937000"/>
          <p14:tracePt t="49660" x="5156200" y="3937000"/>
          <p14:tracePt t="49660" x="5168900" y="3943350"/>
          <p14:tracePt t="49677" x="5181600" y="3943350"/>
          <p14:tracePt t="49698" x="5187950" y="3943350"/>
          <p14:tracePt t="49714" x="5187950" y="3949700"/>
          <p14:tracePt t="49734" x="5187950" y="3956050"/>
          <p14:tracePt t="49757" x="5175250" y="3962400"/>
          <p14:tracePt t="49774" x="5168900" y="3968750"/>
          <p14:tracePt t="49790" x="5162550" y="3968750"/>
          <p14:tracePt t="49795" x="5149850" y="3968750"/>
          <p14:tracePt t="49795" x="5143500" y="3968750"/>
          <p14:tracePt t="49810" x="5137150" y="3968750"/>
          <p14:tracePt t="49810" x="5130800" y="3968750"/>
          <p14:tracePt t="49827" x="5124450" y="3968750"/>
          <p14:tracePt t="49827" x="5118100" y="3968750"/>
          <p14:tracePt t="49844" x="5111750" y="3968750"/>
          <p14:tracePt t="49859" x="5099050" y="3968750"/>
          <p14:tracePt t="49879" x="5327650" y="3975100"/>
          <p14:tracePt t="49976" x="5365750" y="3981450"/>
          <p14:tracePt t="49982" x="5410200" y="3981450"/>
          <p14:tracePt t="49993" x="5505450" y="3981450"/>
          <p14:tracePt t="50010" x="5619750" y="3975100"/>
          <p14:tracePt t="50027" x="5803900" y="3975100"/>
          <p14:tracePt t="50043" x="5930900" y="3975100"/>
          <p14:tracePt t="50060" x="6070600" y="3981450"/>
          <p14:tracePt t="50078" x="6280150" y="3981450"/>
          <p14:tracePt t="50094" x="6419850" y="3981450"/>
          <p14:tracePt t="50110" x="6553200" y="3975100"/>
          <p14:tracePt t="50127" x="6686550" y="3968750"/>
          <p14:tracePt t="50144" x="6813550" y="3962400"/>
          <p14:tracePt t="50144" x="6870700" y="3962400"/>
          <p14:tracePt t="50163" x="6985000" y="3956050"/>
          <p14:tracePt t="50179" x="7099300" y="3956050"/>
          <p14:tracePt t="50194" x="7200900" y="3956050"/>
          <p14:tracePt t="50211" x="7308850" y="3956050"/>
          <p14:tracePt t="50227" x="7404100" y="3956050"/>
          <p14:tracePt t="50244" x="7499350" y="3956050"/>
          <p14:tracePt t="50244" x="7543800" y="3956050"/>
          <p14:tracePt t="50263" x="7632700" y="3949700"/>
          <p14:tracePt t="50278" x="7721600" y="3949700"/>
          <p14:tracePt t="50294" x="7804150" y="3949700"/>
          <p14:tracePt t="50311" x="7880350" y="3949700"/>
          <p14:tracePt t="50311" x="7924800" y="3949700"/>
          <p14:tracePt t="50331" x="8001000" y="3956050"/>
          <p14:tracePt t="50345" x="8077200" y="3962400"/>
          <p14:tracePt t="50361" x="8140700" y="3968750"/>
          <p14:tracePt t="50378" x="8229600" y="3981450"/>
          <p14:tracePt t="50395" x="8274050" y="3981450"/>
          <p14:tracePt t="50411" x="8312150" y="3981450"/>
          <p14:tracePt t="50428" x="8343900" y="3987800"/>
          <p14:tracePt t="50445" x="8382000" y="3987800"/>
          <p14:tracePt t="50462" x="8401050" y="3994150"/>
          <p14:tracePt t="50478" x="8407400" y="3994150"/>
          <p14:tracePt t="50495" x="8394700" y="3994150"/>
          <p14:tracePt t="50522" x="8382000" y="3981450"/>
          <p14:tracePt t="50531" x="8362950" y="3981450"/>
          <p14:tracePt t="50531" x="8337550" y="3975100"/>
          <p14:tracePt t="50547" x="8312150" y="3968750"/>
          <p14:tracePt t="50547" x="8274050" y="3962400"/>
          <p14:tracePt t="50563" x="8235950" y="3962400"/>
          <p14:tracePt t="50563" x="8191500" y="3956050"/>
          <p14:tracePt t="50563" x="8147050" y="3956050"/>
          <p14:tracePt t="50582" x="8096250" y="3956050"/>
          <p14:tracePt t="50595" x="8045450" y="3956050"/>
          <p14:tracePt t="50595" x="7988300" y="3956050"/>
          <p14:tracePt t="50595" x="7937500" y="3962400"/>
          <p14:tracePt t="50615" x="7874000" y="3968750"/>
          <p14:tracePt t="50615" x="7810500" y="3981450"/>
          <p14:tracePt t="50631" x="7747000" y="3987800"/>
          <p14:tracePt t="50631" x="7677150" y="4000500"/>
          <p14:tracePt t="50647" x="7607300" y="4013200"/>
          <p14:tracePt t="50647" x="7531100" y="4019550"/>
          <p14:tracePt t="50663" x="7454900" y="4032250"/>
          <p14:tracePt t="50663" x="7378700" y="4044950"/>
          <p14:tracePt t="50680" x="7296150" y="4057650"/>
          <p14:tracePt t="50680" x="7124700" y="4076700"/>
          <p14:tracePt t="50696" x="7035800" y="4089400"/>
          <p14:tracePt t="50696" x="6946900" y="4095750"/>
          <p14:tracePt t="50713" x="6858000" y="4108450"/>
          <p14:tracePt t="50713" x="6769100" y="4114800"/>
          <p14:tracePt t="50730" x="6673850" y="4121150"/>
          <p14:tracePt t="50730" x="6584950" y="4127500"/>
          <p14:tracePt t="50747" x="6496050" y="4133850"/>
          <p14:tracePt t="50747" x="6305550" y="4146550"/>
          <p14:tracePt t="50763" x="6216650" y="4152900"/>
          <p14:tracePt t="50763" x="6127750" y="4152900"/>
          <p14:tracePt t="50780" x="6038850" y="4159250"/>
          <p14:tracePt t="50780" x="5956300" y="4165600"/>
          <p14:tracePt t="50797" x="5867400" y="4165600"/>
          <p14:tracePt t="50797" x="5702300" y="4178300"/>
          <p14:tracePt t="50816" x="5619750" y="4178300"/>
          <p14:tracePt t="50816" x="5543550" y="4184650"/>
          <p14:tracePt t="50831" x="5467350" y="4184650"/>
          <p14:tracePt t="50831" x="5391150" y="4191000"/>
          <p14:tracePt t="50847" x="5321300" y="4191000"/>
          <p14:tracePt t="50847" x="5251450" y="4191000"/>
          <p14:tracePt t="50864" x="5181600" y="4191000"/>
          <p14:tracePt t="50864" x="5111750" y="4191000"/>
          <p14:tracePt t="50864" x="5048250" y="4191000"/>
          <p14:tracePt t="50882" x="4984750" y="4197350"/>
          <p14:tracePt t="50896" x="4914900" y="4197350"/>
          <p14:tracePt t="50896" x="4787900" y="4197350"/>
          <p14:tracePt t="50914" x="4724400" y="4197350"/>
          <p14:tracePt t="50914" x="4654550" y="4197350"/>
          <p14:tracePt t="50931" x="4591050" y="4203700"/>
          <p14:tracePt t="50931" x="4521200" y="4203700"/>
          <p14:tracePt t="50947" x="4451350" y="4210050"/>
          <p14:tracePt t="50947" x="4375150" y="4216400"/>
          <p14:tracePt t="50947" x="4298950" y="4222750"/>
          <p14:tracePt t="50966" x="4222750" y="4229100"/>
          <p14:tracePt t="50979" x="4146550" y="4229100"/>
          <p14:tracePt t="50979" x="3994150" y="4241800"/>
          <p14:tracePt t="50998" x="3917950" y="4241800"/>
          <p14:tracePt t="50998" x="3835400" y="4248150"/>
          <p14:tracePt t="51014" x="3759200" y="4248150"/>
          <p14:tracePt t="51014" x="3676650" y="4254500"/>
          <p14:tracePt t="51032" x="3600450" y="4254500"/>
          <p14:tracePt t="51032" x="3530600" y="4260850"/>
          <p14:tracePt t="51048" x="3454400" y="4267200"/>
          <p14:tracePt t="51048" x="3308350" y="4279900"/>
          <p14:tracePt t="51064" x="3244850" y="4286250"/>
          <p14:tracePt t="51064" x="3181350" y="4298950"/>
          <p14:tracePt t="51083" x="3117850" y="4305300"/>
          <p14:tracePt t="51083" x="3060700" y="4311650"/>
          <p14:tracePt t="51098" x="3003550" y="4318000"/>
          <p14:tracePt t="51098" x="2895600" y="4324350"/>
          <p14:tracePt t="51116" x="2844800" y="4324350"/>
          <p14:tracePt t="51116" x="2794000" y="4330700"/>
          <p14:tracePt t="51131" x="2743200" y="4330700"/>
          <p14:tracePt t="51131" x="2698750" y="4337050"/>
          <p14:tracePt t="51148" x="2654300" y="4337050"/>
          <p14:tracePt t="51148" x="2609850" y="4337050"/>
          <p14:tracePt t="51165" x="2571750" y="4343400"/>
          <p14:tracePt t="51165" x="2501900" y="4349750"/>
          <p14:tracePt t="51184" x="2470150" y="4349750"/>
          <p14:tracePt t="51184" x="2438400" y="4349750"/>
          <p14:tracePt t="51198" x="2406650" y="4349750"/>
          <p14:tracePt t="51198" x="2374900" y="4349750"/>
          <p14:tracePt t="51215" x="2343150" y="4349750"/>
          <p14:tracePt t="51215" x="2317750" y="4349750"/>
          <p14:tracePt t="51232" x="2286000" y="4349750"/>
          <p14:tracePt t="51232" x="2260600" y="4343400"/>
          <p14:tracePt t="51248" x="2235200" y="4343400"/>
          <p14:tracePt t="51248" x="2209800" y="4343400"/>
          <p14:tracePt t="51248" x="2184400" y="4337050"/>
          <p14:tracePt t="51268" x="2159000" y="4337050"/>
          <p14:tracePt t="51268" x="2133600" y="4337050"/>
          <p14:tracePt t="51283" x="2108200" y="4337050"/>
          <p14:tracePt t="51283" x="2089150" y="4343400"/>
          <p14:tracePt t="51299" x="2063750" y="4343400"/>
          <p14:tracePt t="51299" x="2044700" y="4343400"/>
          <p14:tracePt t="51315" x="2025650" y="4349750"/>
          <p14:tracePt t="51315" x="2006600" y="4349750"/>
          <p14:tracePt t="51332" x="1993900" y="4356100"/>
          <p14:tracePt t="51332" x="1981200" y="4356100"/>
          <p14:tracePt t="51332" x="1968500" y="4362450"/>
          <p14:tracePt t="51332" x="1955800" y="4362450"/>
          <p14:tracePt t="51354" x="1943100" y="4368800"/>
          <p14:tracePt t="51364" x="1930400" y="4368800"/>
          <p14:tracePt t="51364" x="1924050" y="4368800"/>
          <p14:tracePt t="51382" x="1911350" y="4368800"/>
          <p14:tracePt t="51382" x="1898650" y="4368800"/>
          <p14:tracePt t="51399" x="1892300" y="4368800"/>
          <p14:tracePt t="51399" x="1866900" y="4368800"/>
          <p14:tracePt t="51416" x="1860550" y="4362450"/>
          <p14:tracePt t="51416" x="1847850" y="4362450"/>
          <p14:tracePt t="51432" x="1835150" y="4362450"/>
          <p14:tracePt t="51432" x="1822450" y="4362450"/>
          <p14:tracePt t="51449" x="1809750" y="4362450"/>
          <p14:tracePt t="51449" x="1790700" y="4362450"/>
          <p14:tracePt t="51466" x="1778000" y="4368800"/>
          <p14:tracePt t="51466" x="1752600" y="4368800"/>
          <p14:tracePt t="51484" x="1733550" y="4375150"/>
          <p14:tracePt t="51484" x="1720850" y="4375150"/>
          <p14:tracePt t="51499" x="1708150" y="4375150"/>
          <p14:tracePt t="51499" x="1689100" y="4375150"/>
          <p14:tracePt t="51516" x="1676400" y="4375150"/>
          <p14:tracePt t="51516" x="1663700" y="4375150"/>
          <p14:tracePt t="51516" x="1651000" y="4375150"/>
          <p14:tracePt t="51535" x="1638300" y="4375150"/>
          <p14:tracePt t="51548" x="1625600" y="4375150"/>
          <p14:tracePt t="51548" x="1606550" y="4375150"/>
          <p14:tracePt t="51567" x="1600200" y="4375150"/>
          <p14:tracePt t="51590" x="1593850" y="4368800"/>
          <p14:tracePt t="51618" x="1600200" y="4362450"/>
          <p14:tracePt t="51626" x="1803400" y="4305300"/>
          <p14:tracePt t="51733" x="1841500" y="4305300"/>
          <p14:tracePt t="51739" x="1885950" y="4311650"/>
          <p14:tracePt t="51749" x="1974850" y="4318000"/>
          <p14:tracePt t="51766" x="2120900" y="4337050"/>
          <p14:tracePt t="51783" x="2216150" y="4356100"/>
          <p14:tracePt t="51799" x="2305050" y="4362450"/>
          <p14:tracePt t="51816" x="2393950" y="4368800"/>
          <p14:tracePt t="51816" x="2432050" y="4375150"/>
          <p14:tracePt t="51835" x="2508250" y="4375150"/>
          <p14:tracePt t="51851" x="2565400" y="4381500"/>
          <p14:tracePt t="51866" x="2622550" y="4387850"/>
          <p14:tracePt t="51883" x="2660650" y="4387850"/>
          <p14:tracePt t="51899" x="2686050" y="4394200"/>
          <p14:tracePt t="51916" x="2711450" y="4387850"/>
          <p14:tracePt t="51935" x="2717800" y="4387850"/>
          <p14:tracePt t="51950" x="2711450" y="4387850"/>
          <p14:tracePt t="51986" x="2705100" y="4387850"/>
          <p14:tracePt t="52002" x="2705100" y="4394200"/>
          <p14:tracePt t="52010" x="2692400" y="4394200"/>
          <p14:tracePt t="52022" x="2692400" y="4400550"/>
          <p14:tracePt t="52033" x="2679700" y="4400550"/>
          <p14:tracePt t="52050" x="2667000" y="4406900"/>
          <p14:tracePt t="52066" x="2654300" y="4413250"/>
          <p14:tracePt t="52086" x="2641600" y="4413250"/>
          <p14:tracePt t="52100" x="2628900" y="4413250"/>
          <p14:tracePt t="52117" x="2622550" y="4406900"/>
          <p14:tracePt t="52117" x="2609850" y="4413250"/>
          <p14:tracePt t="52135" x="2603500" y="4413250"/>
          <p14:tracePt t="52150" x="2597150" y="4419600"/>
          <p14:tracePt t="52167" x="2590800" y="4425950"/>
          <p14:tracePt t="52183" x="2590800" y="4432300"/>
          <p14:tracePt t="52200" x="2590800" y="4438650"/>
          <p14:tracePt t="52217" x="2590800" y="4445000"/>
          <p14:tracePt t="52217" x="2584450" y="4451350"/>
          <p14:tracePt t="52235" x="2584450" y="4457700"/>
          <p14:tracePt t="52235" x="2578100" y="4464050"/>
          <p14:tracePt t="52251" x="2578100" y="4470400"/>
          <p14:tracePt t="52251" x="2571750" y="4476750"/>
          <p14:tracePt t="52251" x="2559050" y="4489450"/>
          <p14:tracePt t="52270" x="2546350" y="4495800"/>
          <p14:tracePt t="52284" x="2540000" y="4502150"/>
          <p14:tracePt t="52284" x="2514600" y="4502150"/>
          <p14:tracePt t="52303" x="2171700" y="4330700"/>
          <p14:tracePt t="52377" x="2146300" y="4298950"/>
          <p14:tracePt t="52383" x="2120900" y="4260850"/>
          <p14:tracePt t="52390" x="2101850" y="4222750"/>
          <p14:tracePt t="52401" x="2076450" y="4133850"/>
          <p14:tracePt t="52418" x="2070100" y="4013200"/>
          <p14:tracePt t="52435" x="2089150" y="3949700"/>
          <p14:tracePt t="52451" x="2139950" y="3892550"/>
          <p14:tracePt t="52468" x="2216150" y="3854450"/>
          <p14:tracePt t="52485" x="2362200" y="3816350"/>
          <p14:tracePt t="52502" x="2476500" y="3810000"/>
          <p14:tracePt t="52518" x="2590800" y="3822700"/>
          <p14:tracePt t="52535" x="2698750" y="3848100"/>
          <p14:tracePt t="52551" x="2794000" y="3892550"/>
          <p14:tracePt t="52551" x="2838450" y="3917950"/>
          <p14:tracePt t="52571" x="2908300" y="3975100"/>
          <p14:tracePt t="52587" x="2959100" y="4032250"/>
          <p14:tracePt t="52602" x="2984500" y="4095750"/>
          <p14:tracePt t="52618" x="2984500" y="4165600"/>
          <p14:tracePt t="52635" x="2965450" y="4235450"/>
          <p14:tracePt t="52652" x="2921000" y="4298950"/>
          <p14:tracePt t="52652" x="2895600" y="4330700"/>
          <p14:tracePt t="52671" x="2819400" y="4381500"/>
          <p14:tracePt t="52685" x="2736850" y="4419600"/>
          <p14:tracePt t="52702" x="2647950" y="4451350"/>
          <p14:tracePt t="52719" x="2527300" y="4464050"/>
          <p14:tracePt t="52736" x="2457450" y="4470400"/>
          <p14:tracePt t="52752" x="2406650" y="4470400"/>
          <p14:tracePt t="52769" x="2374900" y="4464050"/>
          <p14:tracePt t="52786" x="2349500" y="4464050"/>
          <p14:tracePt t="52802" x="2355850" y="4457700"/>
          <p14:tracePt t="52834" x="2362200" y="4457700"/>
          <p14:tracePt t="52842" x="2368550" y="4464050"/>
          <p14:tracePt t="52852" x="2387600" y="4457700"/>
          <p14:tracePt t="52870" x="2393950" y="4457700"/>
          <p14:tracePt t="52870" x="2400300" y="4451350"/>
          <p14:tracePt t="52887" x="2413000" y="4451350"/>
          <p14:tracePt t="52887" x="2419350" y="4445000"/>
          <p14:tracePt t="52904" x="2425700" y="4438650"/>
          <p14:tracePt t="52904" x="2432050" y="4425950"/>
          <p14:tracePt t="52904" x="2438400" y="4419600"/>
          <p14:tracePt t="52923" x="2444750" y="4413250"/>
          <p14:tracePt t="52936" x="2451100" y="4406900"/>
          <p14:tracePt t="52936" x="2457450" y="4394200"/>
          <p14:tracePt t="52955" x="2463800" y="4387850"/>
          <p14:tracePt t="52955" x="2470150" y="4387850"/>
          <p14:tracePt t="52971" x="2476500" y="4381500"/>
          <p14:tracePt t="52971" x="2482850" y="4381500"/>
          <p14:tracePt t="52988" x="2489200" y="4375150"/>
          <p14:tracePt t="52988" x="2495550" y="4375150"/>
          <p14:tracePt t="53004" x="2501900" y="4375150"/>
          <p14:tracePt t="53004" x="2508250" y="4375150"/>
          <p14:tracePt t="53004" x="2514600" y="4375150"/>
          <p14:tracePt t="53023" x="2520950" y="4375150"/>
          <p14:tracePt t="53023" x="2527300" y="4381500"/>
          <p14:tracePt t="53038" x="2533650" y="4381500"/>
          <p14:tracePt t="53038" x="2540000" y="4381500"/>
          <p14:tracePt t="53054" x="2546350" y="4381500"/>
          <p14:tracePt t="53054" x="2552700" y="4381500"/>
          <p14:tracePt t="53071" x="2559050" y="4381500"/>
          <p14:tracePt t="53071" x="2565400" y="4381500"/>
          <p14:tracePt t="53071" x="2565400" y="4375150"/>
          <p14:tracePt t="53091" x="2571750" y="4375150"/>
          <p14:tracePt t="53091" x="2578100" y="4375150"/>
          <p14:tracePt t="53105" x="2584450" y="4368800"/>
          <p14:tracePt t="53105" x="2590800" y="4368800"/>
          <p14:tracePt t="53121" x="2597150" y="4368800"/>
          <p14:tracePt t="53121" x="2603500" y="4362450"/>
          <p14:tracePt t="53138" x="2609850" y="4362450"/>
          <p14:tracePt t="53138" x="2622550" y="4356100"/>
          <p14:tracePt t="53155" x="2628900" y="4356100"/>
          <p14:tracePt t="53155" x="2635250" y="4356100"/>
          <p14:tracePt t="53171" x="2641600" y="4349750"/>
          <p14:tracePt t="53171" x="2647950" y="4349750"/>
          <p14:tracePt t="53188" x="2654300" y="4349750"/>
          <p14:tracePt t="53203" x="2660650" y="4356100"/>
          <p14:tracePt t="53220" x="2667000" y="4356100"/>
          <p14:tracePt t="53237" x="2673350" y="4362450"/>
          <p14:tracePt t="53262" x="2667000" y="4368800"/>
          <p14:tracePt t="53274" x="2667000" y="4375150"/>
          <p14:tracePt t="53298" x="2660650" y="4368800"/>
          <p14:tracePt t="53330" x="2654300" y="4362450"/>
          <p14:tracePt t="53350" x="2654300" y="4356100"/>
          <p14:tracePt t="53382" x="2654300" y="4349750"/>
          <p14:tracePt t="53394" x="2654300" y="4343400"/>
          <p14:tracePt t="53418" x="2654300" y="4337050"/>
          <p14:tracePt t="53442" x="2660650" y="4337050"/>
          <p14:tracePt t="53470" x="2667000" y="4330700"/>
          <p14:tracePt t="53494" x="2673350" y="4330700"/>
          <p14:tracePt t="53509" x="2679700" y="4324350"/>
          <p14:tracePt t="53537" x="2686050" y="4324350"/>
          <p14:tracePt t="53553" x="2692400" y="4324350"/>
          <p14:tracePt t="53570" x="2698750" y="4324350"/>
          <p14:tracePt t="53582" x="2705100" y="4330700"/>
          <p14:tracePt t="53606" x="2705100" y="4324350"/>
          <p14:tracePt t="53666" x="2705100" y="4318000"/>
          <p14:tracePt t="53682" x="2705100" y="4311650"/>
          <p14:tracePt t="53694" x="2705100" y="4305300"/>
          <p14:tracePt t="53710" x="2705100" y="4298950"/>
          <p14:tracePt t="53726" x="2705100" y="4292600"/>
          <p14:tracePt t="53742" x="2711450" y="4286250"/>
          <p14:tracePt t="53770" x="2717800" y="4286250"/>
          <p14:tracePt t="53786" x="2724150" y="4286250"/>
          <p14:tracePt t="53802" x="2730500" y="4286250"/>
          <p14:tracePt t="53814" x="2736850" y="4286250"/>
          <p14:tracePt t="53830" x="2743200" y="4286250"/>
          <p14:tracePt t="53846" x="2749550" y="4286250"/>
          <p14:tracePt t="53862" x="2755900" y="4286250"/>
          <p14:tracePt t="53874" x="2762250" y="4286250"/>
          <p14:tracePt t="53891" x="2768600" y="4286250"/>
          <p14:tracePt t="53914" x="2774950" y="4286250"/>
          <p14:tracePt t="54002" x="2774950" y="4279900"/>
          <p14:tracePt t="54026" x="2781300" y="4273550"/>
          <p14:tracePt t="54050" x="2787650" y="4273550"/>
          <p14:tracePt t="54078" x="2794000" y="4273550"/>
          <p14:tracePt t="54102" x="2794000" y="4279900"/>
          <p14:tracePt t="54130" x="2787650" y="4286250"/>
          <p14:tracePt t="54214" x="2781300" y="4286250"/>
          <p14:tracePt t="54258" x="2774950" y="4286250"/>
          <p14:tracePt t="54394" x="2768600" y="4279900"/>
          <p14:tracePt t="54422" x="2762250" y="4279900"/>
          <p14:tracePt t="54462" x="2755900" y="4279900"/>
          <p14:tracePt t="54498" x="2749550" y="4273550"/>
          <p14:tracePt t="54558" x="2743200" y="4267200"/>
          <p14:tracePt t="54590" x="2749550" y="4260850"/>
          <p14:tracePt t="54669" x="2749550" y="4254500"/>
          <p14:tracePt t="54710" x="2755900" y="4248150"/>
          <p14:tracePt t="54737" x="2762250" y="4248150"/>
          <p14:tracePt t="54762" x="2768600" y="4241800"/>
          <p14:tracePt t="54774" x="2774950" y="4241800"/>
          <p14:tracePt t="54790" x="2781300" y="4235450"/>
          <p14:tracePt t="54806" x="2787650" y="4235450"/>
          <p14:tracePt t="54822" x="2787650" y="4229100"/>
          <p14:tracePt t="54834" x="2794000" y="4229100"/>
          <p14:tracePt t="54850" x="2800350" y="4222750"/>
          <p14:tracePt t="54866" x="2813050" y="4222750"/>
          <p14:tracePt t="54882" x="2819400" y="4222750"/>
          <p14:tracePt t="54895" x="2825750" y="4229100"/>
          <p14:tracePt t="54910" x="2832100" y="4229100"/>
          <p14:tracePt t="54926" x="2832100" y="4235450"/>
          <p14:tracePt t="54942" x="2838450" y="4241800"/>
          <p14:tracePt t="54959" x="2838450" y="4248150"/>
          <p14:tracePt t="54976" x="2844800" y="4248150"/>
          <p14:tracePt t="55010" x="2844800" y="4241800"/>
          <p14:tracePt t="55038" x="2851150" y="4241800"/>
          <p14:tracePt t="55062" x="2851150" y="4248150"/>
          <p14:tracePt t="55142" x="2844800" y="4248150"/>
          <p14:tracePt t="55166" x="2838450" y="4254500"/>
          <p14:tracePt t="55190" x="2832100" y="4260850"/>
          <p14:tracePt t="55210" x="2825750" y="4267200"/>
          <p14:tracePt t="55234" x="2819400" y="4273550"/>
          <p14:tracePt t="55434" x="2825750" y="4279900"/>
          <p14:tracePt t="55525" x="2825750" y="4273550"/>
          <p14:tracePt t="55554" x="2832100" y="4267200"/>
          <p14:tracePt t="55579" x="2838450" y="4267200"/>
          <p14:tracePt t="55593" x="2844800" y="4260850"/>
          <p14:tracePt t="55610" x="2851150" y="4260850"/>
          <p14:tracePt t="55622" x="2857500" y="4260850"/>
          <p14:tracePt t="55654" x="2863850" y="4254500"/>
          <p14:tracePt t="55670" x="2870200" y="4254500"/>
          <p14:tracePt t="55682" x="2876550" y="4254500"/>
          <p14:tracePt t="55706" x="2882900" y="4254500"/>
          <p14:tracePt t="55730" x="2889250" y="4254500"/>
          <p14:tracePt t="55750" x="2895600" y="4254500"/>
          <p14:tracePt t="55766" x="2901950" y="4260850"/>
          <p14:tracePt t="55774" x="2908300" y="4260850"/>
          <p14:tracePt t="55783" x="2914650" y="4260850"/>
          <p14:tracePt t="55783" x="2921000" y="4260850"/>
          <p14:tracePt t="55796" x="2927350" y="4267200"/>
          <p14:tracePt t="55796" x="2940050" y="4267200"/>
          <p14:tracePt t="55813" x="2946400" y="4267200"/>
          <p14:tracePt t="55813" x="2959100" y="4273550"/>
          <p14:tracePt t="55830" x="2965450" y="4273550"/>
          <p14:tracePt t="55830" x="2978150" y="4279900"/>
          <p14:tracePt t="55846" x="2990850" y="4279900"/>
          <p14:tracePt t="55846" x="3022600" y="4286250"/>
          <p14:tracePt t="55864" x="3035300" y="4286250"/>
          <p14:tracePt t="55864" x="3048000" y="4286250"/>
          <p14:tracePt t="55880" x="3067050" y="4286250"/>
          <p14:tracePt t="55880" x="3079750" y="4292600"/>
          <p14:tracePt t="55897" x="3098800" y="4292600"/>
          <p14:tracePt t="55897" x="3136900" y="4292600"/>
          <p14:tracePt t="55916" x="3155950" y="4292600"/>
          <p14:tracePt t="55916" x="3181350" y="4292600"/>
          <p14:tracePt t="55932" x="3200400" y="4292600"/>
          <p14:tracePt t="55932" x="3225800" y="4298950"/>
          <p14:tracePt t="55947" x="3244850" y="4298950"/>
          <p14:tracePt t="55947" x="3270250" y="4298950"/>
          <p14:tracePt t="55964" x="3289300" y="4305300"/>
          <p14:tracePt t="55964" x="3314700" y="4305300"/>
          <p14:tracePt t="55964" x="3340100" y="4311650"/>
          <p14:tracePt t="55983" x="3365500" y="4311650"/>
          <p14:tracePt t="55996" x="3390900" y="4318000"/>
          <p14:tracePt t="55996" x="3448050" y="4324350"/>
          <p14:tracePt t="56014" x="3479800" y="4330700"/>
          <p14:tracePt t="56014" x="3517900" y="4330700"/>
          <p14:tracePt t="56032" x="3549650" y="4337050"/>
          <p14:tracePt t="56032" x="3581400" y="4337050"/>
          <p14:tracePt t="56047" x="3619500" y="4343400"/>
          <p14:tracePt t="56047" x="3657600" y="4343400"/>
          <p14:tracePt t="56064" x="3695700" y="4349750"/>
          <p14:tracePt t="56064" x="3740150" y="4349750"/>
          <p14:tracePt t="56064" x="3778250" y="4349750"/>
          <p14:tracePt t="56084" x="3816350" y="4349750"/>
          <p14:tracePt t="56084" x="3860800" y="4349750"/>
          <p14:tracePt t="56098" x="3898900" y="4356100"/>
          <p14:tracePt t="56098" x="3943350" y="4356100"/>
          <p14:tracePt t="56114" x="3981450" y="4356100"/>
          <p14:tracePt t="56114" x="4025900" y="4349750"/>
          <p14:tracePt t="56131" x="4064000" y="4349750"/>
          <p14:tracePt t="56131" x="4102100" y="4349750"/>
          <p14:tracePt t="56148" x="4140200" y="4349750"/>
          <p14:tracePt t="56148" x="4216400" y="4349750"/>
          <p14:tracePt t="56164" x="4248150" y="4343400"/>
          <p14:tracePt t="56164" x="4273550" y="4343400"/>
          <p14:tracePt t="56181" x="4305300" y="4343400"/>
          <p14:tracePt t="56181" x="4330700" y="4343400"/>
          <p14:tracePt t="56198" x="4349750" y="4343400"/>
          <p14:tracePt t="56198" x="4387850" y="4343400"/>
          <p14:tracePt t="56215" x="4406900" y="4343400"/>
          <p14:tracePt t="56215" x="4419600" y="4343400"/>
          <p14:tracePt t="56231" x="4425950" y="4343400"/>
          <p14:tracePt t="56231" x="4432300" y="4343400"/>
          <p14:tracePt t="56248" x="4438650" y="4343400"/>
          <p14:tracePt t="56263" x="4445000" y="4349750"/>
          <p14:tracePt t="56282" x="4451350" y="4349750"/>
          <p14:tracePt t="56297" x="4451350" y="4356100"/>
          <p14:tracePt t="56322" x="4451350" y="4362450"/>
          <p14:tracePt t="56350" x="4457700" y="4362450"/>
          <p14:tracePt t="56366" x="4464050" y="4362450"/>
          <p14:tracePt t="56374" x="4470400" y="4362450"/>
          <p14:tracePt t="56383" x="4476750" y="4368800"/>
          <p14:tracePt t="56383" x="4483100" y="4368800"/>
          <p14:tracePt t="56398" x="4495800" y="4368800"/>
          <p14:tracePt t="56398" x="4502150" y="4368800"/>
          <p14:tracePt t="56415" x="4508500" y="4368800"/>
          <p14:tracePt t="56415" x="4521200" y="4375150"/>
          <p14:tracePt t="56432" x="4527550" y="4375150"/>
          <p14:tracePt t="56432" x="4540250" y="4375150"/>
          <p14:tracePt t="56448" x="4546600" y="4381500"/>
          <p14:tracePt t="56448" x="4565650" y="4387850"/>
          <p14:tracePt t="56465" x="4578350" y="4387850"/>
          <p14:tracePt t="56465" x="4591050" y="4394200"/>
          <p14:tracePt t="56482" x="4603750" y="4400550"/>
          <p14:tracePt t="56482" x="4616450" y="4406900"/>
          <p14:tracePt t="56499" x="4629150" y="4406900"/>
          <p14:tracePt t="56499" x="4654550" y="4419600"/>
          <p14:tracePt t="56516" x="4667250" y="4425950"/>
          <p14:tracePt t="56516" x="4686300" y="4432300"/>
          <p14:tracePt t="56532" x="4699000" y="4438650"/>
          <p14:tracePt t="56532" x="4718050" y="4445000"/>
          <p14:tracePt t="56549" x="4730750" y="4445000"/>
          <p14:tracePt t="56549" x="4749800" y="4451350"/>
          <p14:tracePt t="56566" x="4762500" y="4451350"/>
          <p14:tracePt t="56566" x="4787900" y="4457700"/>
          <p14:tracePt t="56583" x="4800600" y="4457700"/>
          <p14:tracePt t="56583" x="4813300" y="4464050"/>
          <p14:tracePt t="56599" x="4826000" y="4464050"/>
          <p14:tracePt t="56599" x="4832350" y="4464050"/>
          <p14:tracePt t="56616" x="4845050" y="4464050"/>
          <p14:tracePt t="56616" x="4851400" y="4464050"/>
          <p14:tracePt t="56632" x="4857750" y="4464050"/>
          <p14:tracePt t="56632" x="4876800" y="4464050"/>
          <p14:tracePt t="56651" x="4883150" y="4457700"/>
          <p14:tracePt t="56666" x="4889500" y="4457700"/>
          <p14:tracePt t="56682" x="4895850" y="4451350"/>
          <p14:tracePt t="56698" x="4902200" y="4445000"/>
          <p14:tracePt t="56715" x="4902200" y="4438650"/>
          <p14:tracePt t="56732" x="4908550" y="4432300"/>
          <p14:tracePt t="56748" x="4914900" y="4419600"/>
          <p14:tracePt t="56748" x="4914900" y="4413250"/>
          <p14:tracePt t="56767" x="4921250" y="4406900"/>
          <p14:tracePt t="56767" x="4921250" y="4400550"/>
          <p14:tracePt t="56783" x="4921250" y="4394200"/>
          <p14:tracePt t="56783" x="4921250" y="4387850"/>
          <p14:tracePt t="56799" x="4921250" y="4381500"/>
          <p14:tracePt t="56799" x="4927600" y="4368800"/>
          <p14:tracePt t="56816" x="4921250" y="4362450"/>
          <p14:tracePt t="56832" x="4921250" y="4356100"/>
          <p14:tracePt t="56848" x="4921250" y="4349750"/>
          <p14:tracePt t="56865" x="4921250" y="4343400"/>
          <p14:tracePt t="56865" x="4927600" y="4324350"/>
          <p14:tracePt t="56883" x="4927600" y="4318000"/>
          <p14:tracePt t="56883" x="4927600" y="4311650"/>
          <p14:tracePt t="56900" x="4927600" y="4305300"/>
          <p14:tracePt t="56917" x="5149850" y="4298950"/>
          <p14:tracePt t="57004" x="5187950" y="4292600"/>
          <p14:tracePt t="57010" x="5226050" y="4292600"/>
          <p14:tracePt t="57018" x="5314950" y="4286250"/>
          <p14:tracePt t="57035" x="5410200" y="4279900"/>
          <p14:tracePt t="57050" x="5518150" y="4273550"/>
          <p14:tracePt t="57066" x="5632450" y="4267200"/>
          <p14:tracePt t="57084" x="5759450" y="4260850"/>
          <p14:tracePt t="57100" x="5943600" y="4260850"/>
          <p14:tracePt t="57116" x="6070600" y="4260850"/>
          <p14:tracePt t="57133" x="6184900" y="4267200"/>
          <p14:tracePt t="57150" x="6299200" y="4267200"/>
          <p14:tracePt t="57167" x="6451600" y="4267200"/>
          <p14:tracePt t="57183" x="6534150" y="4267200"/>
          <p14:tracePt t="57200" x="6604000" y="4267200"/>
          <p14:tracePt t="57217" x="6680200" y="4260850"/>
          <p14:tracePt t="57235" x="6718300" y="4260850"/>
          <p14:tracePt t="57250" x="6743700" y="4260850"/>
          <p14:tracePt t="57267" x="6756400" y="4260850"/>
          <p14:tracePt t="57284" x="6762750" y="4254500"/>
          <p14:tracePt t="57300" x="6750050" y="4248150"/>
          <p14:tracePt t="57318" x="6737350" y="4248150"/>
          <p14:tracePt t="57335" x="6718300" y="4241800"/>
          <p14:tracePt t="57351" x="6705600" y="4241800"/>
          <p14:tracePt t="57367" x="6686550" y="4248150"/>
          <p14:tracePt t="57384" x="6673850" y="4248150"/>
          <p14:tracePt t="57384" x="6667500" y="4254500"/>
          <p14:tracePt t="57403" x="6654800" y="4254500"/>
          <p14:tracePt t="57419" x="6642100" y="4260850"/>
          <p14:tracePt t="57434" x="6635750" y="4260850"/>
          <p14:tracePt t="57450" x="6629400" y="4260850"/>
          <p14:tracePt t="57467" x="6623050" y="4267200"/>
          <p14:tracePt t="57484" x="6616700" y="4273550"/>
          <p14:tracePt t="57501" x="6610350" y="4279900"/>
          <p14:tracePt t="57501" x="6604000" y="4286250"/>
          <p14:tracePt t="57519" x="6597650" y="4292600"/>
          <p14:tracePt t="57519" x="6584950" y="4298950"/>
          <p14:tracePt t="57536" x="6578600" y="4305300"/>
          <p14:tracePt t="57536" x="6572250" y="4311650"/>
          <p14:tracePt t="57552" x="6565900" y="4311650"/>
          <p14:tracePt t="57552" x="6559550" y="4318000"/>
          <p14:tracePt t="57569" x="6553200" y="4318000"/>
          <p14:tracePt t="57569" x="6546850" y="4318000"/>
          <p14:tracePt t="57586" x="6540500" y="4318000"/>
          <p14:tracePt t="57586" x="6521450" y="4318000"/>
          <p14:tracePt t="57602" x="6515100" y="4311650"/>
          <p14:tracePt t="57602" x="6508750" y="4311650"/>
          <p14:tracePt t="57619" x="6496050" y="4311650"/>
          <p14:tracePt t="57619" x="6489700" y="4305300"/>
          <p14:tracePt t="57636" x="6477000" y="4298950"/>
          <p14:tracePt t="57636" x="6470650" y="4298950"/>
          <p14:tracePt t="57636" x="6464300" y="4292600"/>
          <p14:tracePt t="57655" x="6457950" y="4292600"/>
          <p14:tracePt t="57668" x="6451600" y="4286250"/>
          <p14:tracePt t="57668" x="6438900" y="4286250"/>
          <p14:tracePt t="57686" x="6432550" y="4279900"/>
          <p14:tracePt t="57686" x="6426200" y="4279900"/>
          <p14:tracePt t="57703" x="6419850" y="4273550"/>
          <p14:tracePt t="57718" x="6413500" y="4273550"/>
          <p14:tracePt t="57735" x="6407150" y="4267200"/>
          <p14:tracePt t="57751" x="6413500" y="4260850"/>
          <p14:tracePt t="57774" x="6419850" y="4260850"/>
          <p14:tracePt t="57798" x="6426200" y="4260850"/>
          <p14:tracePt t="57814" x="6432550" y="4260850"/>
          <p14:tracePt t="57842" x="6438900" y="4260850"/>
          <p14:tracePt t="57866" x="6445250" y="4260850"/>
          <p14:tracePt t="57894" x="6438900" y="4260850"/>
          <p14:tracePt t="57954" x="6432550" y="4260850"/>
          <p14:tracePt t="57986" x="6426200" y="4260850"/>
          <p14:tracePt t="58022" x="6432550" y="4254500"/>
          <p14:tracePt t="58074" x="6438900" y="4254500"/>
          <p14:tracePt t="58142" x="6445250" y="4248150"/>
          <p14:tracePt t="58202" x="6445250" y="4241800"/>
          <p14:tracePt t="58242" x="6445250" y="4235450"/>
          <p14:tracePt t="58286" x="6438900" y="4235450"/>
          <p14:tracePt t="58302" x="6426200" y="4235450"/>
          <p14:tracePt t="58314" x="6419850" y="4235450"/>
          <p14:tracePt t="58323" x="6413500" y="4229100"/>
          <p14:tracePt t="58323" x="6407150" y="4229100"/>
          <p14:tracePt t="58338" x="6400800" y="4229100"/>
          <p14:tracePt t="58338" x="6394450" y="4229100"/>
          <p14:tracePt t="58355" x="6381750" y="4229100"/>
          <p14:tracePt t="58355" x="6375400" y="4229100"/>
          <p14:tracePt t="58372" x="6362700" y="4229100"/>
          <p14:tracePt t="58372" x="6350000" y="4229100"/>
          <p14:tracePt t="58388" x="6337300" y="4229100"/>
          <p14:tracePt t="58388" x="6324600" y="4229100"/>
          <p14:tracePt t="58388" x="6311900" y="4229100"/>
          <p14:tracePt t="58407" x="6292850" y="4229100"/>
          <p14:tracePt t="58420" x="6273800" y="4235450"/>
          <p14:tracePt t="58420" x="6223000" y="4241800"/>
          <p14:tracePt t="58439" x="6197600" y="4248150"/>
          <p14:tracePt t="58439" x="6165850" y="4254500"/>
          <p14:tracePt t="58455" x="6127750" y="4260850"/>
          <p14:tracePt t="58455" x="6089650" y="4273550"/>
          <p14:tracePt t="58472" x="6051550" y="4279900"/>
          <p14:tracePt t="58472" x="6007100" y="4292600"/>
          <p14:tracePt t="58472" x="5962650" y="4311650"/>
          <p14:tracePt t="58491" x="5911850" y="4324350"/>
          <p14:tracePt t="58491" x="5854700" y="4343400"/>
          <p14:tracePt t="58505" x="5797550" y="4368800"/>
          <p14:tracePt t="58505" x="5740400" y="4387850"/>
          <p14:tracePt t="58522" x="5670550" y="4406900"/>
          <p14:tracePt t="58522" x="5600700" y="4432300"/>
          <p14:tracePt t="58539" x="5524500" y="4457700"/>
          <p14:tracePt t="58539" x="5359400" y="4508500"/>
          <p14:tracePt t="58555" x="5270500" y="4533900"/>
          <p14:tracePt t="58555" x="5181600" y="4559300"/>
          <p14:tracePt t="58572" x="5086350" y="4584700"/>
          <p14:tracePt t="58572" x="4984750" y="4610100"/>
          <p14:tracePt t="58590" x="4883150" y="4641850"/>
          <p14:tracePt t="58590" x="4781550" y="4673600"/>
          <p14:tracePt t="58606" x="4679950" y="4699000"/>
          <p14:tracePt t="58606" x="4464050" y="4756150"/>
          <p14:tracePt t="58623" x="4349750" y="4787900"/>
          <p14:tracePt t="58623" x="4235450" y="4819650"/>
          <p14:tracePt t="58639" x="4121150" y="4851400"/>
          <p14:tracePt t="58639" x="4000500" y="4876800"/>
          <p14:tracePt t="58656" x="3886200" y="4908550"/>
          <p14:tracePt t="58656" x="3765550" y="4940300"/>
          <p14:tracePt t="58656" x="3657600" y="4965700"/>
          <p14:tracePt t="58675" x="3543300" y="4991100"/>
          <p14:tracePt t="58688" x="3435350" y="5022850"/>
          <p14:tracePt t="58688" x="3225800" y="5067300"/>
          <p14:tracePt t="58707" x="3124200" y="5092700"/>
          <p14:tracePt t="58707" x="3022600" y="5111750"/>
          <p14:tracePt t="58723" x="2921000" y="5130800"/>
          <p14:tracePt t="58723" x="2819400" y="5143500"/>
          <p14:tracePt t="58739" x="2724150" y="5162550"/>
          <p14:tracePt t="58739" x="2635250" y="5175250"/>
          <p14:tracePt t="58756" x="2546350" y="5181600"/>
          <p14:tracePt t="58756" x="2470150" y="5194300"/>
          <p14:tracePt t="58756" x="2400300" y="5200650"/>
          <p14:tracePt t="58775" x="2330450" y="5207000"/>
          <p14:tracePt t="58788" x="2273300" y="5207000"/>
          <p14:tracePt t="58788" x="2165350" y="5213350"/>
          <p14:tracePt t="58806" x="2114550" y="5213350"/>
          <p14:tracePt t="58806" x="2063750" y="5213350"/>
          <p14:tracePt t="58823" x="2019300" y="5207000"/>
          <p14:tracePt t="58823" x="1981200" y="5207000"/>
          <p14:tracePt t="58840" x="1936750" y="5207000"/>
          <p14:tracePt t="58840" x="1866900" y="5194300"/>
          <p14:tracePt t="58856" x="1835150" y="5194300"/>
          <p14:tracePt t="58856" x="1809750" y="5187950"/>
          <p14:tracePt t="58873" x="1784350" y="5181600"/>
          <p14:tracePt t="58873" x="1765300" y="5181600"/>
          <p14:tracePt t="58890" x="1746250" y="5175250"/>
          <p14:tracePt t="58890" x="1733550" y="5162550"/>
          <p14:tracePt t="58906" x="1720850" y="5156200"/>
          <p14:tracePt t="58906" x="1708150" y="5143500"/>
          <p14:tracePt t="58924" x="1701800" y="5137150"/>
          <p14:tracePt t="58924" x="1701800" y="5130800"/>
          <p14:tracePt t="58940" x="1695450" y="5124450"/>
          <p14:tracePt t="58955" x="1701800" y="5118100"/>
          <p14:tracePt t="58972" x="1714500" y="5111750"/>
          <p14:tracePt t="58972" x="1720850" y="5105400"/>
          <p14:tracePt t="58990" x="1727200" y="5105400"/>
          <p14:tracePt t="58990" x="1733550" y="5099050"/>
          <p14:tracePt t="59007" x="1739900" y="5092700"/>
          <p14:tracePt t="59007" x="1746250" y="5086350"/>
          <p14:tracePt t="59024" x="1752600" y="5080000"/>
          <p14:tracePt t="59024" x="1765300" y="5073650"/>
          <p14:tracePt t="59024" x="1765300" y="5060950"/>
          <p14:tracePt t="59043" x="1771650" y="5054600"/>
          <p14:tracePt t="59056" x="1778000" y="5048250"/>
          <p14:tracePt t="59056" x="1784350" y="5035550"/>
          <p14:tracePt t="59075" x="1790700" y="5035550"/>
          <p14:tracePt t="59092" x="1797050" y="5022850"/>
          <p14:tracePt t="59106" x="1797050" y="5016500"/>
          <p14:tracePt t="59123" x="1803400" y="5010150"/>
          <p14:tracePt t="59139" x="1809750" y="5003800"/>
          <p14:tracePt t="59139" x="1816100" y="5003800"/>
          <p14:tracePt t="59157" x="1822450" y="4997450"/>
          <p14:tracePt t="59173" x="1828800" y="4997450"/>
          <p14:tracePt t="59189" x="1835150" y="4997450"/>
          <p14:tracePt t="59189" x="1841500" y="4997450"/>
          <p14:tracePt t="59208" x="1847850" y="4997450"/>
          <p14:tracePt t="59208" x="1860550" y="4997450"/>
          <p14:tracePt t="59224" x="1866900" y="4997450"/>
          <p14:tracePt t="59224" x="1873250" y="4997450"/>
          <p14:tracePt t="59241" x="1879600" y="5003800"/>
          <p14:tracePt t="59257" x="1885950" y="5003800"/>
          <p14:tracePt t="59257" x="1898650" y="5010150"/>
          <p14:tracePt t="59275" x="1905000" y="5010150"/>
          <p14:tracePt t="59275" x="1911350" y="5010150"/>
          <p14:tracePt t="59291" x="1917700" y="5016500"/>
          <p14:tracePt t="59291" x="1924050" y="5016500"/>
          <p14:tracePt t="59308" x="1936750" y="5016500"/>
          <p14:tracePt t="59308" x="1943100" y="5022850"/>
          <p14:tracePt t="59325" x="1949450" y="5022850"/>
          <p14:tracePt t="59325" x="1962150" y="5022850"/>
          <p14:tracePt t="59343" x="1974850" y="5022850"/>
          <p14:tracePt t="59343" x="1981200" y="5022850"/>
          <p14:tracePt t="59358" x="1987550" y="5022850"/>
          <p14:tracePt t="59358" x="2000250" y="5022850"/>
          <p14:tracePt t="59376" x="2012950" y="5022850"/>
          <p14:tracePt t="59392" x="2247900" y="5041900"/>
          <p14:tracePt t="59457" x="2279650" y="5048250"/>
          <p14:tracePt t="59463" x="2317750" y="5054600"/>
          <p14:tracePt t="59474" x="2393950" y="5060950"/>
          <p14:tracePt t="59491" x="2476500" y="5067300"/>
          <p14:tracePt t="59507" x="2616200" y="5073650"/>
          <p14:tracePt t="59524" x="2717800" y="5073650"/>
          <p14:tracePt t="59543" x="2819400" y="5080000"/>
          <p14:tracePt t="59543" x="2876550" y="5080000"/>
          <p14:tracePt t="59563" x="2978150" y="5073650"/>
          <p14:tracePt t="59576" x="3073400" y="5067300"/>
          <p14:tracePt t="59576" x="3117850" y="5067300"/>
          <p14:tracePt t="59598" x="3162300" y="5067300"/>
          <p14:tracePt t="59607" x="3244850" y="5067300"/>
          <p14:tracePt t="59625" x="3359150" y="5067300"/>
          <p14:tracePt t="59642" x="3422650" y="5073650"/>
          <p14:tracePt t="59658" x="3473450" y="5073650"/>
          <p14:tracePt t="59675" x="3524250" y="5073650"/>
          <p14:tracePt t="59691" x="3562350" y="5073650"/>
          <p14:tracePt t="59708" x="3587750" y="5067300"/>
          <p14:tracePt t="59708" x="3600450" y="5060950"/>
          <p14:tracePt t="59727" x="3619500" y="5054600"/>
          <p14:tracePt t="59742" x="3632200" y="5054600"/>
          <p14:tracePt t="59758" x="3638550" y="5048250"/>
          <p14:tracePt t="59774" x="3638550" y="5041900"/>
          <p14:tracePt t="59791" x="3638550" y="5035550"/>
          <p14:tracePt t="59808" x="3638550" y="5029200"/>
          <p14:tracePt t="59825" x="3625850" y="5016500"/>
          <p14:tracePt t="59842" x="3613150" y="5010150"/>
          <p14:tracePt t="59859" x="3600450" y="5003800"/>
          <p14:tracePt t="59875" x="3594100" y="4997450"/>
          <p14:tracePt t="59892" x="3587750" y="4997450"/>
          <p14:tracePt t="59908" x="3581400" y="4997450"/>
          <p14:tracePt t="59925" x="3581400" y="5003800"/>
          <p14:tracePt t="59942" x="3587750" y="5010150"/>
          <p14:tracePt t="59959" x="3606800" y="5022850"/>
          <p14:tracePt t="59976" x="3613150" y="5029200"/>
          <p14:tracePt t="59995" x="3625850" y="5022850"/>
          <p14:tracePt t="60009" x="3625850" y="5010150"/>
          <p14:tracePt t="60026" x="3625850" y="5003800"/>
          <p14:tracePt t="60026" x="3625850" y="4991100"/>
          <p14:tracePt t="60044" x="3625850" y="4984750"/>
          <p14:tracePt t="60044" x="3625850" y="4978400"/>
          <p14:tracePt t="60044" x="3619500" y="4972050"/>
          <p14:tracePt t="60063" x="3613150" y="4965700"/>
          <p14:tracePt t="60094" x="3606800" y="4972050"/>
          <p14:tracePt t="60110" x="3600450" y="4978400"/>
          <p14:tracePt t="60122" x="3587750" y="4984750"/>
          <p14:tracePt t="60138" x="3581400" y="4991100"/>
          <p14:tracePt t="60154" x="3575050" y="4997450"/>
          <p14:tracePt t="60170" x="3568700" y="5003800"/>
          <p14:tracePt t="60176" x="3562350" y="5003800"/>
          <p14:tracePt t="60176" x="3556000" y="5003800"/>
          <p14:tracePt t="60194" x="3549650" y="5010150"/>
          <p14:tracePt t="60209" x="3543300" y="5010150"/>
          <p14:tracePt t="60226" x="3536950" y="5010150"/>
          <p14:tracePt t="60243" x="3530600" y="5016500"/>
          <p14:tracePt t="60260" x="3517900" y="5022850"/>
          <p14:tracePt t="60276" x="3511550" y="5022850"/>
          <p14:tracePt t="60276" x="3505200" y="5029200"/>
          <p14:tracePt t="60295" x="3498850" y="5035550"/>
          <p14:tracePt t="60310" x="3498850" y="5041900"/>
          <p14:tracePt t="60334" x="3492500" y="5041900"/>
          <p14:tracePt t="60386" x="3492500" y="5035550"/>
          <p14:tracePt t="60438" x="3492500" y="5029200"/>
          <p14:tracePt t="60946" x="3498850" y="5029200"/>
          <p14:tracePt t="60970" x="3505200" y="5022850"/>
          <p14:tracePt t="60994" x="3511550" y="5016500"/>
          <p14:tracePt t="61006" x="3517900" y="5016500"/>
          <p14:tracePt t="61021" x="3524250" y="5010150"/>
          <p14:tracePt t="61054" x="3530600" y="5010150"/>
          <p14:tracePt t="61066" x="3536950" y="5010150"/>
          <p14:tracePt t="61090" x="3543300" y="5010150"/>
          <p14:tracePt t="61106" x="3549650" y="5010150"/>
          <p14:tracePt t="61202" x="3549650" y="5016500"/>
          <p14:tracePt t="61234" x="3549650" y="5022850"/>
          <p14:tracePt t="61254" x="3549650" y="5029200"/>
          <p14:tracePt t="61278" x="3556000" y="5035550"/>
          <p14:tracePt t="61302" x="3562350" y="5041900"/>
          <p14:tracePt t="61322" x="3568700" y="5041900"/>
          <p14:tracePt t="61398" x="3575050" y="5035550"/>
          <p14:tracePt t="61434" x="3568700" y="5041900"/>
          <p14:tracePt t="61654" x="3575050" y="5041900"/>
          <p14:tracePt t="61713" x="3581400" y="5035550"/>
          <p14:tracePt t="61742" x="3587750" y="5035550"/>
          <p14:tracePt t="61774" x="3594100" y="5029200"/>
          <p14:tracePt t="61818" x="3600450" y="5029200"/>
          <p14:tracePt t="61842" x="3606800" y="5022850"/>
          <p14:tracePt t="61862" x="3613150" y="5022850"/>
          <p14:tracePt t="61886" x="3619500" y="5022850"/>
          <p14:tracePt t="61902" x="3625850" y="5022850"/>
          <p14:tracePt t="61914" x="3632200" y="5022850"/>
          <p14:tracePt t="61930" x="3638550" y="5022850"/>
          <p14:tracePt t="61946" x="3644900" y="5022850"/>
          <p14:tracePt t="61962" x="3657600" y="5016500"/>
          <p14:tracePt t="61974" x="3663950" y="5016500"/>
          <p14:tracePt t="61990" x="3670300" y="5022850"/>
          <p14:tracePt t="61998" x="3683000" y="5022850"/>
          <p14:tracePt t="62022" x="3689350" y="5029200"/>
          <p14:tracePt t="62032" x="3695700" y="5029200"/>
          <p14:tracePt t="62032" x="3702050" y="5035550"/>
          <p14:tracePt t="62051" x="3708400" y="5035550"/>
          <p14:tracePt t="62051" x="3714750" y="5041900"/>
          <p14:tracePt t="62067" x="3721100" y="5041900"/>
          <p14:tracePt t="62067" x="3727450" y="5041900"/>
          <p14:tracePt t="62067" x="3733800" y="5041900"/>
          <p14:tracePt t="62087" x="3733800" y="5048250"/>
          <p14:tracePt t="62099" x="3740150" y="5048250"/>
          <p14:tracePt t="62099" x="3746500" y="5048250"/>
          <p14:tracePt t="62099" x="3752850" y="5048250"/>
          <p14:tracePt t="62119" x="3765550" y="5048250"/>
          <p14:tracePt t="62132" x="3771900" y="5048250"/>
          <p14:tracePt t="62132" x="3784600" y="5041900"/>
          <p14:tracePt t="62150" x="3790950" y="5041900"/>
          <p14:tracePt t="62150" x="3803650" y="5041900"/>
          <p14:tracePt t="62167" x="3810000" y="5035550"/>
          <p14:tracePt t="62167" x="3822700" y="5035550"/>
          <p14:tracePt t="62184" x="3835400" y="5035550"/>
          <p14:tracePt t="62184" x="3848100" y="5035550"/>
          <p14:tracePt t="62200" x="3860800" y="5035550"/>
          <p14:tracePt t="62200" x="3886200" y="5041900"/>
          <p14:tracePt t="62217" x="3905250" y="5048250"/>
          <p14:tracePt t="62217" x="3924300" y="5048250"/>
          <p14:tracePt t="62234" x="3943350" y="5054600"/>
          <p14:tracePt t="62234" x="3962400" y="5054600"/>
          <p14:tracePt t="62251" x="3981450" y="5054600"/>
          <p14:tracePt t="62251" x="4013200" y="5054600"/>
          <p14:tracePt t="62268" x="4032250" y="5054600"/>
          <p14:tracePt t="62268" x="4051300" y="5048250"/>
          <p14:tracePt t="62284" x="4070350" y="5048250"/>
          <p14:tracePt t="62284" x="4089400" y="5041900"/>
          <p14:tracePt t="62301" x="4108450" y="5041900"/>
          <p14:tracePt t="62301" x="4127500" y="5041900"/>
          <p14:tracePt t="62318" x="4152900" y="5041900"/>
          <p14:tracePt t="62318" x="4197350" y="5048250"/>
          <p14:tracePt t="62335" x="4216400" y="5054600"/>
          <p14:tracePt t="62335" x="4241800" y="5054600"/>
          <p14:tracePt t="62351" x="4260850" y="5060950"/>
          <p14:tracePt t="62351" x="4279900" y="5060950"/>
          <p14:tracePt t="62368" x="4305300" y="5060950"/>
          <p14:tracePt t="62368" x="4324350" y="5067300"/>
          <p14:tracePt t="62368" x="4343400" y="5067300"/>
          <p14:tracePt t="62387" x="4368800" y="5067300"/>
          <p14:tracePt t="62400" x="4387850" y="5067300"/>
          <p14:tracePt t="62400" x="4425950" y="5073650"/>
          <p14:tracePt t="62418" x="4451350" y="5080000"/>
          <p14:tracePt t="62418" x="4470400" y="5080000"/>
          <p14:tracePt t="62435" x="4489450" y="5086350"/>
          <p14:tracePt t="62435" x="4508500" y="5086350"/>
          <p14:tracePt t="62451" x="4521200" y="5086350"/>
          <p14:tracePt t="62451" x="4546600" y="5086350"/>
          <p14:tracePt t="62468" x="4559300" y="5086350"/>
          <p14:tracePt t="62468" x="4578350" y="5086350"/>
          <p14:tracePt t="62468" x="4597400" y="5086350"/>
          <p14:tracePt t="62487" x="4616450" y="5086350"/>
          <p14:tracePt t="62500" x="4635500" y="5086350"/>
          <p14:tracePt t="62500" x="4667250" y="5086350"/>
          <p14:tracePt t="62519" x="4686300" y="5086350"/>
          <p14:tracePt t="62519" x="4705350" y="5086350"/>
          <p14:tracePt t="62535" x="4718050" y="5086350"/>
          <p14:tracePt t="62535" x="4737100" y="5086350"/>
          <p14:tracePt t="62552" x="4756150" y="5086350"/>
          <p14:tracePt t="62552" x="4775200" y="5086350"/>
          <p14:tracePt t="62568" x="4787900" y="5086350"/>
          <p14:tracePt t="62568" x="4826000" y="5080000"/>
          <p14:tracePt t="62586" x="5060950" y="5092700"/>
          <p14:tracePt t="62668" x="5080000" y="5099050"/>
          <p14:tracePt t="62674" x="5105400" y="5099050"/>
          <p14:tracePt t="62684" x="5162550" y="5105400"/>
          <p14:tracePt t="62702" x="5200650" y="5105400"/>
          <p14:tracePt t="62718" x="5238750" y="5111750"/>
          <p14:tracePt t="62735" x="5270500" y="5118100"/>
          <p14:tracePt t="62751" x="5302250" y="5118100"/>
          <p14:tracePt t="62768" x="5327650" y="5124450"/>
          <p14:tracePt t="62768" x="5340350" y="5124450"/>
          <p14:tracePt t="62787" x="5359400" y="5124450"/>
          <p14:tracePt t="62802" x="5372100" y="5124450"/>
          <p14:tracePt t="62818" x="5384800" y="5124450"/>
          <p14:tracePt t="62835" x="5391150" y="5124450"/>
          <p14:tracePt t="62851" x="5403850" y="5118100"/>
          <p14:tracePt t="62868" x="5410200" y="5118100"/>
          <p14:tracePt t="62890" x="5410200" y="5111750"/>
          <p14:tracePt t="62934" x="5410200" y="5105400"/>
          <p14:tracePt t="62986" x="5416550" y="5105400"/>
          <p14:tracePt t="63145" x="5422900" y="5105400"/>
          <p14:tracePt t="63161" x="5429250" y="5099050"/>
          <p14:tracePt t="63174" x="5435600" y="5099050"/>
          <p14:tracePt t="63189" x="5441950" y="5099050"/>
          <p14:tracePt t="63206" x="5448300" y="5099050"/>
          <p14:tracePt t="63214" x="5454650" y="5099050"/>
          <p14:tracePt t="63223" x="5467350" y="5099050"/>
          <p14:tracePt t="63236" x="5480050" y="5099050"/>
          <p14:tracePt t="63253" x="5492750" y="5099050"/>
          <p14:tracePt t="63270" x="5518150" y="5105400"/>
          <p14:tracePt t="63286" x="5543550" y="5105400"/>
          <p14:tracePt t="63303" x="5562600" y="5105400"/>
          <p14:tracePt t="63320" x="5594350" y="5105400"/>
          <p14:tracePt t="63337" x="5638800" y="5105400"/>
          <p14:tracePt t="63354" x="5670550" y="5105400"/>
          <p14:tracePt t="63370" x="5702300" y="5111750"/>
          <p14:tracePt t="63387" x="5740400" y="5111750"/>
          <p14:tracePt t="63403" x="5778500" y="5111750"/>
          <p14:tracePt t="63420" x="5816600" y="5118100"/>
          <p14:tracePt t="63420" x="5842000" y="5111750"/>
          <p14:tracePt t="63439" x="5886450" y="5111750"/>
          <p14:tracePt t="63454" x="5937250" y="5111750"/>
          <p14:tracePt t="63470" x="5988050" y="5105400"/>
          <p14:tracePt t="63487" x="6045200" y="5105400"/>
          <p14:tracePt t="63504" x="6102350" y="5099050"/>
          <p14:tracePt t="63504" x="6134100" y="5099050"/>
          <p14:tracePt t="63523" x="6191250" y="5092700"/>
          <p14:tracePt t="63537" x="6254750" y="5086350"/>
          <p14:tracePt t="63554" x="6311900" y="5080000"/>
          <p14:tracePt t="63571" x="6407150" y="5073650"/>
          <p14:tracePt t="63589" x="6477000" y="5073650"/>
          <p14:tracePt t="63604" x="6546850" y="5067300"/>
          <p14:tracePt t="63621" x="6616700" y="5060950"/>
          <p14:tracePt t="63637" x="6731000" y="5054600"/>
          <p14:tracePt t="63654" x="6807200" y="5041900"/>
          <p14:tracePt t="63671" x="6896100" y="5035550"/>
          <p14:tracePt t="63688" x="6978650" y="5029200"/>
          <p14:tracePt t="63704" x="7118350" y="5022850"/>
          <p14:tracePt t="63723" x="7213600" y="5010150"/>
          <p14:tracePt t="63738" x="7308850" y="5003800"/>
          <p14:tracePt t="63755" x="7404100" y="5003800"/>
          <p14:tracePt t="63771" x="7505700" y="4997450"/>
          <p14:tracePt t="63788" x="7600950" y="4997450"/>
          <p14:tracePt t="63788" x="7651750" y="4997450"/>
          <p14:tracePt t="63807" x="7747000" y="4991100"/>
          <p14:tracePt t="63823" x="7842250" y="4991100"/>
          <p14:tracePt t="63838" x="7937500" y="4984750"/>
          <p14:tracePt t="63855" x="8026400" y="4984750"/>
          <p14:tracePt t="63872" x="8147050" y="4978400"/>
          <p14:tracePt t="63888" x="8210550" y="4984750"/>
          <p14:tracePt t="63905" x="8274050" y="4984750"/>
          <p14:tracePt t="63922" x="8318500" y="4984750"/>
          <p14:tracePt t="63938" x="8375650" y="4991100"/>
          <p14:tracePt t="63955" x="8401050" y="4991100"/>
          <p14:tracePt t="63972" x="8413750" y="4997450"/>
          <p14:tracePt t="63989" x="8413750" y="5003800"/>
          <p14:tracePt t="64007" x="8407400" y="5003800"/>
          <p14:tracePt t="64007" x="8401050" y="5010150"/>
          <p14:tracePt t="64023" x="8382000" y="5003800"/>
          <p14:tracePt t="64023" x="8362950" y="5003800"/>
          <p14:tracePt t="64040" x="8343900" y="5003800"/>
          <p14:tracePt t="64040" x="8324850" y="5010150"/>
          <p14:tracePt t="64057" x="8299450" y="5010150"/>
          <p14:tracePt t="64057" x="8248650" y="5010150"/>
          <p14:tracePt t="64075" x="8223250" y="5010150"/>
          <p14:tracePt t="64075" x="8197850" y="5016500"/>
          <p14:tracePt t="64091" x="8172450" y="5016500"/>
          <p14:tracePt t="64091" x="8147050" y="5022850"/>
          <p14:tracePt t="64107" x="8128000" y="5022850"/>
          <p14:tracePt t="64107" x="8102600" y="5029200"/>
          <p14:tracePt t="64124" x="8077200" y="5035550"/>
          <p14:tracePt t="64124" x="8051800" y="5035550"/>
          <p14:tracePt t="64124" x="8026400" y="5041900"/>
          <p14:tracePt t="64143" x="8001000" y="5048250"/>
          <p14:tracePt t="64155" x="7975600" y="5048250"/>
          <p14:tracePt t="64155" x="7924800" y="5054600"/>
          <p14:tracePt t="64175" x="7899400" y="5060950"/>
          <p14:tracePt t="64175" x="7874000" y="5060950"/>
          <p14:tracePt t="64191" x="7848600" y="5060950"/>
          <p14:tracePt t="64191" x="7823200" y="5067300"/>
          <p14:tracePt t="64207" x="7797800" y="5067300"/>
          <p14:tracePt t="64207" x="7778750" y="5067300"/>
          <p14:tracePt t="64224" x="7753350" y="5067300"/>
          <p14:tracePt t="64224" x="7727950" y="5067300"/>
          <p14:tracePt t="64224" x="7708900" y="5067300"/>
          <p14:tracePt t="64243" x="7683500" y="5067300"/>
          <p14:tracePt t="64243" x="7658100" y="5067300"/>
          <p14:tracePt t="64257" x="7632700" y="5067300"/>
          <p14:tracePt t="64257" x="7607300" y="5060950"/>
          <p14:tracePt t="64274" x="7581900" y="5060950"/>
          <p14:tracePt t="64274" x="7556500" y="5060950"/>
          <p14:tracePt t="64291" x="7524750" y="5060950"/>
          <p14:tracePt t="64291" x="7467600" y="5067300"/>
          <p14:tracePt t="64307" x="7442200" y="5067300"/>
          <p14:tracePt t="64307" x="7410450" y="5067300"/>
          <p14:tracePt t="64324" x="7378700" y="5067300"/>
          <p14:tracePt t="64324" x="7346950" y="5073650"/>
          <p14:tracePt t="64341" x="7315200" y="5073650"/>
          <p14:tracePt t="64341" x="7283450" y="5073650"/>
          <p14:tracePt t="64357" x="7251700" y="5080000"/>
          <p14:tracePt t="64357" x="7194550" y="5080000"/>
          <p14:tracePt t="64374" x="7162800" y="5080000"/>
          <p14:tracePt t="64374" x="7137400" y="5080000"/>
          <p14:tracePt t="64391" x="7105650" y="5086350"/>
          <p14:tracePt t="64391" x="7080250" y="5086350"/>
          <p14:tracePt t="64408" x="7054850" y="5086350"/>
          <p14:tracePt t="64408" x="7035800" y="5086350"/>
          <p14:tracePt t="64408" x="7010400" y="5086350"/>
          <p14:tracePt t="64426" x="6991350" y="5086350"/>
          <p14:tracePt t="64440" x="6972300" y="5086350"/>
          <p14:tracePt t="64440" x="6940550" y="5086350"/>
          <p14:tracePt t="64458" x="6921500" y="5086350"/>
          <p14:tracePt t="64458" x="6908800" y="5080000"/>
          <p14:tracePt t="64475" x="6896100" y="5080000"/>
          <p14:tracePt t="64475" x="6883400" y="5080000"/>
          <p14:tracePt t="64492" x="6870700" y="5080000"/>
          <p14:tracePt t="64492" x="6858000" y="5080000"/>
          <p14:tracePt t="64508" x="6845300" y="5080000"/>
          <p14:tracePt t="64508" x="6832600" y="5080000"/>
          <p14:tracePt t="64508" x="6826250" y="5080000"/>
          <p14:tracePt t="64527" x="6813550" y="5080000"/>
          <p14:tracePt t="64527" x="6807200" y="5080000"/>
          <p14:tracePt t="64542" x="6794500" y="5080000"/>
          <p14:tracePt t="64542" x="6788150" y="5080000"/>
          <p14:tracePt t="64558" x="6775450" y="5080000"/>
          <p14:tracePt t="64558" x="6769100" y="5080000"/>
          <p14:tracePt t="64575" x="6762750" y="5080000"/>
          <p14:tracePt t="64575" x="6750050" y="5080000"/>
          <p14:tracePt t="64575" x="6743700" y="5080000"/>
          <p14:tracePt t="64594" x="6731000" y="5080000"/>
          <p14:tracePt t="64594" x="6718300" y="5080000"/>
          <p14:tracePt t="64609" x="6711950" y="5080000"/>
          <p14:tracePt t="64609" x="6705600" y="5080000"/>
          <p14:tracePt t="64625" x="6699250" y="5080000"/>
          <p14:tracePt t="64625" x="6692900" y="5080000"/>
          <p14:tracePt t="64642" x="6686550" y="5080000"/>
          <p14:tracePt t="64642" x="6680200" y="5073650"/>
          <p14:tracePt t="64658" x="6673850" y="5073650"/>
          <p14:tracePt t="64658" x="6667500" y="5067300"/>
          <p14:tracePt t="64675" x="6661150" y="5067300"/>
          <p14:tracePt t="64675" x="6654800" y="5067300"/>
          <p14:tracePt t="64692" x="6654800" y="5060950"/>
          <p14:tracePt t="64692" x="6648450" y="5060950"/>
          <p14:tracePt t="64709" x="6635750" y="5054600"/>
          <p14:tracePt t="64724" x="6635750" y="5048250"/>
          <p14:tracePt t="64741" x="6648450" y="5041900"/>
          <p14:tracePt t="64794" x="6654800" y="5035550"/>
          <p14:tracePt t="64802" x="6953250" y="5003800"/>
          <p14:tracePt t="64889" x="6997700" y="5010150"/>
          <p14:tracePt t="64894" x="7042150" y="5016500"/>
          <p14:tracePt t="64908" x="7188200" y="5029200"/>
          <p14:tracePt t="64925" x="7289800" y="5041900"/>
          <p14:tracePt t="64942" x="7391400" y="5048250"/>
          <p14:tracePt t="64958" x="7543800" y="5060950"/>
          <p14:tracePt t="64975" x="7645400" y="5060950"/>
          <p14:tracePt t="64992" x="7734300" y="5060950"/>
          <p14:tracePt t="65009" x="7867650" y="5054600"/>
          <p14:tracePt t="65027" x="7943850" y="5054600"/>
          <p14:tracePt t="65042" x="8013700" y="5048250"/>
          <p14:tracePt t="65059" x="8070850" y="5048250"/>
          <p14:tracePt t="65075" x="8115300" y="5041900"/>
          <p14:tracePt t="65075" x="8134350" y="5041900"/>
          <p14:tracePt t="65095" x="8172450" y="5035550"/>
          <p14:tracePt t="65110" x="8204200" y="5029200"/>
          <p14:tracePt t="65126" x="8223250" y="5022850"/>
          <p14:tracePt t="65142" x="8242300" y="5022850"/>
          <p14:tracePt t="65159" x="8248650" y="5016500"/>
          <p14:tracePt t="65175" x="8242300" y="5022850"/>
          <p14:tracePt t="65206" x="8235950" y="5016500"/>
          <p14:tracePt t="65214" x="8229600" y="5022850"/>
          <p14:tracePt t="65226" x="8210550" y="5016500"/>
          <p14:tracePt t="65226" x="8197850" y="5016500"/>
          <p14:tracePt t="65244" x="8178800" y="5016500"/>
          <p14:tracePt t="65244" x="8159750" y="5016500"/>
          <p14:tracePt t="65244" x="8140700" y="5016500"/>
          <p14:tracePt t="65263" x="8115300" y="5016500"/>
          <p14:tracePt t="65263" x="8089900" y="5022850"/>
          <p14:tracePt t="65277" x="8064500" y="5022850"/>
          <p14:tracePt t="65277" x="8039100" y="5022850"/>
          <p14:tracePt t="65294" x="8007350" y="5029200"/>
          <p14:tracePt t="65294" x="7975600" y="5029200"/>
          <p14:tracePt t="65311" x="7937500" y="5035550"/>
          <p14:tracePt t="65311" x="7861300" y="5048250"/>
          <p14:tracePt t="65327" x="7816850" y="5048250"/>
          <p14:tracePt t="65327" x="7766050" y="5054600"/>
          <p14:tracePt t="65344" x="7708900" y="5060950"/>
          <p14:tracePt t="65344" x="7658100" y="5067300"/>
          <p14:tracePt t="65361" x="7594600" y="5073650"/>
          <p14:tracePt t="65361" x="7531100" y="5080000"/>
          <p14:tracePt t="65378" x="7461250" y="5086350"/>
          <p14:tracePt t="65378" x="7308850" y="5099050"/>
          <p14:tracePt t="65395" x="7219950" y="5105400"/>
          <p14:tracePt t="65395" x="7137400" y="5118100"/>
          <p14:tracePt t="65411" x="7042150" y="5124450"/>
          <p14:tracePt t="65411" x="6940550" y="5137150"/>
          <p14:tracePt t="65428" x="6838950" y="5149850"/>
          <p14:tracePt t="65428" x="6731000" y="5162550"/>
          <p14:tracePt t="65428" x="6623050" y="5168900"/>
          <p14:tracePt t="65447" x="6515100" y="5181600"/>
          <p14:tracePt t="65460" x="6400800" y="5187950"/>
          <p14:tracePt t="65460" x="6172200" y="5207000"/>
          <p14:tracePt t="65479" x="6051550" y="5213350"/>
          <p14:tracePt t="65479" x="5930900" y="5219700"/>
          <p14:tracePt t="65495" x="5816600" y="5232400"/>
          <p14:tracePt t="65495" x="5695950" y="5238750"/>
          <p14:tracePt t="65511" x="5568950" y="5245100"/>
          <p14:tracePt t="65511" x="5448300" y="5245100"/>
          <p14:tracePt t="65528" x="5321300" y="5251450"/>
          <p14:tracePt t="65528" x="5194300" y="5257800"/>
          <p14:tracePt t="65528" x="5067300" y="5264150"/>
          <p14:tracePt t="65547" x="4940300" y="5270500"/>
          <p14:tracePt t="65560" x="4813300" y="5276850"/>
          <p14:tracePt t="65560" x="4572000" y="5283200"/>
          <p14:tracePt t="65578" x="4457700" y="5289550"/>
          <p14:tracePt t="65578" x="4343400" y="5289550"/>
          <p14:tracePt t="65595" x="4235450" y="5295900"/>
          <p14:tracePt t="65595" x="4127500" y="5295900"/>
          <p14:tracePt t="65612" x="4025900" y="5295900"/>
          <p14:tracePt t="65612" x="3822700" y="5302250"/>
          <p14:tracePt t="65628" x="3721100" y="5302250"/>
          <p14:tracePt t="65628" x="3632200" y="5308600"/>
          <p14:tracePt t="65645" x="3536950" y="5308600"/>
          <p14:tracePt t="65645" x="3454400" y="5308600"/>
          <p14:tracePt t="65661" x="3365500" y="5308600"/>
          <p14:tracePt t="65661" x="3289300" y="5308600"/>
          <p14:tracePt t="65679" x="3206750" y="5308600"/>
          <p14:tracePt t="65679" x="3054350" y="5308600"/>
          <p14:tracePt t="65695" x="2978150" y="5308600"/>
          <p14:tracePt t="65695" x="2901950" y="5308600"/>
          <p14:tracePt t="65712" x="2825750" y="5308600"/>
          <p14:tracePt t="65712" x="2755900" y="5308600"/>
          <p14:tracePt t="65729" x="2686050" y="5308600"/>
          <p14:tracePt t="65729" x="2622550" y="5302250"/>
          <p14:tracePt t="65729" x="2559050" y="5308600"/>
          <p14:tracePt t="65747" x="2501900" y="5308600"/>
          <p14:tracePt t="65747" x="2444750" y="5308600"/>
          <p14:tracePt t="65762" x="2393950" y="5308600"/>
          <p14:tracePt t="65762" x="2343150" y="5308600"/>
          <p14:tracePt t="65779" x="2298700" y="5308600"/>
          <p14:tracePt t="65779" x="2254250" y="5308600"/>
          <p14:tracePt t="65796" x="2216150" y="5308600"/>
          <p14:tracePt t="65796" x="2178050" y="5314950"/>
          <p14:tracePt t="65796" x="2146300" y="5314950"/>
          <p14:tracePt t="65815" x="2114550" y="5314950"/>
          <p14:tracePt t="65828" x="2082800" y="5314950"/>
          <p14:tracePt t="65828" x="2032000" y="5308600"/>
          <p14:tracePt t="65846" x="2012950" y="5308600"/>
          <p14:tracePt t="65846" x="1993900" y="5308600"/>
          <p14:tracePt t="65863" x="1974850" y="5308600"/>
          <p14:tracePt t="65863" x="1962150" y="5308600"/>
          <p14:tracePt t="65880" x="1949450" y="5308600"/>
          <p14:tracePt t="65880" x="1936750" y="5302250"/>
          <p14:tracePt t="65896" x="1930400" y="5302250"/>
          <p14:tracePt t="65896" x="1917700" y="5302250"/>
          <p14:tracePt t="65896" x="1911350" y="5302250"/>
          <p14:tracePt t="65915" x="1905000" y="5302250"/>
          <p14:tracePt t="65915" x="1898650" y="5295900"/>
          <p14:tracePt t="65930" x="1892300" y="5295900"/>
          <p14:tracePt t="65945" x="1898650" y="5302250"/>
          <p14:tracePt t="65982" x="1911350" y="5295900"/>
          <p14:tracePt t="65994" x="1917700" y="5289550"/>
          <p14:tracePt t="66002" x="2222500" y="5302250"/>
          <p14:tracePt t="66089" x="2279650" y="5308600"/>
          <p14:tracePt t="66094" x="2393950" y="5321300"/>
          <p14:tracePt t="66094" x="2451100" y="5327650"/>
          <p14:tracePt t="66115" x="2584450" y="5340350"/>
          <p14:tracePt t="66130" x="2711450" y="5353050"/>
          <p14:tracePt t="66146" x="2838450" y="5359400"/>
          <p14:tracePt t="66163" x="2952750" y="5359400"/>
          <p14:tracePt t="66179" x="3060700" y="5353050"/>
          <p14:tracePt t="66196" x="3168650" y="5346700"/>
          <p14:tracePt t="66196" x="3219450" y="5346700"/>
          <p14:tracePt t="66215" x="3314700" y="5346700"/>
          <p14:tracePt t="66230" x="3416300" y="5346700"/>
          <p14:tracePt t="66246" x="3505200" y="5346700"/>
          <p14:tracePt t="66263" x="3587750" y="5346700"/>
          <p14:tracePt t="66279" x="3695700" y="5340350"/>
          <p14:tracePt t="66296" x="3759200" y="5334000"/>
          <p14:tracePt t="66313" x="3816350" y="5327650"/>
          <p14:tracePt t="66330" x="3886200" y="5314950"/>
          <p14:tracePt t="66346" x="3917950" y="5302250"/>
          <p14:tracePt t="66363" x="3943350" y="5295900"/>
          <p14:tracePt t="66380" x="3962400" y="5295900"/>
          <p14:tracePt t="66396" x="3968750" y="5295900"/>
          <p14:tracePt t="66414" x="3962400" y="5289550"/>
          <p14:tracePt t="66445" x="3956050" y="5283200"/>
          <p14:tracePt t="66454" x="3943350" y="5276850"/>
          <p14:tracePt t="66463" x="3937000" y="5276850"/>
          <p14:tracePt t="66463" x="3924300" y="5270500"/>
          <p14:tracePt t="66463" x="3917950" y="5270500"/>
          <p14:tracePt t="66483" x="3905250" y="5276850"/>
          <p14:tracePt t="66483" x="3892550" y="5276850"/>
          <p14:tracePt t="66498" x="3886200" y="5283200"/>
          <p14:tracePt t="66498" x="3873500" y="5289550"/>
          <p14:tracePt t="66514" x="3860800" y="5295900"/>
          <p14:tracePt t="66514" x="3854450" y="5308600"/>
          <p14:tracePt t="66532" x="3841750" y="5314950"/>
          <p14:tracePt t="66532" x="3835400" y="5321300"/>
          <p14:tracePt t="66548" x="3822700" y="5334000"/>
          <p14:tracePt t="66548" x="3816350" y="5340350"/>
          <p14:tracePt t="66548" x="3810000" y="5353050"/>
          <p14:tracePt t="66567" x="3803650" y="5359400"/>
          <p14:tracePt t="66580" x="3790950" y="5365750"/>
          <p14:tracePt t="66580" x="3778250" y="5378450"/>
          <p14:tracePt t="66599" x="3771900" y="5378450"/>
          <p14:tracePt t="66599" x="3765550" y="5384800"/>
          <p14:tracePt t="66615" x="3759200" y="5384800"/>
          <p14:tracePt t="66615" x="3752850" y="5391150"/>
          <p14:tracePt t="66632" x="3746500" y="5391150"/>
          <p14:tracePt t="66632" x="3740150" y="5391150"/>
          <p14:tracePt t="66648" x="3733800" y="5384800"/>
          <p14:tracePt t="66664" x="3727450" y="5384800"/>
          <p14:tracePt t="66680" x="3721100" y="5378450"/>
          <p14:tracePt t="66697" x="3721100" y="5372100"/>
          <p14:tracePt t="66714" x="3714750" y="5365750"/>
          <p14:tracePt t="66731" x="3714750" y="5359400"/>
          <p14:tracePt t="66774" x="3721100" y="5353050"/>
          <p14:tracePt t="66822" x="3727450" y="5346700"/>
          <p14:tracePt t="66842" x="3727450" y="5340350"/>
          <p14:tracePt t="66866" x="3727450" y="5346700"/>
          <p14:tracePt t="66954" x="3733800" y="5353050"/>
          <p14:tracePt t="66978" x="3740150" y="5353050"/>
          <p14:tracePt t="66994" x="3746500" y="5353050"/>
          <p14:tracePt t="67006" x="3752850" y="5353050"/>
          <p14:tracePt t="67022" x="3759200" y="5353050"/>
          <p14:tracePt t="67031" x="3765550" y="5353050"/>
          <p14:tracePt t="67048" x="3771900" y="5353050"/>
          <p14:tracePt t="67048" x="3784600" y="5346700"/>
          <p14:tracePt t="67066" x="3790950" y="5346700"/>
          <p14:tracePt t="67066" x="3797300" y="5346700"/>
          <p14:tracePt t="67085" x="3803650" y="5346700"/>
          <p14:tracePt t="67085" x="3810000" y="5340350"/>
          <p14:tracePt t="67100" x="3816350" y="5340350"/>
          <p14:tracePt t="67100" x="3822700" y="5340350"/>
          <p14:tracePt t="67116" x="3835400" y="5340350"/>
          <p14:tracePt t="67116" x="3854450" y="5340350"/>
          <p14:tracePt t="67136" x="3860800" y="5340350"/>
          <p14:tracePt t="67136" x="3873500" y="5340350"/>
          <p14:tracePt t="67151" x="3879850" y="5340350"/>
          <p14:tracePt t="67151" x="3892550" y="5340350"/>
          <p14:tracePt t="67167" x="3905250" y="5340350"/>
          <p14:tracePt t="67167" x="3917950" y="5340350"/>
          <p14:tracePt t="67183" x="3924300" y="5340350"/>
          <p14:tracePt t="67183" x="3937000" y="5346700"/>
          <p14:tracePt t="67200" x="3949700" y="5340350"/>
          <p14:tracePt t="67200" x="3968750" y="5340350"/>
          <p14:tracePt t="67200" x="3981450" y="5340350"/>
          <p14:tracePt t="67219" x="3994150" y="5340350"/>
          <p14:tracePt t="67232" x="4013200" y="5340350"/>
          <p14:tracePt t="67232" x="4044950" y="5334000"/>
          <p14:tracePt t="67250" x="4057650" y="5334000"/>
          <p14:tracePt t="67250" x="4076700" y="5334000"/>
          <p14:tracePt t="67267" x="4089400" y="5327650"/>
          <p14:tracePt t="67267" x="4102100" y="5327650"/>
          <p14:tracePt t="67284" x="4114800" y="5321300"/>
          <p14:tracePt t="67284" x="4127500" y="5321300"/>
          <p14:tracePt t="67300" x="4133850" y="5314950"/>
          <p14:tracePt t="67300" x="4152900" y="5308600"/>
          <p14:tracePt t="67317" x="4159250" y="5308600"/>
          <p14:tracePt t="67317" x="4165600" y="5308600"/>
          <p14:tracePt t="67334" x="4171950" y="5308600"/>
          <p14:tracePt t="67349" x="4178300" y="5308600"/>
          <p14:tracePt t="67366" x="4171950" y="5302250"/>
          <p14:tracePt t="67406" x="4165600" y="5302250"/>
          <p14:tracePt t="67422" x="4159250" y="5302250"/>
          <p14:tracePt t="67434" x="4152900" y="5295900"/>
          <p14:tracePt t="67450" x="4146550" y="5295900"/>
          <p14:tracePt t="67465" x="4140200" y="5289550"/>
          <p14:tracePt t="67481" x="4133850" y="5289550"/>
          <p14:tracePt t="67494" x="4127500" y="5289550"/>
          <p14:tracePt t="67509" x="4127500" y="5283200"/>
          <p14:tracePt t="67525" x="4121150" y="5283200"/>
          <p14:tracePt t="67542" x="4114800" y="5283200"/>
          <p14:tracePt t="67554" x="4108450" y="5283200"/>
          <p14:tracePt t="67570" x="4102100" y="5283200"/>
          <p14:tracePt t="67587" x="4095750" y="5283200"/>
          <p14:tracePt t="67606" x="4089400" y="5276850"/>
          <p14:tracePt t="67646" x="4095750" y="5276850"/>
          <p14:tracePt t="67706" x="4102100" y="5276850"/>
          <p14:tracePt t="67726" x="4108450" y="5276850"/>
          <p14:tracePt t="67750" x="4114800" y="5276850"/>
          <p14:tracePt t="67774" x="4121150" y="5276850"/>
          <p14:tracePt t="67810" x="4127500" y="5283200"/>
          <p14:tracePt t="67886" x="4133850" y="5289550"/>
          <p14:tracePt t="67914" x="4140200" y="5289550"/>
          <p14:tracePt t="67938" x="4146550" y="5289550"/>
          <p14:tracePt t="67962" x="4146550" y="5295900"/>
          <p14:tracePt t="67982" x="4140200" y="5302250"/>
          <p14:tracePt t="68082" x="4140200" y="5308600"/>
          <p14:tracePt t="68146" x="4133850" y="5314950"/>
          <p14:tracePt t="68186" x="4127500" y="5314950"/>
          <p14:tracePt t="68206" x="4121150" y="5321300"/>
          <p14:tracePt t="68230" x="4114800" y="5321300"/>
          <p14:tracePt t="68262" x="4108450" y="5321300"/>
          <p14:tracePt t="68314" x="4102100" y="5314950"/>
          <p14:tracePt t="68342" x="4095750" y="5308600"/>
          <p14:tracePt t="68374" x="4089400" y="5302250"/>
          <p14:tracePt t="68442" x="4089400" y="5295900"/>
          <p14:tracePt t="68478" x="4089400" y="5289550"/>
          <p14:tracePt t="68554" x="4095750" y="5283200"/>
          <p14:tracePt t="68574" x="4102100" y="5276850"/>
          <p14:tracePt t="68606" x="4108450" y="5276850"/>
          <p14:tracePt t="68642" x="4102100" y="5283200"/>
          <p14:tracePt t="68718" x="4095750" y="5289550"/>
          <p14:tracePt t="68753" x="4089400" y="5295900"/>
          <p14:tracePt t="68794" x="4095750" y="5295900"/>
          <p14:tracePt t="68862" x="4102100" y="5289550"/>
          <p14:tracePt t="68882" x="4108450" y="5283200"/>
          <p14:tracePt t="68898" x="4114800" y="5276850"/>
          <p14:tracePt t="68914" x="4114800" y="5270500"/>
          <p14:tracePt t="68922" x="4121150" y="5264150"/>
          <p14:tracePt t="68922" x="4121150" y="5257800"/>
          <p14:tracePt t="68939" x="4127500" y="5245100"/>
          <p14:tracePt t="68939" x="4127500" y="5238750"/>
          <p14:tracePt t="68956" x="4133850" y="5226050"/>
          <p14:tracePt t="68956" x="4133850" y="5219700"/>
          <p14:tracePt t="68956" x="4140200" y="5207000"/>
          <p14:tracePt t="68975" x="4140200" y="5200650"/>
          <p14:tracePt t="68975" x="4140200" y="5187950"/>
          <p14:tracePt t="68989" x="4146550" y="5181600"/>
          <p14:tracePt t="68989" x="4146550" y="5175250"/>
          <p14:tracePt t="69006" x="4146550" y="5162550"/>
          <p14:tracePt t="69006" x="4146550" y="5156200"/>
          <p14:tracePt t="69023" x="4140200" y="5149850"/>
          <p14:tracePt t="69023" x="4140200" y="5143500"/>
          <p14:tracePt t="69039" x="4140200" y="5137150"/>
          <p14:tracePt t="69039" x="4133850" y="5124450"/>
          <p14:tracePt t="69056" x="4133850" y="5118100"/>
          <p14:tracePt t="69056" x="4133850" y="5111750"/>
          <p14:tracePt t="69073" x="4127500" y="5105400"/>
          <p14:tracePt t="69073" x="4127500" y="5099050"/>
          <p14:tracePt t="69092" x="4127500" y="5092700"/>
          <p14:tracePt t="69092" x="4127500" y="5080000"/>
          <p14:tracePt t="69107" x="4121150" y="5073650"/>
          <p14:tracePt t="69122" x="4114800" y="5073650"/>
          <p14:tracePt t="69182" x="4108450" y="5080000"/>
          <p14:tracePt t="69198" x="4108450" y="5086350"/>
          <p14:tracePt t="69207" x="4102100" y="5099050"/>
          <p14:tracePt t="69207" x="4102100" y="5105400"/>
          <p14:tracePt t="69224" x="4102100" y="5118100"/>
          <p14:tracePt t="69224" x="4102100" y="5130800"/>
          <p14:tracePt t="69240" x="4102100" y="5143500"/>
          <p14:tracePt t="69240" x="4102100" y="5156200"/>
          <p14:tracePt t="69240" x="4102100" y="5175250"/>
          <p14:tracePt t="69260" x="4102100" y="5187950"/>
          <p14:tracePt t="69272" x="4108450" y="5207000"/>
          <p14:tracePt t="69272" x="4114800" y="5238750"/>
          <p14:tracePt t="69290" x="4121150" y="5251450"/>
          <p14:tracePt t="69290" x="4127500" y="5257800"/>
          <p14:tracePt t="69307" x="4140200" y="5270500"/>
          <p14:tracePt t="69307" x="4146550" y="5276850"/>
          <p14:tracePt t="69324" x="4152900" y="5283200"/>
          <p14:tracePt t="69324" x="4159250" y="5283200"/>
          <p14:tracePt t="69324" x="4165600" y="5283200"/>
          <p14:tracePt t="69343" x="4171950" y="5283200"/>
          <p14:tracePt t="69343" x="4178300" y="5276850"/>
          <p14:tracePt t="69357" x="4191000" y="5270500"/>
          <p14:tracePt t="69357" x="4197350" y="5264150"/>
          <p14:tracePt t="69374" x="4203700" y="5257800"/>
          <p14:tracePt t="69374" x="4210050" y="5251450"/>
          <p14:tracePt t="69390" x="4216400" y="5245100"/>
          <p14:tracePt t="69390" x="4222750" y="5226050"/>
          <p14:tracePt t="69407" x="4229100" y="5213350"/>
          <p14:tracePt t="69407" x="4235450" y="5207000"/>
          <p14:tracePt t="69424" x="4235450" y="5194300"/>
          <p14:tracePt t="69424" x="4241800" y="5181600"/>
          <p14:tracePt t="69441" x="4241800" y="5168900"/>
          <p14:tracePt t="69441" x="4241800" y="5162550"/>
          <p14:tracePt t="69458" x="4241800" y="5149850"/>
          <p14:tracePt t="69458" x="4235450" y="5130800"/>
          <p14:tracePt t="69474" x="4235450" y="5124450"/>
          <p14:tracePt t="69474" x="4229100" y="5118100"/>
          <p14:tracePt t="69491" x="4229100" y="5111750"/>
          <p14:tracePt t="69491" x="4222750" y="5105400"/>
          <p14:tracePt t="69507" x="4222750" y="5099050"/>
          <p14:tracePt t="69523" x="4222750" y="5092700"/>
          <p14:tracePt t="69540" x="4222750" y="5080000"/>
          <p14:tracePt t="69540" x="4229100" y="5073650"/>
          <p14:tracePt t="69558" x="4235450" y="5067300"/>
          <p14:tracePt t="69574" x="4241800" y="5060950"/>
          <p14:tracePt t="69574" x="4248150" y="5060950"/>
          <p14:tracePt t="69591" x="4254500" y="5054600"/>
          <p14:tracePt t="69591" x="4260850" y="5054600"/>
          <p14:tracePt t="69608" x="4267200" y="5048250"/>
          <p14:tracePt t="69608" x="4279900" y="5048250"/>
          <p14:tracePt t="69608" x="4286250" y="5048250"/>
          <p14:tracePt t="69627" x="4292600" y="5041900"/>
          <p14:tracePt t="69640" x="4305300" y="5041900"/>
          <p14:tracePt t="69640" x="4318000" y="5035550"/>
          <p14:tracePt t="69658" x="4324350" y="5035550"/>
          <p14:tracePt t="69658" x="4330700" y="5035550"/>
          <p14:tracePt t="69674" x="4337050" y="5035550"/>
          <p14:tracePt t="69674" x="4343400" y="5035550"/>
          <p14:tracePt t="69692" x="4349750" y="5035550"/>
          <p14:tracePt t="69692" x="4356100" y="5035550"/>
          <p14:tracePt t="69708" x="4362450" y="5041900"/>
          <p14:tracePt t="69723" x="4362450" y="5048250"/>
          <p14:tracePt t="69746" x="4356100" y="5048250"/>
          <p14:tracePt t="69762" x="4356100" y="5060950"/>
          <p14:tracePt t="69774" x="4349750" y="5067300"/>
          <p14:tracePt t="69774" x="4349750" y="5080000"/>
          <p14:tracePt t="69792" x="4349750" y="5086350"/>
          <p14:tracePt t="69792" x="4343400" y="5099050"/>
          <p14:tracePt t="69809" x="4343400" y="5111750"/>
          <p14:tracePt t="69809" x="4343400" y="5124450"/>
          <p14:tracePt t="69809" x="4343400" y="5137150"/>
          <p14:tracePt t="69827" x="4349750" y="5156200"/>
          <p14:tracePt t="69827" x="4349750" y="5168900"/>
          <p14:tracePt t="69843" x="4349750" y="5181600"/>
          <p14:tracePt t="69843" x="4356100" y="5194300"/>
          <p14:tracePt t="69859" x="4362450" y="5207000"/>
          <p14:tracePt t="69859" x="4368800" y="5219700"/>
          <p14:tracePt t="69876" x="4375150" y="5226050"/>
          <p14:tracePt t="69876" x="4381500" y="5232400"/>
          <p14:tracePt t="69892" x="4387850" y="5238750"/>
          <p14:tracePt t="69892" x="4394200" y="5245100"/>
          <p14:tracePt t="69892" x="4400550" y="5245100"/>
          <p14:tracePt t="69911" x="4406900" y="5245100"/>
          <p14:tracePt t="69924" x="4413250" y="5245100"/>
          <p14:tracePt t="69924" x="4419600" y="5238750"/>
          <p14:tracePt t="69943" x="4425950" y="5238750"/>
          <p14:tracePt t="69943" x="4432300" y="5232400"/>
          <p14:tracePt t="69959" x="4438650" y="5226050"/>
          <p14:tracePt t="69959" x="4445000" y="5219700"/>
          <p14:tracePt t="69976" x="4445000" y="5213350"/>
          <p14:tracePt t="69976" x="4451350" y="5207000"/>
          <p14:tracePt t="69976" x="4451350" y="5200650"/>
          <p14:tracePt t="69995" x="4457700" y="5194300"/>
          <p14:tracePt t="69995" x="4457700" y="5181600"/>
          <p14:tracePt t="70009" x="4464050" y="5175250"/>
          <p14:tracePt t="70009" x="4464050" y="5162550"/>
          <p14:tracePt t="70026" x="4464050" y="5156200"/>
          <p14:tracePt t="70026" x="4464050" y="5143500"/>
          <p14:tracePt t="70043" x="4464050" y="5137150"/>
          <p14:tracePt t="70043" x="4464050" y="5124450"/>
          <p14:tracePt t="70060" x="4464050" y="5118100"/>
          <p14:tracePt t="70060" x="4457700" y="5105400"/>
          <p14:tracePt t="70076" x="4451350" y="5099050"/>
          <p14:tracePt t="70091" x="4445000" y="5105400"/>
          <p14:tracePt t="70114" x="4445000" y="5118100"/>
          <p14:tracePt t="70114" x="4445000" y="5130800"/>
          <p14:tracePt t="70127" x="4445000" y="5143500"/>
          <p14:tracePt t="70127" x="4445000" y="5156200"/>
          <p14:tracePt t="70143" x="4445000" y="5175250"/>
          <p14:tracePt t="70143" x="4451350" y="5187950"/>
          <p14:tracePt t="70160" x="4451350" y="5200650"/>
          <p14:tracePt t="70160" x="4457700" y="5213350"/>
          <p14:tracePt t="70177" x="4464050" y="5226050"/>
          <p14:tracePt t="70177" x="4470400" y="5232400"/>
          <p14:tracePt t="70177" x="4476750" y="5238750"/>
          <p14:tracePt t="70195" x="4483100" y="5245100"/>
          <p14:tracePt t="70195" x="4489450" y="5251450"/>
          <p14:tracePt t="70210" x="4495800" y="5251450"/>
          <p14:tracePt t="70210" x="4502150" y="5251450"/>
          <p14:tracePt t="70227" x="4508500" y="5251450"/>
          <p14:tracePt t="70227" x="4514850" y="5245100"/>
          <p14:tracePt t="70243" x="4521200" y="5238750"/>
          <p14:tracePt t="70258" x="4527550" y="5232400"/>
          <p14:tracePt t="70258" x="4527550" y="5226050"/>
          <p14:tracePt t="70258" x="4533900" y="5219700"/>
          <p14:tracePt t="70280" x="4533900" y="5213350"/>
          <p14:tracePt t="70292" x="4540250" y="5207000"/>
          <p14:tracePt t="70292" x="4540250" y="5194300"/>
          <p14:tracePt t="70310" x="4546600" y="5181600"/>
          <p14:tracePt t="70310" x="4546600" y="5175250"/>
          <p14:tracePt t="70327" x="4546600" y="5162550"/>
          <p14:tracePt t="70327" x="4546600" y="5156200"/>
          <p14:tracePt t="70343" x="4546600" y="5143500"/>
          <p14:tracePt t="70343" x="4546600" y="5137150"/>
          <p14:tracePt t="70343" x="4546600" y="5124450"/>
          <p14:tracePt t="70362" x="4546600" y="5118100"/>
          <p14:tracePt t="70362" x="4546600" y="5105400"/>
          <p14:tracePt t="70377" x="4546600" y="5099050"/>
          <p14:tracePt t="70377" x="4546600" y="5092700"/>
          <p14:tracePt t="70394" x="4546600" y="5086350"/>
          <p14:tracePt t="70409" x="4552950" y="5092700"/>
          <p14:tracePt t="70434" x="4552950" y="5099050"/>
          <p14:tracePt t="70443" x="4559300" y="5111750"/>
          <p14:tracePt t="70443" x="4559300" y="5124450"/>
          <p14:tracePt t="70461" x="4565650" y="5137150"/>
          <p14:tracePt t="70461" x="4565650" y="5156200"/>
          <p14:tracePt t="70477" x="4572000" y="5168900"/>
          <p14:tracePt t="70477" x="4572000" y="5194300"/>
          <p14:tracePt t="70495" x="4578350" y="5207000"/>
          <p14:tracePt t="70495" x="4578350" y="5213350"/>
          <p14:tracePt t="70511" x="4584700" y="5219700"/>
          <p14:tracePt t="70527" x="4591050" y="5219700"/>
          <p14:tracePt t="70543" x="4597400" y="5219700"/>
          <p14:tracePt t="70560" x="4603750" y="5213350"/>
          <p14:tracePt t="70579" x="4610100" y="5207000"/>
          <p14:tracePt t="70594" x="4616450" y="5200650"/>
          <p14:tracePt t="70610" x="4622800" y="5194300"/>
          <p14:tracePt t="70626" x="4622800" y="5181600"/>
          <p14:tracePt t="70643" x="4622800" y="5175250"/>
          <p14:tracePt t="70660" x="4622800" y="5168900"/>
          <p14:tracePt t="70660" x="4629150" y="5162550"/>
          <p14:tracePt t="70679" x="4629150" y="5156200"/>
          <p14:tracePt t="70679" x="4629150" y="5149850"/>
          <p14:tracePt t="70695" x="4629150" y="5143500"/>
          <p14:tracePt t="70695" x="4629150" y="5137150"/>
          <p14:tracePt t="70711" x="4629150" y="5130800"/>
          <p14:tracePt t="70711" x="4629150" y="5124450"/>
          <p14:tracePt t="70729" x="4635500" y="5118100"/>
          <p14:tracePt t="70729" x="4635500" y="5111750"/>
          <p14:tracePt t="70745" x="4635500" y="5105400"/>
          <p14:tracePt t="70745" x="4635500" y="5099050"/>
          <p14:tracePt t="70761" x="4641850" y="5092700"/>
          <p14:tracePt t="70761" x="4641850" y="5086350"/>
          <p14:tracePt t="70779" x="4641850" y="5080000"/>
          <p14:tracePt t="70779" x="4641850" y="5073650"/>
          <p14:tracePt t="70795" x="4641850" y="5067300"/>
          <p14:tracePt t="70795" x="4641850" y="5060950"/>
          <p14:tracePt t="70812" x="4641850" y="5054600"/>
          <p14:tracePt t="70827" x="4641850" y="5048250"/>
          <p14:tracePt t="70827" x="4641850" y="5041900"/>
          <p14:tracePt t="70847" x="4635500" y="5035550"/>
          <p14:tracePt t="70861" x="4635500" y="5029200"/>
          <p14:tracePt t="70877" x="4641850" y="5035550"/>
          <p14:tracePt t="70902" x="4641850" y="5048250"/>
          <p14:tracePt t="70911" x="4641850" y="5054600"/>
          <p14:tracePt t="70911" x="4648200" y="5067300"/>
          <p14:tracePt t="70911" x="4648200" y="5080000"/>
          <p14:tracePt t="70931" x="4654550" y="5092700"/>
          <p14:tracePt t="70944" x="4654550" y="5105400"/>
          <p14:tracePt t="70944" x="4660900" y="5130800"/>
          <p14:tracePt t="70963" x="4667250" y="5137150"/>
          <p14:tracePt t="70963" x="4667250" y="5149850"/>
          <p14:tracePt t="70979" x="4673600" y="5156200"/>
          <p14:tracePt t="70979" x="4673600" y="5162550"/>
          <p14:tracePt t="70996" x="4673600" y="5168900"/>
          <p14:tracePt t="71011" x="4673600" y="5175250"/>
          <p14:tracePt t="71028" x="4673600" y="5168900"/>
          <p14:tracePt t="71058" x="4673600" y="5162550"/>
          <p14:tracePt t="71074" x="4667250" y="5156200"/>
          <p14:tracePt t="71086" x="4660900" y="5149850"/>
          <p14:tracePt t="71102" x="4654550" y="5149850"/>
          <p14:tracePt t="71118" x="4648200" y="5143500"/>
          <p14:tracePt t="71134" x="4641850" y="5143500"/>
          <p14:tracePt t="71146" x="4635500" y="5143500"/>
          <p14:tracePt t="71162" x="4629150" y="5143500"/>
          <p14:tracePt t="71178" x="4622800" y="5143500"/>
          <p14:tracePt t="71206" x="4616450" y="5143500"/>
          <p14:tracePt t="71222" x="4610100" y="5143500"/>
          <p14:tracePt t="71238" x="4603750" y="5149850"/>
          <p14:tracePt t="71254" x="4597400" y="5149850"/>
          <p14:tracePt t="71266" x="4591050" y="5156200"/>
          <p14:tracePt t="71282" x="4584700" y="5162550"/>
          <p14:tracePt t="71299" x="4578350" y="5162550"/>
          <p14:tracePt t="71315" x="4572000" y="5168900"/>
          <p14:tracePt t="71334" x="4578350" y="5162550"/>
          <p14:tracePt t="71358" x="4578350" y="5156200"/>
          <p14:tracePt t="71374" x="4578350" y="5149850"/>
          <p14:tracePt t="71394" x="4572000" y="5149850"/>
          <p14:tracePt t="71418" x="4565650" y="5156200"/>
          <p14:tracePt t="71434" x="4559300" y="5156200"/>
          <p14:tracePt t="71442" x="4552950" y="5162550"/>
          <p14:tracePt t="71446" x="4546600" y="5162550"/>
          <p14:tracePt t="71446" x="4540250" y="5168900"/>
          <p14:tracePt t="71464" x="4533900" y="5175250"/>
          <p14:tracePt t="71464" x="4521200" y="5181600"/>
          <p14:tracePt t="71481" x="4514850" y="5187950"/>
          <p14:tracePt t="71481" x="4502150" y="5194300"/>
          <p14:tracePt t="71497" x="4495800" y="5200650"/>
          <p14:tracePt t="71497" x="4470400" y="5207000"/>
          <p14:tracePt t="71514" x="4457700" y="5213350"/>
          <p14:tracePt t="71514" x="4445000" y="5219700"/>
          <p14:tracePt t="71531" x="4432300" y="5226050"/>
          <p14:tracePt t="71531" x="4419600" y="5232400"/>
          <p14:tracePt t="71547" x="4400550" y="5238750"/>
          <p14:tracePt t="71547" x="4387850" y="5245100"/>
          <p14:tracePt t="71547" x="4375150" y="5251450"/>
          <p14:tracePt t="71566" x="4362450" y="5251450"/>
          <p14:tracePt t="71566" x="4356100" y="5257800"/>
          <p14:tracePt t="71583" x="4343400" y="5264150"/>
          <p14:tracePt t="71583" x="4337050" y="5264150"/>
          <p14:tracePt t="71598" x="4324350" y="5270500"/>
          <p14:tracePt t="71598" x="4318000" y="5270500"/>
          <p14:tracePt t="71615" x="4311650" y="5276850"/>
          <p14:tracePt t="71615" x="4305300" y="5276850"/>
          <p14:tracePt t="71631" x="4298950" y="5283200"/>
          <p14:tracePt t="71631" x="4292600" y="5283200"/>
          <p14:tracePt t="71648" x="4286250" y="5289550"/>
          <p14:tracePt t="71648" x="4279900" y="5289550"/>
          <p14:tracePt t="71648" x="4273550" y="5295900"/>
          <p14:tracePt t="71668" x="4267200" y="5302250"/>
          <p14:tracePt t="71680" x="4260850" y="5302250"/>
          <p14:tracePt t="71680" x="4254500" y="5308600"/>
          <p14:tracePt t="71698" x="4248150" y="5308600"/>
          <p14:tracePt t="71714" x="4241800" y="5314950"/>
          <p14:tracePt t="71730" x="4235450" y="5314950"/>
          <p14:tracePt t="71730" x="4229100" y="5321300"/>
          <p14:tracePt t="71748" x="4229100" y="5334000"/>
          <p14:tracePt t="71763" x="4222750" y="5334000"/>
          <p14:tracePt t="71763" x="4222750" y="5340350"/>
          <p14:tracePt t="71781" x="4216400" y="5353050"/>
          <p14:tracePt t="71781" x="4216400" y="5359400"/>
          <p14:tracePt t="71799" x="4210050" y="5365750"/>
          <p14:tracePt t="71799" x="4197350" y="5384800"/>
          <p14:tracePt t="71816" x="4191000" y="5397500"/>
          <p14:tracePt t="71816" x="4178300" y="5410200"/>
          <p14:tracePt t="71832" x="4171950" y="5416550"/>
          <p14:tracePt t="71832" x="4152900" y="5435600"/>
          <p14:tracePt t="71848" x="4140200" y="5448300"/>
          <p14:tracePt t="71848" x="4095750" y="5480050"/>
          <p14:tracePt t="71867" x="4070350" y="5499100"/>
          <p14:tracePt t="71867" x="4044950" y="5518150"/>
          <p14:tracePt t="71882" x="4013200" y="5537200"/>
          <p14:tracePt t="71882" x="3981450" y="5556250"/>
          <p14:tracePt t="71899" x="3949700" y="5575300"/>
          <p14:tracePt t="71899" x="3911600" y="5594350"/>
          <p14:tracePt t="71915" x="3873500" y="5613400"/>
          <p14:tracePt t="71915" x="3829050" y="5632450"/>
          <p14:tracePt t="71932" x="3784600" y="5657850"/>
          <p14:tracePt t="71932" x="3740150" y="5676900"/>
          <p14:tracePt t="71932" x="3695700" y="5695950"/>
          <p14:tracePt t="71951" x="3644900" y="5715000"/>
          <p14:tracePt t="71964" x="3594100" y="5734050"/>
          <p14:tracePt t="71964" x="3498850" y="5778500"/>
          <p14:tracePt t="71983" x="3448050" y="5797550"/>
          <p14:tracePt t="71983" x="3397250" y="5816600"/>
          <p14:tracePt t="71999" x="3346450" y="5835650"/>
          <p14:tracePt t="71999" x="3302000" y="5854700"/>
          <p14:tracePt t="72016" x="3251200" y="5873750"/>
          <p14:tracePt t="72016" x="3200400" y="5892800"/>
          <p14:tracePt t="72016" x="3149600" y="5905500"/>
          <p14:tracePt t="72035" x="3092450" y="5918200"/>
          <p14:tracePt t="72035" x="3041650" y="5930900"/>
          <p14:tracePt t="72050" x="2984500" y="5937250"/>
          <p14:tracePt t="72050" x="2927350" y="5943600"/>
          <p14:tracePt t="72066" x="2870200" y="5949950"/>
          <p14:tracePt t="72066" x="2813050" y="5956300"/>
          <p14:tracePt t="72084" x="2755900" y="5962650"/>
          <p14:tracePt t="72084" x="2698750" y="5962650"/>
          <p14:tracePt t="72099" x="2654300" y="5962650"/>
          <p14:tracePt t="72099" x="2565400" y="5969000"/>
          <p14:tracePt t="72116" x="2520950" y="5962650"/>
          <p14:tracePt t="72116" x="2482850" y="5962650"/>
          <p14:tracePt t="72133" x="2444750" y="5956300"/>
          <p14:tracePt t="72133" x="2413000" y="5956300"/>
          <p14:tracePt t="72150" x="2374900" y="5949950"/>
          <p14:tracePt t="72150" x="2311400" y="5937250"/>
          <p14:tracePt t="72167" x="2279650" y="5930900"/>
          <p14:tracePt t="72167" x="2241550" y="5924550"/>
          <p14:tracePt t="72183" x="2209800" y="5918200"/>
          <p14:tracePt t="72183" x="2184400" y="5918200"/>
          <p14:tracePt t="72200" x="2152650" y="5918200"/>
          <p14:tracePt t="72200" x="2127250" y="5911850"/>
          <p14:tracePt t="72216" x="2101850" y="5911850"/>
          <p14:tracePt t="72216" x="2076450" y="5911850"/>
          <p14:tracePt t="72216" x="2057400" y="5905500"/>
          <p14:tracePt t="72235" x="2038350" y="5905500"/>
          <p14:tracePt t="72235" x="2019300" y="5899150"/>
          <p14:tracePt t="72251" x="2000250" y="5899150"/>
          <p14:tracePt t="72251" x="1981200" y="5892800"/>
          <p14:tracePt t="72267" x="1962150" y="5886450"/>
          <p14:tracePt t="72267" x="1949450" y="5880100"/>
          <p14:tracePt t="72284" x="1930400" y="5873750"/>
          <p14:tracePt t="72284" x="1911350" y="5873750"/>
          <p14:tracePt t="72300" x="1898650" y="5867400"/>
          <p14:tracePt t="72300" x="1885950" y="5861050"/>
          <p14:tracePt t="72300" x="1873250" y="5861050"/>
          <p14:tracePt t="72319" x="1860550" y="5854700"/>
          <p14:tracePt t="72332" x="1854200" y="5854700"/>
          <p14:tracePt t="72332" x="1847850" y="5848350"/>
          <p14:tracePt t="72350" x="1841500" y="5842000"/>
          <p14:tracePt t="72366" x="1841500" y="5835650"/>
          <p14:tracePt t="72382" x="1835150" y="5829300"/>
          <p14:tracePt t="72399" x="1841500" y="5822950"/>
          <p14:tracePt t="72422" x="1847850" y="5816600"/>
          <p14:tracePt t="72446" x="1854200" y="5816600"/>
          <p14:tracePt t="72462" x="1860550" y="5816600"/>
          <p14:tracePt t="72474" x="1866900" y="5810250"/>
          <p14:tracePt t="72490" x="1873250" y="5810250"/>
          <p14:tracePt t="72506" x="1879600" y="5810250"/>
          <p14:tracePt t="72542" x="1885950" y="5816600"/>
          <p14:tracePt t="72574" x="1885950" y="5822950"/>
          <p14:tracePt t="72594" x="1885950" y="5829300"/>
          <p14:tracePt t="72626" x="1892300" y="5822950"/>
          <p14:tracePt t="72678" x="1898650" y="5822950"/>
          <p14:tracePt t="72686" x="1905000" y="5822950"/>
          <p14:tracePt t="72700" x="2139950" y="5822950"/>
          <p14:tracePt t="72777" x="2178050" y="5822950"/>
          <p14:tracePt t="72782" x="2241550" y="5822950"/>
          <p14:tracePt t="72801" x="2317750" y="5829300"/>
          <p14:tracePt t="72817" x="2432050" y="5848350"/>
          <p14:tracePt t="72834" x="2514600" y="5861050"/>
          <p14:tracePt t="72851" x="2590800" y="5873750"/>
          <p14:tracePt t="72867" x="2667000" y="5880100"/>
          <p14:tracePt t="72884" x="2768600" y="5886450"/>
          <p14:tracePt t="72902" x="2825750" y="5892800"/>
          <p14:tracePt t="72918" x="2882900" y="5899150"/>
          <p14:tracePt t="72934" x="2940050" y="5905500"/>
          <p14:tracePt t="72951" x="2990850" y="5911850"/>
          <p14:tracePt t="72968" x="3041650" y="5911850"/>
          <p14:tracePt t="72968" x="3067050" y="5918200"/>
          <p14:tracePt t="72987" x="3111500" y="5918200"/>
          <p14:tracePt t="73002" x="3149600" y="5918200"/>
          <p14:tracePt t="73018" x="3187700" y="5918200"/>
          <p14:tracePt t="73035" x="3225800" y="5918200"/>
          <p14:tracePt t="73051" x="3276600" y="5918200"/>
          <p14:tracePt t="73068" x="3302000" y="5918200"/>
          <p14:tracePt t="73087" x="3327400" y="5911850"/>
          <p14:tracePt t="73102" x="3346450" y="5905500"/>
          <p14:tracePt t="73118" x="3371850" y="5899150"/>
          <p14:tracePt t="73135" x="3390900" y="5892800"/>
          <p14:tracePt t="73152" x="3403600" y="5886450"/>
          <p14:tracePt t="73168" x="3429000" y="5886450"/>
          <p14:tracePt t="73187" x="3441700" y="5880100"/>
          <p14:tracePt t="73202" x="3454400" y="5880100"/>
          <p14:tracePt t="73219" x="3473450" y="5880100"/>
          <p14:tracePt t="73235" x="3486150" y="5880100"/>
          <p14:tracePt t="73252" x="3517900" y="5873750"/>
          <p14:tracePt t="73270" x="3543300" y="5867400"/>
          <p14:tracePt t="73286" x="3568700" y="5867400"/>
          <p14:tracePt t="73302" x="3600450" y="5861050"/>
          <p14:tracePt t="73319" x="3638550" y="5861050"/>
          <p14:tracePt t="73336" x="3676650" y="5861050"/>
          <p14:tracePt t="73336" x="3695700" y="5861050"/>
          <p14:tracePt t="73355" x="3740150" y="5861050"/>
          <p14:tracePt t="73369" x="3784600" y="5867400"/>
          <p14:tracePt t="73386" x="3829050" y="5867400"/>
          <p14:tracePt t="73402" x="3879850" y="5867400"/>
          <p14:tracePt t="73419" x="3956050" y="5854700"/>
          <p14:tracePt t="73436" x="4006850" y="5854700"/>
          <p14:tracePt t="73453" x="4064000" y="5848350"/>
          <p14:tracePt t="73469" x="4146550" y="5835650"/>
          <p14:tracePt t="73486" x="4197350" y="5829300"/>
          <p14:tracePt t="73503" x="4248150" y="5822950"/>
          <p14:tracePt t="73520" x="4298950" y="5816600"/>
          <p14:tracePt t="73537" x="4368800" y="5810250"/>
          <p14:tracePt t="73554" x="4413250" y="5810250"/>
          <p14:tracePt t="73570" x="4457700" y="5810250"/>
          <p14:tracePt t="73587" x="4495800" y="5810250"/>
          <p14:tracePt t="73603" x="4533900" y="5810250"/>
          <p14:tracePt t="73620" x="4565650" y="5810250"/>
          <p14:tracePt t="73620" x="4578350" y="5810250"/>
          <p14:tracePt t="73639" x="4603750" y="5810250"/>
          <p14:tracePt t="73654" x="4629150" y="5810250"/>
          <p14:tracePt t="73670" x="4654550" y="5816600"/>
          <p14:tracePt t="73687" x="4673600" y="5816600"/>
          <p14:tracePt t="73704" x="4699000" y="5822950"/>
          <p14:tracePt t="73704" x="4711700" y="5822950"/>
          <p14:tracePt t="73723" x="4730750" y="5829300"/>
          <p14:tracePt t="73737" x="4749800" y="5835650"/>
          <p14:tracePt t="73754" x="4768850" y="5835650"/>
          <p14:tracePt t="73770" x="4787900" y="5835650"/>
          <p14:tracePt t="73787" x="4806950" y="5835650"/>
          <p14:tracePt t="73804" x="4826000" y="5835650"/>
          <p14:tracePt t="73821" x="4838700" y="5835650"/>
          <p14:tracePt t="73837" x="4870450" y="5835650"/>
          <p14:tracePt t="73854" x="4889500" y="5835650"/>
          <p14:tracePt t="73871" x="4914900" y="5835650"/>
          <p14:tracePt t="73887" x="4940300" y="5835650"/>
          <p14:tracePt t="73904" x="4978400" y="5835650"/>
          <p14:tracePt t="73922" x="5010150" y="5842000"/>
          <p14:tracePt t="73938" x="5035550" y="5835650"/>
          <p14:tracePt t="73954" x="5067300" y="5835650"/>
          <p14:tracePt t="73971" x="5099050" y="5835650"/>
          <p14:tracePt t="73988" x="5137150" y="5835650"/>
          <p14:tracePt t="73988" x="5149850" y="5835650"/>
          <p14:tracePt t="74007" x="5181600" y="5835650"/>
          <p14:tracePt t="74022" x="5219700" y="5835650"/>
          <p14:tracePt t="74038" x="5251450" y="5835650"/>
          <p14:tracePt t="74055" x="5289550" y="5835650"/>
          <p14:tracePt t="74071" x="5340350" y="5835650"/>
          <p14:tracePt t="74090" x="5372100" y="5835650"/>
          <p14:tracePt t="74105" x="5410200" y="5835650"/>
          <p14:tracePt t="74122" x="5441950" y="5842000"/>
          <p14:tracePt t="74139" x="5492750" y="5848350"/>
          <p14:tracePt t="74155" x="5530850" y="5854700"/>
          <p14:tracePt t="74172" x="5562600" y="5861050"/>
          <p14:tracePt t="74188" x="5619750" y="5867400"/>
          <p14:tracePt t="74206" x="5657850" y="5873750"/>
          <p14:tracePt t="74222" x="5695950" y="5873750"/>
          <p14:tracePt t="74239" x="5734050" y="5886450"/>
          <p14:tracePt t="74255" x="5772150" y="5886450"/>
          <p14:tracePt t="74272" x="5835650" y="5892800"/>
          <p14:tracePt t="74291" x="5873750" y="5899150"/>
          <p14:tracePt t="74306" x="5918200" y="5899150"/>
          <p14:tracePt t="74322" x="5962650" y="5899150"/>
          <p14:tracePt t="74339" x="6007100" y="5905500"/>
          <p14:tracePt t="74356" x="6045200" y="5905500"/>
          <p14:tracePt t="74356" x="6064250" y="5905500"/>
          <p14:tracePt t="74375" x="6102350" y="5905500"/>
          <p14:tracePt t="74389" x="6146800" y="5905500"/>
          <p14:tracePt t="74406" x="6184900" y="5899150"/>
          <p14:tracePt t="74423" x="6223000" y="5899150"/>
          <p14:tracePt t="74439" x="6286500" y="5899150"/>
          <p14:tracePt t="74456" x="6330950" y="5899150"/>
          <p14:tracePt t="74473" x="6369050" y="5899150"/>
          <p14:tracePt t="74489" x="6426200" y="5892800"/>
          <p14:tracePt t="74506" x="6464300" y="5886450"/>
          <p14:tracePt t="74523" x="6508750" y="5880100"/>
          <p14:tracePt t="74542" x="6546850" y="5873750"/>
          <p14:tracePt t="74542" x="6565900" y="5867400"/>
          <p14:tracePt t="74562" x="6604000" y="5867400"/>
          <p14:tracePt t="74580" x="6635750" y="5861050"/>
          <p14:tracePt t="74595" x="6673850" y="5854700"/>
          <p14:tracePt t="74612" x="6705600" y="5854700"/>
          <p14:tracePt t="74612" x="6724650" y="5854700"/>
          <p14:tracePt t="74629" x="6743700" y="5854700"/>
          <p14:tracePt t="74640" x="6775450" y="5848350"/>
          <p14:tracePt t="74640" x="6794500" y="5848350"/>
          <p14:tracePt t="74658" x="6826250" y="5848350"/>
          <p14:tracePt t="74674" x="6858000" y="5848350"/>
          <p14:tracePt t="74690" x="6889750" y="5848350"/>
          <p14:tracePt t="74707" x="6921500" y="5848350"/>
          <p14:tracePt t="74723" x="6946900" y="5848350"/>
          <p14:tracePt t="74723" x="6959600" y="5848350"/>
          <p14:tracePt t="74742" x="6985000" y="5848350"/>
          <p14:tracePt t="74757" x="7016750" y="5842000"/>
          <p14:tracePt t="74774" x="7042150" y="5842000"/>
          <p14:tracePt t="74790" x="7086600" y="5842000"/>
          <p14:tracePt t="74807" x="7118350" y="5848350"/>
          <p14:tracePt t="74824" x="7143750" y="5848350"/>
          <p14:tracePt t="74840" x="7169150" y="5848350"/>
          <p14:tracePt t="74857" x="7213600" y="5842000"/>
          <p14:tracePt t="74874" x="7239000" y="5842000"/>
          <p14:tracePt t="74891" x="7270750" y="5842000"/>
          <p14:tracePt t="74907" x="7302500" y="5835650"/>
          <p14:tracePt t="74924" x="7353300" y="5835650"/>
          <p14:tracePt t="74942" x="7385050" y="5835650"/>
          <p14:tracePt t="74959" x="7416800" y="5835650"/>
          <p14:tracePt t="74974" x="7442200" y="5835650"/>
          <p14:tracePt t="74991" x="7473950" y="5835650"/>
          <p14:tracePt t="75008" x="7499350" y="5835650"/>
          <p14:tracePt t="75008" x="7512050" y="5835650"/>
          <p14:tracePt t="75027" x="7537450" y="5835650"/>
          <p14:tracePt t="75042" x="7562850" y="5835650"/>
          <p14:tracePt t="75058" x="7588250" y="5835650"/>
          <p14:tracePt t="75075" x="7613650" y="5842000"/>
          <p14:tracePt t="75075" x="7626350" y="5842000"/>
          <p14:tracePt t="75095" x="7645400" y="5842000"/>
          <p14:tracePt t="75108" x="7664450" y="5842000"/>
          <p14:tracePt t="75125" x="7677150" y="5842000"/>
          <p14:tracePt t="75142" x="7689850" y="5842000"/>
          <p14:tracePt t="75158" x="7715250" y="5842000"/>
          <p14:tracePt t="75175" x="7727950" y="5842000"/>
          <p14:tracePt t="75192" x="7740650" y="5842000"/>
          <p14:tracePt t="75208" x="7759700" y="5842000"/>
          <p14:tracePt t="75227" x="7772400" y="5842000"/>
          <p14:tracePt t="75242" x="7791450" y="5842000"/>
          <p14:tracePt t="75259" x="7810500" y="5835650"/>
          <p14:tracePt t="75275" x="7823200" y="5835650"/>
          <p14:tracePt t="75292" x="7848600" y="5829300"/>
          <p14:tracePt t="75292" x="7854950" y="5829300"/>
          <p14:tracePt t="75310" x="7880350" y="5829300"/>
          <p14:tracePt t="75326" x="7905750" y="5829300"/>
          <p14:tracePt t="75342" x="7931150" y="5829300"/>
          <p14:tracePt t="75359" x="7962900" y="5835650"/>
          <p14:tracePt t="75376" x="7988300" y="5835650"/>
          <p14:tracePt t="75376" x="8001000" y="5835650"/>
          <p14:tracePt t="75395" x="8026400" y="5835650"/>
          <p14:tracePt t="75409" x="8051800" y="5835650"/>
          <p14:tracePt t="75426" x="8077200" y="5842000"/>
          <p14:tracePt t="75442" x="8102600" y="5842000"/>
          <p14:tracePt t="75459" x="8128000" y="5848350"/>
          <p14:tracePt t="75476" x="8147050" y="5848350"/>
          <p14:tracePt t="75493" x="8159750" y="5854700"/>
          <p14:tracePt t="75509" x="8172450" y="5854700"/>
          <p14:tracePt t="75526" x="8178800" y="5854700"/>
          <p14:tracePt t="75542" x="8185150" y="5861050"/>
          <p14:tracePt t="75566" x="8178800" y="5861050"/>
          <p14:tracePt t="75576" x="8172450" y="5854700"/>
          <p14:tracePt t="75576" x="8159750" y="5848350"/>
          <p14:tracePt t="75595" x="8147050" y="5848350"/>
          <p14:tracePt t="75595" x="8134350" y="5842000"/>
          <p14:tracePt t="75611" x="8121650" y="5835650"/>
          <p14:tracePt t="75611" x="8108950" y="5829300"/>
          <p14:tracePt t="75628" x="8096250" y="5829300"/>
          <p14:tracePt t="75628" x="8077200" y="5822950"/>
          <p14:tracePt t="75644" x="8064500" y="5822950"/>
          <p14:tracePt t="75644" x="8045450" y="5822950"/>
          <p14:tracePt t="75644" x="8026400" y="5816600"/>
          <p14:tracePt t="75663" x="8007350" y="5816600"/>
          <p14:tracePt t="75676" x="7981950" y="5816600"/>
          <p14:tracePt t="75676" x="7937500" y="5810250"/>
          <p14:tracePt t="75695" x="7912100" y="5803900"/>
          <p14:tracePt t="75695" x="7886700" y="5803900"/>
          <p14:tracePt t="75711" x="7854950" y="5797550"/>
          <p14:tracePt t="75711" x="7823200" y="5797550"/>
          <p14:tracePt t="75711" x="7791450" y="5791200"/>
          <p14:tracePt t="75730" x="7753350" y="5791200"/>
          <p14:tracePt t="75743" x="7715250" y="5791200"/>
          <p14:tracePt t="75743" x="7670800" y="5784850"/>
          <p14:tracePt t="75743" x="7620000" y="5784850"/>
          <p14:tracePt t="75763" x="7569200" y="5784850"/>
          <p14:tracePt t="75763" x="7505700" y="5784850"/>
          <p14:tracePt t="75778" x="7448550" y="5784850"/>
          <p14:tracePt t="75778" x="7378700" y="5784850"/>
          <p14:tracePt t="75795" x="7308850" y="5784850"/>
          <p14:tracePt t="75795" x="7232650" y="5791200"/>
          <p14:tracePt t="75811" x="7150100" y="5791200"/>
          <p14:tracePt t="75811" x="6985000" y="5797550"/>
          <p14:tracePt t="75828" x="6896100" y="5803900"/>
          <p14:tracePt t="75828" x="6800850" y="5810250"/>
          <p14:tracePt t="75845" x="6705600" y="5810250"/>
          <p14:tracePt t="75845" x="6610350" y="5816600"/>
          <p14:tracePt t="75861" x="6515100" y="5822950"/>
          <p14:tracePt t="75861" x="6413500" y="5829300"/>
          <p14:tracePt t="75879" x="6318250" y="5835650"/>
          <p14:tracePt t="75879" x="6121400" y="5854700"/>
          <p14:tracePt t="75895" x="6026150" y="5861050"/>
          <p14:tracePt t="75895" x="5930900" y="5867400"/>
          <p14:tracePt t="75912" x="5835650" y="5873750"/>
          <p14:tracePt t="75912" x="5740400" y="5880100"/>
          <p14:tracePt t="75929" x="5645150" y="5886450"/>
          <p14:tracePt t="75929" x="5549900" y="5899150"/>
          <p14:tracePt t="75929" x="5454650" y="5905500"/>
          <p14:tracePt t="75947" x="5365750" y="5911850"/>
          <p14:tracePt t="75947" x="5270500" y="5918200"/>
          <p14:tracePt t="75963" x="5181600" y="5924550"/>
          <p14:tracePt t="75963" x="5092700" y="5930900"/>
          <p14:tracePt t="75979" x="5003800" y="5937250"/>
          <p14:tracePt t="75979" x="4914900" y="5943600"/>
          <p14:tracePt t="75995" x="4832350" y="5943600"/>
          <p14:tracePt t="75995" x="4749800" y="5949950"/>
          <p14:tracePt t="76011" x="4673600" y="5949950"/>
          <p14:tracePt t="76011" x="4533900" y="5956300"/>
          <p14:tracePt t="76031" x="4464050" y="5956300"/>
          <p14:tracePt t="76044" x="4400550" y="5956300"/>
          <p14:tracePt t="76044" x="4279900" y="5956300"/>
          <p14:tracePt t="76063" x="4216400" y="5956300"/>
          <p14:tracePt t="76063" x="4159250" y="5956300"/>
          <p14:tracePt t="76063" x="4102100" y="5956300"/>
          <p14:tracePt t="76083" x="4038600" y="5962650"/>
          <p14:tracePt t="76094" x="3981450" y="5962650"/>
          <p14:tracePt t="76094" x="3924300" y="5962650"/>
          <p14:tracePt t="76094" x="3873500" y="5962650"/>
          <p14:tracePt t="76115" x="3822700" y="5962650"/>
          <p14:tracePt t="76115" x="3771900" y="5969000"/>
          <p14:tracePt t="76130" x="3721100" y="5969000"/>
          <p14:tracePt t="76130" x="3676650" y="5969000"/>
          <p14:tracePt t="76146" x="3632200" y="5969000"/>
          <p14:tracePt t="76146" x="3587750" y="5969000"/>
          <p14:tracePt t="76163" x="3549650" y="5969000"/>
          <p14:tracePt t="76163" x="3505200" y="5969000"/>
          <p14:tracePt t="76180" x="3467100" y="5969000"/>
          <p14:tracePt t="76180" x="3384550" y="5975350"/>
          <p14:tracePt t="76196" x="3340100" y="5975350"/>
          <p14:tracePt t="76196" x="3302000" y="5981700"/>
          <p14:tracePt t="76212" x="3257550" y="5981700"/>
          <p14:tracePt t="76212" x="3219450" y="5988050"/>
          <p14:tracePt t="76230" x="3181350" y="5994400"/>
          <p14:tracePt t="76230" x="3105150" y="6000750"/>
          <p14:tracePt t="76246" x="3067050" y="6007100"/>
          <p14:tracePt t="76246" x="3035300" y="6013450"/>
          <p14:tracePt t="76263" x="3003550" y="6019800"/>
          <p14:tracePt t="76263" x="2965450" y="6026150"/>
          <p14:tracePt t="76281" x="2927350" y="6032500"/>
          <p14:tracePt t="76281" x="2889250" y="6032500"/>
          <p14:tracePt t="76296" x="2857500" y="6038850"/>
          <p14:tracePt t="76296" x="2819400" y="6045200"/>
          <p14:tracePt t="76296" x="2781300" y="6057900"/>
          <p14:tracePt t="76316" x="2743200" y="6057900"/>
          <p14:tracePt t="76316" x="2711450" y="6070600"/>
          <p14:tracePt t="76331" x="2679700" y="6070600"/>
          <p14:tracePt t="76331" x="2647950" y="6076950"/>
          <p14:tracePt t="76347" x="2616200" y="6083300"/>
          <p14:tracePt t="76347" x="2590800" y="6089650"/>
          <p14:tracePt t="76363" x="2565400" y="6089650"/>
          <p14:tracePt t="76363" x="2540000" y="6096000"/>
          <p14:tracePt t="76380" x="2520950" y="6102350"/>
          <p14:tracePt t="76380" x="2501900" y="6108700"/>
          <p14:tracePt t="76380" x="2482850" y="6115050"/>
          <p14:tracePt t="76399" x="2470150" y="6121400"/>
          <p14:tracePt t="76412" x="2457450" y="6127750"/>
          <p14:tracePt t="76412" x="2432050" y="6140450"/>
          <p14:tracePt t="76430" x="2419350" y="6146800"/>
          <p14:tracePt t="76430" x="2413000" y="6153150"/>
          <p14:tracePt t="76447" x="2406650" y="6159500"/>
          <p14:tracePt t="76447" x="2393950" y="6165850"/>
          <p14:tracePt t="76463" x="2387600" y="6172200"/>
          <p14:tracePt t="76463" x="2381250" y="6172200"/>
          <p14:tracePt t="76463" x="2381250" y="6178550"/>
          <p14:tracePt t="76482" x="2374900" y="6178550"/>
          <p14:tracePt t="76482" x="2368550" y="6184900"/>
          <p14:tracePt t="76497" x="2362200" y="6191250"/>
          <p14:tracePt t="76513" x="2355850" y="6197600"/>
          <p14:tracePt t="76530" x="2349500" y="6197600"/>
          <p14:tracePt t="76530" x="2343150" y="6203950"/>
          <p14:tracePt t="76547" x="2330450" y="6210300"/>
          <p14:tracePt t="76562" x="2324100" y="6216650"/>
          <p14:tracePt t="76580" x="2317750" y="6223000"/>
          <p14:tracePt t="76596" x="2311400" y="6223000"/>
          <p14:tracePt t="76596" x="2298700" y="6229350"/>
          <p14:tracePt t="76614" x="2292350" y="6229350"/>
          <p14:tracePt t="76614" x="2286000" y="6235700"/>
          <p14:tracePt t="76631" x="2279650" y="6235700"/>
          <p14:tracePt t="76631" x="2273300" y="6235700"/>
          <p14:tracePt t="76648" x="2266950" y="6235700"/>
          <p14:tracePt t="76648" x="2260600" y="6235700"/>
          <p14:tracePt t="76648" x="2254250" y="6235700"/>
          <p14:tracePt t="76667" x="2247900" y="6235700"/>
          <p14:tracePt t="76679" x="2235200" y="6229350"/>
          <p14:tracePt t="76679" x="2222500" y="6223000"/>
          <p14:tracePt t="76698" x="2216150" y="6223000"/>
          <p14:tracePt t="76698" x="2209800" y="6223000"/>
          <p14:tracePt t="76715" x="2203450" y="6216650"/>
          <p14:tracePt t="76715" x="2197100" y="6216650"/>
          <p14:tracePt t="76731" x="2190750" y="6216650"/>
          <p14:tracePt t="76731" x="2184400" y="6216650"/>
          <p14:tracePt t="76748" x="2184400" y="6210300"/>
          <p14:tracePt t="76748" x="2178050" y="6210300"/>
          <p14:tracePt t="76748" x="2171700" y="6210300"/>
          <p14:tracePt t="76767" x="2165350" y="6210300"/>
          <p14:tracePt t="76780" x="2159000" y="6210300"/>
          <p14:tracePt t="76780" x="2152650" y="6210300"/>
          <p14:tracePt t="76798" x="2146300" y="6210300"/>
          <p14:tracePt t="76813" x="2139950" y="6203950"/>
          <p14:tracePt t="76830" x="2133600" y="6197600"/>
          <p14:tracePt t="76847" x="2127250" y="6197600"/>
          <p14:tracePt t="76864" x="2120900" y="6191250"/>
          <p14:tracePt t="76880" x="2114550" y="6191250"/>
          <p14:tracePt t="76880" x="2108200" y="6191250"/>
          <p14:tracePt t="76898" x="2101850" y="6191250"/>
          <p14:tracePt t="76898" x="2089150" y="6191250"/>
          <p14:tracePt t="76915" x="2076450" y="6191250"/>
          <p14:tracePt t="76930" x="2070100" y="6191250"/>
          <p14:tracePt t="76930" x="2063750" y="6191250"/>
          <p14:tracePt t="76949" x="2051050" y="6191250"/>
          <p14:tracePt t="76949" x="2044700" y="6191250"/>
          <p14:tracePt t="76949" x="2032000" y="6191250"/>
          <p14:tracePt t="76967" x="2025650" y="6191250"/>
          <p14:tracePt t="76967" x="2012950" y="6191250"/>
          <p14:tracePt t="76982" x="2000250" y="6184900"/>
          <p14:tracePt t="76982" x="1993900" y="6184900"/>
          <p14:tracePt t="76999" x="1981200" y="6184900"/>
          <p14:tracePt t="76999" x="1968500" y="6178550"/>
          <p14:tracePt t="77015" x="1955800" y="6178550"/>
          <p14:tracePt t="77015" x="1943100" y="6178550"/>
          <p14:tracePt t="77032" x="1930400" y="6172200"/>
          <p14:tracePt t="77032" x="1924050" y="6172200"/>
          <p14:tracePt t="77032" x="1911350" y="6172200"/>
          <p14:tracePt t="77052" x="1905000" y="6172200"/>
          <p14:tracePt t="77064" x="1898650" y="6172200"/>
          <p14:tracePt t="77064" x="1892300" y="6165850"/>
          <p14:tracePt t="77064" x="1885950" y="6172200"/>
          <p14:tracePt t="77086" x="1892300" y="6165850"/>
          <p14:tracePt t="77126" x="1905000" y="6172200"/>
          <p14:tracePt t="77142" x="1911350" y="6172200"/>
          <p14:tracePt t="77154" x="1924050" y="6172200"/>
          <p14:tracePt t="77170" x="1930400" y="6172200"/>
          <p14:tracePt t="77181" x="1943100" y="6172200"/>
          <p14:tracePt t="77181" x="1968500" y="6172200"/>
          <p14:tracePt t="77199" x="2298700" y="6159500"/>
          <p14:tracePt t="77277" x="2343150" y="6165850"/>
          <p14:tracePt t="77282" x="2444750" y="6172200"/>
          <p14:tracePt t="77299" x="2559050" y="6178550"/>
          <p14:tracePt t="77315" x="2673350" y="6178550"/>
          <p14:tracePt t="77332" x="2787650" y="6178550"/>
          <p14:tracePt t="77332" x="2844800" y="6178550"/>
          <p14:tracePt t="77350" x="2959100" y="6178550"/>
          <p14:tracePt t="77366" x="3073400" y="6178550"/>
          <p14:tracePt t="77382" x="3187700" y="6178550"/>
          <p14:tracePt t="77399" x="3295650" y="6178550"/>
          <p14:tracePt t="77416" x="3403600" y="6178550"/>
          <p14:tracePt t="77416" x="3460750" y="6178550"/>
          <p14:tracePt t="77435" x="3562350" y="6178550"/>
          <p14:tracePt t="77449" x="3670300" y="6178550"/>
          <p14:tracePt t="77466" x="3771900" y="6178550"/>
          <p14:tracePt t="77482" x="3873500" y="6178550"/>
          <p14:tracePt t="77499" x="4006850" y="6172200"/>
          <p14:tracePt t="77516" x="4095750" y="6165850"/>
          <p14:tracePt t="77533" x="4165600" y="6159500"/>
          <p14:tracePt t="77549" x="4260850" y="6146800"/>
          <p14:tracePt t="77566" x="4305300" y="6134100"/>
          <p14:tracePt t="77583" x="4343400" y="6127750"/>
          <p14:tracePt t="77599" x="4368800" y="6121400"/>
          <p14:tracePt t="77616" x="4400550" y="6115050"/>
          <p14:tracePt t="77634" x="4413250" y="6115050"/>
          <p14:tracePt t="77650" x="4419600" y="6108700"/>
          <p14:tracePt t="77666" x="4425950" y="6108700"/>
          <p14:tracePt t="77683" x="4432300" y="6115050"/>
          <p14:tracePt t="77762" x="4438650" y="6115050"/>
          <p14:tracePt t="77770" x="4445000" y="6121400"/>
          <p14:tracePt t="77783" x="4457700" y="6121400"/>
          <p14:tracePt t="77783" x="4464050" y="6127750"/>
          <p14:tracePt t="77803" x="4483100" y="6127750"/>
          <p14:tracePt t="77817" x="4495800" y="6134100"/>
          <p14:tracePt t="77834" x="4514850" y="6134100"/>
          <p14:tracePt t="77850" x="4540250" y="6140450"/>
          <p14:tracePt t="77867" x="4552950" y="6146800"/>
          <p14:tracePt t="77884" x="4565650" y="6146800"/>
          <p14:tracePt t="77900" x="4584700" y="6153150"/>
          <p14:tracePt t="77919" x="4591050" y="6153150"/>
          <p14:tracePt t="77933" x="4597400" y="6153150"/>
          <p14:tracePt t="77950" x="4603750" y="6153150"/>
          <p14:tracePt t="77967" x="4610100" y="6146800"/>
          <p14:tracePt t="77994" x="4603750" y="6140450"/>
          <p14:tracePt t="78018" x="4616450" y="6140450"/>
          <p14:tracePt t="78062" x="4622800" y="6146800"/>
          <p14:tracePt t="78080" x="4629150" y="6146800"/>
          <p14:tracePt t="78087" x="4641850" y="6153150"/>
          <p14:tracePt t="78101" x="4654550" y="6153150"/>
          <p14:tracePt t="78118" x="4673600" y="6159500"/>
          <p14:tracePt t="78135" x="4699000" y="6165850"/>
          <p14:tracePt t="78151" x="4743450" y="6178550"/>
          <p14:tracePt t="78168" x="4781550" y="6178550"/>
          <p14:tracePt t="78185" x="4819650" y="6178550"/>
          <p14:tracePt t="78201" x="4845050" y="6184900"/>
          <p14:tracePt t="78218" x="4883150" y="6184900"/>
          <p14:tracePt t="78235" x="4908550" y="6191250"/>
          <p14:tracePt t="78252" x="4940300" y="6191250"/>
          <p14:tracePt t="78268" x="4984750" y="6191250"/>
          <p14:tracePt t="78286" x="5010150" y="6191250"/>
          <p14:tracePt t="78302" x="5029200" y="6191250"/>
          <p14:tracePt t="78319" x="5041900" y="6184900"/>
          <p14:tracePt t="78335" x="5054600" y="6184900"/>
          <p14:tracePt t="78352" x="5060950" y="6178550"/>
          <p14:tracePt t="78370" x="5067300" y="6178550"/>
          <p14:tracePt t="78386" x="5060950" y="6178550"/>
          <p14:tracePt t="78422" x="5054600" y="6178550"/>
          <p14:tracePt t="78438" x="5048250" y="6178550"/>
          <p14:tracePt t="78454" x="5041900" y="6172200"/>
          <p14:tracePt t="78466" x="5035550" y="6172200"/>
          <p14:tracePt t="78482" x="5035550" y="6165850"/>
          <p14:tracePt t="78594" x="5029200" y="6159500"/>
          <p14:tracePt t="78654" x="5029200" y="6153150"/>
          <p14:tracePt t="78679" x="5029200" y="6146800"/>
          <p14:tracePt t="78722" x="5035550" y="6140450"/>
          <p14:tracePt t="79054" x="5041900" y="6146800"/>
          <p14:tracePt t="79066" x="5054600" y="6146800"/>
          <p14:tracePt t="79083" x="5060950" y="6140450"/>
          <p14:tracePt t="79098" x="5060950" y="6134100"/>
          <p14:tracePt t="79106" x="5060950" y="6121400"/>
          <p14:tracePt t="79121" x="5054600" y="6115050"/>
          <p14:tracePt t="79121" x="5054600" y="6102350"/>
          <p14:tracePt t="79139" x="5054600" y="6089650"/>
          <p14:tracePt t="79139" x="5048250" y="6076950"/>
          <p14:tracePt t="79156" x="5048250" y="6064250"/>
          <p14:tracePt t="79156" x="5041900" y="6051550"/>
          <p14:tracePt t="79172" x="5041900" y="6038850"/>
          <p14:tracePt t="79172" x="5035550" y="6013450"/>
          <p14:tracePt t="79189" x="5035550" y="6000750"/>
          <p14:tracePt t="79189" x="5029200" y="5981700"/>
          <p14:tracePt t="79206" x="5029200" y="5969000"/>
          <p14:tracePt t="79206" x="5029200" y="5956300"/>
          <p14:tracePt t="79222" x="5029200" y="5949950"/>
          <p14:tracePt t="79222" x="5022850" y="5924550"/>
          <p14:tracePt t="79239" x="5022850" y="5918200"/>
          <p14:tracePt t="79239" x="5022850" y="5911850"/>
          <p14:tracePt t="79256" x="5022850" y="5905500"/>
          <p14:tracePt t="79256" x="5022850" y="5899150"/>
          <p14:tracePt t="79273" x="5016500" y="5892800"/>
          <p14:tracePt t="79288" x="5016500" y="5899150"/>
          <p14:tracePt t="79306" x="5010150" y="5905500"/>
          <p14:tracePt t="79322" x="5003800" y="5911850"/>
          <p14:tracePt t="79338" x="4997450" y="5918200"/>
          <p14:tracePt t="79362" x="4997450" y="5924550"/>
          <p14:tracePt t="79375" x="4991100" y="5930900"/>
          <p14:tracePt t="79390" x="4991100" y="5937250"/>
          <p14:tracePt t="79407" x="4991100" y="5943600"/>
          <p14:tracePt t="79422" x="4991100" y="5949950"/>
          <p14:tracePt t="79438" x="4991100" y="5956300"/>
          <p14:tracePt t="79455" x="4991100" y="5962650"/>
          <p14:tracePt t="79472" x="4991100" y="5969000"/>
          <p14:tracePt t="79472" x="4991100" y="5975350"/>
          <p14:tracePt t="79490" x="4997450" y="5981700"/>
          <p14:tracePt t="79505" x="4997450" y="5988050"/>
          <p14:tracePt t="79522" x="4997450" y="5994400"/>
          <p14:tracePt t="79539" x="4997450" y="6007100"/>
          <p14:tracePt t="79556" x="4997450" y="6013450"/>
          <p14:tracePt t="79572" x="4997450" y="6019800"/>
          <p14:tracePt t="79590" x="4997450" y="6026150"/>
          <p14:tracePt t="79590" x="5003800" y="6032500"/>
          <p14:tracePt t="79607" x="5003800" y="6038850"/>
          <p14:tracePt t="79631" x="5003800" y="6045200"/>
          <p14:tracePt t="79646" x="5010150" y="6038850"/>
          <p14:tracePt t="79794" x="5010150" y="6032500"/>
          <p14:tracePt t="79826" x="5010150" y="6026150"/>
          <p14:tracePt t="79898" x="5016500" y="6026150"/>
          <p14:tracePt t="79982" x="5022850" y="6026150"/>
          <p14:tracePt t="80005" x="5022850" y="6019800"/>
          <p14:tracePt t="80026" x="5029200" y="6019800"/>
          <p14:tracePt t="80050" x="5035550" y="6013450"/>
          <p14:tracePt t="80065" x="5041900" y="6013450"/>
          <p14:tracePt t="80094" x="5035550" y="6019800"/>
          <p14:tracePt t="80178" x="5035550" y="6026150"/>
          <p14:tracePt t="80222" x="5035550" y="6019800"/>
          <p14:tracePt t="80298" x="5035550" y="6013450"/>
          <p14:tracePt t="80306" x="5041900" y="6007100"/>
          <p14:tracePt t="80314" x="5041900" y="6000750"/>
          <p14:tracePt t="80314" x="5048250" y="5988050"/>
          <p14:tracePt t="80326" x="5048250" y="5981700"/>
          <p14:tracePt t="80326" x="5048250" y="5969000"/>
          <p14:tracePt t="80343" x="5054600" y="5956300"/>
          <p14:tracePt t="80343" x="5054600" y="5937250"/>
          <p14:tracePt t="80360" x="5060950" y="5918200"/>
          <p14:tracePt t="80360" x="5060950" y="5892800"/>
          <p14:tracePt t="80376" x="5067300" y="5861050"/>
          <p14:tracePt t="80376" x="5080000" y="5778500"/>
          <p14:tracePt t="80395" x="5092700" y="5727700"/>
          <p14:tracePt t="80395" x="5111750" y="5670550"/>
          <p14:tracePt t="80410" x="5124450" y="5607050"/>
          <p14:tracePt t="80410" x="5143500" y="5530850"/>
        </p14:tracePtLst>
      </p14:laserTraceLst>
    </p:ext>
  </p:extLs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3746" name="Rectangle 2"/>
          <p:cNvSpPr>
            <a:spLocks noGrp="1" noChangeArrowheads="1"/>
          </p:cNvSpPr>
          <p:nvPr>
            <p:ph type="title"/>
          </p:nvPr>
        </p:nvSpPr>
        <p:spPr/>
        <p:txBody>
          <a:bodyPr/>
          <a:lstStyle/>
          <a:p>
            <a:r>
              <a:rPr lang="ja-JP" altLang="en-US"/>
              <a:t>統計的検定</a:t>
            </a:r>
          </a:p>
        </p:txBody>
      </p:sp>
      <p:sp>
        <p:nvSpPr>
          <p:cNvPr id="543747" name="Text Box 3"/>
          <p:cNvSpPr txBox="1">
            <a:spLocks noChangeArrowheads="1"/>
          </p:cNvSpPr>
          <p:nvPr/>
        </p:nvSpPr>
        <p:spPr bwMode="auto">
          <a:xfrm>
            <a:off x="539552" y="1196752"/>
            <a:ext cx="696913" cy="457200"/>
          </a:xfrm>
          <a:prstGeom prst="rect">
            <a:avLst/>
          </a:prstGeom>
          <a:noFill/>
          <a:ln w="38100">
            <a:noFill/>
            <a:miter lim="800000"/>
            <a:headEnd/>
            <a:tailEnd/>
          </a:ln>
          <a:effectLst/>
        </p:spPr>
        <p:txBody>
          <a:bodyPr wrap="none">
            <a:spAutoFit/>
          </a:bodyPr>
          <a:lstStyle/>
          <a:p>
            <a:r>
              <a:rPr lang="ja-JP" altLang="en-US"/>
              <a:t>例１</a:t>
            </a:r>
          </a:p>
        </p:txBody>
      </p:sp>
      <p:sp>
        <p:nvSpPr>
          <p:cNvPr id="543748" name="Text Box 4"/>
          <p:cNvSpPr txBox="1">
            <a:spLocks noChangeArrowheads="1"/>
          </p:cNvSpPr>
          <p:nvPr/>
        </p:nvSpPr>
        <p:spPr bwMode="auto">
          <a:xfrm>
            <a:off x="1361877" y="1196752"/>
            <a:ext cx="7458595" cy="2677656"/>
          </a:xfrm>
          <a:prstGeom prst="rect">
            <a:avLst/>
          </a:prstGeom>
          <a:noFill/>
          <a:ln w="38100">
            <a:noFill/>
            <a:miter lim="800000"/>
            <a:headEnd/>
            <a:tailEnd/>
          </a:ln>
          <a:effectLst/>
        </p:spPr>
        <p:txBody>
          <a:bodyPr wrap="square">
            <a:spAutoFit/>
          </a:bodyPr>
          <a:lstStyle/>
          <a:p>
            <a:r>
              <a:rPr lang="ja-JP" altLang="en-US" dirty="0" smtClean="0"/>
              <a:t>あるメーカーではさいころを作っており，５回振って出た目をチェックして正確なさいころであるかをチェックしている．あるさいころを５回振ったところ，５回とも奇数だった．二項分布から５回とも奇数になる確率は</a:t>
            </a:r>
            <a:r>
              <a:rPr lang="en-US" altLang="ja-JP" dirty="0" smtClean="0"/>
              <a:t>1/32</a:t>
            </a:r>
            <a:r>
              <a:rPr lang="ja-JP" altLang="en-US" dirty="0" smtClean="0"/>
              <a:t>（</a:t>
            </a:r>
            <a:r>
              <a:rPr lang="en-US" altLang="ja-JP" dirty="0" smtClean="0"/>
              <a:t>=0.03125</a:t>
            </a:r>
            <a:r>
              <a:rPr lang="ja-JP" altLang="en-US" dirty="0" smtClean="0"/>
              <a:t>）である．このような低い確率が出ることから，さいころは奇数と偶数が同じ確率で出ると考えるよりも，奇数が出やすいと結論し，そのさいころは不良品と判断した．</a:t>
            </a:r>
            <a:endParaRPr lang="ja-JP" altLang="en-US" dirty="0"/>
          </a:p>
        </p:txBody>
      </p:sp>
      <p:sp>
        <p:nvSpPr>
          <p:cNvPr id="543752" name="Text Box 8"/>
          <p:cNvSpPr txBox="1">
            <a:spLocks noChangeArrowheads="1"/>
          </p:cNvSpPr>
          <p:nvPr/>
        </p:nvSpPr>
        <p:spPr bwMode="auto">
          <a:xfrm>
            <a:off x="611560" y="4436542"/>
            <a:ext cx="8136904" cy="830997"/>
          </a:xfrm>
          <a:prstGeom prst="rect">
            <a:avLst/>
          </a:prstGeom>
          <a:noFill/>
          <a:ln w="38100">
            <a:noFill/>
            <a:miter lim="800000"/>
            <a:headEnd/>
            <a:tailEnd/>
          </a:ln>
          <a:effectLst/>
        </p:spPr>
        <p:txBody>
          <a:bodyPr wrap="square">
            <a:spAutoFit/>
          </a:bodyPr>
          <a:lstStyle/>
          <a:p>
            <a:r>
              <a:rPr lang="ja-JP" altLang="en-US" dirty="0"/>
              <a:t>さいころの目について，奇数と偶数が出る確率が同じであるかないかを推測している</a:t>
            </a:r>
          </a:p>
        </p:txBody>
      </p:sp>
      <p:sp>
        <p:nvSpPr>
          <p:cNvPr id="543755" name="Rectangle 11"/>
          <p:cNvSpPr>
            <a:spLocks noChangeArrowheads="1"/>
          </p:cNvSpPr>
          <p:nvPr/>
        </p:nvSpPr>
        <p:spPr bwMode="auto">
          <a:xfrm>
            <a:off x="775072" y="5373167"/>
            <a:ext cx="7239000" cy="822325"/>
          </a:xfrm>
          <a:prstGeom prst="rect">
            <a:avLst/>
          </a:prstGeom>
          <a:noFill/>
          <a:ln w="38100">
            <a:noFill/>
            <a:miter lim="800000"/>
            <a:headEnd/>
            <a:tailEnd/>
          </a:ln>
          <a:effectLst/>
        </p:spPr>
        <p:txBody>
          <a:bodyPr>
            <a:spAutoFit/>
          </a:bodyPr>
          <a:lstStyle/>
          <a:p>
            <a:pPr>
              <a:spcBef>
                <a:spcPct val="50000"/>
              </a:spcBef>
            </a:pPr>
            <a:r>
              <a:rPr lang="ja-JP" altLang="en-US" dirty="0"/>
              <a:t>統計的に標本の統計量から母集団の母数に関する予測の真偽を検証することを統計的検定という</a:t>
            </a:r>
          </a:p>
        </p:txBody>
      </p:sp>
      <p:sp>
        <p:nvSpPr>
          <p:cNvPr id="543756" name="Line 12"/>
          <p:cNvSpPr>
            <a:spLocks noChangeShapeType="1"/>
          </p:cNvSpPr>
          <p:nvPr/>
        </p:nvSpPr>
        <p:spPr bwMode="auto">
          <a:xfrm>
            <a:off x="4446960" y="5804967"/>
            <a:ext cx="2089150" cy="0"/>
          </a:xfrm>
          <a:prstGeom prst="line">
            <a:avLst/>
          </a:prstGeom>
          <a:noFill/>
          <a:ln w="38100">
            <a:solidFill>
              <a:srgbClr val="FF6600"/>
            </a:solidFill>
            <a:round/>
            <a:headEnd/>
            <a:tailEnd/>
          </a:ln>
          <a:effectLst/>
        </p:spPr>
        <p:txBody>
          <a:bodyPr wrap="none" anchor="ctr">
            <a:spAutoFit/>
          </a:bodyPr>
          <a:lstStyle/>
          <a:p>
            <a:endParaRPr lang="ja-JP" altLang="en-US"/>
          </a:p>
        </p:txBody>
      </p:sp>
      <p:sp>
        <p:nvSpPr>
          <p:cNvPr id="543757" name="Line 13"/>
          <p:cNvSpPr>
            <a:spLocks noChangeShapeType="1"/>
          </p:cNvSpPr>
          <p:nvPr/>
        </p:nvSpPr>
        <p:spPr bwMode="auto">
          <a:xfrm flipV="1">
            <a:off x="5599485" y="4939779"/>
            <a:ext cx="1800225" cy="792163"/>
          </a:xfrm>
          <a:prstGeom prst="line">
            <a:avLst/>
          </a:prstGeom>
          <a:noFill/>
          <a:ln w="38100">
            <a:solidFill>
              <a:srgbClr val="FF6600"/>
            </a:solidFill>
            <a:round/>
            <a:headEnd/>
            <a:tailEnd type="triangle" w="med" len="med"/>
          </a:ln>
          <a:effectLst/>
        </p:spPr>
        <p:txBody>
          <a:bodyPr wrap="none" anchor="ctr">
            <a:spAutoFit/>
          </a:bodyPr>
          <a:lstStyle/>
          <a:p>
            <a:endParaRPr lang="ja-JP" altLang="en-US"/>
          </a:p>
        </p:txBody>
      </p:sp>
      <p:sp>
        <p:nvSpPr>
          <p:cNvPr id="543758" name="Oval 14"/>
          <p:cNvSpPr>
            <a:spLocks noChangeArrowheads="1"/>
          </p:cNvSpPr>
          <p:nvPr/>
        </p:nvSpPr>
        <p:spPr bwMode="auto">
          <a:xfrm>
            <a:off x="6823447" y="4365104"/>
            <a:ext cx="1873250" cy="576263"/>
          </a:xfrm>
          <a:prstGeom prst="ellipse">
            <a:avLst/>
          </a:prstGeom>
          <a:noFill/>
          <a:ln w="38100">
            <a:solidFill>
              <a:srgbClr val="FF6600"/>
            </a:solidFill>
            <a:prstDash val="sysDot"/>
            <a:round/>
            <a:headEnd/>
            <a:tailEnd/>
          </a:ln>
          <a:effectLst/>
        </p:spPr>
        <p:txBody>
          <a:bodyPr wrap="none" anchor="ctr">
            <a:spAutoFit/>
          </a:bodyPr>
          <a:lstStyle/>
          <a:p>
            <a:endParaRPr lang="ja-JP" altLang="en-US"/>
          </a:p>
        </p:txBody>
      </p:sp>
      <p:pic>
        <p:nvPicPr>
          <p:cNvPr id="2" name="オーディオ 1">
            <a:hlinkClick r:id="" action="ppaction://media"/>
          </p:cNvPr>
          <p:cNvPicPr>
            <a:picLocks noChangeAspect="1"/>
          </p:cNvPicPr>
          <p:nvPr>
            <a:audioFile r:link="rId3"/>
            <p:extLst>
              <p:ext uri="{DAA4B4D4-6D71-4841-9C94-3DE7FCFB9230}">
                <p14:media xmlns:p14="http://schemas.microsoft.com/office/powerpoint/2010/main" r:embed="rId2"/>
              </p:ext>
            </p:extLst>
          </p:nvPr>
        </p:nvPicPr>
        <p:blipFill>
          <a:blip r:embed="rId6"/>
          <a:stretch>
            <a:fillRect/>
          </a:stretch>
        </p:blipFill>
        <p:spPr>
          <a:xfrm>
            <a:off x="8521700" y="6235700"/>
            <a:ext cx="406400" cy="406400"/>
          </a:xfrm>
          <a:prstGeom prst="rect">
            <a:avLst/>
          </a:prstGeom>
        </p:spPr>
      </p:pic>
    </p:spTree>
    <p:custDataLst>
      <p:tags r:id="rId1"/>
    </p:custDataLst>
  </p:cSld>
  <p:clrMapOvr>
    <a:masterClrMapping/>
  </p:clrMapOvr>
  <mc:AlternateContent xmlns:mc="http://schemas.openxmlformats.org/markup-compatibility/2006">
    <mc:Choice xmlns:p14="http://schemas.microsoft.com/office/powerpoint/2010/main" Requires="p14">
      <p:transition spd="slow" p14:dur="2000" advTm="89228"/>
    </mc:Choice>
    <mc:Fallback>
      <p:transition spd="slow" advTm="89228"/>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2"/>
                                        </p:tgtEl>
                                      </p:cBhvr>
                                    </p:cmd>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43756"/>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543757"/>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54375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15" fill="hold" display="0">
                  <p:stCondLst>
                    <p:cond delay="indefinite"/>
                  </p:stCondLst>
                  <p:endCondLst>
                    <p:cond evt="onStopAudio" delay="0">
                      <p:tgtEl>
                        <p:sldTgt/>
                      </p:tgtEl>
                    </p:cond>
                  </p:endCondLst>
                </p:cTn>
                <p:tgtEl>
                  <p:spTgt spid="2"/>
                </p:tgtEl>
              </p:cMediaNode>
            </p:audio>
          </p:childTnLst>
        </p:cTn>
      </p:par>
    </p:tnLst>
    <p:bldLst>
      <p:bldP spid="543756" grpId="0" animBg="1"/>
      <p:bldP spid="543757" grpId="0" animBg="1"/>
      <p:bldP spid="543758" grpId="0" animBg="1"/>
    </p:bldLst>
  </p:timing>
  <p:extLst>
    <p:ext uri="{3A86A75C-4F4B-4683-9AE1-C65F6400EC91}">
      <p14:laserTraceLst xmlns:p14="http://schemas.microsoft.com/office/powerpoint/2010/main">
        <p14:tracePtLst>
          <p14:tracePt t="13802" x="1492250" y="1593850"/>
          <p14:tracePt t="13808" x="1479550" y="1593850"/>
          <p14:tracePt t="13817" x="1466850" y="1587500"/>
          <p14:tracePt t="13827" x="1454150" y="1587500"/>
          <p14:tracePt t="13827" x="1428750" y="1581150"/>
          <p14:tracePt t="13845" x="1416050" y="1574800"/>
          <p14:tracePt t="13845" x="1397000" y="1568450"/>
          <p14:tracePt t="13862" x="1384300" y="1568450"/>
          <p14:tracePt t="13862" x="1371600" y="1562100"/>
          <p14:tracePt t="13878" x="1358900" y="1568450"/>
          <p14:tracePt t="13878" x="1346200" y="1568450"/>
          <p14:tracePt t="13878" x="1327150" y="1574800"/>
          <p14:tracePt t="13898" x="1314450" y="1581150"/>
          <p14:tracePt t="13910" x="1301750" y="1587500"/>
          <p14:tracePt t="13910" x="1276350" y="1606550"/>
          <p14:tracePt t="13929" x="1263650" y="1612900"/>
          <p14:tracePt t="13929" x="1250950" y="1619250"/>
          <p14:tracePt t="13945" x="1238250" y="1625600"/>
          <p14:tracePt t="13945" x="1225550" y="1625600"/>
          <p14:tracePt t="13962" x="1212850" y="1631950"/>
          <p14:tracePt t="13962" x="1200150" y="1631950"/>
          <p14:tracePt t="13962" x="1187450" y="1631950"/>
          <p14:tracePt t="13981" x="1181100" y="1631950"/>
          <p14:tracePt t="13994" x="1168400" y="1638300"/>
          <p14:tracePt t="13994" x="1149350" y="1644650"/>
          <p14:tracePt t="14012" x="1136650" y="1651000"/>
          <p14:tracePt t="14012" x="1130300" y="1657350"/>
          <p14:tracePt t="14029" x="1117600" y="1663700"/>
          <p14:tracePt t="14029" x="1111250" y="1670050"/>
          <p14:tracePt t="14046" x="1104900" y="1676400"/>
          <p14:tracePt t="14046" x="1098550" y="1682750"/>
          <p14:tracePt t="14062" x="1092200" y="1689100"/>
          <p14:tracePt t="14062" x="1079500" y="1695450"/>
          <p14:tracePt t="14079" x="1073150" y="1695450"/>
          <p14:tracePt t="14079" x="1066800" y="1695450"/>
          <p14:tracePt t="14096" x="1060450" y="1695450"/>
          <p14:tracePt t="14096" x="1054100" y="1695450"/>
          <p14:tracePt t="14112" x="1047750" y="1695450"/>
          <p14:tracePt t="14129" x="1054100" y="1695450"/>
          <p14:tracePt t="14168" x="1060450" y="1701800"/>
          <p14:tracePt t="14175" x="1066800" y="1708150"/>
          <p14:tracePt t="14183" x="1079500" y="1708150"/>
          <p14:tracePt t="14194" x="1085850" y="1714500"/>
          <p14:tracePt t="14194" x="1111250" y="1727200"/>
          <p14:tracePt t="14212" x="1130300" y="1727200"/>
          <p14:tracePt t="14212" x="1149350" y="1733550"/>
          <p14:tracePt t="14229" x="1174750" y="1739900"/>
          <p14:tracePt t="14229" x="1200150" y="1746250"/>
          <p14:tracePt t="14246" x="1225550" y="1746250"/>
          <p14:tracePt t="14246" x="1257300" y="1746250"/>
          <p14:tracePt t="14246" x="1289050" y="1752600"/>
          <p14:tracePt t="14265" x="1320800" y="1752600"/>
          <p14:tracePt t="14277" x="1352550" y="1752600"/>
          <p14:tracePt t="14277" x="1416050" y="1746250"/>
          <p14:tracePt t="14296" x="1454150" y="1746250"/>
          <p14:tracePt t="14296" x="1485900" y="1746250"/>
          <p14:tracePt t="14313" x="1517650" y="1739900"/>
          <p14:tracePt t="14313" x="1549400" y="1739900"/>
          <p14:tracePt t="14329" x="1581150" y="1733550"/>
          <p14:tracePt t="14329" x="1612900" y="1733550"/>
          <p14:tracePt t="14346" x="1638300" y="1727200"/>
          <p14:tracePt t="14346" x="1663700" y="1727200"/>
          <p14:tracePt t="14346" x="1689100" y="1720850"/>
          <p14:tracePt t="14365" x="1708150" y="1720850"/>
          <p14:tracePt t="14365" x="1733550" y="1720850"/>
          <p14:tracePt t="14379" x="1746250" y="1720850"/>
          <p14:tracePt t="14379" x="1765300" y="1720850"/>
          <p14:tracePt t="14396" x="1778000" y="1720850"/>
          <p14:tracePt t="14396" x="1790700" y="1727200"/>
          <p14:tracePt t="14414" x="1797050" y="1727200"/>
          <p14:tracePt t="14414" x="1816100" y="1733550"/>
          <p14:tracePt t="14429" x="1822450" y="1733550"/>
          <p14:tracePt t="14429" x="1828800" y="1733550"/>
          <p14:tracePt t="14446" x="1835150" y="1739900"/>
          <p14:tracePt t="14461" x="1841500" y="1746250"/>
          <p14:tracePt t="14478" x="1841500" y="1752600"/>
          <p14:tracePt t="14495" x="1841500" y="1758950"/>
          <p14:tracePt t="14512" x="1847850" y="1765300"/>
          <p14:tracePt t="14528" x="1847850" y="1771650"/>
          <p14:tracePt t="14545" x="1847850" y="1778000"/>
          <p14:tracePt t="14562" x="1854200" y="1784350"/>
          <p14:tracePt t="14579" x="1860550" y="1784350"/>
          <p14:tracePt t="14595" x="1866900" y="1790700"/>
          <p14:tracePt t="14595" x="1873250" y="1790700"/>
          <p14:tracePt t="14614" x="1879600" y="1790700"/>
          <p14:tracePt t="14614" x="1885950" y="1790700"/>
          <p14:tracePt t="14614" x="1892300" y="1797050"/>
          <p14:tracePt t="14633" x="1898650" y="1797050"/>
          <p14:tracePt t="14645" x="1905000" y="1803400"/>
          <p14:tracePt t="14645" x="1911350" y="1803400"/>
          <p14:tracePt t="14665" x="1917700" y="1797050"/>
          <p14:tracePt t="14679" x="1924050" y="1797050"/>
          <p14:tracePt t="14679" x="1930400" y="1790700"/>
          <p14:tracePt t="14697" x="1936750" y="1790700"/>
          <p14:tracePt t="14697" x="1943100" y="1784350"/>
          <p14:tracePt t="14697" x="1949450" y="1778000"/>
          <p14:tracePt t="14717" x="1955800" y="1778000"/>
          <p14:tracePt t="14717" x="1962150" y="1771650"/>
          <p14:tracePt t="14730" x="1968500" y="1765300"/>
          <p14:tracePt t="14730" x="1974850" y="1765300"/>
          <p14:tracePt t="14747" x="1981200" y="1758950"/>
          <p14:tracePt t="14747" x="1987550" y="1752600"/>
          <p14:tracePt t="14764" x="1993900" y="1746250"/>
          <p14:tracePt t="14764" x="2000250" y="1739900"/>
          <p14:tracePt t="14781" x="2012950" y="1739900"/>
          <p14:tracePt t="14781" x="2038350" y="1727200"/>
          <p14:tracePt t="14797" x="2051050" y="1720850"/>
          <p14:tracePt t="14797" x="2063750" y="1714500"/>
          <p14:tracePt t="14814" x="2082800" y="1708150"/>
          <p14:tracePt t="14814" x="2095500" y="1708150"/>
          <p14:tracePt t="14831" x="2114550" y="1701800"/>
          <p14:tracePt t="14831" x="2139950" y="1695450"/>
          <p14:tracePt t="14848" x="2152650" y="1689100"/>
          <p14:tracePt t="14848" x="2165350" y="1689100"/>
          <p14:tracePt t="14864" x="2178050" y="1682750"/>
          <p14:tracePt t="14864" x="2190750" y="1676400"/>
          <p14:tracePt t="14881" x="2203450" y="1676400"/>
          <p14:tracePt t="14881" x="2216150" y="1670050"/>
          <p14:tracePt t="14898" x="2222500" y="1663700"/>
          <p14:tracePt t="14898" x="2235200" y="1657350"/>
          <p14:tracePt t="14898" x="2247900" y="1651000"/>
          <p14:tracePt t="14917" x="2254250" y="1651000"/>
          <p14:tracePt t="14929" x="2266950" y="1644650"/>
          <p14:tracePt t="14929" x="2279650" y="1644650"/>
          <p14:tracePt t="14948" x="2286000" y="1644650"/>
          <p14:tracePt t="14948" x="2292350" y="1638300"/>
          <p14:tracePt t="14965" x="2298700" y="1638300"/>
          <p14:tracePt t="14965" x="2305050" y="1638300"/>
          <p14:tracePt t="14981" x="2311400" y="1638300"/>
          <p14:tracePt t="14981" x="2324100" y="1638300"/>
          <p14:tracePt t="14981" x="2330450" y="1631950"/>
          <p14:tracePt t="15001" x="2336800" y="1631950"/>
          <p14:tracePt t="15013" x="2343150" y="1631950"/>
          <p14:tracePt t="15013" x="2368550" y="1631950"/>
          <p14:tracePt t="15031" x="2374900" y="1631950"/>
          <p14:tracePt t="15031" x="2387600" y="1625600"/>
          <p14:tracePt t="15048" x="2400300" y="1625600"/>
          <p14:tracePt t="15048" x="2413000" y="1619250"/>
          <p14:tracePt t="15065" x="2425700" y="1619250"/>
          <p14:tracePt t="15065" x="2438400" y="1612900"/>
          <p14:tracePt t="15082" x="2451100" y="1606550"/>
          <p14:tracePt t="15082" x="2476500" y="1600200"/>
          <p14:tracePt t="15098" x="2489200" y="1593850"/>
          <p14:tracePt t="15098" x="2501900" y="1593850"/>
          <p14:tracePt t="15117" x="2514600" y="1587500"/>
          <p14:tracePt t="15132" x="2698750" y="1587500"/>
          <p14:tracePt t="15210" x="2717800" y="1587500"/>
          <p14:tracePt t="15216" x="2743200" y="1587500"/>
          <p14:tracePt t="15232" x="2774950" y="1587500"/>
          <p14:tracePt t="15248" x="2794000" y="1593850"/>
          <p14:tracePt t="15264" x="2806700" y="1593850"/>
          <p14:tracePt t="15281" x="2819400" y="1593850"/>
          <p14:tracePt t="15281" x="2825750" y="1593850"/>
          <p14:tracePt t="15300" x="2832100" y="1593850"/>
          <p14:tracePt t="15317" x="2838450" y="1593850"/>
          <p14:tracePt t="15331" x="2844800" y="1587500"/>
          <p14:tracePt t="15352" x="2851150" y="1587500"/>
          <p14:tracePt t="15387" x="2857500" y="1587500"/>
          <p14:tracePt t="15428" x="2863850" y="1587500"/>
          <p14:tracePt t="15472" x="2870200" y="1587500"/>
          <p14:tracePt t="15496" x="2870200" y="1581150"/>
          <p14:tracePt t="15584" x="2863850" y="1587500"/>
          <p14:tracePt t="15608" x="2857500" y="1587500"/>
          <p14:tracePt t="15628" x="2851150" y="1593850"/>
          <p14:tracePt t="15660" x="2844800" y="1593850"/>
          <p14:tracePt t="15696" x="2851150" y="1593850"/>
          <p14:tracePt t="15747" x="2857500" y="1587500"/>
          <p14:tracePt t="15772" x="2863850" y="1587500"/>
          <p14:tracePt t="15796" x="2870200" y="1587500"/>
          <p14:tracePt t="15808" x="2876550" y="1581150"/>
          <p14:tracePt t="15824" x="2882900" y="1581150"/>
          <p14:tracePt t="15856" x="2889250" y="1581150"/>
          <p14:tracePt t="15868" x="2895600" y="1587500"/>
          <p14:tracePt t="15891" x="2901950" y="1587500"/>
          <p14:tracePt t="15924" x="2901950" y="1581150"/>
          <p14:tracePt t="15976" x="2908300" y="1581150"/>
          <p14:tracePt t="16168" x="2914650" y="1581150"/>
          <p14:tracePt t="16183" x="2921000" y="1587500"/>
          <p14:tracePt t="16199" x="2933700" y="1587500"/>
          <p14:tracePt t="16215" x="2940050" y="1587500"/>
          <p14:tracePt t="16228" x="2946400" y="1587500"/>
          <p14:tracePt t="16244" x="2952750" y="1587500"/>
          <p14:tracePt t="16283" x="2959100" y="1581150"/>
          <p14:tracePt t="16312" x="2965450" y="1574800"/>
          <p14:tracePt t="16336" x="2971800" y="1574800"/>
          <p14:tracePt t="16347" x="2978150" y="1574800"/>
          <p14:tracePt t="16364" x="2984500" y="1574800"/>
          <p14:tracePt t="16380" x="2990850" y="1568450"/>
          <p14:tracePt t="16388" x="2997200" y="1568450"/>
          <p14:tracePt t="16401" x="3022600" y="1568450"/>
          <p14:tracePt t="16418" x="3041650" y="1568450"/>
          <p14:tracePt t="16435" x="3067050" y="1568450"/>
          <p14:tracePt t="16452" x="3105150" y="1562100"/>
          <p14:tracePt t="16468" x="3136900" y="1562100"/>
          <p14:tracePt t="16485" x="3168650" y="1562100"/>
          <p14:tracePt t="16502" x="3206750" y="1555750"/>
          <p14:tracePt t="16519" x="3270250" y="1549400"/>
          <p14:tracePt t="16536" x="3308350" y="1543050"/>
          <p14:tracePt t="16552" x="3352800" y="1543050"/>
          <p14:tracePt t="16569" x="3397250" y="1536700"/>
          <p14:tracePt t="16585" x="3435350" y="1530350"/>
          <p14:tracePt t="16585" x="3454400" y="1530350"/>
          <p14:tracePt t="16605" x="3492500" y="1530350"/>
          <p14:tracePt t="16621" x="3524250" y="1530350"/>
          <p14:tracePt t="16636" x="3562350" y="1530350"/>
          <p14:tracePt t="16652" x="3594100" y="1530350"/>
          <p14:tracePt t="16669" x="3632200" y="1530350"/>
          <p14:tracePt t="16686" x="3663950" y="1524000"/>
          <p14:tracePt t="16686" x="3676650" y="1524000"/>
          <p14:tracePt t="16704" x="3708400" y="1524000"/>
          <p14:tracePt t="16719" x="3740150" y="1524000"/>
          <p14:tracePt t="16736" x="3771900" y="1530350"/>
          <p14:tracePt t="16753" x="3835400" y="1530350"/>
          <p14:tracePt t="16769" x="3879850" y="1536700"/>
          <p14:tracePt t="16786" x="3924300" y="1536700"/>
          <p14:tracePt t="16803" x="3975100" y="1536700"/>
          <p14:tracePt t="16819" x="4051300" y="1543050"/>
          <p14:tracePt t="16836" x="4108450" y="1549400"/>
          <p14:tracePt t="16853" x="4171950" y="1549400"/>
          <p14:tracePt t="16870" x="4241800" y="1549400"/>
          <p14:tracePt t="16870" x="4273550" y="1555750"/>
          <p14:tracePt t="16888" x="4343400" y="1555750"/>
          <p14:tracePt t="16904" x="4419600" y="1555750"/>
          <p14:tracePt t="16920" x="4489450" y="1555750"/>
          <p14:tracePt t="16936" x="4565650" y="1549400"/>
          <p14:tracePt t="16953" x="4648200" y="1549400"/>
          <p14:tracePt t="16953" x="4686300" y="1543050"/>
          <p14:tracePt t="16972" x="4762500" y="1543050"/>
          <p14:tracePt t="16988" x="4845050" y="1536700"/>
          <p14:tracePt t="17004" x="4927600" y="1530350"/>
          <p14:tracePt t="17021" x="5003800" y="1530350"/>
          <p14:tracePt t="17037" x="5080000" y="1530350"/>
          <p14:tracePt t="17037" x="5111750" y="1524000"/>
          <p14:tracePt t="17056" x="5181600" y="1524000"/>
          <p14:tracePt t="17070" x="5251450" y="1524000"/>
          <p14:tracePt t="17087" x="5314950" y="1524000"/>
          <p14:tracePt t="17104" x="5372100" y="1524000"/>
          <p14:tracePt t="17104" x="5403850" y="1517650"/>
          <p14:tracePt t="17124" x="5454650" y="1517650"/>
          <p14:tracePt t="17137" x="5499100" y="1517650"/>
          <p14:tracePt t="17154" x="5537200" y="1517650"/>
          <p14:tracePt t="17171" x="5600700" y="1517650"/>
          <p14:tracePt t="17188" x="5638800" y="1517650"/>
          <p14:tracePt t="17204" x="5670550" y="1517650"/>
          <p14:tracePt t="17221" x="5702300" y="1524000"/>
          <p14:tracePt t="17237" x="5734050" y="1524000"/>
          <p14:tracePt t="17237" x="5746750" y="1524000"/>
          <p14:tracePt t="17256" x="5778500" y="1524000"/>
          <p14:tracePt t="17272" x="5803900" y="1530350"/>
          <p14:tracePt t="17288" x="5835650" y="1536700"/>
          <p14:tracePt t="17304" x="5861050" y="1543050"/>
          <p14:tracePt t="17321" x="5892800" y="1549400"/>
          <p14:tracePt t="17338" x="5930900" y="1555750"/>
          <p14:tracePt t="17356" x="5962650" y="1562100"/>
          <p14:tracePt t="17371" x="5981700" y="1568450"/>
          <p14:tracePt t="17388" x="6007100" y="1574800"/>
          <p14:tracePt t="17405" x="6032500" y="1581150"/>
          <p14:tracePt t="17421" x="6064250" y="1593850"/>
          <p14:tracePt t="17438" x="6089650" y="1606550"/>
          <p14:tracePt t="17455" x="6096000" y="1612900"/>
          <p14:tracePt t="17471" x="6121400" y="1625600"/>
          <p14:tracePt t="17471" x="6140450" y="1638300"/>
          <p14:tracePt t="17489" x="6153150" y="1651000"/>
          <p14:tracePt t="17505" x="6153150" y="1657350"/>
          <p14:tracePt t="17505" x="6159500" y="1663700"/>
          <p14:tracePt t="17523" x="6165850" y="1676400"/>
          <p14:tracePt t="17523" x="6172200" y="1682750"/>
          <p14:tracePt t="17540" x="6172200" y="1695450"/>
          <p14:tracePt t="17540" x="6191250" y="1714500"/>
          <p14:tracePt t="17557" x="6197600" y="1720850"/>
          <p14:tracePt t="17557" x="6210300" y="1727200"/>
          <p14:tracePt t="17574" x="6216650" y="1733550"/>
          <p14:tracePt t="17574" x="6229350" y="1739900"/>
          <p14:tracePt t="17590" x="6242050" y="1746250"/>
          <p14:tracePt t="17590" x="6248400" y="1746250"/>
          <p14:tracePt t="17590" x="6261100" y="1752600"/>
          <p14:tracePt t="17609" x="6280150" y="1752600"/>
          <p14:tracePt t="17609" x="6292850" y="1758950"/>
          <p14:tracePt t="17624" x="6305550" y="1758950"/>
          <p14:tracePt t="17624" x="6324600" y="1758950"/>
          <p14:tracePt t="17640" x="6343650" y="1758950"/>
          <p14:tracePt t="17640" x="6362700" y="1758950"/>
          <p14:tracePt t="17657" x="6388100" y="1758950"/>
          <p14:tracePt t="17657" x="6407150" y="1752600"/>
          <p14:tracePt t="17673" x="6432550" y="1752600"/>
          <p14:tracePt t="17673" x="6451600" y="1752600"/>
          <p14:tracePt t="17673" x="6477000" y="1752600"/>
          <p14:tracePt t="17692" x="6496050" y="1746250"/>
          <p14:tracePt t="17705" x="6521450" y="1746250"/>
          <p14:tracePt t="17705" x="6565900" y="1739900"/>
          <p14:tracePt t="17724" x="6584950" y="1733550"/>
          <p14:tracePt t="17724" x="6604000" y="1733550"/>
          <p14:tracePt t="17740" x="6616700" y="1727200"/>
          <p14:tracePt t="17740" x="6635750" y="1727200"/>
          <p14:tracePt t="17757" x="6648450" y="1727200"/>
          <p14:tracePt t="17757" x="6661150" y="1720850"/>
          <p14:tracePt t="17774" x="6673850" y="1720850"/>
          <p14:tracePt t="17774" x="6686550" y="1720850"/>
          <p14:tracePt t="17790" x="6692900" y="1720850"/>
          <p14:tracePt t="17806" x="6699250" y="1727200"/>
          <p14:tracePt t="17822" x="6692900" y="1739900"/>
          <p14:tracePt t="17822" x="6686550" y="1746250"/>
          <p14:tracePt t="17840" x="6680200" y="1752600"/>
          <p14:tracePt t="17840" x="6654800" y="1752600"/>
          <p14:tracePt t="17857" x="6400800" y="1606550"/>
          <p14:tracePt t="17934" x="6375400" y="1581150"/>
          <p14:tracePt t="17939" x="6330950" y="1517650"/>
          <p14:tracePt t="17957" x="6305550" y="1447800"/>
          <p14:tracePt t="17973" x="6299200" y="1371600"/>
          <p14:tracePt t="17973" x="6305550" y="1327150"/>
          <p14:tracePt t="17992" x="6350000" y="1238250"/>
          <p14:tracePt t="18008" x="6419850" y="1155700"/>
          <p14:tracePt t="18024" x="6508750" y="1073150"/>
          <p14:tracePt t="18040" x="6616700" y="1016000"/>
          <p14:tracePt t="18057" x="6737350" y="984250"/>
          <p14:tracePt t="18073" x="6921500" y="1003300"/>
          <p14:tracePt t="18090" x="7029450" y="1054100"/>
          <p14:tracePt t="18107" x="7124700" y="1136650"/>
          <p14:tracePt t="18125" x="7219950" y="1289050"/>
          <p14:tracePt t="18141" x="7245350" y="1403350"/>
          <p14:tracePt t="18157" x="7245350" y="1504950"/>
          <p14:tracePt t="18174" x="7213600" y="1600200"/>
          <p14:tracePt t="18190" x="7124700" y="1701800"/>
          <p14:tracePt t="18208" x="7054850" y="1752600"/>
          <p14:tracePt t="18224" x="6991350" y="1778000"/>
          <p14:tracePt t="18241" x="6934200" y="1784350"/>
          <p14:tracePt t="18257" x="6883400" y="1778000"/>
          <p14:tracePt t="18257" x="6864350" y="1765300"/>
          <p14:tracePt t="18277" x="6838950" y="1733550"/>
          <p14:tracePt t="18292" x="6819900" y="1695450"/>
          <p14:tracePt t="18308" x="6819900" y="1670050"/>
          <p14:tracePt t="18324" x="6826250" y="1644650"/>
          <p14:tracePt t="18341" x="6851650" y="1631950"/>
          <p14:tracePt t="18358" x="6908800" y="1612900"/>
          <p14:tracePt t="18376" x="6965950" y="1606550"/>
          <p14:tracePt t="18391" x="7035800" y="1606550"/>
          <p14:tracePt t="18408" x="7118350" y="1612900"/>
          <p14:tracePt t="18425" x="7277100" y="1625600"/>
          <p14:tracePt t="18441" x="7397750" y="1638300"/>
          <p14:tracePt t="18458" x="7537450" y="1644650"/>
          <p14:tracePt t="18475" x="7683500" y="1657350"/>
          <p14:tracePt t="18492" x="7918450" y="1670050"/>
          <p14:tracePt t="18508" x="8077200" y="1676400"/>
          <p14:tracePt t="18526" x="8229600" y="1670050"/>
          <p14:tracePt t="18542" x="8426450" y="1663700"/>
          <p14:tracePt t="18560" x="8528050" y="1657350"/>
          <p14:tracePt t="18576" x="8597900" y="1657350"/>
          <p14:tracePt t="18592" x="8648700" y="1651000"/>
          <p14:tracePt t="18609" x="8674100" y="1651000"/>
          <p14:tracePt t="18625" x="8686800" y="1651000"/>
          <p14:tracePt t="18642" x="8680450" y="1651000"/>
          <p14:tracePt t="18660" x="8655050" y="1657350"/>
          <p14:tracePt t="18676" x="8610600" y="1663700"/>
          <p14:tracePt t="18692" x="8553450" y="1670050"/>
          <p14:tracePt t="18709" x="8483600" y="1676400"/>
          <p14:tracePt t="18709" x="8439150" y="1676400"/>
          <p14:tracePt t="18729" x="8401050" y="1676400"/>
          <p14:tracePt t="18729" x="8343900" y="1676400"/>
          <p14:tracePt t="18743" x="8293100" y="1670050"/>
          <p14:tracePt t="18743" x="8229600" y="1663700"/>
          <p14:tracePt t="18760" x="8166100" y="1663700"/>
          <p14:tracePt t="18760" x="8089900" y="1657350"/>
          <p14:tracePt t="18777" x="8013700" y="1663700"/>
          <p14:tracePt t="18777" x="7918450" y="1663700"/>
          <p14:tracePt t="18793" x="7816850" y="1670050"/>
          <p14:tracePt t="18793" x="7581900" y="1682750"/>
          <p14:tracePt t="18810" x="7442200" y="1695450"/>
          <p14:tracePt t="18810" x="7296150" y="1714500"/>
          <p14:tracePt t="18827" x="7137400" y="1733550"/>
          <p14:tracePt t="18827" x="6972300" y="1758950"/>
          <p14:tracePt t="18844" x="6794500" y="1778000"/>
          <p14:tracePt t="18844" x="6616700" y="1803400"/>
          <p14:tracePt t="18860" x="6432550" y="1835150"/>
          <p14:tracePt t="18860" x="6051550" y="1898650"/>
          <p14:tracePt t="18877" x="5867400" y="1930400"/>
          <p14:tracePt t="18877" x="5676900" y="1962150"/>
          <p14:tracePt t="18894" x="5486400" y="2000250"/>
          <p14:tracePt t="18894" x="5295900" y="2038350"/>
          <p14:tracePt t="18911" x="5111750" y="2076450"/>
          <p14:tracePt t="18911" x="4927600" y="2114550"/>
          <p14:tracePt t="18928" x="4565650" y="2178050"/>
          <p14:tracePt t="18928" x="4394200" y="2209800"/>
          <p14:tracePt t="18945" x="4222750" y="2235200"/>
          <p14:tracePt t="18945" x="4064000" y="2254250"/>
          <p14:tracePt t="18961" x="3905250" y="2273300"/>
          <p14:tracePt t="18961" x="3752850" y="2286000"/>
          <p14:tracePt t="18978" x="3606800" y="2298700"/>
          <p14:tracePt t="18978" x="3460750" y="2305050"/>
          <p14:tracePt t="18978" x="3327400" y="2311400"/>
          <p14:tracePt t="18996" x="3200400" y="2311400"/>
          <p14:tracePt t="19009" x="3073400" y="2311400"/>
          <p14:tracePt t="19009" x="2844800" y="2292350"/>
          <p14:tracePt t="19028" x="2736850" y="2279650"/>
          <p14:tracePt t="19028" x="2635250" y="2266950"/>
          <p14:tracePt t="19044" x="2540000" y="2247900"/>
          <p14:tracePt t="19044" x="2451100" y="2228850"/>
          <p14:tracePt t="19061" x="2362200" y="2209800"/>
          <p14:tracePt t="19061" x="2279650" y="2190750"/>
          <p14:tracePt t="19077" x="2203450" y="2171700"/>
          <p14:tracePt t="19077" x="2133600" y="2152650"/>
          <p14:tracePt t="19077" x="2063750" y="2133600"/>
          <p14:tracePt t="19097" x="2000250" y="2114550"/>
          <p14:tracePt t="19097" x="1936750" y="2095500"/>
          <p14:tracePt t="19111" x="1879600" y="2076450"/>
          <p14:tracePt t="19111" x="1822450" y="2063750"/>
          <p14:tracePt t="19128" x="1778000" y="2044700"/>
          <p14:tracePt t="19128" x="1727200" y="2032000"/>
          <p14:tracePt t="19145" x="1689100" y="2019300"/>
          <p14:tracePt t="19145" x="1644650" y="2006600"/>
          <p14:tracePt t="19161" x="1606550" y="2000250"/>
          <p14:tracePt t="19161" x="1543050" y="1981200"/>
          <p14:tracePt t="19178" x="1511300" y="1974850"/>
          <p14:tracePt t="19178" x="1479550" y="1968500"/>
          <p14:tracePt t="19195" x="1460500" y="1962150"/>
          <p14:tracePt t="19195" x="1435100" y="1955800"/>
          <p14:tracePt t="19212" x="1416050" y="1955800"/>
          <p14:tracePt t="19212" x="1384300" y="1955800"/>
          <p14:tracePt t="19228" x="1371600" y="1955800"/>
          <p14:tracePt t="19228" x="1365250" y="1955800"/>
          <p14:tracePt t="19245" x="1358900" y="1962150"/>
          <p14:tracePt t="19261" x="1358900" y="1974850"/>
          <p14:tracePt t="19261" x="1365250" y="1981200"/>
          <p14:tracePt t="19261" x="1377950" y="1987550"/>
          <p14:tracePt t="19280" x="1390650" y="1993900"/>
          <p14:tracePt t="19294" x="1403350" y="2006600"/>
          <p14:tracePt t="19294" x="1435100" y="2012950"/>
          <p14:tracePt t="19312" x="1454150" y="2012950"/>
          <p14:tracePt t="19328" x="1784350" y="2006600"/>
          <p14:tracePt t="19390" x="1841500" y="2012950"/>
          <p14:tracePt t="19396" x="1955800" y="2025650"/>
          <p14:tracePt t="19411" x="2082800" y="2038350"/>
          <p14:tracePt t="19428" x="2209800" y="2051050"/>
          <p14:tracePt t="19445" x="2400300" y="2051050"/>
          <p14:tracePt t="19461" x="2520950" y="2051050"/>
          <p14:tracePt t="19478" x="2641600" y="2057400"/>
          <p14:tracePt t="19495" x="2749550" y="2063750"/>
          <p14:tracePt t="19512" x="2895600" y="2070100"/>
          <p14:tracePt t="19529" x="2971800" y="2070100"/>
          <p14:tracePt t="19545" x="3035300" y="2063750"/>
          <p14:tracePt t="19562" x="3086100" y="2051050"/>
          <p14:tracePt t="19562" x="3105150" y="2044700"/>
          <p14:tracePt t="19580" x="3136900" y="2038350"/>
          <p14:tracePt t="19596" x="3162300" y="2032000"/>
          <p14:tracePt t="19612" x="3181350" y="2025650"/>
          <p14:tracePt t="19629" x="3187700" y="2032000"/>
          <p14:tracePt t="19629" x="3194050" y="2032000"/>
          <p14:tracePt t="19649" x="3194050" y="2025650"/>
          <p14:tracePt t="19680" x="3194050" y="2019300"/>
          <p14:tracePt t="19696" x="3194050" y="2012950"/>
          <p14:tracePt t="19700" x="3206750" y="2006600"/>
          <p14:tracePt t="19716" x="3213100" y="2006600"/>
          <p14:tracePt t="19728" x="3219450" y="2006600"/>
          <p14:tracePt t="19728" x="3225800" y="2006600"/>
          <p14:tracePt t="19728" x="3232150" y="2006600"/>
          <p14:tracePt t="19749" x="3244850" y="2006600"/>
          <p14:tracePt t="19749" x="3251200" y="2012950"/>
          <p14:tracePt t="19764" x="3263900" y="2012950"/>
          <p14:tracePt t="19764" x="3276600" y="2019300"/>
          <p14:tracePt t="19780" x="3289300" y="2019300"/>
          <p14:tracePt t="19780" x="3302000" y="2025650"/>
          <p14:tracePt t="19797" x="3314700" y="2025650"/>
          <p14:tracePt t="19797" x="3327400" y="2032000"/>
          <p14:tracePt t="19797" x="3333750" y="2032000"/>
          <p14:tracePt t="19816" x="3346450" y="2038350"/>
          <p14:tracePt t="19816" x="3359150" y="2051050"/>
          <p14:tracePt t="19830" x="3365500" y="2057400"/>
          <p14:tracePt t="19830" x="3371850" y="2063750"/>
          <p14:tracePt t="19847" x="3378200" y="2076450"/>
          <p14:tracePt t="19847" x="3384550" y="2089150"/>
          <p14:tracePt t="19864" x="3384550" y="2101850"/>
          <p14:tracePt t="19864" x="3390900" y="2114550"/>
          <p14:tracePt t="19880" x="3384550" y="2108200"/>
          <p14:tracePt t="19896" x="3200400" y="1949450"/>
          <p14:tracePt t="19990" x="3181350" y="1930400"/>
          <p14:tracePt t="19996" x="3155950" y="1885950"/>
          <p14:tracePt t="19996" x="3149600" y="1860550"/>
          <p14:tracePt t="20016" x="3136900" y="1841500"/>
          <p14:tracePt t="20030" x="3136900" y="1771650"/>
          <p14:tracePt t="20048" x="3162300" y="1733550"/>
          <p14:tracePt t="20064" x="3213100" y="1701800"/>
          <p14:tracePt t="20080" x="3282950" y="1676400"/>
          <p14:tracePt t="20097" x="3365500" y="1651000"/>
          <p14:tracePt t="20097" x="3416300" y="1638300"/>
          <p14:tracePt t="20117" x="3524250" y="1619250"/>
          <p14:tracePt t="20130" x="3638550" y="1606550"/>
          <p14:tracePt t="20147" x="3765550" y="1606550"/>
          <p14:tracePt t="20164" x="3968750" y="1606550"/>
          <p14:tracePt t="20180" x="4121150" y="1606550"/>
          <p14:tracePt t="20197" x="4267200" y="1606550"/>
          <p14:tracePt t="20214" x="4413250" y="1612900"/>
          <p14:tracePt t="20231" x="4622800" y="1625600"/>
          <p14:tracePt t="20248" x="4749800" y="1644650"/>
          <p14:tracePt t="20264" x="4870450" y="1663700"/>
          <p14:tracePt t="20281" x="4978400" y="1682750"/>
          <p14:tracePt t="20297" x="5067300" y="1708150"/>
          <p14:tracePt t="20297" x="5099050" y="1720850"/>
          <p14:tracePt t="20317" x="5149850" y="1746250"/>
          <p14:tracePt t="20332" x="5181600" y="1778000"/>
          <p14:tracePt t="20348" x="5187950" y="1803400"/>
          <p14:tracePt t="20364" x="5168900" y="1835150"/>
          <p14:tracePt t="20381" x="5130800" y="1860550"/>
          <p14:tracePt t="20398" x="5041900" y="1898650"/>
          <p14:tracePt t="20416" x="4965700" y="1911350"/>
          <p14:tracePt t="20431" x="4889500" y="1924050"/>
          <p14:tracePt t="20448" x="4813300" y="1930400"/>
          <p14:tracePt t="20465" x="4743450" y="1930400"/>
          <p14:tracePt t="20481" x="4654550" y="1930400"/>
          <p14:tracePt t="20498" x="4616450" y="1924050"/>
          <p14:tracePt t="20515" x="4597400" y="1924050"/>
          <p14:tracePt t="20532" x="4591050" y="1924050"/>
          <p14:tracePt t="20548" x="4603750" y="1924050"/>
          <p14:tracePt t="20564" x="4629150" y="1924050"/>
          <p14:tracePt t="20582" x="4705350" y="1924050"/>
          <p14:tracePt t="20600" x="4775200" y="1924050"/>
          <p14:tracePt t="20617" x="4857750" y="1924050"/>
          <p14:tracePt t="20632" x="4946650" y="1930400"/>
          <p14:tracePt t="20648" x="5054600" y="1936750"/>
          <p14:tracePt t="20665" x="5168900" y="1943100"/>
          <p14:tracePt t="20665" x="5226050" y="1943100"/>
          <p14:tracePt t="20684" x="5353050" y="1949450"/>
          <p14:tracePt t="20700" x="5486400" y="1955800"/>
          <p14:tracePt t="20716" x="5626100" y="1962150"/>
          <p14:tracePt t="20732" x="5765800" y="1968500"/>
          <p14:tracePt t="20749" x="5911850" y="1981200"/>
          <p14:tracePt t="20766" x="6121400" y="2000250"/>
          <p14:tracePt t="20782" x="6261100" y="2012950"/>
          <p14:tracePt t="20799" x="6394450" y="2025650"/>
          <p14:tracePt t="20816" x="6521450" y="2038350"/>
          <p14:tracePt t="20832" x="6711950" y="2044700"/>
          <p14:tracePt t="20849" x="6832600" y="2051050"/>
          <p14:tracePt t="20866" x="6953250" y="2051050"/>
          <p14:tracePt t="20883" x="7118350" y="2051050"/>
          <p14:tracePt t="20900" x="7226300" y="2051050"/>
          <p14:tracePt t="20916" x="7321550" y="2051050"/>
          <p14:tracePt t="20933" x="7410450" y="2051050"/>
          <p14:tracePt t="20949" x="7493000" y="2044700"/>
          <p14:tracePt t="20949" x="7537450" y="2044700"/>
          <p14:tracePt t="20969" x="7607300" y="2044700"/>
          <p14:tracePt t="20984" x="7677150" y="2044700"/>
          <p14:tracePt t="21000" x="7734300" y="2044700"/>
          <p14:tracePt t="21017" x="7785100" y="2044700"/>
          <p14:tracePt t="21034" x="7823200" y="2044700"/>
          <p14:tracePt t="21034" x="7835900" y="2044700"/>
          <p14:tracePt t="21053" x="7861300" y="2044700"/>
          <p14:tracePt t="21068" x="7880350" y="2044700"/>
          <p14:tracePt t="21083" x="7886700" y="2044700"/>
          <p14:tracePt t="21100" x="7893050" y="2044700"/>
          <p14:tracePt t="21117" x="7893050" y="2038350"/>
          <p14:tracePt t="21165" x="7880350" y="2032000"/>
          <p14:tracePt t="21187" x="7874000" y="2025650"/>
          <p14:tracePt t="21224" x="7867650" y="2019300"/>
          <p14:tracePt t="21256" x="7861300" y="2019300"/>
          <p14:tracePt t="21292" x="7874000" y="2019300"/>
          <p14:tracePt t="21383" x="7880350" y="2019300"/>
          <p14:tracePt t="21395" x="7886700" y="2019300"/>
          <p14:tracePt t="21404" x="7899400" y="2019300"/>
          <p14:tracePt t="21417" x="7931150" y="2019300"/>
          <p14:tracePt t="21436" x="7956550" y="2025650"/>
          <p14:tracePt t="21451" x="7994650" y="2025650"/>
          <p14:tracePt t="21468" x="8039100" y="2025650"/>
          <p14:tracePt t="21485" x="8115300" y="2038350"/>
          <p14:tracePt t="21501" x="8166100" y="2044700"/>
          <p14:tracePt t="21518" x="8223250" y="2057400"/>
          <p14:tracePt t="21535" x="8280400" y="2063750"/>
          <p14:tracePt t="21551" x="8369300" y="2070100"/>
          <p14:tracePt t="21570" x="8426450" y="2070100"/>
          <p14:tracePt t="21570" x="8451850" y="2063750"/>
          <p14:tracePt t="21591" x="8477250" y="2063750"/>
          <p14:tracePt t="21601" x="8547100" y="2063750"/>
          <p14:tracePt t="21622" x="8578850" y="2063750"/>
          <p14:tracePt t="21636" x="8604250" y="2070100"/>
          <p14:tracePt t="21652" x="8623300" y="2070100"/>
          <p14:tracePt t="21668" x="8636000" y="2070100"/>
          <p14:tracePt t="21685" x="8642350" y="2070100"/>
          <p14:tracePt t="21701" x="8642350" y="2063750"/>
          <p14:tracePt t="21764" x="8636000" y="2070100"/>
          <p14:tracePt t="21771" x="8629650" y="2076450"/>
          <p14:tracePt t="21785" x="8604250" y="2101850"/>
          <p14:tracePt t="21802" x="8572500" y="2114550"/>
          <p14:tracePt t="21820" x="8559800" y="2120900"/>
          <p14:tracePt t="21820" x="8540750" y="2127250"/>
          <p14:tracePt t="21837" x="8521700" y="2127250"/>
          <p14:tracePt t="21837" x="8496300" y="2127250"/>
          <p14:tracePt t="21854" x="8470900" y="2127250"/>
          <p14:tracePt t="21854" x="8413750" y="2120900"/>
          <p14:tracePt t="21870" x="8375650" y="2120900"/>
          <p14:tracePt t="21870" x="8331200" y="2127250"/>
          <p14:tracePt t="21887" x="8286750" y="2127250"/>
          <p14:tracePt t="21887" x="8235950" y="2133600"/>
          <p14:tracePt t="21904" x="8178800" y="2139950"/>
          <p14:tracePt t="21904" x="8045450" y="2152650"/>
          <p14:tracePt t="21920" x="7969250" y="2165350"/>
          <p14:tracePt t="21920" x="7886700" y="2178050"/>
          <p14:tracePt t="21937" x="7791450" y="2190750"/>
          <p14:tracePt t="21937" x="7696200" y="2203450"/>
          <p14:tracePt t="21954" x="7594600" y="2216150"/>
          <p14:tracePt t="21954" x="7480300" y="2228850"/>
          <p14:tracePt t="21971" x="7366000" y="2247900"/>
          <p14:tracePt t="21971" x="7245350" y="2266950"/>
          <p14:tracePt t="21988" x="6997700" y="2311400"/>
          <p14:tracePt t="21988" x="6870700" y="2330450"/>
          <p14:tracePt t="22004" x="6743700" y="2355850"/>
          <p14:tracePt t="22004" x="6610350" y="2381250"/>
          <p14:tracePt t="22021" x="6470650" y="2406650"/>
          <p14:tracePt t="22021" x="6337300" y="2432050"/>
          <p14:tracePt t="22037" x="6203950" y="2457450"/>
          <p14:tracePt t="22037" x="6064250" y="2482850"/>
          <p14:tracePt t="22037" x="5930900" y="2508250"/>
          <p14:tracePt t="22056" x="5797550" y="2533650"/>
          <p14:tracePt t="22069" x="5664200" y="2559050"/>
          <p14:tracePt t="22069" x="5397500" y="2609850"/>
          <p14:tracePt t="22088" x="5264150" y="2635250"/>
          <p14:tracePt t="22088" x="5130800" y="2660650"/>
          <p14:tracePt t="22105" x="5003800" y="2679700"/>
          <p14:tracePt t="22105" x="4876800" y="2705100"/>
          <p14:tracePt t="22105" x="4743450" y="2724150"/>
          <p14:tracePt t="22125" x="4622800" y="2743200"/>
          <p14:tracePt t="22136" x="4495800" y="2762250"/>
          <p14:tracePt t="22136" x="4375150" y="2774950"/>
          <p14:tracePt t="22136" x="4260850" y="2787650"/>
          <p14:tracePt t="22157" x="4140200" y="2794000"/>
          <p14:tracePt t="22157" x="4025900" y="2794000"/>
          <p14:tracePt t="22171" x="3917950" y="2794000"/>
          <p14:tracePt t="22171" x="3803650" y="2794000"/>
          <p14:tracePt t="22188" x="3695700" y="2794000"/>
          <p14:tracePt t="22188" x="3594100" y="2787650"/>
          <p14:tracePt t="22205" x="3492500" y="2787650"/>
          <p14:tracePt t="22205" x="3302000" y="2768600"/>
          <p14:tracePt t="22221" x="3206750" y="2762250"/>
          <p14:tracePt t="22221" x="3117850" y="2749550"/>
          <p14:tracePt t="22238" x="3035300" y="2730500"/>
          <p14:tracePt t="22238" x="2946400" y="2717800"/>
          <p14:tracePt t="22255" x="2863850" y="2698750"/>
          <p14:tracePt t="22255" x="2787650" y="2686050"/>
          <p14:tracePt t="22272" x="2711450" y="2660650"/>
          <p14:tracePt t="22272" x="2571750" y="2622550"/>
          <p14:tracePt t="22289" x="2508250" y="2603500"/>
          <p14:tracePt t="22289" x="2451100" y="2584450"/>
          <p14:tracePt t="22305" x="2393950" y="2565400"/>
          <p14:tracePt t="22305" x="2336800" y="2552700"/>
          <p14:tracePt t="22321" x="2286000" y="2533650"/>
          <p14:tracePt t="22321" x="2235200" y="2514600"/>
          <p14:tracePt t="22321" x="2190750" y="2495550"/>
          <p14:tracePt t="22341" x="2146300" y="2482850"/>
          <p14:tracePt t="22354" x="2101850" y="2463800"/>
          <p14:tracePt t="22354" x="2025650" y="2438400"/>
          <p14:tracePt t="22372" x="1987550" y="2425700"/>
          <p14:tracePt t="22372" x="1955800" y="2413000"/>
          <p14:tracePt t="22388" x="1917700" y="2400300"/>
          <p14:tracePt t="22388" x="1892300" y="2393950"/>
          <p14:tracePt t="22406" x="1860550" y="2387600"/>
          <p14:tracePt t="22406" x="1835150" y="2381250"/>
          <p14:tracePt t="22422" x="1809750" y="2374900"/>
          <p14:tracePt t="22422" x="1784350" y="2368550"/>
          <p14:tracePt t="22422" x="1758950" y="2368550"/>
          <p14:tracePt t="22441" x="1733550" y="2362200"/>
          <p14:tracePt t="22441" x="1714500" y="2355850"/>
          <p14:tracePt t="22455" x="1689100" y="2355850"/>
          <p14:tracePt t="22455" x="1670050" y="2349500"/>
          <p14:tracePt t="22472" x="1651000" y="2349500"/>
          <p14:tracePt t="22472" x="1631950" y="2349500"/>
          <p14:tracePt t="22489" x="1612900" y="2349500"/>
          <p14:tracePt t="22489" x="1593850" y="2349500"/>
          <p14:tracePt t="22505" x="1581150" y="2349500"/>
          <p14:tracePt t="22505" x="1549400" y="2355850"/>
          <p14:tracePt t="22522" x="1536700" y="2362200"/>
          <p14:tracePt t="22522" x="1524000" y="2362200"/>
          <p14:tracePt t="22539" x="1504950" y="2368550"/>
          <p14:tracePt t="22539" x="1498600" y="2368550"/>
          <p14:tracePt t="22556" x="1485900" y="2374900"/>
          <p14:tracePt t="22556" x="1473200" y="2381250"/>
          <p14:tracePt t="22572" x="1466850" y="2381250"/>
          <p14:tracePt t="22572" x="1454150" y="2381250"/>
          <p14:tracePt t="22589" x="1454150" y="2387600"/>
          <p14:tracePt t="22605" x="1447800" y="2381250"/>
          <p14:tracePt t="22623" x="1447800" y="2374900"/>
          <p14:tracePt t="22638" x="1447800" y="2368550"/>
          <p14:tracePt t="22655" x="1454150" y="2368550"/>
          <p14:tracePt t="22672" x="1460500" y="2362200"/>
          <p14:tracePt t="22688" x="1466850" y="2362200"/>
          <p14:tracePt t="22708" x="1473200" y="2362200"/>
          <p14:tracePt t="22724" x="1479550" y="2362200"/>
          <p14:tracePt t="22740" x="1485900" y="2368550"/>
          <p14:tracePt t="22740" x="1492250" y="2368550"/>
          <p14:tracePt t="22756" x="1498600" y="2374900"/>
          <p14:tracePt t="22756" x="1511300" y="2374900"/>
          <p14:tracePt t="22773" x="1517650" y="2381250"/>
          <p14:tracePt t="22773" x="1530350" y="2387600"/>
          <p14:tracePt t="22790" x="1543050" y="2387600"/>
          <p14:tracePt t="22790" x="1555750" y="2393950"/>
          <p14:tracePt t="22790" x="1568450" y="2393950"/>
          <p14:tracePt t="22808" x="1587500" y="2400300"/>
          <p14:tracePt t="22808" x="1600200" y="2400300"/>
          <p14:tracePt t="22823" x="1619250" y="2400300"/>
          <p14:tracePt t="22823" x="1631950" y="2406650"/>
          <p14:tracePt t="22840" x="1651000" y="2406650"/>
          <p14:tracePt t="22840" x="1663700" y="2406650"/>
          <p14:tracePt t="22857" x="1682750" y="2413000"/>
          <p14:tracePt t="22857" x="1695450" y="2413000"/>
          <p14:tracePt t="22874" x="1714500" y="2413000"/>
          <p14:tracePt t="22874" x="1746250" y="2413000"/>
          <p14:tracePt t="22890" x="1765300" y="2413000"/>
          <p14:tracePt t="22890" x="1778000" y="2413000"/>
          <p14:tracePt t="22907" x="1797050" y="2413000"/>
          <p14:tracePt t="22907" x="1809750" y="2413000"/>
          <p14:tracePt t="22924" x="1828800" y="2413000"/>
          <p14:tracePt t="22924" x="1854200" y="2413000"/>
          <p14:tracePt t="22940" x="1866900" y="2413000"/>
          <p14:tracePt t="22940" x="1879600" y="2413000"/>
          <p14:tracePt t="22957" x="1885950" y="2406650"/>
          <p14:tracePt t="22957" x="1892300" y="2406650"/>
          <p14:tracePt t="22974" x="1898650" y="2406650"/>
          <p14:tracePt t="22989" x="1905000" y="2406650"/>
          <p14:tracePt t="23008" x="1892300" y="2400300"/>
          <p14:tracePt t="23024" x="1885950" y="2400300"/>
          <p14:tracePt t="23024" x="1879600" y="2400300"/>
          <p14:tracePt t="23041" x="1866900" y="2400300"/>
          <p14:tracePt t="23041" x="1854200" y="2400300"/>
          <p14:tracePt t="23057" x="1841500" y="2400300"/>
          <p14:tracePt t="23057" x="1822450" y="2406650"/>
          <p14:tracePt t="23074" x="1803400" y="2406650"/>
          <p14:tracePt t="23074" x="1784350" y="2406650"/>
          <p14:tracePt t="23074" x="1765300" y="2400300"/>
          <p14:tracePt t="23093" x="1739900" y="2400300"/>
          <p14:tracePt t="23093" x="1720850" y="2406650"/>
          <p14:tracePt t="23108" x="1695450" y="2406650"/>
          <p14:tracePt t="23108" x="1676400" y="2406650"/>
          <p14:tracePt t="23125" x="1651000" y="2413000"/>
          <p14:tracePt t="23125" x="1625600" y="2413000"/>
          <p14:tracePt t="23141" x="1600200" y="2419350"/>
          <p14:tracePt t="23141" x="1574800" y="2425700"/>
          <p14:tracePt t="23158" x="1549400" y="2425700"/>
          <p14:tracePt t="23158" x="1524000" y="2432050"/>
          <p14:tracePt t="23158" x="1498600" y="2432050"/>
          <p14:tracePt t="23177" x="1473200" y="2438400"/>
          <p14:tracePt t="23177" x="1447800" y="2438400"/>
          <p14:tracePt t="23191" x="1428750" y="2438400"/>
          <p14:tracePt t="23191" x="1409700" y="2438400"/>
          <p14:tracePt t="23208" x="1390650" y="2438400"/>
          <p14:tracePt t="23208" x="1377950" y="2438400"/>
          <p14:tracePt t="23224" x="1365250" y="2438400"/>
          <p14:tracePt t="23224" x="1339850" y="2438400"/>
          <p14:tracePt t="23242" x="1333500" y="2438400"/>
          <p14:tracePt t="23242" x="1327150" y="2438400"/>
          <p14:tracePt t="23258" x="1320800" y="2438400"/>
          <p14:tracePt t="23273" x="1320800" y="2432050"/>
          <p14:tracePt t="23295" x="1327150" y="2432050"/>
          <p14:tracePt t="23295" x="1327150" y="2425700"/>
          <p14:tracePt t="23309" x="1339850" y="2425700"/>
          <p14:tracePt t="23309" x="1339850" y="2419350"/>
          <p14:tracePt t="23325" x="1352550" y="2413000"/>
          <p14:tracePt t="23342" x="1606550" y="2368550"/>
          <p14:tracePt t="23342" x="1657350" y="2374900"/>
          <p14:tracePt t="23419" x="1708150" y="2374900"/>
          <p14:tracePt t="23428" x="1758950" y="2381250"/>
          <p14:tracePt t="23440" x="1879600" y="2393950"/>
          <p14:tracePt t="23458" x="2012950" y="2406650"/>
          <p14:tracePt t="23458" x="2082800" y="2413000"/>
          <p14:tracePt t="23476" x="2228850" y="2419350"/>
          <p14:tracePt t="23491" x="2374900" y="2419350"/>
          <p14:tracePt t="23508" x="2520950" y="2406650"/>
          <p14:tracePt t="23524" x="2743200" y="2387600"/>
          <p14:tracePt t="23541" x="2876550" y="2381250"/>
          <p14:tracePt t="23558" x="3003550" y="2374900"/>
          <p14:tracePt t="23575" x="3111500" y="2368550"/>
          <p14:tracePt t="23591" x="3238500" y="2362200"/>
          <p14:tracePt t="23608" x="3308350" y="2349500"/>
          <p14:tracePt t="23625" x="3359150" y="2336800"/>
          <p14:tracePt t="23642" x="3397250" y="2330450"/>
          <p14:tracePt t="23642" x="3416300" y="2324100"/>
          <p14:tracePt t="23661" x="3435350" y="2317750"/>
          <p14:tracePt t="23676" x="3448050" y="2317750"/>
          <p14:tracePt t="23693" x="3454400" y="2311400"/>
          <p14:tracePt t="23693" x="3448050" y="2305050"/>
          <p14:tracePt t="23710" x="3448050" y="2298700"/>
          <p14:tracePt t="23725" x="3448050" y="2292350"/>
          <p14:tracePt t="23725" x="3448050" y="2279650"/>
          <p14:tracePt t="23745" x="3454400" y="2279650"/>
          <p14:tracePt t="23745" x="3454400" y="2273300"/>
          <p14:tracePt t="23760" x="3460750" y="2273300"/>
          <p14:tracePt t="23760" x="3467100" y="2266950"/>
          <p14:tracePt t="23776" x="3473450" y="2266950"/>
          <p14:tracePt t="23776" x="3486150" y="2273300"/>
          <p14:tracePt t="23793" x="3492500" y="2273300"/>
          <p14:tracePt t="23793" x="3505200" y="2279650"/>
          <p14:tracePt t="23809" x="3511550" y="2286000"/>
          <p14:tracePt t="23809" x="3524250" y="2286000"/>
          <p14:tracePt t="23809" x="3530600" y="2292350"/>
          <p14:tracePt t="23829" x="3543300" y="2298700"/>
          <p14:tracePt t="23829" x="3556000" y="2305050"/>
          <p14:tracePt t="23843" x="3562350" y="2311400"/>
          <p14:tracePt t="23843" x="3575050" y="2317750"/>
          <p14:tracePt t="23860" x="3581400" y="2324100"/>
          <p14:tracePt t="23860" x="3594100" y="2336800"/>
          <p14:tracePt t="23876" x="3600450" y="2343150"/>
          <p14:tracePt t="23876" x="3606800" y="2355850"/>
          <p14:tracePt t="23893" x="3613150" y="2368550"/>
          <p14:tracePt t="23893" x="3619500" y="2393950"/>
          <p14:tracePt t="23910" x="3619500" y="2413000"/>
          <p14:tracePt t="23910" x="3619500" y="2425700"/>
          <p14:tracePt t="23927" x="3619500" y="2438400"/>
          <p14:tracePt t="23927" x="3613150" y="2444750"/>
          <p14:tracePt t="23943" x="3600450" y="2457450"/>
          <p14:tracePt t="23943" x="3575050" y="2457450"/>
          <p14:tracePt t="23961" x="3556000" y="2457450"/>
          <p14:tracePt t="23978" x="3308350" y="2330450"/>
          <p14:tracePt t="24046" x="3276600" y="2305050"/>
          <p14:tracePt t="24052" x="3244850" y="2279650"/>
          <p14:tracePt t="24060" x="3194050" y="2228850"/>
          <p14:tracePt t="24076" x="3168650" y="2165350"/>
          <p14:tracePt t="24093" x="3168650" y="2101850"/>
          <p14:tracePt t="24093" x="3175000" y="2070100"/>
          <p14:tracePt t="24114" x="3213100" y="2019300"/>
          <p14:tracePt t="24128" x="3270250" y="1968500"/>
          <p14:tracePt t="24143" x="3346450" y="1936750"/>
          <p14:tracePt t="24160" x="3435350" y="1911350"/>
          <p14:tracePt t="24177" x="3536950" y="1898650"/>
          <p14:tracePt t="24193" x="3676650" y="1911350"/>
          <p14:tracePt t="24210" x="3765550" y="1936750"/>
          <p14:tracePt t="24227" x="3835400" y="1968500"/>
          <p14:tracePt t="24243" x="3911600" y="2044700"/>
          <p14:tracePt t="24260" x="3930650" y="2108200"/>
          <p14:tracePt t="24277" x="3930650" y="2171700"/>
          <p14:tracePt t="24294" x="3905250" y="2241550"/>
          <p14:tracePt t="24310" x="3848100" y="2330450"/>
          <p14:tracePt t="24328" x="3810000" y="2381250"/>
          <p14:tracePt t="24344" x="3771900" y="2419350"/>
          <p14:tracePt t="24361" x="3746500" y="2438400"/>
          <p14:tracePt t="24377" x="3714750" y="2444750"/>
          <p14:tracePt t="24377" x="3708400" y="2438400"/>
          <p14:tracePt t="24396" x="3689350" y="2425700"/>
          <p14:tracePt t="24412" x="3683000" y="2413000"/>
          <p14:tracePt t="24428" x="3689350" y="2400300"/>
          <p14:tracePt t="24444" x="3708400" y="2387600"/>
          <p14:tracePt t="24461" x="3740150" y="2381250"/>
          <p14:tracePt t="24478" x="3784600" y="2374900"/>
          <p14:tracePt t="24478" x="3816350" y="2368550"/>
          <p14:tracePt t="24496" x="3879850" y="2368550"/>
          <p14:tracePt t="24511" x="3956050" y="2368550"/>
          <p14:tracePt t="24528" x="4044950" y="2362200"/>
          <p14:tracePt t="24545" x="4203700" y="2362200"/>
          <p14:tracePt t="24561" x="4318000" y="2362200"/>
          <p14:tracePt t="24578" x="4445000" y="2362200"/>
          <p14:tracePt t="24595" x="4584700" y="2368550"/>
          <p14:tracePt t="24611" x="4806950" y="2374900"/>
          <p14:tracePt t="24628" x="4953000" y="2387600"/>
          <p14:tracePt t="24645" x="5092700" y="2393950"/>
          <p14:tracePt t="24662" x="5219700" y="2406650"/>
          <p14:tracePt t="24662" x="5276850" y="2413000"/>
          <p14:tracePt t="24680" x="5372100" y="2419350"/>
          <p14:tracePt t="24697" x="5461000" y="2419350"/>
          <p14:tracePt t="24712" x="5524500" y="2413000"/>
          <p14:tracePt t="24728" x="5575300" y="2406650"/>
          <p14:tracePt t="24745" x="5613400" y="2400300"/>
          <p14:tracePt t="24745" x="5632450" y="2400300"/>
          <p14:tracePt t="24765" x="5657850" y="2400300"/>
          <p14:tracePt t="24780" x="5670550" y="2400300"/>
          <p14:tracePt t="24796" x="5676900" y="2400300"/>
          <p14:tracePt t="24796" x="5683250" y="2400300"/>
          <p14:tracePt t="24796" x="5683250" y="2393950"/>
          <p14:tracePt t="24816" x="5683250" y="2381250"/>
          <p14:tracePt t="24832" x="5683250" y="2374900"/>
          <p14:tracePt t="24848" x="5676900" y="2374900"/>
          <p14:tracePt t="24868" x="5676900" y="2381250"/>
          <p14:tracePt t="24900" x="5676900" y="2387600"/>
          <p14:tracePt t="24915" x="5676900" y="2393950"/>
          <p14:tracePt t="24927" x="5676900" y="2400300"/>
          <p14:tracePt t="24943" x="5676900" y="2406650"/>
          <p14:tracePt t="24960" x="5676900" y="2413000"/>
          <p14:tracePt t="24967" x="5676900" y="2425700"/>
          <p14:tracePt t="24980" x="5676900" y="2432050"/>
          <p14:tracePt t="24996" x="5683250" y="2438400"/>
          <p14:tracePt t="25012" x="5689600" y="2432050"/>
          <p14:tracePt t="25029" x="5918200" y="2387600"/>
          <p14:tracePt t="25119" x="5962650" y="2387600"/>
          <p14:tracePt t="25124" x="6000750" y="2387600"/>
          <p14:tracePt t="25132" x="6096000" y="2381250"/>
          <p14:tracePt t="25148" x="6197600" y="2374900"/>
          <p14:tracePt t="25163" x="6305550" y="2362200"/>
          <p14:tracePt t="25180" x="6426200" y="2349500"/>
          <p14:tracePt t="25197" x="6540500" y="2343150"/>
          <p14:tracePt t="25213" x="6724650" y="2343150"/>
          <p14:tracePt t="25230" x="6838950" y="2343150"/>
          <p14:tracePt t="25247" x="6959600" y="2343150"/>
          <p14:tracePt t="25264" x="7124700" y="2336800"/>
          <p14:tracePt t="25280" x="7232650" y="2330450"/>
          <p14:tracePt t="25297" x="7334250" y="2324100"/>
          <p14:tracePt t="25314" x="7423150" y="2317750"/>
          <p14:tracePt t="25330" x="7550150" y="2311400"/>
          <p14:tracePt t="25348" x="7626350" y="2311400"/>
          <p14:tracePt t="25364" x="7683500" y="2311400"/>
          <p14:tracePt t="25380" x="7740650" y="2311400"/>
          <p14:tracePt t="25397" x="7778750" y="2317750"/>
          <p14:tracePt t="25397" x="7791450" y="2317750"/>
          <p14:tracePt t="25416" x="7816850" y="2317750"/>
          <p14:tracePt t="25432" x="7835900" y="2317750"/>
          <p14:tracePt t="25448" x="7848600" y="2311400"/>
          <p14:tracePt t="25464" x="7854950" y="2311400"/>
          <p14:tracePt t="25485" x="7861300" y="2305050"/>
          <p14:tracePt t="25500" x="7867650" y="2305050"/>
          <p14:tracePt t="25527" x="7867650" y="2298700"/>
          <p14:tracePt t="25567" x="7861300" y="2292350"/>
          <p14:tracePt t="25620" x="7854950" y="2286000"/>
          <p14:tracePt t="25640" x="7854950" y="2292350"/>
          <p14:tracePt t="25699" x="7854950" y="2298700"/>
          <p14:tracePt t="25723" x="7848600" y="2298700"/>
          <p14:tracePt t="25784" x="7842250" y="2292350"/>
          <p14:tracePt t="25808" x="7835900" y="2292350"/>
          <p14:tracePt t="25827" x="7829550" y="2298700"/>
          <p14:tracePt t="25851" x="7823200" y="2298700"/>
          <p14:tracePt t="25875" x="7816850" y="2298700"/>
          <p14:tracePt t="25904" x="7823200" y="2305050"/>
          <p14:tracePt t="26015" x="7823200" y="2311400"/>
          <p14:tracePt t="26031" x="7829550" y="2324100"/>
          <p14:tracePt t="26047" x="7829550" y="2330450"/>
          <p14:tracePt t="26055" x="7835900" y="2336800"/>
          <p14:tracePt t="26055" x="7835900" y="2343150"/>
          <p14:tracePt t="26068" x="7848600" y="2355850"/>
          <p14:tracePt t="26085" x="7854950" y="2368550"/>
          <p14:tracePt t="26100" x="7867650" y="2374900"/>
          <p14:tracePt t="26117" x="7874000" y="2374900"/>
          <p14:tracePt t="26117" x="7874000" y="2381250"/>
          <p14:tracePt t="26117" x="7880350" y="2387600"/>
          <p14:tracePt t="26136" x="7886700" y="2393950"/>
          <p14:tracePt t="26149" x="7893050" y="2400300"/>
          <p14:tracePt t="26149" x="7905750" y="2413000"/>
          <p14:tracePt t="26168" x="7912100" y="2419350"/>
          <p14:tracePt t="26168" x="7918450" y="2432050"/>
          <p14:tracePt t="26184" x="7924800" y="2438400"/>
          <p14:tracePt t="26184" x="7931150" y="2444750"/>
          <p14:tracePt t="26201" x="7937500" y="2451100"/>
          <p14:tracePt t="26201" x="7950200" y="2457450"/>
          <p14:tracePt t="26217" x="7956550" y="2463800"/>
          <p14:tracePt t="26217" x="7969250" y="2470150"/>
          <p14:tracePt t="26217" x="7975600" y="2476500"/>
          <p14:tracePt t="26237" x="7988300" y="2482850"/>
          <p14:tracePt t="26237" x="8001000" y="2482850"/>
          <p14:tracePt t="26251" x="8007350" y="2482850"/>
          <p14:tracePt t="26251" x="8020050" y="2489200"/>
          <p14:tracePt t="26267" x="8032750" y="2489200"/>
          <p14:tracePt t="26267" x="8045450" y="2489200"/>
          <p14:tracePt t="26284" x="8051800" y="2489200"/>
          <p14:tracePt t="26284" x="8077200" y="2482850"/>
          <p14:tracePt t="26301" x="8089900" y="2482850"/>
          <p14:tracePt t="26301" x="8096250" y="2476500"/>
          <p14:tracePt t="26318" x="8108950" y="2470150"/>
          <p14:tracePt t="26318" x="8115300" y="2470150"/>
          <p14:tracePt t="26335" x="8121650" y="2463800"/>
          <p14:tracePt t="26335" x="8128000" y="2463800"/>
          <p14:tracePt t="26351" x="8134350" y="2457450"/>
          <p14:tracePt t="26351" x="8140700" y="2457450"/>
          <p14:tracePt t="26369" x="8134350" y="2451100"/>
          <p14:tracePt t="26399" x="8128000" y="2451100"/>
          <p14:tracePt t="26415" x="8121650" y="2451100"/>
          <p14:tracePt t="26420" x="8115300" y="2451100"/>
          <p14:tracePt t="26434" x="8108950" y="2451100"/>
          <p14:tracePt t="26434" x="8096250" y="2457450"/>
          <p14:tracePt t="26452" x="8089900" y="2457450"/>
          <p14:tracePt t="26468" x="8083550" y="2457450"/>
          <p14:tracePt t="26484" x="8077200" y="2457450"/>
          <p14:tracePt t="26500" x="8070850" y="2451100"/>
          <p14:tracePt t="26517" x="8070850" y="2444750"/>
          <p14:tracePt t="26535" x="8070850" y="2438400"/>
          <p14:tracePt t="26551" x="8070850" y="2432050"/>
          <p14:tracePt t="26568" x="8070850" y="2425700"/>
          <p14:tracePt t="26584" x="8070850" y="2419350"/>
          <p14:tracePt t="26601" x="8077200" y="2413000"/>
          <p14:tracePt t="26619" x="8077200" y="2419350"/>
          <p14:tracePt t="26667" x="8083550" y="2425700"/>
          <p14:tracePt t="26691" x="8274050" y="2387600"/>
          <p14:tracePt t="26814" x="8299450" y="2387600"/>
          <p14:tracePt t="26820" x="8356600" y="2387600"/>
          <p14:tracePt t="26836" x="8407400" y="2387600"/>
          <p14:tracePt t="26852" x="8458200" y="2387600"/>
          <p14:tracePt t="26869" x="8502650" y="2393950"/>
          <p14:tracePt t="26885" x="8572500" y="2393950"/>
          <p14:tracePt t="26902" x="8616950" y="2400300"/>
          <p14:tracePt t="26919" x="8648700" y="2400300"/>
          <p14:tracePt t="26936" x="8680450" y="2400300"/>
          <p14:tracePt t="26952" x="8712200" y="2406650"/>
          <p14:tracePt t="26969" x="8724900" y="2406650"/>
          <p14:tracePt t="26986" x="8731250" y="2413000"/>
          <p14:tracePt t="27002" x="8731250" y="2425700"/>
          <p14:tracePt t="27021" x="8712200" y="2438400"/>
          <p14:tracePt t="27043" x="8699500" y="2438400"/>
          <p14:tracePt t="27052" x="8680450" y="2438400"/>
          <p14:tracePt t="27052" x="8661400" y="2438400"/>
          <p14:tracePt t="27070" x="8636000" y="2444750"/>
          <p14:tracePt t="27070" x="8572500" y="2444750"/>
          <p14:tracePt t="27087" x="8534400" y="2444750"/>
          <p14:tracePt t="27087" x="8489950" y="2451100"/>
          <p14:tracePt t="27104" x="8439150" y="2451100"/>
          <p14:tracePt t="27104" x="8382000" y="2457450"/>
          <p14:tracePt t="27122" x="8318500" y="2457450"/>
          <p14:tracePt t="27122" x="8248650" y="2463800"/>
          <p14:tracePt t="27137" x="8166100" y="2470150"/>
          <p14:tracePt t="27137" x="8077200" y="2476500"/>
          <p14:tracePt t="27137" x="7975600" y="2482850"/>
          <p14:tracePt t="27156" x="7874000" y="2489200"/>
          <p14:tracePt t="27169" x="7753350" y="2495550"/>
          <p14:tracePt t="27169" x="7493000" y="2514600"/>
          <p14:tracePt t="27188" x="7346950" y="2533650"/>
          <p14:tracePt t="27188" x="7194550" y="2546350"/>
          <p14:tracePt t="27204" x="7035800" y="2565400"/>
          <p14:tracePt t="27204" x="6870700" y="2590800"/>
          <p14:tracePt t="27221" x="6692900" y="2616200"/>
          <p14:tracePt t="27221" x="6515100" y="2641600"/>
          <p14:tracePt t="27238" x="6324600" y="2667000"/>
          <p14:tracePt t="27238" x="6140450" y="2698750"/>
          <p14:tracePt t="27238" x="5943600" y="2730500"/>
          <p14:tracePt t="27257" x="5753100" y="2755900"/>
          <p14:tracePt t="27257" x="5562600" y="2787650"/>
          <p14:tracePt t="27271" x="5365750" y="2813050"/>
          <p14:tracePt t="27271" x="5175250" y="2838450"/>
          <p14:tracePt t="27288" x="4984750" y="2863850"/>
          <p14:tracePt t="27288" x="4800600" y="2882900"/>
          <p14:tracePt t="27304" x="4616450" y="2908300"/>
          <p14:tracePt t="27304" x="4260850" y="2946400"/>
          <p14:tracePt t="27321" x="4095750" y="2959100"/>
          <p14:tracePt t="27321" x="3930650" y="2971800"/>
          <p14:tracePt t="27338" x="3778250" y="2984500"/>
          <p14:tracePt t="27338" x="3625850" y="2990850"/>
          <p14:tracePt t="27355" x="3479800" y="2990850"/>
          <p14:tracePt t="27355" x="3340100" y="2990850"/>
          <p14:tracePt t="27372" x="3206750" y="2984500"/>
          <p14:tracePt t="27372" x="2959100" y="2978150"/>
          <p14:tracePt t="27388" x="2844800" y="2965450"/>
          <p14:tracePt t="27388" x="2730500" y="2952750"/>
          <p14:tracePt t="27405" x="2628900" y="2940050"/>
          <p14:tracePt t="27405" x="2527300" y="2933700"/>
          <p14:tracePt t="27421" x="2432050" y="2914650"/>
          <p14:tracePt t="27421" x="2343150" y="2901950"/>
          <p14:tracePt t="27421" x="2266950" y="2889250"/>
          <p14:tracePt t="27441" x="2190750" y="2876550"/>
          <p14:tracePt t="27453" x="2114550" y="2870200"/>
          <p14:tracePt t="27453" x="1993900" y="2844800"/>
          <p14:tracePt t="27472" x="1930400" y="2838450"/>
          <p14:tracePt t="27472" x="1879600" y="2832100"/>
          <p14:tracePt t="27488" x="1828800" y="2825750"/>
          <p14:tracePt t="27488" x="1784350" y="2819400"/>
          <p14:tracePt t="27505" x="1739900" y="2813050"/>
          <p14:tracePt t="27505" x="1701800" y="2806700"/>
          <p14:tracePt t="27505" x="1670050" y="2806700"/>
          <p14:tracePt t="27524" x="1638300" y="2806700"/>
          <p14:tracePt t="27537" x="1612900" y="2806700"/>
          <p14:tracePt t="27537" x="1562100" y="2800350"/>
          <p14:tracePt t="27556" x="1543050" y="2800350"/>
          <p14:tracePt t="27556" x="1524000" y="2800350"/>
          <p14:tracePt t="27572" x="1504950" y="2794000"/>
          <p14:tracePt t="27572" x="1492250" y="2794000"/>
          <p14:tracePt t="27589" x="1473200" y="2794000"/>
          <p14:tracePt t="27589" x="1460500" y="2794000"/>
          <p14:tracePt t="27605" x="1454150" y="2794000"/>
          <p14:tracePt t="27605" x="1435100" y="2787650"/>
          <p14:tracePt t="27623" x="1428750" y="2787650"/>
          <p14:tracePt t="27623" x="1422400" y="2787650"/>
          <p14:tracePt t="27639" x="1416050" y="2787650"/>
          <p14:tracePt t="27654" x="1409700" y="2781300"/>
          <p14:tracePt t="27671" x="1403350" y="2781300"/>
          <p14:tracePt t="27671" x="1397000" y="2774950"/>
          <p14:tracePt t="27689" x="1390650" y="2774950"/>
          <p14:tracePt t="27704" x="1384300" y="2768600"/>
          <p14:tracePt t="27721" x="1377950" y="2768600"/>
          <p14:tracePt t="27739" x="1365250" y="2768600"/>
          <p14:tracePt t="27739" x="1358900" y="2768600"/>
          <p14:tracePt t="27756" x="1352550" y="2768600"/>
          <p14:tracePt t="27779" x="1358900" y="2774950"/>
          <p14:tracePt t="27816" x="1358900" y="2768600"/>
          <p14:tracePt t="27839" x="1365250" y="2762250"/>
          <p14:tracePt t="27855" x="1606550" y="2749550"/>
          <p14:tracePt t="27953" x="1644650" y="2749550"/>
          <p14:tracePt t="27959" x="1689100" y="2755900"/>
          <p14:tracePt t="27972" x="1828800" y="2755900"/>
          <p14:tracePt t="27989" x="1924050" y="2749550"/>
          <p14:tracePt t="28006" x="2025650" y="2743200"/>
          <p14:tracePt t="28022" x="2171700" y="2736850"/>
          <p14:tracePt t="28040" x="2260600" y="2743200"/>
          <p14:tracePt t="28056" x="2343150" y="2749550"/>
          <p14:tracePt t="28072" x="2419350" y="2762250"/>
          <p14:tracePt t="28089" x="2489200" y="2768600"/>
          <p14:tracePt t="28089" x="2520950" y="2774950"/>
          <p14:tracePt t="28109" x="2578100" y="2774950"/>
          <p14:tracePt t="28126" x="2622550" y="2774950"/>
          <p14:tracePt t="28140" x="2660650" y="2768600"/>
          <p14:tracePt t="28156" x="2698750" y="2768600"/>
          <p14:tracePt t="28173" x="2724150" y="2768600"/>
          <p14:tracePt t="28190" x="2743200" y="2768600"/>
          <p14:tracePt t="28190" x="2749550" y="2768600"/>
          <p14:tracePt t="28209" x="2755900" y="2768600"/>
          <p14:tracePt t="28223" x="2762250" y="2768600"/>
          <p14:tracePt t="28239" x="2762250" y="2762250"/>
          <p14:tracePt t="28304" x="2755900" y="2762250"/>
          <p14:tracePt t="28328" x="2749550" y="2755900"/>
          <p14:tracePt t="28364" x="2755900" y="2762250"/>
          <p14:tracePt t="28423" x="2755900" y="2768600"/>
          <p14:tracePt t="28448" x="2749550" y="2774950"/>
          <p14:tracePt t="28560" x="2743200" y="2774950"/>
          <p14:tracePt t="28604" x="2736850" y="2768600"/>
          <p14:tracePt t="28628" x="2743200" y="2762250"/>
          <p14:tracePt t="28647" x="2749550" y="2762250"/>
          <p14:tracePt t="28664" x="2755900" y="2762250"/>
          <p14:tracePt t="28672" x="2762250" y="2755900"/>
          <p14:tracePt t="28680" x="2768600" y="2755900"/>
          <p14:tracePt t="28691" x="2806700" y="2749550"/>
          <p14:tracePt t="28708" x="2838450" y="2749550"/>
          <p14:tracePt t="28725" x="2876550" y="2743200"/>
          <p14:tracePt t="28741" x="2921000" y="2743200"/>
          <p14:tracePt t="28741" x="2946400" y="2743200"/>
          <p14:tracePt t="28761" x="2997200" y="2736850"/>
          <p14:tracePt t="28776" x="3060700" y="2736850"/>
          <p14:tracePt t="28792" x="3124200" y="2730500"/>
          <p14:tracePt t="28808" x="3200400" y="2724150"/>
          <p14:tracePt t="28825" x="3276600" y="2724150"/>
          <p14:tracePt t="28825" x="3321050" y="2717800"/>
          <p14:tracePt t="28845" x="3409950" y="2717800"/>
          <p14:tracePt t="28860" x="3498850" y="2711450"/>
          <p14:tracePt t="28876" x="3594100" y="2705100"/>
          <p14:tracePt t="28892" x="3695700" y="2698750"/>
          <p14:tracePt t="28909" x="3797300" y="2692400"/>
          <p14:tracePt t="28925" x="3956050" y="2679700"/>
          <p14:tracePt t="28942" x="4057650" y="2679700"/>
          <p14:tracePt t="28959" x="4159250" y="2673350"/>
          <p14:tracePt t="28975" x="4260850" y="2667000"/>
          <p14:tracePt t="28992" x="4400550" y="2660650"/>
          <p14:tracePt t="29009" x="4495800" y="2654300"/>
          <p14:tracePt t="29026" x="4584700" y="2647950"/>
          <p14:tracePt t="29042" x="4711700" y="2641600"/>
          <p14:tracePt t="29060" x="4794250" y="2641600"/>
          <p14:tracePt t="29076" x="4876800" y="2641600"/>
          <p14:tracePt t="29093" x="4953000" y="2641600"/>
          <p14:tracePt t="29109" x="5022850" y="2641600"/>
          <p14:tracePt t="29109" x="5060950" y="2641600"/>
          <p14:tracePt t="29129" x="5124450" y="2647950"/>
          <p14:tracePt t="29144" x="5187950" y="2647950"/>
          <p14:tracePt t="29160" x="5245100" y="2647950"/>
          <p14:tracePt t="29176" x="5302250" y="2654300"/>
          <p14:tracePt t="29193" x="5353050" y="2654300"/>
          <p14:tracePt t="29210" x="5397500" y="2654300"/>
          <p14:tracePt t="29210" x="5422900" y="2654300"/>
          <p14:tracePt t="29228" x="5461000" y="2660650"/>
          <p14:tracePt t="29243" x="5505450" y="2667000"/>
          <p14:tracePt t="29260" x="5537200" y="2667000"/>
          <p14:tracePt t="29276" x="5575300" y="2673350"/>
          <p14:tracePt t="29293" x="5632450" y="2673350"/>
          <p14:tracePt t="29310" x="5664200" y="2673350"/>
          <p14:tracePt t="29327" x="5689600" y="2679700"/>
          <p14:tracePt t="29343" x="5734050" y="2679700"/>
          <p14:tracePt t="29360" x="5759450" y="2679700"/>
          <p14:tracePt t="29377" x="5778500" y="2679700"/>
          <p14:tracePt t="29394" x="5797550" y="2679700"/>
          <p14:tracePt t="29410" x="5829300" y="2679700"/>
          <p14:tracePt t="29428" x="5848350" y="2679700"/>
          <p14:tracePt t="29444" x="5867400" y="2686050"/>
          <p14:tracePt t="29460" x="5886450" y="2686050"/>
          <p14:tracePt t="29477" x="5905500" y="2692400"/>
          <p14:tracePt t="29477" x="5911850" y="2692400"/>
          <p14:tracePt t="29496" x="5930900" y="2692400"/>
          <p14:tracePt t="29512" x="5943600" y="2698750"/>
          <p14:tracePt t="29528" x="5956300" y="2698750"/>
          <p14:tracePt t="29544" x="5969000" y="2698750"/>
          <p14:tracePt t="29561" x="5981700" y="2705100"/>
          <p14:tracePt t="29577" x="5988050" y="2711450"/>
          <p14:tracePt t="29577" x="5994400" y="2711450"/>
          <p14:tracePt t="29596" x="6007100" y="2717800"/>
          <p14:tracePt t="29611" x="6019800" y="2724150"/>
          <p14:tracePt t="29628" x="6026150" y="2730500"/>
          <p14:tracePt t="29644" x="6038850" y="2730500"/>
          <p14:tracePt t="29661" x="6045200" y="2724150"/>
          <p14:tracePt t="29677" x="6051550" y="2717800"/>
          <p14:tracePt t="29694" x="6057900" y="2717800"/>
          <p14:tracePt t="29711" x="6064250" y="2711450"/>
          <p14:tracePt t="29728" x="6070600" y="2711450"/>
          <p14:tracePt t="29744" x="6076950" y="2717800"/>
          <p14:tracePt t="29761" x="6076950" y="2730500"/>
          <p14:tracePt t="29761" x="6076950" y="2736850"/>
          <p14:tracePt t="29780" x="6076950" y="2749550"/>
          <p14:tracePt t="29796" x="6076950" y="2755900"/>
          <p14:tracePt t="29812" x="6076950" y="2768600"/>
          <p14:tracePt t="29828" x="6070600" y="2774950"/>
          <p14:tracePt t="29845" x="6064250" y="2781300"/>
          <p14:tracePt t="29861" x="6064250" y="2787650"/>
          <p14:tracePt t="29878" x="6064250" y="2794000"/>
          <p14:tracePt t="29878" x="6064250" y="2800350"/>
          <p14:tracePt t="29896" x="6064250" y="2806700"/>
          <p14:tracePt t="29896" x="6070600" y="2813050"/>
          <p14:tracePt t="29913" x="6070600" y="2819400"/>
          <p14:tracePt t="29913" x="6070600" y="2825750"/>
          <p14:tracePt t="29929" x="6076950" y="2832100"/>
          <p14:tracePt t="29929" x="6076950" y="2838450"/>
          <p14:tracePt t="29929" x="6083300" y="2844800"/>
          <p14:tracePt t="29949" x="6089650" y="2851150"/>
          <p14:tracePt t="29949" x="6096000" y="2851150"/>
          <p14:tracePt t="29964" x="6102350" y="2851150"/>
          <p14:tracePt t="29964" x="6115050" y="2857500"/>
          <p14:tracePt t="29980" x="6121400" y="2857500"/>
          <p14:tracePt t="29980" x="6134100" y="2857500"/>
          <p14:tracePt t="29997" x="6140450" y="2857500"/>
          <p14:tracePt t="29997" x="6153150" y="2857500"/>
          <p14:tracePt t="30013" x="6165850" y="2857500"/>
          <p14:tracePt t="30013" x="6184900" y="2857500"/>
          <p14:tracePt t="30030" x="6197600" y="2857500"/>
          <p14:tracePt t="30030" x="6210300" y="2857500"/>
          <p14:tracePt t="30047" x="6223000" y="2857500"/>
          <p14:tracePt t="30047" x="6229350" y="2857500"/>
          <p14:tracePt t="30064" x="6242050" y="2857500"/>
          <p14:tracePt t="30064" x="6261100" y="2857500"/>
          <p14:tracePt t="30080" x="6267450" y="2857500"/>
          <p14:tracePt t="30080" x="6280150" y="2857500"/>
          <p14:tracePt t="30097" x="6286500" y="2851150"/>
          <p14:tracePt t="30097" x="6299200" y="2851150"/>
          <p14:tracePt t="30115" x="6305550" y="2851150"/>
          <p14:tracePt t="30115" x="6311900" y="2851150"/>
          <p14:tracePt t="30131" x="6318250" y="2851150"/>
          <p14:tracePt t="30131" x="6330950" y="2851150"/>
          <p14:tracePt t="30148" x="6337300" y="2844800"/>
          <p14:tracePt t="30148" x="6343650" y="2844800"/>
          <p14:tracePt t="30164" x="6350000" y="2844800"/>
          <p14:tracePt t="30164" x="6356350" y="2838450"/>
          <p14:tracePt t="30181" x="6362700" y="2838450"/>
          <p14:tracePt t="30181" x="6369050" y="2838450"/>
          <p14:tracePt t="30197" x="6375400" y="2832100"/>
          <p14:tracePt t="30212" x="6381750" y="2832100"/>
          <p14:tracePt t="30229" x="6388100" y="2825750"/>
          <p14:tracePt t="30248" x="6394450" y="2825750"/>
          <p14:tracePt t="30268" x="6400800" y="2825750"/>
          <p14:tracePt t="30300" x="6407150" y="2825750"/>
          <p14:tracePt t="30319" x="6413500" y="2832100"/>
          <p14:tracePt t="30343" x="6419850" y="2832100"/>
          <p14:tracePt t="30359" x="6426200" y="2832100"/>
          <p14:tracePt t="30375" x="6432550" y="2832100"/>
          <p14:tracePt t="30387" x="6438900" y="2825750"/>
          <p14:tracePt t="30403" x="6445250" y="2825750"/>
          <p14:tracePt t="30413" x="6451600" y="2825750"/>
          <p14:tracePt t="30413" x="6457950" y="2825750"/>
          <p14:tracePt t="30431" x="6464300" y="2825750"/>
          <p14:tracePt t="30431" x="6470650" y="2819400"/>
          <p14:tracePt t="30449" x="6477000" y="2819400"/>
          <p14:tracePt t="30449" x="6483350" y="2819400"/>
          <p14:tracePt t="30465" x="6489700" y="2819400"/>
          <p14:tracePt t="30465" x="6496050" y="2819400"/>
          <p14:tracePt t="30481" x="6496050" y="2813050"/>
          <p14:tracePt t="30497" x="6508750" y="2813050"/>
          <p14:tracePt t="30514" x="6515100" y="2813050"/>
          <p14:tracePt t="30514" x="6521450" y="2813050"/>
          <p14:tracePt t="30532" x="6527800" y="2806700"/>
          <p14:tracePt t="30548" x="6534150" y="2806700"/>
          <p14:tracePt t="30563" x="6540500" y="2813050"/>
          <p14:tracePt t="30591" x="6540500" y="2819400"/>
          <p14:tracePt t="30607" x="6534150" y="2825750"/>
          <p14:tracePt t="30627" x="6527800" y="2825750"/>
          <p14:tracePt t="30643" x="6515100" y="2825750"/>
          <p14:tracePt t="30659" x="6508750" y="2825750"/>
          <p14:tracePt t="30668" x="6496050" y="2825750"/>
          <p14:tracePt t="30668" x="6483350" y="2825750"/>
          <p14:tracePt t="30682" x="6470650" y="2825750"/>
          <p14:tracePt t="30699" x="6280150" y="2724150"/>
          <p14:tracePt t="30774" x="6261100" y="2698750"/>
          <p14:tracePt t="30779" x="6242050" y="2673350"/>
          <p14:tracePt t="30788" x="6223000" y="2641600"/>
          <p14:tracePt t="30798" x="6197600" y="2533650"/>
          <p14:tracePt t="30815" x="6203950" y="2463800"/>
          <p14:tracePt t="30832" x="6223000" y="2387600"/>
          <p14:tracePt t="30848" x="6261100" y="2324100"/>
          <p14:tracePt t="30865" x="6305550" y="2279650"/>
          <p14:tracePt t="30865" x="6337300" y="2260600"/>
          <p14:tracePt t="30884" x="6400800" y="2235200"/>
          <p14:tracePt t="30900" x="6470650" y="2222500"/>
          <p14:tracePt t="30916" x="6546850" y="2216150"/>
          <p14:tracePt t="30932" x="6629400" y="2216150"/>
          <p14:tracePt t="30949" x="6699250" y="2222500"/>
          <p14:tracePt t="30965" x="6800850" y="2247900"/>
          <p14:tracePt t="30982" x="6858000" y="2286000"/>
          <p14:tracePt t="30999" x="6902450" y="2336800"/>
          <p14:tracePt t="31016" x="6934200" y="2393950"/>
          <p14:tracePt t="31033" x="6953250" y="2489200"/>
          <p14:tracePt t="31049" x="6953250" y="2546350"/>
          <p14:tracePt t="31066" x="6940550" y="2603500"/>
          <p14:tracePt t="31082" x="6902450" y="2679700"/>
          <p14:tracePt t="31100" x="6858000" y="2724150"/>
          <p14:tracePt t="31118" x="6800850" y="2768600"/>
          <p14:tracePt t="31133" x="6737350" y="2800350"/>
          <p14:tracePt t="31149" x="6661150" y="2825750"/>
          <p14:tracePt t="31149" x="6629400" y="2838450"/>
          <p14:tracePt t="31168" x="6553200" y="2857500"/>
          <p14:tracePt t="31184" x="6489700" y="2870200"/>
          <p14:tracePt t="31200" x="6432550" y="2876550"/>
          <p14:tracePt t="31216" x="6394450" y="2876550"/>
          <p14:tracePt t="31233" x="6369050" y="2876550"/>
          <p14:tracePt t="31250" x="6356350" y="2870200"/>
          <p14:tracePt t="31268" x="6356350" y="2857500"/>
          <p14:tracePt t="31283" x="6362700" y="2851150"/>
          <p14:tracePt t="31300" x="6375400" y="2838450"/>
          <p14:tracePt t="31316" x="6388100" y="2825750"/>
          <p14:tracePt t="31333" x="6407150" y="2819400"/>
          <p14:tracePt t="31350" x="6419850" y="2819400"/>
          <p14:tracePt t="31367" x="6432550" y="2819400"/>
          <p14:tracePt t="31383" x="6438900" y="2825750"/>
          <p14:tracePt t="31400" x="6445250" y="2832100"/>
          <p14:tracePt t="31417" x="6464300" y="2832100"/>
          <p14:tracePt t="31434" x="6477000" y="2838450"/>
          <p14:tracePt t="31450" x="6515100" y="2838450"/>
          <p14:tracePt t="31468" x="6546850" y="2838450"/>
          <p14:tracePt t="31484" x="6597650" y="2838450"/>
          <p14:tracePt t="31500" x="6661150" y="2838450"/>
          <p14:tracePt t="31517" x="6737350" y="2838450"/>
          <p14:tracePt t="31517" x="6775450" y="2838450"/>
          <p14:tracePt t="31537" x="6864350" y="2832100"/>
          <p14:tracePt t="31552" x="6965950" y="2825750"/>
          <p14:tracePt t="31568" x="7067550" y="2819400"/>
          <p14:tracePt t="31584" x="7169150" y="2819400"/>
          <p14:tracePt t="31601" x="7277100" y="2819400"/>
          <p14:tracePt t="31601" x="7327900" y="2819400"/>
          <p14:tracePt t="31621" x="7378700" y="2819400"/>
          <p14:tracePt t="31621" x="7429500" y="2819400"/>
          <p14:tracePt t="31636" x="7531100" y="2819400"/>
          <p14:tracePt t="31651" x="7632700" y="2813050"/>
          <p14:tracePt t="31668" x="7727950" y="2813050"/>
          <p14:tracePt t="31684" x="7854950" y="2813050"/>
          <p14:tracePt t="31701" x="7931150" y="2806700"/>
          <p14:tracePt t="31718" x="8001000" y="2806700"/>
          <p14:tracePt t="31734" x="8064500" y="2800350"/>
          <p14:tracePt t="31751" x="8140700" y="2794000"/>
          <p14:tracePt t="31768" x="8178800" y="2794000"/>
          <p14:tracePt t="31785" x="8210550" y="2787650"/>
          <p14:tracePt t="31801" x="8229600" y="2787650"/>
          <p14:tracePt t="31801" x="8235950" y="2787650"/>
          <p14:tracePt t="31820" x="8242300" y="2781300"/>
          <p14:tracePt t="31835" x="8248650" y="2781300"/>
          <p14:tracePt t="31851" x="8255000" y="2781300"/>
          <p14:tracePt t="31920" x="8255000" y="2774950"/>
          <p14:tracePt t="31940" x="8261350" y="2768600"/>
          <p14:tracePt t="31964" x="8267700" y="2774950"/>
          <p14:tracePt t="31980" x="8280400" y="2787650"/>
          <p14:tracePt t="31995" x="8286750" y="2794000"/>
          <p14:tracePt t="32007" x="8274050" y="2800350"/>
          <p14:tracePt t="32024" x="8261350" y="2806700"/>
          <p14:tracePt t="32035" x="8248650" y="2806700"/>
          <p14:tracePt t="32035" x="8229600" y="2813050"/>
          <p14:tracePt t="32053" x="8210550" y="2819400"/>
          <p14:tracePt t="32053" x="8172450" y="2832100"/>
          <p14:tracePt t="32070" x="8159750" y="2832100"/>
          <p14:tracePt t="32070" x="8140700" y="2838450"/>
          <p14:tracePt t="32087" x="8134350" y="2844800"/>
          <p14:tracePt t="32087" x="8128000" y="2851150"/>
          <p14:tracePt t="32103" x="8121650" y="2857500"/>
          <p14:tracePt t="32103" x="8121650" y="2863850"/>
          <p14:tracePt t="32121" x="8115300" y="2863850"/>
          <p14:tracePt t="32121" x="8115300" y="2876550"/>
          <p14:tracePt t="32137" x="8108950" y="2882900"/>
          <p14:tracePt t="32137" x="8102600" y="2895600"/>
          <p14:tracePt t="32153" x="8096250" y="2908300"/>
          <p14:tracePt t="32153" x="8089900" y="2921000"/>
          <p14:tracePt t="32170" x="8083550" y="2940050"/>
          <p14:tracePt t="32170" x="8077200" y="2971800"/>
          <p14:tracePt t="32189" x="8070850" y="2984500"/>
          <p14:tracePt t="32189" x="8064500" y="2990850"/>
          <p14:tracePt t="32204" x="8064500" y="3003550"/>
          <p14:tracePt t="32204" x="8058150" y="3009900"/>
          <p14:tracePt t="32220" x="8058150" y="3016250"/>
          <p14:tracePt t="32236" x="8051800" y="3022600"/>
          <p14:tracePt t="32253" x="8045450" y="3028950"/>
          <p14:tracePt t="32269" x="8032750" y="3035300"/>
          <p14:tracePt t="32269" x="8026400" y="3048000"/>
          <p14:tracePt t="32288" x="8013700" y="3048000"/>
          <p14:tracePt t="32288" x="8007350" y="3054350"/>
          <p14:tracePt t="32304" x="8001000" y="3060700"/>
          <p14:tracePt t="32304" x="7988300" y="3073400"/>
          <p14:tracePt t="32321" x="7975600" y="3079750"/>
          <p14:tracePt t="32321" x="7962900" y="3086100"/>
          <p14:tracePt t="32321" x="7950200" y="3092450"/>
          <p14:tracePt t="32340" x="7937500" y="3092450"/>
          <p14:tracePt t="32353" x="7924800" y="3098800"/>
          <p14:tracePt t="32353" x="7899400" y="3105150"/>
          <p14:tracePt t="32371" x="7886700" y="3105150"/>
          <p14:tracePt t="32371" x="7874000" y="3111500"/>
          <p14:tracePt t="32387" x="7861300" y="3111500"/>
          <p14:tracePt t="32387" x="7854950" y="3111500"/>
          <p14:tracePt t="32404" x="7848600" y="3111500"/>
          <p14:tracePt t="32404" x="7829550" y="3117850"/>
          <p14:tracePt t="32421" x="7829550" y="3124200"/>
          <p14:tracePt t="32436" x="7816850" y="3130550"/>
          <p14:tracePt t="32453" x="7823200" y="3136900"/>
          <p14:tracePt t="32519" x="7829550" y="3130550"/>
          <p14:tracePt t="32535" x="7835900" y="3130550"/>
          <p14:tracePt t="32547" x="7842250" y="3130550"/>
          <p14:tracePt t="32564" x="7848600" y="3130550"/>
          <p14:tracePt t="32607" x="7861300" y="3124200"/>
          <p14:tracePt t="32631" x="7861300" y="3117850"/>
          <p14:tracePt t="32667" x="7854950" y="3124200"/>
          <p14:tracePt t="32684" x="7848600" y="3124200"/>
          <p14:tracePt t="32692" x="7842250" y="3124200"/>
          <p14:tracePt t="32704" x="7829550" y="3124200"/>
          <p14:tracePt t="32704" x="7804150" y="3124200"/>
          <p14:tracePt t="32722" x="7791450" y="3124200"/>
          <p14:tracePt t="32722" x="7766050" y="3130550"/>
          <p14:tracePt t="32739" x="7734300" y="3130550"/>
          <p14:tracePt t="32739" x="7702550" y="3130550"/>
          <p14:tracePt t="32756" x="7658100" y="3136900"/>
          <p14:tracePt t="32756" x="7607300" y="3143250"/>
          <p14:tracePt t="32772" x="7556500" y="3143250"/>
          <p14:tracePt t="32772" x="7416800" y="3155950"/>
          <p14:tracePt t="32789" x="7327900" y="3162300"/>
          <p14:tracePt t="32789" x="7239000" y="3175000"/>
          <p14:tracePt t="32806" x="7137400" y="3181350"/>
          <p14:tracePt t="32806" x="7029450" y="3194050"/>
          <p14:tracePt t="32822" x="6908800" y="3206750"/>
          <p14:tracePt t="32822" x="6642100" y="3238500"/>
          <p14:tracePt t="32840" x="6496050" y="3251200"/>
          <p14:tracePt t="32840" x="6343650" y="3270250"/>
          <p14:tracePt t="32856" x="6178550" y="3289300"/>
          <p14:tracePt t="32856" x="6013450" y="3302000"/>
          <p14:tracePt t="32873" x="5848350" y="3321050"/>
          <p14:tracePt t="32873" x="5676900" y="3333750"/>
          <p14:tracePt t="32889" x="5499100" y="3346450"/>
          <p14:tracePt t="32889" x="5327650" y="3359150"/>
          <p14:tracePt t="32889" x="5156200" y="3365500"/>
          <p14:tracePt t="32908" x="4991100" y="3371850"/>
          <p14:tracePt t="32921" x="4826000" y="3378200"/>
          <p14:tracePt t="32921" x="4495800" y="3390900"/>
          <p14:tracePt t="32939" x="4337050" y="3397250"/>
          <p14:tracePt t="32939" x="4184650" y="3397250"/>
          <p14:tracePt t="32956" x="4038600" y="3403600"/>
          <p14:tracePt t="32956" x="3892550" y="3403600"/>
          <p14:tracePt t="32973" x="3752850" y="3409950"/>
          <p14:tracePt t="32973" x="3613150" y="3403600"/>
          <p14:tracePt t="32973" x="3479800" y="3403600"/>
          <p14:tracePt t="32992" x="3352800" y="3403600"/>
          <p14:tracePt t="33005" x="3225800" y="3403600"/>
          <p14:tracePt t="33005" x="2990850" y="3390900"/>
          <p14:tracePt t="33023" x="2876550" y="3384550"/>
          <p14:tracePt t="33023" x="2774950" y="3378200"/>
          <p14:tracePt t="33039" x="2679700" y="3371850"/>
          <p14:tracePt t="33039" x="2584450" y="3365500"/>
          <p14:tracePt t="33056" x="2501900" y="3359150"/>
          <p14:tracePt t="33056" x="2425700" y="3346450"/>
          <p14:tracePt t="33073" x="2355850" y="3340100"/>
          <p14:tracePt t="33073" x="2235200" y="3314700"/>
          <p14:tracePt t="33090" x="2178050" y="3302000"/>
          <p14:tracePt t="33090" x="2120900" y="3289300"/>
          <p14:tracePt t="33106" x="2070100" y="3270250"/>
          <p14:tracePt t="33106" x="2025650" y="3257550"/>
          <p14:tracePt t="33125" x="1981200" y="3238500"/>
          <p14:tracePt t="33125" x="1898650" y="3206750"/>
          <p14:tracePt t="33140" x="1860550" y="3194050"/>
          <p14:tracePt t="33140" x="1828800" y="3181350"/>
          <p14:tracePt t="33157" x="1803400" y="3175000"/>
          <p14:tracePt t="33157" x="1771650" y="3162300"/>
          <p14:tracePt t="33173" x="1746250" y="3155950"/>
          <p14:tracePt t="33173" x="1727200" y="3143250"/>
          <p14:tracePt t="33190" x="1701800" y="3136900"/>
          <p14:tracePt t="33190" x="1663700" y="3124200"/>
          <p14:tracePt t="33208" x="1651000" y="3117850"/>
          <p14:tracePt t="33208" x="1638300" y="3111500"/>
          <p14:tracePt t="33223" x="1625600" y="3111500"/>
          <p14:tracePt t="33223" x="1612900" y="3111500"/>
          <p14:tracePt t="33240" x="1606550" y="3111500"/>
          <p14:tracePt t="33240" x="1600200" y="3105150"/>
          <p14:tracePt t="33257" x="1593850" y="3111500"/>
          <p14:tracePt t="33272" x="1593850" y="3117850"/>
          <p14:tracePt t="33289" x="1600200" y="3117850"/>
          <p14:tracePt t="33308" x="1835150" y="3092450"/>
          <p14:tracePt t="33398" x="1879600" y="3098800"/>
          <p14:tracePt t="33404" x="1924050" y="3098800"/>
          <p14:tracePt t="33412" x="1974850" y="3098800"/>
          <p14:tracePt t="33423" x="2133600" y="3105150"/>
          <p14:tracePt t="33440" x="2241550" y="3105150"/>
          <p14:tracePt t="33457" x="2355850" y="3111500"/>
          <p14:tracePt t="33473" x="2482850" y="3111500"/>
          <p14:tracePt t="33490" x="2679700" y="3111500"/>
          <p14:tracePt t="33508" x="2819400" y="3111500"/>
          <p14:tracePt t="33524" x="2965450" y="3111500"/>
          <p14:tracePt t="33540" x="3111500" y="3111500"/>
          <p14:tracePt t="33557" x="3257550" y="3117850"/>
          <p14:tracePt t="33557" x="3333750" y="3124200"/>
          <p14:tracePt t="33576" x="3479800" y="3130550"/>
          <p14:tracePt t="33592" x="3638550" y="3130550"/>
          <p14:tracePt t="33607" x="3797300" y="3130550"/>
          <p14:tracePt t="33624" x="3956050" y="3124200"/>
          <p14:tracePt t="33640" x="4121150" y="3124200"/>
          <p14:tracePt t="33657" x="4292600" y="3124200"/>
          <p14:tracePt t="33657" x="4375150" y="3124200"/>
          <p14:tracePt t="33677" x="4540250" y="3124200"/>
          <p14:tracePt t="33691" x="4705350" y="3124200"/>
          <p14:tracePt t="33707" x="4876800" y="3117850"/>
          <p14:tracePt t="33724" x="5124450" y="3111500"/>
          <p14:tracePt t="33741" x="5283200" y="3105150"/>
          <p14:tracePt t="33758" x="5435600" y="3105150"/>
          <p14:tracePt t="33774" x="5651500" y="3098800"/>
          <p14:tracePt t="33792" x="5784850" y="3092450"/>
          <p14:tracePt t="33808" x="5911850" y="3086100"/>
          <p14:tracePt t="33824" x="6026150" y="3079750"/>
          <p14:tracePt t="33841" x="6127750" y="3073400"/>
          <p14:tracePt t="33841" x="6178550" y="3073400"/>
          <p14:tracePt t="33861" x="6261100" y="3073400"/>
          <p14:tracePt t="33876" x="6330950" y="3079750"/>
          <p14:tracePt t="33892" x="6388100" y="3079750"/>
          <p14:tracePt t="33908" x="6432550" y="3079750"/>
          <p14:tracePt t="33925" x="6470650" y="3073400"/>
          <p14:tracePt t="33925" x="6483350" y="3073400"/>
          <p14:tracePt t="33944" x="6508750" y="3067050"/>
          <p14:tracePt t="33960" x="6527800" y="3060700"/>
          <p14:tracePt t="33976" x="6540500" y="3060700"/>
          <p14:tracePt t="33992" x="6546850" y="3054350"/>
          <p14:tracePt t="34008" x="6553200" y="3054350"/>
          <p14:tracePt t="34040" x="6553200" y="3060700"/>
          <p14:tracePt t="34080" x="6559550" y="3060700"/>
          <p14:tracePt t="34132" x="6565900" y="3067050"/>
          <p14:tracePt t="34155" x="6572250" y="3067050"/>
          <p14:tracePt t="34184" x="6572250" y="3060700"/>
          <p14:tracePt t="34220" x="6572250" y="3054350"/>
          <p14:tracePt t="34311" x="6578600" y="3060700"/>
          <p14:tracePt t="34395" x="6584950" y="3073400"/>
          <p14:tracePt t="34415" x="6591300" y="3073400"/>
          <p14:tracePt t="34423" x="6597650" y="3067050"/>
          <p14:tracePt t="34459" x="6604000" y="3067050"/>
          <p14:tracePt t="34467" x="6616700" y="3060700"/>
          <p14:tracePt t="34483" x="6623050" y="3060700"/>
          <p14:tracePt t="34493" x="6629400" y="3060700"/>
          <p14:tracePt t="34493" x="6635750" y="3067050"/>
          <p14:tracePt t="34512" x="6642100" y="3067050"/>
          <p14:tracePt t="34512" x="6661150" y="3073400"/>
          <p14:tracePt t="34529" x="6667500" y="3073400"/>
          <p14:tracePt t="34529" x="6673850" y="3079750"/>
          <p14:tracePt t="34545" x="6686550" y="3086100"/>
          <p14:tracePt t="34545" x="6699250" y="3086100"/>
          <p14:tracePt t="34561" x="6711950" y="3092450"/>
          <p14:tracePt t="34561" x="6724650" y="3098800"/>
          <p14:tracePt t="34561" x="6737350" y="3105150"/>
          <p14:tracePt t="34580" x="6756400" y="3111500"/>
          <p14:tracePt t="34593" x="6769100" y="3117850"/>
          <p14:tracePt t="34593" x="6794500" y="3136900"/>
          <p14:tracePt t="34612" x="6807200" y="3143250"/>
          <p14:tracePt t="34612" x="6813550" y="3155950"/>
          <p14:tracePt t="34628" x="6826250" y="3168650"/>
          <p14:tracePt t="34628" x="6832600" y="3175000"/>
          <p14:tracePt t="34645" x="6845300" y="3187700"/>
          <p14:tracePt t="34645" x="6851650" y="3194050"/>
          <p14:tracePt t="34645" x="6864350" y="3200400"/>
          <p14:tracePt t="34664" x="6870700" y="3206750"/>
          <p14:tracePt t="34677" x="6883400" y="3213100"/>
          <p14:tracePt t="34677" x="6902450" y="3225800"/>
          <p14:tracePt t="34695" x="6908800" y="3225800"/>
          <p14:tracePt t="34695" x="6921500" y="3232150"/>
          <p14:tracePt t="34712" x="6927850" y="3232150"/>
          <p14:tracePt t="34712" x="6940550" y="3232150"/>
          <p14:tracePt t="34729" x="6946900" y="3232150"/>
          <p14:tracePt t="34729" x="6953250" y="3232150"/>
          <p14:tracePt t="34745" x="6959600" y="3232150"/>
          <p14:tracePt t="34745" x="6965950" y="3225800"/>
          <p14:tracePt t="34763" x="6972300" y="3219450"/>
          <p14:tracePt t="34763" x="6978650" y="3213100"/>
          <p14:tracePt t="34779" x="6985000" y="3213100"/>
          <p14:tracePt t="34779" x="6985000" y="3206750"/>
          <p14:tracePt t="34795" x="6991350" y="3200400"/>
          <p14:tracePt t="34795" x="6991350" y="3187700"/>
          <p14:tracePt t="34813" x="6991350" y="3181350"/>
          <p14:tracePt t="34827" x="6985000" y="3175000"/>
          <p14:tracePt t="34844" x="6978650" y="3168650"/>
          <p14:tracePt t="34861" x="6978650" y="3162300"/>
          <p14:tracePt t="34878" x="6972300" y="3155950"/>
          <p14:tracePt t="34895" x="6965950" y="3149600"/>
          <p14:tracePt t="34911" x="6959600" y="3149600"/>
          <p14:tracePt t="34928" x="6953250" y="3149600"/>
          <p14:tracePt t="34944" x="6959600" y="3143250"/>
          <p14:tracePt t="34971" x="6965950" y="3136900"/>
          <p14:tracePt t="34987" x="6972300" y="3130550"/>
          <p14:tracePt t="34999" x="6978650" y="3130550"/>
          <p14:tracePt t="35011" x="6985000" y="3124200"/>
          <p14:tracePt t="35011" x="6991350" y="3124200"/>
          <p14:tracePt t="35030" x="6997700" y="3124200"/>
          <p14:tracePt t="35030" x="7004050" y="3124200"/>
          <p14:tracePt t="35030" x="7010400" y="3124200"/>
          <p14:tracePt t="35049" x="7016750" y="3124200"/>
          <p14:tracePt t="35049" x="7029450" y="3124200"/>
          <p14:tracePt t="35064" x="7035800" y="3124200"/>
          <p14:tracePt t="35064" x="7048500" y="3124200"/>
          <p14:tracePt t="35080" x="7054850" y="3117850"/>
          <p14:tracePt t="35080" x="7067550" y="3117850"/>
          <p14:tracePt t="35097" x="7080250" y="3117850"/>
          <p14:tracePt t="35097" x="7099300" y="3117850"/>
          <p14:tracePt t="35097" x="7112000" y="3111500"/>
          <p14:tracePt t="35117" x="7442200" y="3130550"/>
          <p14:tracePt t="35190" x="7493000" y="3136900"/>
          <p14:tracePt t="35195" x="7600950" y="3143250"/>
          <p14:tracePt t="35213" x="7715250" y="3143250"/>
          <p14:tracePt t="35229" x="7835900" y="3155950"/>
          <p14:tracePt t="35229" x="7893050" y="3155950"/>
          <p14:tracePt t="35248" x="8007350" y="3168650"/>
          <p14:tracePt t="35264" x="8121650" y="3175000"/>
          <p14:tracePt t="35280" x="8216900" y="3187700"/>
          <p14:tracePt t="35296" x="8305800" y="3194050"/>
          <p14:tracePt t="35313" x="8369300" y="3200400"/>
          <p14:tracePt t="35329" x="8420100" y="3206750"/>
          <p14:tracePt t="35329" x="8439150" y="3213100"/>
          <p14:tracePt t="35348" x="8451850" y="3219450"/>
          <p14:tracePt t="35363" x="8458200" y="3225800"/>
          <p14:tracePt t="35363" x="8445500" y="3225800"/>
          <p14:tracePt t="35380" x="8432800" y="3225800"/>
          <p14:tracePt t="35380" x="8407400" y="3225800"/>
          <p14:tracePt t="35397" x="8382000" y="3225800"/>
          <p14:tracePt t="35397" x="8293100" y="3225800"/>
          <p14:tracePt t="35415" x="8242300" y="3225800"/>
          <p14:tracePt t="35415" x="8178800" y="3232150"/>
          <p14:tracePt t="35431" x="8102600" y="3232150"/>
          <p14:tracePt t="35431" x="8026400" y="3238500"/>
          <p14:tracePt t="35448" x="7937500" y="3244850"/>
          <p14:tracePt t="35448" x="7842250" y="3251200"/>
          <p14:tracePt t="35464" x="7740650" y="3263900"/>
          <p14:tracePt t="35464" x="7512050" y="3282950"/>
          <p14:tracePt t="35481" x="7391400" y="3295650"/>
          <p14:tracePt t="35481" x="7258050" y="3308350"/>
          <p14:tracePt t="35498" x="7124700" y="3321050"/>
          <p14:tracePt t="35498" x="6985000" y="3333750"/>
          <p14:tracePt t="35515" x="6838950" y="3346450"/>
          <p14:tracePt t="35515" x="6534150" y="3371850"/>
          <p14:tracePt t="35532" x="6369050" y="3384550"/>
          <p14:tracePt t="35532" x="6203950" y="3397250"/>
          <p14:tracePt t="35548" x="6038850" y="3409950"/>
          <p14:tracePt t="35548" x="5867400" y="3429000"/>
          <p14:tracePt t="35565" x="5702300" y="3441700"/>
          <p14:tracePt t="35565" x="5530850" y="3454400"/>
          <p14:tracePt t="35582" x="5359400" y="3473450"/>
          <p14:tracePt t="35582" x="5194300" y="3486150"/>
          <p14:tracePt t="35582" x="5035550" y="3498850"/>
          <p14:tracePt t="35600" x="4883150" y="3511550"/>
          <p14:tracePt t="35600" x="4730750" y="3524250"/>
          <p14:tracePt t="35616" x="4584700" y="3536950"/>
          <p14:tracePt t="35616" x="4445000" y="3543300"/>
          <p14:tracePt t="35633" x="4311650" y="3556000"/>
          <p14:tracePt t="35633" x="4184650" y="3568700"/>
          <p14:tracePt t="35648" x="4070350" y="3575050"/>
          <p14:tracePt t="35648" x="3956050" y="3587750"/>
          <p14:tracePt t="35665" x="3848100" y="3594100"/>
          <p14:tracePt t="35665" x="3746500" y="3600450"/>
          <p14:tracePt t="35665" x="3657600" y="3600450"/>
          <p14:tracePt t="35684" x="3568700" y="3606800"/>
          <p14:tracePt t="35697" x="3492500" y="3606800"/>
          <p14:tracePt t="35697" x="3352800" y="3613150"/>
          <p14:tracePt t="35715" x="3289300" y="3613150"/>
          <p14:tracePt t="35715" x="3232150" y="3613150"/>
          <p14:tracePt t="35732" x="3181350" y="3613150"/>
          <p14:tracePt t="35732" x="3130550" y="3613150"/>
          <p14:tracePt t="35748" x="3086100" y="3619500"/>
          <p14:tracePt t="35748" x="3048000" y="3619500"/>
          <p14:tracePt t="35765" x="3009900" y="3619500"/>
          <p14:tracePt t="35765" x="2952750" y="3613150"/>
          <p14:tracePt t="35782" x="2921000" y="3613150"/>
          <p14:tracePt t="35782" x="2895600" y="3606800"/>
          <p14:tracePt t="35799" x="2870200" y="3600450"/>
          <p14:tracePt t="35799" x="2844800" y="3600450"/>
          <p14:tracePt t="35815" x="2819400" y="3594100"/>
          <p14:tracePt t="35815" x="2774950" y="3581400"/>
          <p14:tracePt t="35833" x="2755900" y="3581400"/>
          <p14:tracePt t="35833" x="2736850" y="3575050"/>
          <p14:tracePt t="35849" x="2711450" y="3568700"/>
          <p14:tracePt t="35849" x="2692400" y="3568700"/>
          <p14:tracePt t="35865" x="2673350" y="3562350"/>
          <p14:tracePt t="35865" x="2647950" y="3562350"/>
          <p14:tracePt t="35882" x="2622550" y="3562350"/>
          <p14:tracePt t="35882" x="2578100" y="3556000"/>
          <p14:tracePt t="35901" x="2546350" y="3549650"/>
          <p14:tracePt t="35901" x="2520950" y="3549650"/>
          <p14:tracePt t="35916" x="2482850" y="3543300"/>
          <p14:tracePt t="35916" x="2451100" y="3543300"/>
          <p14:tracePt t="35933" x="2413000" y="3536950"/>
          <p14:tracePt t="35933" x="2374900" y="3536950"/>
          <p14:tracePt t="35949" x="2330450" y="3536950"/>
          <p14:tracePt t="35949" x="2286000" y="3536950"/>
          <p14:tracePt t="35949" x="2241550" y="3536950"/>
          <p14:tracePt t="35968" x="2190750" y="3536950"/>
          <p14:tracePt t="35981" x="2146300" y="3536950"/>
          <p14:tracePt t="35981" x="2044700" y="3543300"/>
          <p14:tracePt t="35999" x="2000250" y="3543300"/>
          <p14:tracePt t="35999" x="1949450" y="3549650"/>
          <p14:tracePt t="36016" x="1898650" y="3549650"/>
          <p14:tracePt t="36016" x="1854200" y="3549650"/>
          <p14:tracePt t="36033" x="1803400" y="3549650"/>
          <p14:tracePt t="36033" x="1758950" y="3549650"/>
          <p14:tracePt t="36049" x="1714500" y="3549650"/>
          <p14:tracePt t="36049" x="1676400" y="3549650"/>
          <p14:tracePt t="36049" x="1631950" y="3549650"/>
          <p14:tracePt t="36069" x="1593850" y="3543300"/>
          <p14:tracePt t="36069" x="1562100" y="3543300"/>
          <p14:tracePt t="36083" x="1530350" y="3543300"/>
          <p14:tracePt t="36083" x="1498600" y="3543300"/>
          <p14:tracePt t="36100" x="1473200" y="3536950"/>
          <p14:tracePt t="36100" x="1447800" y="3536950"/>
          <p14:tracePt t="36100" x="1428750" y="3530600"/>
          <p14:tracePt t="36120" x="1409700" y="3524250"/>
          <p14:tracePt t="36120" x="1390650" y="3517900"/>
          <p14:tracePt t="36133" x="1377950" y="3517900"/>
          <p14:tracePt t="36133" x="1365250" y="3511550"/>
          <p14:tracePt t="36150" x="1352550" y="3505200"/>
          <p14:tracePt t="36150" x="1339850" y="3498850"/>
          <p14:tracePt t="36166" x="1333500" y="3498850"/>
          <p14:tracePt t="36166" x="1327150" y="3492500"/>
          <p14:tracePt t="36183" x="1320800" y="3486150"/>
          <p14:tracePt t="36200" x="1314450" y="3479800"/>
          <p14:tracePt t="36223" x="1320800" y="3479800"/>
          <p14:tracePt t="36247" x="1327150" y="3473450"/>
          <p14:tracePt t="36259" x="1333500" y="3473450"/>
          <p14:tracePt t="36275" x="1339850" y="3473450"/>
          <p14:tracePt t="36291" x="1346200" y="3479800"/>
          <p14:tracePt t="36307" x="1352550" y="3486150"/>
          <p14:tracePt t="36320" x="1358900" y="3492500"/>
          <p14:tracePt t="36336" x="1365250" y="3498850"/>
          <p14:tracePt t="36349" x="1365250" y="3505200"/>
          <p14:tracePt t="36349" x="1365250" y="3517900"/>
          <p14:tracePt t="36368" x="1358900" y="3517900"/>
          <p14:tracePt t="36383" x="1568450" y="3473450"/>
          <p14:tracePt t="36494" x="1606550" y="3473450"/>
          <p14:tracePt t="36499" x="1682750" y="3479800"/>
          <p14:tracePt t="36517" x="1752600" y="3479800"/>
          <p14:tracePt t="36533" x="1816100" y="3486150"/>
          <p14:tracePt t="36533" x="1847850" y="3492500"/>
          <p14:tracePt t="36553" x="1892300" y="3492500"/>
          <p14:tracePt t="36570" x="1917700" y="3492500"/>
          <p14:tracePt t="36584" x="1924050" y="3492500"/>
          <p14:tracePt t="36600" x="1930400" y="3486150"/>
          <p14:tracePt t="36617" x="1924050" y="3479800"/>
          <p14:tracePt t="36644" x="1917700" y="3479800"/>
          <p14:tracePt t="36660" x="1911350" y="3479800"/>
          <p14:tracePt t="36671" x="1917700" y="3473450"/>
          <p14:tracePt t="36739" x="1924050" y="3473450"/>
          <p14:tracePt t="36747" x="1930400" y="3467100"/>
          <p14:tracePt t="36764" x="1936750" y="3460750"/>
          <p14:tracePt t="36779" x="1949450" y="3460750"/>
          <p14:tracePt t="36791" x="1955800" y="3467100"/>
          <p14:tracePt t="36807" x="1962150" y="3467100"/>
          <p14:tracePt t="36817" x="1968500" y="3473450"/>
          <p14:tracePt t="36817" x="1974850" y="3473450"/>
          <p14:tracePt t="36835" x="1981200" y="3473450"/>
          <p14:tracePt t="36835" x="1993900" y="3473450"/>
          <p14:tracePt t="36853" x="2000250" y="3473450"/>
          <p14:tracePt t="36869" x="2247900" y="3479800"/>
          <p14:tracePt t="36954" x="2286000" y="3479800"/>
          <p14:tracePt t="36960" x="2324100" y="3479800"/>
          <p14:tracePt t="36968" x="2406650" y="3479800"/>
          <p14:tracePt t="36985" x="2501900" y="3473450"/>
          <p14:tracePt t="37001" x="2635250" y="3467100"/>
          <p14:tracePt t="37020" x="2717800" y="3460750"/>
          <p14:tracePt t="37035" x="2794000" y="3460750"/>
          <p14:tracePt t="37052" x="2857500" y="3454400"/>
          <p14:tracePt t="37069" x="2908300" y="3448050"/>
          <p14:tracePt t="37085" x="2971800" y="3441700"/>
          <p14:tracePt t="37102" x="3003550" y="3435350"/>
          <p14:tracePt t="37120" x="3022600" y="3435350"/>
          <p14:tracePt t="37135" x="3048000" y="3435350"/>
          <p14:tracePt t="37152" x="3054350" y="3435350"/>
          <p14:tracePt t="37168" x="3060700" y="3435350"/>
          <p14:tracePt t="37185" x="3067050" y="3435350"/>
          <p14:tracePt t="37202" x="3067050" y="3441700"/>
          <p14:tracePt t="37221" x="3073400" y="3454400"/>
          <p14:tracePt t="37251" x="3079750" y="3454400"/>
          <p14:tracePt t="37271" x="3086100" y="3460750"/>
          <p14:tracePt t="37295" x="3092450" y="3467100"/>
          <p14:tracePt t="37319" x="3098800" y="3473450"/>
          <p14:tracePt t="37331" x="3098800" y="3479800"/>
          <p14:tracePt t="37340" x="3105150" y="3486150"/>
          <p14:tracePt t="37352" x="3105150" y="3492500"/>
          <p14:tracePt t="37352" x="3111500" y="3498850"/>
          <p14:tracePt t="37352" x="3117850" y="3505200"/>
          <p14:tracePt t="37373" x="3124200" y="3511550"/>
          <p14:tracePt t="37388" x="3295650" y="3479800"/>
          <p14:tracePt t="37513" x="3327400" y="3473450"/>
          <p14:tracePt t="37519" x="3352800" y="3473450"/>
          <p14:tracePt t="37527" x="3384550" y="3467100"/>
          <p14:tracePt t="37536" x="3454400" y="3460750"/>
          <p14:tracePt t="37553" x="3530600" y="3454400"/>
          <p14:tracePt t="37553" x="3568700" y="3448050"/>
          <p14:tracePt t="37573" x="3651250" y="3448050"/>
          <p14:tracePt t="37588" x="3746500" y="3441700"/>
          <p14:tracePt t="37604" x="3835400" y="3435350"/>
          <p14:tracePt t="37621" x="3930650" y="3435350"/>
          <p14:tracePt t="37637" x="4019550" y="3429000"/>
          <p14:tracePt t="37637" x="4064000" y="3422650"/>
          <p14:tracePt t="37656" x="4146550" y="3416300"/>
          <p14:tracePt t="37672" x="4229100" y="3416300"/>
          <p14:tracePt t="37688" x="4298950" y="3409950"/>
          <p14:tracePt t="37704" x="4368800" y="3403600"/>
          <p14:tracePt t="37721" x="4425950" y="3397250"/>
          <p14:tracePt t="37737" x="4483100" y="3390900"/>
          <p14:tracePt t="37737" x="4502150" y="3384550"/>
          <p14:tracePt t="37757" x="4546600" y="3378200"/>
          <p14:tracePt t="37771" x="4584700" y="3371850"/>
          <p14:tracePt t="37787" x="4610100" y="3365500"/>
          <p14:tracePt t="37804" x="4641850" y="3359150"/>
          <p14:tracePt t="37821" x="4654550" y="3352800"/>
          <p14:tracePt t="37838" x="4660900" y="3352800"/>
          <p14:tracePt t="37854" x="4660900" y="3346450"/>
          <p14:tracePt t="37903" x="4654550" y="3346450"/>
          <p14:tracePt t="37927" x="4648200" y="3352800"/>
          <p14:tracePt t="37991" x="4648200" y="3359150"/>
          <p14:tracePt t="38091" x="4648200" y="3371850"/>
          <p14:tracePt t="38107" x="4641850" y="3378200"/>
          <p14:tracePt t="38120" x="4641850" y="3384550"/>
          <p14:tracePt t="38135" x="4635500" y="3390900"/>
          <p14:tracePt t="38151" x="4629150" y="3397250"/>
          <p14:tracePt t="38167" x="4629150" y="3403600"/>
          <p14:tracePt t="38179" x="4622800" y="3409950"/>
          <p14:tracePt t="38196" x="4622800" y="3416300"/>
          <p14:tracePt t="38212" x="4616450" y="3416300"/>
          <p14:tracePt t="38232" x="4616450" y="3422650"/>
          <p14:tracePt t="38324" x="4622800" y="3416300"/>
          <p14:tracePt t="38399" x="4616450" y="3409950"/>
          <p14:tracePt t="38420" x="4622800" y="3409950"/>
          <p14:tracePt t="38711" x="4622800" y="3403600"/>
          <p14:tracePt t="38760" x="4622800" y="3397250"/>
          <p14:tracePt t="38803" x="4616450" y="3397250"/>
          <p14:tracePt t="38831" x="4610100" y="3390900"/>
          <p14:tracePt t="38871" x="4616450" y="3390900"/>
          <p14:tracePt t="38968" x="4622800" y="3390900"/>
          <p14:tracePt t="39000" x="4629150" y="3390900"/>
          <p14:tracePt t="39019" x="4635500" y="3390900"/>
          <p14:tracePt t="39052" x="4641850" y="3397250"/>
          <p14:tracePt t="39075" x="4622800" y="3397250"/>
          <p14:tracePt t="39103" x="4603750" y="3384550"/>
          <p14:tracePt t="39111" x="4584700" y="3378200"/>
          <p14:tracePt t="39111" x="4559300" y="3365500"/>
          <p14:tracePt t="39128" x="4533900" y="3346450"/>
          <p14:tracePt t="39128" x="4502150" y="3321050"/>
          <p14:tracePt t="39143" x="4470400" y="3302000"/>
          <p14:tracePt t="39143" x="4445000" y="3276600"/>
          <p14:tracePt t="39160" x="4413250" y="3244850"/>
          <p14:tracePt t="39160" x="4387850" y="3213100"/>
          <p14:tracePt t="39176" x="4362450" y="3181350"/>
          <p14:tracePt t="39176" x="4311650" y="3105150"/>
          <p14:tracePt t="39193" x="4292600" y="3067050"/>
          <p14:tracePt t="39193" x="4267200" y="3022600"/>
          <p14:tracePt t="39210" x="4248150" y="2971800"/>
          <p14:tracePt t="39210" x="4222750" y="2914650"/>
          <p14:tracePt t="39226" x="4203700" y="2857500"/>
          <p14:tracePt t="39226" x="4184650" y="2787650"/>
          <p14:tracePt t="39243" x="4159250" y="2717800"/>
          <p14:tracePt t="39243" x="4121150" y="2571750"/>
          <p14:tracePt t="39260" x="4102100" y="2501900"/>
          <p14:tracePt t="39260" x="4083050" y="2425700"/>
          <p14:tracePt t="39277" x="4057650" y="2355850"/>
          <p14:tracePt t="39277" x="4038600" y="2286000"/>
          <p14:tracePt t="39293" x="4019550" y="2228850"/>
          <p14:tracePt t="39293" x="3994150" y="2171700"/>
          <p14:tracePt t="39293" x="3968750" y="2127250"/>
          <p14:tracePt t="39313" x="3943350" y="2089150"/>
          <p14:tracePt t="39325" x="3911600" y="2057400"/>
          <p14:tracePt t="39325" x="3848100" y="2012950"/>
          <p14:tracePt t="39344" x="3810000" y="2000250"/>
          <p14:tracePt t="39344" x="3778250" y="1987550"/>
          <p14:tracePt t="39360" x="3746500" y="1981200"/>
          <p14:tracePt t="39360" x="3714750" y="1981200"/>
          <p14:tracePt t="39377" x="3689350" y="1981200"/>
          <p14:tracePt t="39377" x="3657600" y="1981200"/>
          <p14:tracePt t="39393" x="3632200" y="1981200"/>
          <p14:tracePt t="39393" x="3606800" y="1987550"/>
          <p14:tracePt t="39393" x="3581400" y="1987550"/>
          <p14:tracePt t="39413" x="3549650" y="1987550"/>
          <p14:tracePt t="39413" x="3530600" y="1987550"/>
          <p14:tracePt t="39428" x="3498850" y="1981200"/>
          <p14:tracePt t="39444" x="3289300" y="1809750"/>
          <p14:tracePt t="39517" x="3289300" y="1790700"/>
          <p14:tracePt t="39523" x="3295650" y="1765300"/>
          <p14:tracePt t="39531" x="3308350" y="1746250"/>
          <p14:tracePt t="39543" x="3378200" y="1676400"/>
          <p14:tracePt t="39560" x="3448050" y="1638300"/>
          <p14:tracePt t="39577" x="3543300" y="1612900"/>
          <p14:tracePt t="39593" x="3657600" y="1587500"/>
          <p14:tracePt t="39593" x="3721100" y="1581150"/>
          <p14:tracePt t="39612" x="3860800" y="1562100"/>
          <p14:tracePt t="39628" x="4006850" y="1555750"/>
          <p14:tracePt t="39644" x="4165600" y="1562100"/>
          <p14:tracePt t="39660" x="4318000" y="1568450"/>
          <p14:tracePt t="39677" x="4470400" y="1587500"/>
          <p14:tracePt t="39694" x="4686300" y="1612900"/>
          <p14:tracePt t="39712" x="4813300" y="1631950"/>
          <p14:tracePt t="39728" x="4927600" y="1651000"/>
          <p14:tracePt t="39744" x="5022850" y="1676400"/>
          <p14:tracePt t="39760" x="5099050" y="1714500"/>
          <p14:tracePt t="39777" x="5162550" y="1778000"/>
          <p14:tracePt t="39794" x="5175250" y="1822450"/>
          <p14:tracePt t="39811" x="5162550" y="1866900"/>
          <p14:tracePt t="39827" x="5130800" y="1911350"/>
          <p14:tracePt t="39844" x="5035550" y="1955800"/>
          <p14:tracePt t="39861" x="4946650" y="1987550"/>
          <p14:tracePt t="39878" x="4838700" y="2012950"/>
          <p14:tracePt t="39894" x="4667250" y="2038350"/>
          <p14:tracePt t="39912" x="4546600" y="2057400"/>
          <p14:tracePt t="39928" x="4432300" y="2070100"/>
          <p14:tracePt t="39944" x="4330700" y="2089150"/>
          <p14:tracePt t="39961" x="4248150" y="2127250"/>
          <p14:tracePt t="39961" x="4216400" y="2146300"/>
          <p14:tracePt t="39980" x="4165600" y="2190750"/>
          <p14:tracePt t="39996" x="4152900" y="2216150"/>
          <p14:tracePt t="39996" x="4146550" y="2241550"/>
          <p14:tracePt t="40013" x="4146550" y="2266950"/>
          <p14:tracePt t="40013" x="4152900" y="2298700"/>
          <p14:tracePt t="40029" x="4165600" y="2330450"/>
          <p14:tracePt t="40029" x="4178300" y="2368550"/>
          <p14:tracePt t="40029" x="4197350" y="2413000"/>
          <p14:tracePt t="40048" x="4216400" y="2470150"/>
          <p14:tracePt t="40061" x="4235450" y="2527300"/>
          <p14:tracePt t="40061" x="4279900" y="2654300"/>
          <p14:tracePt t="40080" x="4311650" y="2717800"/>
          <p14:tracePt t="40080" x="4337050" y="2781300"/>
          <p14:tracePt t="40096" x="4368800" y="2844800"/>
          <p14:tracePt t="40096" x="4406900" y="2901950"/>
          <p14:tracePt t="40096" x="4438650" y="2959100"/>
          <p14:tracePt t="40117" x="4476750" y="3009900"/>
          <p14:tracePt t="40128" x="4514850" y="3060700"/>
          <p14:tracePt t="40128" x="4546600" y="3111500"/>
          <p14:tracePt t="40128" x="4584700" y="3155950"/>
          <p14:tracePt t="40148" x="4616450" y="3200400"/>
          <p14:tracePt t="40148" x="4641850" y="3244850"/>
          <p14:tracePt t="40164" x="4673600" y="3289300"/>
          <p14:tracePt t="40164" x="4699000" y="3327400"/>
          <p14:tracePt t="40180" x="4724400" y="3365500"/>
          <p14:tracePt t="40180" x="4743450" y="3403600"/>
          <p14:tracePt t="40197" x="4768850" y="3435350"/>
          <p14:tracePt t="40197" x="4800600" y="3492500"/>
          <p14:tracePt t="40214" x="4819650" y="3511550"/>
          <p14:tracePt t="40214" x="4832350" y="3530600"/>
          <p14:tracePt t="40230" x="4845050" y="3549650"/>
          <p14:tracePt t="40230" x="4857750" y="3562350"/>
          <p14:tracePt t="40247" x="4864100" y="3575050"/>
          <p14:tracePt t="40247" x="4876800" y="3581400"/>
          <p14:tracePt t="40264" x="4883150" y="3594100"/>
          <p14:tracePt t="40264" x="4902200" y="3594100"/>
          <p14:tracePt t="40280" x="4908550" y="3600450"/>
          <p14:tracePt t="40280" x="4908550" y="3594100"/>
          <p14:tracePt t="40297" x="4914900" y="3587750"/>
          <p14:tracePt t="40312" x="4921250" y="3581400"/>
          <p14:tracePt t="40329" x="4927600" y="3575050"/>
          <p14:tracePt t="40329" x="4933950" y="3562350"/>
          <p14:tracePt t="40349" x="4940300" y="3556000"/>
          <p14:tracePt t="40349" x="4940300" y="3549650"/>
          <p14:tracePt t="40364" x="4940300" y="3543300"/>
          <p14:tracePt t="40364" x="4940300" y="3530600"/>
          <p14:tracePt t="40380" x="4946650" y="3524250"/>
          <p14:tracePt t="40397" x="5187950" y="3460750"/>
          <p14:tracePt t="40486" x="5232400" y="3460750"/>
          <p14:tracePt t="40492" x="5283200" y="3460750"/>
          <p14:tracePt t="40500" x="5391150" y="3454400"/>
          <p14:tracePt t="40513" x="5518150" y="3448050"/>
          <p14:tracePt t="40530" x="5645150" y="3441700"/>
          <p14:tracePt t="40546" x="5784850" y="3435350"/>
          <p14:tracePt t="40563" x="5988050" y="3422650"/>
          <p14:tracePt t="40580" x="6108700" y="3416300"/>
          <p14:tracePt t="40596" x="6216650" y="3416300"/>
          <p14:tracePt t="40614" x="6311900" y="3416300"/>
          <p14:tracePt t="40614" x="6350000" y="3422650"/>
          <p14:tracePt t="40632" x="6419850" y="3422650"/>
          <p14:tracePt t="40648" x="6470650" y="3422650"/>
          <p14:tracePt t="40664" x="6508750" y="3422650"/>
          <p14:tracePt t="40680" x="6540500" y="3422650"/>
          <p14:tracePt t="40697" x="6553200" y="3422650"/>
          <p14:tracePt t="40714" x="6559550" y="3422650"/>
          <p14:tracePt t="40731" x="6553200" y="3422650"/>
          <p14:tracePt t="40751" x="6553200" y="3416300"/>
          <p14:tracePt t="40768" x="6540500" y="3409950"/>
          <p14:tracePt t="40785" x="6534150" y="3409950"/>
          <p14:tracePt t="40800" x="6527800" y="3403600"/>
          <p14:tracePt t="40844" x="6534150" y="3403600"/>
          <p14:tracePt t="40912" x="6540500" y="3403600"/>
          <p14:tracePt t="40927" x="6546850" y="3416300"/>
          <p14:tracePt t="40939" x="6553200" y="3422650"/>
          <p14:tracePt t="40956" x="6559550" y="3429000"/>
          <p14:tracePt t="40964" x="6565900" y="3448050"/>
          <p14:tracePt t="40981" x="6572250" y="3467100"/>
          <p14:tracePt t="41000" x="6578600" y="3473450"/>
          <p14:tracePt t="41015" x="6584950" y="3479800"/>
          <p14:tracePt t="41015" x="6591300" y="3486150"/>
          <p14:tracePt t="41033" x="6604000" y="3492500"/>
          <p14:tracePt t="41033" x="6616700" y="3492500"/>
          <p14:tracePt t="41049" x="6629400" y="3498850"/>
          <p14:tracePt t="41049" x="6642100" y="3498850"/>
          <p14:tracePt t="41066" x="6661150" y="3505200"/>
          <p14:tracePt t="41066" x="6686550" y="3505200"/>
          <p14:tracePt t="41066" x="6705600" y="3511550"/>
          <p14:tracePt t="41085" x="6731000" y="3511550"/>
          <p14:tracePt t="41085" x="6762750" y="3517900"/>
          <p14:tracePt t="41100" x="6788150" y="3517900"/>
          <p14:tracePt t="41100" x="6819900" y="3517900"/>
          <p14:tracePt t="41118" x="6851650" y="3517900"/>
          <p14:tracePt t="41118" x="6883400" y="3524250"/>
          <p14:tracePt t="41133" x="6915150" y="3524250"/>
          <p14:tracePt t="41133" x="6946900" y="3524250"/>
          <p14:tracePt t="41149" x="6978650" y="3530600"/>
          <p14:tracePt t="41149" x="7010400" y="3530600"/>
          <p14:tracePt t="41149" x="7035800" y="3536950"/>
          <p14:tracePt t="41169" x="7061200" y="3543300"/>
          <p14:tracePt t="41169" x="7086600" y="3543300"/>
          <p14:tracePt t="41183" x="7112000" y="3549650"/>
          <p14:tracePt t="41183" x="7131050" y="3556000"/>
          <p14:tracePt t="41200" x="7143750" y="3556000"/>
          <p14:tracePt t="41200" x="7156450" y="3562350"/>
          <p14:tracePt t="41216" x="7169150" y="3562350"/>
          <p14:tracePt t="41216" x="7188200" y="3568700"/>
          <p14:tracePt t="41233" x="7194550" y="3575050"/>
          <p14:tracePt t="41233" x="7200900" y="3581400"/>
          <p14:tracePt t="41250" x="7207250" y="3587750"/>
          <p14:tracePt t="41265" x="7200900" y="3587750"/>
          <p14:tracePt t="41282" x="7048500" y="3460750"/>
          <p14:tracePt t="41370" x="7035800" y="3454400"/>
          <p14:tracePt t="41376" x="7023100" y="3441700"/>
          <p14:tracePt t="41384" x="7010400" y="3403600"/>
          <p14:tracePt t="41399" x="7004050" y="3359150"/>
          <p14:tracePt t="41416" x="7016750" y="3308350"/>
          <p14:tracePt t="41433" x="7042150" y="3257550"/>
          <p14:tracePt t="41433" x="7061200" y="3238500"/>
          <p14:tracePt t="41452" x="7086600" y="3225800"/>
          <p14:tracePt t="41452" x="7118350" y="3206750"/>
          <p14:tracePt t="41468" x="7194550" y="3187700"/>
          <p14:tracePt t="41483" x="7296150" y="3168650"/>
          <p14:tracePt t="41500" x="7410450" y="3155950"/>
          <p14:tracePt t="41516" x="7620000" y="3130550"/>
          <p14:tracePt t="41533" x="7759700" y="3130550"/>
          <p14:tracePt t="41550" x="7912100" y="3143250"/>
          <p14:tracePt t="41566" x="8058150" y="3155950"/>
          <p14:tracePt t="41583" x="8261350" y="3187700"/>
          <p14:tracePt t="41600" x="8382000" y="3213100"/>
          <p14:tracePt t="41617" x="8483600" y="3232150"/>
          <p14:tracePt t="41633" x="8559800" y="3263900"/>
          <p14:tracePt t="41633" x="8585200" y="3276600"/>
          <p14:tracePt t="41652" x="8623300" y="3308350"/>
          <p14:tracePt t="41668" x="8629650" y="3346450"/>
          <p14:tracePt t="41684" x="8610600" y="3378200"/>
          <p14:tracePt t="41700" x="8566150" y="3397250"/>
          <p14:tracePt t="41717" x="8483600" y="3416300"/>
          <p14:tracePt t="41734" x="8312150" y="3448050"/>
          <p14:tracePt t="41751" x="8166100" y="3473450"/>
          <p14:tracePt t="41769" x="8001000" y="3492500"/>
          <p14:tracePt t="41784" x="7829550" y="3511550"/>
          <p14:tracePt t="41800" x="7651750" y="3530600"/>
          <p14:tracePt t="41817" x="7366000" y="3536950"/>
          <p14:tracePt t="41834" x="7175500" y="3530600"/>
          <p14:tracePt t="41851" x="6985000" y="3530600"/>
          <p14:tracePt t="41867" x="6800850" y="3530600"/>
          <p14:tracePt t="41884" x="6527800" y="3556000"/>
          <p14:tracePt t="41901" x="6337300" y="3575050"/>
          <p14:tracePt t="41918" x="6248400" y="3587750"/>
          <p14:tracePt t="41918" x="6153150" y="3594100"/>
          <p14:tracePt t="41935" x="6051550" y="3600450"/>
          <p14:tracePt t="41935" x="5848350" y="3606800"/>
          <p14:tracePt t="41953" x="5740400" y="3613150"/>
          <p14:tracePt t="41953" x="5626100" y="3619500"/>
          <p14:tracePt t="41969" x="5511800" y="3625850"/>
          <p14:tracePt t="41969" x="5391150" y="3638550"/>
          <p14:tracePt t="41985" x="5264150" y="3651250"/>
          <p14:tracePt t="41985" x="5137150" y="3670300"/>
          <p14:tracePt t="42002" x="5003800" y="3683000"/>
          <p14:tracePt t="42002" x="4730750" y="3727450"/>
          <p14:tracePt t="42021" x="4591050" y="3746500"/>
          <p14:tracePt t="42021" x="4451350" y="3771900"/>
          <p14:tracePt t="42036" x="4305300" y="3790950"/>
          <p14:tracePt t="42036" x="4159250" y="3816350"/>
          <p14:tracePt t="42052" x="4013200" y="3841750"/>
          <p14:tracePt t="42052" x="3867150" y="3867150"/>
          <p14:tracePt t="42070" x="3727450" y="3892550"/>
          <p14:tracePt t="42070" x="3587750" y="3917950"/>
          <p14:tracePt t="42085" x="3454400" y="3937000"/>
          <p14:tracePt t="42085" x="3321050" y="3962400"/>
          <p14:tracePt t="42085" x="3194050" y="3975100"/>
          <p14:tracePt t="42105" x="3073400" y="3994150"/>
          <p14:tracePt t="42105" x="2952750" y="4006850"/>
          <p14:tracePt t="42121" x="2844800" y="4019550"/>
          <p14:tracePt t="42121" x="2736850" y="4032250"/>
          <p14:tracePt t="42136" x="2641600" y="4038600"/>
          <p14:tracePt t="42136" x="2546350" y="4051300"/>
          <p14:tracePt t="42153" x="2457450" y="4051300"/>
          <p14:tracePt t="42153" x="2381250" y="4057650"/>
          <p14:tracePt t="42153" x="2305050" y="4064000"/>
          <p14:tracePt t="42172" x="2241550" y="4064000"/>
          <p14:tracePt t="42185" x="2178050" y="4064000"/>
          <p14:tracePt t="42185" x="2063750" y="4064000"/>
          <p14:tracePt t="42203" x="2019300" y="4064000"/>
          <p14:tracePt t="42203" x="1974850" y="4064000"/>
          <p14:tracePt t="42219" x="1930400" y="4064000"/>
          <p14:tracePt t="42219" x="1892300" y="4064000"/>
          <p14:tracePt t="42236" x="1854200" y="4057650"/>
          <p14:tracePt t="42236" x="1816100" y="4051300"/>
          <p14:tracePt t="42255" x="1492250" y="3886200"/>
          <p14:tracePt t="42330" x="1473200" y="3867150"/>
          <p14:tracePt t="42335" x="1447800" y="3829050"/>
          <p14:tracePt t="42352" x="1428750" y="3790950"/>
          <p14:tracePt t="42369" x="1435100" y="3752850"/>
          <p14:tracePt t="42369" x="1447800" y="3727450"/>
          <p14:tracePt t="42388" x="1485900" y="3683000"/>
          <p14:tracePt t="42404" x="1543050" y="3644900"/>
          <p14:tracePt t="42419" x="1612900" y="3613150"/>
          <p14:tracePt t="42436" x="1701800" y="3594100"/>
          <p14:tracePt t="42453" x="1803400" y="3581400"/>
          <p14:tracePt t="42469" x="1905000" y="3581400"/>
          <p14:tracePt t="42469" x="1955800" y="3587750"/>
          <p14:tracePt t="42488" x="2057400" y="3600450"/>
          <p14:tracePt t="42503" x="2146300" y="3625850"/>
          <p14:tracePt t="42520" x="2228850" y="3663950"/>
          <p14:tracePt t="42536" x="2317750" y="3714750"/>
          <p14:tracePt t="42553" x="2355850" y="3752850"/>
          <p14:tracePt t="42570" x="2368550" y="3784600"/>
          <p14:tracePt t="42586" x="2368550" y="3822700"/>
          <p14:tracePt t="42603" x="2330450" y="3879850"/>
          <p14:tracePt t="42620" x="2292350" y="3917950"/>
          <p14:tracePt t="42637" x="2241550" y="3949700"/>
          <p14:tracePt t="42653" x="2190750" y="3968750"/>
          <p14:tracePt t="42653" x="2165350" y="3975100"/>
          <p14:tracePt t="42672" x="2114550" y="3981450"/>
          <p14:tracePt t="42688" x="2070100" y="3987800"/>
          <p14:tracePt t="42703" x="2038350" y="3987800"/>
          <p14:tracePt t="42720" x="2012950" y="3987800"/>
          <p14:tracePt t="42737" x="2006600" y="3987800"/>
          <p14:tracePt t="42753" x="2006600" y="3975100"/>
          <p14:tracePt t="42773" x="2019300" y="3968750"/>
          <p14:tracePt t="42788" x="2032000" y="3962400"/>
          <p14:tracePt t="42804" x="2051050" y="3956050"/>
          <p14:tracePt t="42820" x="2076450" y="3949700"/>
          <p14:tracePt t="42837" x="2120900" y="3937000"/>
          <p14:tracePt t="42854" x="2159000" y="3930650"/>
          <p14:tracePt t="42871" x="2203450" y="3930650"/>
          <p14:tracePt t="42887" x="2260600" y="3930650"/>
          <p14:tracePt t="42905" x="2374900" y="3937000"/>
          <p14:tracePt t="42921" x="2476500" y="3937000"/>
          <p14:tracePt t="42938" x="2590800" y="3937000"/>
          <p14:tracePt t="42954" x="2800350" y="3924300"/>
          <p14:tracePt t="42972" x="2952750" y="3911600"/>
          <p14:tracePt t="42988" x="3117850" y="3898900"/>
          <p14:tracePt t="43004" x="3289300" y="3886200"/>
          <p14:tracePt t="43021" x="3473450" y="3873500"/>
          <p14:tracePt t="43021" x="3568700" y="3867150"/>
          <p14:tracePt t="43040" x="3765550" y="3860800"/>
          <p14:tracePt t="43056" x="3975100" y="3854450"/>
          <p14:tracePt t="43072" x="4184650" y="3854450"/>
          <p14:tracePt t="43088" x="4387850" y="3860800"/>
          <p14:tracePt t="43105" x="4591050" y="3873500"/>
          <p14:tracePt t="43105" x="4692650" y="3873500"/>
          <p14:tracePt t="43124" x="4787900" y="3879850"/>
          <p14:tracePt t="43124" x="4883150" y="3879850"/>
          <p14:tracePt t="43140" x="5080000" y="3886200"/>
          <p14:tracePt t="43155" x="5270500" y="3886200"/>
          <p14:tracePt t="43172" x="5454650" y="3886200"/>
          <p14:tracePt t="43188" x="5626100" y="3886200"/>
          <p14:tracePt t="43205" x="5861050" y="3886200"/>
          <p14:tracePt t="43222" x="6007100" y="3892550"/>
          <p14:tracePt t="43238" x="6140450" y="3892550"/>
          <p14:tracePt t="43255" x="6324600" y="3898900"/>
          <p14:tracePt t="43272" x="6432550" y="3898900"/>
          <p14:tracePt t="43289" x="6521450" y="3898900"/>
          <p14:tracePt t="43305" x="6597650" y="3898900"/>
          <p14:tracePt t="43322" x="6686550" y="3905250"/>
          <p14:tracePt t="43340" x="6731000" y="3911600"/>
          <p14:tracePt t="43355" x="6769100" y="3911600"/>
          <p14:tracePt t="43372" x="6800850" y="3911600"/>
          <p14:tracePt t="43389" x="6819900" y="3911600"/>
          <p14:tracePt t="43389" x="6826250" y="3911600"/>
          <p14:tracePt t="43408" x="6832600" y="3911600"/>
          <p14:tracePt t="43423" x="6838950" y="3905250"/>
          <p14:tracePt t="43439" x="6832600" y="3917950"/>
          <p14:tracePt t="43460" x="6832600" y="3924300"/>
          <p14:tracePt t="43472" x="6819900" y="3937000"/>
          <p14:tracePt t="43489" x="6813550" y="3943350"/>
          <p14:tracePt t="43489" x="6794500" y="3962400"/>
          <p14:tracePt t="43508" x="6781800" y="3968750"/>
          <p14:tracePt t="43508" x="6769100" y="3968750"/>
          <p14:tracePt t="43524" x="6750050" y="3968750"/>
          <p14:tracePt t="43524" x="6731000" y="3968750"/>
          <p14:tracePt t="43541" x="6711950" y="3968750"/>
          <p14:tracePt t="43541" x="6686550" y="3968750"/>
          <p14:tracePt t="43557" x="6667500" y="3968750"/>
          <p14:tracePt t="43557" x="6616700" y="3968750"/>
          <p14:tracePt t="43574" x="6584950" y="3968750"/>
          <p14:tracePt t="43574" x="6565900" y="3975100"/>
          <p14:tracePt t="43591" x="6540500" y="3975100"/>
          <p14:tracePt t="43591" x="6521450" y="3981450"/>
          <p14:tracePt t="43608" x="6502400" y="3987800"/>
          <p14:tracePt t="43608" x="6483350" y="3994150"/>
          <p14:tracePt t="43625" x="6470650" y="4000500"/>
          <p14:tracePt t="43625" x="6451600" y="4019550"/>
          <p14:tracePt t="43641" x="6445250" y="4025900"/>
          <p14:tracePt t="43641" x="6438900" y="4038600"/>
          <p14:tracePt t="43658" x="6432550" y="4051300"/>
          <p14:tracePt t="43658" x="6432550" y="4064000"/>
          <p14:tracePt t="43674" x="6426200" y="4070350"/>
          <p14:tracePt t="43674" x="6426200" y="4089400"/>
          <p14:tracePt t="43693" x="6426200" y="4095750"/>
          <p14:tracePt t="43693" x="6432550" y="4102100"/>
          <p14:tracePt t="43708" x="6438900" y="4102100"/>
          <p14:tracePt t="43724" x="6451600" y="4108450"/>
          <p14:tracePt t="43724" x="6457950" y="4102100"/>
          <p14:tracePt t="43742" x="6464300" y="4102100"/>
          <p14:tracePt t="43742" x="6470650" y="4102100"/>
          <p14:tracePt t="43757" x="6477000" y="4095750"/>
          <p14:tracePt t="43757" x="6483350" y="4095750"/>
          <p14:tracePt t="43757" x="6489700" y="4095750"/>
          <p14:tracePt t="43776" x="6496050" y="4089400"/>
          <p14:tracePt t="43792" x="6502400" y="4083050"/>
          <p14:tracePt t="43808" x="6508750" y="4076700"/>
          <p14:tracePt t="43823" x="6515100" y="4076700"/>
          <p14:tracePt t="43840" x="6521450" y="4070350"/>
          <p14:tracePt t="43860" x="6521450" y="4076700"/>
          <p14:tracePt t="43896" x="6515100" y="4083050"/>
          <p14:tracePt t="43911" x="6515100" y="4089400"/>
          <p14:tracePt t="43927" x="6508750" y="4095750"/>
          <p14:tracePt t="43939" x="6508750" y="4102100"/>
          <p14:tracePt t="43955" x="6502400" y="4108450"/>
          <p14:tracePt t="43971" x="6502400" y="4114800"/>
          <p14:tracePt t="43987" x="6496050" y="4121150"/>
          <p14:tracePt t="44007" x="6502400" y="4121150"/>
          <p14:tracePt t="44051" x="6508750" y="4121150"/>
          <p14:tracePt t="44067" x="6515100" y="4121150"/>
          <p14:tracePt t="44083" x="6521450" y="4121150"/>
          <p14:tracePt t="44100" x="6521450" y="4114800"/>
          <p14:tracePt t="44112" x="6527800" y="4108450"/>
          <p14:tracePt t="44128" x="6534150" y="4108450"/>
          <p14:tracePt t="44144" x="6540500" y="4102100"/>
          <p14:tracePt t="44160" x="6546850" y="4095750"/>
          <p14:tracePt t="44179" x="6546850" y="4089400"/>
          <p14:tracePt t="44279" x="6546850" y="4083050"/>
          <p14:tracePt t="44315" x="6553200" y="4076700"/>
          <p14:tracePt t="44348" x="6553200" y="4070350"/>
          <p14:tracePt t="44367" x="6559550" y="4070350"/>
          <p14:tracePt t="44391" x="6559550" y="4064000"/>
          <p14:tracePt t="44419" x="6553200" y="4064000"/>
          <p14:tracePt t="44467" x="6546850" y="4057650"/>
          <p14:tracePt t="44519" x="6553200" y="4057650"/>
          <p14:tracePt t="44587" x="6553200" y="4064000"/>
          <p14:tracePt t="44667" x="6546850" y="4070350"/>
          <p14:tracePt t="44699" x="6540500" y="4070350"/>
          <p14:tracePt t="44719" x="6534150" y="4070350"/>
          <p14:tracePt t="44743" x="6527800" y="4076700"/>
          <p14:tracePt t="44787" x="6521450" y="4076700"/>
          <p14:tracePt t="44819" x="6515100" y="4076700"/>
          <p14:tracePt t="44864" x="6508750" y="4076700"/>
          <p14:tracePt t="44891" x="6502400" y="4076700"/>
          <p14:tracePt t="44924" x="6496050" y="4083050"/>
          <p14:tracePt t="44951" x="6489700" y="4083050"/>
          <p14:tracePt t="45019" x="6483350" y="4083050"/>
          <p14:tracePt t="45087" x="6477000" y="4083050"/>
          <p14:tracePt t="45111" x="6470650" y="4083050"/>
          <p14:tracePt t="45132" x="6464300" y="4089400"/>
          <p14:tracePt t="45148" x="6457950" y="4089400"/>
          <p14:tracePt t="45172" x="6451600" y="4089400"/>
          <p14:tracePt t="45191" x="6445250" y="4083050"/>
          <p14:tracePt t="45223" x="6438900" y="4083050"/>
          <p14:tracePt t="45248" x="6438900" y="4076700"/>
          <p14:tracePt t="45259" x="6432550" y="4070350"/>
          <p14:tracePt t="45275" x="6426200" y="4070350"/>
          <p14:tracePt t="45292" x="6426200" y="4064000"/>
          <p14:tracePt t="45311" x="6432550" y="4057650"/>
          <p14:tracePt t="45335" x="6438900" y="4057650"/>
          <p14:tracePt t="45351" x="6445250" y="4051300"/>
          <p14:tracePt t="45359" x="6451600" y="4051300"/>
          <p14:tracePt t="45367" x="6464300" y="4051300"/>
          <p14:tracePt t="45367" x="6470650" y="4051300"/>
          <p14:tracePt t="45380" x="6477000" y="4051300"/>
          <p14:tracePt t="45380" x="6483350" y="4051300"/>
          <p14:tracePt t="45397" x="6489700" y="4051300"/>
          <p14:tracePt t="45397" x="6496050" y="4044950"/>
          <p14:tracePt t="45414" x="6508750" y="4044950"/>
          <p14:tracePt t="45414" x="6515100" y="4044950"/>
          <p14:tracePt t="45414" x="6521450" y="4044950"/>
          <p14:tracePt t="45432" x="6527800" y="4044950"/>
          <p14:tracePt t="45445" x="6534150" y="4044950"/>
          <p14:tracePt t="45445" x="6546850" y="4044950"/>
          <p14:tracePt t="45465" x="6553200" y="4044950"/>
          <p14:tracePt t="45479" x="6559550" y="4044950"/>
          <p14:tracePt t="45479" x="6565900" y="4044950"/>
          <p14:tracePt t="45497" x="6572250" y="4044950"/>
          <p14:tracePt t="45512" x="6578600" y="4038600"/>
          <p14:tracePt t="45529" x="6584950" y="4032250"/>
          <p14:tracePt t="45552" x="6578600" y="4032250"/>
          <p14:tracePt t="45591" x="6572250" y="4038600"/>
          <p14:tracePt t="45607" x="6565900" y="4038600"/>
          <p14:tracePt t="45619" x="6559550" y="4032250"/>
          <p14:tracePt t="45635" x="6559550" y="4025900"/>
          <p14:tracePt t="45651" x="6559550" y="4019550"/>
          <p14:tracePt t="45667" x="6559550" y="4006850"/>
          <p14:tracePt t="45667" x="6559550" y="4000500"/>
          <p14:tracePt t="45681" x="6565900" y="3994150"/>
          <p14:tracePt t="45681" x="6565900" y="3987800"/>
          <p14:tracePt t="45698" x="6572250" y="3975100"/>
          <p14:tracePt t="45698" x="6572250" y="3968750"/>
          <p14:tracePt t="45714" x="6572250" y="3962400"/>
          <p14:tracePt t="45714" x="6572250" y="3949700"/>
          <p14:tracePt t="45733" x="6572250" y="3943350"/>
          <p14:tracePt t="45733" x="6572250" y="3937000"/>
          <p14:tracePt t="45748" x="6572250" y="3930650"/>
          <p14:tracePt t="45763" x="6565900" y="3924300"/>
          <p14:tracePt t="45763" x="6559550" y="3924300"/>
          <p14:tracePt t="45781" x="6553200" y="3924300"/>
          <p14:tracePt t="45781" x="6540500" y="3924300"/>
          <p14:tracePt t="45781" x="6527800" y="3924300"/>
          <p14:tracePt t="45800" x="6508750" y="3930650"/>
          <p14:tracePt t="45813" x="6489700" y="3937000"/>
          <p14:tracePt t="45813" x="6432550" y="3949700"/>
          <p14:tracePt t="45832" x="6394450" y="3956050"/>
          <p14:tracePt t="45832" x="6356350" y="3968750"/>
          <p14:tracePt t="45848" x="6311900" y="3975100"/>
          <p14:tracePt t="45848" x="6267450" y="3987800"/>
          <p14:tracePt t="45865" x="6223000" y="4000500"/>
          <p14:tracePt t="45865" x="6178550" y="4006850"/>
          <p14:tracePt t="45881" x="6134100" y="4013200"/>
          <p14:tracePt t="45881" x="6089650" y="4025900"/>
          <p14:tracePt t="45881" x="6051550" y="4032250"/>
          <p14:tracePt t="45900" x="6013450" y="4032250"/>
          <p14:tracePt t="45900" x="5975350" y="4038600"/>
          <p14:tracePt t="45915" x="5937250" y="4038600"/>
          <p14:tracePt t="45915" x="5905500" y="4038600"/>
          <p14:tracePt t="45931" x="5873750" y="4032250"/>
          <p14:tracePt t="45931" x="5842000" y="4025900"/>
          <p14:tracePt t="45948" x="5816600" y="4019550"/>
          <p14:tracePt t="45948" x="5791200" y="4006850"/>
          <p14:tracePt t="45965" x="5765800" y="4000500"/>
          <p14:tracePt t="45965" x="5721350" y="3981450"/>
          <p14:tracePt t="45982" x="5695950" y="3968750"/>
          <p14:tracePt t="45982" x="5670550" y="3962400"/>
          <p14:tracePt t="45998" x="5638800" y="3949700"/>
          <p14:tracePt t="45998" x="5607050" y="3943350"/>
          <p14:tracePt t="46015" x="5575300" y="3937000"/>
          <p14:tracePt t="46015" x="5518150" y="3917950"/>
          <p14:tracePt t="46033" x="5486400" y="3911600"/>
          <p14:tracePt t="46033" x="5461000" y="3905250"/>
          <p14:tracePt t="46049" x="5435600" y="3898900"/>
          <p14:tracePt t="46049" x="5410200" y="3892550"/>
          <p14:tracePt t="46065" x="5384800" y="3886200"/>
          <p14:tracePt t="46065" x="5359400" y="3886200"/>
          <p14:tracePt t="46082" x="5334000" y="3886200"/>
          <p14:tracePt t="46082" x="5276850" y="3886200"/>
          <p14:tracePt t="46101" x="5245100" y="3892550"/>
          <p14:tracePt t="46101" x="5207000" y="3898900"/>
          <p14:tracePt t="46117" x="5168900" y="3905250"/>
          <p14:tracePt t="46117" x="5124450" y="3911600"/>
          <p14:tracePt t="46132" x="5073650" y="3924300"/>
          <p14:tracePt t="46132" x="5022850" y="3930650"/>
          <p14:tracePt t="46149" x="4972050" y="3943350"/>
          <p14:tracePt t="46149" x="4914900" y="3949700"/>
          <p14:tracePt t="46166" x="4857750" y="3962400"/>
          <p14:tracePt t="46166" x="4794250" y="3975100"/>
          <p14:tracePt t="46166" x="4737100" y="3981450"/>
          <p14:tracePt t="46184" x="4673600" y="3994150"/>
          <p14:tracePt t="46198" x="4610100" y="4000500"/>
          <p14:tracePt t="46198" x="4476750" y="4019550"/>
          <p14:tracePt t="46216" x="4400550" y="4025900"/>
          <p14:tracePt t="46216" x="4324350" y="4025900"/>
          <p14:tracePt t="46232" x="4248150" y="4025900"/>
          <p14:tracePt t="46232" x="4171950" y="4032250"/>
          <p14:tracePt t="46249" x="4089400" y="4025900"/>
          <p14:tracePt t="46249" x="4006850" y="4025900"/>
          <p14:tracePt t="46249" x="3924300" y="4019550"/>
          <p14:tracePt t="46268" x="3848100" y="4013200"/>
          <p14:tracePt t="46268" x="3778250" y="4000500"/>
          <p14:tracePt t="46282" x="3708400" y="3994150"/>
          <p14:tracePt t="46282" x="3644900" y="3981450"/>
          <p14:tracePt t="46300" x="3581400" y="3975100"/>
          <p14:tracePt t="46300" x="3530600" y="3962400"/>
          <p14:tracePt t="46316" x="3479800" y="3949700"/>
          <p14:tracePt t="46316" x="3384550" y="3924300"/>
          <p14:tracePt t="46333" x="3346450" y="3911600"/>
          <p14:tracePt t="46333" x="3308350" y="3898900"/>
          <p14:tracePt t="46350" x="3276600" y="3892550"/>
          <p14:tracePt t="46350" x="3251200" y="3879850"/>
          <p14:tracePt t="46367" x="3225800" y="3867150"/>
          <p14:tracePt t="46367" x="3200400" y="3854450"/>
          <p14:tracePt t="46383" x="3187700" y="3841750"/>
          <p14:tracePt t="46383" x="3175000" y="3816350"/>
          <p14:tracePt t="46400" x="3175000" y="3803650"/>
          <p14:tracePt t="46400" x="3181350" y="3790950"/>
          <p14:tracePt t="46417" x="3194050" y="3784600"/>
          <p14:tracePt t="46417" x="3206750" y="3771900"/>
          <p14:tracePt t="46433" x="3225800" y="3765550"/>
          <p14:tracePt t="46433" x="3251200" y="3759200"/>
          <p14:tracePt t="46433" x="3276600" y="3759200"/>
          <p14:tracePt t="46452" x="3302000" y="3759200"/>
          <p14:tracePt t="46465" x="3327400" y="3759200"/>
          <p14:tracePt t="46465" x="3397250" y="3765550"/>
          <p14:tracePt t="46484" x="3441700" y="3771900"/>
          <p14:tracePt t="46484" x="3486150" y="3778250"/>
          <p14:tracePt t="46500" x="3536950" y="3784600"/>
          <p14:tracePt t="46500" x="3594100" y="3790950"/>
          <p14:tracePt t="46517" x="3657600" y="3790950"/>
          <p14:tracePt t="46517" x="3727450" y="3797300"/>
          <p14:tracePt t="46534" x="3797300" y="3797300"/>
          <p14:tracePt t="46534" x="3879850" y="3803650"/>
          <p14:tracePt t="46534" x="3962400" y="3810000"/>
          <p14:tracePt t="46553" x="4051300" y="3810000"/>
          <p14:tracePt t="46565" x="4146550" y="3816350"/>
          <p14:tracePt t="46565" x="4343400" y="3829050"/>
          <p14:tracePt t="46584" x="4451350" y="3829050"/>
          <p14:tracePt t="46584" x="4559300" y="3835400"/>
          <p14:tracePt t="46600" x="4667250" y="3835400"/>
          <p14:tracePt t="46600" x="4781550" y="3835400"/>
          <p14:tracePt t="46600" x="4895850" y="3835400"/>
          <p14:tracePt t="46620" x="5003800" y="3835400"/>
          <p14:tracePt t="46620" x="5118100" y="3835400"/>
          <p14:tracePt t="46634" x="5226050" y="3835400"/>
          <p14:tracePt t="46634" x="5334000" y="3835400"/>
          <p14:tracePt t="46650" x="5435600" y="3835400"/>
          <p14:tracePt t="46650" x="5530850" y="3835400"/>
          <p14:tracePt t="46667" x="5626100" y="3841750"/>
          <p14:tracePt t="46667" x="5715000" y="3841750"/>
          <p14:tracePt t="46684" x="5797550" y="3841750"/>
          <p14:tracePt t="46684" x="5949950" y="3848100"/>
          <p14:tracePt t="46701" x="6019800" y="3848100"/>
          <p14:tracePt t="46701" x="6083300" y="3848100"/>
          <p14:tracePt t="46717" x="6140450" y="3848100"/>
          <p14:tracePt t="46717" x="6191250" y="3848100"/>
          <p14:tracePt t="46734" x="6235700" y="3848100"/>
          <p14:tracePt t="46734" x="6305550" y="3854450"/>
          <p14:tracePt t="46753" x="6330950" y="3860800"/>
          <p14:tracePt t="46753" x="6350000" y="3867150"/>
          <p14:tracePt t="46768" x="6362700" y="3873500"/>
          <p14:tracePt t="46768" x="6375400" y="3879850"/>
          <p14:tracePt t="46785" x="6375400" y="3892550"/>
          <p14:tracePt t="46800" x="6369050" y="3898900"/>
          <p14:tracePt t="46800" x="6356350" y="3898900"/>
          <p14:tracePt t="46820" x="6184900" y="3740150"/>
          <p14:tracePt t="46898" x="6184900" y="3721100"/>
          <p14:tracePt t="46904" x="6191250" y="3695700"/>
          <p14:tracePt t="46917" x="6254750" y="3619500"/>
          <p14:tracePt t="46934" x="6330950" y="3568700"/>
          <p14:tracePt t="46950" x="6426200" y="3524250"/>
          <p14:tracePt t="46967" x="6546850" y="3498850"/>
          <p14:tracePt t="46984" x="6750050" y="3486150"/>
          <p14:tracePt t="47001" x="6896100" y="3492500"/>
          <p14:tracePt t="47018" x="7035800" y="3524250"/>
          <p14:tracePt t="47034" x="7239000" y="3594100"/>
          <p14:tracePt t="47052" x="7346950" y="3663950"/>
          <p14:tracePt t="47068" x="7423150" y="3740150"/>
          <p14:tracePt t="47084" x="7467600" y="3810000"/>
          <p14:tracePt t="47101" x="7467600" y="3879850"/>
          <p14:tracePt t="47101" x="7454900" y="3911600"/>
          <p14:tracePt t="47121" x="7397750" y="3975100"/>
          <p14:tracePt t="47135" x="7315200" y="4032250"/>
          <p14:tracePt t="47151" x="7207250" y="4076700"/>
          <p14:tracePt t="47168" x="7080250" y="4108450"/>
          <p14:tracePt t="47185" x="6946900" y="4127500"/>
          <p14:tracePt t="47201" x="6813550" y="4133850"/>
          <p14:tracePt t="47201" x="6743700" y="4133850"/>
          <p14:tracePt t="47221" x="6623050" y="4133850"/>
          <p14:tracePt t="47235" x="6521450" y="4114800"/>
          <p14:tracePt t="47251" x="6432550" y="4089400"/>
          <p14:tracePt t="47268" x="6369050" y="4064000"/>
          <p14:tracePt t="47285" x="6311900" y="4025900"/>
          <p14:tracePt t="47302" x="6292850" y="4006850"/>
          <p14:tracePt t="47318" x="6286500" y="4000500"/>
          <p14:tracePt t="47335" x="6280150" y="3994150"/>
          <p14:tracePt t="47352" x="6273800" y="4000500"/>
          <p14:tracePt t="47375" x="6242050" y="4000500"/>
          <p14:tracePt t="47399" x="6223000" y="4000500"/>
          <p14:tracePt t="47408" x="6203950" y="4000500"/>
          <p14:tracePt t="47408" x="6172200" y="3987800"/>
          <p14:tracePt t="47420" x="6134100" y="3981450"/>
          <p14:tracePt t="47420" x="6096000" y="3975100"/>
          <p14:tracePt t="47436" x="6051550" y="3968750"/>
          <p14:tracePt t="47436" x="6000750" y="3962400"/>
          <p14:tracePt t="47453" x="5949950" y="3956050"/>
          <p14:tracePt t="47453" x="5892800" y="3949700"/>
          <p14:tracePt t="47453" x="5829300" y="3943350"/>
          <p14:tracePt t="47472" x="5759450" y="3937000"/>
          <p14:tracePt t="47485" x="5683250" y="3937000"/>
          <p14:tracePt t="47485" x="5511800" y="3930650"/>
          <p14:tracePt t="47504" x="5422900" y="3924300"/>
          <p14:tracePt t="47504" x="5321300" y="3917950"/>
          <p14:tracePt t="47521" x="5219700" y="3917950"/>
          <p14:tracePt t="47521" x="5105400" y="3911600"/>
          <p14:tracePt t="47537" x="4997450" y="3905250"/>
          <p14:tracePt t="47537" x="4883150" y="3892550"/>
          <p14:tracePt t="47553" x="4768850" y="3886200"/>
          <p14:tracePt t="47553" x="4654550" y="3873500"/>
          <p14:tracePt t="47553" x="4540250" y="3860800"/>
          <p14:tracePt t="47573" x="4432300" y="3848100"/>
          <p14:tracePt t="47585" x="4324350" y="3829050"/>
          <p14:tracePt t="47585" x="4121150" y="3784600"/>
          <p14:tracePt t="47604" x="4025900" y="3759200"/>
          <p14:tracePt t="47604" x="3937000" y="3733800"/>
          <p14:tracePt t="47621" x="3848100" y="3708400"/>
          <p14:tracePt t="47621" x="3771900" y="3683000"/>
          <p14:tracePt t="47637" x="3689350" y="3657600"/>
          <p14:tracePt t="47637" x="3549650" y="3613150"/>
          <p14:tracePt t="47653" x="3479800" y="3594100"/>
          <p14:tracePt t="47653" x="3416300" y="3575050"/>
          <p14:tracePt t="47670" x="3352800" y="3556000"/>
          <p14:tracePt t="47670" x="3295650" y="3543300"/>
          <p14:tracePt t="47687" x="3238500" y="3524250"/>
          <p14:tracePt t="47687" x="3187700" y="3511550"/>
          <p14:tracePt t="47704" x="3136900" y="3498850"/>
          <p14:tracePt t="47704" x="3041650" y="3473450"/>
          <p14:tracePt t="47721" x="2990850" y="3460750"/>
          <p14:tracePt t="47721" x="2952750" y="3448050"/>
          <p14:tracePt t="47737" x="2908300" y="3435350"/>
          <p14:tracePt t="47737" x="2876550" y="3422650"/>
          <p14:tracePt t="47754" x="2838450" y="3409950"/>
          <p14:tracePt t="47754" x="2774950" y="3390900"/>
          <p14:tracePt t="47773" x="2749550" y="3384550"/>
          <p14:tracePt t="47773" x="2724150" y="3371850"/>
          <p14:tracePt t="47789" x="2705100" y="3365500"/>
          <p14:tracePt t="47789" x="2686050" y="3359150"/>
          <p14:tracePt t="47804" x="2660650" y="3352800"/>
          <p14:tracePt t="47804" x="2647950" y="3346450"/>
          <p14:tracePt t="47821" x="2628900" y="3340100"/>
          <p14:tracePt t="47821" x="2609850" y="3333750"/>
          <p14:tracePt t="47821" x="2590800" y="3327400"/>
          <p14:tracePt t="47840" x="2578100" y="3327400"/>
          <p14:tracePt t="47853" x="2559050" y="3327400"/>
          <p14:tracePt t="47853" x="2520950" y="3327400"/>
          <p14:tracePt t="47871" x="2495550" y="3327400"/>
          <p14:tracePt t="47871" x="2476500" y="3333750"/>
          <p14:tracePt t="47888" x="2451100" y="3333750"/>
          <p14:tracePt t="47888" x="2425700" y="3340100"/>
          <p14:tracePt t="47904" x="2400300" y="3346450"/>
          <p14:tracePt t="47904" x="2368550" y="3352800"/>
          <p14:tracePt t="47922" x="2343150" y="3359150"/>
          <p14:tracePt t="47922" x="2317750" y="3365500"/>
          <p14:tracePt t="47922" x="2286000" y="3371850"/>
          <p14:tracePt t="47940" x="2260600" y="3378200"/>
          <p14:tracePt t="47940" x="2235200" y="3378200"/>
          <p14:tracePt t="47955" x="2209800" y="3384550"/>
          <p14:tracePt t="47955" x="2184400" y="3384550"/>
          <p14:tracePt t="47971" x="2152650" y="3384550"/>
          <p14:tracePt t="47971" x="2120900" y="3390900"/>
          <p14:tracePt t="47988" x="2089150" y="3390900"/>
          <p14:tracePt t="47988" x="2057400" y="3390900"/>
          <p14:tracePt t="48005" x="2025650" y="3390900"/>
          <p14:tracePt t="48005" x="1955800" y="3390900"/>
          <p14:tracePt t="48021" x="1924050" y="3390900"/>
          <p14:tracePt t="48021" x="1892300" y="3390900"/>
          <p14:tracePt t="48039" x="1854200" y="3390900"/>
          <p14:tracePt t="48039" x="1822450" y="3390900"/>
          <p14:tracePt t="48056" x="1790700" y="3390900"/>
          <p14:tracePt t="48056" x="1733550" y="3390900"/>
          <p14:tracePt t="48072" x="1701800" y="3390900"/>
          <p14:tracePt t="48072" x="1676400" y="3390900"/>
          <p14:tracePt t="48089" x="1644650" y="3390900"/>
          <p14:tracePt t="48089" x="1619250" y="3397250"/>
          <p14:tracePt t="48105" x="1593850" y="3397250"/>
          <p14:tracePt t="48105" x="1568450" y="3397250"/>
          <p14:tracePt t="48124" x="1543050" y="3397250"/>
          <p14:tracePt t="48124" x="1498600" y="3403600"/>
          <p14:tracePt t="48141" x="1479550" y="3403600"/>
          <p14:tracePt t="48141" x="1460500" y="3403600"/>
          <p14:tracePt t="48156" x="1447800" y="3403600"/>
          <p14:tracePt t="48156" x="1435100" y="3403600"/>
          <p14:tracePt t="48173" x="1422400" y="3403600"/>
          <p14:tracePt t="48173" x="1416050" y="3403600"/>
          <p14:tracePt t="48189" x="1409700" y="3403600"/>
          <p14:tracePt t="48204" x="1409700" y="3409950"/>
          <p14:tracePt t="48248" x="1416050" y="3409950"/>
          <p14:tracePt t="48260" x="1422400" y="3409950"/>
          <p14:tracePt t="48275" x="1428750" y="3416300"/>
          <p14:tracePt t="48291" x="1435100" y="3422650"/>
          <p14:tracePt t="48308" x="1447800" y="3422650"/>
          <p14:tracePt t="48319" x="1454150" y="3429000"/>
          <p14:tracePt t="48336" x="1460500" y="3429000"/>
          <p14:tracePt t="48343" x="1466850" y="3429000"/>
          <p14:tracePt t="48355" x="1473200" y="3429000"/>
          <p14:tracePt t="48355" x="1479550" y="3429000"/>
          <p14:tracePt t="48373" x="1492250" y="3422650"/>
          <p14:tracePt t="48388" x="1498600" y="3416300"/>
          <p14:tracePt t="48406" x="1612900" y="3378200"/>
          <p14:tracePt t="48502" x="1625600" y="3378200"/>
          <p14:tracePt t="48508" x="1657350" y="3378200"/>
          <p14:tracePt t="48524" x="1689100" y="3378200"/>
          <p14:tracePt t="48540" x="1727200" y="3371850"/>
          <p14:tracePt t="48556" x="1771650" y="3371850"/>
          <p14:tracePt t="48572" x="1822450" y="3365500"/>
          <p14:tracePt t="48589" x="1885950" y="3365500"/>
          <p14:tracePt t="48589" x="1917700" y="3365500"/>
          <p14:tracePt t="48609" x="1993900" y="3371850"/>
          <p14:tracePt t="48623" x="2076450" y="3378200"/>
          <p14:tracePt t="48639" x="2171700" y="3390900"/>
          <p14:tracePt t="48656" x="2336800" y="3397250"/>
          <p14:tracePt t="48673" x="2451100" y="3397250"/>
          <p14:tracePt t="48689" x="2584450" y="3403600"/>
          <p14:tracePt t="48706" x="2730500" y="3416300"/>
          <p14:tracePt t="48723" x="2965450" y="3435350"/>
          <p14:tracePt t="48740" x="3130550" y="3448050"/>
          <p14:tracePt t="48756" x="3302000" y="3454400"/>
          <p14:tracePt t="48773" x="3473450" y="3460750"/>
          <p14:tracePt t="48773" x="3568700" y="3460750"/>
          <p14:tracePt t="48792" x="3759200" y="3473450"/>
          <p14:tracePt t="48808" x="3956050" y="3492500"/>
          <p14:tracePt t="48824" x="4171950" y="3511550"/>
          <p14:tracePt t="48840" x="4381500" y="3524250"/>
          <p14:tracePt t="48857" x="4591050" y="3530600"/>
          <p14:tracePt t="48874" x="4813300" y="3530600"/>
          <p14:tracePt t="48874" x="4908550" y="3530600"/>
          <p14:tracePt t="48892" x="5130800" y="3530600"/>
          <p14:tracePt t="48908" x="5353050" y="3543300"/>
          <p14:tracePt t="48924" x="5581650" y="3556000"/>
          <p14:tracePt t="48940" x="5810250" y="3568700"/>
          <p14:tracePt t="48957" x="6140450" y="3575050"/>
          <p14:tracePt t="48974" x="6343650" y="3581400"/>
          <p14:tracePt t="48990" x="6534150" y="3581400"/>
          <p14:tracePt t="49007" x="6788150" y="3587750"/>
          <p14:tracePt t="49024" x="6927850" y="3594100"/>
          <p14:tracePt t="49041" x="7048500" y="3600450"/>
          <p14:tracePt t="49057" x="7150100" y="3606800"/>
          <p14:tracePt t="49074" x="7258050" y="3606800"/>
          <p14:tracePt t="49092" x="7308850" y="3613150"/>
          <p14:tracePt t="49108" x="7346950" y="3613150"/>
          <p14:tracePt t="49126" x="7366000" y="3606800"/>
          <p14:tracePt t="49141" x="7366000" y="3600450"/>
          <p14:tracePt t="49175" x="7359650" y="3600450"/>
          <p14:tracePt t="49183" x="7353300" y="3600450"/>
          <p14:tracePt t="49192" x="7334250" y="3600450"/>
          <p14:tracePt t="49208" x="7321550" y="3600450"/>
          <p14:tracePt t="49225" x="7308850" y="3606800"/>
          <p14:tracePt t="49241" x="7302500" y="3613150"/>
          <p14:tracePt t="49260" x="7296150" y="3606800"/>
          <p14:tracePt t="49274" x="7283450" y="3594100"/>
          <p14:tracePt t="49274" x="7283450" y="3587750"/>
          <p14:tracePt t="49293" x="7277100" y="3581400"/>
          <p14:tracePt t="49293" x="7270750" y="3575050"/>
          <p14:tracePt t="49310" x="7264400" y="3575050"/>
          <p14:tracePt t="49310" x="7251700" y="3575050"/>
          <p14:tracePt t="49326" x="7239000" y="3575050"/>
          <p14:tracePt t="49326" x="7219950" y="3594100"/>
          <p14:tracePt t="49342" x="7207250" y="3606800"/>
          <p14:tracePt t="49342" x="7194550" y="3619500"/>
          <p14:tracePt t="49359" x="7181850" y="3632200"/>
          <p14:tracePt t="49359" x="7169150" y="3651250"/>
          <p14:tracePt t="49376" x="7156450" y="3670300"/>
          <p14:tracePt t="49376" x="7131050" y="3702050"/>
          <p14:tracePt t="49393" x="7118350" y="3721100"/>
          <p14:tracePt t="49393" x="7105650" y="3740150"/>
          <p14:tracePt t="49410" x="7086600" y="3759200"/>
          <p14:tracePt t="49410" x="7067550" y="3778250"/>
          <p14:tracePt t="49426" x="7048500" y="3797300"/>
          <p14:tracePt t="49426" x="7035800" y="3816350"/>
          <p14:tracePt t="49443" x="7016750" y="3835400"/>
          <p14:tracePt t="49443" x="6978650" y="3867150"/>
          <p14:tracePt t="49460" x="6965950" y="3886200"/>
          <p14:tracePt t="49460" x="6953250" y="3898900"/>
          <p14:tracePt t="49477" x="6946900" y="3917950"/>
          <p14:tracePt t="49477" x="6934200" y="3937000"/>
          <p14:tracePt t="49493" x="6927850" y="3949700"/>
          <p14:tracePt t="49493" x="6921500" y="3962400"/>
          <p14:tracePt t="49493" x="6915150" y="3981450"/>
          <p14:tracePt t="49512" x="6908800" y="3994150"/>
          <p14:tracePt t="49525" x="6902450" y="4000500"/>
          <p14:tracePt t="49525" x="6889750" y="4019550"/>
          <p14:tracePt t="49544" x="6883400" y="4025900"/>
          <p14:tracePt t="49544" x="6883400" y="4032250"/>
          <p14:tracePt t="49561" x="6877050" y="4038600"/>
          <p14:tracePt t="49575" x="6870700" y="4038600"/>
          <p14:tracePt t="49663" x="6864350" y="4038600"/>
          <p14:tracePt t="49679" x="6858000" y="4044950"/>
          <p14:tracePt t="49691" x="6845300" y="4044950"/>
          <p14:tracePt t="49707" x="6838950" y="4051300"/>
          <p14:tracePt t="49724" x="6832600" y="4051300"/>
          <p14:tracePt t="49732" x="6826250" y="4051300"/>
          <p14:tracePt t="49747" x="6819900" y="4051300"/>
          <p14:tracePt t="49759" x="6813550" y="4051300"/>
          <p14:tracePt t="49776" x="6813550" y="4044950"/>
          <p14:tracePt t="49799" x="6819900" y="4038600"/>
          <p14:tracePt t="49819" x="6826250" y="4032250"/>
          <p14:tracePt t="49836" x="6832600" y="4025900"/>
          <p14:tracePt t="49851" x="6838950" y="4019550"/>
          <p14:tracePt t="49868" x="6838950" y="4013200"/>
          <p14:tracePt t="49876" x="6851650" y="4006850"/>
          <p14:tracePt t="49893" x="6858000" y="4000500"/>
          <p14:tracePt t="49910" x="6858000" y="3994150"/>
          <p14:tracePt t="49927" x="6864350" y="3987800"/>
          <p14:tracePt t="49948" x="6870700" y="3981450"/>
          <p14:tracePt t="49971" x="6870700" y="3975100"/>
          <p14:tracePt t="49999" x="6864350" y="3968750"/>
          <p14:tracePt t="50015" x="6864350" y="3962400"/>
          <p14:tracePt t="50031" x="6864350" y="3956050"/>
          <p14:tracePt t="50047" x="6864350" y="3949700"/>
          <p14:tracePt t="50053" x="6864350" y="3943350"/>
          <p14:tracePt t="50060" x="6864350" y="3937000"/>
          <p14:tracePt t="50060" x="6864350" y="3930650"/>
          <p14:tracePt t="50078" x="6864350" y="3924300"/>
          <p14:tracePt t="50078" x="6864350" y="3917950"/>
          <p14:tracePt t="50095" x="6864350" y="3911600"/>
          <p14:tracePt t="50111" x="6864350" y="3898900"/>
          <p14:tracePt t="50127" x="6864350" y="3892550"/>
          <p14:tracePt t="50167" x="6858000" y="3886200"/>
          <p14:tracePt t="50203" x="6851650" y="3886200"/>
          <p14:tracePt t="50239" x="6851650" y="3879850"/>
          <p14:tracePt t="50279" x="6845300" y="3879850"/>
          <p14:tracePt t="50307" x="6838950" y="3886200"/>
          <p14:tracePt t="50331" x="6832600" y="3886200"/>
          <p14:tracePt t="50351" x="6826250" y="3886200"/>
          <p14:tracePt t="50375" x="6819900" y="3886200"/>
          <p14:tracePt t="50407" x="6813550" y="3892550"/>
          <p14:tracePt t="50443" x="6807200" y="3892550"/>
          <p14:tracePt t="50495" x="6800850" y="3898900"/>
          <p14:tracePt t="50527" x="6794500" y="3905250"/>
          <p14:tracePt t="50571" x="6788150" y="3905250"/>
          <p14:tracePt t="50591" x="6781800" y="3911600"/>
          <p14:tracePt t="50623" x="6781800" y="3905250"/>
          <p14:tracePt t="50743" x="6788150" y="3898900"/>
          <p14:tracePt t="50915" x="6781800" y="3905250"/>
          <p14:tracePt t="50975" x="6775450" y="3911600"/>
          <p14:tracePt t="51007" x="6781800" y="3911600"/>
          <p14:tracePt t="51095" x="6788150" y="3911600"/>
          <p14:tracePt t="51147" x="6788150" y="3905250"/>
          <p14:tracePt t="51207" x="6794500" y="3905250"/>
          <p14:tracePt t="51239" x="6800850" y="3905250"/>
          <p14:tracePt t="51259" x="6807200" y="3898900"/>
          <p14:tracePt t="51291" x="6813550" y="3892550"/>
          <p14:tracePt t="51311" x="6819900" y="3892550"/>
          <p14:tracePt t="51431" x="6826250" y="3886200"/>
          <p14:tracePt t="51488" x="6826250" y="3879850"/>
          <p14:tracePt t="51539" x="6826250" y="3886200"/>
          <p14:tracePt t="51764" x="6826250" y="3892550"/>
          <p14:tracePt t="51840" x="6819900" y="3892550"/>
          <p14:tracePt t="51971" x="6813550" y="3898900"/>
          <p14:tracePt t="52083" x="6807200" y="3898900"/>
          <p14:tracePt t="52123" x="6807200" y="3905250"/>
          <p14:tracePt t="52151" x="6800850" y="3905250"/>
          <p14:tracePt t="52235" x="6794500" y="3911600"/>
          <p14:tracePt t="52279" x="6794500" y="3917950"/>
          <p14:tracePt t="52664" x="6788150" y="3924300"/>
          <p14:tracePt t="52791" x="6781800" y="3924300"/>
          <p14:tracePt t="52827" x="6775450" y="3924300"/>
          <p14:tracePt t="52903" x="6781800" y="3917950"/>
          <p14:tracePt t="52979" x="6788150" y="3911600"/>
          <p14:tracePt t="53039" x="6794500" y="3905250"/>
          <p14:tracePt t="53075" x="6794500" y="3898900"/>
          <p14:tracePt t="53231" x="6788150" y="3892550"/>
          <p14:tracePt t="53299" x="6781800" y="3892550"/>
          <p14:tracePt t="53331" x="6775450" y="3892550"/>
          <p14:tracePt t="53367" x="6775450" y="3886200"/>
          <p14:tracePt t="53403" x="6781800" y="3886200"/>
          <p14:tracePt t="53435" x="6781800" y="3879850"/>
          <p14:tracePt t="53459" x="6788150" y="3873500"/>
          <p14:tracePt t="53479" x="6794500" y="3867150"/>
          <p14:tracePt t="53495" x="6800850" y="3867150"/>
          <p14:tracePt t="53511" x="6807200" y="3860800"/>
          <p14:tracePt t="53523" x="6813550" y="3854450"/>
          <p14:tracePt t="53539" x="6819900" y="3848100"/>
          <p14:tracePt t="53555" x="6832600" y="3835400"/>
          <p14:tracePt t="53571" x="6838950" y="3829050"/>
          <p14:tracePt t="53583" x="6845300" y="3822700"/>
          <p14:tracePt t="53599" x="6851650" y="3816350"/>
          <p14:tracePt t="53616" x="6858000" y="3810000"/>
          <p14:tracePt t="53631" x="6858000" y="3803650"/>
          <p14:tracePt t="53643" x="6864350" y="3797300"/>
          <p14:tracePt t="53659" x="6858000" y="3803650"/>
          <p14:tracePt t="53727" x="6851650" y="3810000"/>
          <p14:tracePt t="53751" x="6851650" y="3816350"/>
          <p14:tracePt t="53764" x="6845300" y="3816350"/>
          <p14:tracePt t="53787" x="6838950" y="3816350"/>
          <p14:tracePt t="53819" x="6832600" y="3822700"/>
          <p14:tracePt t="53931" x="6838950" y="3829050"/>
          <p14:tracePt t="53959" x="6845300" y="3835400"/>
          <p14:tracePt t="53983" x="6851650" y="3841750"/>
          <p14:tracePt t="54003" x="6858000" y="3841750"/>
          <p14:tracePt t="54035" x="6864350" y="3841750"/>
          <p14:tracePt t="54052" x="6870700" y="3848100"/>
          <p14:tracePt t="54064" x="6877050" y="3848100"/>
          <p14:tracePt t="54087" x="6877050" y="3854450"/>
          <p14:tracePt t="54171" x="6870700" y="3860800"/>
          <p14:tracePt t="54191" x="6864350" y="3867150"/>
          <p14:tracePt t="54216" x="6858000" y="3873500"/>
          <p14:tracePt t="54231" x="6858000" y="3879850"/>
          <p14:tracePt t="54251" x="6851650" y="3886200"/>
          <p14:tracePt t="54275" x="6845300" y="3892550"/>
          <p14:tracePt t="54327" x="6838950" y="3898900"/>
          <p14:tracePt t="54351" x="6832600" y="3898900"/>
          <p14:tracePt t="54367" x="6826250" y="3898900"/>
          <p14:tracePt t="54379" x="6813550" y="3898900"/>
          <p14:tracePt t="54395" x="6807200" y="3905250"/>
          <p14:tracePt t="54408" x="6794500" y="3905250"/>
          <p14:tracePt t="54408" x="6788150" y="3911600"/>
          <p14:tracePt t="54408" x="6775450" y="3911600"/>
          <p14:tracePt t="54428" x="6756400" y="3917950"/>
          <p14:tracePt t="54428" x="6743700" y="3924300"/>
          <p14:tracePt t="54442" x="6724650" y="3930650"/>
          <p14:tracePt t="54442" x="6699250" y="3943350"/>
          <p14:tracePt t="54459" x="6680200" y="3956050"/>
          <p14:tracePt t="54459" x="6648450" y="3968750"/>
          <p14:tracePt t="54476" x="6623050" y="3987800"/>
          <p14:tracePt t="54476" x="6559550" y="4032250"/>
          <p14:tracePt t="54492" x="6521450" y="4064000"/>
          <p14:tracePt t="54492" x="6483350" y="4095750"/>
          <p14:tracePt t="54509" x="6445250" y="4121150"/>
          <p14:tracePt t="54509" x="6400800" y="4152900"/>
          <p14:tracePt t="54526" x="6356350" y="4191000"/>
          <p14:tracePt t="54526" x="6267450" y="4260850"/>
          <p14:tracePt t="54544" x="6223000" y="4298950"/>
          <p14:tracePt t="54544" x="6178550" y="4330700"/>
          <p14:tracePt t="54560" x="6127750" y="4362450"/>
          <p14:tracePt t="54560" x="6083300" y="4400550"/>
          <p14:tracePt t="54577" x="6038850" y="4432300"/>
          <p14:tracePt t="54577" x="6000750" y="4470400"/>
          <p14:tracePt t="54593" x="5956300" y="4502150"/>
          <p14:tracePt t="54593" x="5911850" y="4540250"/>
          <p14:tracePt t="54593" x="5867400" y="4565650"/>
          <p14:tracePt t="54612" x="5829300" y="4603750"/>
          <p14:tracePt t="54625" x="5784850" y="4641850"/>
          <p14:tracePt t="54625" x="5708650" y="4705350"/>
          <p14:tracePt t="54643" x="5664200" y="4737100"/>
          <p14:tracePt t="54643" x="5626100" y="4768850"/>
          <p14:tracePt t="54661" x="5588000" y="4800600"/>
          <p14:tracePt t="54661" x="5549900" y="4838700"/>
          <p14:tracePt t="54676" x="5511800" y="4870450"/>
          <p14:tracePt t="54676" x="5473700" y="4902200"/>
          <p14:tracePt t="54694" x="5435600" y="4933950"/>
          <p14:tracePt t="54694" x="5403850" y="4959350"/>
          <p14:tracePt t="54694" x="5359400" y="4991100"/>
          <p14:tracePt t="54713" x="5321300" y="5022850"/>
          <p14:tracePt t="54713" x="5283200" y="5048250"/>
          <p14:tracePt t="54727" x="5245100" y="5080000"/>
          <p14:tracePt t="54727" x="5200650" y="5105400"/>
          <p14:tracePt t="54744" x="5156200" y="5130800"/>
          <p14:tracePt t="54744" x="5111750" y="5156200"/>
          <p14:tracePt t="54761" x="5060950" y="5181600"/>
          <p14:tracePt t="54761" x="5010150" y="5207000"/>
          <p14:tracePt t="54777" x="4959350" y="5232400"/>
          <p14:tracePt t="54777" x="4857750" y="5276850"/>
          <p14:tracePt t="54793" x="4800600" y="5302250"/>
          <p14:tracePt t="54793" x="4743450" y="5327650"/>
          <p14:tracePt t="54810" x="4686300" y="5353050"/>
          <p14:tracePt t="54810" x="4629150" y="5378450"/>
          <p14:tracePt t="54827" x="4572000" y="5397500"/>
          <p14:tracePt t="54827" x="4451350" y="5435600"/>
          <p14:tracePt t="54845" x="4394200" y="5461000"/>
          <p14:tracePt t="54845" x="4337050" y="5480050"/>
          <p14:tracePt t="54861" x="4279900" y="5499100"/>
          <p14:tracePt t="54861" x="4222750" y="5518150"/>
          <p14:tracePt t="54877" x="4171950" y="5530850"/>
          <p14:tracePt t="54877" x="4121150" y="5549900"/>
          <p14:tracePt t="54894" x="4070350" y="5562600"/>
          <p14:tracePt t="54894" x="3981450" y="5581650"/>
          <p14:tracePt t="54913" x="3943350" y="5588000"/>
          <p14:tracePt t="54913" x="3911600" y="5588000"/>
          <p14:tracePt t="54928" x="3879850" y="5581650"/>
          <p14:tracePt t="54928" x="3854450" y="5575300"/>
          <p14:tracePt t="54945" x="3829050" y="5562600"/>
          <p14:tracePt t="54945" x="3803650" y="5549900"/>
          <p14:tracePt t="54961" x="3784600" y="5530850"/>
          <p14:tracePt t="54961" x="3765550" y="5511800"/>
          <p14:tracePt t="54977" x="3746500" y="5492750"/>
          <p14:tracePt t="54977" x="3727450" y="5467350"/>
          <p14:tracePt t="54977" x="3708400" y="5441950"/>
          <p14:tracePt t="54997" x="3689350" y="5416550"/>
          <p14:tracePt t="55010" x="3676650" y="5391150"/>
          <p14:tracePt t="55010" x="3638550" y="5334000"/>
          <p14:tracePt t="55028" x="3619500" y="5308600"/>
          <p14:tracePt t="55028" x="3606800" y="5283200"/>
          <p14:tracePt t="55044" x="3600450" y="5264150"/>
          <p14:tracePt t="55044" x="3587750" y="5238750"/>
          <p14:tracePt t="55061" x="3581400" y="5219700"/>
          <p14:tracePt t="55061" x="3575050" y="5200650"/>
          <p14:tracePt t="55061" x="3575050" y="5181600"/>
          <p14:tracePt t="55080" x="3575050" y="5168900"/>
          <p14:tracePt t="55080" x="3575050" y="5156200"/>
          <p14:tracePt t="55094" x="3581400" y="5143500"/>
          <p14:tracePt t="55094" x="3587750" y="5130800"/>
          <p14:tracePt t="55111" x="3594100" y="5124450"/>
          <p14:tracePt t="55111" x="3606800" y="5111750"/>
          <p14:tracePt t="55128" x="3619500" y="5105400"/>
          <p14:tracePt t="55128" x="3644900" y="5099050"/>
          <p14:tracePt t="55145" x="3663950" y="5092700"/>
          <p14:tracePt t="55145" x="3676650" y="5086350"/>
          <p14:tracePt t="55161" x="3695700" y="5086350"/>
          <p14:tracePt t="55161" x="3708400" y="5080000"/>
          <p14:tracePt t="55178" x="3727450" y="5073650"/>
          <p14:tracePt t="55178" x="3746500" y="5073650"/>
          <p14:tracePt t="55195" x="3765550" y="5067300"/>
          <p14:tracePt t="55195" x="3803650" y="5054600"/>
          <p14:tracePt t="55212" x="3822700" y="5041900"/>
          <p14:tracePt t="55212" x="3835400" y="5035550"/>
          <p14:tracePt t="55229" x="3854450" y="5029200"/>
          <p14:tracePt t="55229" x="3867150" y="5022850"/>
          <p14:tracePt t="55245" x="3879850" y="5016500"/>
          <p14:tracePt t="55245" x="3892550" y="5010150"/>
          <p14:tracePt t="55245" x="3898900" y="5003800"/>
          <p14:tracePt t="55264" x="3905250" y="4997450"/>
          <p14:tracePt t="55277" x="3911600" y="4991100"/>
          <p14:tracePt t="55277" x="3924300" y="4984750"/>
          <p14:tracePt t="55296" x="3930650" y="4978400"/>
          <p14:tracePt t="55312" x="3930650" y="4972050"/>
          <p14:tracePt t="55327" x="3937000" y="4965700"/>
          <p14:tracePt t="55344" x="3937000" y="4959350"/>
          <p14:tracePt t="55361" x="3937000" y="4953000"/>
          <p14:tracePt t="55377" x="3930650" y="4946650"/>
          <p14:tracePt t="55394" x="3924300" y="4940300"/>
          <p14:tracePt t="55415" x="3924300" y="4933950"/>
          <p14:tracePt t="55439" x="3930650" y="4933950"/>
          <p14:tracePt t="55459" x="3937000" y="4927600"/>
          <p14:tracePt t="55499" x="3943350" y="4921250"/>
          <p14:tracePt t="55559" x="3949700" y="4914900"/>
          <p14:tracePt t="55580" x="4197350" y="4895850"/>
          <p14:tracePt t="55763" x="4241800" y="4895850"/>
          <p14:tracePt t="55769" x="4286250" y="4889500"/>
          <p14:tracePt t="55780" x="4387850" y="4889500"/>
          <p14:tracePt t="55797" x="4540250" y="4883150"/>
          <p14:tracePt t="55814" x="4648200" y="4883150"/>
          <p14:tracePt t="55830" x="4749800" y="4883150"/>
          <p14:tracePt t="55847" x="4902200" y="4883150"/>
          <p14:tracePt t="55865" x="4991100" y="4883150"/>
          <p14:tracePt t="55880" x="5080000" y="4889500"/>
          <p14:tracePt t="55897" x="5156200" y="4889500"/>
          <p14:tracePt t="55914" x="5219700" y="4889500"/>
          <p14:tracePt t="55931" x="5314950" y="4889500"/>
          <p14:tracePt t="55949" x="5372100" y="4883150"/>
          <p14:tracePt t="55965" x="5422900" y="4883150"/>
          <p14:tracePt t="55981" x="5467350" y="4883150"/>
          <p14:tracePt t="55998" x="5511800" y="4883150"/>
          <p14:tracePt t="55998" x="5530850" y="4883150"/>
          <p14:tracePt t="56017" x="5549900" y="4876800"/>
          <p14:tracePt t="56017" x="5568950" y="4876800"/>
          <p14:tracePt t="56033" x="5600700" y="4876800"/>
          <p14:tracePt t="56048" x="5638800" y="4870450"/>
          <p14:tracePt t="56064" x="5670550" y="4870450"/>
          <p14:tracePt t="56081" x="5708650" y="4876800"/>
          <p14:tracePt t="56098" x="5759450" y="4883150"/>
          <p14:tracePt t="56116" x="5791200" y="4883150"/>
          <p14:tracePt t="56131" x="5829300" y="4876800"/>
          <p14:tracePt t="56148" x="5892800" y="4870450"/>
          <p14:tracePt t="56165" x="5937250" y="4870450"/>
          <p14:tracePt t="56181" x="5981700" y="4870450"/>
          <p14:tracePt t="56198" x="6032500" y="4864100"/>
          <p14:tracePt t="56215" x="6108700" y="4864100"/>
          <p14:tracePt t="56233" x="6172200" y="4870450"/>
          <p14:tracePt t="56248" x="6229350" y="4870450"/>
          <p14:tracePt t="56265" x="6292850" y="4870450"/>
          <p14:tracePt t="56282" x="6350000" y="4870450"/>
          <p14:tracePt t="56298" x="6438900" y="4876800"/>
          <p14:tracePt t="56317" x="6502400" y="4883150"/>
          <p14:tracePt t="56332" x="6559550" y="4883150"/>
          <p14:tracePt t="56349" x="6610350" y="4889500"/>
          <p14:tracePt t="56365" x="6667500" y="4889500"/>
          <p14:tracePt t="56382" x="6718300" y="4889500"/>
          <p14:tracePt t="56382" x="6750050" y="4883150"/>
          <p14:tracePt t="56401" x="6800850" y="4883150"/>
          <p14:tracePt t="56416" x="6851650" y="4883150"/>
          <p14:tracePt t="56432" x="6889750" y="4889500"/>
          <p14:tracePt t="56449" x="6946900" y="4889500"/>
          <p14:tracePt t="56466" x="6985000" y="4889500"/>
          <p14:tracePt t="56482" x="7016750" y="4889500"/>
          <p14:tracePt t="56499" x="7048500" y="4883150"/>
          <p14:tracePt t="56516" x="7092950" y="4883150"/>
          <p14:tracePt t="56533" x="7124700" y="4876800"/>
          <p14:tracePt t="56549" x="7156450" y="4876800"/>
          <p14:tracePt t="56566" x="7181850" y="4876800"/>
          <p14:tracePt t="56566" x="7194550" y="4876800"/>
          <p14:tracePt t="56585" x="7226300" y="4883150"/>
          <p14:tracePt t="56601" x="7258050" y="4883150"/>
          <p14:tracePt t="56617" x="7283450" y="4883150"/>
          <p14:tracePt t="56633" x="7315200" y="4876800"/>
          <p14:tracePt t="56650" x="7346950" y="4876800"/>
          <p14:tracePt t="56666" x="7385050" y="4876800"/>
          <p14:tracePt t="56666" x="7404100" y="4876800"/>
          <p14:tracePt t="56685" x="7435850" y="4876800"/>
          <p14:tracePt t="56701" x="7473950" y="4883150"/>
          <p14:tracePt t="56717" x="7512050" y="4883150"/>
          <p14:tracePt t="56733" x="7556500" y="4883150"/>
          <p14:tracePt t="56750" x="7626350" y="4883150"/>
          <p14:tracePt t="56767" x="7670800" y="4889500"/>
          <p14:tracePt t="56784" x="7721600" y="4889500"/>
          <p14:tracePt t="56800" x="7772400" y="4889500"/>
          <p14:tracePt t="56817" x="7835900" y="4883150"/>
          <p14:tracePt t="56833" x="7886700" y="4883150"/>
          <p14:tracePt t="56850" x="7931150" y="4883150"/>
          <p14:tracePt t="56867" x="7994650" y="4889500"/>
          <p14:tracePt t="56885" x="8032750" y="4889500"/>
          <p14:tracePt t="56900" x="8064500" y="4895850"/>
          <p14:tracePt t="56917" x="8096250" y="4895850"/>
          <p14:tracePt t="56934" x="8121650" y="4895850"/>
          <p14:tracePt t="56951" x="8159750" y="4895850"/>
          <p14:tracePt t="56969" x="8185150" y="4895850"/>
          <p14:tracePt t="56984" x="8204200" y="4895850"/>
          <p14:tracePt t="57001" x="8223250" y="4902200"/>
          <p14:tracePt t="57018" x="8242300" y="4902200"/>
          <p14:tracePt t="57035" x="8261350" y="4902200"/>
          <p14:tracePt t="57035" x="8267700" y="4902200"/>
          <p14:tracePt t="57053" x="8286750" y="4902200"/>
          <p14:tracePt t="57069" x="8299450" y="4902200"/>
          <p14:tracePt t="57084" x="8312150" y="4902200"/>
          <p14:tracePt t="57101" x="8324850" y="4902200"/>
          <p14:tracePt t="57101" x="8331200" y="4895850"/>
          <p14:tracePt t="57121" x="8337550" y="4895850"/>
          <p14:tracePt t="57134" x="8350250" y="4889500"/>
          <p14:tracePt t="57151" x="8356600" y="4889500"/>
          <p14:tracePt t="57167" x="8356600" y="4895850"/>
          <p14:tracePt t="57208" x="8350250" y="4902200"/>
          <p14:tracePt t="57216" x="8324850" y="4908550"/>
          <p14:tracePt t="57240" x="8299450" y="4908550"/>
          <p14:tracePt t="57245" x="8280400" y="4908550"/>
          <p14:tracePt t="57253" x="8255000" y="4908550"/>
          <p14:tracePt t="57253" x="8223250" y="4908550"/>
          <p14:tracePt t="57269" x="8191500" y="4914900"/>
          <p14:tracePt t="57269" x="8153400" y="4914900"/>
          <p14:tracePt t="57286" x="8108950" y="4914900"/>
          <p14:tracePt t="57286" x="8064500" y="4921250"/>
          <p14:tracePt t="57286" x="8013700" y="4927600"/>
          <p14:tracePt t="57305" x="7956550" y="4933950"/>
          <p14:tracePt t="57318" x="7893050" y="4940300"/>
          <p14:tracePt t="57318" x="7753350" y="4953000"/>
          <p14:tracePt t="57337" x="7670800" y="4959350"/>
          <p14:tracePt t="57337" x="7581900" y="4959350"/>
          <p14:tracePt t="57353" x="7493000" y="4965700"/>
          <p14:tracePt t="57353" x="7391400" y="4972050"/>
          <p14:tracePt t="57370" x="7283450" y="4984750"/>
          <p14:tracePt t="57370" x="7175500" y="4991100"/>
          <p14:tracePt t="57370" x="7054850" y="4997450"/>
          <p14:tracePt t="57389" x="6934200" y="5010150"/>
          <p14:tracePt t="57402" x="6800850" y="5022850"/>
          <p14:tracePt t="57402" x="6534150" y="5048250"/>
          <p14:tracePt t="57422" x="6388100" y="5060950"/>
          <p14:tracePt t="57422" x="6248400" y="5080000"/>
          <p14:tracePt t="57437" x="6102350" y="5099050"/>
          <p14:tracePt t="57437" x="5949950" y="5118100"/>
          <p14:tracePt t="57453" x="5803900" y="5130800"/>
          <p14:tracePt t="57453" x="5651500" y="5149850"/>
          <p14:tracePt t="57470" x="5505450" y="5168900"/>
          <p14:tracePt t="57470" x="5200650" y="5200650"/>
          <p14:tracePt t="57487" x="5054600" y="5219700"/>
          <p14:tracePt t="57487" x="4902200" y="5232400"/>
          <p14:tracePt t="57504" x="4756150" y="5251450"/>
          <p14:tracePt t="57504" x="4610100" y="5264150"/>
          <p14:tracePt t="57520" x="4464050" y="5276850"/>
          <p14:tracePt t="57520" x="4318000" y="5289550"/>
          <p14:tracePt t="57537" x="4178300" y="5302250"/>
          <p14:tracePt t="57537" x="3905250" y="5321300"/>
          <p14:tracePt t="57554" x="3771900" y="5327650"/>
          <p14:tracePt t="57554" x="3644900" y="5334000"/>
          <p14:tracePt t="57571" x="3524250" y="5334000"/>
          <p14:tracePt t="57571" x="3403600" y="5334000"/>
          <p14:tracePt t="57587" x="3289300" y="5334000"/>
          <p14:tracePt t="57587" x="3067050" y="5321300"/>
          <p14:tracePt t="57606" x="2952750" y="5314950"/>
          <p14:tracePt t="57606" x="2844800" y="5308600"/>
          <p14:tracePt t="57622" x="2736850" y="5302250"/>
          <p14:tracePt t="57622" x="2628900" y="5295900"/>
          <p14:tracePt t="57637" x="2527300" y="5289550"/>
          <p14:tracePt t="57637" x="2425700" y="5289550"/>
          <p14:tracePt t="57654" x="2336800" y="5283200"/>
          <p14:tracePt t="57654" x="2247900" y="5276850"/>
          <p14:tracePt t="57654" x="2165350" y="5276850"/>
          <p14:tracePt t="57673" x="2089150" y="5270500"/>
          <p14:tracePt t="57686" x="2012950" y="5270500"/>
          <p14:tracePt t="57686" x="1936750" y="5264150"/>
          <p14:tracePt t="57705" x="1797050" y="5251450"/>
          <p14:tracePt t="57705" x="1733550" y="5245100"/>
          <p14:tracePt t="57721" x="1670050" y="5238750"/>
          <p14:tracePt t="57721" x="1606550" y="5238750"/>
          <p14:tracePt t="57738" x="1543050" y="5232400"/>
          <p14:tracePt t="57738" x="1492250" y="5226050"/>
          <p14:tracePt t="57754" x="1435100" y="5226050"/>
          <p14:tracePt t="57754" x="1384300" y="5226050"/>
          <p14:tracePt t="57754" x="1339850" y="5219700"/>
          <p14:tracePt t="57773" x="1295400" y="5219700"/>
          <p14:tracePt t="57773" x="1257300" y="5219700"/>
          <p14:tracePt t="57788" x="1219200" y="5219700"/>
          <p14:tracePt t="57788" x="1187450" y="5219700"/>
          <p14:tracePt t="57804" x="1162050" y="5219700"/>
          <p14:tracePt t="57804" x="1130300" y="5219700"/>
          <p14:tracePt t="57821" x="1111250" y="5213350"/>
          <p14:tracePt t="57821" x="1092200" y="5213350"/>
          <p14:tracePt t="57838" x="1073150" y="5213350"/>
          <p14:tracePt t="57838" x="1041400" y="5213350"/>
          <p14:tracePt t="57856" x="1028700" y="5219700"/>
          <p14:tracePt t="57856" x="1022350" y="5219700"/>
          <p14:tracePt t="57872" x="1009650" y="5219700"/>
          <p14:tracePt t="57872" x="1003300" y="5226050"/>
          <p14:tracePt t="57889" x="996950" y="5232400"/>
          <p14:tracePt t="57905" x="996950" y="5245100"/>
          <p14:tracePt t="57920" x="996950" y="5251450"/>
          <p14:tracePt t="57937" x="996950" y="5257800"/>
          <p14:tracePt t="57937" x="1003300" y="5264150"/>
          <p14:tracePt t="57955" x="1003300" y="5270500"/>
          <p14:tracePt t="57970" x="1009650" y="5276850"/>
          <p14:tracePt t="57987" x="1022350" y="5276850"/>
          <p14:tracePt t="58004" x="1028700" y="5283200"/>
          <p14:tracePt t="58021" x="1035050" y="5283200"/>
          <p14:tracePt t="58037" x="1041400" y="5283200"/>
          <p14:tracePt t="58054" x="1047750" y="5283200"/>
          <p14:tracePt t="58072" x="1047750" y="5276850"/>
          <p14:tracePt t="58087" x="1047750" y="5283200"/>
          <p14:tracePt t="58124" x="1047750" y="5289550"/>
          <p14:tracePt t="58152" x="1041400" y="5289550"/>
          <p14:tracePt t="58176" x="1035050" y="5295900"/>
          <p14:tracePt t="58200" x="1028700" y="5302250"/>
          <p14:tracePt t="58212" x="1022350" y="5302250"/>
          <p14:tracePt t="58236" x="1028700" y="5308600"/>
          <p14:tracePt t="58312" x="1035050" y="5308600"/>
          <p14:tracePt t="58332" x="1041400" y="5308600"/>
          <p14:tracePt t="58348" x="1047750" y="5308600"/>
          <p14:tracePt t="58364" x="1047750" y="5302250"/>
          <p14:tracePt t="58380" x="1054100" y="5308600"/>
          <p14:tracePt t="58393" x="1060450" y="5308600"/>
          <p14:tracePt t="58409" x="1066800" y="5308600"/>
          <p14:tracePt t="58425" x="1073150" y="5308600"/>
          <p14:tracePt t="58444" x="1079500" y="5308600"/>
          <p14:tracePt t="58468" x="1085850" y="5308600"/>
          <p14:tracePt t="58492" x="1085850" y="5314950"/>
          <p14:tracePt t="58504" x="1092200" y="5321300"/>
          <p14:tracePt t="58520" x="1092200" y="5327650"/>
          <p14:tracePt t="58536" x="1098550" y="5334000"/>
          <p14:tracePt t="58552" x="1098550" y="5340350"/>
          <p14:tracePt t="58572" x="1104900" y="5346700"/>
          <p14:tracePt t="58588" x="1111250" y="5353050"/>
          <p14:tracePt t="58612" x="1117600" y="5353050"/>
          <p14:tracePt t="58632" x="1117600" y="5346700"/>
          <p14:tracePt t="58708" x="1123950" y="5346700"/>
          <p14:tracePt t="58752" x="1130300" y="5353050"/>
          <p14:tracePt t="58776" x="1130300" y="5359400"/>
          <p14:tracePt t="58792" x="1143000" y="5359400"/>
          <p14:tracePt t="58804" x="1149350" y="5365750"/>
          <p14:tracePt t="58820" x="1155700" y="5365750"/>
          <p14:tracePt t="58828" x="1162050" y="5372100"/>
          <p14:tracePt t="58840" x="1174750" y="5372100"/>
          <p14:tracePt t="58840" x="1181100" y="5372100"/>
          <p14:tracePt t="58858" x="1193800" y="5378450"/>
          <p14:tracePt t="58858" x="1212850" y="5384800"/>
          <p14:tracePt t="58875" x="1225550" y="5384800"/>
          <p14:tracePt t="58875" x="1238250" y="5384800"/>
          <p14:tracePt t="58891" x="1244600" y="5391150"/>
          <p14:tracePt t="58891" x="1257300" y="5391150"/>
          <p14:tracePt t="58908" x="1263650" y="5391150"/>
          <p14:tracePt t="58908" x="1282700" y="5391150"/>
          <p14:tracePt t="58925" x="1289050" y="5397500"/>
          <p14:tracePt t="58925" x="1295400" y="5397500"/>
          <p14:tracePt t="58941" x="1301750" y="5397500"/>
          <p14:tracePt t="58941" x="1308100" y="5397500"/>
          <p14:tracePt t="58958" x="1314450" y="5403850"/>
          <p14:tracePt t="58973" x="1320800" y="5403850"/>
          <p14:tracePt t="58993" x="1314450" y="5403850"/>
          <p14:tracePt t="59040" x="1314450" y="5397500"/>
          <p14:tracePt t="59153" x="1327150" y="5391150"/>
          <p14:tracePt t="59197" x="1333500" y="5384800"/>
          <p14:tracePt t="59232" x="1339850" y="5378450"/>
          <p14:tracePt t="59256" x="1346200" y="5378450"/>
          <p14:tracePt t="59272" x="1352550" y="5372100"/>
          <p14:tracePt t="59284" x="1358900" y="5372100"/>
          <p14:tracePt t="59300" x="1365250" y="5372100"/>
          <p14:tracePt t="59316" x="1371600" y="5372100"/>
          <p14:tracePt t="59332" x="1377950" y="5372100"/>
          <p14:tracePt t="59353" x="1384300" y="5372100"/>
          <p14:tracePt t="59376" x="1390650" y="5365750"/>
          <p14:tracePt t="59400" x="1397000" y="5365750"/>
          <p14:tracePt t="59428" x="1403350" y="5365750"/>
          <p14:tracePt t="59444" x="1416050" y="5365750"/>
          <p14:tracePt t="59460" x="1422400" y="5365750"/>
          <p14:tracePt t="59472" x="1428750" y="5372100"/>
          <p14:tracePt t="59489" x="1435100" y="5372100"/>
          <p14:tracePt t="59497" x="1441450" y="5372100"/>
          <p14:tracePt t="59508" x="1447800" y="5372100"/>
          <p14:tracePt t="59508" x="1460500" y="5372100"/>
          <p14:tracePt t="59527" x="1466850" y="5372100"/>
          <p14:tracePt t="59542" x="1473200" y="5372100"/>
          <p14:tracePt t="59559" x="1485900" y="5378450"/>
          <p14:tracePt t="59576" x="1492250" y="5378450"/>
          <p14:tracePt t="59576" x="1498600" y="5378450"/>
          <p14:tracePt t="59594" x="1504950" y="5378450"/>
          <p14:tracePt t="59609" x="1517650" y="5378450"/>
          <p14:tracePt t="59625" x="1524000" y="5378450"/>
          <p14:tracePt t="59642" x="1530350" y="5378450"/>
          <p14:tracePt t="59659" x="1536700" y="5372100"/>
          <p14:tracePt t="59659" x="1543050" y="5372100"/>
          <p14:tracePt t="59677" x="1555750" y="5372100"/>
          <p14:tracePt t="59692" x="1562100" y="5372100"/>
          <p14:tracePt t="59709" x="1568450" y="5372100"/>
          <p14:tracePt t="59709" x="1574800" y="5372100"/>
          <p14:tracePt t="59728" x="1581150" y="5372100"/>
          <p14:tracePt t="59743" x="1587500" y="5372100"/>
          <p14:tracePt t="59743" x="1600200" y="5372100"/>
          <p14:tracePt t="59761" x="1606550" y="5372100"/>
          <p14:tracePt t="59761" x="1612900" y="5372100"/>
          <p14:tracePt t="59778" x="1619250" y="5372100"/>
          <p14:tracePt t="59793" x="1625600" y="5372100"/>
          <p14:tracePt t="59793" x="1631950" y="5372100"/>
          <p14:tracePt t="59793" x="1638300" y="5372100"/>
          <p14:tracePt t="59813" x="1651000" y="5372100"/>
          <p14:tracePt t="59832" x="1657350" y="5372100"/>
          <p14:tracePt t="59848" x="1663700" y="5372100"/>
          <p14:tracePt t="59865" x="1670050" y="5372100"/>
          <p14:tracePt t="59881" x="1676400" y="5372100"/>
          <p14:tracePt t="59908" x="1682750" y="5378450"/>
          <p14:tracePt t="59925" x="1689100" y="5378450"/>
          <p14:tracePt t="59952" x="1689100" y="5384800"/>
          <p14:tracePt t="60020" x="1689100" y="5378450"/>
          <p14:tracePt t="60104" x="1695450" y="5384800"/>
          <p14:tracePt t="60157" x="1701800" y="5378450"/>
          <p14:tracePt t="60184" x="1708150" y="5378450"/>
          <p14:tracePt t="60208" x="1714500" y="5378450"/>
          <p14:tracePt t="60240" x="1720850" y="5378450"/>
          <p14:tracePt t="60269" x="1720850" y="5384800"/>
          <p14:tracePt t="60396" x="1720850" y="5391150"/>
          <p14:tracePt t="60432" x="1727200" y="5391150"/>
          <p14:tracePt t="60532" x="1733550" y="5391150"/>
          <p14:tracePt t="60552" x="1739900" y="5391150"/>
          <p14:tracePt t="60576" x="1746250" y="5391150"/>
          <p14:tracePt t="60600" x="1752600" y="5391150"/>
          <p14:tracePt t="60621" x="1758950" y="5391150"/>
          <p14:tracePt t="60636" x="1765300" y="5391150"/>
          <p14:tracePt t="60653" x="1771650" y="5391150"/>
          <p14:tracePt t="60665" x="1778000" y="5391150"/>
          <p14:tracePt t="60673" x="1784350" y="5391150"/>
          <p14:tracePt t="60681" x="1790700" y="5391150"/>
          <p14:tracePt t="60681" x="1797050" y="5391150"/>
          <p14:tracePt t="60697" x="1803400" y="5391150"/>
          <p14:tracePt t="60712" x="1809750" y="5391150"/>
          <p14:tracePt t="60712" x="1816100" y="5397500"/>
          <p14:tracePt t="60730" x="1822450" y="5397500"/>
          <p14:tracePt t="60730" x="1828800" y="5397500"/>
          <p14:tracePt t="60730" x="1835150" y="5397500"/>
          <p14:tracePt t="60750" x="1841500" y="5397500"/>
          <p14:tracePt t="60762" x="1847850" y="5397500"/>
          <p14:tracePt t="60762" x="1860550" y="5403850"/>
          <p14:tracePt t="60781" x="1866900" y="5403850"/>
          <p14:tracePt t="60796" x="1873250" y="5403850"/>
          <p14:tracePt t="60813" x="1879600" y="5410200"/>
          <p14:tracePt t="60829" x="1885950" y="5410200"/>
          <p14:tracePt t="60846" x="1892300" y="5416550"/>
          <p14:tracePt t="60863" x="1898650" y="5422900"/>
          <p14:tracePt t="60900" x="1905000" y="5429250"/>
          <p14:tracePt t="60920" x="1911350" y="5435600"/>
          <p14:tracePt t="60944" x="1917700" y="5435600"/>
          <p14:tracePt t="60960" x="1924050" y="5441950"/>
          <p14:tracePt t="60980" x="1930400" y="5448300"/>
          <p14:tracePt t="60996" x="1936750" y="5448300"/>
          <p14:tracePt t="61032" x="1943100" y="5448300"/>
          <p14:tracePt t="61065" x="1949450" y="5441950"/>
          <p14:tracePt t="61084" x="1955800" y="5441950"/>
          <p14:tracePt t="61108" x="1962150" y="5435600"/>
          <p14:tracePt t="61132" x="1968500" y="5435600"/>
          <p14:tracePt t="61153" x="1974850" y="5435600"/>
          <p14:tracePt t="61220" x="1974850" y="5441950"/>
          <p14:tracePt t="61260" x="1981200" y="5448300"/>
          <p14:tracePt t="61288" x="1987550" y="5448300"/>
          <p14:tracePt t="61340" x="1993900" y="5441950"/>
          <p14:tracePt t="61432" x="2000250" y="5435600"/>
          <p14:tracePt t="61484" x="2006600" y="5435600"/>
          <p14:tracePt t="61504" x="2012950" y="5435600"/>
          <p14:tracePt t="61520" x="2019300" y="5435600"/>
          <p14:tracePt t="61536" x="2032000" y="5435600"/>
          <p14:tracePt t="61552" x="2038350" y="5435600"/>
          <p14:tracePt t="61564" x="2044700" y="5435600"/>
          <p14:tracePt t="61572" x="2051050" y="5435600"/>
          <p14:tracePt t="61582" x="2057400" y="5435600"/>
          <p14:tracePt t="61582" x="2063750" y="5435600"/>
          <p14:tracePt t="61600" x="2070100" y="5429250"/>
          <p14:tracePt t="61616" x="2076450" y="5429250"/>
          <p14:tracePt t="61616" x="2082800" y="5429250"/>
          <p14:tracePt t="61634" x="2089150" y="5422900"/>
          <p14:tracePt t="61649" x="2095500" y="5422900"/>
          <p14:tracePt t="61665" x="2101850" y="5422900"/>
          <p14:tracePt t="61682" x="2108200" y="5429250"/>
          <p14:tracePt t="61699" x="2108200" y="5435600"/>
          <p14:tracePt t="61716" x="2108200" y="5441950"/>
          <p14:tracePt t="61732" x="2108200" y="5448300"/>
          <p14:tracePt t="61753" x="2108200" y="5441950"/>
          <p14:tracePt t="61864" x="2108200" y="5435600"/>
          <p14:tracePt t="61888" x="2114550" y="5429250"/>
          <p14:tracePt t="61972" x="2108200" y="5422900"/>
          <p14:tracePt t="62044" x="2108200" y="5416550"/>
          <p14:tracePt t="62120" x="2101850" y="5416550"/>
          <p14:tracePt t="62160" x="2095500" y="5416550"/>
          <p14:tracePt t="62180" x="2089150" y="5416550"/>
          <p14:tracePt t="62220" x="2095500" y="5416550"/>
          <p14:tracePt t="62344" x="2101850" y="5410200"/>
          <p14:tracePt t="62392" x="2101850" y="5403850"/>
          <p14:tracePt t="62460" x="2095500" y="5403850"/>
          <p14:tracePt t="62548" x="2089150" y="5403850"/>
          <p14:tracePt t="62592" x="2082800" y="5403850"/>
          <p14:tracePt t="62644" x="2082800" y="5410200"/>
          <p14:tracePt t="62700" x="2076450" y="5410200"/>
          <p14:tracePt t="62772" x="2070100" y="5410200"/>
          <p14:tracePt t="62884" x="2063750" y="5403850"/>
          <p14:tracePt t="62924" x="2057400" y="5403850"/>
          <p14:tracePt t="62968" x="2051050" y="5403850"/>
          <p14:tracePt t="63052" x="2044700" y="5403850"/>
          <p14:tracePt t="63120" x="2038350" y="5403850"/>
          <p14:tracePt t="63232" x="2044700" y="5397500"/>
          <p14:tracePt t="63300" x="2051050" y="5397500"/>
          <p14:tracePt t="63320" x="2057400" y="5397500"/>
          <p14:tracePt t="63336" x="2057400" y="5391150"/>
          <p14:tracePt t="63352" x="2063750" y="5391150"/>
          <p14:tracePt t="63372" x="2070100" y="5391150"/>
          <p14:tracePt t="63508" x="2070100" y="5397500"/>
          <p14:tracePt t="63576" x="2076450" y="5397500"/>
          <p14:tracePt t="63644" x="2076450" y="5391150"/>
          <p14:tracePt t="63672" x="2082800" y="5391150"/>
          <p14:tracePt t="63704" x="2089150" y="5397500"/>
          <p14:tracePt t="63725" x="2095500" y="5403850"/>
          <p14:tracePt t="63740" x="2101850" y="5403850"/>
          <p14:tracePt t="63756" x="2108200" y="5403850"/>
          <p14:tracePt t="63772" x="2114550" y="5410200"/>
          <p14:tracePt t="63784" x="2120900" y="5410200"/>
          <p14:tracePt t="63844" x="2127250" y="5403850"/>
          <p14:tracePt t="63884" x="2133600" y="5403850"/>
          <p14:tracePt t="63920" x="2133600" y="5397500"/>
          <p14:tracePt t="63980" x="2139950" y="5391150"/>
          <p14:tracePt t="64024" x="2146300" y="5391150"/>
          <p14:tracePt t="64080" x="2152650" y="5391150"/>
          <p14:tracePt t="64204" x="2159000" y="5391150"/>
          <p14:tracePt t="64272" x="2159000" y="5397500"/>
          <p14:tracePt t="64312" x="2159000" y="5403850"/>
          <p14:tracePt t="64348" x="2159000" y="5410200"/>
          <p14:tracePt t="64384" x="2165350" y="5403850"/>
          <p14:tracePt t="64500" x="2171700" y="5403850"/>
          <p14:tracePt t="64520" x="2178050" y="5403850"/>
          <p14:tracePt t="64536" x="2184400" y="5397500"/>
          <p14:tracePt t="64560" x="2190750" y="5397500"/>
          <p14:tracePt t="64612" x="2203450" y="5397500"/>
          <p14:tracePt t="64632" x="2209800" y="5397500"/>
          <p14:tracePt t="64648" x="2216150" y="5397500"/>
          <p14:tracePt t="64665" x="2222500" y="5391150"/>
          <p14:tracePt t="64680" x="2228850" y="5391150"/>
          <p14:tracePt t="64692" x="2235200" y="5384800"/>
          <p14:tracePt t="64716" x="2235200" y="5378450"/>
          <p14:tracePt t="64732" x="2235200" y="5372100"/>
          <p14:tracePt t="64769" x="2228850" y="5378450"/>
          <p14:tracePt t="64801" x="2228850" y="5384800"/>
          <p14:tracePt t="64813" x="2228850" y="5391150"/>
          <p14:tracePt t="64821" x="2228850" y="5397500"/>
          <p14:tracePt t="64829" x="2228850" y="5403850"/>
          <p14:tracePt t="64842" x="2228850" y="5410200"/>
          <p14:tracePt t="64842" x="2228850" y="5416550"/>
          <p14:tracePt t="64861" x="2228850" y="5422900"/>
          <p14:tracePt t="64861" x="2228850" y="5429250"/>
          <p14:tracePt t="64877" x="2228850" y="5435600"/>
          <p14:tracePt t="64877" x="2235200" y="5441950"/>
          <p14:tracePt t="64894" x="2235200" y="5448300"/>
          <p14:tracePt t="64894" x="2241550" y="5454650"/>
          <p14:tracePt t="64894" x="2241550" y="5461000"/>
          <p14:tracePt t="64914" x="2247900" y="5467350"/>
          <p14:tracePt t="64914" x="2254250" y="5480050"/>
          <p14:tracePt t="64927" x="2260600" y="5486400"/>
          <p14:tracePt t="64927" x="2260600" y="5499100"/>
          <p14:tracePt t="64945" x="2266950" y="5505450"/>
          <p14:tracePt t="64945" x="2273300" y="5518150"/>
          <p14:tracePt t="64961" x="2279650" y="5530850"/>
          <p14:tracePt t="64961" x="2286000" y="5543550"/>
          <p14:tracePt t="64978" x="2292350" y="5556250"/>
          <p14:tracePt t="64978" x="2311400" y="5581650"/>
          <p14:tracePt t="64994" x="2317750" y="5594350"/>
          <p14:tracePt t="64994" x="2324100" y="5607050"/>
          <p14:tracePt t="65010" x="2330450" y="5626100"/>
          <p14:tracePt t="65010" x="2330450" y="5638800"/>
          <p14:tracePt t="65028" x="2336800" y="5657850"/>
          <p14:tracePt t="65028" x="2343150" y="5689600"/>
          <p14:tracePt t="65045" x="2343150" y="5708650"/>
          <p14:tracePt t="65045" x="2336800" y="5721350"/>
          <p14:tracePt t="65062" x="2336800" y="5740400"/>
          <p14:tracePt t="65062" x="2330450" y="5759450"/>
          <p14:tracePt t="65078" x="2330450" y="5772150"/>
          <p14:tracePt t="65078" x="2324100" y="5791200"/>
          <p14:tracePt t="65095" x="2317750" y="5803900"/>
          <p14:tracePt t="65095" x="2311400" y="5816600"/>
          <p14:tracePt t="65095" x="2311400" y="5829300"/>
          <p14:tracePt t="65114" x="2305050" y="5842000"/>
          <p14:tracePt t="65114" x="2305050" y="5848350"/>
          <p14:tracePt t="65130" x="2298700" y="5861050"/>
          <p14:tracePt t="65130" x="2298700" y="5867400"/>
          <p14:tracePt t="65145" x="2298700" y="5873750"/>
          <p14:tracePt t="65145" x="2292350" y="5880100"/>
          <p14:tracePt t="65162" x="2292350" y="5886450"/>
          <p14:tracePt t="65162" x="2292350" y="5892800"/>
          <p14:tracePt t="65180" x="2292350" y="5899150"/>
          <p14:tracePt t="65194" x="2298700" y="5892800"/>
          <p14:tracePt t="65232" x="2305050" y="5886450"/>
          <p14:tracePt t="65248" x="2305050" y="5880100"/>
          <p14:tracePt t="65257" x="2305050" y="5873750"/>
          <p14:tracePt t="65265" x="2311400" y="5867400"/>
          <p14:tracePt t="65277" x="2311400" y="5861050"/>
          <p14:tracePt t="65277" x="2317750" y="5848350"/>
          <p14:tracePt t="65295" x="2317750" y="5842000"/>
          <p14:tracePt t="65295" x="2317750" y="5835650"/>
          <p14:tracePt t="65312" x="2317750" y="5829300"/>
          <p14:tracePt t="65327" x="2311400" y="5822950"/>
          <p14:tracePt t="65344" x="2305050" y="5822950"/>
          <p14:tracePt t="65344" x="2298700" y="5822950"/>
          <p14:tracePt t="65362" x="2292350" y="5829300"/>
          <p14:tracePt t="65362" x="2286000" y="5829300"/>
          <p14:tracePt t="65379" x="2273300" y="5835650"/>
          <p14:tracePt t="65379" x="2266950" y="5842000"/>
          <p14:tracePt t="65396" x="2260600" y="5848350"/>
          <p14:tracePt t="65396" x="2241550" y="5854700"/>
          <p14:tracePt t="65413" x="2228850" y="5854700"/>
          <p14:tracePt t="65413" x="2216150" y="5854700"/>
          <p14:tracePt t="65429" x="2203450" y="5848350"/>
          <p14:tracePt t="65429" x="2184400" y="5842000"/>
          <p14:tracePt t="65446" x="1987550" y="5588000"/>
          <p14:tracePt t="65527" x="1981200" y="5568950"/>
          <p14:tracePt t="65532" x="1981200" y="5549900"/>
          <p14:tracePt t="65545" x="1993900" y="5511800"/>
          <p14:tracePt t="65562" x="2025650" y="5480050"/>
          <p14:tracePt t="65562" x="2044700" y="5467350"/>
          <p14:tracePt t="65581" x="2089150" y="5441950"/>
          <p14:tracePt t="65595" x="2159000" y="5422900"/>
          <p14:tracePt t="65612" x="2241550" y="5403850"/>
          <p14:tracePt t="65629" x="2406650" y="5378450"/>
          <p14:tracePt t="65645" x="2533650" y="5365750"/>
          <p14:tracePt t="65662" x="2679700" y="5359400"/>
          <p14:tracePt t="65679" x="2825750" y="5359400"/>
          <p14:tracePt t="65696" x="3054350" y="5353050"/>
          <p14:tracePt t="65712" x="3200400" y="5346700"/>
          <p14:tracePt t="65729" x="3340100" y="5346700"/>
          <p14:tracePt t="65746" x="3473450" y="5353050"/>
          <p14:tracePt t="65746" x="3536950" y="5359400"/>
          <p14:tracePt t="65766" x="3657600" y="5378450"/>
          <p14:tracePt t="65781" x="3771900" y="5397500"/>
          <p14:tracePt t="65796" x="3867150" y="5422900"/>
          <p14:tracePt t="65813" x="3949700" y="5454650"/>
          <p14:tracePt t="65829" x="4013200" y="5492750"/>
          <p14:tracePt t="65846" x="4057650" y="5530850"/>
          <p14:tracePt t="65846" x="4076700" y="5549900"/>
          <p14:tracePt t="65866" x="4095750" y="5588000"/>
          <p14:tracePt t="65880" x="4095750" y="5626100"/>
          <p14:tracePt t="65896" x="4083050" y="5657850"/>
          <p14:tracePt t="65913" x="4044950" y="5689600"/>
          <p14:tracePt t="65930" x="3949700" y="5727700"/>
          <p14:tracePt t="65946" x="3867150" y="5759450"/>
          <p14:tracePt t="65963" x="3759200" y="5791200"/>
          <p14:tracePt t="65980" x="3644900" y="5822950"/>
          <p14:tracePt t="65997" x="3448050" y="5861050"/>
          <p14:tracePt t="66014" x="3308350" y="5880100"/>
          <p14:tracePt t="66030" x="3168650" y="5892800"/>
          <p14:tracePt t="66047" x="2946400" y="5899150"/>
          <p14:tracePt t="66065" x="2800350" y="5899150"/>
          <p14:tracePt t="66080" x="2673350" y="5892800"/>
          <p14:tracePt t="66097" x="2565400" y="5886450"/>
          <p14:tracePt t="66116" x="2470150" y="5873750"/>
          <p14:tracePt t="66130" x="2393950" y="5861050"/>
          <p14:tracePt t="66130" x="2362200" y="5854700"/>
          <p14:tracePt t="66149" x="2311400" y="5842000"/>
          <p14:tracePt t="66165" x="2273300" y="5822950"/>
          <p14:tracePt t="66181" x="2241550" y="5816600"/>
          <p14:tracePt t="66197" x="2228850" y="5810250"/>
          <p14:tracePt t="66214" x="2222500" y="5803900"/>
          <p14:tracePt t="66230" x="2216150" y="5803900"/>
          <p14:tracePt t="66247" x="2216150" y="5797550"/>
          <p14:tracePt t="66269" x="2222500" y="5797550"/>
          <p14:tracePt t="66285" x="2228850" y="5797550"/>
          <p14:tracePt t="66301" x="2235200" y="5791200"/>
          <p14:tracePt t="66321" x="2235200" y="5784850"/>
          <p14:tracePt t="66364" x="2228850" y="5784850"/>
          <p14:tracePt t="66380" x="2222500" y="5778500"/>
          <p14:tracePt t="66396" x="2216150" y="5778500"/>
          <p14:tracePt t="66412" x="2209800" y="5772150"/>
          <p14:tracePt t="66424" x="2203450" y="5772150"/>
          <p14:tracePt t="66449" x="2203450" y="5778500"/>
          <p14:tracePt t="66484" x="2203450" y="5784850"/>
          <p14:tracePt t="66516" x="2209800" y="5784850"/>
          <p14:tracePt t="66552" x="2216150" y="5784850"/>
          <p14:tracePt t="66577" x="2222500" y="5784850"/>
          <p14:tracePt t="66595" x="2228850" y="5784850"/>
          <p14:tracePt t="66629" x="2228850" y="5778500"/>
          <p14:tracePt t="66724" x="2222500" y="5772150"/>
          <p14:tracePt t="66772" x="2228850" y="5765800"/>
          <p14:tracePt t="66912" x="2235200" y="5765800"/>
          <p14:tracePt t="66928" x="2241550" y="5765800"/>
          <p14:tracePt t="66937" x="2247900" y="5759450"/>
          <p14:tracePt t="66949" x="2254250" y="5759450"/>
          <p14:tracePt t="66949" x="2260600" y="5734050"/>
          <p14:tracePt t="66968" x="2266950" y="5721350"/>
          <p14:tracePt t="66968" x="2273300" y="5695950"/>
          <p14:tracePt t="66984" x="2279650" y="5664200"/>
          <p14:tracePt t="66984" x="2279650" y="5619750"/>
          <p14:tracePt t="67001" x="2286000" y="5568950"/>
          <p14:tracePt t="67001" x="2292350" y="5511800"/>
          <p14:tracePt t="67017" x="2298700" y="5441950"/>
          <p14:tracePt t="67017" x="2330450" y="5289550"/>
          <p14:tracePt t="67034" x="2355850" y="5207000"/>
          <p14:tracePt t="67034" x="2381250" y="5118100"/>
          <p14:tracePt t="67051" x="2413000" y="5022850"/>
          <p14:tracePt t="67051" x="2451100" y="4921250"/>
          <p14:tracePt t="67067" x="2489200" y="4819650"/>
          <p14:tracePt t="67067" x="2590800" y="4616450"/>
          <p14:tracePt t="67085" x="2641600" y="4514850"/>
          <p14:tracePt t="67085" x="2705100" y="4406900"/>
          <p14:tracePt t="67101" x="2762250" y="4311650"/>
          <p14:tracePt t="67101" x="2825750" y="4222750"/>
          <p14:tracePt t="67120" x="2889250" y="4127500"/>
          <p14:tracePt t="67120" x="2952750" y="4038600"/>
          <p14:tracePt t="67135" x="3016250" y="3949700"/>
          <p14:tracePt t="67135" x="3079750" y="3867150"/>
          <p14:tracePt t="67135" x="3143250" y="3778250"/>
          <p14:tracePt t="67154" x="3200400" y="3695700"/>
          <p14:tracePt t="67154" x="3257550" y="3613150"/>
          <p14:tracePt t="67168" x="3308350" y="3524250"/>
          <p14:tracePt t="67168" x="3359150" y="3441700"/>
          <p14:tracePt t="67185" x="3409950" y="3359150"/>
          <p14:tracePt t="67185" x="3454400" y="3282950"/>
          <p14:tracePt t="67202" x="3492500" y="3213100"/>
          <p14:tracePt t="67202" x="3530600" y="3136900"/>
          <p14:tracePt t="67218" x="3562350" y="3073400"/>
          <p14:tracePt t="67218" x="3594100" y="3009900"/>
          <p14:tracePt t="67218" x="3619500" y="2946400"/>
          <p14:tracePt t="67237" x="3638550" y="2895600"/>
          <p14:tracePt t="67250" x="3657600" y="2844800"/>
          <p14:tracePt t="67250" x="3676650" y="2749550"/>
          <p14:tracePt t="67268" x="3683000" y="2705100"/>
          <p14:tracePt t="67268" x="3683000" y="2667000"/>
          <p14:tracePt t="67285" x="3676650" y="2635250"/>
          <p14:tracePt t="67285" x="3676650" y="2603500"/>
          <p14:tracePt t="67302" x="3663950" y="2578100"/>
          <p14:tracePt t="67302" x="3651250" y="2552700"/>
          <p14:tracePt t="67302" x="3638550" y="2533650"/>
          <p14:tracePt t="67322" x="3625850" y="2514600"/>
          <p14:tracePt t="67322" x="3606800" y="2501900"/>
          <p14:tracePt t="67335" x="3587750" y="2482850"/>
          <p14:tracePt t="67335" x="3568700" y="2476500"/>
          <p14:tracePt t="67352" x="3549650" y="2463800"/>
          <p14:tracePt t="67352" x="3530600" y="2457450"/>
          <p14:tracePt t="67368" x="3511550" y="2444750"/>
          <p14:tracePt t="67368" x="3479800" y="2425700"/>
          <p14:tracePt t="67385" x="3467100" y="2419350"/>
          <p14:tracePt t="67385" x="3460750" y="2413000"/>
          <p14:tracePt t="67402" x="3448050" y="2406650"/>
          <p14:tracePt t="67402" x="3441700" y="2400300"/>
          <p14:tracePt t="67419" x="3435350" y="2387600"/>
          <p14:tracePt t="67419" x="3429000" y="2381250"/>
          <p14:tracePt t="67435" x="3429000" y="2374900"/>
          <p14:tracePt t="67435" x="3429000" y="2362200"/>
          <p14:tracePt t="67453" x="3435350" y="2355850"/>
          <p14:tracePt t="67453" x="3441700" y="2349500"/>
          <p14:tracePt t="67469" x="3441700" y="2343150"/>
          <p14:tracePt t="67469" x="3454400" y="2343150"/>
          <p14:tracePt t="67486" x="3460750" y="2336800"/>
          <p14:tracePt t="67486" x="3473450" y="2336800"/>
          <p14:tracePt t="67502" x="3486150" y="2330450"/>
          <p14:tracePt t="67502" x="3530600" y="2324100"/>
          <p14:tracePt t="67521" x="3549650" y="2324100"/>
          <p14:tracePt t="67521" x="3575050" y="2324100"/>
          <p14:tracePt t="67537" x="3600450" y="2317750"/>
          <p14:tracePt t="67537" x="3625850" y="2317750"/>
          <p14:tracePt t="67553" x="3657600" y="2317750"/>
          <p14:tracePt t="67553" x="3683000" y="2317750"/>
          <p14:tracePt t="67569" x="3708400" y="2317750"/>
          <p14:tracePt t="67569" x="3740150" y="2311400"/>
          <p14:tracePt t="67586" x="3771900" y="2311400"/>
          <p14:tracePt t="67586" x="3803650" y="2311400"/>
          <p14:tracePt t="67586" x="3835400" y="2311400"/>
          <p14:tracePt t="67605" x="3873500" y="2311400"/>
          <p14:tracePt t="67618" x="3911600" y="2311400"/>
          <p14:tracePt t="67618" x="3994150" y="2317750"/>
          <p14:tracePt t="67636" x="4038600" y="2317750"/>
          <p14:tracePt t="67636" x="4089400" y="2324100"/>
          <p14:tracePt t="67653" x="4133850" y="2330450"/>
          <p14:tracePt t="67653" x="4184650" y="2336800"/>
          <p14:tracePt t="67669" x="4235450" y="2336800"/>
          <p14:tracePt t="67669" x="4343400" y="2343150"/>
          <p14:tracePt t="67686" x="4394200" y="2349500"/>
          <p14:tracePt t="67686" x="4451350" y="2349500"/>
          <p14:tracePt t="67704" x="4508500" y="2349500"/>
          <p14:tracePt t="67704" x="4565650" y="2355850"/>
          <p14:tracePt t="67720" x="4629150" y="2355850"/>
          <p14:tracePt t="67720" x="4686300" y="2362200"/>
          <p14:tracePt t="67737" x="4749800" y="2362200"/>
          <p14:tracePt t="67737" x="4883150" y="2368550"/>
          <p14:tracePt t="67753" x="4946650" y="2374900"/>
          <p14:tracePt t="67753" x="5010150" y="2374900"/>
          <p14:tracePt t="67770" x="5067300" y="2381250"/>
          <p14:tracePt t="67770" x="5124450" y="2381250"/>
          <p14:tracePt t="67786" x="5181600" y="2387600"/>
          <p14:tracePt t="67786" x="5289550" y="2393950"/>
          <p14:tracePt t="67806" x="5334000" y="2393950"/>
          <p14:tracePt t="67806" x="5378450" y="2393950"/>
          <p14:tracePt t="67821" x="5416550" y="2400300"/>
          <p14:tracePt t="67821" x="5454650" y="2400300"/>
          <p14:tracePt t="67837" x="5486400" y="2400300"/>
          <p14:tracePt t="67837" x="5518150" y="2400300"/>
          <p14:tracePt t="67853" x="5549900" y="2406650"/>
          <p14:tracePt t="67853" x="5575300" y="2406650"/>
          <p14:tracePt t="67870" x="5594350" y="2400300"/>
          <p14:tracePt t="67870" x="5619750" y="2400300"/>
          <p14:tracePt t="67870" x="5632450" y="2400300"/>
          <p14:tracePt t="67889" x="5645150" y="2393950"/>
          <p14:tracePt t="67902" x="5657850" y="2393950"/>
          <p14:tracePt t="67921" x="5562600" y="2286000"/>
          <p14:tracePt t="68027" x="5556250" y="2273300"/>
          <p14:tracePt t="68032" x="5556250" y="2260600"/>
          <p14:tracePt t="68041" x="5575300" y="2228850"/>
          <p14:tracePt t="68053" x="5607050" y="2190750"/>
          <p14:tracePt t="68070" x="5664200" y="2146300"/>
          <p14:tracePt t="68087" x="5778500" y="2082800"/>
          <p14:tracePt t="68104" x="5880100" y="2051050"/>
          <p14:tracePt t="68122" x="6007100" y="2025650"/>
          <p14:tracePt t="68137" x="6146800" y="2006600"/>
          <p14:tracePt t="68153" x="6299200" y="1993900"/>
          <p14:tracePt t="68170" x="6534150" y="1993900"/>
          <p14:tracePt t="68188" x="6692900" y="2012950"/>
          <p14:tracePt t="68204" x="6851650" y="2025650"/>
          <p14:tracePt t="68221" x="7004050" y="2044700"/>
          <p14:tracePt t="68238" x="7137400" y="2063750"/>
          <p14:tracePt t="68254" x="7258050" y="2089150"/>
          <p14:tracePt t="68254" x="7315200" y="2101850"/>
          <p14:tracePt t="68273" x="7404100" y="2139950"/>
          <p14:tracePt t="68288" x="7473950" y="2184400"/>
          <p14:tracePt t="68304" x="7524750" y="2235200"/>
          <p14:tracePt t="68321" x="7543800" y="2273300"/>
          <p14:tracePt t="68338" x="7543800" y="2324100"/>
          <p14:tracePt t="68354" x="7512050" y="2349500"/>
          <p14:tracePt t="68371" x="7454900" y="2368550"/>
          <p14:tracePt t="68388" x="7340600" y="2387600"/>
          <p14:tracePt t="68405" x="7239000" y="2400300"/>
          <p14:tracePt t="68421" x="7124700" y="2400300"/>
          <p14:tracePt t="68438" x="6991350" y="2400300"/>
          <p14:tracePt t="68455" x="6775450" y="2400300"/>
          <p14:tracePt t="68473" x="6629400" y="2400300"/>
          <p14:tracePt t="68488" x="6483350" y="2406650"/>
          <p14:tracePt t="68505" x="6343650" y="2400300"/>
          <p14:tracePt t="68522" x="6216650" y="2400300"/>
          <p14:tracePt t="68522" x="6159500" y="2393950"/>
          <p14:tracePt t="68541" x="6102350" y="2393950"/>
          <p14:tracePt t="68541" x="6051550" y="2387600"/>
          <p14:tracePt t="68557" x="5956300" y="2374900"/>
          <p14:tracePt t="68573" x="5880100" y="2368550"/>
          <p14:tracePt t="68588" x="5816600" y="2362200"/>
          <p14:tracePt t="68605" x="5772150" y="2362200"/>
          <p14:tracePt t="68622" x="5734050" y="2362200"/>
          <p14:tracePt t="68638" x="5727700" y="2362200"/>
          <p14:tracePt t="68655" x="5721350" y="2355850"/>
          <p14:tracePt t="68671" x="5715000" y="2349500"/>
          <p14:tracePt t="68700" x="5715000" y="2355850"/>
          <p14:tracePt t="68736" x="5708650" y="2362200"/>
          <p14:tracePt t="68752" x="5702300" y="2362200"/>
          <p14:tracePt t="68760" x="5689600" y="2374900"/>
          <p14:tracePt t="68772" x="5670550" y="2387600"/>
          <p14:tracePt t="68789" x="5645150" y="2413000"/>
          <p14:tracePt t="68806" x="5607050" y="2451100"/>
          <p14:tracePt t="68822" x="5524500" y="2565400"/>
          <p14:tracePt t="68841" x="5441950" y="2679700"/>
          <p14:tracePt t="68857" x="5346700" y="2819400"/>
          <p14:tracePt t="68873" x="5232400" y="2984500"/>
          <p14:tracePt t="68889" x="5099050" y="3162300"/>
          <p14:tracePt t="68906" x="4959350" y="3359150"/>
          <p14:tracePt t="68906" x="4889500" y="3460750"/>
          <p14:tracePt t="68925" x="4730750" y="3683000"/>
          <p14:tracePt t="68941" x="4578350" y="3905250"/>
          <p14:tracePt t="68956" x="4425950" y="4127500"/>
          <p14:tracePt t="68973" x="4273550" y="4330700"/>
          <p14:tracePt t="68990" x="4070350" y="4616450"/>
          <p14:tracePt t="69006" x="3949700" y="4787900"/>
          <p14:tracePt t="69024" x="3848100" y="4946650"/>
          <p14:tracePt t="69040" x="3714750" y="5149850"/>
          <p14:tracePt t="69057" x="3638550" y="5264150"/>
          <p14:tracePt t="69073" x="3575050" y="5353050"/>
          <p14:tracePt t="69090" x="3524250" y="5422900"/>
          <p14:tracePt t="69107" x="3460750" y="5473700"/>
          <p14:tracePt t="69126" x="3435350" y="5486400"/>
          <p14:tracePt t="69140" x="3429000" y="5486400"/>
          <p14:tracePt t="69157" x="3422650" y="5467350"/>
          <p14:tracePt t="69174" x="3429000" y="5454650"/>
          <p14:tracePt t="69190" x="3435350" y="5441950"/>
          <p14:tracePt t="69190" x="3435350" y="5429250"/>
          <p14:tracePt t="69208" x="3441700" y="5422900"/>
          <p14:tracePt t="69224" x="3441700" y="5435600"/>
          <p14:tracePt t="69224" x="3441700" y="5448300"/>
          <p14:tracePt t="69241" x="3441700" y="5467350"/>
          <p14:tracePt t="69241" x="3435350" y="5486400"/>
          <p14:tracePt t="69258" x="3435350" y="5518150"/>
          <p14:tracePt t="69258" x="3429000" y="5543550"/>
          <p14:tracePt t="69258" x="3429000" y="5575300"/>
          <p14:tracePt t="69277" x="3422650" y="5600700"/>
          <p14:tracePt t="69290" x="3416300" y="5632450"/>
          <p14:tracePt t="69290" x="3390900" y="5676900"/>
          <p14:tracePt t="69308" x="3371850" y="5695950"/>
          <p14:tracePt t="69325" x="3073400" y="5765800"/>
          <p14:tracePt t="69391" x="3028950" y="5759450"/>
          <p14:tracePt t="69396" x="2984500" y="5759450"/>
          <p14:tracePt t="69407" x="2844800" y="5740400"/>
          <p14:tracePt t="69425" x="2749550" y="5721350"/>
          <p14:tracePt t="69441" x="2654300" y="5695950"/>
          <p14:tracePt t="69458" x="2578100" y="5657850"/>
          <p14:tracePt t="69458" x="2546350" y="5638800"/>
          <p14:tracePt t="69477" x="2495550" y="5588000"/>
          <p14:tracePt t="69492" x="2463800" y="5537200"/>
          <p14:tracePt t="69508" x="2457450" y="5480050"/>
          <p14:tracePt t="69525" x="2470150" y="5429250"/>
          <p14:tracePt t="69542" x="2520950" y="5378450"/>
          <p14:tracePt t="69558" x="2597150" y="5340350"/>
          <p14:tracePt t="69558" x="2647950" y="5321300"/>
          <p14:tracePt t="69577" x="2774950" y="5302250"/>
          <p14:tracePt t="69592" x="2914650" y="5295900"/>
          <p14:tracePt t="69608" x="3060700" y="5295900"/>
          <p14:tracePt t="69625" x="3213100" y="5302250"/>
          <p14:tracePt t="69642" x="3429000" y="5321300"/>
          <p14:tracePt t="69658" x="3562350" y="5346700"/>
          <p14:tracePt t="69675" x="3676650" y="5384800"/>
          <p14:tracePt t="69692" x="3771900" y="5429250"/>
          <p14:tracePt t="69709" x="3860800" y="5499100"/>
          <p14:tracePt t="69725" x="3879850" y="5549900"/>
          <p14:tracePt t="69742" x="3867150" y="5594350"/>
          <p14:tracePt t="69759" x="3784600" y="5676900"/>
          <p14:tracePt t="69777" x="3695700" y="5727700"/>
          <p14:tracePt t="69792" x="3575050" y="5772150"/>
          <p14:tracePt t="69809" x="3435350" y="5803900"/>
          <p14:tracePt t="69826" x="3289300" y="5822950"/>
          <p14:tracePt t="69842" x="3073400" y="5829300"/>
          <p14:tracePt t="69860" x="2952750" y="5829300"/>
          <p14:tracePt t="69876" x="2857500" y="5816600"/>
          <p14:tracePt t="69893" x="2787650" y="5797550"/>
          <p14:tracePt t="69910" x="2768600" y="5784850"/>
          <p14:tracePt t="69910" x="2749550" y="5765800"/>
          <p14:tracePt t="69910" x="2743200" y="5753100"/>
          <p14:tracePt t="69929" x="2736850" y="5734050"/>
          <p14:tracePt t="69942" x="2736850" y="5715000"/>
          <p14:tracePt t="69942" x="2755900" y="5695950"/>
          <p14:tracePt t="69961" x="2774950" y="5689600"/>
          <p14:tracePt t="69961" x="2794000" y="5689600"/>
          <p14:tracePt t="69978" x="2819400" y="5689600"/>
          <p14:tracePt t="69978" x="2844800" y="5695950"/>
          <p14:tracePt t="69994" x="2876550" y="5702300"/>
          <p14:tracePt t="69994" x="2908300" y="5708650"/>
          <p14:tracePt t="70010" x="2940050" y="5721350"/>
          <p14:tracePt t="70010" x="3016250" y="5746750"/>
          <p14:tracePt t="70028" x="3048000" y="5759450"/>
          <p14:tracePt t="70028" x="3086100" y="5778500"/>
          <p14:tracePt t="70044" x="3117850" y="5791200"/>
          <p14:tracePt t="70044" x="3143250" y="5810250"/>
          <p14:tracePt t="70061" x="3175000" y="5829300"/>
          <p14:tracePt t="70061" x="3200400" y="5842000"/>
          <p14:tracePt t="70078" x="3219450" y="5861050"/>
          <p14:tracePt t="70078" x="3257550" y="5892800"/>
          <p14:tracePt t="70094" x="3276600" y="5899150"/>
          <p14:tracePt t="70094" x="3289300" y="5911850"/>
          <p14:tracePt t="70111" x="3295650" y="5918200"/>
          <p14:tracePt t="70111" x="3308350" y="5918200"/>
          <p14:tracePt t="70129" x="3314700" y="5924550"/>
          <p14:tracePt t="70129" x="3327400" y="5918200"/>
          <p14:tracePt t="70145" x="3333750" y="5911850"/>
          <p14:tracePt t="70160" x="3333750" y="5905500"/>
          <p14:tracePt t="70177" x="3340100" y="5899150"/>
          <p14:tracePt t="70177" x="3340100" y="5892800"/>
          <p14:tracePt t="70194" x="3340100" y="5880100"/>
          <p14:tracePt t="70194" x="3340100" y="5873750"/>
          <p14:tracePt t="70194" x="3340100" y="5867400"/>
          <p14:tracePt t="70214" x="3340100" y="5854700"/>
          <p14:tracePt t="70214" x="3340100" y="5848350"/>
          <p14:tracePt t="70229" x="3340100" y="5835650"/>
          <p14:tracePt t="70229" x="3340100" y="5829300"/>
          <p14:tracePt t="70245" x="3340100" y="5816600"/>
          <p14:tracePt t="70245" x="3340100" y="5810250"/>
          <p14:tracePt t="70262" x="3340100" y="5797550"/>
          <p14:tracePt t="70262" x="3340100" y="5791200"/>
          <p14:tracePt t="70278" x="3346450" y="5784850"/>
          <p14:tracePt t="70278" x="3346450" y="5778500"/>
          <p14:tracePt t="70296" x="3346450" y="5772150"/>
          <p14:tracePt t="70313" x="3340100" y="5759450"/>
          <p14:tracePt t="70327" x="3340100" y="5753100"/>
          <p14:tracePt t="70344" x="3333750" y="5753100"/>
          <p14:tracePt t="70360" x="3327400" y="5746750"/>
          <p14:tracePt t="70377" x="3321050" y="5746750"/>
          <p14:tracePt t="70394" x="3314700" y="5753100"/>
          <p14:tracePt t="70411" x="3308350" y="5759450"/>
          <p14:tracePt t="70427" x="3302000" y="5765800"/>
          <p14:tracePt t="70427" x="3295650" y="5772150"/>
          <p14:tracePt t="70445" x="3295650" y="5765800"/>
          <p14:tracePt t="70496" x="3302000" y="5759450"/>
          <p14:tracePt t="70512" x="3302000" y="5753100"/>
          <p14:tracePt t="70528" x="3308350" y="5746750"/>
          <p14:tracePt t="70544" x="3314700" y="5740400"/>
          <p14:tracePt t="70556" x="3321050" y="5734050"/>
          <p14:tracePt t="70572" x="3327400" y="5727700"/>
          <p14:tracePt t="70588" x="3327400" y="5715000"/>
          <p14:tracePt t="70612" x="3333750" y="5708650"/>
          <p14:tracePt t="70624" x="3333750" y="5702300"/>
          <p14:tracePt t="70640" x="3327400" y="5702300"/>
          <p14:tracePt t="70672" x="3321050" y="5702300"/>
          <p14:tracePt t="70692" x="3314700" y="5702300"/>
          <p14:tracePt t="70708" x="3308350" y="5702300"/>
          <p14:tracePt t="70724" x="3302000" y="5695950"/>
          <p14:tracePt t="70744" x="3308350" y="5689600"/>
          <p14:tracePt t="70796" x="3308350" y="5676900"/>
          <p14:tracePt t="70812" x="3314700" y="5670550"/>
          <p14:tracePt t="70828" x="3321050" y="5670550"/>
          <p14:tracePt t="70836" x="3321050" y="5657850"/>
          <p14:tracePt t="70852" x="3327400" y="5657850"/>
          <p14:tracePt t="70865" x="3333750" y="5651500"/>
          <p14:tracePt t="70881" x="3333750" y="5638800"/>
          <p14:tracePt t="70897" x="3340100" y="5632450"/>
          <p14:tracePt t="70912" x="3340100" y="5626100"/>
          <p14:tracePt t="70929" x="3340100" y="5619750"/>
          <p14:tracePt t="70945" x="3340100" y="5613400"/>
          <p14:tracePt t="70962" x="3333750" y="5613400"/>
          <p14:tracePt t="71036" x="3327400" y="5607050"/>
          <p14:tracePt t="71092" x="3327400" y="5600700"/>
          <p14:tracePt t="71172" x="3327400" y="5594350"/>
          <p14:tracePt t="71196" x="3327400" y="5588000"/>
          <p14:tracePt t="71272" x="3321050" y="5594350"/>
          <p14:tracePt t="71336" x="3314700" y="5600700"/>
          <p14:tracePt t="71368" x="3314700" y="5594350"/>
          <p14:tracePt t="71456" x="3314700" y="5588000"/>
          <p14:tracePt t="71480" x="3314700" y="5581650"/>
          <p14:tracePt t="71516" x="3314700" y="5575300"/>
          <p14:tracePt t="71720" x="3308350" y="5575300"/>
          <p14:tracePt t="71824" x="3302000" y="5581650"/>
          <p14:tracePt t="71848" x="3295650" y="5588000"/>
          <p14:tracePt t="71900" x="3289300" y="5588000"/>
          <p14:tracePt t="71932" x="3282950" y="5588000"/>
          <p14:tracePt t="71960" x="3289300" y="5588000"/>
          <p14:tracePt t="72044" x="3295650" y="5588000"/>
          <p14:tracePt t="72056" x="3302000" y="5581650"/>
          <p14:tracePt t="72072" x="3308350" y="5581650"/>
          <p14:tracePt t="72083" x="3314700" y="5581650"/>
          <p14:tracePt t="72083" x="3327400" y="5575300"/>
          <p14:tracePt t="72100" x="3333750" y="5575300"/>
          <p14:tracePt t="72100" x="3365500" y="5562600"/>
          <p14:tracePt t="72119" x="3384550" y="5556250"/>
          <p14:tracePt t="72119" x="3403600" y="5543550"/>
          <p14:tracePt t="72134" x="3429000" y="5530850"/>
          <p14:tracePt t="72134" x="3460750" y="5511800"/>
          <p14:tracePt t="72151" x="3498850" y="5499100"/>
          <p14:tracePt t="72151" x="3536950" y="5480050"/>
          <p14:tracePt t="72168" x="3587750" y="5461000"/>
          <p14:tracePt t="72168" x="3702050" y="5422900"/>
          <p14:tracePt t="72185" x="3765550" y="5403850"/>
          <p14:tracePt t="72185" x="3835400" y="5391150"/>
          <p14:tracePt t="72201" x="3911600" y="5372100"/>
          <p14:tracePt t="72201" x="3987800" y="5365750"/>
          <p14:tracePt t="72218" x="4064000" y="5353050"/>
          <p14:tracePt t="72218" x="4146550" y="5346700"/>
          <p14:tracePt t="72234" x="4222750" y="5340350"/>
          <p14:tracePt t="72234" x="4305300" y="5334000"/>
          <p14:tracePt t="72234" x="4381500" y="5334000"/>
          <p14:tracePt t="72253" x="4464050" y="5340350"/>
          <p14:tracePt t="72253" x="4540250" y="5340350"/>
          <p14:tracePt t="72268" x="4616450" y="5346700"/>
          <p14:tracePt t="72268" x="4692650" y="5353050"/>
          <p14:tracePt t="72285" x="4762500" y="5365750"/>
          <p14:tracePt t="72285" x="4838700" y="5378450"/>
          <p14:tracePt t="72301" x="4908550" y="5391150"/>
          <p14:tracePt t="72301" x="4978400" y="5410200"/>
          <p14:tracePt t="72318" x="5048250" y="5429250"/>
          <p14:tracePt t="72318" x="5111750" y="5448300"/>
          <p14:tracePt t="72318" x="5168900" y="5467350"/>
          <p14:tracePt t="72337" x="5226050" y="5486400"/>
          <p14:tracePt t="72350" x="5276850" y="5511800"/>
          <p14:tracePt t="72350" x="5372100" y="5556250"/>
          <p14:tracePt t="72368" x="5410200" y="5581650"/>
          <p14:tracePt t="72368" x="5441950" y="5600700"/>
          <p14:tracePt t="72385" x="5473700" y="5626100"/>
          <p14:tracePt t="72385" x="5505450" y="5645150"/>
          <p14:tracePt t="72402" x="5530850" y="5664200"/>
          <p14:tracePt t="72402" x="5568950" y="5702300"/>
          <p14:tracePt t="72418" x="5588000" y="5715000"/>
          <p14:tracePt t="72418" x="5600700" y="5734050"/>
          <p14:tracePt t="72436" x="5613400" y="5746750"/>
          <p14:tracePt t="72436" x="5626100" y="5759450"/>
          <p14:tracePt t="72452" x="5632450" y="5765800"/>
          <p14:tracePt t="72452" x="5638800" y="5772150"/>
          <p14:tracePt t="72468" x="5645150" y="5778500"/>
          <p14:tracePt t="72468" x="5645150" y="5784850"/>
          <p14:tracePt t="72485" x="5638800" y="5784850"/>
          <p14:tracePt t="72508" x="5632450" y="5784850"/>
          <p14:tracePt t="72517" x="5626100" y="5784850"/>
          <p14:tracePt t="72517" x="5619750" y="5778500"/>
          <p14:tracePt t="72517" x="5613400" y="5778500"/>
          <p14:tracePt t="72537" x="5600700" y="5778500"/>
          <p14:tracePt t="72537" x="5588000" y="5778500"/>
          <p14:tracePt t="72553" x="5581650" y="5784850"/>
          <p14:tracePt t="72553" x="5568950" y="5784850"/>
          <p14:tracePt t="72569" x="5562600" y="5791200"/>
          <p14:tracePt t="72569" x="5549900" y="5791200"/>
          <p14:tracePt t="72586" x="5543550" y="5797550"/>
          <p14:tracePt t="72586" x="5530850" y="5803900"/>
          <p14:tracePt t="72602" x="5524500" y="5810250"/>
          <p14:tracePt t="72602" x="5518150" y="5816600"/>
          <p14:tracePt t="72602" x="5518150" y="5822950"/>
          <p14:tracePt t="72621" x="5511800" y="5835650"/>
          <p14:tracePt t="72634" x="5505450" y="5848350"/>
          <p14:tracePt t="72634" x="5499100" y="5873750"/>
          <p14:tracePt t="72653" x="5492750" y="5892800"/>
          <p14:tracePt t="72653" x="5492750" y="5911850"/>
          <p14:tracePt t="72670" x="5486400" y="5930900"/>
          <p14:tracePt t="72670" x="5473700" y="5949950"/>
          <p14:tracePt t="72686" x="5461000" y="5962650"/>
          <p14:tracePt t="72686" x="5448300" y="5975350"/>
          <p14:tracePt t="72702" x="5429250" y="5981700"/>
          <p14:tracePt t="72721" x="5156200" y="5803900"/>
          <p14:tracePt t="72787" x="5143500" y="5772150"/>
          <p14:tracePt t="72792" x="5137150" y="5740400"/>
          <p14:tracePt t="72802" x="5130800" y="5670550"/>
          <p14:tracePt t="72819" x="5181600" y="5562600"/>
          <p14:tracePt t="72837" x="5245100" y="5492750"/>
          <p14:tracePt t="72852" x="5340350" y="5441950"/>
          <p14:tracePt t="72869" x="5448300" y="5403850"/>
          <p14:tracePt t="72885" x="5581650" y="5384800"/>
          <p14:tracePt t="72885" x="5651500" y="5378450"/>
          <p14:tracePt t="72905" x="5791200" y="5384800"/>
          <p14:tracePt t="72921" x="5937250" y="5410200"/>
          <p14:tracePt t="72937" x="6064250" y="5448300"/>
          <p14:tracePt t="72952" x="6178550" y="5492750"/>
          <p14:tracePt t="72969" x="6254750" y="5556250"/>
          <p14:tracePt t="72986" x="6286500" y="5619750"/>
          <p14:tracePt t="72986" x="6292850" y="5657850"/>
          <p14:tracePt t="73005" x="6267450" y="5727700"/>
          <p14:tracePt t="73020" x="6203950" y="5797550"/>
          <p14:tracePt t="73036" x="6108700" y="5861050"/>
          <p14:tracePt t="73053" x="6007100" y="5911850"/>
          <p14:tracePt t="73070" x="5829300" y="5969000"/>
          <p14:tracePt t="73086" x="5715000" y="5981700"/>
          <p14:tracePt t="73103" x="5607050" y="5981700"/>
          <p14:tracePt t="73121" x="5486400" y="5956300"/>
          <p14:tracePt t="73137" x="5441950" y="5937250"/>
          <p14:tracePt t="73153" x="5416550" y="5911850"/>
          <p14:tracePt t="73170" x="5410200" y="5892800"/>
          <p14:tracePt t="73186" x="5397500" y="5848350"/>
          <p14:tracePt t="73186" x="5397500" y="5778500"/>
          <p14:tracePt t="73205" x="5397500" y="5734050"/>
          <p14:tracePt t="73205" x="5397500" y="5683250"/>
          <p14:tracePt t="73221" x="5397500" y="5632450"/>
          <p14:tracePt t="73221" x="5403850" y="5581650"/>
          <p14:tracePt t="73238" x="5410200" y="5524500"/>
          <p14:tracePt t="73238" x="5416550" y="5461000"/>
          <p14:tracePt t="73254" x="5422900" y="5397500"/>
          <p14:tracePt t="73254" x="5429250" y="5334000"/>
          <p14:tracePt t="73254" x="5441950" y="5264150"/>
          <p14:tracePt t="73274" x="5448300" y="5194300"/>
          <p14:tracePt t="73274" x="5461000" y="5124450"/>
          <p14:tracePt t="73288" x="5473700" y="5054600"/>
          <p14:tracePt t="73288" x="5486400" y="4978400"/>
          <p14:tracePt t="73305" x="5499100" y="4908550"/>
          <p14:tracePt t="73305" x="5511800" y="4832350"/>
          <p14:tracePt t="73322" x="5524500" y="4756150"/>
          <p14:tracePt t="73322" x="5543550" y="4679950"/>
          <p14:tracePt t="73338" x="5556250" y="4603750"/>
          <p14:tracePt t="73338" x="5575300" y="4527550"/>
          <p14:tracePt t="73338" x="5594350" y="4445000"/>
          <p14:tracePt t="73357" x="5619750" y="4368800"/>
          <p14:tracePt t="73370" x="5645150" y="4292600"/>
          <p14:tracePt t="73370" x="5715000" y="4140200"/>
          <p14:tracePt t="73388" x="5753100" y="4057650"/>
          <p14:tracePt t="73388" x="5791200" y="3981450"/>
          <p14:tracePt t="73405" x="5835650" y="3905250"/>
          <p14:tracePt t="73405" x="5880100" y="3835400"/>
          <p14:tracePt t="73421" x="5918200" y="3765550"/>
          <p14:tracePt t="73421" x="6013450" y="3638550"/>
          <p14:tracePt t="73439" x="6057900" y="3581400"/>
          <p14:tracePt t="73439" x="6108700" y="3524250"/>
          <p14:tracePt t="73455" x="6159500" y="3479800"/>
          <p14:tracePt t="73455" x="6216650" y="3435350"/>
          <p14:tracePt t="73472" x="6267450" y="3397250"/>
          <p14:tracePt t="73472" x="6324600" y="3359150"/>
          <p14:tracePt t="73488" x="6381750" y="3321050"/>
          <p14:tracePt t="73488" x="6483350" y="3263900"/>
          <p14:tracePt t="73506" x="6534150" y="3238500"/>
          <p14:tracePt t="73506" x="6578600" y="3219450"/>
          <p14:tracePt t="73522" x="6616700" y="3200400"/>
          <p14:tracePt t="73522" x="6654800" y="3187700"/>
          <p14:tracePt t="73539" x="6686550" y="3175000"/>
          <p14:tracePt t="73539" x="6724650" y="3162300"/>
          <p14:tracePt t="73539" x="6756400" y="3155950"/>
          <p14:tracePt t="73557" x="6788150" y="3149600"/>
          <p14:tracePt t="73557" x="6819900" y="3143250"/>
          <p14:tracePt t="73573" x="6845300" y="3136900"/>
          <p14:tracePt t="73573" x="6870700" y="3130550"/>
          <p14:tracePt t="73589" x="6896100" y="3130550"/>
          <p14:tracePt t="73589" x="6915150" y="3124200"/>
          <p14:tracePt t="73606" x="6934200" y="3117850"/>
          <p14:tracePt t="73606" x="6946900" y="3111500"/>
          <p14:tracePt t="73606" x="6959600" y="3111500"/>
          <p14:tracePt t="73625" x="6972300" y="3105150"/>
          <p14:tracePt t="73638" x="6991350" y="3092450"/>
          <p14:tracePt t="73638" x="7004050" y="3086100"/>
          <p14:tracePt t="73657" x="7029450" y="3073400"/>
          <p14:tracePt t="73657" x="7042150" y="3067050"/>
          <p14:tracePt t="73673" x="7054850" y="3060700"/>
          <p14:tracePt t="73673" x="7067550" y="3060700"/>
          <p14:tracePt t="73689" x="7073900" y="3054350"/>
          <p14:tracePt t="73689" x="7086600" y="3048000"/>
          <p14:tracePt t="73706" x="7092950" y="3048000"/>
          <p14:tracePt t="73706" x="7099300" y="3041650"/>
          <p14:tracePt t="73706" x="7112000" y="3041650"/>
          <p14:tracePt t="73725" x="7124700" y="3035300"/>
          <p14:tracePt t="73725" x="7131050" y="3035300"/>
          <p14:tracePt t="73739" x="7143750" y="3035300"/>
          <p14:tracePt t="73739" x="7156450" y="3035300"/>
          <p14:tracePt t="73756" x="7162800" y="3035300"/>
          <p14:tracePt t="73756" x="7175500" y="3035300"/>
          <p14:tracePt t="73773" x="7181850" y="3035300"/>
          <p14:tracePt t="73773" x="7188200" y="3035300"/>
          <p14:tracePt t="73789" x="7194550" y="3035300"/>
          <p14:tracePt t="73789" x="7213600" y="3035300"/>
          <p14:tracePt t="73806" x="7219950" y="3035300"/>
          <p14:tracePt t="73806" x="7226300" y="3035300"/>
          <p14:tracePt t="73823" x="7232650" y="3035300"/>
          <p14:tracePt t="73823" x="7239000" y="3035300"/>
          <p14:tracePt t="73839" x="7245350" y="3035300"/>
          <p14:tracePt t="73839" x="7264400" y="3041650"/>
          <p14:tracePt t="73857" x="7277100" y="3041650"/>
          <p14:tracePt t="73857" x="7283450" y="3041650"/>
          <p14:tracePt t="73873" x="7302500" y="3041650"/>
          <p14:tracePt t="73873" x="7308850" y="3035300"/>
          <p14:tracePt t="73890" x="7327900" y="3035300"/>
          <p14:tracePt t="73906" x="7639050" y="3060700"/>
          <p14:tracePt t="73906" x="7689850" y="3067050"/>
          <p14:tracePt t="73976" x="7747000" y="3073400"/>
          <p14:tracePt t="73985" x="7804150" y="3073400"/>
          <p14:tracePt t="73993" x="7861300" y="3079750"/>
          <p14:tracePt t="74005" x="7988300" y="3098800"/>
          <p14:tracePt t="74005" x="8051800" y="3111500"/>
          <p14:tracePt t="74025" x="8178800" y="3130550"/>
          <p14:tracePt t="74039" x="8293100" y="3155950"/>
          <p14:tracePt t="74056" x="8394700" y="3168650"/>
          <p14:tracePt t="74073" x="8470900" y="3181350"/>
          <p14:tracePt t="74089" x="8528050" y="3181350"/>
          <p14:tracePt t="74106" x="8477250" y="3175000"/>
          <p14:tracePt t="74128" x="8432800" y="3175000"/>
          <p14:tracePt t="74139" x="8375650" y="3168650"/>
          <p14:tracePt t="74139" x="8216900" y="3162300"/>
          <p14:tracePt t="74157" x="8121650" y="3155950"/>
          <p14:tracePt t="74157" x="8007350" y="3149600"/>
          <p14:tracePt t="74174" x="7886700" y="3143250"/>
          <p14:tracePt t="74174" x="7753350" y="3143250"/>
          <p14:tracePt t="74191" x="7607300" y="3143250"/>
          <p14:tracePt t="74191" x="7442200" y="3143250"/>
          <p14:tracePt t="74208" x="7270750" y="3149600"/>
          <p14:tracePt t="74208" x="6896100" y="3162300"/>
          <p14:tracePt t="74225" x="6686550" y="3175000"/>
          <p14:tracePt t="74225" x="6477000" y="3187700"/>
          <p14:tracePt t="74241" x="6254750" y="3194050"/>
          <p14:tracePt t="74241" x="6032500" y="3206750"/>
          <p14:tracePt t="74258" x="5803900" y="3219450"/>
          <p14:tracePt t="74258" x="5575300" y="3225800"/>
          <p14:tracePt t="74274" x="5340350" y="3232150"/>
          <p14:tracePt t="74274" x="5111750" y="3238500"/>
          <p14:tracePt t="74274" x="4883150" y="3238500"/>
          <p14:tracePt t="74293" x="4654550" y="3244850"/>
          <p14:tracePt t="74306" x="4432300" y="3244850"/>
          <p14:tracePt t="74306" x="3994150" y="3251200"/>
          <p14:tracePt t="74325" x="3778250" y="3257550"/>
          <p14:tracePt t="74325" x="3575050" y="3257550"/>
          <p14:tracePt t="74341" x="3378200" y="3263900"/>
          <p14:tracePt t="74341" x="3187700" y="3270250"/>
          <p14:tracePt t="74358" x="3003550" y="3282950"/>
          <p14:tracePt t="74358" x="2838450" y="3289300"/>
          <p14:tracePt t="74358" x="2679700" y="3295650"/>
          <p14:tracePt t="74377" x="2540000" y="3302000"/>
          <p14:tracePt t="74390" x="2400300" y="3308350"/>
          <p14:tracePt t="74390" x="2159000" y="3314700"/>
          <p14:tracePt t="74408" x="2057400" y="3314700"/>
          <p14:tracePt t="74408" x="1962150" y="3321050"/>
          <p14:tracePt t="74425" x="1873250" y="3321050"/>
          <p14:tracePt t="74425" x="1797050" y="3321050"/>
          <p14:tracePt t="74441" x="1727200" y="3321050"/>
          <p14:tracePt t="74441" x="1612900" y="3321050"/>
          <p14:tracePt t="74458" x="1574800" y="3314700"/>
          <p14:tracePt t="74458" x="1536700" y="3314700"/>
          <p14:tracePt t="74475" x="1511300" y="3321050"/>
          <p14:tracePt t="74475" x="1485900" y="3321050"/>
          <p14:tracePt t="74491" x="1473200" y="3321050"/>
          <p14:tracePt t="74491" x="1466850" y="3327400"/>
          <p14:tracePt t="74508" x="1473200" y="3327400"/>
          <p14:tracePt t="74508" x="1492250" y="3340100"/>
          <p14:tracePt t="74526" x="1504950" y="3340100"/>
          <p14:tracePt t="74526" x="1524000" y="3340100"/>
          <p14:tracePt t="74543" x="1543050" y="3333750"/>
          <p14:tracePt t="74559" x="1885950" y="3314700"/>
          <p14:tracePt t="74619" x="1949450" y="3321050"/>
          <p14:tracePt t="74624" x="2095500" y="3340100"/>
          <p14:tracePt t="74641" x="2254250" y="3365500"/>
          <p14:tracePt t="74658" x="2444750" y="3384550"/>
          <p14:tracePt t="74658" x="2540000" y="3390900"/>
          <p14:tracePt t="74677" x="2736850" y="3409950"/>
          <p14:tracePt t="74693" x="2933700" y="3429000"/>
          <p14:tracePt t="74708" x="3124200" y="3448050"/>
          <p14:tracePt t="74725" x="3333750" y="3460750"/>
          <p14:tracePt t="74742" x="3644900" y="3467100"/>
          <p14:tracePt t="74758" x="3867150" y="3460750"/>
          <p14:tracePt t="74775" x="4064000" y="3460750"/>
          <p14:tracePt t="74792" x="4248150" y="3460750"/>
          <p14:tracePt t="74808" x="4464050" y="3473450"/>
          <p14:tracePt t="74825" x="4584700" y="3473450"/>
          <p14:tracePt t="74842" x="4692650" y="3467100"/>
          <p14:tracePt t="74859" x="4813300" y="3448050"/>
          <p14:tracePt t="74876" x="4870450" y="3435350"/>
          <p14:tracePt t="74892" x="4921250" y="3429000"/>
          <p14:tracePt t="74909" x="4946650" y="3435350"/>
          <p14:tracePt t="74926" x="4959350" y="3435350"/>
          <p14:tracePt t="74942" x="4965700" y="3441700"/>
          <p14:tracePt t="74942" x="4953000" y="3448050"/>
          <p14:tracePt t="74960" x="4940300" y="3448050"/>
          <p14:tracePt t="74960" x="4927600" y="3448050"/>
          <p14:tracePt t="74977" x="4908550" y="3448050"/>
          <p14:tracePt t="74977" x="4889500" y="3441700"/>
          <p14:tracePt t="74994" x="4870450" y="3441700"/>
          <p14:tracePt t="74994" x="4851400" y="3441700"/>
          <p14:tracePt t="75010" x="4838700" y="3441700"/>
          <p14:tracePt t="75010" x="4819650" y="3448050"/>
          <p14:tracePt t="75010" x="4806950" y="3454400"/>
          <p14:tracePt t="75029" x="4787900" y="3460750"/>
          <p14:tracePt t="75042" x="4775200" y="3473450"/>
          <p14:tracePt t="75042" x="4749800" y="3498850"/>
          <p14:tracePt t="75060" x="4737100" y="3517900"/>
          <p14:tracePt t="75060" x="4718050" y="3536950"/>
          <p14:tracePt t="75077" x="4705350" y="3556000"/>
          <p14:tracePt t="75077" x="4692650" y="3575050"/>
          <p14:tracePt t="75094" x="4679950" y="3594100"/>
          <p14:tracePt t="75094" x="4673600" y="3613150"/>
          <p14:tracePt t="75110" x="4660900" y="3632200"/>
          <p14:tracePt t="75110" x="4641850" y="3670300"/>
          <p14:tracePt t="75129" x="4629150" y="3683000"/>
          <p14:tracePt t="75129" x="4622800" y="3695700"/>
          <p14:tracePt t="75144" x="4616450" y="3708400"/>
          <p14:tracePt t="75144" x="4603750" y="3714750"/>
          <p14:tracePt t="75161" x="4597400" y="3727450"/>
          <p14:tracePt t="75161" x="4584700" y="3746500"/>
          <p14:tracePt t="75177" x="4578350" y="3752850"/>
          <p14:tracePt t="75177" x="4572000" y="3759200"/>
          <p14:tracePt t="75194" x="4565650" y="3765550"/>
          <p14:tracePt t="75194" x="4559300" y="3778250"/>
          <p14:tracePt t="75211" x="4552950" y="3784600"/>
          <p14:tracePt t="75211" x="4546600" y="3790950"/>
          <p14:tracePt t="75227" x="4546600" y="3797300"/>
          <p14:tracePt t="75227" x="4540250" y="3810000"/>
          <p14:tracePt t="75245" x="4540250" y="3816350"/>
          <p14:tracePt t="75260" x="4540250" y="3822700"/>
          <p14:tracePt t="75276" x="4546600" y="3829050"/>
          <p14:tracePt t="75293" x="4552950" y="3835400"/>
          <p14:tracePt t="75293" x="4565650" y="3841750"/>
          <p14:tracePt t="75293" x="4572000" y="3848100"/>
          <p14:tracePt t="75314" x="4578350" y="3854450"/>
          <p14:tracePt t="75326" x="4591050" y="3860800"/>
          <p14:tracePt t="75326" x="4616450" y="3879850"/>
          <p14:tracePt t="75345" x="4635500" y="3886200"/>
          <p14:tracePt t="75345" x="4654550" y="3898900"/>
          <p14:tracePt t="75361" x="4673600" y="3911600"/>
          <p14:tracePt t="75361" x="4692650" y="3917950"/>
          <p14:tracePt t="75378" x="4718050" y="3930650"/>
          <p14:tracePt t="75378" x="4743450" y="3949700"/>
          <p14:tracePt t="75378" x="4768850" y="3962400"/>
          <p14:tracePt t="75397" x="4800600" y="3981450"/>
          <p14:tracePt t="75410" x="4832350" y="3994150"/>
          <p14:tracePt t="75410" x="4895850" y="4025900"/>
          <p14:tracePt t="75428" x="4927600" y="4038600"/>
          <p14:tracePt t="75428" x="4965700" y="4057650"/>
          <p14:tracePt t="75445" x="4997450" y="4070350"/>
          <p14:tracePt t="75445" x="5035550" y="4089400"/>
          <p14:tracePt t="75462" x="5073650" y="4102100"/>
          <p14:tracePt t="75462" x="5143500" y="4133850"/>
          <p14:tracePt t="75478" x="5175250" y="4146550"/>
          <p14:tracePt t="75478" x="5207000" y="4159250"/>
          <p14:tracePt t="75495" x="5238750" y="4178300"/>
          <p14:tracePt t="75495" x="5264150" y="4191000"/>
          <p14:tracePt t="75511" x="5289550" y="4203700"/>
          <p14:tracePt t="75511" x="5314950" y="4216400"/>
          <p14:tracePt t="75529" x="5334000" y="4229100"/>
          <p14:tracePt t="75529" x="5365750" y="4241800"/>
          <p14:tracePt t="75546" x="5378450" y="4254500"/>
          <p14:tracePt t="75546" x="5391150" y="4260850"/>
          <p14:tracePt t="75562" x="5397500" y="4267200"/>
          <p14:tracePt t="75577" x="5397500" y="4273550"/>
          <p14:tracePt t="75594" x="5391150" y="4273550"/>
          <p14:tracePt t="75594" x="5378450" y="4273550"/>
          <p14:tracePt t="75613" x="5372100" y="4273550"/>
          <p14:tracePt t="75613" x="5365750" y="4267200"/>
          <p14:tracePt t="75629" x="5353050" y="4267200"/>
          <p14:tracePt t="75629" x="5340350" y="4267200"/>
          <p14:tracePt t="75646" x="5327650" y="4260850"/>
          <p14:tracePt t="75646" x="5321300" y="4260850"/>
          <p14:tracePt t="75662" x="5308600" y="4260850"/>
          <p14:tracePt t="75662" x="5295900" y="4260850"/>
          <p14:tracePt t="75662" x="5283200" y="4260850"/>
          <p14:tracePt t="75681" x="5270500" y="4260850"/>
          <p14:tracePt t="75694" x="5257800" y="4260850"/>
          <p14:tracePt t="75694" x="5238750" y="4260850"/>
          <p14:tracePt t="75712" x="5232400" y="4260850"/>
          <p14:tracePt t="75712" x="5226050" y="4260850"/>
          <p14:tracePt t="75729" x="5219700" y="4260850"/>
          <p14:tracePt t="75729" x="5213350" y="4260850"/>
          <p14:tracePt t="75746" x="5207000" y="4254500"/>
          <p14:tracePt t="75761" x="5200650" y="4248150"/>
          <p14:tracePt t="75778" x="5207000" y="4241800"/>
          <p14:tracePt t="75800" x="5213350" y="4235450"/>
          <p14:tracePt t="75816" x="5219700" y="4235450"/>
          <p14:tracePt t="75832" x="5219700" y="4229100"/>
          <p14:tracePt t="75845" x="5232400" y="4222750"/>
          <p14:tracePt t="75862" x="5238750" y="4216400"/>
          <p14:tracePt t="75878" x="5245100" y="4210050"/>
          <p14:tracePt t="75878" x="5251450" y="4203700"/>
          <p14:tracePt t="75897" x="5251450" y="4191000"/>
          <p14:tracePt t="75912" x="5251450" y="4178300"/>
          <p14:tracePt t="75936" x="5251450" y="4171950"/>
          <p14:tracePt t="75945" x="5245100" y="4165600"/>
          <p14:tracePt t="75962" x="5238750" y="4159250"/>
          <p14:tracePt t="76016" x="5232400" y="4159250"/>
          <p14:tracePt t="76024" x="5226050" y="4152900"/>
          <p14:tracePt t="76040" x="5213350" y="4159250"/>
          <p14:tracePt t="76056" x="5207000" y="4165600"/>
          <p14:tracePt t="76100" x="5200650" y="4159250"/>
          <p14:tracePt t="76124" x="5194300" y="4146550"/>
          <p14:tracePt t="76144" x="5194300" y="4140200"/>
          <p14:tracePt t="76152" x="5187950" y="4133850"/>
          <p14:tracePt t="76162" x="5187950" y="4127500"/>
          <p14:tracePt t="76162" x="5187950" y="4121150"/>
          <p14:tracePt t="76180" x="5187950" y="4114800"/>
          <p14:tracePt t="76180" x="5187950" y="4102100"/>
          <p14:tracePt t="76198" x="5187950" y="4095750"/>
          <p14:tracePt t="76213" x="5194300" y="4089400"/>
          <p14:tracePt t="76244" x="5200650" y="4089400"/>
          <p14:tracePt t="76256" x="5207000" y="4089400"/>
          <p14:tracePt t="76280" x="5213350" y="4089400"/>
          <p14:tracePt t="76296" x="5219700" y="4083050"/>
          <p14:tracePt t="76312" x="5226050" y="4076700"/>
          <p14:tracePt t="76340" x="5219700" y="4076700"/>
          <p14:tracePt t="76400" x="5213350" y="4076700"/>
          <p14:tracePt t="76452" x="5213350" y="4083050"/>
          <p14:tracePt t="76504" x="5213350" y="4076700"/>
          <p14:tracePt t="76536" x="5207000" y="4076700"/>
          <p14:tracePt t="76556" x="5200650" y="4076700"/>
          <p14:tracePt t="76596" x="5207000" y="4070350"/>
          <p14:tracePt t="76708" x="5207000" y="4064000"/>
          <p14:tracePt t="76724" x="5213350" y="4064000"/>
          <p14:tracePt t="76744" x="5207000" y="4057650"/>
          <p14:tracePt t="76844" x="5200650" y="4057650"/>
          <p14:tracePt t="76888" x="5200650" y="4051300"/>
          <p14:tracePt t="76916" x="5200650" y="4044950"/>
          <p14:tracePt t="76940" x="5207000" y="4044950"/>
          <p14:tracePt t="76964" x="5200650" y="4038600"/>
          <p14:tracePt t="77036" x="5207000" y="4038600"/>
          <p14:tracePt t="77068" x="5200650" y="4038600"/>
          <p14:tracePt t="77120" x="5194300" y="4044950"/>
          <p14:tracePt t="77152" x="5187950" y="4044950"/>
          <p14:tracePt t="77164" x="5181600" y="4044950"/>
          <p14:tracePt t="77180" x="5175250" y="4038600"/>
          <p14:tracePt t="77196" x="5168900" y="4038600"/>
          <p14:tracePt t="77212" x="5162550" y="4032250"/>
          <p14:tracePt t="77224" x="5175250" y="4025900"/>
          <p14:tracePt t="77276" x="5181600" y="4025900"/>
          <p14:tracePt t="77292" x="5187950" y="4019550"/>
          <p14:tracePt t="77308" x="5194300" y="4013200"/>
          <p14:tracePt t="77324" x="5200650" y="4013200"/>
          <p14:tracePt t="77336" x="5207000" y="4013200"/>
          <p14:tracePt t="79872" x="5187950" y="5480050"/>
          <p14:tracePt t="79880" x="5181600" y="5499100"/>
          <p14:tracePt t="79880" x="5175250" y="5518150"/>
          <p14:tracePt t="79893" x="5168900" y="5543550"/>
          <p14:tracePt t="79893" x="5162550" y="5568950"/>
          <p14:tracePt t="79909" x="5156200" y="5607050"/>
          <p14:tracePt t="79909" x="5149850" y="5638800"/>
          <p14:tracePt t="79926" x="5143500" y="5670550"/>
          <p14:tracePt t="79926" x="5130800" y="5702300"/>
          <p14:tracePt t="79926" x="5124450" y="5734050"/>
          <p14:tracePt t="79945" x="5118100" y="5759450"/>
          <p14:tracePt t="79958" x="5111750" y="5791200"/>
          <p14:tracePt t="79958" x="5105400" y="5842000"/>
          <p14:tracePt t="79976" x="5105400" y="5867400"/>
          <p14:tracePt t="79976" x="5099050" y="5892800"/>
          <p14:tracePt t="79993" x="5099050" y="5911850"/>
          <p14:tracePt t="79993" x="5099050" y="5930900"/>
          <p14:tracePt t="80010" x="5099050" y="5956300"/>
          <p14:tracePt t="80010" x="5099050" y="5969000"/>
          <p14:tracePt t="80026" x="5099050" y="5988050"/>
          <p14:tracePt t="80026" x="5099050" y="6007100"/>
          <p14:tracePt t="80026" x="5099050" y="6019800"/>
          <p14:tracePt t="80045" x="5105400" y="6038850"/>
          <p14:tracePt t="80058" x="5105400" y="6051550"/>
          <p14:tracePt t="80058" x="5105400" y="6083300"/>
          <p14:tracePt t="80077" x="5105400" y="6102350"/>
          <p14:tracePt t="80077" x="5105400" y="6121400"/>
          <p14:tracePt t="80093" x="5105400" y="6134100"/>
          <p14:tracePt t="80093" x="5105400" y="6153150"/>
          <p14:tracePt t="80110" x="5105400" y="6165850"/>
          <p14:tracePt t="80110" x="5105400" y="6197600"/>
          <p14:tracePt t="80129" x="5105400" y="6210300"/>
          <p14:tracePt t="80129" x="5105400" y="6216650"/>
          <p14:tracePt t="80143" x="5105400" y="6229350"/>
          <p14:tracePt t="80143" x="5105400" y="6242050"/>
          <p14:tracePt t="80160" x="5105400" y="6248400"/>
          <p14:tracePt t="80160" x="5105400" y="6254750"/>
          <p14:tracePt t="80177" x="5105400" y="6267450"/>
          <p14:tracePt t="80177" x="5099050" y="6280150"/>
          <p14:tracePt t="80194" x="5099050" y="6286500"/>
          <p14:tracePt t="80209" x="5092700" y="6292850"/>
          <p14:tracePt t="80226" x="5086350" y="6292850"/>
          <p14:tracePt t="80242" x="5080000" y="6292850"/>
          <p14:tracePt t="80260" x="5067300" y="6299200"/>
          <p14:tracePt t="80276" x="5054600" y="6305550"/>
          <p14:tracePt t="80292" x="5048250" y="6305550"/>
          <p14:tracePt t="80292" x="5029200" y="6305550"/>
          <p14:tracePt t="80292" x="5022850" y="6305550"/>
          <p14:tracePt t="80313" x="5003800" y="6299200"/>
          <p14:tracePt t="80326" x="4775200" y="6261100"/>
          <p14:tracePt t="80399" x="4749800" y="6254750"/>
          <p14:tracePt t="80404" x="4718050" y="6248400"/>
          <p14:tracePt t="80413" x="4654550" y="6235700"/>
          <p14:tracePt t="80427" x="4591050" y="6223000"/>
          <p14:tracePt t="80443" x="4533900" y="6197600"/>
          <p14:tracePt t="80460" x="4457700" y="6146800"/>
          <p14:tracePt t="80477" x="4419600" y="6089650"/>
          <p14:tracePt t="80494" x="4400550" y="6019800"/>
          <p14:tracePt t="80511" x="4400550" y="5943600"/>
          <p14:tracePt t="80528" x="4451350" y="5835650"/>
          <p14:tracePt t="80545" x="4521200" y="5772150"/>
          <p14:tracePt t="80561" x="4629150" y="5727700"/>
          <p14:tracePt t="80577" x="4762500" y="5683250"/>
          <p14:tracePt t="80594" x="4927600" y="5664200"/>
          <p14:tracePt t="80594" x="5016500" y="5657850"/>
          <p14:tracePt t="80614" x="5194300" y="5657850"/>
          <p14:tracePt t="80628" x="5365750" y="5670550"/>
          <p14:tracePt t="80644" x="5530850" y="5689600"/>
          <p14:tracePt t="80661" x="5676900" y="5715000"/>
          <p14:tracePt t="80678" x="5803900" y="5746750"/>
          <p14:tracePt t="80694" x="5905500" y="5791200"/>
          <p14:tracePt t="80694" x="5943600" y="5816600"/>
          <p14:tracePt t="80712" x="6000750" y="5867400"/>
          <p14:tracePt t="80728" x="6026150" y="5930900"/>
          <p14:tracePt t="80744" x="6013450" y="6000750"/>
          <p14:tracePt t="80761" x="5962650" y="6076950"/>
          <p14:tracePt t="80778" x="5835650" y="6178550"/>
          <p14:tracePt t="80795" x="5708650" y="6242050"/>
          <p14:tracePt t="80811" x="5556250" y="6292850"/>
          <p14:tracePt t="80828" x="5295900" y="6343650"/>
          <p14:tracePt t="80845" x="5118100" y="6362700"/>
          <p14:tracePt t="80861" x="4953000" y="6356350"/>
          <p14:tracePt t="80878" x="4800600" y="6337300"/>
          <p14:tracePt t="80895" x="4597400" y="6273800"/>
          <p14:tracePt t="80913" x="4533900" y="6235700"/>
          <p14:tracePt t="80913" x="4470400" y="6203950"/>
          <p14:tracePt t="80930" x="4406900" y="6159500"/>
          <p14:tracePt t="80930" x="4343400" y="6115050"/>
          <p14:tracePt t="80946" x="4279900" y="6064250"/>
          <p14:tracePt t="80946" x="4216400" y="6007100"/>
          <p14:tracePt t="80946" x="4146550" y="5943600"/>
          <p14:tracePt t="80965" x="4083050" y="5880100"/>
          <p14:tracePt t="80978" x="4013200" y="5810250"/>
          <p14:tracePt t="86447" x="628650" y="6457950"/>
          <p14:tracePt t="86465" x="641350" y="6432550"/>
          <p14:tracePt t="86465" x="654050" y="6407150"/>
        </p14:tracePtLst>
      </p14:laserTraceLst>
    </p:ext>
  </p:extLs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2178" name="Rectangle 2"/>
          <p:cNvSpPr>
            <a:spLocks noGrp="1" noChangeArrowheads="1"/>
          </p:cNvSpPr>
          <p:nvPr>
            <p:ph type="title"/>
          </p:nvPr>
        </p:nvSpPr>
        <p:spPr/>
        <p:txBody>
          <a:bodyPr/>
          <a:lstStyle/>
          <a:p>
            <a:r>
              <a:rPr lang="ja-JP" altLang="en-US"/>
              <a:t>統計的検定</a:t>
            </a:r>
          </a:p>
        </p:txBody>
      </p:sp>
      <p:grpSp>
        <p:nvGrpSpPr>
          <p:cNvPr id="562181" name="Group 5"/>
          <p:cNvGrpSpPr>
            <a:grpSpLocks/>
          </p:cNvGrpSpPr>
          <p:nvPr/>
        </p:nvGrpSpPr>
        <p:grpSpPr bwMode="auto">
          <a:xfrm>
            <a:off x="611188" y="1557338"/>
            <a:ext cx="8077200" cy="3013075"/>
            <a:chOff x="384" y="2208"/>
            <a:chExt cx="5088" cy="1898"/>
          </a:xfrm>
        </p:grpSpPr>
        <p:sp>
          <p:nvSpPr>
            <p:cNvPr id="562182" name="Text Box 6"/>
            <p:cNvSpPr txBox="1">
              <a:spLocks noChangeArrowheads="1"/>
            </p:cNvSpPr>
            <p:nvPr/>
          </p:nvSpPr>
          <p:spPr bwMode="auto">
            <a:xfrm>
              <a:off x="384" y="2208"/>
              <a:ext cx="439" cy="288"/>
            </a:xfrm>
            <a:prstGeom prst="rect">
              <a:avLst/>
            </a:prstGeom>
            <a:noFill/>
            <a:ln w="38100">
              <a:noFill/>
              <a:miter lim="800000"/>
              <a:headEnd/>
              <a:tailEnd/>
            </a:ln>
            <a:effectLst/>
          </p:spPr>
          <p:txBody>
            <a:bodyPr wrap="none">
              <a:spAutoFit/>
            </a:bodyPr>
            <a:lstStyle/>
            <a:p>
              <a:r>
                <a:rPr lang="ja-JP" altLang="en-US"/>
                <a:t>例２</a:t>
              </a:r>
            </a:p>
          </p:txBody>
        </p:sp>
        <p:sp>
          <p:nvSpPr>
            <p:cNvPr id="562183" name="Text Box 7"/>
            <p:cNvSpPr txBox="1">
              <a:spLocks noChangeArrowheads="1"/>
            </p:cNvSpPr>
            <p:nvPr/>
          </p:nvSpPr>
          <p:spPr bwMode="auto">
            <a:xfrm>
              <a:off x="902" y="2208"/>
              <a:ext cx="4570" cy="1898"/>
            </a:xfrm>
            <a:prstGeom prst="rect">
              <a:avLst/>
            </a:prstGeom>
            <a:noFill/>
            <a:ln w="38100">
              <a:noFill/>
              <a:miter lim="800000"/>
              <a:headEnd/>
              <a:tailEnd/>
            </a:ln>
            <a:effectLst/>
          </p:spPr>
          <p:txBody>
            <a:bodyPr>
              <a:spAutoFit/>
            </a:bodyPr>
            <a:lstStyle/>
            <a:p>
              <a:r>
                <a:rPr lang="ja-JP" altLang="en-US" dirty="0"/>
                <a:t>同じＭ寸の卵でありながら，スーパーＳはスーパーＫよりも軽い卵を売っていると考え，両店の</a:t>
              </a:r>
              <a:r>
                <a:rPr lang="en-US" altLang="ja-JP" dirty="0"/>
                <a:t>10</a:t>
              </a:r>
              <a:r>
                <a:rPr lang="ja-JP" altLang="en-US" dirty="0"/>
                <a:t>個の卵についてそれぞれ調査したところ，スーパーＳの卵は平均</a:t>
              </a:r>
              <a:r>
                <a:rPr lang="en-US" altLang="ja-JP" dirty="0"/>
                <a:t>20g</a:t>
              </a:r>
              <a:r>
                <a:rPr lang="ja-JP" altLang="en-US" dirty="0" err="1"/>
                <a:t>，</a:t>
              </a:r>
              <a:r>
                <a:rPr lang="ja-JP" altLang="en-US" dirty="0"/>
                <a:t>標準偏差</a:t>
              </a:r>
              <a:r>
                <a:rPr lang="en-US" altLang="ja-JP" dirty="0"/>
                <a:t>0.5g</a:t>
              </a:r>
              <a:r>
                <a:rPr lang="ja-JP" altLang="en-US" dirty="0" err="1"/>
                <a:t>，</a:t>
              </a:r>
              <a:r>
                <a:rPr lang="ja-JP" altLang="en-US" dirty="0"/>
                <a:t>スーパーＫの卵は平均</a:t>
              </a:r>
              <a:r>
                <a:rPr lang="en-US" altLang="ja-JP" dirty="0"/>
                <a:t>22g</a:t>
              </a:r>
              <a:r>
                <a:rPr lang="ja-JP" altLang="en-US" dirty="0" err="1"/>
                <a:t>，</a:t>
              </a:r>
              <a:r>
                <a:rPr lang="ja-JP" altLang="en-US" dirty="0"/>
                <a:t>標準偏差</a:t>
              </a:r>
              <a:r>
                <a:rPr lang="en-US" altLang="ja-JP" dirty="0"/>
                <a:t>0.5g</a:t>
              </a:r>
              <a:r>
                <a:rPr lang="ja-JP" altLang="en-US" dirty="0"/>
                <a:t>だった．したがって，スーパーＳの卵の重さは信頼率</a:t>
              </a:r>
              <a:r>
                <a:rPr lang="en-US" altLang="ja-JP" dirty="0"/>
                <a:t>95</a:t>
              </a:r>
              <a:r>
                <a:rPr lang="ja-JP" altLang="en-US" dirty="0"/>
                <a:t>％で</a:t>
              </a:r>
              <a:r>
                <a:rPr lang="en-US" altLang="ja-JP" dirty="0"/>
                <a:t>20±0.31g</a:t>
              </a:r>
              <a:r>
                <a:rPr lang="ja-JP" altLang="en-US" dirty="0"/>
                <a:t>であり，スーパーＫの卵の重さは</a:t>
              </a:r>
              <a:r>
                <a:rPr lang="en-US" altLang="ja-JP" dirty="0"/>
                <a:t>22±0.31g</a:t>
              </a:r>
              <a:r>
                <a:rPr lang="ja-JP" altLang="en-US" dirty="0"/>
                <a:t>である．２つの信頼区間は重ならないから両店の卵の重さの母平均は違うと結論づけた</a:t>
              </a:r>
            </a:p>
          </p:txBody>
        </p:sp>
      </p:grpSp>
      <p:pic>
        <p:nvPicPr>
          <p:cNvPr id="2" name="オーディオ 1">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8521700" y="6235700"/>
            <a:ext cx="406400" cy="406400"/>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2000" advTm="50227"/>
    </mc:Choice>
    <mc:Fallback>
      <p:transition spd="slow" advTm="50227"/>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2"/>
                </p:tgtEl>
              </p:cMediaNode>
            </p:audio>
          </p:childTnLst>
        </p:cTn>
      </p:par>
    </p:tnLst>
  </p:timing>
  <p:extLst>
    <p:ext uri="{3A86A75C-4F4B-4683-9AE1-C65F6400EC91}">
      <p14:laserTraceLst xmlns:p14="http://schemas.microsoft.com/office/powerpoint/2010/main">
        <p14:tracePtLst>
          <p14:tracePt t="1780" x="3181350" y="2292350"/>
          <p14:tracePt t="1938" x="3162300" y="2292350"/>
          <p14:tracePt t="1944" x="3149600" y="2298700"/>
          <p14:tracePt t="1952" x="3124200" y="2298700"/>
          <p14:tracePt t="1952" x="3098800" y="2305050"/>
          <p14:tracePt t="1970" x="3067050" y="2305050"/>
          <p14:tracePt t="1970" x="3028950" y="2311400"/>
          <p14:tracePt t="1970" x="2990850" y="2317750"/>
          <p14:tracePt t="1988" x="2952750" y="2324100"/>
          <p14:tracePt t="2001" x="2921000" y="2330450"/>
          <p14:tracePt t="2001" x="2851150" y="2336800"/>
          <p14:tracePt t="2019" x="2819400" y="2343150"/>
          <p14:tracePt t="2019" x="2787650" y="2343150"/>
          <p14:tracePt t="2036" x="2762250" y="2343150"/>
          <p14:tracePt t="2036" x="2736850" y="2343150"/>
          <p14:tracePt t="2052" x="2711450" y="2336800"/>
          <p14:tracePt t="2052" x="2692400" y="2330450"/>
          <p14:tracePt t="2069" x="2673350" y="2317750"/>
          <p14:tracePt t="2069" x="2635250" y="2298700"/>
          <p14:tracePt t="2086" x="2616200" y="2292350"/>
          <p14:tracePt t="2086" x="2603500" y="2286000"/>
          <p14:tracePt t="2102" x="2590800" y="2273300"/>
          <p14:tracePt t="2102" x="2578100" y="2260600"/>
          <p14:tracePt t="2119" x="2571750" y="2254250"/>
          <p14:tracePt t="2119" x="2559050" y="2241550"/>
          <p14:tracePt t="2136" x="2552700" y="2228850"/>
          <p14:tracePt t="2136" x="2533650" y="2203450"/>
          <p14:tracePt t="2153" x="2527300" y="2197100"/>
          <p14:tracePt t="2153" x="2520950" y="2184400"/>
          <p14:tracePt t="2169" x="2508250" y="2171700"/>
          <p14:tracePt t="2169" x="2501900" y="2165350"/>
          <p14:tracePt t="2187" x="2501900" y="2159000"/>
          <p14:tracePt t="2187" x="2495550" y="2139950"/>
          <p14:tracePt t="2203" x="2489200" y="2133600"/>
          <p14:tracePt t="2203" x="2489200" y="2120900"/>
          <p14:tracePt t="2220" x="2489200" y="2114550"/>
          <p14:tracePt t="2220" x="2495550" y="2108200"/>
          <p14:tracePt t="2236" x="2495550" y="2101850"/>
          <p14:tracePt t="2236" x="2495550" y="2095500"/>
          <p14:tracePt t="2253" x="2501900" y="2089150"/>
          <p14:tracePt t="2253" x="2508250" y="2089150"/>
          <p14:tracePt t="2271" x="2514600" y="2082800"/>
          <p14:tracePt t="2271" x="2520950" y="2076450"/>
          <p14:tracePt t="2288" x="2527300" y="2076450"/>
          <p14:tracePt t="2288" x="2533650" y="2076450"/>
          <p14:tracePt t="2304" x="2540000" y="2076450"/>
          <p14:tracePt t="2304" x="2546350" y="2076450"/>
          <p14:tracePt t="2320" x="2552700" y="2082800"/>
          <p14:tracePt t="2320" x="2559050" y="2082800"/>
          <p14:tracePt t="2337" x="2565400" y="2082800"/>
          <p14:tracePt t="2337" x="2571750" y="2082800"/>
          <p14:tracePt t="2337" x="2578100" y="2089150"/>
          <p14:tracePt t="2355" x="2584450" y="2089150"/>
          <p14:tracePt t="2369" x="2590800" y="2095500"/>
          <p14:tracePt t="2369" x="2603500" y="2095500"/>
          <p14:tracePt t="2387" x="2609850" y="2101850"/>
          <p14:tracePt t="2387" x="2616200" y="2101850"/>
          <p14:tracePt t="2403" x="2622550" y="2101850"/>
          <p14:tracePt t="2403" x="2628900" y="2101850"/>
          <p14:tracePt t="2420" x="2635250" y="2101850"/>
          <p14:tracePt t="2420" x="2647950" y="2101850"/>
          <p14:tracePt t="2437" x="2660650" y="2108200"/>
          <p14:tracePt t="2437" x="2692400" y="2108200"/>
          <p14:tracePt t="2454" x="2711450" y="2101850"/>
          <p14:tracePt t="2454" x="2730500" y="2101850"/>
          <p14:tracePt t="2470" x="2749550" y="2101850"/>
          <p14:tracePt t="2470" x="2768600" y="2095500"/>
          <p14:tracePt t="2487" x="2794000" y="2089150"/>
          <p14:tracePt t="2487" x="2844800" y="2082800"/>
          <p14:tracePt t="2504" x="2870200" y="2076450"/>
          <p14:tracePt t="2504" x="2895600" y="2070100"/>
          <p14:tracePt t="2521" x="2927350" y="2063750"/>
          <p14:tracePt t="2521" x="2952750" y="2057400"/>
          <p14:tracePt t="2537" x="2984500" y="2051050"/>
          <p14:tracePt t="2537" x="3009900" y="2044700"/>
          <p14:tracePt t="2554" x="3041650" y="2044700"/>
          <p14:tracePt t="2554" x="3092450" y="2032000"/>
          <p14:tracePt t="2571" x="3117850" y="2025650"/>
          <p14:tracePt t="2571" x="3143250" y="2019300"/>
          <p14:tracePt t="2588" x="3162300" y="2012950"/>
          <p14:tracePt t="2588" x="3181350" y="2006600"/>
          <p14:tracePt t="2604" x="3200400" y="2000250"/>
          <p14:tracePt t="2604" x="3219450" y="2000250"/>
          <p14:tracePt t="2621" x="3225800" y="1993900"/>
          <p14:tracePt t="2621" x="3238500" y="1993900"/>
          <p14:tracePt t="2621" x="3244850" y="1987550"/>
          <p14:tracePt t="2640" x="3251200" y="1987550"/>
          <p14:tracePt t="2656" x="3244850" y="1981200"/>
          <p14:tracePt t="2679" x="3238500" y="1981200"/>
          <p14:tracePt t="2686" x="3232150" y="1981200"/>
          <p14:tracePt t="2686" x="3225800" y="1981200"/>
          <p14:tracePt t="2705" x="3219450" y="1981200"/>
          <p14:tracePt t="2705" x="3213100" y="1981200"/>
          <p14:tracePt t="2705" x="3206750" y="1981200"/>
          <p14:tracePt t="2724" x="3200400" y="1981200"/>
          <p14:tracePt t="2737" x="3194050" y="1974850"/>
          <p14:tracePt t="2754" x="3194050" y="1968500"/>
          <p14:tracePt t="2770" x="3200400" y="1962150"/>
          <p14:tracePt t="2770" x="3206750" y="1962150"/>
          <p14:tracePt t="2770" x="3213100" y="1962150"/>
          <p14:tracePt t="2792" x="3219450" y="1955800"/>
          <p14:tracePt t="2792" x="3225800" y="1955800"/>
          <p14:tracePt t="2805" x="3238500" y="1955800"/>
          <p14:tracePt t="2805" x="3244850" y="1955800"/>
          <p14:tracePt t="2822" x="3251200" y="1955800"/>
          <p14:tracePt t="2822" x="3263900" y="1962150"/>
          <p14:tracePt t="2838" x="3270250" y="1962150"/>
          <p14:tracePt t="2854" x="3276600" y="1968500"/>
          <p14:tracePt t="2854" x="3276600" y="1981200"/>
          <p14:tracePt t="2872" x="3270250" y="1981200"/>
          <p14:tracePt t="2872" x="3263900" y="1987550"/>
          <p14:tracePt t="2888" x="3257550" y="1993900"/>
          <p14:tracePt t="2888" x="3244850" y="1993900"/>
          <p14:tracePt t="2905" x="3232150" y="2000250"/>
          <p14:tracePt t="2905" x="3219450" y="2006600"/>
          <p14:tracePt t="2905" x="3200400" y="2006600"/>
          <p14:tracePt t="2924" x="3181350" y="2006600"/>
          <p14:tracePt t="2924" x="3162300" y="2006600"/>
          <p14:tracePt t="2939" x="3143250" y="2006600"/>
          <p14:tracePt t="2939" x="3124200" y="2000250"/>
          <p14:tracePt t="2956" x="3105150" y="2000250"/>
          <p14:tracePt t="2972" x="2914650" y="1873250"/>
          <p14:tracePt t="3046" x="2908300" y="1847850"/>
          <p14:tracePt t="3051" x="2914650" y="1822450"/>
          <p14:tracePt t="3059" x="2914650" y="1797050"/>
          <p14:tracePt t="3071" x="2933700" y="1746250"/>
          <p14:tracePt t="3088" x="2990850" y="1676400"/>
          <p14:tracePt t="3105" x="3041650" y="1625600"/>
          <p14:tracePt t="3122" x="3105150" y="1581150"/>
          <p14:tracePt t="3138" x="3181350" y="1536700"/>
          <p14:tracePt t="3155" x="3308350" y="1485900"/>
          <p14:tracePt t="3172" x="3409950" y="1460500"/>
          <p14:tracePt t="3188" x="3524250" y="1441450"/>
          <p14:tracePt t="3205" x="3638550" y="1422400"/>
          <p14:tracePt t="3205" x="3695700" y="1416050"/>
          <p14:tracePt t="3223" x="3822700" y="1403350"/>
          <p14:tracePt t="3239" x="3943350" y="1403350"/>
          <p14:tracePt t="3256" x="4064000" y="1403350"/>
          <p14:tracePt t="3272" x="4178300" y="1416050"/>
          <p14:tracePt t="3272" x="4235450" y="1428750"/>
          <p14:tracePt t="3292" x="4286250" y="1441450"/>
          <p14:tracePt t="3305" x="4432300" y="1473200"/>
          <p14:tracePt t="3323" x="4514850" y="1498600"/>
          <p14:tracePt t="3339" x="4578350" y="1524000"/>
          <p14:tracePt t="3356" x="4629150" y="1549400"/>
          <p14:tracePt t="3372" x="4667250" y="1581150"/>
          <p14:tracePt t="3389" x="4699000" y="1625600"/>
          <p14:tracePt t="3406" x="4711700" y="1651000"/>
          <p14:tracePt t="3423" x="4711700" y="1670050"/>
          <p14:tracePt t="3439" x="4699000" y="1676400"/>
          <p14:tracePt t="3456" x="4660900" y="1689100"/>
          <p14:tracePt t="3473" x="4629150" y="1695450"/>
          <p14:tracePt t="3490" x="4584700" y="1708150"/>
          <p14:tracePt t="3506" x="4489450" y="1727200"/>
          <p14:tracePt t="3524" x="4413250" y="1746250"/>
          <p14:tracePt t="3540" x="4330700" y="1765300"/>
          <p14:tracePt t="3556" x="4235450" y="1784350"/>
          <p14:tracePt t="3573" x="4083050" y="1828800"/>
          <p14:tracePt t="3592" x="3975100" y="1854200"/>
          <p14:tracePt t="3608" x="3867150" y="1879600"/>
          <p14:tracePt t="3624" x="3765550" y="1905000"/>
          <p14:tracePt t="3641" x="3670300" y="1924050"/>
          <p14:tracePt t="3641" x="3619500" y="1930400"/>
          <p14:tracePt t="3660" x="3575050" y="1943100"/>
          <p14:tracePt t="3673" x="3454400" y="1955800"/>
          <p14:tracePt t="3691" x="3384550" y="1962150"/>
          <p14:tracePt t="3707" x="3321050" y="1968500"/>
          <p14:tracePt t="3724" x="3270250" y="1968500"/>
          <p14:tracePt t="3741" x="3225800" y="1968500"/>
          <p14:tracePt t="3757" x="3181350" y="1962150"/>
          <p14:tracePt t="3774" x="3168650" y="1962150"/>
          <p14:tracePt t="3792" x="3155950" y="1962150"/>
          <p14:tracePt t="3807" x="3149600" y="1962150"/>
          <p14:tracePt t="3824" x="3149600" y="1968500"/>
          <p14:tracePt t="3883" x="3155950" y="1974850"/>
          <p14:tracePt t="3899" x="3162300" y="1981200"/>
          <p14:tracePt t="3906" x="3162300" y="1993900"/>
          <p14:tracePt t="3915" x="3175000" y="2000250"/>
          <p14:tracePt t="3931" x="3187700" y="2006600"/>
          <p14:tracePt t="3944" x="3194050" y="2006600"/>
          <p14:tracePt t="3957" x="3200400" y="2006600"/>
          <p14:tracePt t="3957" x="3219450" y="2006600"/>
          <p14:tracePt t="3976" x="3238500" y="2006600"/>
          <p14:tracePt t="3976" x="3251200" y="2006600"/>
          <p14:tracePt t="3992" x="3270250" y="2012950"/>
          <p14:tracePt t="3992" x="3289300" y="2012950"/>
          <p14:tracePt t="4009" x="3308350" y="2019300"/>
          <p14:tracePt t="4009" x="3333750" y="2019300"/>
          <p14:tracePt t="4009" x="3359150" y="2025650"/>
          <p14:tracePt t="4028" x="3390900" y="2032000"/>
          <p14:tracePt t="4041" x="3422650" y="2032000"/>
          <p14:tracePt t="4041" x="3498850" y="2044700"/>
          <p14:tracePt t="4060" x="3536950" y="2051050"/>
          <p14:tracePt t="4060" x="3581400" y="2057400"/>
          <p14:tracePt t="4076" x="3625850" y="2057400"/>
          <p14:tracePt t="4076" x="3676650" y="2063750"/>
          <p14:tracePt t="4093" x="3721100" y="2070100"/>
          <p14:tracePt t="4093" x="3771900" y="2076450"/>
          <p14:tracePt t="4109" x="3829050" y="2076450"/>
          <p14:tracePt t="4109" x="3937000" y="2082800"/>
          <p14:tracePt t="4126" x="3994150" y="2089150"/>
          <p14:tracePt t="4126" x="4051300" y="2089150"/>
          <p14:tracePt t="4143" x="4108450" y="2095500"/>
          <p14:tracePt t="4143" x="4171950" y="2095500"/>
          <p14:tracePt t="4159" x="4229100" y="2095500"/>
          <p14:tracePt t="4159" x="4286250" y="2101850"/>
          <p14:tracePt t="4176" x="4343400" y="2101850"/>
          <p14:tracePt t="4176" x="4457700" y="2101850"/>
          <p14:tracePt t="4193" x="4514850" y="2101850"/>
          <p14:tracePt t="4193" x="4572000" y="2101850"/>
          <p14:tracePt t="4210" x="4622800" y="2101850"/>
          <p14:tracePt t="4210" x="4673600" y="2101850"/>
          <p14:tracePt t="4226" x="4724400" y="2101850"/>
          <p14:tracePt t="4226" x="4819650" y="2095500"/>
          <p14:tracePt t="4244" x="4864100" y="2089150"/>
          <p14:tracePt t="4244" x="4908550" y="2089150"/>
          <p14:tracePt t="4260" x="4946650" y="2082800"/>
          <p14:tracePt t="4260" x="4984750" y="2076450"/>
          <p14:tracePt t="4276" x="5022850" y="2070100"/>
          <p14:tracePt t="4276" x="5054600" y="2063750"/>
          <p14:tracePt t="4294" x="5086350" y="2057400"/>
          <p14:tracePt t="4294" x="5111750" y="2051050"/>
          <p14:tracePt t="4294" x="5137150" y="2044700"/>
          <p14:tracePt t="4313" x="5156200" y="2038350"/>
          <p14:tracePt t="4325" x="5175250" y="2032000"/>
          <p14:tracePt t="4325" x="5207000" y="2019300"/>
          <p14:tracePt t="4343" x="5219700" y="2012950"/>
          <p14:tracePt t="4343" x="5226050" y="2006600"/>
          <p14:tracePt t="4360" x="5232400" y="2000250"/>
          <p14:tracePt t="4360" x="5245100" y="1993900"/>
          <p14:tracePt t="4377" x="5251450" y="1987550"/>
          <p14:tracePt t="4392" x="5257800" y="1981200"/>
          <p14:tracePt t="4392" x="5264150" y="1974850"/>
          <p14:tracePt t="4392" x="5270500" y="1968500"/>
          <p14:tracePt t="4412" x="5276850" y="1968500"/>
          <p14:tracePt t="4412" x="5283200" y="1962150"/>
          <p14:tracePt t="4427" x="5289550" y="1955800"/>
          <p14:tracePt t="4427" x="5295900" y="1955800"/>
          <p14:tracePt t="4443" x="5302250" y="1955800"/>
          <p14:tracePt t="4443" x="5308600" y="1955800"/>
          <p14:tracePt t="4460" x="5314950" y="1955800"/>
          <p14:tracePt t="4460" x="5321300" y="1962150"/>
          <p14:tracePt t="4477" x="5334000" y="1962150"/>
          <p14:tracePt t="4477" x="5346700" y="1974850"/>
          <p14:tracePt t="4494" x="5359400" y="1981200"/>
          <p14:tracePt t="4494" x="5365750" y="1987550"/>
          <p14:tracePt t="4511" x="5372100" y="1993900"/>
          <p14:tracePt t="4511" x="5372100" y="2000250"/>
          <p14:tracePt t="4527" x="5194300" y="1879600"/>
          <p14:tracePt t="4622" x="5175250" y="1860550"/>
          <p14:tracePt t="4627" x="5143500" y="1822450"/>
          <p14:tracePt t="4644" x="5130800" y="1771650"/>
          <p14:tracePt t="4660" x="5143500" y="1714500"/>
          <p14:tracePt t="4677" x="5175250" y="1651000"/>
          <p14:tracePt t="4677" x="5207000" y="1625600"/>
          <p14:tracePt t="4696" x="5276850" y="1562100"/>
          <p14:tracePt t="4711" x="5372100" y="1511300"/>
          <p14:tracePt t="4727" x="5480050" y="1466850"/>
          <p14:tracePt t="4744" x="5600700" y="1441450"/>
          <p14:tracePt t="4760" x="5727700" y="1428750"/>
          <p14:tracePt t="4777" x="5918200" y="1435100"/>
          <p14:tracePt t="4795" x="6038850" y="1454150"/>
          <p14:tracePt t="4811" x="6146800" y="1485900"/>
          <p14:tracePt t="4827" x="6292850" y="1543050"/>
          <p14:tracePt t="4844" x="6362700" y="1593850"/>
          <p14:tracePt t="4861" x="6419850" y="1638300"/>
          <p14:tracePt t="4877" x="6457950" y="1689100"/>
          <p14:tracePt t="4894" x="6483350" y="1778000"/>
          <p14:tracePt t="4911" x="6470650" y="1828800"/>
          <p14:tracePt t="4928" x="6445250" y="1885950"/>
          <p14:tracePt t="4944" x="6413500" y="1924050"/>
          <p14:tracePt t="4962" x="6362700" y="1962150"/>
          <p14:tracePt t="4962" x="6337300" y="1974850"/>
          <p14:tracePt t="4981" x="6273800" y="2006600"/>
          <p14:tracePt t="4996" x="6216650" y="2025650"/>
          <p14:tracePt t="5012" x="6153150" y="2038350"/>
          <p14:tracePt t="5029" x="6108700" y="2051050"/>
          <p14:tracePt t="5046" x="6076950" y="2051050"/>
          <p14:tracePt t="5046" x="6064250" y="2051050"/>
          <p14:tracePt t="5065" x="6051550" y="2057400"/>
          <p14:tracePt t="5080" x="6045200" y="2063750"/>
          <p14:tracePt t="5095" x="6051550" y="2063750"/>
          <p14:tracePt t="5112" x="6057900" y="2070100"/>
          <p14:tracePt t="5112" x="6064250" y="2070100"/>
          <p14:tracePt t="5130" x="6076950" y="2076450"/>
          <p14:tracePt t="5130" x="6102350" y="2063750"/>
          <p14:tracePt t="5147" x="6121400" y="2057400"/>
          <p14:tracePt t="5147" x="6140450" y="2051050"/>
          <p14:tracePt t="5163" x="6159500" y="2044700"/>
          <p14:tracePt t="5163" x="6184900" y="2044700"/>
          <p14:tracePt t="5181" x="6203950" y="2038350"/>
          <p14:tracePt t="5181" x="6229350" y="2032000"/>
          <p14:tracePt t="5197" x="6254750" y="2032000"/>
          <p14:tracePt t="5197" x="6311900" y="2025650"/>
          <p14:tracePt t="5214" x="6337300" y="2025650"/>
          <p14:tracePt t="5214" x="6362700" y="2032000"/>
          <p14:tracePt t="5230" x="6394450" y="2032000"/>
          <p14:tracePt t="5230" x="6426200" y="2032000"/>
          <p14:tracePt t="5247" x="6457950" y="2038350"/>
          <p14:tracePt t="5247" x="6527800" y="2038350"/>
          <p14:tracePt t="5264" x="6565900" y="2044700"/>
          <p14:tracePt t="5264" x="6604000" y="2044700"/>
          <p14:tracePt t="5281" x="6642100" y="2051050"/>
          <p14:tracePt t="5281" x="6680200" y="2051050"/>
          <p14:tracePt t="5297" x="6718300" y="2051050"/>
          <p14:tracePt t="5297" x="6762750" y="2057400"/>
          <p14:tracePt t="5314" x="6800850" y="2057400"/>
          <p14:tracePt t="5314" x="6845300" y="2057400"/>
          <p14:tracePt t="5314" x="6883400" y="2063750"/>
          <p14:tracePt t="5333" x="6927850" y="2063750"/>
          <p14:tracePt t="5346" x="6972300" y="2063750"/>
          <p14:tracePt t="5346" x="7061200" y="2063750"/>
          <p14:tracePt t="5364" x="7105650" y="2063750"/>
          <p14:tracePt t="5381" x="7562850" y="2038350"/>
          <p14:tracePt t="5381" x="7620000" y="2038350"/>
          <p14:tracePt t="5444" x="7677150" y="2038350"/>
          <p14:tracePt t="5452" x="7727950" y="2038350"/>
          <p14:tracePt t="5463" x="7835900" y="2038350"/>
          <p14:tracePt t="5481" x="7937500" y="2038350"/>
          <p14:tracePt t="5497" x="8064500" y="2032000"/>
          <p14:tracePt t="5514" x="8140700" y="2032000"/>
          <p14:tracePt t="5531" x="8204200" y="2032000"/>
          <p14:tracePt t="5547" x="8274050" y="2025650"/>
          <p14:tracePt t="5564" x="8312150" y="2025650"/>
          <p14:tracePt t="5581" x="8331200" y="2032000"/>
          <p14:tracePt t="5597" x="8337550" y="2032000"/>
          <p14:tracePt t="5614" x="8324850" y="2038350"/>
          <p14:tracePt t="5633" x="8286750" y="2038350"/>
          <p14:tracePt t="5633" x="8261350" y="2038350"/>
          <p14:tracePt t="5649" x="8229600" y="2038350"/>
          <p14:tracePt t="5649" x="8185150" y="2038350"/>
          <p14:tracePt t="5665" x="8140700" y="2038350"/>
          <p14:tracePt t="5665" x="8077200" y="2044700"/>
          <p14:tracePt t="5682" x="8013700" y="2051050"/>
          <p14:tracePt t="5682" x="7943850" y="2057400"/>
          <p14:tracePt t="5682" x="7861300" y="2063750"/>
          <p14:tracePt t="5701" x="7778750" y="2076450"/>
          <p14:tracePt t="5714" x="7683500" y="2089150"/>
          <p14:tracePt t="5714" x="7473950" y="2114550"/>
          <p14:tracePt t="5732" x="7359650" y="2133600"/>
          <p14:tracePt t="5732" x="7245350" y="2152650"/>
          <p14:tracePt t="5748" x="7118350" y="2171700"/>
          <p14:tracePt t="5748" x="6985000" y="2190750"/>
          <p14:tracePt t="5766" x="6851650" y="2216150"/>
          <p14:tracePt t="5766" x="6705600" y="2235200"/>
          <p14:tracePt t="5766" x="6559550" y="2260600"/>
          <p14:tracePt t="5785" x="6407150" y="2286000"/>
          <p14:tracePt t="5798" x="6248400" y="2311400"/>
          <p14:tracePt t="5798" x="5937250" y="2368550"/>
          <p14:tracePt t="5816" x="5778500" y="2393950"/>
          <p14:tracePt t="5816" x="5619750" y="2419350"/>
          <p14:tracePt t="5832" x="5467350" y="2438400"/>
          <p14:tracePt t="5832" x="5308600" y="2463800"/>
          <p14:tracePt t="5849" x="5162550" y="2482850"/>
          <p14:tracePt t="5849" x="4870450" y="2520950"/>
          <p14:tracePt t="5866" x="4730750" y="2533650"/>
          <p14:tracePt t="5866" x="4597400" y="2552700"/>
          <p14:tracePt t="5883" x="4464050" y="2565400"/>
          <p14:tracePt t="5883" x="4337050" y="2578100"/>
          <p14:tracePt t="5900" x="4210050" y="2590800"/>
          <p14:tracePt t="5900" x="4089400" y="2597150"/>
          <p14:tracePt t="5916" x="3975100" y="2603500"/>
          <p14:tracePt t="5916" x="3759200" y="2616200"/>
          <p14:tracePt t="5933" x="3657600" y="2616200"/>
          <p14:tracePt t="5933" x="3556000" y="2622550"/>
          <p14:tracePt t="5950" x="3460750" y="2622550"/>
          <p14:tracePt t="5950" x="3365500" y="2622550"/>
          <p14:tracePt t="5966" x="3276600" y="2616200"/>
          <p14:tracePt t="5966" x="3187700" y="2609850"/>
          <p14:tracePt t="5966" x="3111500" y="2603500"/>
          <p14:tracePt t="5985" x="3028950" y="2597150"/>
          <p14:tracePt t="5998" x="2959100" y="2590800"/>
          <p14:tracePt t="5998" x="2819400" y="2578100"/>
          <p14:tracePt t="6017" x="2755900" y="2565400"/>
          <p14:tracePt t="6017" x="2698750" y="2559050"/>
          <p14:tracePt t="6034" x="2641600" y="2552700"/>
          <p14:tracePt t="6034" x="2590800" y="2540000"/>
          <p14:tracePt t="6050" x="2546350" y="2533650"/>
          <p14:tracePt t="6050" x="2495550" y="2527300"/>
          <p14:tracePt t="6066" x="2457450" y="2520950"/>
          <p14:tracePt t="6066" x="2413000" y="2508250"/>
          <p14:tracePt t="6066" x="2381250" y="2501900"/>
          <p14:tracePt t="6086" x="2349500" y="2489200"/>
          <p14:tracePt t="6086" x="2317750" y="2482850"/>
          <p14:tracePt t="6101" x="2292350" y="2470150"/>
          <p14:tracePt t="6101" x="2273300" y="2457450"/>
          <p14:tracePt t="6117" x="2254250" y="2444750"/>
          <p14:tracePt t="6117" x="2235200" y="2438400"/>
          <p14:tracePt t="6133" x="2222500" y="2425700"/>
          <p14:tracePt t="6133" x="2209800" y="2413000"/>
          <p14:tracePt t="6150" x="2197100" y="2400300"/>
          <p14:tracePt t="6150" x="2184400" y="2374900"/>
          <p14:tracePt t="6167" x="2178050" y="2368550"/>
          <p14:tracePt t="6167" x="2171700" y="2355850"/>
          <p14:tracePt t="6184" x="2171700" y="2349500"/>
          <p14:tracePt t="6184" x="2165350" y="2343150"/>
          <p14:tracePt t="6200" x="2165350" y="2330450"/>
          <p14:tracePt t="6200" x="2165350" y="2324100"/>
          <p14:tracePt t="6217" x="2159000" y="2317750"/>
          <p14:tracePt t="6217" x="2159000" y="2311400"/>
          <p14:tracePt t="6234" x="2165350" y="2311400"/>
          <p14:tracePt t="6280" x="2355850" y="2317750"/>
          <p14:tracePt t="6387" x="2381250" y="2317750"/>
          <p14:tracePt t="6393" x="2413000" y="2317750"/>
          <p14:tracePt t="6400" x="2470150" y="2324100"/>
          <p14:tracePt t="6417" x="2527300" y="2324100"/>
          <p14:tracePt t="6433" x="2584450" y="2330450"/>
          <p14:tracePt t="6450" x="2667000" y="2343150"/>
          <p14:tracePt t="6467" x="2724150" y="2349500"/>
          <p14:tracePt t="6484" x="2774950" y="2355850"/>
          <p14:tracePt t="6500" x="2819400" y="2355850"/>
          <p14:tracePt t="6517" x="2870200" y="2355850"/>
          <p14:tracePt t="6534" x="2901950" y="2349500"/>
          <p14:tracePt t="6550" x="2927350" y="2349500"/>
          <p14:tracePt t="6567" x="2965450" y="2343150"/>
          <p14:tracePt t="6584" x="2990850" y="2343150"/>
          <p14:tracePt t="6601" x="3016250" y="2336800"/>
          <p14:tracePt t="6617" x="3048000" y="2330450"/>
          <p14:tracePt t="6634" x="3073400" y="2324100"/>
          <p14:tracePt t="6634" x="3086100" y="2317750"/>
          <p14:tracePt t="6653" x="3117850" y="2317750"/>
          <p14:tracePt t="6668" x="3155950" y="2317750"/>
          <p14:tracePt t="6684" x="3206750" y="2317750"/>
          <p14:tracePt t="6701" x="3257550" y="2317750"/>
          <p14:tracePt t="6718" x="3314700" y="2311400"/>
          <p14:tracePt t="6718" x="3352800" y="2311400"/>
          <p14:tracePt t="6737" x="3416300" y="2305050"/>
          <p14:tracePt t="6758" x="3492500" y="2305050"/>
          <p14:tracePt t="6758" x="3530600" y="2305050"/>
          <p14:tracePt t="6773" x="3568700" y="2305050"/>
          <p14:tracePt t="6773" x="3613150" y="2305050"/>
          <p14:tracePt t="6789" x="3651250" y="2305050"/>
          <p14:tracePt t="6801" x="3733800" y="2305050"/>
          <p14:tracePt t="6801" x="3822700" y="2305050"/>
          <p14:tracePt t="6825" x="3867150" y="2305050"/>
          <p14:tracePt t="6836" x="3956050" y="2311400"/>
          <p14:tracePt t="6836" x="4000500" y="2311400"/>
          <p14:tracePt t="6857" x="4044950" y="2311400"/>
          <p14:tracePt t="6869" x="4171950" y="2311400"/>
          <p14:tracePt t="6889" x="4260850" y="2311400"/>
          <p14:tracePt t="6902" x="4343400" y="2311400"/>
          <p14:tracePt t="6918" x="4425950" y="2317750"/>
          <p14:tracePt t="6935" x="4546600" y="2311400"/>
          <p14:tracePt t="6952" x="4622800" y="2305050"/>
          <p14:tracePt t="6968" x="4699000" y="2298700"/>
          <p14:tracePt t="6985" x="4768850" y="2298700"/>
          <p14:tracePt t="7002" x="4832350" y="2292350"/>
          <p14:tracePt t="7002" x="4864100" y="2292350"/>
          <p14:tracePt t="7020" x="4921250" y="2286000"/>
          <p14:tracePt t="7037" x="4978400" y="2279650"/>
          <p14:tracePt t="7053" x="5029200" y="2273300"/>
          <p14:tracePt t="7069" x="5086350" y="2273300"/>
          <p14:tracePt t="7086" x="5130800" y="2266950"/>
          <p14:tracePt t="7086" x="5149850" y="2260600"/>
          <p14:tracePt t="7105" x="5194300" y="2254250"/>
          <p14:tracePt t="7121" x="5226050" y="2254250"/>
          <p14:tracePt t="7136" x="5257800" y="2247900"/>
          <p14:tracePt t="7152" x="5289550" y="2247900"/>
          <p14:tracePt t="7169" x="5334000" y="2254250"/>
          <p14:tracePt t="7186" x="5359400" y="2266950"/>
          <p14:tracePt t="7203" x="5384800" y="2279650"/>
          <p14:tracePt t="7219" x="5403850" y="2286000"/>
          <p14:tracePt t="7237" x="5410200" y="2286000"/>
          <p14:tracePt t="7237" x="5429250" y="2286000"/>
          <p14:tracePt t="7254" x="5441950" y="2286000"/>
          <p14:tracePt t="7254" x="5454650" y="2286000"/>
          <p14:tracePt t="7270" x="5467350" y="2286000"/>
          <p14:tracePt t="7270" x="5486400" y="2286000"/>
          <p14:tracePt t="7288" x="5505450" y="2286000"/>
          <p14:tracePt t="7288" x="5543550" y="2292350"/>
          <p14:tracePt t="7304" x="5562600" y="2298700"/>
          <p14:tracePt t="7304" x="5588000" y="2305050"/>
          <p14:tracePt t="7321" x="5613400" y="2311400"/>
          <p14:tracePt t="7321" x="5632450" y="2317750"/>
          <p14:tracePt t="7338" x="5657850" y="2330450"/>
          <p14:tracePt t="7338" x="5676900" y="2336800"/>
          <p14:tracePt t="7354" x="5702300" y="2343150"/>
          <p14:tracePt t="7354" x="5721350" y="2349500"/>
          <p14:tracePt t="7354" x="5746750" y="2362200"/>
          <p14:tracePt t="7373" x="5765800" y="2368550"/>
          <p14:tracePt t="7386" x="5791200" y="2374900"/>
          <p14:tracePt t="7386" x="5835650" y="2381250"/>
          <p14:tracePt t="7405" x="5854700" y="2387600"/>
          <p14:tracePt t="7405" x="5880100" y="2393950"/>
          <p14:tracePt t="7421" x="5899150" y="2393950"/>
          <p14:tracePt t="7421" x="5918200" y="2400300"/>
          <p14:tracePt t="7438" x="5943600" y="2400300"/>
          <p14:tracePt t="7438" x="5962650" y="2400300"/>
          <p14:tracePt t="7438" x="5981700" y="2400300"/>
          <p14:tracePt t="7456" x="6000750" y="2400300"/>
          <p14:tracePt t="7470" x="6019800" y="2400300"/>
          <p14:tracePt t="7470" x="6051550" y="2400300"/>
          <p14:tracePt t="7488" x="6070600" y="2400300"/>
          <p14:tracePt t="7488" x="6083300" y="2393950"/>
          <p14:tracePt t="7504" x="6102350" y="2393950"/>
          <p14:tracePt t="7504" x="6115050" y="2393950"/>
          <p14:tracePt t="7522" x="6127750" y="2393950"/>
          <p14:tracePt t="7522" x="6140450" y="2393950"/>
          <p14:tracePt t="7538" x="6153150" y="2393950"/>
          <p14:tracePt t="7538" x="6165850" y="2387600"/>
          <p14:tracePt t="7555" x="6172200" y="2387600"/>
          <p14:tracePt t="7570" x="6178550" y="2381250"/>
          <p14:tracePt t="7587" x="6178550" y="2374900"/>
          <p14:tracePt t="7587" x="6172200" y="2368550"/>
          <p14:tracePt t="7605" x="6165850" y="2368550"/>
          <p14:tracePt t="7605" x="6159500" y="2368550"/>
          <p14:tracePt t="7621" x="6146800" y="2368550"/>
          <p14:tracePt t="7621" x="6140450" y="2368550"/>
          <p14:tracePt t="7639" x="6134100" y="2368550"/>
          <p14:tracePt t="7639" x="6121400" y="2368550"/>
          <p14:tracePt t="7655" x="6115050" y="2368550"/>
          <p14:tracePt t="7655" x="6102350" y="2368550"/>
          <p14:tracePt t="7673" x="6083300" y="2368550"/>
          <p14:tracePt t="7673" x="6076950" y="2362200"/>
          <p14:tracePt t="7689" x="6070600" y="2362200"/>
          <p14:tracePt t="7689" x="6064250" y="2362200"/>
          <p14:tracePt t="7705" x="6057900" y="2362200"/>
          <p14:tracePt t="7705" x="6057900" y="2355850"/>
          <p14:tracePt t="7722" x="6045200" y="2355850"/>
          <p14:tracePt t="7737" x="6045200" y="2349500"/>
          <p14:tracePt t="7756" x="6045200" y="2343150"/>
          <p14:tracePt t="7784" x="6057900" y="2349500"/>
          <p14:tracePt t="7800" x="6064250" y="2349500"/>
          <p14:tracePt t="7809" x="6076950" y="2355850"/>
          <p14:tracePt t="7824" x="6083300" y="2355850"/>
          <p14:tracePt t="7838" x="6089650" y="2362200"/>
          <p14:tracePt t="7838" x="6115050" y="2368550"/>
          <p14:tracePt t="7855" x="6121400" y="2374900"/>
          <p14:tracePt t="7855" x="6134100" y="2381250"/>
          <p14:tracePt t="7873" x="6153150" y="2387600"/>
          <p14:tracePt t="7873" x="6165850" y="2393950"/>
          <p14:tracePt t="7889" x="6178550" y="2400300"/>
          <p14:tracePt t="7889" x="6210300" y="2406650"/>
          <p14:tracePt t="7906" x="6223000" y="2413000"/>
          <p14:tracePt t="7906" x="6235700" y="2413000"/>
          <p14:tracePt t="7923" x="6254750" y="2413000"/>
          <p14:tracePt t="7923" x="6267450" y="2413000"/>
          <p14:tracePt t="7939" x="6286500" y="2413000"/>
          <p14:tracePt t="7939" x="6299200" y="2413000"/>
          <p14:tracePt t="7957" x="6318250" y="2406650"/>
          <p14:tracePt t="7957" x="6350000" y="2400300"/>
          <p14:tracePt t="7973" x="6362700" y="2393950"/>
          <p14:tracePt t="7973" x="6381750" y="2393950"/>
          <p14:tracePt t="7989" x="6400800" y="2387600"/>
          <p14:tracePt t="7989" x="6413500" y="2381250"/>
          <p14:tracePt t="8006" x="6432550" y="2381250"/>
          <p14:tracePt t="8006" x="6451600" y="2374900"/>
          <p14:tracePt t="8006" x="6464300" y="2368550"/>
          <p14:tracePt t="8025" x="6483350" y="2368550"/>
          <p14:tracePt t="8038" x="6502400" y="2362200"/>
          <p14:tracePt t="8038" x="6527800" y="2355850"/>
          <p14:tracePt t="8057" x="6540500" y="2349500"/>
          <p14:tracePt t="8057" x="6553200" y="2349500"/>
          <p14:tracePt t="8073" x="6565900" y="2343150"/>
          <p14:tracePt t="8073" x="6578600" y="2343150"/>
          <p14:tracePt t="8090" x="6591300" y="2343150"/>
          <p14:tracePt t="8090" x="6597650" y="2336800"/>
          <p14:tracePt t="8090" x="6610350" y="2336800"/>
          <p14:tracePt t="8109" x="6616700" y="2336800"/>
          <p14:tracePt t="8122" x="6623050" y="2336800"/>
          <p14:tracePt t="8122" x="6635750" y="2336800"/>
          <p14:tracePt t="8141" x="6642100" y="2336800"/>
          <p14:tracePt t="8155" x="6642100" y="2343150"/>
          <p14:tracePt t="8176" x="6642100" y="2349500"/>
          <p14:tracePt t="8192" x="6629400" y="2355850"/>
          <p14:tracePt t="8205" x="6629400" y="2362200"/>
          <p14:tracePt t="8205" x="6623050" y="2368550"/>
          <p14:tracePt t="8224" x="6616700" y="2374900"/>
          <p14:tracePt t="8224" x="6610350" y="2381250"/>
          <p14:tracePt t="8240" x="6610350" y="2387600"/>
          <p14:tracePt t="8240" x="6604000" y="2393950"/>
          <p14:tracePt t="8257" x="6597650" y="2400300"/>
          <p14:tracePt t="8257" x="6591300" y="2413000"/>
          <p14:tracePt t="8274" x="6584950" y="2419350"/>
          <p14:tracePt t="8274" x="6584950" y="2425700"/>
          <p14:tracePt t="8291" x="6584950" y="2432050"/>
          <p14:tracePt t="8306" x="6597650" y="2438400"/>
          <p14:tracePt t="8340" x="6604000" y="2438400"/>
          <p14:tracePt t="8356" x="6610350" y="2438400"/>
          <p14:tracePt t="8364" x="6616700" y="2438400"/>
          <p14:tracePt t="8373" x="6623050" y="2444750"/>
          <p14:tracePt t="8373" x="6629400" y="2444750"/>
          <p14:tracePt t="8373" x="6642100" y="2444750"/>
          <p14:tracePt t="8393" x="6648450" y="2444750"/>
          <p14:tracePt t="8406" x="6654800" y="2444750"/>
          <p14:tracePt t="8406" x="6673850" y="2444750"/>
          <p14:tracePt t="8425" x="6680200" y="2444750"/>
          <p14:tracePt t="8425" x="6686550" y="2444750"/>
          <p14:tracePt t="8441" x="6692900" y="2444750"/>
          <p14:tracePt t="8441" x="6699250" y="2444750"/>
          <p14:tracePt t="8458" x="6705600" y="2444750"/>
          <p14:tracePt t="8458" x="6711950" y="2444750"/>
          <p14:tracePt t="8458" x="6718300" y="2444750"/>
          <p14:tracePt t="8476" x="6724650" y="2444750"/>
          <p14:tracePt t="8493" x="6731000" y="2444750"/>
          <p14:tracePt t="8506" x="6737350" y="2444750"/>
          <p14:tracePt t="8528" x="6737350" y="2451100"/>
          <p14:tracePt t="8544" x="6731000" y="2457450"/>
          <p14:tracePt t="8561" x="6724650" y="2463800"/>
          <p14:tracePt t="8573" x="6718300" y="2463800"/>
          <p14:tracePt t="8573" x="6711950" y="2470150"/>
          <p14:tracePt t="8591" x="6705600" y="2470150"/>
          <p14:tracePt t="8591" x="6692900" y="2470150"/>
          <p14:tracePt t="8608" x="6686550" y="2470150"/>
          <p14:tracePt t="8608" x="6661150" y="2470150"/>
          <p14:tracePt t="8625" x="6642100" y="2463800"/>
          <p14:tracePt t="8625" x="6623050" y="2463800"/>
          <p14:tracePt t="8641" x="6610350" y="2457450"/>
          <p14:tracePt t="8658" x="6388100" y="2336800"/>
          <p14:tracePt t="8735" x="6375400" y="2311400"/>
          <p14:tracePt t="8740" x="6369050" y="2254250"/>
          <p14:tracePt t="8758" x="6381750" y="2190750"/>
          <p14:tracePt t="8758" x="6394450" y="2152650"/>
          <p14:tracePt t="8777" x="6432550" y="2076450"/>
          <p14:tracePt t="8794" x="6489700" y="2006600"/>
          <p14:tracePt t="8808" x="6553200" y="1943100"/>
          <p14:tracePt t="8824" x="6629400" y="1892300"/>
          <p14:tracePt t="8841" x="6711950" y="1860550"/>
          <p14:tracePt t="8858" x="6832600" y="1847850"/>
          <p14:tracePt t="8875" x="6915150" y="1854200"/>
          <p14:tracePt t="8891" x="6991350" y="1866900"/>
          <p14:tracePt t="8908" x="7099300" y="1892300"/>
          <p14:tracePt t="8925" x="7169150" y="1917700"/>
          <p14:tracePt t="8942" x="7226300" y="1943100"/>
          <p14:tracePt t="8958" x="7283450" y="1968500"/>
          <p14:tracePt t="8975" x="7353300" y="2019300"/>
          <p14:tracePt t="8992" x="7391400" y="2057400"/>
          <p14:tracePt t="9008" x="7423150" y="2101850"/>
          <p14:tracePt t="9025" x="7448550" y="2139950"/>
          <p14:tracePt t="9042" x="7461250" y="2178050"/>
          <p14:tracePt t="9042" x="7461250" y="2197100"/>
          <p14:tracePt t="9061" x="7461250" y="2228850"/>
          <p14:tracePt t="9077" x="7454900" y="2260600"/>
          <p14:tracePt t="9092" x="7435850" y="2292350"/>
          <p14:tracePt t="9109" x="7410450" y="2317750"/>
          <p14:tracePt t="9125" x="7372350" y="2343150"/>
          <p14:tracePt t="9142" x="7296150" y="2374900"/>
          <p14:tracePt t="9160" x="7232650" y="2400300"/>
          <p14:tracePt t="9176" x="7162800" y="2425700"/>
          <p14:tracePt t="9192" x="7086600" y="2438400"/>
          <p14:tracePt t="9209" x="6965950" y="2457450"/>
          <p14:tracePt t="9226" x="6883400" y="2463800"/>
          <p14:tracePt t="9242" x="6800850" y="2470150"/>
          <p14:tracePt t="9259" x="6724650" y="2470150"/>
          <p14:tracePt t="9276" x="6616700" y="2476500"/>
          <p14:tracePt t="9293" x="6559550" y="2476500"/>
          <p14:tracePt t="9309" x="6508750" y="2482850"/>
          <p14:tracePt t="9326" x="6464300" y="2489200"/>
          <p14:tracePt t="9346" x="6432550" y="2495550"/>
          <p14:tracePt t="9346" x="6419850" y="2501900"/>
          <p14:tracePt t="9361" x="6400800" y="2501900"/>
          <p14:tracePt t="9361" x="6388100" y="2501900"/>
          <p14:tracePt t="9377" x="6375400" y="2501900"/>
          <p14:tracePt t="9377" x="6362700" y="2501900"/>
          <p14:tracePt t="9394" x="6350000" y="2501900"/>
          <p14:tracePt t="9394" x="6343650" y="2508250"/>
          <p14:tracePt t="9394" x="6330950" y="2508250"/>
          <p14:tracePt t="9413" x="6311900" y="2514600"/>
          <p14:tracePt t="9426" x="6299200" y="2520950"/>
          <p14:tracePt t="9426" x="6267450" y="2533650"/>
          <p14:tracePt t="9444" x="6248400" y="2546350"/>
          <p14:tracePt t="9444" x="6229350" y="2552700"/>
          <p14:tracePt t="9461" x="6203950" y="2565400"/>
          <p14:tracePt t="9461" x="6178550" y="2571750"/>
          <p14:tracePt t="9478" x="6153150" y="2584450"/>
          <p14:tracePt t="9478" x="6127750" y="2597150"/>
          <p14:tracePt t="9478" x="6096000" y="2609850"/>
          <p14:tracePt t="9497" x="6070600" y="2628900"/>
          <p14:tracePt t="9510" x="6032500" y="2641600"/>
          <p14:tracePt t="9510" x="5962650" y="2679700"/>
          <p14:tracePt t="9528" x="5918200" y="2698750"/>
          <p14:tracePt t="9528" x="5873750" y="2717800"/>
          <p14:tracePt t="9545" x="5829300" y="2736850"/>
          <p14:tracePt t="9545" x="5784850" y="2762250"/>
          <p14:tracePt t="9561" x="5734050" y="2781300"/>
          <p14:tracePt t="9561" x="5683250" y="2794000"/>
          <p14:tracePt t="9561" x="5632450" y="2813050"/>
          <p14:tracePt t="9581" x="5581650" y="2832100"/>
          <p14:tracePt t="9581" x="5530850" y="2844800"/>
          <p14:tracePt t="9595" x="5480050" y="2857500"/>
          <p14:tracePt t="9595" x="5429250" y="2876550"/>
          <p14:tracePt t="9612" x="5378450" y="2895600"/>
          <p14:tracePt t="9612" x="5327650" y="2908300"/>
          <p14:tracePt t="9628" x="5270500" y="2927350"/>
          <p14:tracePt t="9628" x="5168900" y="2965450"/>
          <p14:tracePt t="9645" x="5111750" y="2984500"/>
          <p14:tracePt t="9645" x="5060950" y="3003550"/>
          <p14:tracePt t="9661" x="5010150" y="3016250"/>
          <p14:tracePt t="9661" x="4959350" y="3035300"/>
          <p14:tracePt t="9678" x="4914900" y="3048000"/>
          <p14:tracePt t="9678" x="4864100" y="3054350"/>
          <p14:tracePt t="9695" x="4819650" y="3067050"/>
          <p14:tracePt t="9695" x="4730750" y="3086100"/>
          <p14:tracePt t="9713" x="4692650" y="3092450"/>
          <p14:tracePt t="9713" x="4654550" y="3098800"/>
          <p14:tracePt t="9729" x="4616450" y="3105150"/>
          <p14:tracePt t="9729" x="4578350" y="3111500"/>
          <p14:tracePt t="9745" x="4540250" y="3117850"/>
          <p14:tracePt t="9745" x="4508500" y="3117850"/>
          <p14:tracePt t="9762" x="4476750" y="3117850"/>
          <p14:tracePt t="9762" x="4445000" y="3117850"/>
          <p14:tracePt t="9762" x="4413250" y="3117850"/>
          <p14:tracePt t="9781" x="4387850" y="3117850"/>
          <p14:tracePt t="9781" x="4362450" y="3111500"/>
          <p14:tracePt t="9797" x="4343400" y="3105150"/>
          <p14:tracePt t="9797" x="4318000" y="3105150"/>
          <p14:tracePt t="9813" x="4305300" y="3098800"/>
          <p14:tracePt t="9813" x="4292600" y="3092450"/>
          <p14:tracePt t="9829" x="4279900" y="3086100"/>
          <p14:tracePt t="9829" x="4267200" y="3073400"/>
          <p14:tracePt t="9845" x="4260850" y="3067050"/>
          <p14:tracePt t="9845" x="4260850" y="3054350"/>
          <p14:tracePt t="9862" x="4254500" y="3048000"/>
          <p14:tracePt t="9862" x="4254500" y="3035300"/>
          <p14:tracePt t="9862" x="4254500" y="3022600"/>
          <p14:tracePt t="9882" x="4254500" y="3009900"/>
          <p14:tracePt t="9882" x="4260850" y="2997200"/>
          <p14:tracePt t="9895" x="4267200" y="2984500"/>
          <p14:tracePt t="9895" x="4273550" y="2971800"/>
          <p14:tracePt t="9911" x="4279900" y="2965450"/>
          <p14:tracePt t="9911" x="4286250" y="2952750"/>
          <p14:tracePt t="9928" x="4298950" y="2940050"/>
          <p14:tracePt t="9928" x="4318000" y="2921000"/>
          <p14:tracePt t="9945" x="4337050" y="2908300"/>
          <p14:tracePt t="9945" x="4349750" y="2901950"/>
          <p14:tracePt t="9961" x="4362450" y="2889250"/>
          <p14:tracePt t="9961" x="4381500" y="2882900"/>
          <p14:tracePt t="9979" x="4400550" y="2876550"/>
          <p14:tracePt t="9979" x="4419600" y="2870200"/>
          <p14:tracePt t="9995" x="4438650" y="2863850"/>
          <p14:tracePt t="9995" x="4476750" y="2851150"/>
          <p14:tracePt t="10012" x="4495800" y="2851150"/>
          <p14:tracePt t="10012" x="4514850" y="2844800"/>
          <p14:tracePt t="10029" x="4533900" y="2844800"/>
          <p14:tracePt t="10029" x="4552950" y="2838450"/>
          <p14:tracePt t="10045" x="4572000" y="2838450"/>
          <p14:tracePt t="10045" x="4591050" y="2832100"/>
          <p14:tracePt t="10045" x="4610100" y="2832100"/>
          <p14:tracePt t="10064" x="4629150" y="2825750"/>
          <p14:tracePt t="10077" x="4648200" y="2825750"/>
          <p14:tracePt t="10077" x="4699000" y="2819400"/>
          <p14:tracePt t="10096" x="4724400" y="2813050"/>
          <p14:tracePt t="10096" x="4749800" y="2813050"/>
          <p14:tracePt t="10113" x="4781550" y="2806700"/>
          <p14:tracePt t="10113" x="4806950" y="2806700"/>
          <p14:tracePt t="10129" x="4838700" y="2800350"/>
          <p14:tracePt t="10129" x="4870450" y="2800350"/>
          <p14:tracePt t="10145" x="4908550" y="2794000"/>
          <p14:tracePt t="10145" x="4940300" y="2794000"/>
          <p14:tracePt t="10145" x="4972050" y="2794000"/>
          <p14:tracePt t="10164" x="5010150" y="2787650"/>
          <p14:tracePt t="10164" x="5048250" y="2787650"/>
          <p14:tracePt t="10180" x="5086350" y="2781300"/>
          <p14:tracePt t="10180" x="5124450" y="2781300"/>
          <p14:tracePt t="10196" x="5162550" y="2781300"/>
          <p14:tracePt t="10196" x="5200650" y="2774950"/>
          <p14:tracePt t="10212" x="5238750" y="2774950"/>
          <p14:tracePt t="10212" x="5276850" y="2774950"/>
          <p14:tracePt t="10229" x="5314950" y="2768600"/>
          <p14:tracePt t="10229" x="5391150" y="2768600"/>
          <p14:tracePt t="10246" x="5429250" y="2768600"/>
          <p14:tracePt t="10246" x="5467350" y="2768600"/>
          <p14:tracePt t="10262" x="5499100" y="2768600"/>
          <p14:tracePt t="10262" x="5530850" y="2768600"/>
          <p14:tracePt t="10279" x="5568950" y="2768600"/>
          <p14:tracePt t="10279" x="5594350" y="2768600"/>
          <p14:tracePt t="10297" x="5626100" y="2768600"/>
          <p14:tracePt t="10297" x="5683250" y="2768600"/>
          <p14:tracePt t="10313" x="5702300" y="2768600"/>
          <p14:tracePt t="10313" x="5727700" y="2768600"/>
          <p14:tracePt t="10330" x="5740400" y="2768600"/>
          <p14:tracePt t="10330" x="5759450" y="2768600"/>
          <p14:tracePt t="10346" x="5772150" y="2774950"/>
          <p14:tracePt t="10346" x="5784850" y="2774950"/>
          <p14:tracePt t="10363" x="5778500" y="2781300"/>
          <p14:tracePt t="10379" x="5772150" y="2787650"/>
          <p14:tracePt t="10379" x="5759450" y="2794000"/>
          <p14:tracePt t="10397" x="5746750" y="2794000"/>
          <p14:tracePt t="10397" x="5727700" y="2800350"/>
          <p14:tracePt t="10413" x="5708650" y="2806700"/>
          <p14:tracePt t="10413" x="5683250" y="2813050"/>
          <p14:tracePt t="10413" x="5651500" y="2819400"/>
          <p14:tracePt t="10432" x="5619750" y="2825750"/>
          <p14:tracePt t="10445" x="5588000" y="2832100"/>
          <p14:tracePt t="10445" x="5518150" y="2844800"/>
          <p14:tracePt t="10464" x="5480050" y="2851150"/>
          <p14:tracePt t="10464" x="5441950" y="2857500"/>
          <p14:tracePt t="10480" x="5397500" y="2863850"/>
          <p14:tracePt t="10480" x="5359400" y="2870200"/>
          <p14:tracePt t="10496" x="5321300" y="2876550"/>
          <p14:tracePt t="10496" x="5283200" y="2876550"/>
          <p14:tracePt t="10513" x="5245100" y="2882900"/>
          <p14:tracePt t="10513" x="5207000" y="2882900"/>
          <p14:tracePt t="10513" x="5175250" y="2889250"/>
          <p14:tracePt t="10532" x="5137150" y="2889250"/>
          <p14:tracePt t="10532" x="5105400" y="2889250"/>
          <p14:tracePt t="10547" x="5080000" y="2889250"/>
          <p14:tracePt t="10547" x="5048250" y="2889250"/>
          <p14:tracePt t="10564" x="5022850" y="2889250"/>
          <p14:tracePt t="10564" x="4997450" y="2889250"/>
          <p14:tracePt t="10581" x="4972050" y="2882900"/>
          <p14:tracePt t="10581" x="4953000" y="2882900"/>
          <p14:tracePt t="10597" x="4933950" y="2876550"/>
          <p14:tracePt t="10597" x="4902200" y="2870200"/>
          <p14:tracePt t="10614" x="4883150" y="2863850"/>
          <p14:tracePt t="10614" x="4870450" y="2857500"/>
          <p14:tracePt t="10631" x="4857750" y="2851150"/>
          <p14:tracePt t="10631" x="4851400" y="2844800"/>
          <p14:tracePt t="10647" x="4838700" y="2844800"/>
          <p14:tracePt t="10647" x="4826000" y="2832100"/>
          <p14:tracePt t="10664" x="4819650" y="2825750"/>
          <p14:tracePt t="10664" x="4813300" y="2819400"/>
          <p14:tracePt t="10681" x="4806950" y="2819400"/>
          <p14:tracePt t="10696" x="4800600" y="2806700"/>
          <p14:tracePt t="10713" x="4800600" y="2800350"/>
          <p14:tracePt t="10713" x="4806950" y="2800350"/>
          <p14:tracePt t="10731" x="4813300" y="2794000"/>
          <p14:tracePt t="10748" x="4819650" y="2794000"/>
          <p14:tracePt t="10748" x="4832350" y="2794000"/>
          <p14:tracePt t="10764" x="4845050" y="2794000"/>
          <p14:tracePt t="10764" x="4851400" y="2794000"/>
          <p14:tracePt t="10781" x="4864100" y="2794000"/>
          <p14:tracePt t="10781" x="4883150" y="2794000"/>
          <p14:tracePt t="10781" x="4895850" y="2800350"/>
          <p14:tracePt t="10800" x="4914900" y="2800350"/>
          <p14:tracePt t="10813" x="4927600" y="2800350"/>
          <p14:tracePt t="10813" x="4965700" y="2800350"/>
          <p14:tracePt t="10832" x="4984750" y="2800350"/>
          <p14:tracePt t="10832" x="5003800" y="2800350"/>
          <p14:tracePt t="10848" x="5022850" y="2794000"/>
          <p14:tracePt t="10848" x="5035550" y="2794000"/>
          <p14:tracePt t="10865" x="5054600" y="2794000"/>
          <p14:tracePt t="10865" x="5073650" y="2794000"/>
          <p14:tracePt t="10881" x="5086350" y="2794000"/>
          <p14:tracePt t="10881" x="5105400" y="2787650"/>
          <p14:tracePt t="10881" x="5118100" y="2787650"/>
          <p14:tracePt t="10900" x="5130800" y="2787650"/>
          <p14:tracePt t="10900" x="5143500" y="2787650"/>
          <p14:tracePt t="10915" x="5149850" y="2781300"/>
          <p14:tracePt t="10915" x="5162550" y="2781300"/>
          <p14:tracePt t="10931" x="5168900" y="2781300"/>
          <p14:tracePt t="10931" x="5175250" y="2774950"/>
          <p14:tracePt t="10948" x="5168900" y="2774950"/>
          <p14:tracePt t="10979" x="5162550" y="2774950"/>
          <p14:tracePt t="10987" x="5156200" y="2774950"/>
          <p14:tracePt t="10997" x="5143500" y="2774950"/>
          <p14:tracePt t="10997" x="5137150" y="2774950"/>
          <p14:tracePt t="11015" x="5124450" y="2774950"/>
          <p14:tracePt t="11015" x="5099050" y="2774950"/>
          <p14:tracePt t="11032" x="5080000" y="2774950"/>
          <p14:tracePt t="11032" x="5067300" y="2774950"/>
          <p14:tracePt t="11048" x="5054600" y="2774950"/>
          <p14:tracePt t="11048" x="5035550" y="2774950"/>
          <p14:tracePt t="11065" x="5016500" y="2774950"/>
          <p14:tracePt t="11065" x="5003800" y="2774950"/>
          <p14:tracePt t="11065" x="4984750" y="2774950"/>
          <p14:tracePt t="11085" x="4965700" y="2774950"/>
          <p14:tracePt t="11097" x="4953000" y="2774950"/>
          <p14:tracePt t="11097" x="4921250" y="2768600"/>
          <p14:tracePt t="11116" x="4902200" y="2768600"/>
          <p14:tracePt t="11116" x="4889500" y="2768600"/>
          <p14:tracePt t="11132" x="4876800" y="2762250"/>
          <p14:tracePt t="11132" x="4864100" y="2762250"/>
          <p14:tracePt t="11149" x="4851400" y="2762250"/>
          <p14:tracePt t="11149" x="4845050" y="2762250"/>
          <p14:tracePt t="11149" x="4832350" y="2755900"/>
          <p14:tracePt t="11168" x="4826000" y="2755900"/>
          <p14:tracePt t="11181" x="4813300" y="2755900"/>
          <p14:tracePt t="11181" x="4800600" y="2755900"/>
          <p14:tracePt t="11199" x="4794250" y="2749550"/>
          <p14:tracePt t="11214" x="4781550" y="2743200"/>
          <p14:tracePt t="11231" x="4775200" y="2736850"/>
          <p14:tracePt t="11248" x="4775200" y="2730500"/>
          <p14:tracePt t="11264" x="4781550" y="2730500"/>
          <p14:tracePt t="11281" x="4787900" y="2730500"/>
          <p14:tracePt t="11281" x="4794250" y="2730500"/>
          <p14:tracePt t="11299" x="4800600" y="2736850"/>
          <p14:tracePt t="11299" x="4813300" y="2736850"/>
          <p14:tracePt t="11316" x="4819650" y="2736850"/>
          <p14:tracePt t="11316" x="4838700" y="2743200"/>
          <p14:tracePt t="11333" x="4851400" y="2749550"/>
          <p14:tracePt t="11333" x="4864100" y="2749550"/>
          <p14:tracePt t="11349" x="4883150" y="2755900"/>
          <p14:tracePt t="11349" x="4895850" y="2755900"/>
          <p14:tracePt t="11366" x="4914900" y="2755900"/>
          <p14:tracePt t="11366" x="4953000" y="2762250"/>
          <p14:tracePt t="11383" x="4972050" y="2762250"/>
          <p14:tracePt t="11383" x="4991100" y="2762250"/>
          <p14:tracePt t="11400" x="5016500" y="2762250"/>
          <p14:tracePt t="11400" x="5041900" y="2762250"/>
          <p14:tracePt t="11416" x="5067300" y="2755900"/>
          <p14:tracePt t="11416" x="5092700" y="2755900"/>
          <p14:tracePt t="11433" x="5118100" y="2755900"/>
          <p14:tracePt t="11433" x="5149850" y="2755900"/>
          <p14:tracePt t="11433" x="5181600" y="2749550"/>
          <p14:tracePt t="11452" x="5213350" y="2749550"/>
          <p14:tracePt t="11465" x="5245100" y="2749550"/>
          <p14:tracePt t="11465" x="5276850" y="2749550"/>
          <p14:tracePt t="11486" x="5689600" y="2755900"/>
          <p14:tracePt t="11554" x="5734050" y="2755900"/>
          <p14:tracePt t="11559" x="5778500" y="2755900"/>
          <p14:tracePt t="11565" x="5873750" y="2755900"/>
          <p14:tracePt t="11583" x="5969000" y="2755900"/>
          <p14:tracePt t="11599" x="6064250" y="2749550"/>
          <p14:tracePt t="11616" x="6203950" y="2743200"/>
          <p14:tracePt t="11633" x="6292850" y="2736850"/>
          <p14:tracePt t="11649" x="6375400" y="2724150"/>
          <p14:tracePt t="11666" x="6489700" y="2711450"/>
          <p14:tracePt t="11683" x="6565900" y="2698750"/>
          <p14:tracePt t="11700" x="6635750" y="2692400"/>
          <p14:tracePt t="11716" x="6699250" y="2686050"/>
          <p14:tracePt t="11733" x="6762750" y="2673350"/>
          <p14:tracePt t="11733" x="6788150" y="2673350"/>
          <p14:tracePt t="11752" x="6845300" y="2667000"/>
          <p14:tracePt t="11768" x="6896100" y="2654300"/>
          <p14:tracePt t="11783" x="6934200" y="2647950"/>
          <p14:tracePt t="11800" x="6972300" y="2647950"/>
          <p14:tracePt t="11817" x="7004050" y="2641600"/>
          <p14:tracePt t="11817" x="7016750" y="2641600"/>
          <p14:tracePt t="11836" x="7042150" y="2635250"/>
          <p14:tracePt t="11851" x="7067550" y="2635250"/>
          <p14:tracePt t="11867" x="7086600" y="2641600"/>
          <p14:tracePt t="11884" x="7092950" y="2647950"/>
          <p14:tracePt t="11900" x="7099300" y="2647950"/>
          <p14:tracePt t="11920" x="7086600" y="2647950"/>
          <p14:tracePt t="11947" x="7073900" y="2647950"/>
          <p14:tracePt t="11955" x="7061200" y="2641600"/>
          <p14:tracePt t="11967" x="7048500" y="2641600"/>
          <p14:tracePt t="11967" x="7016750" y="2647950"/>
          <p14:tracePt t="11985" x="6997700" y="2654300"/>
          <p14:tracePt t="11985" x="6978650" y="2660650"/>
          <p14:tracePt t="12001" x="6953250" y="2667000"/>
          <p14:tracePt t="12001" x="6934200" y="2679700"/>
          <p14:tracePt t="12018" x="6915150" y="2692400"/>
          <p14:tracePt t="12018" x="6889750" y="2711450"/>
          <p14:tracePt t="12036" x="6864350" y="2724150"/>
          <p14:tracePt t="12036" x="6807200" y="2762250"/>
          <p14:tracePt t="12052" x="6775450" y="2781300"/>
          <p14:tracePt t="12052" x="6743700" y="2800350"/>
          <p14:tracePt t="12069" x="6705600" y="2819400"/>
          <p14:tracePt t="12069" x="6667500" y="2838450"/>
          <p14:tracePt t="12086" x="6629400" y="2857500"/>
          <p14:tracePt t="12086" x="6553200" y="2889250"/>
          <p14:tracePt t="12104" x="6515100" y="2908300"/>
          <p14:tracePt t="12117" x="6477000" y="2921000"/>
          <p14:tracePt t="12117" x="6400800" y="2940050"/>
          <p14:tracePt t="12136" x="6362700" y="2952750"/>
          <p14:tracePt t="12136" x="6330950" y="2959100"/>
          <p14:tracePt t="12153" x="6292850" y="2965450"/>
          <p14:tracePt t="12153" x="6261100" y="2965450"/>
          <p14:tracePt t="12169" x="6229350" y="2971800"/>
          <p14:tracePt t="12169" x="6197600" y="2971800"/>
          <p14:tracePt t="12169" x="6165850" y="2971800"/>
          <p14:tracePt t="12188" x="6134100" y="2978150"/>
          <p14:tracePt t="12201" x="6102350" y="2971800"/>
          <p14:tracePt t="12201" x="6045200" y="2971800"/>
          <p14:tracePt t="12220" x="6019800" y="2971800"/>
          <p14:tracePt t="12220" x="6000750" y="2965450"/>
          <p14:tracePt t="12236" x="5975350" y="2965450"/>
          <p14:tracePt t="12236" x="5956300" y="2959100"/>
          <p14:tracePt t="12252" x="5937250" y="2952750"/>
          <p14:tracePt t="12252" x="5924550" y="2946400"/>
          <p14:tracePt t="12269" x="5905500" y="2940050"/>
          <p14:tracePt t="12269" x="5886450" y="2933700"/>
          <p14:tracePt t="12287" x="5880100" y="2921000"/>
          <p14:tracePt t="12287" x="5873750" y="2921000"/>
          <p14:tracePt t="12303" x="5867400" y="2914650"/>
          <p14:tracePt t="12303" x="5867400" y="2908300"/>
          <p14:tracePt t="12319" x="5867400" y="2901950"/>
          <p14:tracePt t="12319" x="5867400" y="2895600"/>
          <p14:tracePt t="12336" x="5873750" y="2889250"/>
          <p14:tracePt t="12336" x="5886450" y="2876550"/>
          <p14:tracePt t="12353" x="5899150" y="2870200"/>
          <p14:tracePt t="12353" x="5911850" y="2870200"/>
          <p14:tracePt t="12369" x="5924550" y="2863850"/>
          <p14:tracePt t="12369" x="5937250" y="2857500"/>
          <p14:tracePt t="12386" x="5956300" y="2857500"/>
          <p14:tracePt t="12386" x="5988050" y="2851150"/>
          <p14:tracePt t="12403" x="6000750" y="2851150"/>
          <p14:tracePt t="12403" x="6019800" y="2851150"/>
          <p14:tracePt t="12420" x="6032500" y="2851150"/>
          <p14:tracePt t="12420" x="6051550" y="2844800"/>
          <p14:tracePt t="12436" x="6064250" y="2844800"/>
          <p14:tracePt t="12436" x="6076950" y="2844800"/>
          <p14:tracePt t="12453" x="6089650" y="2844800"/>
          <p14:tracePt t="12453" x="6096000" y="2844800"/>
          <p14:tracePt t="12453" x="6108700" y="2844800"/>
          <p14:tracePt t="12472" x="6115050" y="2844800"/>
          <p14:tracePt t="12485" x="6121400" y="2844800"/>
          <p14:tracePt t="12485" x="6127750" y="2851150"/>
          <p14:tracePt t="12503" x="6134100" y="2851150"/>
          <p14:tracePt t="12519" x="6134100" y="2857500"/>
          <p14:tracePt t="12535" x="6134100" y="2863850"/>
          <p14:tracePt t="12607" x="6134100" y="2870200"/>
          <p14:tracePt t="12639" x="6134100" y="2876550"/>
          <p14:tracePt t="12659" x="6140450" y="2882900"/>
          <p14:tracePt t="12683" x="6146800" y="2889250"/>
          <p14:tracePt t="12699" x="6153150" y="2889250"/>
          <p14:tracePt t="12711" x="6159500" y="2889250"/>
          <p14:tracePt t="12719" x="6165850" y="2889250"/>
          <p14:tracePt t="12719" x="6172200" y="2895600"/>
          <p14:tracePt t="12737" x="6184900" y="2895600"/>
          <p14:tracePt t="12737" x="6191250" y="2895600"/>
          <p14:tracePt t="12754" x="6197600" y="2895600"/>
          <p14:tracePt t="12754" x="6203950" y="2895600"/>
          <p14:tracePt t="12771" x="6223000" y="2901950"/>
          <p14:tracePt t="12771" x="6229350" y="2901950"/>
          <p14:tracePt t="12789" x="6235700" y="2908300"/>
          <p14:tracePt t="12789" x="6242050" y="2908300"/>
          <p14:tracePt t="12804" x="6248400" y="2914650"/>
          <p14:tracePt t="12804" x="6254750" y="2921000"/>
          <p14:tracePt t="12821" x="6261100" y="2933700"/>
          <p14:tracePt t="12821" x="6267450" y="2940050"/>
          <p14:tracePt t="12821" x="6267450" y="2946400"/>
          <p14:tracePt t="12840" x="6273800" y="2959100"/>
          <p14:tracePt t="12853" x="6273800" y="2971800"/>
          <p14:tracePt t="12853" x="6273800" y="2997200"/>
          <p14:tracePt t="12872" x="6273800" y="3009900"/>
          <p14:tracePt t="12872" x="6273800" y="3022600"/>
          <p14:tracePt t="12887" x="6273800" y="3035300"/>
          <p14:tracePt t="12887" x="6273800" y="3048000"/>
          <p14:tracePt t="12904" x="6267450" y="3067050"/>
          <p14:tracePt t="12904" x="6267450" y="3079750"/>
          <p14:tracePt t="12921" x="6261100" y="3092450"/>
          <p14:tracePt t="12921" x="6254750" y="3105150"/>
          <p14:tracePt t="12921" x="6254750" y="3117850"/>
          <p14:tracePt t="12940" x="6248400" y="3130550"/>
          <p14:tracePt t="12940" x="6242050" y="3143250"/>
          <p14:tracePt t="12955" x="6235700" y="3155950"/>
          <p14:tracePt t="12955" x="6229350" y="3162300"/>
          <p14:tracePt t="12971" x="6223000" y="3175000"/>
          <p14:tracePt t="12971" x="6216650" y="3181350"/>
          <p14:tracePt t="12988" x="6210300" y="3187700"/>
          <p14:tracePt t="12988" x="6184900" y="3200400"/>
          <p14:tracePt t="13004" x="6178550" y="3206750"/>
          <p14:tracePt t="13004" x="6159500" y="3213100"/>
          <p14:tracePt t="13022" x="6146800" y="3219450"/>
          <p14:tracePt t="13022" x="6127750" y="3219450"/>
          <p14:tracePt t="13038" x="6108700" y="3225800"/>
          <p14:tracePt t="13038" x="6089650" y="3232150"/>
          <p14:tracePt t="13055" x="6064250" y="3238500"/>
          <p14:tracePt t="13055" x="6013450" y="3251200"/>
          <p14:tracePt t="13072" x="5981700" y="3257550"/>
          <p14:tracePt t="13072" x="5943600" y="3263900"/>
          <p14:tracePt t="13089" x="5905500" y="3276600"/>
          <p14:tracePt t="13089" x="5867400" y="3282950"/>
          <p14:tracePt t="13105" x="5822950" y="3289300"/>
          <p14:tracePt t="13105" x="5772150" y="3302000"/>
          <p14:tracePt t="13105" x="5721350" y="3308350"/>
          <p14:tracePt t="13124" x="5670550" y="3321050"/>
          <p14:tracePt t="13137" x="5613400" y="3327400"/>
          <p14:tracePt t="13137" x="5499100" y="3346450"/>
          <p14:tracePt t="13155" x="5435600" y="3359150"/>
          <p14:tracePt t="13155" x="5372100" y="3365500"/>
          <p14:tracePt t="13173" x="5314950" y="3378200"/>
          <p14:tracePt t="13173" x="5251450" y="3384550"/>
          <p14:tracePt t="13188" x="5187950" y="3397250"/>
          <p14:tracePt t="13188" x="5130800" y="3409950"/>
          <p14:tracePt t="13205" x="5067300" y="3416300"/>
          <p14:tracePt t="13205" x="5010150" y="3429000"/>
          <p14:tracePt t="13205" x="4953000" y="3435350"/>
          <p14:tracePt t="13224" x="4895850" y="3448050"/>
          <p14:tracePt t="13224" x="4838700" y="3454400"/>
          <p14:tracePt t="13240" x="4781550" y="3467100"/>
          <p14:tracePt t="13240" x="4737100" y="3473450"/>
          <p14:tracePt t="13256" x="4686300" y="3486150"/>
          <p14:tracePt t="13256" x="4641850" y="3492500"/>
          <p14:tracePt t="13273" x="4603750" y="3498850"/>
          <p14:tracePt t="13273" x="4565650" y="3505200"/>
          <p14:tracePt t="13273" x="4527550" y="3511550"/>
          <p14:tracePt t="13291" x="4495800" y="3517900"/>
          <p14:tracePt t="13291" x="4464050" y="3524250"/>
          <p14:tracePt t="13306" x="4438650" y="3524250"/>
          <p14:tracePt t="13306" x="4413250" y="3530600"/>
          <p14:tracePt t="13323" x="4387850" y="3530600"/>
          <p14:tracePt t="13323" x="4368800" y="3536950"/>
          <p14:tracePt t="13339" x="4349750" y="3536950"/>
          <p14:tracePt t="13339" x="4337050" y="3536950"/>
          <p14:tracePt t="13356" x="4324350" y="3536950"/>
          <p14:tracePt t="13356" x="4305300" y="3543300"/>
          <p14:tracePt t="13373" x="4298950" y="3543300"/>
          <p14:tracePt t="13373" x="4292600" y="3543300"/>
          <p14:tracePt t="13389" x="4286250" y="3536950"/>
          <p14:tracePt t="13405" x="4279900" y="3536950"/>
          <p14:tracePt t="13422" x="4279900" y="3530600"/>
          <p14:tracePt t="13438" x="4286250" y="3530600"/>
          <p14:tracePt t="13438" x="4292600" y="3524250"/>
          <p14:tracePt t="13456" x="4298950" y="3524250"/>
          <p14:tracePt t="13456" x="4318000" y="3524250"/>
          <p14:tracePt t="13473" x="4337050" y="3517900"/>
          <p14:tracePt t="13473" x="4362450" y="3511550"/>
          <p14:tracePt t="13473" x="4394200" y="3511550"/>
          <p14:tracePt t="13492" x="4432300" y="3505200"/>
          <p14:tracePt t="13505" x="4470400" y="3498850"/>
          <p14:tracePt t="13505" x="4572000" y="3492500"/>
          <p14:tracePt t="13524" x="4622800" y="3492500"/>
          <p14:tracePt t="13524" x="4686300" y="3486150"/>
          <p14:tracePt t="13540" x="4756150" y="3486150"/>
          <p14:tracePt t="13540" x="4826000" y="3486150"/>
          <p14:tracePt t="13557" x="4908550" y="3479800"/>
          <p14:tracePt t="13557" x="4991100" y="3479800"/>
          <p14:tracePt t="13573" x="5080000" y="3479800"/>
          <p14:tracePt t="13573" x="5175250" y="3479800"/>
          <p14:tracePt t="13573" x="5276850" y="3479800"/>
          <p14:tracePt t="13593" x="5378450" y="3479800"/>
          <p14:tracePt t="13593" x="5486400" y="3479800"/>
          <p14:tracePt t="13607" x="5594350" y="3479800"/>
          <p14:tracePt t="13607" x="5702300" y="3479800"/>
          <p14:tracePt t="13623" x="5816600" y="3479800"/>
          <p14:tracePt t="13623" x="5924550" y="3479800"/>
          <p14:tracePt t="13640" x="6038850" y="3479800"/>
          <p14:tracePt t="13640" x="6153150" y="3479800"/>
          <p14:tracePt t="13657" x="6261100" y="3479800"/>
          <p14:tracePt t="13657" x="6483350" y="3479800"/>
          <p14:tracePt t="13674" x="6584950" y="3486150"/>
          <p14:tracePt t="13674" x="6686550" y="3486150"/>
          <p14:tracePt t="13690" x="6788150" y="3486150"/>
          <p14:tracePt t="13690" x="6889750" y="3486150"/>
          <p14:tracePt t="13707" x="6978650" y="3486150"/>
          <p14:tracePt t="13707" x="7156450" y="3479800"/>
          <p14:tracePt t="13724" x="7245350" y="3479800"/>
          <p14:tracePt t="13724" x="7321550" y="3473450"/>
          <p14:tracePt t="13740" x="7397750" y="3473450"/>
          <p14:tracePt t="13740" x="7467600" y="3467100"/>
          <p14:tracePt t="13757" x="7537450" y="3460750"/>
          <p14:tracePt t="13757" x="7594600" y="3454400"/>
          <p14:tracePt t="13774" x="7645400" y="3454400"/>
          <p14:tracePt t="13774" x="7696200" y="3448050"/>
          <p14:tracePt t="13793" x="7772400" y="3441700"/>
          <p14:tracePt t="13793" x="7804150" y="3441700"/>
          <p14:tracePt t="13808" x="7835900" y="3435350"/>
          <p14:tracePt t="13808" x="7854950" y="3435350"/>
          <p14:tracePt t="13824" x="7874000" y="3435350"/>
          <p14:tracePt t="13824" x="7886700" y="3435350"/>
          <p14:tracePt t="13841" x="7893050" y="3435350"/>
          <p14:tracePt t="13856" x="7886700" y="3441700"/>
          <p14:tracePt t="13873" x="7880350" y="3448050"/>
          <p14:tracePt t="13873" x="7854950" y="3454400"/>
          <p14:tracePt t="13892" x="7835900" y="3454400"/>
          <p14:tracePt t="13892" x="7823200" y="3460750"/>
          <p14:tracePt t="13907" x="7804150" y="3460750"/>
          <p14:tracePt t="13907" x="7791450" y="3467100"/>
          <p14:tracePt t="13924" x="7772400" y="3467100"/>
          <p14:tracePt t="13924" x="7753350" y="3473450"/>
          <p14:tracePt t="13941" x="7740650" y="3473450"/>
          <p14:tracePt t="13941" x="7721600" y="3479800"/>
          <p14:tracePt t="13941" x="7702550" y="3479800"/>
          <p14:tracePt t="13960" x="7689850" y="3486150"/>
          <p14:tracePt t="13960" x="7670800" y="3486150"/>
          <p14:tracePt t="13975" x="7651750" y="3492500"/>
          <p14:tracePt t="13975" x="7639050" y="3492500"/>
          <p14:tracePt t="13991" x="7620000" y="3492500"/>
          <p14:tracePt t="13991" x="7607300" y="3498850"/>
          <p14:tracePt t="14008" x="7594600" y="3498850"/>
          <p14:tracePt t="14008" x="7562850" y="3498850"/>
          <p14:tracePt t="14025" x="7550150" y="3498850"/>
          <p14:tracePt t="14025" x="7537450" y="3505200"/>
          <p14:tracePt t="14042" x="7524750" y="3505200"/>
          <p14:tracePt t="14042" x="7512050" y="3505200"/>
          <p14:tracePt t="14058" x="7499350" y="3505200"/>
          <p14:tracePt t="14058" x="7486650" y="3505200"/>
          <p14:tracePt t="14075" x="7473950" y="3505200"/>
          <p14:tracePt t="14075" x="7448550" y="3505200"/>
          <p14:tracePt t="14092" x="7435850" y="3498850"/>
          <p14:tracePt t="14092" x="7423150" y="3498850"/>
          <p14:tracePt t="14108" x="7410450" y="3498850"/>
          <p14:tracePt t="14108" x="7391400" y="3498850"/>
          <p14:tracePt t="14125" x="7372350" y="3498850"/>
          <p14:tracePt t="14125" x="7353300" y="3498850"/>
          <p14:tracePt t="14125" x="7327900" y="3498850"/>
          <p14:tracePt t="14144" x="7302500" y="3498850"/>
          <p14:tracePt t="14157" x="7277100" y="3498850"/>
          <p14:tracePt t="14157" x="7213600" y="3505200"/>
          <p14:tracePt t="14176" x="7175500" y="3505200"/>
          <p14:tracePt t="14176" x="7137400" y="3505200"/>
          <p14:tracePt t="14192" x="7092950" y="3511550"/>
          <p14:tracePt t="14192" x="7042150" y="3511550"/>
          <p14:tracePt t="14208" x="6991350" y="3517900"/>
          <p14:tracePt t="14208" x="6934200" y="3524250"/>
          <p14:tracePt t="14208" x="6877050" y="3530600"/>
          <p14:tracePt t="14227" x="6813550" y="3536950"/>
          <p14:tracePt t="14241" x="6750050" y="3543300"/>
          <p14:tracePt t="14241" x="6604000" y="3562350"/>
          <p14:tracePt t="14259" x="6534150" y="3568700"/>
          <p14:tracePt t="14259" x="6457950" y="3581400"/>
          <p14:tracePt t="14276" x="6375400" y="3594100"/>
          <p14:tracePt t="14276" x="6292850" y="3606800"/>
          <p14:tracePt t="14293" x="6210300" y="3619500"/>
          <p14:tracePt t="14293" x="6127750" y="3632200"/>
          <p14:tracePt t="14309" x="6038850" y="3644900"/>
          <p14:tracePt t="14309" x="5867400" y="3670300"/>
          <p14:tracePt t="14326" x="5778500" y="3683000"/>
          <p14:tracePt t="14326" x="5689600" y="3695700"/>
          <p14:tracePt t="14343" x="5594350" y="3708400"/>
          <p14:tracePt t="14343" x="5505450" y="3721100"/>
          <p14:tracePt t="14359" x="5410200" y="3733800"/>
          <p14:tracePt t="14359" x="5321300" y="3752850"/>
          <p14:tracePt t="14376" x="5226050" y="3765550"/>
          <p14:tracePt t="14376" x="5035550" y="3790950"/>
          <p14:tracePt t="14392" x="4946650" y="3803650"/>
          <p14:tracePt t="14392" x="4851400" y="3822700"/>
          <p14:tracePt t="14409" x="4762500" y="3835400"/>
          <p14:tracePt t="14409" x="4667250" y="3854450"/>
          <p14:tracePt t="14426" x="4578350" y="3867150"/>
          <p14:tracePt t="14426" x="4394200" y="3892550"/>
          <p14:tracePt t="14443" x="4305300" y="3905250"/>
          <p14:tracePt t="14443" x="4216400" y="3917950"/>
          <p14:tracePt t="14460" x="4133850" y="3924300"/>
          <p14:tracePt t="14460" x="4044950" y="3937000"/>
          <p14:tracePt t="14476" x="3962400" y="3943350"/>
          <p14:tracePt t="14476" x="3886200" y="3949700"/>
          <p14:tracePt t="14493" x="3810000" y="3956050"/>
          <p14:tracePt t="14493" x="3740150" y="3962400"/>
          <p14:tracePt t="14493" x="3670300" y="3968750"/>
          <p14:tracePt t="14512" x="3606800" y="3975100"/>
          <p14:tracePt t="14525" x="3543300" y="3981450"/>
          <p14:tracePt t="14525" x="3435350" y="3987800"/>
          <p14:tracePt t="14544" x="3390900" y="3987800"/>
          <p14:tracePt t="14544" x="3346450" y="3987800"/>
          <p14:tracePt t="14560" x="3308350" y="3987800"/>
          <p14:tracePt t="14560" x="3270250" y="3987800"/>
          <p14:tracePt t="14576" x="3238500" y="3987800"/>
          <p14:tracePt t="14576" x="3213100" y="3981450"/>
          <p14:tracePt t="14576" x="3187700" y="3975100"/>
          <p14:tracePt t="14595" x="3162300" y="3975100"/>
          <p14:tracePt t="14608" x="3143250" y="3968750"/>
          <p14:tracePt t="14608" x="3117850" y="3956050"/>
          <p14:tracePt t="14627" x="3105150" y="3956050"/>
          <p14:tracePt t="14627" x="3092450" y="3949700"/>
          <p14:tracePt t="14643" x="3086100" y="3943350"/>
          <p14:tracePt t="14643" x="3079750" y="3937000"/>
          <p14:tracePt t="14660" x="3073400" y="3937000"/>
          <p14:tracePt t="14675" x="3067050" y="3930650"/>
          <p14:tracePt t="14675" x="3060700" y="3924300"/>
          <p14:tracePt t="14694" x="3054350" y="3917950"/>
          <p14:tracePt t="14709" x="3048000" y="3917950"/>
          <p14:tracePt t="14726" x="3041650" y="3911600"/>
          <p14:tracePt t="14726" x="3028950" y="3905250"/>
          <p14:tracePt t="14744" x="3022600" y="3898900"/>
          <p14:tracePt t="14759" x="3016250" y="3892550"/>
          <p14:tracePt t="14776" x="3009900" y="3886200"/>
          <p14:tracePt t="14796" x="3016250" y="3886200"/>
          <p14:tracePt t="14819" x="3022600" y="3886200"/>
          <p14:tracePt t="14827" x="3028950" y="3879850"/>
          <p14:tracePt t="14827" x="3035300" y="3879850"/>
          <p14:tracePt t="14844" x="3048000" y="3879850"/>
          <p14:tracePt t="14844" x="3054350" y="3873500"/>
          <p14:tracePt t="14861" x="3067050" y="3873500"/>
          <p14:tracePt t="14861" x="3079750" y="3873500"/>
          <p14:tracePt t="14861" x="3092450" y="3873500"/>
          <p14:tracePt t="14880" x="3105150" y="3873500"/>
          <p14:tracePt t="14893" x="3124200" y="3873500"/>
          <p14:tracePt t="14893" x="3155950" y="3873500"/>
          <p14:tracePt t="14912" x="3168650" y="3873500"/>
          <p14:tracePt t="14912" x="3187700" y="3873500"/>
          <p14:tracePt t="14928" x="3206750" y="3873500"/>
          <p14:tracePt t="14928" x="3219450" y="3879850"/>
          <p14:tracePt t="14944" x="3238500" y="3879850"/>
          <p14:tracePt t="14944" x="3251200" y="3879850"/>
          <p14:tracePt t="14944" x="3263900" y="3886200"/>
          <p14:tracePt t="14964" x="3276600" y="3892550"/>
          <p14:tracePt t="14964" x="3289300" y="3892550"/>
          <p14:tracePt t="14978" x="3302000" y="3898900"/>
          <p14:tracePt t="14978" x="3308350" y="3905250"/>
          <p14:tracePt t="14995" x="3321050" y="3911600"/>
          <p14:tracePt t="14995" x="3327400" y="3917950"/>
          <p14:tracePt t="15011" x="3340100" y="3924300"/>
          <p14:tracePt t="15011" x="3346450" y="3930650"/>
          <p14:tracePt t="15028" x="3359150" y="3930650"/>
          <p14:tracePt t="15028" x="3378200" y="3943350"/>
          <p14:tracePt t="15045" x="3390900" y="3943350"/>
          <p14:tracePt t="15045" x="3403600" y="3943350"/>
          <p14:tracePt t="15062" x="3422650" y="3949700"/>
          <p14:tracePt t="15062" x="3441700" y="3943350"/>
          <p14:tracePt t="15078" x="3460750" y="3943350"/>
          <p14:tracePt t="15078" x="3498850" y="3943350"/>
          <p14:tracePt t="15095" x="3524250" y="3937000"/>
          <p14:tracePt t="15095" x="3549650" y="3937000"/>
          <p14:tracePt t="15112" x="3568700" y="3930650"/>
          <p14:tracePt t="15112" x="3594100" y="3924300"/>
          <p14:tracePt t="15128" x="3619500" y="3917950"/>
          <p14:tracePt t="15128" x="3644900" y="3911600"/>
          <p14:tracePt t="15145" x="3670300" y="3905250"/>
          <p14:tracePt t="15145" x="3695700" y="3898900"/>
          <p14:tracePt t="15145" x="3727450" y="3886200"/>
          <p14:tracePt t="15164" x="3752850" y="3879850"/>
          <p14:tracePt t="15177" x="3784600" y="3867150"/>
          <p14:tracePt t="15177" x="3854450" y="3848100"/>
          <p14:tracePt t="15196" x="3892550" y="3841750"/>
          <p14:tracePt t="15196" x="3930650" y="3829050"/>
          <p14:tracePt t="15212" x="3975100" y="3816350"/>
          <p14:tracePt t="15212" x="4019550" y="3810000"/>
          <p14:tracePt t="15229" x="4064000" y="3797300"/>
          <p14:tracePt t="15229" x="4108450" y="3784600"/>
          <p14:tracePt t="15245" x="4152900" y="3771900"/>
          <p14:tracePt t="15245" x="4203700" y="3759200"/>
          <p14:tracePt t="15245" x="4254500" y="3752850"/>
          <p14:tracePt t="15264" x="4305300" y="3740150"/>
          <p14:tracePt t="15264" x="4356100" y="3727450"/>
          <p14:tracePt t="15279" x="4406900" y="3714750"/>
          <p14:tracePt t="15279" x="4457700" y="3708400"/>
          <p14:tracePt t="15296" x="4502150" y="3695700"/>
          <p14:tracePt t="15296" x="4552950" y="3683000"/>
          <p14:tracePt t="15312" x="4597400" y="3676650"/>
          <p14:tracePt t="15312" x="4648200" y="3663950"/>
          <p14:tracePt t="15329" x="4686300" y="3657600"/>
          <p14:tracePt t="15329" x="4775200" y="3632200"/>
          <p14:tracePt t="15345" x="4819650" y="3619500"/>
          <p14:tracePt t="15345" x="4864100" y="3606800"/>
          <p14:tracePt t="15362" x="4908550" y="3594100"/>
          <p14:tracePt t="15362" x="4953000" y="3581400"/>
          <p14:tracePt t="15379" x="4997450" y="3568700"/>
          <p14:tracePt t="15379" x="5073650" y="3543300"/>
          <p14:tracePt t="15396" x="5111750" y="3530600"/>
          <p14:tracePt t="15396" x="5149850" y="3517900"/>
          <p14:tracePt t="15412" x="5181600" y="3505200"/>
          <p14:tracePt t="15412" x="5213350" y="3492500"/>
          <p14:tracePt t="15429" x="5245100" y="3486150"/>
          <p14:tracePt t="15429" x="5276850" y="3479800"/>
          <p14:tracePt t="15446" x="5302250" y="3473450"/>
          <p14:tracePt t="15446" x="5353050" y="3454400"/>
          <p14:tracePt t="15463" x="5378450" y="3448050"/>
          <p14:tracePt t="15463" x="5403850" y="3441700"/>
          <p14:tracePt t="15480" x="5422900" y="3435350"/>
          <p14:tracePt t="15480" x="5441950" y="3435350"/>
          <p14:tracePt t="15496" x="5461000" y="3429000"/>
          <p14:tracePt t="15496" x="5480050" y="3422650"/>
          <p14:tracePt t="15513" x="5492750" y="3422650"/>
          <p14:tracePt t="15513" x="5511800" y="3422650"/>
          <p14:tracePt t="15513" x="5524500" y="3416300"/>
          <p14:tracePt t="15532" x="5537200" y="3416300"/>
          <p14:tracePt t="15545" x="5549900" y="3422650"/>
          <p14:tracePt t="15545" x="5575300" y="3422650"/>
          <p14:tracePt t="15564" x="5594350" y="3422650"/>
          <p14:tracePt t="15564" x="5607050" y="3422650"/>
          <p14:tracePt t="15580" x="5626100" y="3422650"/>
          <p14:tracePt t="15580" x="5645150" y="3416300"/>
          <p14:tracePt t="15580" x="5664200" y="3416300"/>
          <p14:tracePt t="15599" x="5683250" y="3416300"/>
          <p14:tracePt t="15612" x="5702300" y="3409950"/>
          <p14:tracePt t="15612" x="5721350" y="3403600"/>
          <p14:tracePt t="15612" x="5740400" y="3403600"/>
          <p14:tracePt t="15632" x="5759450" y="3397250"/>
          <p14:tracePt t="15632" x="5778500" y="3397250"/>
          <p14:tracePt t="15646" x="5791200" y="3390900"/>
          <p14:tracePt t="15646" x="5810250" y="3384550"/>
          <p14:tracePt t="15663" x="5822950" y="3384550"/>
          <p14:tracePt t="15663" x="5835650" y="3378200"/>
          <p14:tracePt t="15680" x="5842000" y="3378200"/>
          <p14:tracePt t="15680" x="5854700" y="3371850"/>
          <p14:tracePt t="15697" x="5842000" y="3371850"/>
          <p14:tracePt t="15727" x="5835650" y="3371850"/>
          <p14:tracePt t="15735" x="5822950" y="3371850"/>
          <p14:tracePt t="15745" x="5810250" y="3378200"/>
          <p14:tracePt t="15745" x="5765800" y="3384550"/>
          <p14:tracePt t="15764" x="5746750" y="3384550"/>
          <p14:tracePt t="15764" x="5721350" y="3390900"/>
          <p14:tracePt t="15780" x="5689600" y="3390900"/>
          <p14:tracePt t="15780" x="5657850" y="3397250"/>
          <p14:tracePt t="15797" x="5619750" y="3403600"/>
          <p14:tracePt t="15797" x="5588000" y="3409950"/>
          <p14:tracePt t="15797" x="5549900" y="3409950"/>
          <p14:tracePt t="15816" x="5518150" y="3416300"/>
          <p14:tracePt t="15829" x="5480050" y="3416300"/>
          <p14:tracePt t="15829" x="5410200" y="3422650"/>
          <p14:tracePt t="15848" x="5372100" y="3422650"/>
          <p14:tracePt t="15848" x="5340350" y="3422650"/>
          <p14:tracePt t="15864" x="5302250" y="3422650"/>
          <p14:tracePt t="15864" x="5270500" y="3422650"/>
          <p14:tracePt t="15880" x="5238750" y="3422650"/>
          <p14:tracePt t="15880" x="5200650" y="3416300"/>
          <p14:tracePt t="15880" x="5168900" y="3416300"/>
          <p14:tracePt t="15900" x="5137150" y="3416300"/>
          <p14:tracePt t="15913" x="5111750" y="3409950"/>
          <p14:tracePt t="15913" x="5054600" y="3403600"/>
          <p14:tracePt t="15931" x="5022850" y="3397250"/>
          <p14:tracePt t="15931" x="4997450" y="3390900"/>
          <p14:tracePt t="15948" x="4978400" y="3384550"/>
          <p14:tracePt t="15948" x="4953000" y="3378200"/>
          <p14:tracePt t="15964" x="4933950" y="3371850"/>
          <p14:tracePt t="15964" x="4914900" y="3365500"/>
          <p14:tracePt t="15964" x="4895850" y="3359150"/>
          <p14:tracePt t="15983" x="4883150" y="3346450"/>
          <p14:tracePt t="15983" x="4864100" y="3340100"/>
          <p14:tracePt t="15998" x="4851400" y="3333750"/>
          <p14:tracePt t="15998" x="4838700" y="3327400"/>
          <p14:tracePt t="16015" x="4826000" y="3321050"/>
          <p14:tracePt t="16015" x="4813300" y="3314700"/>
          <p14:tracePt t="16031" x="4806950" y="3308350"/>
          <p14:tracePt t="16031" x="4800600" y="3308350"/>
          <p14:tracePt t="16048" x="4794250" y="3308350"/>
          <p14:tracePt t="16063" x="4787900" y="3308350"/>
          <p14:tracePt t="16080" x="4800600" y="3314700"/>
          <p14:tracePt t="16080" x="4806950" y="3308350"/>
          <p14:tracePt t="16098" x="4813300" y="3308350"/>
          <p14:tracePt t="16098" x="4819650" y="3308350"/>
          <p14:tracePt t="16117" x="5073650" y="3270250"/>
          <p14:tracePt t="16186" x="5111750" y="3276600"/>
          <p14:tracePt t="16191" x="5156200" y="3276600"/>
          <p14:tracePt t="16200" x="5238750" y="3289300"/>
          <p14:tracePt t="16215" x="5327650" y="3302000"/>
          <p14:tracePt t="16231" x="5422900" y="3314700"/>
          <p14:tracePt t="16248" x="5524500" y="3327400"/>
          <p14:tracePt t="16264" x="5626100" y="3340100"/>
          <p14:tracePt t="16281" x="5784850" y="3359150"/>
          <p14:tracePt t="16298" x="5892800" y="3365500"/>
          <p14:tracePt t="16314" x="6007100" y="3365500"/>
          <p14:tracePt t="16331" x="6121400" y="3371850"/>
          <p14:tracePt t="16348" x="6299200" y="3371850"/>
          <p14:tracePt t="16365" x="6419850" y="3371850"/>
          <p14:tracePt t="16381" x="6546850" y="3371850"/>
          <p14:tracePt t="16398" x="6737350" y="3371850"/>
          <p14:tracePt t="16415" x="6870700" y="3371850"/>
          <p14:tracePt t="16432" x="7004050" y="3378200"/>
          <p14:tracePt t="16448" x="7131050" y="3378200"/>
          <p14:tracePt t="16465" x="7264400" y="3378200"/>
          <p14:tracePt t="16465" x="7327900" y="3378200"/>
          <p14:tracePt t="16484" x="7454900" y="3371850"/>
          <p14:tracePt t="16499" x="7575550" y="3371850"/>
          <p14:tracePt t="16516" x="7689850" y="3371850"/>
          <p14:tracePt t="16533" x="7797800" y="3371850"/>
          <p14:tracePt t="16549" x="7899400" y="3378200"/>
          <p14:tracePt t="16549" x="7950200" y="3378200"/>
          <p14:tracePt t="16568" x="8039100" y="3378200"/>
          <p14:tracePt t="16583" x="8121650" y="3378200"/>
          <p14:tracePt t="16599" x="8197850" y="3378200"/>
          <p14:tracePt t="16615" x="8267700" y="3371850"/>
          <p14:tracePt t="16632" x="8331200" y="3371850"/>
          <p14:tracePt t="16649" x="8407400" y="3378200"/>
          <p14:tracePt t="16666" x="8451850" y="3378200"/>
          <p14:tracePt t="16682" x="8477250" y="3378200"/>
          <p14:tracePt t="16699" x="8509000" y="3378200"/>
          <p14:tracePt t="16716" x="8521700" y="3378200"/>
          <p14:tracePt t="16732" x="8528050" y="3378200"/>
          <p14:tracePt t="16749" x="8528050" y="3384550"/>
          <p14:tracePt t="16771" x="8521700" y="3390900"/>
          <p14:tracePt t="16786" x="8509000" y="3397250"/>
          <p14:tracePt t="16800" x="8496300" y="3403600"/>
          <p14:tracePt t="16816" x="8470900" y="3403600"/>
          <p14:tracePt t="16816" x="8458200" y="3409950"/>
          <p14:tracePt t="16816" x="8439150" y="3409950"/>
          <p14:tracePt t="16837" x="8420100" y="3409950"/>
          <p14:tracePt t="16849" x="8394700" y="3409950"/>
          <p14:tracePt t="16849" x="8350250" y="3409950"/>
          <p14:tracePt t="16867" x="8318500" y="3409950"/>
          <p14:tracePt t="16867" x="8293100" y="3416300"/>
          <p14:tracePt t="16885" x="8261350" y="3416300"/>
          <p14:tracePt t="16885" x="8229600" y="3422650"/>
          <p14:tracePt t="16901" x="8191500" y="3429000"/>
          <p14:tracePt t="16901" x="8153400" y="3435350"/>
          <p14:tracePt t="16901" x="8115300" y="3441700"/>
          <p14:tracePt t="16919" x="8070850" y="3448050"/>
          <p14:tracePt t="16933" x="8026400" y="3454400"/>
          <p14:tracePt t="16933" x="7924800" y="3479800"/>
          <p14:tracePt t="16951" x="7867650" y="3486150"/>
          <p14:tracePt t="16951" x="7804150" y="3498850"/>
          <p14:tracePt t="16968" x="7740650" y="3517900"/>
          <p14:tracePt t="16968" x="7670800" y="3530600"/>
          <p14:tracePt t="16985" x="7594600" y="3549650"/>
          <p14:tracePt t="16985" x="7512050" y="3562350"/>
          <p14:tracePt t="17001" x="7429500" y="3581400"/>
          <p14:tracePt t="17001" x="7346950" y="3600450"/>
          <p14:tracePt t="17001" x="7258050" y="3613150"/>
          <p14:tracePt t="17020" x="7169150" y="3632200"/>
          <p14:tracePt t="17020" x="7080250" y="3644900"/>
          <p14:tracePt t="17036" x="6985000" y="3663950"/>
          <p14:tracePt t="17036" x="6889750" y="3676650"/>
          <p14:tracePt t="17051" x="6794500" y="3689350"/>
          <p14:tracePt t="17051" x="6699250" y="3708400"/>
          <p14:tracePt t="17068" x="6597650" y="3721100"/>
          <p14:tracePt t="17068" x="6400800" y="3746500"/>
          <p14:tracePt t="17085" x="6299200" y="3759200"/>
          <p14:tracePt t="17085" x="6203950" y="3771900"/>
          <p14:tracePt t="17101" x="6102350" y="3784600"/>
          <p14:tracePt t="17101" x="6000750" y="3797300"/>
          <p14:tracePt t="17118" x="5905500" y="3810000"/>
          <p14:tracePt t="17118" x="5708650" y="3829050"/>
          <p14:tracePt t="17136" x="5613400" y="3841750"/>
          <p14:tracePt t="17136" x="5518150" y="3848100"/>
          <p14:tracePt t="17152" x="5422900" y="3854450"/>
          <p14:tracePt t="17152" x="5334000" y="3867150"/>
          <p14:tracePt t="17168" x="5238750" y="3873500"/>
          <p14:tracePt t="17168" x="5149850" y="3879850"/>
          <p14:tracePt t="17185" x="5054600" y="3879850"/>
          <p14:tracePt t="17185" x="4965700" y="3886200"/>
          <p14:tracePt t="17185" x="4876800" y="3892550"/>
          <p14:tracePt t="17204" x="4794250" y="3898900"/>
          <p14:tracePt t="17217" x="4705350" y="3905250"/>
          <p14:tracePt t="17217" x="4540250" y="3911600"/>
          <p14:tracePt t="17236" x="4451350" y="3911600"/>
          <p14:tracePt t="17236" x="4368800" y="3917950"/>
          <p14:tracePt t="17252" x="4286250" y="3917950"/>
          <p14:tracePt t="17252" x="4203700" y="3917950"/>
          <p14:tracePt t="17269" x="4121150" y="3924300"/>
          <p14:tracePt t="17269" x="4038600" y="3924300"/>
          <p14:tracePt t="17269" x="3956050" y="3924300"/>
          <p14:tracePt t="17287" x="3873500" y="3924300"/>
          <p14:tracePt t="17301" x="3790950" y="3924300"/>
          <p14:tracePt t="17301" x="3632200" y="3917950"/>
          <p14:tracePt t="17319" x="3556000" y="3911600"/>
          <p14:tracePt t="17319" x="3486150" y="3911600"/>
          <p14:tracePt t="17336" x="3416300" y="3905250"/>
          <p14:tracePt t="17336" x="3346450" y="3898900"/>
          <p14:tracePt t="17352" x="3276600" y="3892550"/>
          <p14:tracePt t="17352" x="3213100" y="3886200"/>
          <p14:tracePt t="17369" x="3155950" y="3879850"/>
          <p14:tracePt t="17369" x="3035300" y="3867150"/>
          <p14:tracePt t="17386" x="2978150" y="3867150"/>
          <p14:tracePt t="17386" x="2927350" y="3860800"/>
          <p14:tracePt t="17402" x="2876550" y="3854450"/>
          <p14:tracePt t="17402" x="2832100" y="3841750"/>
          <p14:tracePt t="17419" x="2787650" y="3835400"/>
          <p14:tracePt t="17419" x="2705100" y="3816350"/>
          <p14:tracePt t="17436" x="2673350" y="3803650"/>
          <p14:tracePt t="17436" x="2641600" y="3797300"/>
          <p14:tracePt t="17452" x="2609850" y="3784600"/>
          <p14:tracePt t="17452" x="2584450" y="3778250"/>
          <p14:tracePt t="17469" x="2559050" y="3765550"/>
          <p14:tracePt t="17469" x="2540000" y="3759200"/>
          <p14:tracePt t="17486" x="2520950" y="3752850"/>
          <p14:tracePt t="17486" x="2508250" y="3746500"/>
          <p14:tracePt t="17504" x="2489200" y="3740150"/>
          <p14:tracePt t="17504" x="2482850" y="3733800"/>
          <p14:tracePt t="17520" x="2476500" y="3727450"/>
          <p14:tracePt t="17536" x="2470150" y="3727450"/>
          <p14:tracePt t="17555" x="2476500" y="3727450"/>
          <p14:tracePt t="17603" x="2482850" y="3727450"/>
          <p14:tracePt t="17615" x="2482850" y="3733800"/>
          <p14:tracePt t="17631" x="2495550" y="3740150"/>
          <p14:tracePt t="17647" x="2501900" y="3746500"/>
          <p14:tracePt t="17663" x="2508250" y="3752850"/>
          <p14:tracePt t="17672" x="2508250" y="3759200"/>
          <p14:tracePt t="17672" x="2514600" y="3759200"/>
          <p14:tracePt t="17687" x="2520950" y="3765550"/>
          <p14:tracePt t="17687" x="2527300" y="3778250"/>
          <p14:tracePt t="17703" x="2533650" y="3784600"/>
          <p14:tracePt t="17703" x="2540000" y="3790950"/>
          <p14:tracePt t="17721" x="2540000" y="3797300"/>
          <p14:tracePt t="17721" x="2552700" y="3816350"/>
          <p14:tracePt t="17737" x="2559050" y="3829050"/>
          <p14:tracePt t="17737" x="2565400" y="3835400"/>
          <p14:tracePt t="17754" x="2565400" y="3841750"/>
          <p14:tracePt t="17754" x="2571750" y="3848100"/>
          <p14:tracePt t="17770" x="2578100" y="3854450"/>
          <p14:tracePt t="17770" x="2578100" y="3867150"/>
          <p14:tracePt t="17789" x="2584450" y="3873500"/>
          <p14:tracePt t="17789" x="2590800" y="3886200"/>
          <p14:tracePt t="17804" x="2597150" y="3892550"/>
          <p14:tracePt t="17819" x="2597150" y="3898900"/>
          <p14:tracePt t="17836" x="2597150" y="3905250"/>
          <p14:tracePt t="17853" x="2597150" y="3911600"/>
          <p14:tracePt t="17870" x="2590800" y="3917950"/>
          <p14:tracePt t="17886" x="2584450" y="3917950"/>
          <p14:tracePt t="17903" x="2571750" y="3917950"/>
          <p14:tracePt t="17919" x="2565400" y="3917950"/>
          <p14:tracePt t="17919" x="2552700" y="3917950"/>
          <p14:tracePt t="17919" x="2546350" y="3917950"/>
          <p14:tracePt t="17940" x="2533650" y="3917950"/>
          <p14:tracePt t="17953" x="2527300" y="3911600"/>
          <p14:tracePt t="17953" x="2495550" y="3911600"/>
          <p14:tracePt t="17971" x="2476500" y="3911600"/>
          <p14:tracePt t="17971" x="2457450" y="3911600"/>
          <p14:tracePt t="17988" x="2438400" y="3911600"/>
          <p14:tracePt t="17988" x="2413000" y="3911600"/>
          <p14:tracePt t="18004" x="2387600" y="3911600"/>
          <p14:tracePt t="18004" x="2355850" y="3905250"/>
          <p14:tracePt t="18021" x="2330450" y="3905250"/>
          <p14:tracePt t="18021" x="2260600" y="3905250"/>
          <p14:tracePt t="18038" x="2228850" y="3905250"/>
          <p14:tracePt t="18038" x="2197100" y="3905250"/>
          <p14:tracePt t="18055" x="2159000" y="3905250"/>
          <p14:tracePt t="18055" x="2120900" y="3905250"/>
          <p14:tracePt t="18071" x="2082800" y="3905250"/>
          <p14:tracePt t="18071" x="2044700" y="3905250"/>
          <p14:tracePt t="18088" x="2012950" y="3905250"/>
          <p14:tracePt t="18088" x="1936750" y="3905250"/>
          <p14:tracePt t="18105" x="1905000" y="3905250"/>
          <p14:tracePt t="18105" x="1866900" y="3905250"/>
          <p14:tracePt t="18121" x="1835150" y="3898900"/>
          <p14:tracePt t="18121" x="1809750" y="3898900"/>
          <p14:tracePt t="18138" x="1778000" y="3892550"/>
          <p14:tracePt t="18138" x="1752600" y="3892550"/>
          <p14:tracePt t="18155" x="1727200" y="3886200"/>
          <p14:tracePt t="18155" x="1689100" y="3886200"/>
          <p14:tracePt t="18172" x="1676400" y="3879850"/>
          <p14:tracePt t="18172" x="1663700" y="3879850"/>
          <p14:tracePt t="18189" x="1657350" y="3873500"/>
          <p14:tracePt t="18189" x="1651000" y="3873500"/>
          <p14:tracePt t="18205" x="1651000" y="3867150"/>
          <p14:tracePt t="18220" x="1657350" y="3867150"/>
          <p14:tracePt t="18237" x="1663700" y="3860800"/>
          <p14:tracePt t="18237" x="1682750" y="3860800"/>
          <p14:tracePt t="18255" x="1695450" y="3860800"/>
          <p14:tracePt t="18255" x="1708150" y="3860800"/>
          <p14:tracePt t="18272" x="1720850" y="3867150"/>
          <p14:tracePt t="18272" x="1733550" y="3867150"/>
          <p14:tracePt t="18289" x="1752600" y="3873500"/>
          <p14:tracePt t="18289" x="1765300" y="3873500"/>
          <p14:tracePt t="18305" x="1778000" y="3886200"/>
          <p14:tracePt t="18305" x="1784350" y="3886200"/>
          <p14:tracePt t="18305" x="1797050" y="3892550"/>
          <p14:tracePt t="18325" x="1797050" y="3886200"/>
          <p14:tracePt t="18337" x="1676400" y="3727450"/>
          <p14:tracePt t="18430" x="1663700" y="3708400"/>
          <p14:tracePt t="18436" x="1651000" y="3683000"/>
          <p14:tracePt t="18443" x="1638300" y="3619500"/>
          <p14:tracePt t="18455" x="1631950" y="3556000"/>
          <p14:tracePt t="18472" x="1638300" y="3492500"/>
          <p14:tracePt t="18488" x="1670050" y="3441700"/>
          <p14:tracePt t="18505" x="1714500" y="3403600"/>
          <p14:tracePt t="18505" x="1746250" y="3384550"/>
          <p14:tracePt t="18524" x="1816100" y="3352800"/>
          <p14:tracePt t="18539" x="1905000" y="3327400"/>
          <p14:tracePt t="18555" x="2000250" y="3314700"/>
          <p14:tracePt t="18572" x="2089150" y="3308350"/>
          <p14:tracePt t="18588" x="2178050" y="3321050"/>
          <p14:tracePt t="18588" x="2222500" y="3327400"/>
          <p14:tracePt t="18607" x="2298700" y="3352800"/>
          <p14:tracePt t="18623" x="2374900" y="3384550"/>
          <p14:tracePt t="18639" x="2432050" y="3422650"/>
          <p14:tracePt t="18655" x="2482850" y="3460750"/>
          <p14:tracePt t="18672" x="2508250" y="3511550"/>
          <p14:tracePt t="18689" x="2520950" y="3594100"/>
          <p14:tracePt t="18706" x="2514600" y="3651250"/>
          <p14:tracePt t="18722" x="2489200" y="3708400"/>
          <p14:tracePt t="18739" x="2419350" y="3771900"/>
          <p14:tracePt t="18756" x="2362200" y="3810000"/>
          <p14:tracePt t="18772" x="2286000" y="3841750"/>
          <p14:tracePt t="18791" x="2209800" y="3867150"/>
          <p14:tracePt t="18806" x="2089150" y="3905250"/>
          <p14:tracePt t="18823" x="2006600" y="3911600"/>
          <p14:tracePt t="18839" x="1936750" y="3911600"/>
          <p14:tracePt t="18856" x="1879600" y="3898900"/>
          <p14:tracePt t="18873" x="1835150" y="3886200"/>
          <p14:tracePt t="18873" x="1822450" y="3879850"/>
          <p14:tracePt t="18892" x="1803400" y="3873500"/>
          <p14:tracePt t="18907" x="1797050" y="3867150"/>
          <p14:tracePt t="18923" x="1809750" y="3860800"/>
          <p14:tracePt t="18940" x="1828800" y="3854450"/>
          <p14:tracePt t="18957" x="1847850" y="3854450"/>
          <p14:tracePt t="18957" x="1860550" y="3848100"/>
          <p14:tracePt t="18957" x="1879600" y="3848100"/>
          <p14:tracePt t="18976" x="1892300" y="3841750"/>
          <p14:tracePt t="18976" x="1911350" y="3835400"/>
          <p14:tracePt t="18991" x="1930400" y="3835400"/>
          <p14:tracePt t="18991" x="1955800" y="3835400"/>
          <p14:tracePt t="19008" x="1981200" y="3835400"/>
          <p14:tracePt t="19008" x="2006600" y="3835400"/>
          <p14:tracePt t="19024" x="2038350" y="3835400"/>
          <p14:tracePt t="19024" x="2070100" y="3835400"/>
          <p14:tracePt t="19024" x="2101850" y="3835400"/>
          <p14:tracePt t="19043" x="2139950" y="3835400"/>
          <p14:tracePt t="19043" x="2171700" y="3835400"/>
          <p14:tracePt t="19058" x="2209800" y="3835400"/>
          <p14:tracePt t="19058" x="2247900" y="3841750"/>
          <p14:tracePt t="19075" x="2286000" y="3841750"/>
          <p14:tracePt t="19075" x="2324100" y="3841750"/>
          <p14:tracePt t="19092" x="2355850" y="3841750"/>
          <p14:tracePt t="19092" x="2393950" y="3841750"/>
          <p14:tracePt t="19108" x="2432050" y="3835400"/>
          <p14:tracePt t="19108" x="2501900" y="3841750"/>
          <p14:tracePt t="19124" x="2540000" y="3841750"/>
          <p14:tracePt t="19124" x="2571750" y="3841750"/>
          <p14:tracePt t="19142" x="2603500" y="3841750"/>
          <p14:tracePt t="19142" x="2635250" y="3848100"/>
          <p14:tracePt t="19158" x="2667000" y="3848100"/>
          <p14:tracePt t="19158" x="2730500" y="3854450"/>
          <p14:tracePt t="19176" x="2755900" y="3854450"/>
          <p14:tracePt t="19176" x="2781300" y="3854450"/>
          <p14:tracePt t="19192" x="2806700" y="3854450"/>
          <p14:tracePt t="19192" x="2825750" y="3854450"/>
          <p14:tracePt t="19209" x="2844800" y="3854450"/>
          <p14:tracePt t="19209" x="2863850" y="3860800"/>
          <p14:tracePt t="19225" x="2876550" y="3860800"/>
          <p14:tracePt t="19225" x="2895600" y="3860800"/>
          <p14:tracePt t="19225" x="2901950" y="3860800"/>
          <p14:tracePt t="19244" x="2914650" y="3860800"/>
          <p14:tracePt t="19257" x="2927350" y="3867150"/>
          <p14:tracePt t="19257" x="2940050" y="3867150"/>
          <p14:tracePt t="19276" x="2946400" y="3867150"/>
          <p14:tracePt t="19276" x="2952750" y="3873500"/>
          <p14:tracePt t="19293" x="2959100" y="3873500"/>
          <p14:tracePt t="19307" x="2959100" y="3879850"/>
          <p14:tracePt t="19359" x="2952750" y="3886200"/>
          <p14:tracePt t="19380" x="2952750" y="3911600"/>
          <p14:tracePt t="19440" x="2959100" y="3917950"/>
          <p14:tracePt t="19455" x="2959100" y="3924300"/>
          <p14:tracePt t="19471" x="2959100" y="3930650"/>
          <p14:tracePt t="19476" x="2959100" y="3937000"/>
          <p14:tracePt t="19491" x="2952750" y="3943350"/>
          <p14:tracePt t="19514" x="2781300" y="3873500"/>
          <p14:tracePt t="19622" x="2755900" y="3860800"/>
          <p14:tracePt t="19627" x="2705100" y="3835400"/>
          <p14:tracePt t="19643" x="2654300" y="3803650"/>
          <p14:tracePt t="19659" x="2603500" y="3778250"/>
          <p14:tracePt t="19675" x="2571750" y="3740150"/>
          <p14:tracePt t="19692" x="2552700" y="3695700"/>
          <p14:tracePt t="19709" x="2552700" y="3606800"/>
          <p14:tracePt t="19725" x="2565400" y="3543300"/>
          <p14:tracePt t="19742" x="2603500" y="3479800"/>
          <p14:tracePt t="19759" x="2686050" y="3403600"/>
          <p14:tracePt t="19776" x="2768600" y="3365500"/>
          <p14:tracePt t="19794" x="2863850" y="3333750"/>
          <p14:tracePt t="19809" x="2965450" y="3314700"/>
          <p14:tracePt t="19826" x="3136900" y="3289300"/>
          <p14:tracePt t="19844" x="3251200" y="3276600"/>
          <p14:tracePt t="19859" x="3371850" y="3270250"/>
          <p14:tracePt t="19876" x="3492500" y="3263900"/>
          <p14:tracePt t="19893" x="3600450" y="3263900"/>
          <p14:tracePt t="19893" x="3657600" y="3270250"/>
          <p14:tracePt t="19912" x="3765550" y="3289300"/>
          <p14:tracePt t="19927" x="3860800" y="3321050"/>
          <p14:tracePt t="19943" x="3943350" y="3352800"/>
          <p14:tracePt t="19960" x="4006850" y="3390900"/>
          <p14:tracePt t="19976" x="4044950" y="3435350"/>
          <p14:tracePt t="19993" x="4064000" y="3486150"/>
          <p14:tracePt t="19993" x="4064000" y="3511550"/>
          <p14:tracePt t="20012" x="4051300" y="3568700"/>
          <p14:tracePt t="20026" x="4019550" y="3625850"/>
          <p14:tracePt t="20043" x="3968750" y="3683000"/>
          <p14:tracePt t="20060" x="3854450" y="3752850"/>
          <p14:tracePt t="20077" x="3759200" y="3784600"/>
          <p14:tracePt t="20093" x="3644900" y="3822700"/>
          <p14:tracePt t="20110" x="3530600" y="3854450"/>
          <p14:tracePt t="20127" x="3359150" y="3886200"/>
          <p14:tracePt t="20144" x="3263900" y="3898900"/>
          <p14:tracePt t="20160" x="3181350" y="3898900"/>
          <p14:tracePt t="20177" x="3111500" y="3892550"/>
          <p14:tracePt t="20177" x="3079750" y="3892550"/>
          <p14:tracePt t="20196" x="3035300" y="3886200"/>
          <p14:tracePt t="20212" x="3003550" y="3879850"/>
          <p14:tracePt t="20227" x="2984500" y="3879850"/>
          <p14:tracePt t="20244" x="2978150" y="3879850"/>
          <p14:tracePt t="20260" x="2971800" y="3879850"/>
          <p14:tracePt t="20277" x="2978150" y="3879850"/>
          <p14:tracePt t="20303" x="2984500" y="3879850"/>
          <p14:tracePt t="20315" x="2990850" y="3886200"/>
          <p14:tracePt t="20331" x="2997200" y="3892550"/>
          <p14:tracePt t="20363" x="3003550" y="3898900"/>
          <p14:tracePt t="20375" x="3009900" y="3898900"/>
          <p14:tracePt t="20391" x="3016250" y="3905250"/>
          <p14:tracePt t="20407" x="3022600" y="3905250"/>
          <p14:tracePt t="20423" x="3035300" y="3905250"/>
          <p14:tracePt t="20435" x="3041650" y="3905250"/>
          <p14:tracePt t="20444" x="3048000" y="3898900"/>
          <p14:tracePt t="20461" x="3073400" y="3892550"/>
          <p14:tracePt t="20461" x="3092450" y="3886200"/>
          <p14:tracePt t="20479" x="3111500" y="3873500"/>
          <p14:tracePt t="20479" x="3162300" y="3854450"/>
          <p14:tracePt t="20497" x="3194050" y="3848100"/>
          <p14:tracePt t="20497" x="3225800" y="3835400"/>
          <p14:tracePt t="20513" x="3270250" y="3829050"/>
          <p14:tracePt t="20513" x="3314700" y="3822700"/>
          <p14:tracePt t="20530" x="3365500" y="3816350"/>
          <p14:tracePt t="20530" x="3422650" y="3816350"/>
          <p14:tracePt t="20546" x="3486150" y="3810000"/>
          <p14:tracePt t="20546" x="3638550" y="3803650"/>
          <p14:tracePt t="20563" x="3727450" y="3797300"/>
          <p14:tracePt t="20563" x="3816350" y="3797300"/>
          <p14:tracePt t="20580" x="3917950" y="3797300"/>
          <p14:tracePt t="20580" x="4019550" y="3790950"/>
          <p14:tracePt t="20596" x="4127500" y="3797300"/>
          <p14:tracePt t="20596" x="4235450" y="3797300"/>
          <p14:tracePt t="20613" x="4343400" y="3797300"/>
          <p14:tracePt t="20613" x="4451350" y="3803650"/>
          <p14:tracePt t="20613" x="4565650" y="3803650"/>
          <p14:tracePt t="20632" x="4673600" y="3810000"/>
          <p14:tracePt t="20645" x="4775200" y="3816350"/>
          <p14:tracePt t="20645" x="4991100" y="3822700"/>
          <p14:tracePt t="20664" x="5092700" y="3829050"/>
          <p14:tracePt t="20664" x="5194300" y="3829050"/>
          <p14:tracePt t="20680" x="5289550" y="3835400"/>
          <p14:tracePt t="20680" x="5384800" y="3835400"/>
          <p14:tracePt t="20696" x="5473700" y="3841750"/>
          <p14:tracePt t="20696" x="5556250" y="3848100"/>
          <p14:tracePt t="20713" x="5632450" y="3848100"/>
          <p14:tracePt t="20713" x="5702300" y="3854450"/>
          <p14:tracePt t="20713" x="5772150" y="3854450"/>
          <p14:tracePt t="20732" x="5829300" y="3854450"/>
          <p14:tracePt t="20732" x="5880100" y="3860800"/>
          <p14:tracePt t="20746" x="5924550" y="3860800"/>
          <p14:tracePt t="20746" x="5969000" y="3860800"/>
          <p14:tracePt t="20763" x="6000750" y="3860800"/>
          <p14:tracePt t="20763" x="6032500" y="3860800"/>
          <p14:tracePt t="20780" x="6057900" y="3867150"/>
          <p14:tracePt t="20780" x="6102350" y="3867150"/>
          <p14:tracePt t="20798" x="6115050" y="3873500"/>
          <p14:tracePt t="20798" x="6127750" y="3873500"/>
          <p14:tracePt t="20813" x="6134100" y="3873500"/>
          <p14:tracePt t="20813" x="6140450" y="3879850"/>
          <p14:tracePt t="20830" x="6146800" y="3886200"/>
          <p14:tracePt t="20845" x="6140450" y="3879850"/>
          <p14:tracePt t="20863" x="6134100" y="3879850"/>
          <p14:tracePt t="20879" x="6127750" y="3873500"/>
          <p14:tracePt t="20895" x="6000750" y="3733800"/>
          <p14:tracePt t="21010" x="5994400" y="3708400"/>
          <p14:tracePt t="21015" x="5981700" y="3644900"/>
          <p14:tracePt t="21031" x="5981700" y="3581400"/>
          <p14:tracePt t="21047" x="5994400" y="3511550"/>
          <p14:tracePt t="21063" x="6026150" y="3448050"/>
          <p14:tracePt t="21080" x="6102350" y="3384550"/>
          <p14:tracePt t="21097" x="6165850" y="3359150"/>
          <p14:tracePt t="21113" x="6242050" y="3359150"/>
          <p14:tracePt t="21130" x="6318250" y="3365500"/>
          <p14:tracePt t="21147" x="6419850" y="3409950"/>
          <p14:tracePt t="21164" x="6477000" y="3448050"/>
          <p14:tracePt t="21180" x="6521450" y="3492500"/>
          <p14:tracePt t="21197" x="6553200" y="3543300"/>
          <p14:tracePt t="21197" x="6553200" y="3568700"/>
          <p14:tracePt t="21215" x="6546850" y="3619500"/>
          <p14:tracePt t="21232" x="6515100" y="3670300"/>
          <p14:tracePt t="21247" x="6464300" y="3721100"/>
          <p14:tracePt t="21264" x="6400800" y="3759200"/>
          <p14:tracePt t="21280" x="6324600" y="3797300"/>
          <p14:tracePt t="21280" x="6286500" y="3810000"/>
          <p14:tracePt t="21300" x="6223000" y="3829050"/>
          <p14:tracePt t="21315" x="6159500" y="3848100"/>
          <p14:tracePt t="21331" x="6121400" y="3854450"/>
          <p14:tracePt t="21347" x="6096000" y="3860800"/>
          <p14:tracePt t="21364" x="6108700" y="3860800"/>
          <p14:tracePt t="21391" x="6115050" y="3854450"/>
          <p14:tracePt t="21397" x="6134100" y="3848100"/>
          <p14:tracePt t="21397" x="6146800" y="3835400"/>
          <p14:tracePt t="21415" x="6172200" y="3822700"/>
          <p14:tracePt t="21415" x="6191250" y="3816350"/>
          <p14:tracePt t="21432" x="6216650" y="3803650"/>
          <p14:tracePt t="21432" x="6242050" y="3797300"/>
          <p14:tracePt t="21449" x="6267450" y="3790950"/>
          <p14:tracePt t="21449" x="6311900" y="3784600"/>
          <p14:tracePt t="21465" x="6337300" y="3784600"/>
          <p14:tracePt t="21465" x="6362700" y="3784600"/>
          <p14:tracePt t="21482" x="6388100" y="3784600"/>
          <p14:tracePt t="21482" x="6413500" y="3784600"/>
          <p14:tracePt t="21499" x="6445250" y="3790950"/>
          <p14:tracePt t="21499" x="6502400" y="3803650"/>
          <p14:tracePt t="21516" x="6534150" y="3803650"/>
          <p14:tracePt t="21516" x="6565900" y="3816350"/>
          <p14:tracePt t="21532" x="6597650" y="3816350"/>
          <p14:tracePt t="21532" x="6629400" y="3822700"/>
          <p14:tracePt t="21549" x="6667500" y="3822700"/>
          <p14:tracePt t="21549" x="6705600" y="3829050"/>
          <p14:tracePt t="21566" x="8324850" y="3892550"/>
          <p14:tracePt t="21767" x="8362950" y="3898900"/>
          <p14:tracePt t="21774" x="8388350" y="3898900"/>
          <p14:tracePt t="21774" x="8413750" y="3898900"/>
          <p14:tracePt t="21789" x="8439150" y="3905250"/>
          <p14:tracePt t="21800" x="8470900" y="3911600"/>
          <p14:tracePt t="21800" x="8477250" y="3911600"/>
          <p14:tracePt t="21823" x="8483600" y="3917950"/>
          <p14:tracePt t="21839" x="8477250" y="3924300"/>
          <p14:tracePt t="21855" x="8470900" y="3930650"/>
          <p14:tracePt t="21865" x="8451850" y="3937000"/>
          <p14:tracePt t="21884" x="8420100" y="3937000"/>
          <p14:tracePt t="21884" x="8401050" y="3937000"/>
          <p14:tracePt t="21901" x="8375650" y="3930650"/>
          <p14:tracePt t="21901" x="8350250" y="3930650"/>
          <p14:tracePt t="21917" x="8318500" y="3924300"/>
          <p14:tracePt t="21917" x="8280400" y="3924300"/>
          <p14:tracePt t="21917" x="8235950" y="3917950"/>
          <p14:tracePt t="21936" x="8185150" y="3917950"/>
          <p14:tracePt t="21949" x="8134350" y="3917950"/>
          <p14:tracePt t="21949" x="8013700" y="3917950"/>
          <p14:tracePt t="21967" x="7943850" y="3924300"/>
          <p14:tracePt t="21967" x="7874000" y="3924300"/>
          <p14:tracePt t="21984" x="7797800" y="3930650"/>
          <p14:tracePt t="21984" x="7715250" y="3930650"/>
          <p14:tracePt t="22000" x="7626350" y="3937000"/>
          <p14:tracePt t="22000" x="7531100" y="3943350"/>
          <p14:tracePt t="22000" x="7435850" y="3949700"/>
          <p14:tracePt t="22019" x="7327900" y="3956050"/>
          <p14:tracePt t="22033" x="7213600" y="3968750"/>
          <p14:tracePt t="22033" x="6959600" y="3994150"/>
          <p14:tracePt t="22051" x="6826250" y="4013200"/>
          <p14:tracePt t="22051" x="6680200" y="4032250"/>
          <p14:tracePt t="22068" x="6527800" y="4057650"/>
          <p14:tracePt t="22068" x="6369050" y="4083050"/>
          <p14:tracePt t="22085" x="6203950" y="4114800"/>
          <p14:tracePt t="22085" x="6032500" y="4146550"/>
          <p14:tracePt t="22101" x="5854700" y="4171950"/>
          <p14:tracePt t="22101" x="5499100" y="4241800"/>
          <p14:tracePt t="22118" x="5321300" y="4267200"/>
          <p14:tracePt t="22118" x="5149850" y="4298950"/>
          <p14:tracePt t="22134" x="4972050" y="4330700"/>
          <p14:tracePt t="22134" x="4800600" y="4356100"/>
          <p14:tracePt t="22151" x="4629150" y="4381500"/>
          <p14:tracePt t="22151" x="4464050" y="4406900"/>
          <p14:tracePt t="22168" x="4298950" y="4432300"/>
          <p14:tracePt t="22168" x="3981450" y="4476750"/>
          <p14:tracePt t="22185" x="3829050" y="4495800"/>
          <p14:tracePt t="22185" x="3683000" y="4508500"/>
          <p14:tracePt t="22201" x="3543300" y="4521200"/>
          <p14:tracePt t="22201" x="3409950" y="4527550"/>
          <p14:tracePt t="22218" x="3282950" y="4533900"/>
          <p14:tracePt t="22218" x="3048000" y="4540250"/>
          <p14:tracePt t="22236" x="2940050" y="4540250"/>
          <p14:tracePt t="22236" x="2832100" y="4540250"/>
          <p14:tracePt t="22252" x="2736850" y="4540250"/>
          <p14:tracePt t="22252" x="2647950" y="4533900"/>
          <p14:tracePt t="22268" x="2565400" y="4533900"/>
          <p14:tracePt t="22268" x="2495550" y="4521200"/>
          <p14:tracePt t="22286" x="2425700" y="4514850"/>
          <p14:tracePt t="22286" x="2368550" y="4502150"/>
          <p14:tracePt t="22286" x="2311400" y="4489450"/>
          <p14:tracePt t="22304" x="2266950" y="4476750"/>
          <p14:tracePt t="22317" x="2216150" y="4457700"/>
          <p14:tracePt t="22317" x="2139950" y="4425950"/>
          <p14:tracePt t="22336" x="2101850" y="4406900"/>
          <p14:tracePt t="22336" x="2070100" y="4387850"/>
          <p14:tracePt t="22352" x="2038350" y="4368800"/>
          <p14:tracePt t="22352" x="2012950" y="4356100"/>
          <p14:tracePt t="22368" x="1987550" y="4337050"/>
          <p14:tracePt t="22368" x="1962150" y="4324350"/>
          <p14:tracePt t="22368" x="1943100" y="4311650"/>
          <p14:tracePt t="22387" x="1930400" y="4298950"/>
          <p14:tracePt t="22400" x="1911350" y="4286250"/>
          <p14:tracePt t="22400" x="1885950" y="4267200"/>
          <p14:tracePt t="22418" x="1879600" y="4254500"/>
          <p14:tracePt t="22418" x="1866900" y="4248150"/>
          <p14:tracePt t="22435" x="1860550" y="4241800"/>
          <p14:tracePt t="22435" x="1854200" y="4235450"/>
          <p14:tracePt t="22452" x="1854200" y="4229100"/>
          <p14:tracePt t="22468" x="1847850" y="4222750"/>
          <p14:tracePt t="22468" x="1847850" y="4216400"/>
          <p14:tracePt t="22485" x="1847850" y="4210050"/>
          <p14:tracePt t="22515" x="1847850" y="4203700"/>
          <p14:tracePt t="22566" x="1841500" y="4203700"/>
          <p14:tracePt t="22583" x="1835150" y="4197350"/>
          <p14:tracePt t="22591" x="1828800" y="4197350"/>
          <p14:tracePt t="22601" x="1822450" y="4197350"/>
          <p14:tracePt t="22601" x="1803400" y="4191000"/>
          <p14:tracePt t="22620" x="1790700" y="4191000"/>
          <p14:tracePt t="22620" x="1784350" y="4184650"/>
          <p14:tracePt t="22636" x="1771650" y="4184650"/>
          <p14:tracePt t="22636" x="1758950" y="4184650"/>
          <p14:tracePt t="22653" x="1746250" y="4184650"/>
          <p14:tracePt t="22653" x="1733550" y="4178300"/>
          <p14:tracePt t="22669" x="1714500" y="4178300"/>
          <p14:tracePt t="22669" x="1689100" y="4178300"/>
          <p14:tracePt t="22688" x="1676400" y="4178300"/>
          <p14:tracePt t="22688" x="1663700" y="4178300"/>
          <p14:tracePt t="22703" x="1651000" y="4171950"/>
          <p14:tracePt t="22703" x="1638300" y="4171950"/>
          <p14:tracePt t="22719" x="1625600" y="4171950"/>
          <p14:tracePt t="22719" x="1606550" y="4165600"/>
          <p14:tracePt t="22736" x="1593850" y="4159250"/>
          <p14:tracePt t="22736" x="1587500" y="4159250"/>
          <p14:tracePt t="22753" x="1574800" y="4152900"/>
          <p14:tracePt t="22753" x="1562100" y="4146550"/>
          <p14:tracePt t="22753" x="1549400" y="4133850"/>
          <p14:tracePt t="22772" x="1543050" y="4127500"/>
          <p14:tracePt t="22772" x="1530350" y="4121150"/>
          <p14:tracePt t="22788" x="1524000" y="4114800"/>
          <p14:tracePt t="22788" x="1511300" y="4108450"/>
          <p14:tracePt t="22804" x="1504950" y="4095750"/>
          <p14:tracePt t="22804" x="1498600" y="4089400"/>
          <p14:tracePt t="22820" x="1485900" y="4083050"/>
          <p14:tracePt t="22820" x="1473200" y="4064000"/>
          <p14:tracePt t="22837" x="1466850" y="4057650"/>
          <p14:tracePt t="22837" x="1460500" y="4051300"/>
          <p14:tracePt t="22853" x="1454150" y="4038600"/>
          <p14:tracePt t="22853" x="1454150" y="4032250"/>
          <p14:tracePt t="22870" x="1447800" y="4019550"/>
          <p14:tracePt t="22870" x="1447800" y="4006850"/>
          <p14:tracePt t="22887" x="1447800" y="3994150"/>
          <p14:tracePt t="22887" x="1460500" y="3962400"/>
          <p14:tracePt t="22904" x="1473200" y="3937000"/>
          <p14:tracePt t="22904" x="1492250" y="3917950"/>
          <p14:tracePt t="22920" x="1504950" y="3892550"/>
          <p14:tracePt t="22920" x="1530350" y="3860800"/>
          <p14:tracePt t="22937" x="1549400" y="3835400"/>
          <p14:tracePt t="22937" x="1581150" y="3810000"/>
          <p14:tracePt t="22937" x="1606550" y="3784600"/>
          <p14:tracePt t="22956" x="1631950" y="3759200"/>
          <p14:tracePt t="22969" x="1663700" y="3740150"/>
          <p14:tracePt t="22969" x="1720850" y="3708400"/>
          <p14:tracePt t="22988" x="1746250" y="3695700"/>
          <p14:tracePt t="22988" x="1771650" y="3689350"/>
          <p14:tracePt t="23004" x="1797050" y="3683000"/>
          <p14:tracePt t="23004" x="1816100" y="3676650"/>
          <p14:tracePt t="23021" x="1835150" y="3670300"/>
          <p14:tracePt t="23021" x="1854200" y="3676650"/>
          <p14:tracePt t="23021" x="1866900" y="3676650"/>
          <p14:tracePt t="23040" x="1879600" y="3683000"/>
          <p14:tracePt t="23053" x="1885950" y="3689350"/>
          <p14:tracePt t="23053" x="1892300" y="3708400"/>
          <p14:tracePt t="23071" x="1879600" y="3714750"/>
          <p14:tracePt t="23071" x="1866900" y="3714750"/>
          <p14:tracePt t="23088" x="1625600" y="3632200"/>
          <p14:tracePt t="23178" x="1619250" y="3606800"/>
          <p14:tracePt t="23183" x="1619250" y="3575050"/>
          <p14:tracePt t="23191" x="1638300" y="3511550"/>
          <p14:tracePt t="23204" x="1676400" y="3441700"/>
          <p14:tracePt t="23220" x="1739900" y="3371850"/>
          <p14:tracePt t="23237" x="1816100" y="3327400"/>
          <p14:tracePt t="23237" x="1860550" y="3308350"/>
          <p14:tracePt t="23256" x="1955800" y="3295650"/>
          <p14:tracePt t="23271" x="2051050" y="3295650"/>
          <p14:tracePt t="23287" x="2139950" y="3321050"/>
          <p14:tracePt t="23304" x="2228850" y="3346450"/>
          <p14:tracePt t="23320" x="2305050" y="3384550"/>
          <p14:tracePt t="23320" x="2336800" y="3403600"/>
          <p14:tracePt t="23340" x="2381250" y="3454400"/>
          <p14:tracePt t="23355" x="2406650" y="3524250"/>
          <p14:tracePt t="23371" x="2400300" y="3600450"/>
          <p14:tracePt t="23387" x="2374900" y="3683000"/>
          <p14:tracePt t="23404" x="2330450" y="3759200"/>
          <p14:tracePt t="23421" x="2235200" y="3854450"/>
          <p14:tracePt t="23438" x="2159000" y="3898900"/>
          <p14:tracePt t="23455" x="2082800" y="3930650"/>
          <p14:tracePt t="23471" x="2006600" y="3943350"/>
          <p14:tracePt t="23488" x="1911350" y="3962400"/>
          <p14:tracePt t="23504" x="1866900" y="3975100"/>
          <p14:tracePt t="23521" x="1835150" y="3987800"/>
          <p14:tracePt t="23539" x="1822450" y="3994150"/>
          <p14:tracePt t="23539" x="1803400" y="4000500"/>
          <p14:tracePt t="23556" x="1803400" y="4006850"/>
          <p14:tracePt t="23571" x="1797050" y="4019550"/>
          <p14:tracePt t="23571" x="1797050" y="4025900"/>
          <p14:tracePt t="23589" x="1797050" y="4032250"/>
          <p14:tracePt t="23589" x="1797050" y="4044950"/>
          <p14:tracePt t="23606" x="1803400" y="4051300"/>
          <p14:tracePt t="23606" x="1803400" y="4064000"/>
          <p14:tracePt t="23624" x="1803400" y="4095750"/>
          <p14:tracePt t="23624" x="1803400" y="4108450"/>
          <p14:tracePt t="23640" x="1803400" y="4127500"/>
          <p14:tracePt t="23640" x="1803400" y="4146550"/>
          <p14:tracePt t="23656" x="1803400" y="4165600"/>
          <p14:tracePt t="23656" x="1803400" y="4178300"/>
          <p14:tracePt t="23673" x="1809750" y="4197350"/>
          <p14:tracePt t="23673" x="1809750" y="4216400"/>
          <p14:tracePt t="23673" x="1809750" y="4229100"/>
          <p14:tracePt t="23691" x="1809750" y="4248150"/>
          <p14:tracePt t="23705" x="1816100" y="4260850"/>
          <p14:tracePt t="23705" x="1816100" y="4286250"/>
          <p14:tracePt t="23723" x="1816100" y="4298950"/>
          <p14:tracePt t="23723" x="1816100" y="4305300"/>
          <p14:tracePt t="23740" x="1822450" y="4318000"/>
          <p14:tracePt t="23740" x="1822450" y="4324350"/>
          <p14:tracePt t="23756" x="1822450" y="4330700"/>
          <p14:tracePt t="23756" x="1822450" y="4337050"/>
          <p14:tracePt t="23774" x="1828800" y="4343400"/>
          <p14:tracePt t="23790" x="1828800" y="4349750"/>
          <p14:tracePt t="23805" x="1822450" y="4349750"/>
          <p14:tracePt t="23827" x="1816100" y="4356100"/>
          <p14:tracePt t="23843" x="1809750" y="4356100"/>
          <p14:tracePt t="23843" x="1803400" y="4356100"/>
          <p14:tracePt t="23857" x="1797050" y="4356100"/>
          <p14:tracePt t="23857" x="1797050" y="4362450"/>
          <p14:tracePt t="23874" x="1790700" y="4362450"/>
          <p14:tracePt t="23874" x="1784350" y="4368800"/>
          <p14:tracePt t="23890" x="1778000" y="4368800"/>
          <p14:tracePt t="23890" x="1771650" y="4375150"/>
          <p14:tracePt t="23907" x="1765300" y="4375150"/>
          <p14:tracePt t="23907" x="1758950" y="4375150"/>
          <p14:tracePt t="23924" x="1752600" y="4381500"/>
          <p14:tracePt t="23939" x="1752600" y="4387850"/>
          <p14:tracePt t="23963" x="1758950" y="4387850"/>
          <p14:tracePt t="23975" x="1765300" y="4394200"/>
          <p14:tracePt t="23992" x="1771650" y="4394200"/>
          <p14:tracePt t="24007" x="1778000" y="4394200"/>
          <p14:tracePt t="24023" x="1784350" y="4400550"/>
          <p14:tracePt t="24039" x="1778000" y="4394200"/>
          <p14:tracePt t="24059" x="1587500" y="4318000"/>
          <p14:tracePt t="24153" x="1555750" y="4305300"/>
          <p14:tracePt t="24155" x="1492250" y="4267200"/>
          <p14:tracePt t="24173" x="1435100" y="4216400"/>
          <p14:tracePt t="24190" x="1384300" y="4152900"/>
          <p14:tracePt t="24207" x="1327150" y="4057650"/>
          <p14:tracePt t="24223" x="1314450" y="3994150"/>
          <p14:tracePt t="24240" x="1320800" y="3937000"/>
          <p14:tracePt t="24257" x="1352550" y="3886200"/>
          <p14:tracePt t="24257" x="1371600" y="3867150"/>
          <p14:tracePt t="24276" x="1435100" y="3822700"/>
          <p14:tracePt t="24292" x="1511300" y="3784600"/>
          <p14:tracePt t="24307" x="1612900" y="3759200"/>
          <p14:tracePt t="24324" x="1720850" y="3740150"/>
          <p14:tracePt t="24340" x="1841500" y="3721100"/>
          <p14:tracePt t="24340" x="1905000" y="3721100"/>
          <p14:tracePt t="24360" x="2038350" y="3714750"/>
          <p14:tracePt t="24375" x="2171700" y="3714750"/>
          <p14:tracePt t="24391" x="2305050" y="3727450"/>
          <p14:tracePt t="24407" x="2438400" y="3746500"/>
          <p14:tracePt t="24424" x="2559050" y="3771900"/>
          <p14:tracePt t="24441" x="2717800" y="3822700"/>
          <p14:tracePt t="24458" x="2800350" y="3860800"/>
          <p14:tracePt t="24474" x="2863850" y="3898900"/>
          <p14:tracePt t="24491" x="2895600" y="3937000"/>
          <p14:tracePt t="24508" x="2908300" y="4006850"/>
          <p14:tracePt t="24525" x="2882900" y="4044950"/>
          <p14:tracePt t="24541" x="2832100" y="4089400"/>
          <p14:tracePt t="24558" x="2724150" y="4146550"/>
          <p14:tracePt t="24575" x="2622550" y="4184650"/>
          <p14:tracePt t="24591" x="2514600" y="4216400"/>
          <p14:tracePt t="24608" x="2393950" y="4248150"/>
          <p14:tracePt t="24625" x="2266950" y="4273550"/>
          <p14:tracePt t="24625" x="2197100" y="4286250"/>
          <p14:tracePt t="24644" x="2057400" y="4298950"/>
          <p14:tracePt t="24659" x="1917700" y="4305300"/>
          <p14:tracePt t="24675" x="1778000" y="4305300"/>
          <p14:tracePt t="24692" x="1651000" y="4298950"/>
          <p14:tracePt t="24708" x="1543050" y="4292600"/>
          <p14:tracePt t="24725" x="1454150" y="4279900"/>
          <p14:tracePt t="24725" x="1422400" y="4279900"/>
          <p14:tracePt t="24744" x="1371600" y="4279900"/>
          <p14:tracePt t="24759" x="1339850" y="4279900"/>
          <p14:tracePt t="24775" x="1327150" y="4279900"/>
          <p14:tracePt t="24795" x="1333500" y="4273550"/>
          <p14:tracePt t="24815" x="1339850" y="4279900"/>
          <p14:tracePt t="24825" x="1346200" y="4286250"/>
          <p14:tracePt t="24825" x="1358900" y="4292600"/>
          <p14:tracePt t="24844" x="1365250" y="4305300"/>
          <p14:tracePt t="24844" x="1377950" y="4324350"/>
          <p14:tracePt t="24860" x="1390650" y="4343400"/>
          <p14:tracePt t="24860" x="1422400" y="4394200"/>
          <p14:tracePt t="24876" x="1441450" y="4425950"/>
          <p14:tracePt t="24876" x="1460500" y="4457700"/>
          <p14:tracePt t="24894" x="1485900" y="4489450"/>
          <p14:tracePt t="24894" x="1517650" y="4521200"/>
          <p14:tracePt t="24910" x="1549400" y="4559300"/>
          <p14:tracePt t="24910" x="1581150" y="4597400"/>
          <p14:tracePt t="24927" x="1619250" y="4629150"/>
          <p14:tracePt t="24927" x="1701800" y="4699000"/>
          <p14:tracePt t="24944" x="1752600" y="4737100"/>
          <p14:tracePt t="24944" x="1803400" y="4768850"/>
          <p14:tracePt t="24961" x="1854200" y="4806950"/>
          <p14:tracePt t="24961" x="1911350" y="4832350"/>
          <p14:tracePt t="24977" x="1974850" y="4857750"/>
          <p14:tracePt t="24977" x="2038350" y="4883150"/>
          <p14:tracePt t="24977" x="2101850" y="4908550"/>
          <p14:tracePt t="24996" x="2165350" y="4927600"/>
          <p14:tracePt t="25009" x="2235200" y="4946650"/>
          <p14:tracePt t="25009" x="2374900" y="4972050"/>
          <p14:tracePt t="25028" x="2451100" y="4984750"/>
          <p14:tracePt t="25028" x="2533650" y="4991100"/>
          <p14:tracePt t="25044" x="2609850" y="4997450"/>
          <p14:tracePt t="25044" x="2692400" y="5003800"/>
          <p14:tracePt t="25061" x="2774950" y="5010150"/>
          <p14:tracePt t="25061" x="2857500" y="5010150"/>
          <p14:tracePt t="25061" x="2946400" y="5010150"/>
          <p14:tracePt t="25080" x="3028950" y="5010150"/>
          <p14:tracePt t="25092" x="3105150" y="5010150"/>
          <p14:tracePt t="25092" x="3251200" y="5003800"/>
          <p14:tracePt t="25111" x="3321050" y="5003800"/>
          <p14:tracePt t="25111" x="3390900" y="4997450"/>
          <p14:tracePt t="25127" x="3454400" y="4997450"/>
          <p14:tracePt t="25127" x="3511550" y="4991100"/>
          <p14:tracePt t="25144" x="3568700" y="4984750"/>
          <p14:tracePt t="25144" x="3619500" y="4978400"/>
          <p14:tracePt t="25161" x="3663950" y="4978400"/>
          <p14:tracePt t="25161" x="3746500" y="4965700"/>
          <p14:tracePt t="25178" x="3778250" y="4965700"/>
          <p14:tracePt t="25178" x="3803650" y="4965700"/>
          <p14:tracePt t="25194" x="3829050" y="4959350"/>
          <p14:tracePt t="25194" x="3848100" y="4959350"/>
          <p14:tracePt t="25211" x="3860800" y="4965700"/>
          <p14:tracePt t="25211" x="3867150" y="4965700"/>
          <p14:tracePt t="25228" x="3867150" y="4972050"/>
          <p14:tracePt t="25243" x="3860800" y="4972050"/>
          <p14:tracePt t="25243" x="3848100" y="4978400"/>
          <p14:tracePt t="25261" x="3835400" y="4978400"/>
          <p14:tracePt t="25261" x="3822700" y="4984750"/>
          <p14:tracePt t="25278" x="3810000" y="4984750"/>
          <p14:tracePt t="25278" x="3797300" y="4991100"/>
          <p14:tracePt t="25296" x="3771900" y="4997450"/>
          <p14:tracePt t="25296" x="3759200" y="5003800"/>
          <p14:tracePt t="25312" x="3752850" y="5003800"/>
          <p14:tracePt t="25312" x="3746500" y="5010150"/>
          <p14:tracePt t="25328" x="3740150" y="5010150"/>
          <p14:tracePt t="25344" x="3740150" y="5003800"/>
          <p14:tracePt t="25360" x="3746500" y="4997450"/>
          <p14:tracePt t="25360" x="3752850" y="4991100"/>
          <p14:tracePt t="25360" x="3759200" y="4984750"/>
          <p14:tracePt t="25380" x="3771900" y="4978400"/>
          <p14:tracePt t="25380" x="3784600" y="4972050"/>
          <p14:tracePt t="25395" x="3797300" y="4965700"/>
          <p14:tracePt t="25395" x="3810000" y="4965700"/>
          <p14:tracePt t="25412" x="3829050" y="4965700"/>
          <p14:tracePt t="25412" x="3848100" y="4959350"/>
          <p14:tracePt t="25428" x="3867150" y="4959350"/>
          <p14:tracePt t="25428" x="3892550" y="4959350"/>
          <p14:tracePt t="25445" x="3911600" y="4959350"/>
          <p14:tracePt t="25445" x="3930650" y="4953000"/>
          <p14:tracePt t="25445" x="3949700" y="4953000"/>
          <p14:tracePt t="25464" x="3975100" y="4946650"/>
          <p14:tracePt t="25464" x="3994150" y="4946650"/>
          <p14:tracePt t="25478" x="4013200" y="4940300"/>
          <p14:tracePt t="25478" x="4032250" y="4933950"/>
          <p14:tracePt t="25495" x="4051300" y="4933950"/>
          <p14:tracePt t="25495" x="4070350" y="4927600"/>
          <p14:tracePt t="25512" x="4089400" y="4927600"/>
          <p14:tracePt t="25512" x="4102100" y="4921250"/>
          <p14:tracePt t="25529" x="4121150" y="4921250"/>
          <p14:tracePt t="25529" x="4159250" y="4908550"/>
          <p14:tracePt t="25545" x="4178300" y="4902200"/>
          <p14:tracePt t="25545" x="4197350" y="4895850"/>
          <p14:tracePt t="25562" x="4216400" y="4883150"/>
          <p14:tracePt t="25562" x="4229100" y="4876800"/>
          <p14:tracePt t="25579" x="4248150" y="4864100"/>
          <p14:tracePt t="25579" x="4273550" y="4845050"/>
          <p14:tracePt t="25596" x="4292600" y="4832350"/>
          <p14:tracePt t="25596" x="4298950" y="4826000"/>
          <p14:tracePt t="25612" x="4311650" y="4819650"/>
          <p14:tracePt t="25612" x="4324350" y="4813300"/>
          <p14:tracePt t="25629" x="4330700" y="4806950"/>
          <p14:tracePt t="25629" x="4337050" y="4800600"/>
          <p14:tracePt t="25646" x="4343400" y="4794250"/>
          <p14:tracePt t="25646" x="4362450" y="4781550"/>
          <p14:tracePt t="25664" x="4368800" y="4781550"/>
          <p14:tracePt t="25664" x="4375150" y="4775200"/>
          <p14:tracePt t="25679" x="4387850" y="4768850"/>
          <p14:tracePt t="25679" x="4394200" y="4768850"/>
          <p14:tracePt t="25696" x="4400550" y="4762500"/>
          <p14:tracePt t="25696" x="4413250" y="4762500"/>
          <p14:tracePt t="25712" x="4419600" y="4762500"/>
          <p14:tracePt t="25712" x="4425950" y="4756150"/>
          <p14:tracePt t="25712" x="4432300" y="4756150"/>
          <p14:tracePt t="25732" x="4438650" y="4762500"/>
          <p14:tracePt t="25745" x="4445000" y="4762500"/>
          <p14:tracePt t="25745" x="4451350" y="4768850"/>
          <p14:tracePt t="25763" x="4451350" y="4775200"/>
          <p14:tracePt t="25807" x="4457700" y="4775200"/>
          <p14:tracePt t="25823" x="4464050" y="4775200"/>
          <p14:tracePt t="25835" x="4470400" y="4775200"/>
          <p14:tracePt t="25845" x="4476750" y="4768850"/>
          <p14:tracePt t="25845" x="4489450" y="4768850"/>
          <p14:tracePt t="25863" x="4495800" y="4768850"/>
          <p14:tracePt t="25863" x="4508500" y="4762500"/>
          <p14:tracePt t="25880" x="4514850" y="4762500"/>
          <p14:tracePt t="25880" x="4540250" y="4749800"/>
          <p14:tracePt t="25897" x="4552950" y="4743450"/>
          <p14:tracePt t="25897" x="4572000" y="4737100"/>
          <p14:tracePt t="25913" x="4584700" y="4730750"/>
          <p14:tracePt t="25913" x="4597400" y="4724400"/>
          <p14:tracePt t="25930" x="4616450" y="4711700"/>
          <p14:tracePt t="25930" x="4629150" y="4699000"/>
          <p14:tracePt t="25947" x="4641850" y="4686300"/>
          <p14:tracePt t="25947" x="4673600" y="4660900"/>
          <p14:tracePt t="25964" x="4692650" y="4648200"/>
          <p14:tracePt t="25964" x="4705350" y="4641850"/>
          <p14:tracePt t="25980" x="4718050" y="4629150"/>
          <p14:tracePt t="25980" x="4737100" y="4616450"/>
          <p14:tracePt t="25997" x="4743450" y="4610100"/>
          <p14:tracePt t="25997" x="4756150" y="4603750"/>
          <p14:tracePt t="25997" x="4768850" y="4597400"/>
          <p14:tracePt t="26016" x="4775200" y="4591050"/>
          <p14:tracePt t="26029" x="4781550" y="4584700"/>
          <p14:tracePt t="26029" x="4794250" y="4572000"/>
          <p14:tracePt t="26048" x="4800600" y="4565650"/>
          <p14:tracePt t="26063" x="4800600" y="4559300"/>
          <p14:tracePt t="26079" x="4794250" y="4559300"/>
          <p14:tracePt t="26096" x="4787900" y="4559300"/>
          <p14:tracePt t="26096" x="4775200" y="4559300"/>
          <p14:tracePt t="26096" x="4768850" y="4565650"/>
          <p14:tracePt t="26116" x="4749800" y="4572000"/>
          <p14:tracePt t="26129" x="4737100" y="4572000"/>
          <p14:tracePt t="26129" x="4692650" y="4584700"/>
          <p14:tracePt t="26148" x="4673600" y="4591050"/>
          <p14:tracePt t="26148" x="4648200" y="4591050"/>
          <p14:tracePt t="26164" x="4622800" y="4597400"/>
          <p14:tracePt t="26164" x="4597400" y="4603750"/>
          <p14:tracePt t="26181" x="4565650" y="4603750"/>
          <p14:tracePt t="26181" x="4495800" y="4616450"/>
          <p14:tracePt t="26197" x="4451350" y="4616450"/>
          <p14:tracePt t="26197" x="4400550" y="4616450"/>
          <p14:tracePt t="26215" x="4343400" y="4616450"/>
          <p14:tracePt t="26215" x="4279900" y="4616450"/>
          <p14:tracePt t="26231" x="4216400" y="4622800"/>
          <p14:tracePt t="26231" x="4152900" y="4622800"/>
          <p14:tracePt t="26248" x="4089400" y="4622800"/>
          <p14:tracePt t="26248" x="3962400" y="4622800"/>
          <p14:tracePt t="26264" x="3905250" y="4622800"/>
          <p14:tracePt t="26264" x="3848100" y="4629150"/>
          <p14:tracePt t="26281" x="3803650" y="4629150"/>
          <p14:tracePt t="26281" x="3759200" y="4629150"/>
          <p14:tracePt t="26298" x="3714750" y="4635500"/>
          <p14:tracePt t="26298" x="3676650" y="4641850"/>
          <p14:tracePt t="26316" x="3613150" y="4648200"/>
          <p14:tracePt t="26316" x="3587750" y="4654550"/>
          <p14:tracePt t="26332" x="3562350" y="4654550"/>
          <p14:tracePt t="26332" x="3549650" y="4654550"/>
          <p14:tracePt t="26348" x="3536950" y="4654550"/>
          <p14:tracePt t="26348" x="3530600" y="4654550"/>
          <p14:tracePt t="26365" x="3536950" y="4648200"/>
          <p14:tracePt t="26380" x="3549650" y="4641850"/>
          <p14:tracePt t="26380" x="3568700" y="4641850"/>
          <p14:tracePt t="26380" x="3587750" y="4635500"/>
          <p14:tracePt t="26400" x="3606800" y="4635500"/>
          <p14:tracePt t="26400" x="3632200" y="4635500"/>
          <p14:tracePt t="26416" x="3657600" y="4635500"/>
          <p14:tracePt t="26416" x="3683000" y="4635500"/>
          <p14:tracePt t="26432" x="3708400" y="4641850"/>
          <p14:tracePt t="26432" x="3733800" y="4641850"/>
          <p14:tracePt t="26448" x="3759200" y="4648200"/>
          <p14:tracePt t="26448" x="3784600" y="4648200"/>
          <p14:tracePt t="26448" x="3810000" y="4654550"/>
          <p14:tracePt t="26468" x="3829050" y="4660900"/>
          <p14:tracePt t="26480" x="3841750" y="4660900"/>
          <p14:tracePt t="26500" x="3670300" y="4584700"/>
          <p14:tracePt t="26590" x="3644900" y="4565650"/>
          <p14:tracePt t="26596" x="3625850" y="4540250"/>
          <p14:tracePt t="26603" x="3581400" y="4489450"/>
          <p14:tracePt t="26616" x="3549650" y="4438650"/>
          <p14:tracePt t="26631" x="3536950" y="4381500"/>
          <p14:tracePt t="26648" x="3562350" y="4337050"/>
          <p14:tracePt t="26665" x="3619500" y="4292600"/>
          <p14:tracePt t="26665" x="3657600" y="4273550"/>
          <p14:tracePt t="26684" x="3765550" y="4241800"/>
          <p14:tracePt t="26699" x="3879850" y="4210050"/>
          <p14:tracePt t="26715" x="4013200" y="4197350"/>
          <p14:tracePt t="26732" x="4146550" y="4203700"/>
          <p14:tracePt t="26748" x="4279900" y="4222750"/>
          <p14:tracePt t="26765" x="4400550" y="4248150"/>
          <p14:tracePt t="26765" x="4457700" y="4260850"/>
          <p14:tracePt t="26784" x="4552950" y="4286250"/>
          <p14:tracePt t="26799" x="4622800" y="4305300"/>
          <p14:tracePt t="26815" x="4667250" y="4324350"/>
          <p14:tracePt t="26832" x="4686300" y="4356100"/>
          <p14:tracePt t="26849" x="4686300" y="4406900"/>
          <p14:tracePt t="26865" x="4667250" y="4451350"/>
          <p14:tracePt t="26882" x="4635500" y="4495800"/>
          <p14:tracePt t="26899" x="4565650" y="4552950"/>
          <p14:tracePt t="26916" x="4502150" y="4584700"/>
          <p14:tracePt t="26933" x="4432300" y="4610100"/>
          <p14:tracePt t="26949" x="4356100" y="4629150"/>
          <p14:tracePt t="26966" x="4229100" y="4641850"/>
          <p14:tracePt t="26984" x="4146550" y="4641850"/>
          <p14:tracePt t="26999" x="4070350" y="4635500"/>
          <p14:tracePt t="27017" x="4006850" y="4635500"/>
          <p14:tracePt t="27033" x="3975100" y="4635500"/>
          <p14:tracePt t="27033" x="3962400" y="4635500"/>
          <p14:tracePt t="27052" x="3956050" y="4622800"/>
          <p14:tracePt t="27068" x="3962400" y="4610100"/>
          <p14:tracePt t="27068" x="3968750" y="4597400"/>
          <p14:tracePt t="27084" x="3981450" y="4578350"/>
          <p14:tracePt t="27084" x="4000500" y="4559300"/>
          <p14:tracePt t="27101" x="4019550" y="4540250"/>
          <p14:tracePt t="27101" x="4044950" y="4521200"/>
          <p14:tracePt t="27101" x="4076700" y="4502150"/>
          <p14:tracePt t="27119" x="4108450" y="4483100"/>
          <p14:tracePt t="27132" x="4140200" y="4470400"/>
          <p14:tracePt t="27132" x="4171950" y="4451350"/>
          <p14:tracePt t="27152" x="4235450" y="4419600"/>
          <p14:tracePt t="27152" x="4267200" y="4406900"/>
          <p14:tracePt t="27167" x="4292600" y="4394200"/>
          <p14:tracePt t="27167" x="4324350" y="4375150"/>
          <p14:tracePt t="27184" x="4343400" y="4362450"/>
          <p14:tracePt t="27184" x="4368800" y="4349750"/>
          <p14:tracePt t="27184" x="4387850" y="4337050"/>
          <p14:tracePt t="27203" x="4406900" y="4330700"/>
          <p14:tracePt t="27203" x="4419600" y="4324350"/>
          <p14:tracePt t="27218" x="4432300" y="4318000"/>
          <p14:tracePt t="27218" x="4445000" y="4311650"/>
          <p14:tracePt t="27235" x="4451350" y="4311650"/>
          <p14:tracePt t="27235" x="4464050" y="4311650"/>
          <p14:tracePt t="27251" x="4470400" y="4311650"/>
          <p14:tracePt t="27251" x="4483100" y="4311650"/>
          <p14:tracePt t="27267" x="4495800" y="4311650"/>
          <p14:tracePt t="27267" x="4527550" y="4311650"/>
          <p14:tracePt t="27285" x="4552950" y="4311650"/>
          <p14:tracePt t="27285" x="4578350" y="4311650"/>
          <p14:tracePt t="27301" x="4603750" y="4311650"/>
          <p14:tracePt t="27301" x="4635500" y="4311650"/>
          <p14:tracePt t="27318" x="4673600" y="4318000"/>
          <p14:tracePt t="27318" x="4711700" y="4318000"/>
          <p14:tracePt t="27336" x="4787900" y="4318000"/>
          <p14:tracePt t="27336" x="4826000" y="4324350"/>
          <p14:tracePt t="27352" x="4864100" y="4324350"/>
          <p14:tracePt t="27352" x="4902200" y="4324350"/>
          <p14:tracePt t="27368" x="4940300" y="4324350"/>
          <p14:tracePt t="27368" x="4972050" y="4330700"/>
          <p14:tracePt t="27385" x="5003800" y="4330700"/>
          <p14:tracePt t="27385" x="5029200" y="4337050"/>
          <p14:tracePt t="27385" x="5054600" y="4337050"/>
          <p14:tracePt t="27404" x="5080000" y="4337050"/>
          <p14:tracePt t="27417" x="5092700" y="4343400"/>
          <p14:tracePt t="27417" x="5111750" y="4349750"/>
          <p14:tracePt t="27436" x="5118100" y="4349750"/>
          <p14:tracePt t="27450" x="5111750" y="4356100"/>
          <p14:tracePt t="27467" x="5105400" y="4356100"/>
          <p14:tracePt t="27467" x="5092700" y="4362450"/>
          <p14:tracePt t="27467" x="5080000" y="4362450"/>
          <p14:tracePt t="27488" x="5067300" y="4368800"/>
          <p14:tracePt t="27500" x="5054600" y="4375150"/>
          <p14:tracePt t="27500" x="5022850" y="4381500"/>
          <p14:tracePt t="27519" x="5010150" y="4387850"/>
          <p14:tracePt t="27519" x="4997450" y="4394200"/>
          <p14:tracePt t="27536" x="4984750" y="4400550"/>
          <p14:tracePt t="27536" x="4972050" y="4406900"/>
          <p14:tracePt t="27553" x="4965700" y="4413250"/>
          <p14:tracePt t="27553" x="4953000" y="4413250"/>
          <p14:tracePt t="27569" x="4946650" y="4419600"/>
          <p14:tracePt t="27569" x="4927600" y="4432300"/>
          <p14:tracePt t="27586" x="4914900" y="4432300"/>
          <p14:tracePt t="27586" x="4908550" y="4438650"/>
          <p14:tracePt t="27602" x="4895850" y="4445000"/>
          <p14:tracePt t="27602" x="4889500" y="4445000"/>
          <p14:tracePt t="27619" x="4883150" y="4451350"/>
          <p14:tracePt t="27619" x="4864100" y="4457700"/>
          <p14:tracePt t="27636" x="4851400" y="4464050"/>
          <p14:tracePt t="27636" x="4845050" y="4470400"/>
          <p14:tracePt t="27653" x="4832350" y="4476750"/>
          <p14:tracePt t="27653" x="4826000" y="4483100"/>
          <p14:tracePt t="27669" x="4813300" y="4489450"/>
          <p14:tracePt t="27669" x="4800600" y="4495800"/>
          <p14:tracePt t="27686" x="4787900" y="4502150"/>
          <p14:tracePt t="27686" x="4756150" y="4514850"/>
          <p14:tracePt t="27704" x="4743450" y="4521200"/>
          <p14:tracePt t="27704" x="4730750" y="4521200"/>
          <p14:tracePt t="27720" x="4711700" y="4527550"/>
          <p14:tracePt t="27720" x="4699000" y="4527550"/>
          <p14:tracePt t="27736" x="4686300" y="4533900"/>
          <p14:tracePt t="27736" x="4673600" y="4533900"/>
          <p14:tracePt t="27753" x="4660900" y="4540250"/>
          <p14:tracePt t="27753" x="4648200" y="4546600"/>
          <p14:tracePt t="27753" x="4641850" y="4546600"/>
          <p14:tracePt t="27772" x="4629150" y="4552950"/>
          <p14:tracePt t="27772" x="4622800" y="4552950"/>
          <p14:tracePt t="27788" x="4610100" y="4559300"/>
          <p14:tracePt t="27788" x="4603750" y="4559300"/>
          <p14:tracePt t="27803" x="4597400" y="4559300"/>
          <p14:tracePt t="27803" x="4584700" y="4559300"/>
          <p14:tracePt t="27820" x="4578350" y="4559300"/>
          <p14:tracePt t="27820" x="4572000" y="4559300"/>
          <p14:tracePt t="27836" x="4565650" y="4559300"/>
          <p14:tracePt t="27836" x="4559300" y="4559300"/>
          <p14:tracePt t="27853" x="4552950" y="4565650"/>
          <p14:tracePt t="27868" x="4546600" y="4565650"/>
          <p14:tracePt t="27868" x="4533900" y="4565650"/>
          <p14:tracePt t="27887" x="4527550" y="4565650"/>
          <p14:tracePt t="27902" x="4521200" y="4572000"/>
          <p14:tracePt t="27919" x="4514850" y="4572000"/>
          <p14:tracePt t="27919" x="4508500" y="4572000"/>
          <p14:tracePt t="27937" x="4502150" y="4565650"/>
          <p14:tracePt t="27952" x="4495800" y="4559300"/>
          <p14:tracePt t="27968" x="4489450" y="4552950"/>
          <p14:tracePt t="27985" x="4489450" y="4546600"/>
          <p14:tracePt t="28002" x="4483100" y="4540250"/>
          <p14:tracePt t="28019" x="4476750" y="4533900"/>
          <p14:tracePt t="28036" x="4476750" y="4527550"/>
          <p14:tracePt t="28052" x="4476750" y="4521200"/>
          <p14:tracePt t="28069" x="4476750" y="4514850"/>
          <p14:tracePt t="28088" x="4476750" y="4508500"/>
          <p14:tracePt t="28103" x="4483100" y="4502150"/>
          <p14:tracePt t="28119" x="4489450" y="4495800"/>
          <p14:tracePt t="28136" x="4495800" y="4489450"/>
          <p14:tracePt t="28152" x="4502150" y="4483100"/>
          <p14:tracePt t="28169" x="4508500" y="4483100"/>
          <p14:tracePt t="28169" x="4521200" y="4483100"/>
          <p14:tracePt t="28187" x="4527550" y="4476750"/>
          <p14:tracePt t="28187" x="4533900" y="4476750"/>
          <p14:tracePt t="28204" x="4540250" y="4476750"/>
          <p14:tracePt t="28204" x="4546600" y="4476750"/>
          <p14:tracePt t="28221" x="4552950" y="4476750"/>
          <p14:tracePt t="28221" x="4572000" y="4476750"/>
          <p14:tracePt t="28237" x="4578350" y="4470400"/>
          <p14:tracePt t="28237" x="4584700" y="4470400"/>
          <p14:tracePt t="28255" x="4591050" y="4470400"/>
          <p14:tracePt t="28255" x="4597400" y="4470400"/>
          <p14:tracePt t="28271" x="4603750" y="4464050"/>
          <p14:tracePt t="28271" x="4610100" y="4464050"/>
          <p14:tracePt t="28288" x="4616450" y="4457700"/>
          <p14:tracePt t="28288" x="4629150" y="4451350"/>
          <p14:tracePt t="28304" x="4635500" y="4451350"/>
          <p14:tracePt t="28304" x="4641850" y="4451350"/>
          <p14:tracePt t="28321" x="4648200" y="4451350"/>
          <p14:tracePt t="28336" x="4641850" y="4464050"/>
          <p14:tracePt t="28371" x="4635500" y="4470400"/>
          <p14:tracePt t="28387" x="4629150" y="4476750"/>
          <p14:tracePt t="28395" x="4622800" y="4483100"/>
          <p14:tracePt t="28403" x="4616450" y="4489450"/>
          <p14:tracePt t="28420" x="4610100" y="4495800"/>
          <p14:tracePt t="28437" x="4597400" y="4495800"/>
          <p14:tracePt t="28454" x="4597400" y="4502150"/>
          <p14:tracePt t="28471" x="4603750" y="4495800"/>
          <p14:tracePt t="28506" x="4610100" y="4495800"/>
          <p14:tracePt t="28522" x="4616450" y="4495800"/>
          <p14:tracePt t="28535" x="4622800" y="4495800"/>
          <p14:tracePt t="28551" x="4629150" y="4495800"/>
          <p14:tracePt t="28567" x="4635500" y="4502150"/>
          <p14:tracePt t="28583" x="4641850" y="4502150"/>
          <p14:tracePt t="28595" x="4648200" y="4502150"/>
          <p14:tracePt t="28611" x="4654550" y="4502150"/>
          <p14:tracePt t="28627" x="4654550" y="4495800"/>
          <p14:tracePt t="28651" x="4660900" y="4495800"/>
          <p14:tracePt t="28671" x="4654550" y="4489450"/>
          <p14:tracePt t="28711" x="4641850" y="4489450"/>
          <p14:tracePt t="28723" x="4635500" y="4489450"/>
          <p14:tracePt t="28730" x="4629150" y="4489450"/>
          <p14:tracePt t="28740" x="4622800" y="4495800"/>
          <p14:tracePt t="28740" x="4616450" y="4495800"/>
          <p14:tracePt t="28756" x="4610100" y="4495800"/>
          <p14:tracePt t="28756" x="4597400" y="4495800"/>
          <p14:tracePt t="28773" x="4591050" y="4495800"/>
          <p14:tracePt t="28773" x="4584700" y="4495800"/>
          <p14:tracePt t="28773" x="4578350" y="4495800"/>
          <p14:tracePt t="28793" x="4572000" y="4495800"/>
          <p14:tracePt t="28805" x="4565650" y="4495800"/>
          <p14:tracePt t="28805" x="4552950" y="4502150"/>
          <p14:tracePt t="28823" x="4546600" y="4502150"/>
          <p14:tracePt t="28823" x="4540250" y="4508500"/>
          <p14:tracePt t="28839" x="4533900" y="4508500"/>
          <p14:tracePt t="28855" x="4527550" y="4508500"/>
          <p14:tracePt t="28855" x="4521200" y="4508500"/>
          <p14:tracePt t="28873" x="4514850" y="4508500"/>
          <p14:tracePt t="28873" x="4508500" y="4508500"/>
          <p14:tracePt t="28873" x="4502150" y="4508500"/>
          <p14:tracePt t="28892" x="4495800" y="4514850"/>
          <p14:tracePt t="28892" x="4489450" y="4514850"/>
          <p14:tracePt t="28906" x="4483100" y="4514850"/>
          <p14:tracePt t="28922" x="4476750" y="4521200"/>
          <p14:tracePt t="28938" x="4470400" y="4527550"/>
          <p14:tracePt t="28938" x="4470400" y="4533900"/>
          <p14:tracePt t="28957" x="4476750" y="4533900"/>
          <p14:tracePt t="29030" x="4483100" y="4533900"/>
          <p14:tracePt t="29063" x="4489450" y="4533900"/>
          <p14:tracePt t="29083" x="4495800" y="4533900"/>
          <p14:tracePt t="29115" x="4502150" y="4540250"/>
          <p14:tracePt t="29151" x="4502150" y="4546600"/>
          <p14:tracePt t="29167" x="4502150" y="4552950"/>
          <p14:tracePt t="29183" x="4502150" y="4559300"/>
          <p14:tracePt t="29203" x="4495800" y="4559300"/>
          <p14:tracePt t="29243" x="4489450" y="4559300"/>
          <p14:tracePt t="29263" x="4483100" y="4565650"/>
          <p14:tracePt t="29287" x="4476750" y="4572000"/>
          <p14:tracePt t="29338" x="4470400" y="4578350"/>
          <p14:tracePt t="29371" x="4464050" y="4584700"/>
          <p14:tracePt t="29435" x="4457700" y="4584700"/>
          <p14:tracePt t="29459" x="4451350" y="4591050"/>
          <p14:tracePt t="29483" x="4445000" y="4591050"/>
          <p14:tracePt t="29496" x="4438650" y="4597400"/>
          <p14:tracePt t="29510" x="4432300" y="4597400"/>
          <p14:tracePt t="29527" x="4425950" y="4597400"/>
          <p14:tracePt t="29563" x="4419600" y="4603750"/>
          <p14:tracePt t="29595" x="4419600" y="4597400"/>
          <p14:tracePt t="29691" x="4419600" y="4591050"/>
          <p14:tracePt t="29706" x="4425950" y="4584700"/>
          <p14:tracePt t="29715" x="4425950" y="4578350"/>
          <p14:tracePt t="29724" x="4432300" y="4572000"/>
          <p14:tracePt t="29724" x="4438650" y="4559300"/>
          <p14:tracePt t="29744" x="4445000" y="4552950"/>
          <p14:tracePt t="29744" x="4445000" y="4540250"/>
          <p14:tracePt t="29760" x="4451350" y="4533900"/>
          <p14:tracePt t="29760" x="4457700" y="4527550"/>
          <p14:tracePt t="29776" x="4457700" y="4521200"/>
          <p14:tracePt t="29776" x="4464050" y="4514850"/>
          <p14:tracePt t="29795" x="4470400" y="4514850"/>
          <p14:tracePt t="29808" x="4476750" y="4514850"/>
          <p14:tracePt t="29827" x="4483100" y="4527550"/>
          <p14:tracePt t="29855" x="4489450" y="4533900"/>
          <p14:tracePt t="29871" x="4489450" y="4540250"/>
          <p14:tracePt t="29887" x="4489450" y="4546600"/>
          <p14:tracePt t="29903" x="4489450" y="4552950"/>
          <p14:tracePt t="29947" x="4489450" y="4565650"/>
          <p14:tracePt t="29971" x="4489450" y="4559300"/>
          <p14:tracePt t="30022" x="4489450" y="4552950"/>
          <p14:tracePt t="30035" x="4495800" y="4546600"/>
          <p14:tracePt t="30051" x="4502150" y="4540250"/>
          <p14:tracePt t="30067" x="4508500" y="4533900"/>
          <p14:tracePt t="30083" x="4514850" y="4527550"/>
          <p14:tracePt t="30119" x="4521200" y="4521200"/>
          <p14:tracePt t="30143" x="4521200" y="4514850"/>
          <p14:tracePt t="30155" x="4514850" y="4521200"/>
          <p14:tracePt t="30223" x="4508500" y="4527550"/>
          <p14:tracePt t="30255" x="4514850" y="4521200"/>
          <p14:tracePt t="30335" x="4521200" y="4527550"/>
          <p14:tracePt t="30351" x="4527550" y="4533900"/>
          <p14:tracePt t="30367" x="4533900" y="4540250"/>
          <p14:tracePt t="30383" x="4540250" y="4540250"/>
          <p14:tracePt t="30391" x="4546600" y="4546600"/>
          <p14:tracePt t="30395" x="4552950" y="4546600"/>
          <p14:tracePt t="30395" x="4559300" y="4552950"/>
          <p14:tracePt t="30411" x="4572000" y="4559300"/>
          <p14:tracePt t="30411" x="4578350" y="4559300"/>
          <p14:tracePt t="30428" x="4584700" y="4565650"/>
          <p14:tracePt t="30428" x="4597400" y="4572000"/>
          <p14:tracePt t="30445" x="4603750" y="4584700"/>
          <p14:tracePt t="30445" x="4616450" y="4591050"/>
          <p14:tracePt t="30445" x="4622800" y="4597400"/>
          <p14:tracePt t="30464" x="4635500" y="4603750"/>
          <p14:tracePt t="30477" x="4648200" y="4610100"/>
          <p14:tracePt t="30477" x="4673600" y="4629150"/>
          <p14:tracePt t="30495" x="4686300" y="4635500"/>
          <p14:tracePt t="30495" x="4705350" y="4648200"/>
          <p14:tracePt t="30512" x="4718050" y="4660900"/>
          <p14:tracePt t="30512" x="4730750" y="4673600"/>
          <p14:tracePt t="30528" x="4737100" y="4679950"/>
          <p14:tracePt t="30528" x="4749800" y="4692650"/>
          <p14:tracePt t="30545" x="4762500" y="4705350"/>
          <p14:tracePt t="30545" x="4775200" y="4711700"/>
          <p14:tracePt t="30545" x="4787900" y="4724400"/>
          <p14:tracePt t="30564" x="4800600" y="4730750"/>
          <p14:tracePt t="30564" x="4806950" y="4737100"/>
          <p14:tracePt t="30578" x="4819650" y="4743450"/>
          <p14:tracePt t="30578" x="4832350" y="4749800"/>
          <p14:tracePt t="30595" x="4845050" y="4756150"/>
          <p14:tracePt t="30595" x="4857750" y="4768850"/>
          <p14:tracePt t="30612" x="4870450" y="4768850"/>
          <p14:tracePt t="30612" x="4883150" y="4775200"/>
          <p14:tracePt t="30628" x="4895850" y="4775200"/>
          <p14:tracePt t="30628" x="4908550" y="4781550"/>
          <p14:tracePt t="30646" x="4921250" y="4781550"/>
          <p14:tracePt t="30646" x="4927600" y="4781550"/>
          <p14:tracePt t="30662" x="4940300" y="4775200"/>
          <p14:tracePt t="30662" x="4946650" y="4781550"/>
          <p14:tracePt t="30679" x="4953000" y="4775200"/>
          <p14:tracePt t="30679" x="4972050" y="4775200"/>
          <p14:tracePt t="30696" x="4978400" y="4775200"/>
          <p14:tracePt t="30696" x="4991100" y="4775200"/>
          <p14:tracePt t="30712" x="4997450" y="4768850"/>
          <p14:tracePt t="30712" x="5003800" y="4768850"/>
          <p14:tracePt t="30729" x="5010150" y="4762500"/>
          <p14:tracePt t="30729" x="5022850" y="4762500"/>
          <p14:tracePt t="30746" x="5029200" y="4756150"/>
          <p14:tracePt t="30746" x="5060950" y="4743450"/>
          <p14:tracePt t="30764" x="5080000" y="4743450"/>
          <p14:tracePt t="30764" x="5099050" y="4737100"/>
          <p14:tracePt t="30779" x="5118100" y="4730750"/>
          <p14:tracePt t="30779" x="5137150" y="4724400"/>
          <p14:tracePt t="30798" x="5162550" y="4718050"/>
          <p14:tracePt t="30798" x="5181600" y="4718050"/>
          <p14:tracePt t="30813" x="5207000" y="4711700"/>
          <p14:tracePt t="30813" x="5238750" y="4711700"/>
          <p14:tracePt t="30813" x="5264150" y="4705350"/>
          <p14:tracePt t="30831" x="5289550" y="4705350"/>
          <p14:tracePt t="30844" x="5321300" y="4699000"/>
          <p14:tracePt t="30844" x="5378450" y="4692650"/>
          <p14:tracePt t="30863" x="5410200" y="4686300"/>
          <p14:tracePt t="30863" x="5435600" y="4686300"/>
          <p14:tracePt t="30879" x="5467350" y="4686300"/>
          <p14:tracePt t="30879" x="5499100" y="4686300"/>
          <p14:tracePt t="30896" x="5524500" y="4686300"/>
          <p14:tracePt t="30896" x="5549900" y="4686300"/>
          <p14:tracePt t="30913" x="5575300" y="4692650"/>
          <p14:tracePt t="30913" x="5600700" y="4699000"/>
          <p14:tracePt t="30913" x="5619750" y="4699000"/>
          <p14:tracePt t="30932" x="5645150" y="4705350"/>
          <p14:tracePt t="30932" x="5664200" y="4711700"/>
          <p14:tracePt t="30946" x="5683250" y="4711700"/>
          <p14:tracePt t="30946" x="5702300" y="4711700"/>
          <p14:tracePt t="30963" x="5715000" y="4711700"/>
          <p14:tracePt t="30963" x="5734050" y="4718050"/>
          <p14:tracePt t="30980" x="5753100" y="4718050"/>
          <p14:tracePt t="30980" x="5797550" y="4718050"/>
          <p14:tracePt t="30997" x="5816600" y="4724400"/>
          <p14:tracePt t="30997" x="5835650" y="4724400"/>
          <p14:tracePt t="31013" x="5854700" y="4730750"/>
          <p14:tracePt t="31013" x="5880100" y="4737100"/>
          <p14:tracePt t="31030" x="5899150" y="4737100"/>
          <p14:tracePt t="31030" x="5918200" y="4743450"/>
          <p14:tracePt t="31047" x="5937250" y="4749800"/>
          <p14:tracePt t="31047" x="5975350" y="4756150"/>
          <p14:tracePt t="31064" x="5994400" y="4756150"/>
          <p14:tracePt t="31064" x="6007100" y="4756150"/>
          <p14:tracePt t="31080" x="6026150" y="4762500"/>
          <p14:tracePt t="31080" x="6038850" y="4762500"/>
          <p14:tracePt t="31097" x="6045200" y="4762500"/>
          <p14:tracePt t="31097" x="6057900" y="4768850"/>
          <p14:tracePt t="31097" x="6064250" y="4768850"/>
          <p14:tracePt t="31116" x="6070600" y="4768850"/>
          <p14:tracePt t="31129" x="6076950" y="4775200"/>
          <p14:tracePt t="31146" x="6083300" y="4775200"/>
          <p14:tracePt t="31163" x="6089650" y="4768850"/>
          <p14:tracePt t="31179" x="6096000" y="4762500"/>
          <p14:tracePt t="31179" x="6102350" y="4762500"/>
          <p14:tracePt t="31197" x="6108700" y="4756150"/>
          <p14:tracePt t="31212" x="6115050" y="4749800"/>
          <p14:tracePt t="31212" x="6121400" y="4749800"/>
          <p14:tracePt t="31230" x="6127750" y="4749800"/>
          <p14:tracePt t="31230" x="6134100" y="4749800"/>
          <p14:tracePt t="31248" x="6140450" y="4749800"/>
          <p14:tracePt t="31248" x="6146800" y="4749800"/>
          <p14:tracePt t="31264" x="6153150" y="4756150"/>
          <p14:tracePt t="31279" x="6159500" y="4762500"/>
          <p14:tracePt t="31297" x="6165850" y="4775200"/>
          <p14:tracePt t="31313" x="6165850" y="4781550"/>
          <p14:tracePt t="31330" x="6159500" y="4781550"/>
          <p14:tracePt t="31346" x="6153150" y="4787900"/>
          <p14:tracePt t="31363" x="6146800" y="4787900"/>
          <p14:tracePt t="31379" x="6140450" y="4787900"/>
          <p14:tracePt t="31379" x="6134100" y="4787900"/>
          <p14:tracePt t="31398" x="6127750" y="4794250"/>
          <p14:tracePt t="31398" x="6115050" y="4794250"/>
          <p14:tracePt t="31415" x="6108700" y="4800600"/>
          <p14:tracePt t="31415" x="6102350" y="4800600"/>
          <p14:tracePt t="31432" x="6096000" y="4800600"/>
          <p14:tracePt t="31432" x="6089650" y="4800600"/>
          <p14:tracePt t="31448" x="6083300" y="4800600"/>
          <p14:tracePt t="31448" x="6076950" y="4800600"/>
          <p14:tracePt t="31464" x="6070600" y="4800600"/>
          <p14:tracePt t="31480" x="6064250" y="4800600"/>
          <p14:tracePt t="31497" x="6057900" y="4800600"/>
          <p14:tracePt t="31514" x="6051550" y="4800600"/>
          <p14:tracePt t="31530" x="6045200" y="4800600"/>
          <p14:tracePt t="31547" x="6045200" y="4806950"/>
          <p14:tracePt t="31564" x="6038850" y="4806950"/>
          <p14:tracePt t="31580" x="6032500" y="4806950"/>
          <p14:tracePt t="31580" x="6019800" y="4806950"/>
          <p14:tracePt t="31599" x="6013450" y="4806950"/>
          <p14:tracePt t="31599" x="6007100" y="4806950"/>
          <p14:tracePt t="31615" x="6000750" y="4806950"/>
          <p14:tracePt t="31615" x="5994400" y="4806950"/>
          <p14:tracePt t="31632" x="5988050" y="4806950"/>
          <p14:tracePt t="31632" x="5981700" y="4806950"/>
          <p14:tracePt t="31649" x="5969000" y="4806950"/>
          <p14:tracePt t="31664" x="5962650" y="4800600"/>
          <p14:tracePt t="31680" x="5956300" y="4800600"/>
          <p14:tracePt t="31697" x="5949950" y="4794250"/>
          <p14:tracePt t="31715" x="5949950" y="4787900"/>
          <p14:tracePt t="31731" x="5943600" y="4781550"/>
          <p14:tracePt t="31755" x="5943600" y="4787900"/>
          <p14:tracePt t="31815" x="5937250" y="4787900"/>
          <p14:tracePt t="31835" x="5930900" y="4794250"/>
          <p14:tracePt t="31858" x="5930900" y="4800600"/>
          <p14:tracePt t="31887" x="5937250" y="4806950"/>
          <p14:tracePt t="31919" x="5943600" y="4806950"/>
          <p14:tracePt t="31934" x="5949950" y="4806950"/>
          <p14:tracePt t="31946" x="5956300" y="4806950"/>
          <p14:tracePt t="31955" x="5962650" y="4806950"/>
          <p14:tracePt t="31965" x="5969000" y="4806950"/>
          <p14:tracePt t="31965" x="5975350" y="4806950"/>
          <p14:tracePt t="31983" x="5981700" y="4806950"/>
          <p14:tracePt t="31983" x="5988050" y="4806950"/>
          <p14:tracePt t="32000" x="5994400" y="4806950"/>
          <p14:tracePt t="32000" x="6013450" y="4806950"/>
          <p14:tracePt t="32016" x="6019800" y="4806950"/>
          <p14:tracePt t="32016" x="6026150" y="4806950"/>
          <p14:tracePt t="32033" x="6032500" y="4806950"/>
          <p14:tracePt t="32033" x="6038850" y="4806950"/>
          <p14:tracePt t="32050" x="6045200" y="4800600"/>
          <p14:tracePt t="32050" x="6051550" y="4800600"/>
          <p14:tracePt t="32067" x="6057900" y="4800600"/>
          <p14:tracePt t="32082" x="6051550" y="4806950"/>
          <p14:tracePt t="32127" x="6045200" y="4806950"/>
          <p14:tracePt t="32143" x="6038850" y="4806950"/>
          <p14:tracePt t="32159" x="6032500" y="4806950"/>
          <p14:tracePt t="32175" x="6026150" y="4800600"/>
          <p14:tracePt t="32187" x="6019800" y="4800600"/>
          <p14:tracePt t="32203" x="6013450" y="4794250"/>
          <p14:tracePt t="32219" x="6007100" y="4794250"/>
          <p14:tracePt t="32236" x="6000750" y="4794250"/>
          <p14:tracePt t="32236" x="5994400" y="4794250"/>
          <p14:tracePt t="32251" x="5988050" y="4794250"/>
          <p14:tracePt t="32251" x="5981700" y="4800600"/>
          <p14:tracePt t="32267" x="5975350" y="4800600"/>
          <p14:tracePt t="32267" x="5962650" y="4806950"/>
          <p14:tracePt t="32284" x="5956300" y="4806950"/>
          <p14:tracePt t="32284" x="5943600" y="4806950"/>
          <p14:tracePt t="32284" x="5930900" y="4813300"/>
          <p14:tracePt t="32304" x="5918200" y="4813300"/>
          <p14:tracePt t="32304" x="5905500" y="4819650"/>
          <p14:tracePt t="32318" x="5886450" y="4819650"/>
          <p14:tracePt t="32318" x="5873750" y="4826000"/>
          <p14:tracePt t="32334" x="5854700" y="4826000"/>
          <p14:tracePt t="32334" x="5835650" y="4832350"/>
          <p14:tracePt t="32351" x="5822950" y="4832350"/>
          <p14:tracePt t="32351" x="5784850" y="4838700"/>
          <p14:tracePt t="32368" x="5765800" y="4838700"/>
          <p14:tracePt t="32368" x="5753100" y="4838700"/>
          <p14:tracePt t="32384" x="5734050" y="4838700"/>
          <p14:tracePt t="32384" x="5715000" y="4845050"/>
          <p14:tracePt t="32401" x="5702300" y="4845050"/>
          <p14:tracePt t="32401" x="5683250" y="4845050"/>
          <p14:tracePt t="32418" x="5670550" y="4845050"/>
          <p14:tracePt t="32418" x="5638800" y="4838700"/>
          <p14:tracePt t="32436" x="5626100" y="4838700"/>
          <p14:tracePt t="32436" x="5613400" y="4838700"/>
          <p14:tracePt t="32452" x="5600700" y="4832350"/>
          <p14:tracePt t="32452" x="5594350" y="4832350"/>
          <p14:tracePt t="32468" x="5581650" y="4832350"/>
          <p14:tracePt t="32468" x="5575300" y="4826000"/>
          <p14:tracePt t="32485" x="5562600" y="4826000"/>
          <p14:tracePt t="32485" x="5556250" y="4819650"/>
          <p14:tracePt t="32501" x="5549900" y="4819650"/>
          <p14:tracePt t="32501" x="5543550" y="4819650"/>
          <p14:tracePt t="32501" x="5537200" y="4813300"/>
          <p14:tracePt t="32520" x="5530850" y="4806950"/>
          <p14:tracePt t="32536" x="5524500" y="4806950"/>
          <p14:tracePt t="32550" x="5518150" y="4800600"/>
          <p14:tracePt t="32567" x="5505450" y="4800600"/>
          <p14:tracePt t="32567" x="5505450" y="4794250"/>
          <p14:tracePt t="32587" x="5492750" y="4787900"/>
          <p14:tracePt t="32600" x="5486400" y="4781550"/>
          <p14:tracePt t="32600" x="5480050" y="4775200"/>
          <p14:tracePt t="32618" x="5473700" y="4775200"/>
          <p14:tracePt t="32634" x="5467350" y="4762500"/>
          <p14:tracePt t="32634" x="5461000" y="4762500"/>
          <p14:tracePt t="32652" x="5461000" y="4756150"/>
          <p14:tracePt t="32652" x="5454650" y="4749800"/>
          <p14:tracePt t="32669" x="5441950" y="4743450"/>
          <p14:tracePt t="32669" x="5441950" y="4737100"/>
          <p14:tracePt t="32686" x="5435600" y="4730750"/>
          <p14:tracePt t="32686" x="5429250" y="4724400"/>
          <p14:tracePt t="32702" x="5422900" y="4718050"/>
          <p14:tracePt t="32702" x="5416550" y="4711700"/>
          <p14:tracePt t="32718" x="5410200" y="4705350"/>
          <p14:tracePt t="32718" x="5403850" y="4692650"/>
          <p14:tracePt t="32736" x="5397500" y="4686300"/>
          <p14:tracePt t="32736" x="5391150" y="4679950"/>
          <p14:tracePt t="32752" x="5384800" y="4673600"/>
          <p14:tracePt t="32752" x="5378450" y="4667250"/>
          <p14:tracePt t="32769" x="5372100" y="4660900"/>
          <p14:tracePt t="32769" x="5365750" y="4654550"/>
          <p14:tracePt t="32769" x="5359400" y="4654550"/>
          <p14:tracePt t="32789" x="5353050" y="4648200"/>
          <p14:tracePt t="32801" x="5346700" y="4641850"/>
          <p14:tracePt t="32801" x="5334000" y="4622800"/>
          <p14:tracePt t="32819" x="5321300" y="4616450"/>
          <p14:tracePt t="32819" x="5314950" y="4610100"/>
          <p14:tracePt t="32836" x="5308600" y="4603750"/>
          <p14:tracePt t="32836" x="5295900" y="4591050"/>
          <p14:tracePt t="32853" x="5283200" y="4584700"/>
          <p14:tracePt t="32853" x="5276850" y="4578350"/>
          <p14:tracePt t="32869" x="5270500" y="4572000"/>
          <p14:tracePt t="32869" x="5257800" y="4572000"/>
          <p14:tracePt t="32869" x="5251450" y="4565650"/>
          <p14:tracePt t="32888" x="5245100" y="4559300"/>
          <p14:tracePt t="32888" x="5232400" y="4559300"/>
          <p14:tracePt t="32903" x="5226050" y="4552950"/>
          <p14:tracePt t="32903" x="5219700" y="4546600"/>
          <p14:tracePt t="32919" x="5213350" y="4546600"/>
          <p14:tracePt t="32919" x="5207000" y="4540250"/>
          <p14:tracePt t="32936" x="5200650" y="4533900"/>
          <p14:tracePt t="32936" x="5194300" y="4527550"/>
          <p14:tracePt t="32953" x="5187950" y="4521200"/>
          <p14:tracePt t="32953" x="5175250" y="4514850"/>
          <p14:tracePt t="32970" x="5168900" y="4508500"/>
          <p14:tracePt t="32985" x="5162550" y="4502150"/>
          <p14:tracePt t="32985" x="5156200" y="4502150"/>
          <p14:tracePt t="33003" x="5149850" y="4495800"/>
          <p14:tracePt t="33018" x="5143500" y="4489450"/>
          <p14:tracePt t="33035" x="5137150" y="4476750"/>
          <p14:tracePt t="33052" x="5130800" y="4470400"/>
          <p14:tracePt t="33069" x="5124450" y="4470400"/>
          <p14:tracePt t="33086" x="5118100" y="4464050"/>
          <p14:tracePt t="33102" x="5118100" y="4457700"/>
          <p14:tracePt t="33119" x="5118100" y="4451350"/>
          <p14:tracePt t="33135" x="5111750" y="4445000"/>
          <p14:tracePt t="33156" x="5105400" y="4445000"/>
          <p14:tracePt t="33179" x="5099050" y="4438650"/>
          <p14:tracePt t="33195" x="5092700" y="4438650"/>
          <p14:tracePt t="33207" x="5086350" y="4438650"/>
          <p14:tracePt t="33223" x="5080000" y="4438650"/>
          <p14:tracePt t="33240" x="5086350" y="4438650"/>
          <p14:tracePt t="33315" x="5092700" y="4438650"/>
          <p14:tracePt t="33331" x="5099050" y="4438650"/>
          <p14:tracePt t="33343" x="5105400" y="4438650"/>
          <p14:tracePt t="33367" x="5105400" y="4445000"/>
          <p14:tracePt t="33411" x="5105400" y="4451350"/>
          <p14:tracePt t="33435" x="5105400" y="4457700"/>
          <p14:tracePt t="33447" x="5099050" y="4457700"/>
          <p14:tracePt t="33471" x="5092700" y="4464050"/>
          <p14:tracePt t="33487" x="5092700" y="4470400"/>
          <p14:tracePt t="33502" x="5086350" y="4476750"/>
          <p14:tracePt t="33515" x="5086350" y="4483100"/>
          <p14:tracePt t="33531" x="5086350" y="4489450"/>
          <p14:tracePt t="33539" x="5086350" y="4495800"/>
          <p14:tracePt t="33556" x="5086350" y="4508500"/>
          <p14:tracePt t="33570" x="5086350" y="4514850"/>
          <p14:tracePt t="33587" x="5086350" y="4521200"/>
          <p14:tracePt t="33587" x="5092700" y="4527550"/>
          <p14:tracePt t="33587" x="5092700" y="4533900"/>
          <p14:tracePt t="33607" x="5092700" y="4540250"/>
          <p14:tracePt t="33620" x="5092700" y="4546600"/>
          <p14:tracePt t="33620" x="5099050" y="4552950"/>
          <p14:tracePt t="33638" x="5105400" y="4559300"/>
          <p14:tracePt t="33638" x="5105400" y="4565650"/>
          <p14:tracePt t="33655" x="5111750" y="4572000"/>
          <p14:tracePt t="33655" x="5118100" y="4578350"/>
          <p14:tracePt t="33672" x="5124450" y="4584700"/>
          <p14:tracePt t="33672" x="5130800" y="4591050"/>
          <p14:tracePt t="33688" x="5137150" y="4597400"/>
          <p14:tracePt t="33688" x="5143500" y="4597400"/>
          <p14:tracePt t="33706" x="5149850" y="4603750"/>
          <p14:tracePt t="33720" x="5156200" y="4603750"/>
          <p14:tracePt t="33737" x="5162550" y="4597400"/>
          <p14:tracePt t="33737" x="5168900" y="4597400"/>
          <p14:tracePt t="33756" x="5175250" y="4591050"/>
          <p14:tracePt t="33756" x="5181600" y="4584700"/>
          <p14:tracePt t="33772" x="5187950" y="4584700"/>
          <p14:tracePt t="33772" x="5194300" y="4578350"/>
          <p14:tracePt t="33791" x="5200650" y="4572000"/>
          <p14:tracePt t="33791" x="5207000" y="4572000"/>
          <p14:tracePt t="33791" x="5213350" y="4565650"/>
          <p14:tracePt t="33808" x="5219700" y="4565650"/>
          <p14:tracePt t="33821" x="5232400" y="4559300"/>
          <p14:tracePt t="33838" x="5232400" y="4552950"/>
          <p14:tracePt t="33854" x="5238750" y="4546600"/>
          <p14:tracePt t="33871" x="5232400" y="4540250"/>
          <p14:tracePt t="33888" x="5226050" y="4533900"/>
          <p14:tracePt t="33905" x="5219700" y="4527550"/>
          <p14:tracePt t="33905" x="5207000" y="4521200"/>
          <p14:tracePt t="33924" x="5200650" y="4514850"/>
          <p14:tracePt t="33924" x="5194300" y="4508500"/>
          <p14:tracePt t="33939" x="5181600" y="4495800"/>
          <p14:tracePt t="33939" x="5175250" y="4489450"/>
          <p14:tracePt t="33956" x="5162550" y="4476750"/>
          <p14:tracePt t="33956" x="5156200" y="4464050"/>
          <p14:tracePt t="33973" x="5143500" y="4451350"/>
          <p14:tracePt t="33973" x="5124450" y="4419600"/>
          <p14:tracePt t="33989" x="5111750" y="4400550"/>
          <p14:tracePt t="33989" x="5099050" y="4387850"/>
          <p14:tracePt t="34006" x="5092700" y="4368800"/>
          <p14:tracePt t="34006" x="5080000" y="4349750"/>
          <p14:tracePt t="34023" x="5067300" y="4330700"/>
          <p14:tracePt t="34023" x="5054600" y="4311650"/>
          <p14:tracePt t="34040" x="5035550" y="4286250"/>
          <p14:tracePt t="34040" x="5003800" y="4235450"/>
          <p14:tracePt t="34057" x="4984750" y="4203700"/>
          <p14:tracePt t="34057" x="4959350" y="4171950"/>
          <p14:tracePt t="34073" x="4933950" y="4140200"/>
          <p14:tracePt t="34073" x="4914900" y="4102100"/>
          <p14:tracePt t="34090" x="4889500" y="4064000"/>
          <p14:tracePt t="34528" x="3898900" y="3359150"/>
          <p14:tracePt t="34540" x="3879850" y="3359150"/>
          <p14:tracePt t="34540" x="3829050" y="3346450"/>
          <p14:tracePt t="34561" x="3790950" y="3333750"/>
          <p14:tracePt t="34561" x="3752850" y="3327400"/>
          <p14:tracePt t="34575" x="3714750" y="3314700"/>
          <p14:tracePt t="34575" x="3676650" y="3302000"/>
          <p14:tracePt t="34591" x="3638550" y="3289300"/>
          <p14:tracePt t="34591" x="3600450" y="3276600"/>
          <p14:tracePt t="34608" x="3562350" y="3263900"/>
          <p14:tracePt t="34608" x="3524250" y="3251200"/>
          <p14:tracePt t="34608" x="3492500" y="3238500"/>
          <p14:tracePt t="34627" x="3460750" y="3219450"/>
          <p14:tracePt t="34627" x="3429000" y="3206750"/>
          <p14:tracePt t="34642" x="3397250" y="3194050"/>
          <p14:tracePt t="34642" x="3371850" y="3181350"/>
          <p14:tracePt t="34658" x="3340100" y="3168650"/>
          <p14:tracePt t="34658" x="3314700" y="3162300"/>
          <p14:tracePt t="34675" x="3289300" y="3149600"/>
          <p14:tracePt t="34675" x="3263900" y="3136900"/>
          <p14:tracePt t="34692" x="3238500" y="3124200"/>
          <p14:tracePt t="34692" x="3194050" y="3105150"/>
          <p14:tracePt t="34708" x="3175000" y="3092450"/>
          <p14:tracePt t="34708" x="3155950" y="3073400"/>
          <p14:tracePt t="34725" x="3136900" y="3060700"/>
          <p14:tracePt t="34725" x="3124200" y="3048000"/>
          <p14:tracePt t="34742" x="3111500" y="3028950"/>
          <p14:tracePt t="34742" x="3092450" y="3003550"/>
          <p14:tracePt t="34759" x="3092450" y="2990850"/>
          <p14:tracePt t="34759" x="3086100" y="2978150"/>
          <p14:tracePt t="34776" x="3086100" y="2965450"/>
          <p14:tracePt t="34776" x="3086100" y="2952750"/>
          <p14:tracePt t="34794" x="3092450" y="2946400"/>
          <p14:tracePt t="34794" x="3098800" y="2933700"/>
          <p14:tracePt t="34809" x="3111500" y="2927350"/>
          <p14:tracePt t="34809" x="3124200" y="2914650"/>
          <p14:tracePt t="34809" x="3143250" y="2908300"/>
          <p14:tracePt t="34828" x="3168650" y="2895600"/>
          <p14:tracePt t="34841" x="3200400" y="2889250"/>
          <p14:tracePt t="34841" x="3270250" y="2870200"/>
          <p14:tracePt t="34859" x="3314700" y="2857500"/>
          <p14:tracePt t="34859" x="3365500" y="2851150"/>
          <p14:tracePt t="34876" x="3416300" y="2838450"/>
          <p14:tracePt t="34876" x="3479800" y="2825750"/>
          <p14:tracePt t="34892" x="3536950" y="2819400"/>
          <p14:tracePt t="34892" x="3606800" y="2813050"/>
          <p14:tracePt t="34892" x="3676650" y="2800350"/>
          <p14:tracePt t="34911" x="3746500" y="2794000"/>
          <p14:tracePt t="34924" x="3822700" y="2787650"/>
          <p14:tracePt t="34924" x="3981450" y="2774950"/>
          <p14:tracePt t="34943" x="4064000" y="2774950"/>
          <p14:tracePt t="34943" x="4140200" y="2768600"/>
          <p14:tracePt t="34959" x="4216400" y="2768600"/>
          <p14:tracePt t="34959" x="4298950" y="2762250"/>
          <p14:tracePt t="34976" x="4375150" y="2762250"/>
          <p14:tracePt t="34976" x="4445000" y="2755900"/>
          <p14:tracePt t="34993" x="4521200" y="2755900"/>
          <p14:tracePt t="34993" x="4654550" y="2749550"/>
          <p14:tracePt t="35009" x="4724400" y="2749550"/>
          <p14:tracePt t="35009" x="4787900" y="2743200"/>
          <p14:tracePt t="35026" x="4851400" y="2743200"/>
          <p14:tracePt t="35026" x="4914900" y="2743200"/>
          <p14:tracePt t="35043" x="4972050" y="2736850"/>
          <p14:tracePt t="35043" x="5022850" y="2736850"/>
          <p14:tracePt t="35059" x="5073650" y="2730500"/>
          <p14:tracePt t="35059" x="5168900" y="2724150"/>
          <p14:tracePt t="35077" x="5207000" y="2724150"/>
          <p14:tracePt t="35077" x="5245100" y="2717800"/>
          <p14:tracePt t="35093" x="5276850" y="2711450"/>
          <p14:tracePt t="35093" x="5308600" y="2711450"/>
          <p14:tracePt t="35109" x="5334000" y="2705100"/>
          <p14:tracePt t="35109" x="5353050" y="2698750"/>
          <p14:tracePt t="35128" x="5391150" y="2692400"/>
          <p14:tracePt t="35128" x="5410200" y="2692400"/>
          <p14:tracePt t="35143" x="5422900" y="2686050"/>
          <p14:tracePt t="35143" x="5435600" y="2679700"/>
          <p14:tracePt t="35160" x="5448300" y="2679700"/>
          <p14:tracePt t="35160" x="5454650" y="2673350"/>
          <p14:tracePt t="35177" x="5461000" y="2667000"/>
          <p14:tracePt t="35177" x="5467350" y="2654300"/>
          <p14:tracePt t="35195" x="5695950" y="2641600"/>
          <p14:tracePt t="35282" x="5746750" y="2647950"/>
          <p14:tracePt t="35287" x="5797550" y="2647950"/>
          <p14:tracePt t="35296" x="5924550" y="2641600"/>
          <p14:tracePt t="35309" x="6070600" y="2635250"/>
          <p14:tracePt t="35326" x="6235700" y="2628900"/>
          <p14:tracePt t="35343" x="6515100" y="2616200"/>
          <p14:tracePt t="35360" x="6718300" y="2609850"/>
          <p14:tracePt t="35376" x="6946900" y="2609850"/>
          <p14:tracePt t="35393" x="7169150" y="2609850"/>
          <p14:tracePt t="35410" x="7499350" y="2622550"/>
          <p14:tracePt t="35427" x="7708900" y="2641600"/>
          <p14:tracePt t="35443" x="7893050" y="2654300"/>
          <p14:tracePt t="35460" x="8070850" y="2667000"/>
          <p14:tracePt t="35477" x="8229600" y="2673350"/>
          <p14:tracePt t="35477" x="8305800" y="2679700"/>
          <p14:tracePt t="35495" x="8426450" y="2686050"/>
          <p14:tracePt t="35511" x="8528050" y="2698750"/>
          <p14:tracePt t="35527" x="8604250" y="2705100"/>
          <p14:tracePt t="35544" x="8648700" y="2711450"/>
          <p14:tracePt t="35560" x="8667750" y="2724150"/>
          <p14:tracePt t="35577" x="8655050" y="2730500"/>
          <p14:tracePt t="35596" x="8604250" y="2730500"/>
          <p14:tracePt t="35596" x="8566150" y="2730500"/>
          <p14:tracePt t="35611" x="8521700" y="2724150"/>
          <p14:tracePt t="35611" x="8464550" y="2717800"/>
          <p14:tracePt t="35628" x="8401050" y="2705100"/>
          <p14:tracePt t="35628" x="8324850" y="2698750"/>
          <p14:tracePt t="35645" x="8235950" y="2692400"/>
          <p14:tracePt t="35645" x="8032750" y="2692400"/>
          <p14:tracePt t="35661" x="7912100" y="2698750"/>
          <p14:tracePt t="35661" x="7785100" y="2698750"/>
          <p14:tracePt t="35678" x="7651750" y="2711450"/>
          <p14:tracePt t="35678" x="7505700" y="2717800"/>
          <p14:tracePt t="35695" x="7353300" y="2730500"/>
          <p14:tracePt t="35695" x="7194550" y="2743200"/>
          <p14:tracePt t="35712" x="7029450" y="2755900"/>
          <p14:tracePt t="35712" x="6680200" y="2787650"/>
          <p14:tracePt t="35728" x="6496050" y="2806700"/>
          <p14:tracePt t="35728" x="6299200" y="2825750"/>
          <p14:tracePt t="35745" x="6102350" y="2844800"/>
          <p14:tracePt t="35745" x="5905500" y="2863850"/>
          <p14:tracePt t="35762" x="5695950" y="2882900"/>
          <p14:tracePt t="35762" x="5283200" y="2927350"/>
          <p14:tracePt t="35779" x="5080000" y="2946400"/>
          <p14:tracePt t="35779" x="4876800" y="2965450"/>
          <p14:tracePt t="35796" x="4679950" y="2978150"/>
          <p14:tracePt t="35796" x="4483100" y="2997200"/>
          <p14:tracePt t="35812" x="4292600" y="3009900"/>
          <p14:tracePt t="35812" x="4102100" y="3022600"/>
          <p14:tracePt t="35829" x="3924300" y="3028950"/>
          <p14:tracePt t="35829" x="3752850" y="3041650"/>
          <p14:tracePt t="35829" x="3587750" y="3048000"/>
          <p14:tracePt t="35848" x="3429000" y="3048000"/>
          <p14:tracePt t="35861" x="3276600" y="3054350"/>
          <p14:tracePt t="35861" x="2997200" y="3054350"/>
          <p14:tracePt t="35880" x="2870200" y="3054350"/>
          <p14:tracePt t="35880" x="2749550" y="3054350"/>
          <p14:tracePt t="35895" x="2641600" y="3048000"/>
          <p14:tracePt t="35895" x="2540000" y="3048000"/>
          <p14:tracePt t="35912" x="2444750" y="3041650"/>
          <p14:tracePt t="35912" x="2362200" y="3035300"/>
          <p14:tracePt t="35912" x="2286000" y="3028950"/>
          <p14:tracePt t="35932" x="2222500" y="3028950"/>
          <p14:tracePt t="35944" x="2159000" y="3022600"/>
          <p14:tracePt t="35944" x="2051050" y="3016250"/>
          <p14:tracePt t="35963" x="2006600" y="3009900"/>
          <p14:tracePt t="35963" x="1974850" y="3009900"/>
          <p14:tracePt t="35979" x="1936750" y="3009900"/>
          <p14:tracePt t="35979" x="1911350" y="3009900"/>
          <p14:tracePt t="35996" x="1892300" y="3009900"/>
          <p14:tracePt t="35996" x="1873250" y="3016250"/>
          <p14:tracePt t="36013" x="1860550" y="3016250"/>
          <p14:tracePt t="36013" x="1847850" y="3009900"/>
          <p14:tracePt t="36030" x="2178050" y="2971800"/>
          <p14:tracePt t="36121" x="2241550" y="2971800"/>
          <p14:tracePt t="36127" x="2311400" y="2978150"/>
          <p14:tracePt t="36135" x="2393950" y="2978150"/>
          <p14:tracePt t="36135" x="2482850" y="2978150"/>
          <p14:tracePt t="36148" x="2673350" y="2978150"/>
          <p14:tracePt t="36163" x="2882900" y="2978150"/>
          <p14:tracePt t="36179" x="3111500" y="2971800"/>
          <p14:tracePt t="36196" x="3346450" y="2971800"/>
          <p14:tracePt t="36212" x="3606800" y="2978150"/>
          <p14:tracePt t="36212" x="3740150" y="2978150"/>
          <p14:tracePt t="36232" x="3873500" y="2978150"/>
          <p14:tracePt t="36232" x="4013200" y="2971800"/>
          <p14:tracePt t="36247" x="4298950" y="2971800"/>
          <p14:tracePt t="36262" x="4591050" y="2965450"/>
          <p14:tracePt t="36279" x="4883150" y="2959100"/>
          <p14:tracePt t="36296" x="5175250" y="2959100"/>
          <p14:tracePt t="36313" x="5600700" y="2965450"/>
          <p14:tracePt t="36329" x="5880100" y="2971800"/>
          <p14:tracePt t="36346" x="6140450" y="2984500"/>
          <p14:tracePt t="36363" x="6515100" y="3003550"/>
          <p14:tracePt t="36380" x="6743700" y="3016250"/>
          <p14:tracePt t="36396" x="6953250" y="3028950"/>
          <p14:tracePt t="36413" x="7143750" y="3041650"/>
          <p14:tracePt t="36430" x="7404100" y="3054350"/>
          <p14:tracePt t="36447" x="7562850" y="3060700"/>
          <p14:tracePt t="36463" x="7702550" y="3060700"/>
          <p14:tracePt t="36480" x="7823200" y="3060700"/>
          <p14:tracePt t="36497" x="7931150" y="3060700"/>
          <p14:tracePt t="36497" x="7975600" y="3060700"/>
          <p14:tracePt t="36516" x="8051800" y="3060700"/>
          <p14:tracePt t="36531" x="8102600" y="3054350"/>
          <p14:tracePt t="36547" x="8140700" y="3054350"/>
          <p14:tracePt t="36563" x="8147050" y="3054350"/>
          <p14:tracePt t="36580" x="8140700" y="3054350"/>
          <p14:tracePt t="36580" x="8102600" y="3054350"/>
          <p14:tracePt t="36600" x="8064500" y="3054350"/>
          <p14:tracePt t="36600" x="8013700" y="3054350"/>
          <p14:tracePt t="36615" x="7950200" y="3048000"/>
          <p14:tracePt t="36615" x="7880350" y="3041650"/>
          <p14:tracePt t="36632" x="7797800" y="3041650"/>
          <p14:tracePt t="36632" x="7696200" y="3035300"/>
          <p14:tracePt t="36648" x="7588250" y="3035300"/>
          <p14:tracePt t="36648" x="7467600" y="3035300"/>
          <p14:tracePt t="36665" x="7327900" y="3041650"/>
          <p14:tracePt t="36665" x="7029450" y="3048000"/>
          <p14:tracePt t="36682" x="6864350" y="3054350"/>
          <p14:tracePt t="36682" x="6686550" y="3060700"/>
          <p14:tracePt t="36698" x="6502400" y="3073400"/>
          <p14:tracePt t="36698" x="6311900" y="3079750"/>
          <p14:tracePt t="36715" x="6115050" y="3092450"/>
          <p14:tracePt t="36715" x="5911850" y="3111500"/>
          <p14:tracePt t="36732" x="5702300" y="3124200"/>
          <p14:tracePt t="36732" x="5270500" y="3162300"/>
          <p14:tracePt t="36750" x="5048250" y="3175000"/>
          <p14:tracePt t="36750" x="4610100" y="3213100"/>
          <p14:tracePt t="36771" x="4394200" y="3232150"/>
          <p14:tracePt t="36780" x="4178300" y="3251200"/>
          <p14:tracePt t="36780" x="3765550" y="3282950"/>
          <p14:tracePt t="36801" x="3568700" y="3295650"/>
          <p14:tracePt t="36801" x="3371850" y="3308350"/>
          <p14:tracePt t="36816" x="3187700" y="3321050"/>
          <p14:tracePt t="36816" x="3016250" y="3327400"/>
          <p14:tracePt t="36832" x="2851150" y="3333750"/>
          <p14:tracePt t="36832" x="2692400" y="3340100"/>
          <p14:tracePt t="36849" x="2546350" y="3346450"/>
          <p14:tracePt t="36849" x="2413000" y="3352800"/>
          <p14:tracePt t="36849" x="2286000" y="3352800"/>
          <p14:tracePt t="36868" x="2165350" y="3352800"/>
          <p14:tracePt t="36881" x="2057400" y="3352800"/>
          <p14:tracePt t="36881" x="1866900" y="3352800"/>
          <p14:tracePt t="36899" x="1784350" y="3346450"/>
          <p14:tracePt t="36899" x="1714500" y="3346450"/>
          <p14:tracePt t="36916" x="1644650" y="3340100"/>
          <p14:tracePt t="36916" x="1587500" y="3333750"/>
          <p14:tracePt t="36932" x="1543050" y="3333750"/>
          <p14:tracePt t="36932" x="1504950" y="3327400"/>
          <p14:tracePt t="36949" x="1473200" y="3327400"/>
          <p14:tracePt t="36949" x="1428750" y="3327400"/>
          <p14:tracePt t="36967" x="1416050" y="3327400"/>
          <p14:tracePt t="36967" x="1409700" y="3333750"/>
          <p14:tracePt t="36983" x="1403350" y="3333750"/>
          <p14:tracePt t="36998" x="1689100" y="3314700"/>
          <p14:tracePt t="37090" x="1739900" y="3314700"/>
          <p14:tracePt t="37095" x="1790700" y="3321050"/>
          <p14:tracePt t="37100" x="1898650" y="3327400"/>
          <p14:tracePt t="37115" x="2019300" y="3327400"/>
          <p14:tracePt t="37132" x="2133600" y="3327400"/>
          <p14:tracePt t="37149" x="2247900" y="3333750"/>
          <p14:tracePt t="37149" x="2298700" y="3333750"/>
          <p14:tracePt t="37168" x="2393950" y="3333750"/>
          <p14:tracePt t="37184" x="2476500" y="3333750"/>
          <p14:tracePt t="37199" x="2546350" y="3333750"/>
          <p14:tracePt t="37216" x="2597150" y="3333750"/>
          <p14:tracePt t="37232" x="2635250" y="3333750"/>
          <p14:tracePt t="37232" x="2647950" y="3327400"/>
          <p14:tracePt t="37251" x="2660650" y="3327400"/>
          <p14:tracePt t="37251" x="2667000" y="3327400"/>
          <p14:tracePt t="37267" x="2686050" y="3327400"/>
          <p14:tracePt t="37282" x="2686050" y="3321050"/>
          <p14:tracePt t="37299" x="2698750" y="3327400"/>
          <p14:tracePt t="37316" x="2698750" y="3333750"/>
          <p14:tracePt t="37336" x="2705100" y="3333750"/>
          <p14:tracePt t="37355" x="2705100" y="3340100"/>
          <p14:tracePt t="37394" x="2711450" y="3346450"/>
          <p14:tracePt t="37422" x="2717800" y="3346450"/>
          <p14:tracePt t="37438" x="2724150" y="3346450"/>
          <p14:tracePt t="37454" x="2730500" y="3346450"/>
          <p14:tracePt t="37474" x="2724150" y="3333750"/>
          <p14:tracePt t="37551" x="2724150" y="3327400"/>
          <p14:tracePt t="37567" x="2717800" y="3321050"/>
          <p14:tracePt t="37579" x="2711450" y="3314700"/>
          <p14:tracePt t="37587" x="2711450" y="3308350"/>
          <p14:tracePt t="37600" x="2705100" y="3302000"/>
          <p14:tracePt t="37616" x="2698750" y="3295650"/>
          <p14:tracePt t="37634" x="2698750" y="3289300"/>
          <p14:tracePt t="37655" x="2705100" y="3295650"/>
          <p14:tracePt t="37715" x="2711450" y="3295650"/>
          <p14:tracePt t="37739" x="2717800" y="3295650"/>
          <p14:tracePt t="37759" x="2724150" y="3295650"/>
          <p14:tracePt t="37791" x="2730500" y="3289300"/>
          <p14:tracePt t="37859" x="2736850" y="3289300"/>
          <p14:tracePt t="37895" x="2730500" y="3289300"/>
          <p14:tracePt t="38091" x="2724150" y="3289300"/>
          <p14:tracePt t="38219" x="2717800" y="3295650"/>
          <p14:tracePt t="38247" x="2711450" y="3302000"/>
          <p14:tracePt t="38271" x="2711450" y="3308350"/>
          <p14:tracePt t="38287" x="2711450" y="3314700"/>
          <p14:tracePt t="38295" x="2711450" y="3321050"/>
          <p14:tracePt t="38302" x="2711450" y="3333750"/>
          <p14:tracePt t="38319" x="2705100" y="3346450"/>
          <p14:tracePt t="38337" x="2705100" y="3359150"/>
          <p14:tracePt t="38352" x="2705100" y="3365500"/>
          <p14:tracePt t="38352" x="2698750" y="3365500"/>
          <p14:tracePt t="38370" x="2692400" y="3365500"/>
          <p14:tracePt t="38386" x="2679700" y="3365500"/>
          <p14:tracePt t="38386" x="2673350" y="3365500"/>
          <p14:tracePt t="38404" x="2667000" y="3365500"/>
          <p14:tracePt t="38404" x="2654300" y="3371850"/>
          <p14:tracePt t="38421" x="2641600" y="3378200"/>
          <p14:tracePt t="38421" x="2628900" y="3384550"/>
          <p14:tracePt t="38438" x="2622550" y="3397250"/>
          <p14:tracePt t="38438" x="2609850" y="3403600"/>
          <p14:tracePt t="38454" x="2597150" y="3416300"/>
          <p14:tracePt t="38454" x="2590800" y="3429000"/>
          <p14:tracePt t="38470" x="2584450" y="3448050"/>
          <p14:tracePt t="38470" x="2584450" y="3492500"/>
          <p14:tracePt t="38488" x="2584450" y="3511550"/>
          <p14:tracePt t="38488" x="2590800" y="3543300"/>
          <p14:tracePt t="38504" x="2597150" y="3568700"/>
          <p14:tracePt t="38504" x="2609850" y="3600450"/>
          <p14:tracePt t="38521" x="2616200" y="3638550"/>
          <p14:tracePt t="38521" x="2635250" y="3670300"/>
          <p14:tracePt t="38521" x="2647950" y="3708400"/>
          <p14:tracePt t="38540" x="2667000" y="3740150"/>
          <p14:tracePt t="38553" x="2692400" y="3778250"/>
          <p14:tracePt t="38553" x="2743200" y="3835400"/>
          <p14:tracePt t="38571" x="2774950" y="3867150"/>
          <p14:tracePt t="38571" x="2813050" y="3886200"/>
          <p14:tracePt t="38588" x="2851150" y="3911600"/>
          <p14:tracePt t="38588" x="2889250" y="3930650"/>
          <p14:tracePt t="38604" x="2933700" y="3943350"/>
          <p14:tracePt t="38604" x="2971800" y="3962400"/>
          <p14:tracePt t="38604" x="3016250" y="3981450"/>
          <p14:tracePt t="38623" x="3060700" y="3994150"/>
          <p14:tracePt t="38636" x="3111500" y="4006850"/>
          <p14:tracePt t="38636" x="3200400" y="4032250"/>
          <p14:tracePt t="38655" x="3251200" y="4044950"/>
          <p14:tracePt t="38655" x="3295650" y="4057650"/>
          <p14:tracePt t="38671" x="3340100" y="4070350"/>
          <p14:tracePt t="38671" x="3384550" y="4083050"/>
          <p14:tracePt t="38688" x="3429000" y="4089400"/>
          <p14:tracePt t="38688" x="3473450" y="4102100"/>
          <p14:tracePt t="38705" x="3517900" y="4108450"/>
          <p14:tracePt t="38705" x="3600450" y="4121150"/>
          <p14:tracePt t="38722" x="3638550" y="4121150"/>
          <p14:tracePt t="38722" x="3683000" y="4127500"/>
          <p14:tracePt t="38738" x="3721100" y="4127500"/>
          <p14:tracePt t="38738" x="3759200" y="4127500"/>
          <p14:tracePt t="38755" x="3797300" y="4133850"/>
          <p14:tracePt t="38755" x="3835400" y="4133850"/>
          <p14:tracePt t="38772" x="3867150" y="4133850"/>
          <p14:tracePt t="38772" x="3924300" y="4146550"/>
          <p14:tracePt t="38790" x="3943350" y="4152900"/>
          <p14:tracePt t="38790" x="3968750" y="4159250"/>
          <p14:tracePt t="38805" x="3981450" y="4165600"/>
          <p14:tracePt t="38805" x="4000500" y="4165600"/>
          <p14:tracePt t="38822" x="4019550" y="4171950"/>
          <p14:tracePt t="38822" x="4044950" y="4191000"/>
          <p14:tracePt t="38839" x="4051300" y="4197350"/>
          <p14:tracePt t="38839" x="4057650" y="4203700"/>
          <p14:tracePt t="38856" x="4064000" y="4210050"/>
          <p14:tracePt t="38856" x="4070350" y="4216400"/>
          <p14:tracePt t="38872" x="4070350" y="4222750"/>
          <p14:tracePt t="38872" x="4070350" y="4229100"/>
          <p14:tracePt t="38889" x="4070350" y="4235450"/>
          <p14:tracePt t="38889" x="4070350" y="4241800"/>
          <p14:tracePt t="38889" x="4070350" y="4248150"/>
          <p14:tracePt t="38907" x="4064000" y="4254500"/>
          <p14:tracePt t="38921" x="4064000" y="4260850"/>
          <p14:tracePt t="38921" x="4064000" y="4286250"/>
          <p14:tracePt t="38939" x="4064000" y="4305300"/>
          <p14:tracePt t="38939" x="4064000" y="4318000"/>
          <p14:tracePt t="38956" x="4070350" y="4337050"/>
          <p14:tracePt t="38956" x="4076700" y="4356100"/>
          <p14:tracePt t="38972" x="4083050" y="4375150"/>
          <p14:tracePt t="38972" x="4089400" y="4400550"/>
          <p14:tracePt t="38989" x="4102100" y="4419600"/>
          <p14:tracePt t="38989" x="4114800" y="4445000"/>
          <p14:tracePt t="38989" x="4127500" y="4464050"/>
          <p14:tracePt t="39008" x="4140200" y="4489450"/>
          <p14:tracePt t="39008" x="4159250" y="4508500"/>
          <p14:tracePt t="39023" x="4171950" y="4533900"/>
          <p14:tracePt t="39023" x="4191000" y="4552950"/>
          <p14:tracePt t="39040" x="4216400" y="4578350"/>
          <p14:tracePt t="39040" x="4235450" y="4597400"/>
          <p14:tracePt t="39056" x="4254500" y="4616450"/>
          <p14:tracePt t="39056" x="4279900" y="4635500"/>
          <p14:tracePt t="39073" x="4305300" y="4654550"/>
          <p14:tracePt t="39073" x="4356100" y="4692650"/>
          <p14:tracePt t="39089" x="4375150" y="4711700"/>
          <p14:tracePt t="39089" x="4400550" y="4724400"/>
          <p14:tracePt t="39106" x="4425950" y="4743450"/>
          <p14:tracePt t="39106" x="4445000" y="4756150"/>
          <p14:tracePt t="39123" x="4470400" y="4768850"/>
          <p14:tracePt t="39123" x="4502150" y="4794250"/>
          <p14:tracePt t="39140" x="4514850" y="4800600"/>
          <p14:tracePt t="39140" x="4527550" y="4806950"/>
          <p14:tracePt t="39156" x="4540250" y="4813300"/>
          <p14:tracePt t="39156" x="4552950" y="4819650"/>
          <p14:tracePt t="39173" x="4559300" y="4826000"/>
          <p14:tracePt t="39173" x="4565650" y="4826000"/>
          <p14:tracePt t="39190" x="4572000" y="4832350"/>
          <p14:tracePt t="39205" x="4565650" y="4826000"/>
          <p14:tracePt t="39231" x="4559300" y="4819650"/>
          <p14:tracePt t="39239" x="4552950" y="4819650"/>
          <p14:tracePt t="39239" x="4546600" y="4813300"/>
          <p14:tracePt t="39256" x="4540250" y="4813300"/>
          <p14:tracePt t="39256" x="4527550" y="4806950"/>
          <p14:tracePt t="39256" x="4514850" y="4806950"/>
          <p14:tracePt t="39276" x="4495800" y="4800600"/>
          <p14:tracePt t="39289" x="4476750" y="4800600"/>
          <p14:tracePt t="39289" x="4438650" y="4794250"/>
          <p14:tracePt t="39308" x="4419600" y="4794250"/>
          <p14:tracePt t="39308" x="4394200" y="4794250"/>
          <p14:tracePt t="39324" x="4368800" y="4794250"/>
          <p14:tracePt t="39324" x="4349750" y="4787900"/>
          <p14:tracePt t="39340" x="4324350" y="4787900"/>
          <p14:tracePt t="39340" x="4298950" y="4787900"/>
          <p14:tracePt t="39357" x="4273550" y="4787900"/>
          <p14:tracePt t="39357" x="4248150" y="4781550"/>
          <p14:tracePt t="39357" x="4222750" y="4781550"/>
          <p14:tracePt t="39376" x="4191000" y="4775200"/>
          <p14:tracePt t="39376" x="4165600" y="4775200"/>
          <p14:tracePt t="39390" x="4133850" y="4768850"/>
          <p14:tracePt t="39390" x="4102100" y="4768850"/>
          <p14:tracePt t="39407" x="4076700" y="4762500"/>
          <p14:tracePt t="39407" x="4044950" y="4756150"/>
          <p14:tracePt t="39424" x="4019550" y="4749800"/>
          <p14:tracePt t="39424" x="3968750" y="4737100"/>
          <p14:tracePt t="39441" x="3943350" y="4724400"/>
          <p14:tracePt t="39441" x="3917950" y="4718050"/>
          <p14:tracePt t="39458" x="3892550" y="4705350"/>
          <p14:tracePt t="39458" x="3873500" y="4699000"/>
          <p14:tracePt t="39474" x="3848100" y="4686300"/>
          <p14:tracePt t="39474" x="3822700" y="4679950"/>
          <p14:tracePt t="39491" x="3797300" y="4673600"/>
          <p14:tracePt t="39491" x="3746500" y="4654550"/>
          <p14:tracePt t="39508" x="3714750" y="4648200"/>
          <p14:tracePt t="39508" x="3683000" y="4641850"/>
          <p14:tracePt t="39525" x="3651250" y="4635500"/>
          <p14:tracePt t="39525" x="3613150" y="4629150"/>
          <p14:tracePt t="39541" x="3581400" y="4622800"/>
          <p14:tracePt t="39541" x="3536950" y="4616450"/>
          <p14:tracePt t="39541" x="3498850" y="4616450"/>
          <p14:tracePt t="39560" x="3454400" y="4610100"/>
          <p14:tracePt t="39573" x="3409950" y="4603750"/>
          <p14:tracePt t="39573" x="3308350" y="4591050"/>
          <p14:tracePt t="39592" x="3257550" y="4591050"/>
          <p14:tracePt t="39592" x="3200400" y="4584700"/>
          <p14:tracePt t="39608" x="3143250" y="4584700"/>
          <p14:tracePt t="39608" x="3079750" y="4584700"/>
          <p14:tracePt t="39625" x="3009900" y="4591050"/>
          <p14:tracePt t="39625" x="2933700" y="4591050"/>
          <p14:tracePt t="39625" x="2863850" y="4597400"/>
          <p14:tracePt t="39644" x="2781300" y="4597400"/>
          <p14:tracePt t="39656" x="2705100" y="4603750"/>
          <p14:tracePt t="39656" x="2546350" y="4616450"/>
          <p14:tracePt t="39675" x="2470150" y="4622800"/>
          <p14:tracePt t="39675" x="2393950" y="4629150"/>
          <p14:tracePt t="39691" x="2317750" y="4635500"/>
          <p14:tracePt t="39691" x="2247900" y="4641850"/>
          <p14:tracePt t="39708" x="2184400" y="4641850"/>
          <p14:tracePt t="39708" x="2114550" y="4648200"/>
          <p14:tracePt t="39725" x="2051050" y="4654550"/>
          <p14:tracePt t="39725" x="1930400" y="4667250"/>
          <p14:tracePt t="39741" x="1873250" y="4673600"/>
          <p14:tracePt t="39741" x="1822450" y="4673600"/>
          <p14:tracePt t="39758" x="1771650" y="4679950"/>
          <p14:tracePt t="39758" x="1727200" y="4686300"/>
          <p14:tracePt t="39775" x="1689100" y="4686300"/>
          <p14:tracePt t="39775" x="1657350" y="4686300"/>
          <p14:tracePt t="39775" x="1625600" y="4686300"/>
          <p14:tracePt t="39795" x="1606550" y="4686300"/>
          <p14:tracePt t="39795" x="1581150" y="4679950"/>
          <p14:tracePt t="39809" x="1568450" y="4673600"/>
          <p14:tracePt t="39809" x="1555750" y="4667250"/>
          <p14:tracePt t="39825" x="1549400" y="4660900"/>
          <p14:tracePt t="39825" x="1536700" y="4654550"/>
          <p14:tracePt t="39842" x="1536700" y="4648200"/>
          <p14:tracePt t="39842" x="1530350" y="4641850"/>
          <p14:tracePt t="39860" x="1524000" y="4629150"/>
          <p14:tracePt t="39874" x="1530350" y="4622800"/>
          <p14:tracePt t="39891" x="1536700" y="4616450"/>
          <p14:tracePt t="39891" x="1543050" y="4616450"/>
          <p14:tracePt t="39909" x="1549400" y="4616450"/>
          <p14:tracePt t="39909" x="1555750" y="4616450"/>
          <p14:tracePt t="39909" x="1562100" y="4610100"/>
          <p14:tracePt t="39927" x="1574800" y="4610100"/>
          <p14:tracePt t="39941" x="1581150" y="4610100"/>
          <p14:tracePt t="39941" x="1606550" y="4603750"/>
          <p14:tracePt t="39960" x="1619250" y="4603750"/>
          <p14:tracePt t="39976" x="1917700" y="4559300"/>
          <p14:tracePt t="40041" x="1974850" y="4559300"/>
          <p14:tracePt t="40047" x="2038350" y="4552950"/>
          <p14:tracePt t="40058" x="2171700" y="4546600"/>
          <p14:tracePt t="40075" x="2311400" y="4540250"/>
          <p14:tracePt t="40092" x="2540000" y="4527550"/>
          <p14:tracePt t="40108" x="2705100" y="4514850"/>
          <p14:tracePt t="40125" x="2876550" y="4508500"/>
          <p14:tracePt t="40142" x="3124200" y="4502150"/>
          <p14:tracePt t="40160" x="3282950" y="4502150"/>
          <p14:tracePt t="40175" x="3435350" y="4508500"/>
          <p14:tracePt t="40192" x="3575050" y="4514850"/>
          <p14:tracePt t="40209" x="3714750" y="4527550"/>
          <p14:tracePt t="40209" x="3784600" y="4533900"/>
          <p14:tracePt t="40228" x="3905250" y="4540250"/>
          <p14:tracePt t="40243" x="4013200" y="4546600"/>
          <p14:tracePt t="40259" x="4102100" y="4546600"/>
          <p14:tracePt t="40276" x="4171950" y="4546600"/>
          <p14:tracePt t="40293" x="4229100" y="4546600"/>
          <p14:tracePt t="40309" x="4267200" y="4546600"/>
          <p14:tracePt t="40309" x="4286250" y="4552950"/>
          <p14:tracePt t="40327" x="4305300" y="4559300"/>
          <p14:tracePt t="40342" x="4311650" y="4559300"/>
          <p14:tracePt t="40359" x="4311650" y="4565650"/>
          <p14:tracePt t="40377" x="4305300" y="4565650"/>
          <p14:tracePt t="40377" x="4292600" y="4559300"/>
          <p14:tracePt t="40377" x="4279900" y="4559300"/>
          <p14:tracePt t="40397" x="4267200" y="4552950"/>
          <p14:tracePt t="40397" x="4248150" y="4546600"/>
          <p14:tracePt t="40410" x="4235450" y="4546600"/>
          <p14:tracePt t="40410" x="4216400" y="4546600"/>
          <p14:tracePt t="40427" x="4203700" y="4540250"/>
          <p14:tracePt t="40427" x="4191000" y="4546600"/>
          <p14:tracePt t="40444" x="4178300" y="4546600"/>
          <p14:tracePt t="40444" x="4159250" y="4559300"/>
          <p14:tracePt t="40460" x="4146550" y="4565650"/>
          <p14:tracePt t="40460" x="4140200" y="4578350"/>
          <p14:tracePt t="40477" x="4133850" y="4584700"/>
          <p14:tracePt t="40477" x="4133850" y="4597400"/>
          <p14:tracePt t="40494" x="4133850" y="4603750"/>
          <p14:tracePt t="40494" x="4133850" y="4616450"/>
          <p14:tracePt t="40511" x="4133850" y="4622800"/>
          <p14:tracePt t="40511" x="4140200" y="4635500"/>
          <p14:tracePt t="40528" x="4146550" y="4641850"/>
          <p14:tracePt t="40528" x="4146550" y="4648200"/>
          <p14:tracePt t="40545" x="4159250" y="4654550"/>
          <p14:tracePt t="40559" x="4165600" y="4654550"/>
          <p14:tracePt t="40576" x="4171950" y="4654550"/>
          <p14:tracePt t="40593" x="4178300" y="4654550"/>
          <p14:tracePt t="40611" x="4178300" y="4660900"/>
          <p14:tracePt t="40627" x="4171950" y="4667250"/>
          <p14:tracePt t="40627" x="4171950" y="4673600"/>
          <p14:tracePt t="40645" x="4165600" y="4679950"/>
          <p14:tracePt t="40645" x="4165600" y="4686300"/>
          <p14:tracePt t="40645" x="4159250" y="4699000"/>
          <p14:tracePt t="40663" x="4152900" y="4705350"/>
          <p14:tracePt t="40676" x="4152900" y="4711700"/>
          <p14:tracePt t="40676" x="4146550" y="4730750"/>
          <p14:tracePt t="40695" x="4140200" y="4737100"/>
          <p14:tracePt t="40695" x="4140200" y="4743450"/>
          <p14:tracePt t="40711" x="4133850" y="4749800"/>
          <p14:tracePt t="40711" x="4133850" y="4756150"/>
          <p14:tracePt t="40728" x="4127500" y="4762500"/>
          <p14:tracePt t="40728" x="4127500" y="4768850"/>
          <p14:tracePt t="40745" x="4127500" y="4775200"/>
          <p14:tracePt t="40760" x="4121150" y="4781550"/>
          <p14:tracePt t="40777" x="4127500" y="4787900"/>
          <p14:tracePt t="40806" x="4133850" y="4781550"/>
          <p14:tracePt t="40819" x="4146550" y="4781550"/>
          <p14:tracePt t="40836" x="4152900" y="4781550"/>
          <p14:tracePt t="40851" x="4159250" y="4781550"/>
          <p14:tracePt t="40860" x="4165600" y="4781550"/>
          <p14:tracePt t="40877" x="4171950" y="4775200"/>
          <p14:tracePt t="40894" x="4178300" y="4768850"/>
          <p14:tracePt t="40911" x="4184650" y="4768850"/>
          <p14:tracePt t="40928" x="4184650" y="4762500"/>
          <p14:tracePt t="40944" x="4184650" y="4756150"/>
          <p14:tracePt t="40963" x="4178300" y="4756150"/>
          <p14:tracePt t="40987" x="4171950" y="4749800"/>
          <p14:tracePt t="40999" x="4165600" y="4749800"/>
          <p14:tracePt t="41031" x="4159250" y="4749800"/>
          <p14:tracePt t="41047" x="4152900" y="4756150"/>
          <p14:tracePt t="41059" x="4146550" y="4756150"/>
          <p14:tracePt t="41075" x="4140200" y="4756150"/>
          <p14:tracePt t="41091" x="4133850" y="4756150"/>
          <p14:tracePt t="41135" x="4127500" y="4749800"/>
          <p14:tracePt t="41175" x="4121150" y="4749800"/>
          <p14:tracePt t="41227" x="4114800" y="4756150"/>
          <p14:tracePt t="41263" x="4108450" y="4756150"/>
          <p14:tracePt t="41298" x="4114800" y="4762500"/>
          <p14:tracePt t="41354" x="4121150" y="4762500"/>
          <p14:tracePt t="41375" x="4127500" y="4756150"/>
          <p14:tracePt t="41391" x="4133850" y="4756150"/>
          <p14:tracePt t="41407" x="4140200" y="4756150"/>
          <p14:tracePt t="41419" x="4152900" y="4756150"/>
          <p14:tracePt t="41435" x="4159250" y="4756150"/>
          <p14:tracePt t="41451" x="4165600" y="4756150"/>
          <p14:tracePt t="41487" x="4165600" y="4762500"/>
          <p14:tracePt t="41538" x="4159250" y="4756150"/>
          <p14:tracePt t="41571" x="4159250" y="4749800"/>
          <p14:tracePt t="41615" x="4165600" y="4743450"/>
          <p14:tracePt t="41667" x="4165600" y="4737100"/>
          <p14:tracePt t="41827" x="4165600" y="4730750"/>
          <p14:tracePt t="41907" x="4165600" y="4724400"/>
          <p14:tracePt t="41931" x="4159250" y="4724400"/>
          <p14:tracePt t="42058" x="4152900" y="4724400"/>
          <p14:tracePt t="42103" x="4152900" y="4718050"/>
          <p14:tracePt t="42179" x="4146550" y="4718050"/>
          <p14:tracePt t="42314" x="4146550" y="4711700"/>
          <p14:tracePt t="42343" x="4152900" y="4705350"/>
          <p14:tracePt t="42411" x="4152900" y="4699000"/>
          <p14:tracePt t="42498" x="4159250" y="4699000"/>
          <p14:tracePt t="42591" x="4159250" y="4692650"/>
          <p14:tracePt t="42615" x="4159250" y="4686300"/>
          <p14:tracePt t="42627" x="4159250" y="4679950"/>
          <p14:tracePt t="42642" x="4152900" y="4679950"/>
          <p14:tracePt t="42755" x="4152900" y="4673600"/>
          <p14:tracePt t="42779" x="4152900" y="4667250"/>
          <p14:tracePt t="42807" x="4159250" y="4660900"/>
          <p14:tracePt t="42859" x="4159250" y="4654550"/>
          <p14:tracePt t="42951" x="4159250" y="4648200"/>
          <p14:tracePt t="42975" x="4159250" y="4641850"/>
          <p14:tracePt t="43047" x="4159250" y="4648200"/>
          <p14:tracePt t="43363" x="4152900" y="4648200"/>
          <p14:tracePt t="43415" x="4152900" y="4641850"/>
          <p14:tracePt t="43431" x="4152900" y="4635500"/>
          <p14:tracePt t="43447" x="4159250" y="4635500"/>
          <p14:tracePt t="43459" x="4159250" y="4629150"/>
          <p14:tracePt t="43483" x="4159250" y="4622800"/>
          <p14:tracePt t="43542" x="4152900" y="4622800"/>
          <p14:tracePt t="43567" x="4146550" y="4622800"/>
          <p14:tracePt t="43587" x="4146550" y="4616450"/>
          <p14:tracePt t="43695" x="4152900" y="4616450"/>
          <p14:tracePt t="43791" x="4152900" y="4610100"/>
          <p14:tracePt t="43979" x="4159250" y="4610100"/>
          <p14:tracePt t="44211" x="4165600" y="4610100"/>
          <p14:tracePt t="44239" x="4165600" y="4616450"/>
          <p14:tracePt t="44315" x="4165600" y="4622800"/>
          <p14:tracePt t="44339" x="4165600" y="4629150"/>
          <p14:tracePt t="44367" x="4171950" y="4635500"/>
          <p14:tracePt t="44391" x="4178300" y="4641850"/>
          <p14:tracePt t="44407" x="4184650" y="4648200"/>
          <p14:tracePt t="44436" x="4191000" y="4648200"/>
          <p14:tracePt t="44451" x="4191000" y="4654550"/>
          <p14:tracePt t="44467" x="4197350" y="4654550"/>
          <p14:tracePt t="44479" x="4203700" y="4654550"/>
          <p14:tracePt t="44495" x="4210050" y="4654550"/>
          <p14:tracePt t="44510" x="4210050" y="4648200"/>
          <p14:tracePt t="44535" x="4216400" y="4641850"/>
          <p14:tracePt t="44554" x="4216400" y="4635500"/>
          <p14:tracePt t="44587" x="4216400" y="4629150"/>
          <p14:tracePt t="44599" x="4216400" y="4616450"/>
          <p14:tracePt t="44615" x="4216400" y="4610100"/>
          <p14:tracePt t="44631" x="4210050" y="4603750"/>
          <p14:tracePt t="44647" x="4203700" y="4597400"/>
          <p14:tracePt t="44660" x="4197350" y="4591050"/>
          <p14:tracePt t="44673" x="4197350" y="4584700"/>
          <p14:tracePt t="44673" x="4184650" y="4578350"/>
          <p14:tracePt t="44691" x="4178300" y="4572000"/>
          <p14:tracePt t="44691" x="4178300" y="4565650"/>
          <p14:tracePt t="44708" x="4171950" y="4559300"/>
          <p14:tracePt t="44708" x="4171950" y="4552950"/>
          <p14:tracePt t="44724" x="4165600" y="4546600"/>
          <p14:tracePt t="44740" x="4165600" y="4540250"/>
          <p14:tracePt t="44756" x="4171950" y="4533900"/>
          <p14:tracePt t="44775" x="4171950" y="4527550"/>
          <p14:tracePt t="44775" x="4184650" y="4521200"/>
          <p14:tracePt t="44793" x="4184650" y="4514850"/>
          <p14:tracePt t="44793" x="4191000" y="4514850"/>
          <p14:tracePt t="44808" x="4197350" y="4514850"/>
          <p14:tracePt t="44808" x="4203700" y="4508500"/>
          <p14:tracePt t="44824" x="4216400" y="4508500"/>
          <p14:tracePt t="44824" x="4229100" y="4508500"/>
          <p14:tracePt t="44841" x="4235450" y="4514850"/>
          <p14:tracePt t="44841" x="4248150" y="4514850"/>
          <p14:tracePt t="44858" x="4254500" y="4514850"/>
          <p14:tracePt t="44858" x="4260850" y="4521200"/>
          <p14:tracePt t="44875" x="4267200" y="4521200"/>
          <p14:tracePt t="44875" x="4273550" y="4527550"/>
          <p14:tracePt t="44892" x="4279900" y="4533900"/>
          <p14:tracePt t="44892" x="4286250" y="4546600"/>
          <p14:tracePt t="44908" x="4292600" y="4559300"/>
          <p14:tracePt t="44908" x="4292600" y="4565650"/>
          <p14:tracePt t="44925" x="4292600" y="4578350"/>
          <p14:tracePt t="44925" x="4298950" y="4591050"/>
          <p14:tracePt t="44942" x="4298950" y="4603750"/>
          <p14:tracePt t="44942" x="4305300" y="4629150"/>
          <p14:tracePt t="44960" x="4311650" y="4641850"/>
          <p14:tracePt t="44960" x="4318000" y="4654550"/>
          <p14:tracePt t="44976" x="4324350" y="4660900"/>
          <p14:tracePt t="44976" x="4330700" y="4667250"/>
          <p14:tracePt t="44992" x="4337050" y="4673600"/>
          <p14:tracePt t="44992" x="4343400" y="4673600"/>
          <p14:tracePt t="45009" x="4356100" y="4679950"/>
          <p14:tracePt t="45009" x="4368800" y="4679950"/>
          <p14:tracePt t="45009" x="4381500" y="4673600"/>
          <p14:tracePt t="45027" x="4394200" y="4673600"/>
          <p14:tracePt t="45040" x="4406900" y="4667250"/>
          <p14:tracePt t="45040" x="4432300" y="4654550"/>
          <p14:tracePt t="45060" x="4451350" y="4648200"/>
          <p14:tracePt t="45060" x="4464050" y="4641850"/>
          <p14:tracePt t="45076" x="4476750" y="4635500"/>
          <p14:tracePt t="45076" x="4489450" y="4635500"/>
          <p14:tracePt t="45092" x="4495800" y="4629150"/>
          <p14:tracePt t="45092" x="4508500" y="4622800"/>
          <p14:tracePt t="45109" x="4514850" y="4622800"/>
          <p14:tracePt t="45109" x="4527550" y="4616450"/>
          <p14:tracePt t="45109" x="4533900" y="4616450"/>
          <p14:tracePt t="45128" x="4540250" y="4616450"/>
          <p14:tracePt t="45128" x="4546600" y="4622800"/>
          <p14:tracePt t="45143" x="4552950" y="4622800"/>
          <p14:tracePt t="45143" x="4559300" y="4629150"/>
          <p14:tracePt t="45159" x="4565650" y="4635500"/>
          <p14:tracePt t="45159" x="4572000" y="4648200"/>
          <p14:tracePt t="45176" x="4578350" y="4660900"/>
          <p14:tracePt t="45176" x="4584700" y="4673600"/>
          <p14:tracePt t="45193" x="4591050" y="4686300"/>
          <p14:tracePt t="45193" x="4603750" y="4705350"/>
          <p14:tracePt t="45209" x="4610100" y="4718050"/>
          <p14:tracePt t="45209" x="4622800" y="4730750"/>
          <p14:tracePt t="45226" x="4629150" y="4743450"/>
          <p14:tracePt t="45226" x="4641850" y="4749800"/>
          <p14:tracePt t="45243" x="4654550" y="4762500"/>
          <p14:tracePt t="45243" x="4679950" y="4775200"/>
          <p14:tracePt t="45260" x="4692650" y="4781550"/>
          <p14:tracePt t="45260" x="4711700" y="4781550"/>
          <p14:tracePt t="45276" x="4724400" y="4787900"/>
          <p14:tracePt t="45276" x="4737100" y="4787900"/>
          <p14:tracePt t="45293" x="4749800" y="4787900"/>
          <p14:tracePt t="45293" x="4762500" y="4794250"/>
          <p14:tracePt t="45309" x="4775200" y="4794250"/>
          <p14:tracePt t="45309" x="4800600" y="4800600"/>
          <p14:tracePt t="45328" x="4806950" y="4806950"/>
          <p14:tracePt t="45328" x="4819650" y="4813300"/>
          <p14:tracePt t="45343" x="4826000" y="4819650"/>
          <p14:tracePt t="45343" x="4832350" y="4819650"/>
          <p14:tracePt t="45360" x="4838700" y="4826000"/>
          <p14:tracePt t="45360" x="4845050" y="4832350"/>
          <p14:tracePt t="45376" x="4845050" y="4838700"/>
          <p14:tracePt t="45376" x="4851400" y="4845050"/>
          <p14:tracePt t="45393" x="4851400" y="4851400"/>
          <p14:tracePt t="45409" x="4845050" y="4864100"/>
          <p14:tracePt t="45426" x="4838700" y="4870450"/>
          <p14:tracePt t="45447" x="4832350" y="4870450"/>
          <p14:tracePt t="45463" x="4826000" y="4876800"/>
          <p14:tracePt t="45479" x="4813300" y="4870450"/>
          <p14:tracePt t="45496" x="4806950" y="4870450"/>
          <p14:tracePt t="45509" x="4800600" y="4864100"/>
          <p14:tracePt t="45526" x="4794250" y="4857750"/>
          <p14:tracePt t="45543" x="4787900" y="4857750"/>
          <p14:tracePt t="45543" x="4781550" y="4851400"/>
          <p14:tracePt t="45561" x="4775200" y="4845050"/>
          <p14:tracePt t="45576" x="4768850" y="4845050"/>
          <p14:tracePt t="45592" x="4768850" y="4838700"/>
          <p14:tracePt t="45615" x="4768850" y="4832350"/>
          <p14:tracePt t="45635" x="4775200" y="4832350"/>
          <p14:tracePt t="45651" x="4781550" y="4832350"/>
          <p14:tracePt t="45659" x="4787900" y="4832350"/>
          <p14:tracePt t="45659" x="4794250" y="4832350"/>
          <p14:tracePt t="45659" x="4806950" y="4838700"/>
          <p14:tracePt t="45680" x="4813300" y="4838700"/>
          <p14:tracePt t="45693" x="4826000" y="4845050"/>
          <p14:tracePt t="45693" x="4845050" y="4851400"/>
          <p14:tracePt t="45711" x="4851400" y="4857750"/>
          <p14:tracePt t="45711" x="4864100" y="4864100"/>
          <p14:tracePt t="45728" x="4870450" y="4870450"/>
          <p14:tracePt t="45728" x="4876800" y="4870450"/>
          <p14:tracePt t="45744" x="4883150" y="4876800"/>
          <p14:tracePt t="45744" x="4883150" y="4883150"/>
          <p14:tracePt t="45761" x="4889500" y="4889500"/>
          <p14:tracePt t="45776" x="4889500" y="4895850"/>
          <p14:tracePt t="45796" x="4876800" y="4902200"/>
          <p14:tracePt t="45796" x="4870450" y="4902200"/>
          <p14:tracePt t="45811" x="4864100" y="4902200"/>
          <p14:tracePt t="45811" x="4851400" y="4895850"/>
          <p14:tracePt t="45828" x="4845050" y="4889500"/>
          <p14:tracePt t="45828" x="4832350" y="4883150"/>
          <p14:tracePt t="45845" x="4819650" y="4870450"/>
          <p14:tracePt t="45845" x="4787900" y="4845050"/>
          <p14:tracePt t="50103" x="609600" y="6318250"/>
          <p14:tracePt t="50122" x="590550" y="6337300"/>
          <p14:tracePt t="50139" x="565150" y="6369050"/>
          <p14:tracePt t="50154" x="546100" y="6407150"/>
          <p14:tracePt t="50167" x="533400" y="6438900"/>
          <p14:tracePt t="50183" x="520700" y="6464300"/>
          <p14:tracePt t="50199" x="508000" y="6489700"/>
        </p14:tracePtLst>
      </p14:laserTraceLst>
    </p:ext>
  </p:extLs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4770" name="Rectangle 2"/>
          <p:cNvSpPr>
            <a:spLocks noGrp="1" noChangeArrowheads="1"/>
          </p:cNvSpPr>
          <p:nvPr>
            <p:ph type="title"/>
          </p:nvPr>
        </p:nvSpPr>
        <p:spPr/>
        <p:txBody>
          <a:bodyPr/>
          <a:lstStyle/>
          <a:p>
            <a:r>
              <a:rPr lang="ja-JP" altLang="en-US"/>
              <a:t>検定の手順</a:t>
            </a:r>
          </a:p>
        </p:txBody>
      </p:sp>
      <p:sp>
        <p:nvSpPr>
          <p:cNvPr id="544771" name="Text Box 3"/>
          <p:cNvSpPr txBox="1">
            <a:spLocks noChangeArrowheads="1"/>
          </p:cNvSpPr>
          <p:nvPr/>
        </p:nvSpPr>
        <p:spPr bwMode="auto">
          <a:xfrm>
            <a:off x="746125" y="1316038"/>
            <a:ext cx="2728913" cy="457200"/>
          </a:xfrm>
          <a:prstGeom prst="rect">
            <a:avLst/>
          </a:prstGeom>
          <a:noFill/>
          <a:ln w="38100">
            <a:noFill/>
            <a:miter lim="800000"/>
            <a:headEnd/>
            <a:tailEnd/>
          </a:ln>
          <a:effectLst/>
        </p:spPr>
        <p:txBody>
          <a:bodyPr wrap="none">
            <a:spAutoFit/>
          </a:bodyPr>
          <a:lstStyle/>
          <a:p>
            <a:r>
              <a:rPr lang="ja-JP" altLang="en-US"/>
              <a:t>１．帰無仮説の設定</a:t>
            </a:r>
          </a:p>
        </p:txBody>
      </p:sp>
      <p:sp>
        <p:nvSpPr>
          <p:cNvPr id="544772" name="Text Box 4"/>
          <p:cNvSpPr txBox="1">
            <a:spLocks noChangeArrowheads="1"/>
          </p:cNvSpPr>
          <p:nvPr/>
        </p:nvSpPr>
        <p:spPr bwMode="auto">
          <a:xfrm>
            <a:off x="1143000" y="1828800"/>
            <a:ext cx="7483475" cy="822325"/>
          </a:xfrm>
          <a:prstGeom prst="rect">
            <a:avLst/>
          </a:prstGeom>
          <a:noFill/>
          <a:ln w="38100">
            <a:noFill/>
            <a:miter lim="800000"/>
            <a:headEnd/>
            <a:tailEnd/>
          </a:ln>
          <a:effectLst/>
        </p:spPr>
        <p:txBody>
          <a:bodyPr>
            <a:spAutoFit/>
          </a:bodyPr>
          <a:lstStyle/>
          <a:p>
            <a:r>
              <a:rPr lang="ja-JP" altLang="en-US"/>
              <a:t>統計的検定によって否定したい仮説を立てる．これを帰無仮説という．</a:t>
            </a:r>
          </a:p>
        </p:txBody>
      </p:sp>
      <p:sp>
        <p:nvSpPr>
          <p:cNvPr id="544773" name="Text Box 5"/>
          <p:cNvSpPr txBox="1">
            <a:spLocks noChangeArrowheads="1"/>
          </p:cNvSpPr>
          <p:nvPr/>
        </p:nvSpPr>
        <p:spPr bwMode="auto">
          <a:xfrm>
            <a:off x="746125" y="2743200"/>
            <a:ext cx="6904038" cy="457200"/>
          </a:xfrm>
          <a:prstGeom prst="rect">
            <a:avLst/>
          </a:prstGeom>
          <a:noFill/>
          <a:ln w="38100">
            <a:noFill/>
            <a:miter lim="800000"/>
            <a:headEnd/>
            <a:tailEnd/>
          </a:ln>
          <a:effectLst/>
        </p:spPr>
        <p:txBody>
          <a:bodyPr wrap="none">
            <a:spAutoFit/>
          </a:bodyPr>
          <a:lstStyle/>
          <a:p>
            <a:r>
              <a:rPr lang="ja-JP" altLang="en-US" dirty="0"/>
              <a:t>例１　このさいころは奇数と偶数が同じ確率</a:t>
            </a:r>
            <a:r>
              <a:rPr lang="en-US" altLang="ja-JP" dirty="0"/>
              <a:t>0.5</a:t>
            </a:r>
            <a:r>
              <a:rPr lang="ja-JP" altLang="en-US" dirty="0"/>
              <a:t>で出る</a:t>
            </a:r>
          </a:p>
        </p:txBody>
      </p:sp>
      <p:sp>
        <p:nvSpPr>
          <p:cNvPr id="544774" name="Text Box 6"/>
          <p:cNvSpPr txBox="1">
            <a:spLocks noChangeArrowheads="1"/>
          </p:cNvSpPr>
          <p:nvPr/>
        </p:nvSpPr>
        <p:spPr bwMode="auto">
          <a:xfrm>
            <a:off x="746125" y="3297238"/>
            <a:ext cx="7224713" cy="457200"/>
          </a:xfrm>
          <a:prstGeom prst="rect">
            <a:avLst/>
          </a:prstGeom>
          <a:noFill/>
          <a:ln w="38100">
            <a:noFill/>
            <a:miter lim="800000"/>
            <a:headEnd/>
            <a:tailEnd/>
          </a:ln>
          <a:effectLst/>
        </p:spPr>
        <p:txBody>
          <a:bodyPr wrap="none">
            <a:spAutoFit/>
          </a:bodyPr>
          <a:lstStyle/>
          <a:p>
            <a:r>
              <a:rPr lang="ja-JP" altLang="en-US"/>
              <a:t>例２　スーパー２店の卵の重さ（の母平均）が同じである</a:t>
            </a:r>
          </a:p>
        </p:txBody>
      </p:sp>
      <p:pic>
        <p:nvPicPr>
          <p:cNvPr id="2" name="オーディオ 1">
            <a:hlinkClick r:id="" action="ppaction://media"/>
          </p:cNvPr>
          <p:cNvPicPr>
            <a:picLocks noChangeAspect="1"/>
          </p:cNvPicPr>
          <p:nvPr>
            <a:audioFile r:link="rId3"/>
            <p:extLst>
              <p:ext uri="{DAA4B4D4-6D71-4841-9C94-3DE7FCFB9230}">
                <p14:media xmlns:p14="http://schemas.microsoft.com/office/powerpoint/2010/main" r:embed="rId2"/>
              </p:ext>
            </p:extLst>
          </p:nvPr>
        </p:nvPicPr>
        <p:blipFill>
          <a:blip r:embed="rId6"/>
          <a:stretch>
            <a:fillRect/>
          </a:stretch>
        </p:blipFill>
        <p:spPr>
          <a:xfrm>
            <a:off x="8521700" y="6235700"/>
            <a:ext cx="406400" cy="406400"/>
          </a:xfrm>
          <a:prstGeom prst="rect">
            <a:avLst/>
          </a:prstGeom>
        </p:spPr>
      </p:pic>
    </p:spTree>
    <p:custDataLst>
      <p:tags r:id="rId1"/>
    </p:custDataLst>
  </p:cSld>
  <p:clrMapOvr>
    <a:masterClrMapping/>
  </p:clrMapOvr>
  <mc:AlternateContent xmlns:mc="http://schemas.openxmlformats.org/markup-compatibility/2006">
    <mc:Choice xmlns:p14="http://schemas.microsoft.com/office/powerpoint/2010/main" Requires="p14">
      <p:transition spd="slow" p14:dur="2000" advTm="81451"/>
    </mc:Choice>
    <mc:Fallback>
      <p:transition spd="slow" advTm="81451"/>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2"/>
                                        </p:tgtEl>
                                      </p:cBhvr>
                                    </p:cmd>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54477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54477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15" fill="hold" display="0">
                  <p:stCondLst>
                    <p:cond delay="indefinite"/>
                  </p:stCondLst>
                  <p:endCondLst>
                    <p:cond evt="onStopAudio" delay="0">
                      <p:tgtEl>
                        <p:sldTgt/>
                      </p:tgtEl>
                    </p:cond>
                  </p:endCondLst>
                </p:cTn>
                <p:tgtEl>
                  <p:spTgt spid="2"/>
                </p:tgtEl>
              </p:cMediaNode>
            </p:audio>
          </p:childTnLst>
        </p:cTn>
      </p:par>
    </p:tnLst>
    <p:bldLst>
      <p:bldP spid="544773" grpId="0" autoUpdateAnimBg="0"/>
      <p:bldP spid="544774" grpId="0" autoUpdateAnimBg="0"/>
    </p:bldLst>
  </p:timing>
  <p:extLst>
    <p:ext uri="{3A86A75C-4F4B-4683-9AE1-C65F6400EC91}">
      <p14:laserTraceLst xmlns:p14="http://schemas.microsoft.com/office/powerpoint/2010/main">
        <p14:tracePtLst>
          <p14:tracePt t="5271" x="2247900" y="1803400"/>
          <p14:tracePt t="5585" x="2228850" y="1803400"/>
          <p14:tracePt t="5591" x="2209800" y="1803400"/>
          <p14:tracePt t="5596" x="2178050" y="1803400"/>
          <p14:tracePt t="5609" x="2146300" y="1803400"/>
          <p14:tracePt t="5609" x="2057400" y="1803400"/>
          <p14:tracePt t="5629" x="2012950" y="1809750"/>
          <p14:tracePt t="5629" x="1968500" y="1809750"/>
          <p14:tracePt t="5644" x="1930400" y="1816100"/>
          <p14:tracePt t="5644" x="1885950" y="1822450"/>
          <p14:tracePt t="5661" x="1847850" y="1822450"/>
          <p14:tracePt t="5661" x="1816100" y="1828800"/>
          <p14:tracePt t="5677" x="1778000" y="1835150"/>
          <p14:tracePt t="5677" x="1746250" y="1835150"/>
          <p14:tracePt t="5694" x="1714500" y="1841500"/>
          <p14:tracePt t="5694" x="1689100" y="1841500"/>
          <p14:tracePt t="5694" x="1663700" y="1841500"/>
          <p14:tracePt t="5694" x="1638300" y="1841500"/>
          <p14:tracePt t="5716" x="1619250" y="1841500"/>
          <p14:tracePt t="5726" x="1600200" y="1841500"/>
          <p14:tracePt t="5726" x="1581150" y="1841500"/>
          <p14:tracePt t="5745" x="1562100" y="1841500"/>
          <p14:tracePt t="5745" x="1549400" y="1835150"/>
          <p14:tracePt t="5761" x="1524000" y="1828800"/>
          <p14:tracePt t="5761" x="1504950" y="1822450"/>
          <p14:tracePt t="5780" x="1206500" y="1670050"/>
          <p14:tracePt t="5855" x="1187450" y="1644650"/>
          <p14:tracePt t="5860" x="1149350" y="1581150"/>
          <p14:tracePt t="5877" x="1136650" y="1511300"/>
          <p14:tracePt t="5894" x="1136650" y="1428750"/>
          <p14:tracePt t="5894" x="1143000" y="1384300"/>
          <p14:tracePt t="5913" x="1181100" y="1295400"/>
          <p14:tracePt t="5928" x="1238250" y="1212850"/>
          <p14:tracePt t="5944" x="1327150" y="1136650"/>
          <p14:tracePt t="5960" x="1441450" y="1073150"/>
          <p14:tracePt t="5977" x="1568450" y="1035050"/>
          <p14:tracePt t="5977" x="1644650" y="1022350"/>
          <p14:tracePt t="5996" x="1797050" y="1022350"/>
          <p14:tracePt t="6012" x="1955800" y="1041400"/>
          <p14:tracePt t="6028" x="2101850" y="1079500"/>
          <p14:tracePt t="6044" x="2228850" y="1130300"/>
          <p14:tracePt t="6061" x="2387600" y="1225550"/>
          <p14:tracePt t="6078" x="2457450" y="1289050"/>
          <p14:tracePt t="6094" x="2508250" y="1358900"/>
          <p14:tracePt t="6111" x="2533650" y="1435100"/>
          <p14:tracePt t="6128" x="2520950" y="1543050"/>
          <p14:tracePt t="6144" x="2482850" y="1619250"/>
          <p14:tracePt t="6161" x="2413000" y="1689100"/>
          <p14:tracePt t="6178" x="2330450" y="1752600"/>
          <p14:tracePt t="6178" x="2279650" y="1784350"/>
          <p14:tracePt t="6196" x="2171700" y="1828800"/>
          <p14:tracePt t="6213" x="2057400" y="1860550"/>
          <p14:tracePt t="6228" x="1936750" y="1879600"/>
          <p14:tracePt t="6245" x="1828800" y="1873250"/>
          <p14:tracePt t="6262" x="1727200" y="1860550"/>
          <p14:tracePt t="6262" x="1682750" y="1847850"/>
          <p14:tracePt t="6281" x="1606550" y="1828800"/>
          <p14:tracePt t="6296" x="1549400" y="1809750"/>
          <p14:tracePt t="6312" x="1524000" y="1803400"/>
          <p14:tracePt t="6328" x="1517650" y="1803400"/>
          <p14:tracePt t="6345" x="1524000" y="1803400"/>
          <p14:tracePt t="6361" x="1530350" y="1803400"/>
          <p14:tracePt t="6361" x="1555750" y="1803400"/>
          <p14:tracePt t="6380" x="1574800" y="1809750"/>
          <p14:tracePt t="6380" x="1593850" y="1816100"/>
          <p14:tracePt t="6397" x="1612900" y="1828800"/>
          <p14:tracePt t="6397" x="1638300" y="1841500"/>
          <p14:tracePt t="6413" x="1663700" y="1854200"/>
          <p14:tracePt t="6413" x="1689100" y="1873250"/>
          <p14:tracePt t="6429" x="1720850" y="1898650"/>
          <p14:tracePt t="6429" x="1778000" y="1949450"/>
          <p14:tracePt t="6446" x="1809750" y="1981200"/>
          <p14:tracePt t="6446" x="1847850" y="2012950"/>
          <p14:tracePt t="6463" x="1879600" y="2044700"/>
          <p14:tracePt t="6463" x="1917700" y="2070100"/>
          <p14:tracePt t="6480" x="1955800" y="2108200"/>
          <p14:tracePt t="6480" x="1993900" y="2146300"/>
          <p14:tracePt t="6497" x="2025650" y="2178050"/>
          <p14:tracePt t="6497" x="2101850" y="2260600"/>
          <p14:tracePt t="6514" x="2133600" y="2305050"/>
          <p14:tracePt t="6514" x="2165350" y="2343150"/>
          <p14:tracePt t="6530" x="2197100" y="2387600"/>
          <p14:tracePt t="6530" x="2228850" y="2432050"/>
          <p14:tracePt t="17057" x="1765300" y="5886450"/>
          <p14:tracePt t="17396" x="1765300" y="5899150"/>
          <p14:tracePt t="17404" x="1765300" y="5905500"/>
          <p14:tracePt t="17414" x="1765300" y="5924550"/>
          <p14:tracePt t="17414" x="1765300" y="5937250"/>
          <p14:tracePt t="17432" x="1765300" y="5949950"/>
          <p14:tracePt t="17432" x="1758950" y="5981700"/>
          <p14:tracePt t="17449" x="1758950" y="5994400"/>
          <p14:tracePt t="17449" x="1752600" y="6007100"/>
          <p14:tracePt t="17466" x="1752600" y="6019800"/>
          <p14:tracePt t="17466" x="1746250" y="6026150"/>
          <p14:tracePt t="17482" x="1746250" y="6038850"/>
          <p14:tracePt t="17482" x="1733550" y="6057900"/>
          <p14:tracePt t="17501" x="1727200" y="6064250"/>
          <p14:tracePt t="17501" x="1720850" y="6070600"/>
          <p14:tracePt t="17516" x="1714500" y="6076950"/>
          <p14:tracePt t="17516" x="1708150" y="6089650"/>
          <p14:tracePt t="17533" x="1701800" y="6096000"/>
          <p14:tracePt t="17533" x="1695450" y="6108700"/>
          <p14:tracePt t="17549" x="1689100" y="6121400"/>
          <p14:tracePt t="17549" x="1676400" y="6134100"/>
          <p14:tracePt t="17566" x="1670050" y="6153150"/>
          <p14:tracePt t="17566" x="1657350" y="6165850"/>
          <p14:tracePt t="17566" x="1644650" y="6178550"/>
          <p14:tracePt t="17585" x="1631950" y="6191250"/>
          <p14:tracePt t="17598" x="1619250" y="6210300"/>
          <p14:tracePt t="17598" x="1600200" y="6229350"/>
          <p14:tracePt t="17616" x="1562100" y="6273800"/>
          <p14:tracePt t="17616" x="1543050" y="6299200"/>
          <p14:tracePt t="17633" x="1524000" y="6324600"/>
          <p14:tracePt t="17633" x="1498600" y="6356350"/>
          <p14:tracePt t="17649" x="1479550" y="6388100"/>
          <p14:tracePt t="17649" x="1454150" y="6419850"/>
          <p14:tracePt t="17666" x="1435100" y="6457950"/>
          <p14:tracePt t="26090" x="869950" y="6432550"/>
          <p14:tracePt t="26106" x="901700" y="6394450"/>
          <p14:tracePt t="26119" x="914400" y="6375400"/>
          <p14:tracePt t="26127" x="927100" y="6362700"/>
          <p14:tracePt t="26127" x="946150" y="6343650"/>
          <p14:tracePt t="26143" x="958850" y="6324600"/>
          <p14:tracePt t="26143" x="977900" y="6305550"/>
          <p14:tracePt t="26160" x="996950" y="6292850"/>
          <p14:tracePt t="26160" x="1016000" y="6273800"/>
          <p14:tracePt t="26176" x="1041400" y="6261100"/>
          <p14:tracePt t="26176" x="1066800" y="6248400"/>
          <p14:tracePt t="26193" x="1092200" y="6229350"/>
          <p14:tracePt t="26193" x="1117600" y="6216650"/>
          <p14:tracePt t="26193" x="1149350" y="6210300"/>
          <p14:tracePt t="26212" x="1174750" y="6197600"/>
          <p14:tracePt t="26212" x="1200150" y="6178550"/>
          <p14:tracePt t="26226" x="1231900" y="6165850"/>
          <p14:tracePt t="26226" x="1263650" y="6153150"/>
          <p14:tracePt t="26243" x="1289050" y="6134100"/>
          <p14:tracePt t="26243" x="1320800" y="6115050"/>
          <p14:tracePt t="26260" x="1352550" y="6102350"/>
          <p14:tracePt t="26260" x="1390650" y="6076950"/>
          <p14:tracePt t="26277" x="1422400" y="6057900"/>
          <p14:tracePt t="26277" x="1498600" y="6026150"/>
          <p14:tracePt t="26293" x="1530350" y="6007100"/>
          <p14:tracePt t="26293" x="1562100" y="5988050"/>
          <p14:tracePt t="26310" x="1593850" y="5969000"/>
          <p14:tracePt t="26310" x="1631950" y="5956300"/>
          <p14:tracePt t="26327" x="1663700" y="5949950"/>
          <p14:tracePt t="26327" x="1695450" y="5930900"/>
          <p14:tracePt t="26343" x="1720850" y="5918200"/>
          <p14:tracePt t="26343" x="1778000" y="5899150"/>
          <p14:tracePt t="26360" x="1809750" y="5892800"/>
          <p14:tracePt t="26360" x="1835150" y="5880100"/>
          <p14:tracePt t="26377" x="1860550" y="5867400"/>
          <p14:tracePt t="26377" x="1885950" y="5854700"/>
          <p14:tracePt t="26393" x="1905000" y="5842000"/>
          <p14:tracePt t="26393" x="1955800" y="5822950"/>
          <p14:tracePt t="26411" x="1974850" y="5810250"/>
          <p14:tracePt t="26411" x="1993900" y="5797550"/>
          <p14:tracePt t="26427" x="2012950" y="5791200"/>
          <p14:tracePt t="26427" x="2032000" y="5784850"/>
          <p14:tracePt t="26444" x="2051050" y="5778500"/>
          <p14:tracePt t="26444" x="2063750" y="5772150"/>
          <p14:tracePt t="26461" x="2076450" y="5765800"/>
          <p14:tracePt t="26461" x="2089150" y="5759450"/>
          <p14:tracePt t="26461" x="2101850" y="5759450"/>
          <p14:tracePt t="26479" x="2114550" y="5759450"/>
          <p14:tracePt t="26492" x="2120900" y="5753100"/>
          <p14:tracePt t="26492" x="2133600" y="5753100"/>
          <p14:tracePt t="26511" x="2139950" y="5753100"/>
          <p14:tracePt t="26526" x="2152650" y="5746750"/>
          <p14:tracePt t="26526" x="2159000" y="5746750"/>
          <p14:tracePt t="26544" x="2165350" y="5746750"/>
          <p14:tracePt t="26544" x="2171700" y="5740400"/>
          <p14:tracePt t="26561" x="2184400" y="5734050"/>
          <p14:tracePt t="26576" x="2190750" y="5727700"/>
          <p14:tracePt t="26576" x="2203450" y="5721350"/>
          <p14:tracePt t="26594" x="2209800" y="5715000"/>
          <p14:tracePt t="26594" x="2222500" y="5715000"/>
          <p14:tracePt t="26611" x="2228850" y="5708650"/>
          <p14:tracePt t="26611" x="2235200" y="5702300"/>
          <p14:tracePt t="26628" x="2241550" y="5695950"/>
          <p14:tracePt t="26628" x="2247900" y="5689600"/>
          <p14:tracePt t="26645" x="2260600" y="5683250"/>
          <p14:tracePt t="26645" x="2273300" y="5670550"/>
          <p14:tracePt t="26661" x="2286000" y="5657850"/>
          <p14:tracePt t="26661" x="2292350" y="5657850"/>
          <p14:tracePt t="26678" x="2298700" y="5645150"/>
          <p14:tracePt t="26678" x="2311400" y="5638800"/>
          <p14:tracePt t="26695" x="2324100" y="5626100"/>
          <p14:tracePt t="26695" x="2349500" y="5607050"/>
          <p14:tracePt t="26712" x="2362200" y="5600700"/>
          <p14:tracePt t="26712" x="2374900" y="5588000"/>
          <p14:tracePt t="26728" x="2387600" y="5575300"/>
          <p14:tracePt t="26728" x="2400300" y="5562600"/>
          <p14:tracePt t="26745" x="2413000" y="5556250"/>
          <p14:tracePt t="26745" x="2425700" y="5543550"/>
          <p14:tracePt t="26745" x="2438400" y="5530850"/>
          <p14:tracePt t="26764" x="2451100" y="5518150"/>
          <p14:tracePt t="26776" x="2463800" y="5499100"/>
          <p14:tracePt t="26776" x="2501900" y="5467350"/>
          <p14:tracePt t="26795" x="2514600" y="5448300"/>
          <p14:tracePt t="26795" x="2533650" y="5429250"/>
          <p14:tracePt t="26812" x="2559050" y="5410200"/>
          <p14:tracePt t="26812" x="2578100" y="5384800"/>
          <p14:tracePt t="26828" x="2597150" y="5359400"/>
          <p14:tracePt t="26828" x="2622550" y="5340350"/>
          <p14:tracePt t="26828" x="2647950" y="5308600"/>
          <p14:tracePt t="26847" x="2673350" y="5276850"/>
          <p14:tracePt t="26860" x="2705100" y="5251450"/>
          <p14:tracePt t="26860" x="2768600" y="5175250"/>
          <p14:tracePt t="26879" x="2806700" y="5143500"/>
          <p14:tracePt t="26879" x="2844800" y="5105400"/>
          <p14:tracePt t="26895" x="2882900" y="5067300"/>
          <p14:tracePt t="26895" x="2921000" y="5022850"/>
          <p14:tracePt t="26912" x="2952750" y="4984750"/>
          <p14:tracePt t="26912" x="2990850" y="4946650"/>
          <p14:tracePt t="26929" x="3028950" y="4908550"/>
          <p14:tracePt t="26929" x="3098800" y="4826000"/>
          <p14:tracePt t="26945" x="3136900" y="4794250"/>
          <p14:tracePt t="26945" x="3168650" y="4756150"/>
          <p14:tracePt t="26962" x="3206750" y="4724400"/>
          <p14:tracePt t="26962" x="3244850" y="4692650"/>
          <p14:tracePt t="26979" x="3282950" y="4654550"/>
          <p14:tracePt t="26979" x="3321050" y="4622800"/>
          <p14:tracePt t="26995" x="3359150" y="4597400"/>
          <p14:tracePt t="26995" x="3435350" y="4533900"/>
          <p14:tracePt t="27012" x="3473450" y="4508500"/>
          <p14:tracePt t="27012" x="3511550" y="4483100"/>
          <p14:tracePt t="27029" x="3549650" y="4457700"/>
          <p14:tracePt t="27029" x="3587750" y="4432300"/>
          <p14:tracePt t="27046" x="3625850" y="4406900"/>
          <p14:tracePt t="27046" x="3702050" y="4368800"/>
          <p14:tracePt t="27064" x="3740150" y="4356100"/>
          <p14:tracePt t="27064" x="3778250" y="4337050"/>
          <p14:tracePt t="27080" x="3816350" y="4324350"/>
          <p14:tracePt t="27080" x="3854450" y="4311650"/>
          <p14:tracePt t="27096" x="3892550" y="4292600"/>
          <p14:tracePt t="27096" x="3930650" y="4286250"/>
          <p14:tracePt t="27113" x="3968750" y="4273550"/>
          <p14:tracePt t="27113" x="4006850" y="4260850"/>
          <p14:tracePt t="27113" x="4044950" y="4248150"/>
          <p14:tracePt t="27131" x="4083050" y="4241800"/>
          <p14:tracePt t="27144" x="4121150" y="4235450"/>
          <p14:tracePt t="27144" x="4197350" y="4222750"/>
          <p14:tracePt t="27164" x="4229100" y="4222750"/>
          <p14:tracePt t="27164" x="4267200" y="4216400"/>
          <p14:tracePt t="27180" x="4305300" y="4210050"/>
          <p14:tracePt t="27180" x="4343400" y="4203700"/>
          <p14:tracePt t="27196" x="4381500" y="4197350"/>
          <p14:tracePt t="27196" x="4425950" y="4191000"/>
          <p14:tracePt t="27196" x="4464050" y="4184650"/>
          <p14:tracePt t="27215" x="4502150" y="4178300"/>
          <p14:tracePt t="27228" x="4546600" y="4171950"/>
          <p14:tracePt t="27228" x="4622800" y="4152900"/>
          <p14:tracePt t="27248" x="4660900" y="4146550"/>
          <p14:tracePt t="27248" x="4699000" y="4133850"/>
          <p14:tracePt t="27263" x="4743450" y="4127500"/>
          <p14:tracePt t="27263" x="4781550" y="4114800"/>
          <p14:tracePt t="27280" x="4819650" y="4108450"/>
          <p14:tracePt t="27280" x="4857750" y="4095750"/>
          <p14:tracePt t="27296" x="4895850" y="4089400"/>
          <p14:tracePt t="27296" x="4978400" y="4076700"/>
          <p14:tracePt t="27314" x="5016500" y="4070350"/>
          <p14:tracePt t="27314" x="5060950" y="4070350"/>
          <p14:tracePt t="27330" x="5099050" y="4064000"/>
          <p14:tracePt t="27330" x="5137150" y="4064000"/>
          <p14:tracePt t="27347" x="5175250" y="4057650"/>
          <p14:tracePt t="27347" x="5245100" y="4051300"/>
          <p14:tracePt t="27364" x="5276850" y="4051300"/>
          <p14:tracePt t="27364" x="5308600" y="4044950"/>
          <p14:tracePt t="27380" x="5340350" y="4038600"/>
          <p14:tracePt t="27380" x="5372100" y="4038600"/>
          <p14:tracePt t="27397" x="5397500" y="4032250"/>
          <p14:tracePt t="27397" x="5422900" y="4032250"/>
          <p14:tracePt t="27414" x="5448300" y="4032250"/>
          <p14:tracePt t="27414" x="5492750" y="4025900"/>
          <p14:tracePt t="27432" x="5511800" y="4025900"/>
          <p14:tracePt t="27432" x="5530850" y="4025900"/>
          <p14:tracePt t="27447" x="5549900" y="4019550"/>
          <p14:tracePt t="27447" x="5568950" y="4019550"/>
          <p14:tracePt t="27464" x="5588000" y="4013200"/>
          <p14:tracePt t="27464" x="5600700" y="4013200"/>
          <p14:tracePt t="27480" x="5613400" y="4006850"/>
          <p14:tracePt t="27480" x="5626100" y="4006850"/>
          <p14:tracePt t="27480" x="5638800" y="4000500"/>
          <p14:tracePt t="27499" x="5651500" y="3994150"/>
          <p14:tracePt t="27512" x="5657850" y="3994150"/>
          <p14:tracePt t="27512" x="5670550" y="3981450"/>
          <p14:tracePt t="27531" x="5676900" y="3975100"/>
          <p14:tracePt t="27546" x="5676900" y="3968750"/>
          <p14:tracePt t="27574" x="5670550" y="3962400"/>
          <p14:tracePt t="27598" x="5664200" y="3962400"/>
          <p14:tracePt t="27610" x="5657850" y="3962400"/>
          <p14:tracePt t="27626" x="5651500" y="3956050"/>
          <p14:tracePt t="27643" x="5645150" y="3956050"/>
          <p14:tracePt t="27658" x="5638800" y="3956050"/>
          <p14:tracePt t="27670" x="5632450" y="3956050"/>
          <p14:tracePt t="27694" x="5638800" y="3949700"/>
          <p14:tracePt t="27738" x="5645150" y="3956050"/>
          <p14:tracePt t="27838" x="5645150" y="3962400"/>
          <p14:tracePt t="27859" x="5651500" y="3968750"/>
          <p14:tracePt t="27910" x="5657850" y="3968750"/>
          <p14:tracePt t="27966" x="5657850" y="3975100"/>
          <p14:tracePt t="27994" x="5657850" y="3981450"/>
          <p14:tracePt t="28022" x="5651500" y="3981450"/>
          <p14:tracePt t="28039" x="5645150" y="3981450"/>
          <p14:tracePt t="28054" x="5632450" y="3987800"/>
          <p14:tracePt t="28070" x="5626100" y="3987800"/>
          <p14:tracePt t="28082" x="5619750" y="3994150"/>
          <p14:tracePt t="28090" x="5613400" y="3994150"/>
          <p14:tracePt t="28099" x="5607050" y="4000500"/>
          <p14:tracePt t="28115" x="5594350" y="4000500"/>
          <p14:tracePt t="28131" x="5588000" y="4006850"/>
          <p14:tracePt t="28148" x="5581650" y="4006850"/>
          <p14:tracePt t="28164" x="5581650" y="4013200"/>
          <p14:tracePt t="28183" x="5581650" y="4019550"/>
          <p14:tracePt t="28211" x="5588000" y="4025900"/>
          <p14:tracePt t="28235" x="5594350" y="4025900"/>
          <p14:tracePt t="28250" x="5600700" y="4032250"/>
          <p14:tracePt t="28262" x="5607050" y="4032250"/>
          <p14:tracePt t="28286" x="5613400" y="4032250"/>
          <p14:tracePt t="28330" x="5613400" y="4025900"/>
          <p14:tracePt t="28430" x="5607050" y="4019550"/>
          <p14:tracePt t="28459" x="5600700" y="4019550"/>
          <p14:tracePt t="28491" x="5594350" y="4025900"/>
          <p14:tracePt t="28510" x="5594350" y="4032250"/>
          <p14:tracePt t="28535" x="5588000" y="4032250"/>
          <p14:tracePt t="28563" x="5581650" y="4038600"/>
          <p14:tracePt t="28646" x="5575300" y="4038600"/>
          <p14:tracePt t="28750" x="5568950" y="4044950"/>
          <p14:tracePt t="28790" x="5568950" y="4051300"/>
          <p14:tracePt t="28818" x="5575300" y="4057650"/>
          <p14:tracePt t="28850" x="5581650" y="4057650"/>
          <p14:tracePt t="28878" x="5588000" y="4064000"/>
          <p14:tracePt t="28903" x="5594350" y="4070350"/>
          <p14:tracePt t="28923" x="5600700" y="4070350"/>
          <p14:tracePt t="28955" x="5607050" y="4070350"/>
          <p14:tracePt t="28971" x="5613400" y="4076700"/>
          <p14:tracePt t="28982" x="5619750" y="4076700"/>
          <p14:tracePt t="28998" x="5626100" y="4083050"/>
          <p14:tracePt t="29014" x="5632450" y="4083050"/>
          <p14:tracePt t="29050" x="5638800" y="4089400"/>
          <p14:tracePt t="29082" x="5645150" y="4089400"/>
          <p14:tracePt t="29103" x="5651500" y="4095750"/>
          <p14:tracePt t="29127" x="5657850" y="4102100"/>
          <p14:tracePt t="29143" x="5664200" y="4108450"/>
          <p14:tracePt t="29158" x="5670550" y="4114800"/>
          <p14:tracePt t="29171" x="5676900" y="4121150"/>
          <p14:tracePt t="29186" x="5683250" y="4127500"/>
          <p14:tracePt t="29203" x="5689600" y="4133850"/>
          <p14:tracePt t="29232" x="5695950" y="4140200"/>
          <p14:tracePt t="29247" x="5702300" y="4146550"/>
          <p14:tracePt t="29263" x="5702300" y="4152900"/>
          <p14:tracePt t="29271" x="5708650" y="4159250"/>
          <p14:tracePt t="29285" x="5715000" y="4165600"/>
          <p14:tracePt t="29301" x="5715000" y="4178300"/>
          <p14:tracePt t="29318" x="5721350" y="4178300"/>
          <p14:tracePt t="29335" x="5721350" y="4184650"/>
          <p14:tracePt t="29352" x="5727700" y="4184650"/>
          <p14:tracePt t="29410" x="5734050" y="4191000"/>
          <p14:tracePt t="29442" x="5734050" y="4197350"/>
          <p14:tracePt t="29462" x="5734050" y="4203700"/>
          <p14:tracePt t="29554" x="5740400" y="4210050"/>
          <p14:tracePt t="29578" x="5746750" y="4216400"/>
          <p14:tracePt t="29598" x="5753100" y="4216400"/>
          <p14:tracePt t="29622" x="5759450" y="4222750"/>
          <p14:tracePt t="29638" x="5765800" y="4222750"/>
          <p14:tracePt t="29650" x="5772150" y="4229100"/>
          <p14:tracePt t="29666" x="5778500" y="4229100"/>
          <p14:tracePt t="29682" x="5784850" y="4229100"/>
          <p14:tracePt t="29698" x="5791200" y="4229100"/>
          <p14:tracePt t="29711" x="5797550" y="4229100"/>
          <p14:tracePt t="29727" x="5791200" y="4235450"/>
          <p14:tracePt t="29802" x="5784850" y="4235450"/>
          <p14:tracePt t="29823" x="5791200" y="4229100"/>
          <p14:tracePt t="29922" x="5797550" y="4229100"/>
          <p14:tracePt t="29942" x="5803900" y="4222750"/>
          <p14:tracePt t="29966" x="5803900" y="4216400"/>
          <p14:tracePt t="29998" x="5810250" y="4216400"/>
          <p14:tracePt t="30018" x="5816600" y="4210050"/>
          <p14:tracePt t="30043" x="5816600" y="4203700"/>
          <p14:tracePt t="30059" x="5822950" y="4197350"/>
          <p14:tracePt t="30070" x="5829300" y="4191000"/>
          <p14:tracePt t="30086" x="5835650" y="4184650"/>
          <p14:tracePt t="30102" x="5842000" y="4178300"/>
          <p14:tracePt t="30118" x="5848350" y="4178300"/>
          <p14:tracePt t="30131" x="5854700" y="4171950"/>
          <p14:tracePt t="30147" x="5861050" y="4165600"/>
          <p14:tracePt t="30163" x="5867400" y="4159250"/>
          <p14:tracePt t="30178" x="5861050" y="4159250"/>
          <p14:tracePt t="30343" x="5854700" y="4159250"/>
          <p14:tracePt t="30363" x="5848350" y="4159250"/>
          <p14:tracePt t="30386" x="5854700" y="4159250"/>
          <p14:tracePt t="30507" x="5861050" y="4159250"/>
          <p14:tracePt t="30538" x="5867400" y="4152900"/>
          <p14:tracePt t="30558" x="5873750" y="4152900"/>
          <p14:tracePt t="30658" x="5880100" y="4146550"/>
          <p14:tracePt t="30686" x="5886450" y="4146550"/>
          <p14:tracePt t="30710" x="5892800" y="4146550"/>
          <p14:tracePt t="30738" x="5899150" y="4146550"/>
          <p14:tracePt t="30782" x="5899150" y="4140200"/>
          <p14:tracePt t="30814" x="5905500" y="4140200"/>
          <p14:tracePt t="30899" x="5911850" y="4140200"/>
          <p14:tracePt t="30926" x="5918200" y="4140200"/>
          <p14:tracePt t="30959" x="5924550" y="4146550"/>
          <p14:tracePt t="30978" x="5924550" y="4152900"/>
          <p14:tracePt t="30994" x="5930900" y="4159250"/>
          <p14:tracePt t="31018" x="5937250" y="4159250"/>
          <p14:tracePt t="31038" x="5943600" y="4165600"/>
          <p14:tracePt t="31070" x="5949950" y="4165600"/>
          <p14:tracePt t="31090" x="5956300" y="4165600"/>
          <p14:tracePt t="31114" x="5962650" y="4165600"/>
          <p14:tracePt t="31138" x="5969000" y="4171950"/>
          <p14:tracePt t="31150" x="5975350" y="4171950"/>
          <p14:tracePt t="31166" x="5981700" y="4165600"/>
          <p14:tracePt t="31182" x="5988050" y="4165600"/>
          <p14:tracePt t="31202" x="5988050" y="4171950"/>
          <p14:tracePt t="31338" x="5994400" y="4165600"/>
          <p14:tracePt t="31370" x="6000750" y="4165600"/>
          <p14:tracePt t="31406" x="5994400" y="4165600"/>
          <p14:tracePt t="31459" x="5988050" y="4165600"/>
          <p14:tracePt t="31490" x="5981700" y="4165600"/>
          <p14:tracePt t="31551" x="5981700" y="4159250"/>
          <p14:tracePt t="31602" x="5975350" y="4165600"/>
          <p14:tracePt t="31619" x="5969000" y="4165600"/>
          <p14:tracePt t="31631" x="5956300" y="4165600"/>
          <p14:tracePt t="31647" x="5949950" y="4165600"/>
          <p14:tracePt t="31663" x="5943600" y="4159250"/>
          <p14:tracePt t="31691" x="5937250" y="4152900"/>
          <p14:tracePt t="31715" x="5930900" y="4146550"/>
          <p14:tracePt t="31738" x="5924550" y="4146550"/>
          <p14:tracePt t="31751" x="5918200" y="4146550"/>
          <p14:tracePt t="31766" x="5911850" y="4146550"/>
          <p14:tracePt t="31782" x="5905500" y="4140200"/>
          <p14:tracePt t="31798" x="5899150" y="4140200"/>
          <p14:tracePt t="31811" x="5892800" y="4133850"/>
          <p14:tracePt t="31827" x="5886450" y="4133850"/>
          <p14:tracePt t="31843" x="5899150" y="4133850"/>
          <p14:tracePt t="31971" x="5905500" y="4140200"/>
          <p14:tracePt t="31983" x="5911850" y="4140200"/>
          <p14:tracePt t="31993" x="5918200" y="4140200"/>
          <p14:tracePt t="31993" x="5924550" y="4146550"/>
          <p14:tracePt t="32011" x="5930900" y="4146550"/>
          <p14:tracePt t="32011" x="5937250" y="4152900"/>
          <p14:tracePt t="32028" x="5943600" y="4152900"/>
          <p14:tracePt t="32028" x="5949950" y="4159250"/>
          <p14:tracePt t="32045" x="5949950" y="4165600"/>
          <p14:tracePt t="32060" x="5943600" y="4159250"/>
          <p14:tracePt t="32110" x="5937250" y="4159250"/>
          <p14:tracePt t="32134" x="5930900" y="4165600"/>
          <p14:tracePt t="32150" x="5924550" y="4165600"/>
          <p14:tracePt t="32163" x="5918200" y="4165600"/>
          <p14:tracePt t="32186" x="5911850" y="4152900"/>
          <p14:tracePt t="32210" x="5905500" y="4146550"/>
          <p14:tracePt t="32222" x="5899150" y="4140200"/>
          <p14:tracePt t="32239" x="5892800" y="4140200"/>
          <p14:tracePt t="32247" x="5886450" y="4133850"/>
          <p14:tracePt t="32247" x="5880100" y="4133850"/>
          <p14:tracePt t="32264" x="5873750" y="4127500"/>
          <p14:tracePt t="32264" x="5867400" y="4121150"/>
          <p14:tracePt t="32280" x="5854700" y="4114800"/>
          <p14:tracePt t="32280" x="5842000" y="4108450"/>
          <p14:tracePt t="32296" x="5822950" y="4102100"/>
          <p14:tracePt t="32296" x="5810250" y="4089400"/>
          <p14:tracePt t="32296" x="5791200" y="4083050"/>
          <p14:tracePt t="32315" x="5765800" y="4070350"/>
          <p14:tracePt t="32328" x="5740400" y="4057650"/>
          <p14:tracePt t="32328" x="5676900" y="4038600"/>
          <p14:tracePt t="32346" x="5632450" y="4025900"/>
          <p14:tracePt t="32346" x="5588000" y="4013200"/>
          <p14:tracePt t="32364" x="5543550" y="4000500"/>
          <p14:tracePt t="32364" x="5499100" y="3987800"/>
          <p14:tracePt t="32379" x="5448300" y="3981450"/>
          <p14:tracePt t="32379" x="5397500" y="3968750"/>
          <p14:tracePt t="32396" x="5340350" y="3956050"/>
          <p14:tracePt t="32396" x="5238750" y="3924300"/>
          <p14:tracePt t="32414" x="5194300" y="3905250"/>
          <p14:tracePt t="32414" x="5143500" y="3886200"/>
          <p14:tracePt t="32429" x="5092700" y="3867150"/>
          <p14:tracePt t="32429" x="5041900" y="3848100"/>
          <p14:tracePt t="32447" x="4997450" y="3829050"/>
          <p14:tracePt t="32447" x="4914900" y="3790950"/>
          <p14:tracePt t="32464" x="4876800" y="3778250"/>
          <p14:tracePt t="32464" x="4838700" y="3765550"/>
          <p14:tracePt t="32480" x="4813300" y="3759200"/>
          <p14:tracePt t="32480" x="4781550" y="3759200"/>
          <p14:tracePt t="32497" x="4756150" y="3759200"/>
          <p14:tracePt t="32497" x="4730750" y="3765550"/>
          <p14:tracePt t="32514" x="4711700" y="3765550"/>
          <p14:tracePt t="32514" x="4692650" y="3771900"/>
          <p14:tracePt t="32531" x="4660900" y="3784600"/>
          <p14:tracePt t="32531" x="4641850" y="3790950"/>
          <p14:tracePt t="32547" x="4629150" y="3803650"/>
          <p14:tracePt t="32547" x="4610100" y="3810000"/>
          <p14:tracePt t="32564" x="4597400" y="3816350"/>
          <p14:tracePt t="32564" x="4578350" y="3829050"/>
          <p14:tracePt t="32580" x="4565650" y="3835400"/>
          <p14:tracePt t="32580" x="4546600" y="3848100"/>
          <p14:tracePt t="32597" x="4527550" y="3854450"/>
          <p14:tracePt t="32597" x="4476750" y="3867150"/>
          <p14:tracePt t="32616" x="4438650" y="3873500"/>
          <p14:tracePt t="32616" x="4400550" y="3886200"/>
          <p14:tracePt t="32631" x="4356100" y="3892550"/>
          <p14:tracePt t="32631" x="4305300" y="3905250"/>
          <p14:tracePt t="32647" x="4248150" y="3917950"/>
          <p14:tracePt t="32647" x="4184650" y="3924300"/>
          <p14:tracePt t="32664" x="4121150" y="3937000"/>
          <p14:tracePt t="32664" x="4051300" y="3949700"/>
          <p14:tracePt t="32681" x="3981450" y="3962400"/>
          <p14:tracePt t="32681" x="3905250" y="3975100"/>
          <p14:tracePt t="32681" x="3829050" y="3987800"/>
          <p14:tracePt t="32700" x="3746500" y="4000500"/>
          <p14:tracePt t="32700" x="3670300" y="4006850"/>
          <p14:tracePt t="32714" x="3594100" y="4019550"/>
          <p14:tracePt t="32714" x="3517900" y="4032250"/>
          <p14:tracePt t="32731" x="3441700" y="4051300"/>
          <p14:tracePt t="32731" x="3359150" y="4064000"/>
          <p14:tracePt t="32747" x="3282950" y="4076700"/>
          <p14:tracePt t="32747" x="3130550" y="4102100"/>
          <p14:tracePt t="32765" x="3054350" y="4114800"/>
          <p14:tracePt t="32765" x="2978150" y="4127500"/>
          <p14:tracePt t="32781" x="2908300" y="4133850"/>
          <p14:tracePt t="32781" x="2832100" y="4140200"/>
          <p14:tracePt t="32798" x="2762250" y="4146550"/>
          <p14:tracePt t="32798" x="2692400" y="4146550"/>
          <p14:tracePt t="32814" x="2628900" y="4146550"/>
          <p14:tracePt t="32814" x="2501900" y="4146550"/>
          <p14:tracePt t="32832" x="2444750" y="4140200"/>
          <p14:tracePt t="32832" x="2387600" y="4140200"/>
          <p14:tracePt t="32848" x="2330450" y="4133850"/>
          <p14:tracePt t="32848" x="2273300" y="4127500"/>
          <p14:tracePt t="32864" x="2209800" y="4121150"/>
          <p14:tracePt t="32882" x="1231900" y="3803650"/>
          <p14:tracePt t="33005" x="1187450" y="3771900"/>
          <p14:tracePt t="33011" x="1155700" y="3740150"/>
          <p14:tracePt t="33019" x="1123950" y="3708400"/>
          <p14:tracePt t="33030" x="1066800" y="3638550"/>
          <p14:tracePt t="33047" x="1016000" y="3536950"/>
          <p14:tracePt t="33064" x="1003300" y="3460750"/>
          <p14:tracePt t="33081" x="1003300" y="3378200"/>
          <p14:tracePt t="33097" x="1016000" y="3295650"/>
          <p14:tracePt t="33114" x="1073150" y="3175000"/>
          <p14:tracePt t="33131" x="1130300" y="3098800"/>
          <p14:tracePt t="33148" x="1200150" y="3028950"/>
          <p14:tracePt t="33164" x="1295400" y="2965450"/>
          <p14:tracePt t="33164" x="1346200" y="2933700"/>
          <p14:tracePt t="33183" x="1473200" y="2876550"/>
          <p14:tracePt t="33199" x="1612900" y="2819400"/>
          <p14:tracePt t="33215" x="1771650" y="2768600"/>
          <p14:tracePt t="33231" x="1943100" y="2724150"/>
          <p14:tracePt t="33231" x="2038350" y="2705100"/>
          <p14:tracePt t="33251" x="2133600" y="2686050"/>
          <p14:tracePt t="33264" x="2444750" y="2641600"/>
          <p14:tracePt t="33283" x="2673350" y="2616200"/>
          <p14:tracePt t="33299" x="2908300" y="2590800"/>
          <p14:tracePt t="33315" x="3162300" y="2571750"/>
          <p14:tracePt t="33332" x="3422650" y="2552700"/>
          <p14:tracePt t="33348" x="3829050" y="2533650"/>
          <p14:tracePt t="33365" x="4114800" y="2520950"/>
          <p14:tracePt t="33382" x="4413250" y="2520950"/>
          <p14:tracePt t="33398" x="4711700" y="2520950"/>
          <p14:tracePt t="33415" x="5156200" y="2533650"/>
          <p14:tracePt t="33432" x="5448300" y="2546350"/>
          <p14:tracePt t="33449" x="5734050" y="2571750"/>
          <p14:tracePt t="33465" x="6153150" y="2622550"/>
          <p14:tracePt t="33483" x="6432550" y="2660650"/>
          <p14:tracePt t="33499" x="6680200" y="2705100"/>
          <p14:tracePt t="33516" x="6915150" y="2755900"/>
          <p14:tracePt t="33533" x="7131050" y="2813050"/>
          <p14:tracePt t="33533" x="7213600" y="2844800"/>
          <p14:tracePt t="33552" x="7397750" y="2914650"/>
          <p14:tracePt t="33567" x="7562850" y="2984500"/>
          <p14:tracePt t="33583" x="7696200" y="3048000"/>
          <p14:tracePt t="33599" x="7810500" y="3117850"/>
          <p14:tracePt t="33616" x="7886700" y="3194050"/>
          <p14:tracePt t="33633" x="7931150" y="3263900"/>
          <p14:tracePt t="33633" x="7943850" y="3302000"/>
          <p14:tracePt t="33651" x="7937500" y="3371850"/>
          <p14:tracePt t="33666" x="7893050" y="3441700"/>
          <p14:tracePt t="33683" x="7823200" y="3511550"/>
          <p14:tracePt t="33699" x="7715250" y="3581400"/>
          <p14:tracePt t="33716" x="7493000" y="3670300"/>
          <p14:tracePt t="33733" x="7308850" y="3727450"/>
          <p14:tracePt t="33750" x="7099300" y="3771900"/>
          <p14:tracePt t="33766" x="6737350" y="3829050"/>
          <p14:tracePt t="33783" x="6464300" y="3867150"/>
          <p14:tracePt t="33800" x="6172200" y="3898900"/>
          <p14:tracePt t="33816" x="5867400" y="3930650"/>
          <p14:tracePt t="33833" x="5391150" y="3975100"/>
          <p14:tracePt t="33851" x="5067300" y="4000500"/>
          <p14:tracePt t="33867" x="4737100" y="4032250"/>
          <p14:tracePt t="33883" x="4406900" y="4057650"/>
          <p14:tracePt t="33900" x="4083050" y="4076700"/>
          <p14:tracePt t="33900" x="3924300" y="4083050"/>
          <p14:tracePt t="33919" x="3619500" y="4089400"/>
          <p14:tracePt t="33935" x="3346450" y="4089400"/>
          <p14:tracePt t="33951" x="3098800" y="4083050"/>
          <p14:tracePt t="33967" x="2876550" y="4076700"/>
          <p14:tracePt t="33984" x="2692400" y="4076700"/>
          <p14:tracePt t="34000" x="2546350" y="4070350"/>
          <p14:tracePt t="34000" x="2489200" y="4070350"/>
          <p14:tracePt t="34019" x="2406650" y="4064000"/>
          <p14:tracePt t="34034" x="2362200" y="4057650"/>
          <p14:tracePt t="34051" x="2349500" y="4044950"/>
          <p14:tracePt t="34068" x="2355850" y="4038600"/>
          <p14:tracePt t="34068" x="2374900" y="4019550"/>
          <p14:tracePt t="34085" x="2393950" y="4006850"/>
          <p14:tracePt t="34085" x="2413000" y="4000500"/>
          <p14:tracePt t="34102" x="2438400" y="3994150"/>
          <p14:tracePt t="34102" x="2463800" y="3994150"/>
          <p14:tracePt t="34118" x="2495550" y="3994150"/>
          <p14:tracePt t="34118" x="2527300" y="3994150"/>
          <p14:tracePt t="34136" x="2565400" y="4000500"/>
          <p14:tracePt t="34136" x="2647950" y="4006850"/>
          <p14:tracePt t="34152" x="2698750" y="4013200"/>
          <p14:tracePt t="34152" x="2749550" y="4019550"/>
          <p14:tracePt t="34169" x="2800350" y="4025900"/>
          <p14:tracePt t="34169" x="2857500" y="4032250"/>
          <p14:tracePt t="34185" x="2908300" y="4044950"/>
          <p14:tracePt t="34185" x="2965450" y="4051300"/>
          <p14:tracePt t="34203" x="3073400" y="4076700"/>
          <p14:tracePt t="34203" x="3130550" y="4089400"/>
          <p14:tracePt t="34219" x="3181350" y="4108450"/>
          <p14:tracePt t="34219" x="3225800" y="4127500"/>
          <p14:tracePt t="34237" x="3276600" y="4140200"/>
          <p14:tracePt t="34237" x="3321050" y="4159250"/>
          <p14:tracePt t="34252" x="3365500" y="4178300"/>
          <p14:tracePt t="34252" x="3403600" y="4197350"/>
          <p14:tracePt t="34252" x="3441700" y="4216400"/>
          <p14:tracePt t="34271" x="3479800" y="4229100"/>
          <p14:tracePt t="34284" x="3511550" y="4241800"/>
          <p14:tracePt t="34284" x="3562350" y="4273550"/>
          <p14:tracePt t="34303" x="3587750" y="4279900"/>
          <p14:tracePt t="34303" x="3600450" y="4292600"/>
          <p14:tracePt t="34320" x="3613150" y="4298950"/>
          <p14:tracePt t="34320" x="3619500" y="4311650"/>
          <p14:tracePt t="34336" x="3625850" y="4318000"/>
          <p14:tracePt t="34351" x="3619500" y="4330700"/>
          <p14:tracePt t="34368" x="3613150" y="4330700"/>
          <p14:tracePt t="34368" x="3594100" y="4337050"/>
          <p14:tracePt t="34387" x="3587750" y="4337050"/>
          <p14:tracePt t="34387" x="3575050" y="4337050"/>
          <p14:tracePt t="34403" x="3562350" y="4337050"/>
          <p14:tracePt t="34403" x="3549650" y="4337050"/>
          <p14:tracePt t="34420" x="3536950" y="4343400"/>
          <p14:tracePt t="34420" x="3524250" y="4343400"/>
          <p14:tracePt t="34436" x="3517900" y="4343400"/>
          <p14:tracePt t="34436" x="3492500" y="4349750"/>
          <p14:tracePt t="34453" x="3486150" y="4349750"/>
          <p14:tracePt t="34453" x="3473450" y="4356100"/>
          <p14:tracePt t="34470" x="3467100" y="4356100"/>
          <p14:tracePt t="34470" x="3460750" y="4362450"/>
          <p14:tracePt t="34486" x="3454400" y="4368800"/>
          <p14:tracePt t="34486" x="3448050" y="4375150"/>
          <p14:tracePt t="34503" x="3441700" y="4381500"/>
          <p14:tracePt t="34519" x="3435350" y="4394200"/>
          <p14:tracePt t="34535" x="3435350" y="4400550"/>
          <p14:tracePt t="34552" x="3429000" y="4406900"/>
          <p14:tracePt t="34568" x="3422650" y="4413250"/>
          <p14:tracePt t="34586" x="3416300" y="4419600"/>
          <p14:tracePt t="34603" x="3416300" y="4413250"/>
          <p14:tracePt t="34619" x="3416300" y="4406900"/>
          <p14:tracePt t="34635" x="3416300" y="4400550"/>
          <p14:tracePt t="34652" x="3422650" y="4387850"/>
          <p14:tracePt t="34669" x="3435350" y="4381500"/>
          <p14:tracePt t="34686" x="3441700" y="4375150"/>
          <p14:tracePt t="34703" x="3448050" y="4368800"/>
          <p14:tracePt t="34703" x="3454400" y="4368800"/>
          <p14:tracePt t="34720" x="3460750" y="4368800"/>
          <p14:tracePt t="34720" x="3467100" y="4362450"/>
          <p14:tracePt t="34739" x="3479800" y="4362450"/>
          <p14:tracePt t="34752" x="3486150" y="4362450"/>
          <p14:tracePt t="34769" x="3492500" y="4362450"/>
          <p14:tracePt t="34786" x="3498850" y="4362450"/>
          <p14:tracePt t="34803" x="3498850" y="4368800"/>
          <p14:tracePt t="34819" x="3505200" y="4375150"/>
          <p14:tracePt t="34842" x="3511550" y="4368800"/>
          <p14:tracePt t="34894" x="3517900" y="4362450"/>
          <p14:tracePt t="34982" x="3517900" y="4356100"/>
          <p14:tracePt t="35039" x="3524250" y="4349750"/>
          <p14:tracePt t="35098" x="3524250" y="4343400"/>
          <p14:tracePt t="35110" x="3524250" y="4337050"/>
          <p14:tracePt t="35126" x="3517900" y="4337050"/>
          <p14:tracePt t="35178" x="3511550" y="4343400"/>
          <p14:tracePt t="35211" x="3505200" y="4343400"/>
          <p14:tracePt t="35230" x="3505200" y="4337050"/>
          <p14:tracePt t="35263" x="3498850" y="4343400"/>
          <p14:tracePt t="35306" x="3498850" y="4337050"/>
          <p14:tracePt t="35350" x="3505200" y="4337050"/>
          <p14:tracePt t="35410" x="3511550" y="4330700"/>
          <p14:tracePt t="35434" x="3517900" y="4324350"/>
          <p14:tracePt t="35450" x="3524250" y="4324350"/>
          <p14:tracePt t="35463" x="3530600" y="4318000"/>
          <p14:tracePt t="35478" x="3536950" y="4311650"/>
          <p14:tracePt t="35494" x="3543300" y="4305300"/>
          <p14:tracePt t="35510" x="3549650" y="4305300"/>
          <p14:tracePt t="35523" x="3556000" y="4305300"/>
          <p14:tracePt t="35674" x="3562350" y="4298950"/>
          <p14:tracePt t="35698" x="3568700" y="4298950"/>
          <p14:tracePt t="35718" x="3575050" y="4298950"/>
          <p14:tracePt t="35734" x="3575050" y="4292600"/>
          <p14:tracePt t="35750" x="3581400" y="4292600"/>
          <p14:tracePt t="35770" x="3587750" y="4292600"/>
          <p14:tracePt t="35794" x="3594100" y="4292600"/>
          <p14:tracePt t="35822" x="3594100" y="4298950"/>
          <p14:tracePt t="35863" x="3587750" y="4298950"/>
          <p14:tracePt t="35930" x="3581400" y="4305300"/>
          <p14:tracePt t="36063" x="3575050" y="4311650"/>
          <p14:tracePt t="36163" x="3568700" y="4311650"/>
          <p14:tracePt t="36298" x="3575050" y="4311650"/>
          <p14:tracePt t="36343" x="3581400" y="4305300"/>
          <p14:tracePt t="36363" x="3587750" y="4305300"/>
          <p14:tracePt t="36506" x="3594100" y="4305300"/>
          <p14:tracePt t="36538" x="3600450" y="4305300"/>
          <p14:tracePt t="36566" x="3600450" y="4311650"/>
          <p14:tracePt t="36678" x="3606800" y="4311650"/>
          <p14:tracePt t="36754" x="3613150" y="4311650"/>
          <p14:tracePt t="36814" x="3619500" y="4311650"/>
          <p14:tracePt t="36926" x="3625850" y="4305300"/>
          <p14:tracePt t="36963" x="3625850" y="4311650"/>
          <p14:tracePt t="37038" x="3632200" y="4311650"/>
          <p14:tracePt t="37138" x="3638550" y="4305300"/>
          <p14:tracePt t="37166" x="3638550" y="4311650"/>
          <p14:tracePt t="37190" x="3644900" y="4305300"/>
          <p14:tracePt t="37218" x="3651250" y="4305300"/>
          <p14:tracePt t="37242" x="3657600" y="4305300"/>
          <p14:tracePt t="37263" x="3663950" y="4298950"/>
          <p14:tracePt t="37286" x="3670300" y="4305300"/>
          <p14:tracePt t="37323" x="3676650" y="4305300"/>
          <p14:tracePt t="37346" x="3683000" y="4305300"/>
          <p14:tracePt t="37378" x="3695700" y="4311650"/>
          <p14:tracePt t="37414" x="3702050" y="4318000"/>
          <p14:tracePt t="37459" x="3708400" y="4324350"/>
          <p14:tracePt t="37558" x="3714750" y="4330700"/>
          <p14:tracePt t="37594" x="3721100" y="4337050"/>
          <p14:tracePt t="37619" x="3727450" y="4337050"/>
          <p14:tracePt t="37630" x="3727450" y="4343400"/>
          <p14:tracePt t="37647" x="3733800" y="4343400"/>
          <p14:tracePt t="37663" x="3740150" y="4343400"/>
          <p14:tracePt t="37678" x="3746500" y="4349750"/>
          <p14:tracePt t="37690" x="3752850" y="4349750"/>
          <p14:tracePt t="37706" x="3759200" y="4356100"/>
          <p14:tracePt t="37723" x="3765550" y="4362450"/>
          <p14:tracePt t="37774" x="3765550" y="4368800"/>
          <p14:tracePt t="37803" x="3771900" y="4368800"/>
          <p14:tracePt t="37850" x="3778250" y="4368800"/>
          <p14:tracePt t="37870" x="3784600" y="4368800"/>
          <p14:tracePt t="37894" x="3790950" y="4368800"/>
          <p14:tracePt t="37918" x="3797300" y="4368800"/>
          <p14:tracePt t="37954" x="3803650" y="4375150"/>
          <p14:tracePt t="38014" x="3810000" y="4381500"/>
          <p14:tracePt t="38039" x="3816350" y="4387850"/>
          <p14:tracePt t="38050" x="3822700" y="4394200"/>
          <p14:tracePt t="38066" x="3829050" y="4394200"/>
          <p14:tracePt t="38083" x="3835400" y="4400550"/>
          <p14:tracePt t="38099" x="3841750" y="4413250"/>
          <p14:tracePt t="38110" x="3848100" y="4419600"/>
          <p14:tracePt t="38126" x="3854450" y="4425950"/>
          <p14:tracePt t="38142" x="3860800" y="4432300"/>
          <p14:tracePt t="38159" x="3867150" y="4432300"/>
          <p14:tracePt t="38170" x="3867150" y="4438650"/>
          <p14:tracePt t="38187" x="3873500" y="4445000"/>
          <p14:tracePt t="38210" x="3879850" y="4445000"/>
          <p14:tracePt t="38230" x="3886200" y="4451350"/>
          <p14:tracePt t="38255" x="3892550" y="4457700"/>
          <p14:tracePt t="38278" x="3898900" y="4457700"/>
          <p14:tracePt t="38306" x="3898900" y="4464050"/>
          <p14:tracePt t="38323" x="3898900" y="4470400"/>
          <p14:tracePt t="38338" x="3905250" y="4476750"/>
          <p14:tracePt t="38343" x="3905250" y="4489450"/>
          <p14:tracePt t="38351" x="3911600" y="4495800"/>
          <p14:tracePt t="38364" x="3917950" y="4508500"/>
          <p14:tracePt t="38364" x="3930650" y="4540250"/>
          <p14:tracePt t="38383" x="3943350" y="4559300"/>
          <p14:tracePt t="38383" x="3949700" y="4578350"/>
          <p14:tracePt t="38401" x="3962400" y="4597400"/>
          <p14:tracePt t="38401" x="3975100" y="4616450"/>
          <p14:tracePt t="38416" x="3987800" y="4635500"/>
          <p14:tracePt t="38416" x="4000500" y="4654550"/>
          <p14:tracePt t="38432" x="4006850" y="4673600"/>
          <p14:tracePt t="38432" x="4019550" y="4692650"/>
          <p14:tracePt t="38432" x="4025900" y="4711700"/>
          <p14:tracePt t="38452" x="4038600" y="4737100"/>
          <p14:tracePt t="38452" x="4044950" y="4756150"/>
          <p14:tracePt t="38466" x="4057650" y="4781550"/>
          <p14:tracePt t="38466" x="4070350" y="4806950"/>
          <p14:tracePt t="38482" x="4076700" y="4832350"/>
          <p14:tracePt t="38482" x="4089400" y="4857750"/>
          <p14:tracePt t="38499" x="4102100" y="4876800"/>
          <p14:tracePt t="38499" x="4108450" y="4895850"/>
          <p14:tracePt t="38516" x="4121150" y="4914900"/>
          <p14:tracePt t="38516" x="4133850" y="4946650"/>
          <p14:tracePt t="38533" x="4140200" y="4959350"/>
          <p14:tracePt t="38533" x="4140200" y="4965700"/>
          <p14:tracePt t="38550" x="4146550" y="4978400"/>
          <p14:tracePt t="38550" x="4146550" y="4984750"/>
          <p14:tracePt t="38566" x="4146550" y="4991100"/>
          <p14:tracePt t="38582" x="4133850" y="4997450"/>
          <p14:tracePt t="38598" x="4127500" y="4997450"/>
          <p14:tracePt t="38598" x="4121150" y="4997450"/>
          <p14:tracePt t="38616" x="4114800" y="4991100"/>
          <p14:tracePt t="38616" x="4108450" y="4991100"/>
          <p14:tracePt t="38633" x="4102100" y="4984750"/>
          <p14:tracePt t="38633" x="4083050" y="4965700"/>
          <p14:tracePt t="38652" x="4076700" y="4959350"/>
          <p14:tracePt t="38652" x="4064000" y="4946650"/>
          <p14:tracePt t="38667" x="4051300" y="4933950"/>
          <p14:tracePt t="38667" x="4038600" y="4921250"/>
          <p14:tracePt t="38683" x="4019550" y="4902200"/>
          <p14:tracePt t="38683" x="4006850" y="4883150"/>
          <p14:tracePt t="38700" x="3987800" y="4864100"/>
          <p14:tracePt t="38700" x="3968750" y="4845050"/>
          <p14:tracePt t="38717" x="3956050" y="4826000"/>
          <p14:tracePt t="38717" x="3937000" y="4806950"/>
          <p14:tracePt t="38717" x="3917950" y="4794250"/>
          <p14:tracePt t="38736" x="3892550" y="4775200"/>
          <p14:tracePt t="38736" x="3879850" y="4762500"/>
          <p14:tracePt t="38751" x="3860800" y="4749800"/>
          <p14:tracePt t="38751" x="3841750" y="4743450"/>
          <p14:tracePt t="38767" x="3829050" y="4737100"/>
          <p14:tracePt t="38767" x="3816350" y="4737100"/>
          <p14:tracePt t="38784" x="3810000" y="4737100"/>
          <p14:tracePt t="38784" x="3803650" y="4737100"/>
          <p14:tracePt t="38800" x="3797300" y="4737100"/>
          <p14:tracePt t="38816" x="3790950" y="4749800"/>
          <p14:tracePt t="38816" x="3790950" y="4762500"/>
          <p14:tracePt t="38834" x="3797300" y="4768850"/>
          <p14:tracePt t="38834" x="3797300" y="4775200"/>
          <p14:tracePt t="38850" x="3803650" y="4781550"/>
          <p14:tracePt t="38850" x="3810000" y="4787900"/>
          <p14:tracePt t="38867" x="3816350" y="4794250"/>
          <p14:tracePt t="38867" x="3835400" y="4800600"/>
          <p14:tracePt t="38884" x="3848100" y="4800600"/>
          <p14:tracePt t="38884" x="3854450" y="4800600"/>
          <p14:tracePt t="38901" x="3867150" y="4800600"/>
          <p14:tracePt t="38901" x="3879850" y="4800600"/>
          <p14:tracePt t="38917" x="3892550" y="4794250"/>
          <p14:tracePt t="38917" x="3905250" y="4787900"/>
          <p14:tracePt t="38934" x="3917950" y="4781550"/>
          <p14:tracePt t="38934" x="3937000" y="4768850"/>
          <p14:tracePt t="38952" x="3949700" y="4756150"/>
          <p14:tracePt t="38952" x="3962400" y="4749800"/>
          <p14:tracePt t="38969" x="3975100" y="4737100"/>
          <p14:tracePt t="38969" x="3987800" y="4724400"/>
          <p14:tracePt t="38985" x="4000500" y="4711700"/>
          <p14:tracePt t="38985" x="4013200" y="4692650"/>
          <p14:tracePt t="39002" x="4019550" y="4679950"/>
          <p14:tracePt t="39002" x="4038600" y="4641850"/>
          <p14:tracePt t="39020" x="4044950" y="4629150"/>
          <p14:tracePt t="39020" x="4044950" y="4610100"/>
          <p14:tracePt t="39036" x="4051300" y="4591050"/>
          <p14:tracePt t="39036" x="4051300" y="4578350"/>
          <p14:tracePt t="39052" x="4051300" y="4565650"/>
          <p14:tracePt t="39052" x="4051300" y="4552950"/>
          <p14:tracePt t="39069" x="4044950" y="4546600"/>
          <p14:tracePt t="39069" x="4044950" y="4540250"/>
          <p14:tracePt t="39069" x="4044950" y="4533900"/>
          <p14:tracePt t="39088" x="4044950" y="4527550"/>
          <p14:tracePt t="39104" x="4051300" y="4527550"/>
          <p14:tracePt t="39120" x="4064000" y="4527550"/>
          <p14:tracePt t="39120" x="4076700" y="4533900"/>
          <p14:tracePt t="39135" x="4089400" y="4540250"/>
          <p14:tracePt t="39135" x="4108450" y="4552950"/>
          <p14:tracePt t="39151" x="4133850" y="4565650"/>
          <p14:tracePt t="39151" x="4159250" y="4578350"/>
          <p14:tracePt t="39169" x="4184650" y="4591050"/>
          <p14:tracePt t="39169" x="4235450" y="4622800"/>
          <p14:tracePt t="39185" x="4260850" y="4635500"/>
          <p14:tracePt t="39185" x="4286250" y="4648200"/>
          <p14:tracePt t="39202" x="4305300" y="4654550"/>
          <p14:tracePt t="39202" x="4324350" y="4667250"/>
          <p14:tracePt t="39220" x="4343400" y="4673600"/>
          <p14:tracePt t="39220" x="4356100" y="4679950"/>
          <p14:tracePt t="39238" x="4362450" y="4686300"/>
          <p14:tracePt t="39238" x="4368800" y="4699000"/>
          <p14:tracePt t="39253" x="4368800" y="4705350"/>
          <p14:tracePt t="39253" x="4362450" y="4705350"/>
          <p14:tracePt t="39269" x="4356100" y="4711700"/>
          <p14:tracePt t="39269" x="4349750" y="4711700"/>
          <p14:tracePt t="39286" x="4337050" y="4718050"/>
          <p14:tracePt t="39286" x="4305300" y="4724400"/>
          <p14:tracePt t="39305" x="4292600" y="4730750"/>
          <p14:tracePt t="39305" x="4273550" y="4737100"/>
          <p14:tracePt t="39320" x="4248150" y="4737100"/>
          <p14:tracePt t="39320" x="4229100" y="4743450"/>
          <p14:tracePt t="39336" x="4203700" y="4743450"/>
          <p14:tracePt t="39336" x="4178300" y="4749800"/>
          <p14:tracePt t="39353" x="4146550" y="4749800"/>
          <p14:tracePt t="39353" x="4121150" y="4749800"/>
          <p14:tracePt t="39353" x="4095750" y="4749800"/>
          <p14:tracePt t="39372" x="4064000" y="4749800"/>
          <p14:tracePt t="39385" x="4038600" y="4749800"/>
          <p14:tracePt t="39385" x="3981450" y="4756150"/>
          <p14:tracePt t="39405" x="3962400" y="4756150"/>
          <p14:tracePt t="39405" x="3937000" y="4762500"/>
          <p14:tracePt t="39421" x="3917950" y="4775200"/>
          <p14:tracePt t="39421" x="3898900" y="4781550"/>
          <p14:tracePt t="39437" x="3886200" y="4794250"/>
          <p14:tracePt t="39437" x="3873500" y="4806950"/>
          <p14:tracePt t="39452" x="3860800" y="4826000"/>
          <p14:tracePt t="39452" x="3854450" y="4845050"/>
          <p14:tracePt t="39452" x="3848100" y="4864100"/>
          <p14:tracePt t="39473" x="3848100" y="4889500"/>
          <p14:tracePt t="39473" x="3848100" y="4908550"/>
          <p14:tracePt t="39487" x="3854450" y="4933950"/>
          <p14:tracePt t="39487" x="3867150" y="4965700"/>
          <p14:tracePt t="39503" x="3873500" y="4991100"/>
          <p14:tracePt t="39503" x="3892550" y="5016500"/>
          <p14:tracePt t="39521" x="3905250" y="5035550"/>
          <p14:tracePt t="39521" x="3924300" y="5060950"/>
          <p14:tracePt t="39537" x="3937000" y="5073650"/>
          <p14:tracePt t="39537" x="3975100" y="5099050"/>
          <p14:tracePt t="39554" x="3987800" y="5111750"/>
          <p14:tracePt t="39554" x="4006850" y="5111750"/>
          <p14:tracePt t="39571" x="4019550" y="5118100"/>
          <p14:tracePt t="39571" x="4038600" y="5118100"/>
          <p14:tracePt t="39587" x="4051300" y="5111750"/>
          <p14:tracePt t="39587" x="4083050" y="5105400"/>
          <p14:tracePt t="39604" x="4102100" y="5092700"/>
          <p14:tracePt t="39604" x="4114800" y="5086350"/>
          <p14:tracePt t="39621" x="4127500" y="5073650"/>
          <p14:tracePt t="39621" x="4146550" y="5060950"/>
          <p14:tracePt t="39638" x="4159250" y="5048250"/>
          <p14:tracePt t="39638" x="4171950" y="5029200"/>
          <p14:tracePt t="39654" x="4184650" y="5016500"/>
          <p14:tracePt t="39654" x="4210050" y="4978400"/>
          <p14:tracePt t="39673" x="4222750" y="4965700"/>
          <p14:tracePt t="39673" x="4235450" y="4946650"/>
          <p14:tracePt t="39688" x="4248150" y="4927600"/>
          <p14:tracePt t="39688" x="4254500" y="4914900"/>
          <p14:tracePt t="39705" x="4267200" y="4895850"/>
          <p14:tracePt t="39705" x="4273550" y="4883150"/>
          <p14:tracePt t="39721" x="4279900" y="4870450"/>
          <p14:tracePt t="39721" x="4286250" y="4857750"/>
          <p14:tracePt t="39721" x="4286250" y="4845050"/>
          <p14:tracePt t="39740" x="4292600" y="4832350"/>
          <p14:tracePt t="39753" x="4292600" y="4826000"/>
          <p14:tracePt t="39753" x="4286250" y="4813300"/>
          <p14:tracePt t="39773" x="4273550" y="4800600"/>
          <p14:tracePt t="39773" x="4267200" y="4794250"/>
          <p14:tracePt t="39788" x="4260850" y="4787900"/>
          <p14:tracePt t="39788" x="4254500" y="4781550"/>
          <p14:tracePt t="39804" x="4248150" y="4775200"/>
          <p14:tracePt t="39804" x="4241800" y="4768850"/>
          <p14:tracePt t="39822" x="4235450" y="4762500"/>
          <p14:tracePt t="39837" x="4241800" y="4768850"/>
          <p14:tracePt t="39853" x="4248150" y="4775200"/>
          <p14:tracePt t="39853" x="4260850" y="4787900"/>
          <p14:tracePt t="39871" x="4273550" y="4794250"/>
          <p14:tracePt t="39871" x="4286250" y="4813300"/>
          <p14:tracePt t="39888" x="4305300" y="4826000"/>
          <p14:tracePt t="39888" x="4349750" y="4857750"/>
          <p14:tracePt t="39905" x="4368800" y="4870450"/>
          <p14:tracePt t="39905" x="4387850" y="4889500"/>
          <p14:tracePt t="39921" x="4413250" y="4902200"/>
          <p14:tracePt t="39921" x="4432300" y="4914900"/>
          <p14:tracePt t="39938" x="4445000" y="4927600"/>
          <p14:tracePt t="39938" x="4464050" y="4933950"/>
          <p14:tracePt t="39955" x="4476750" y="4940300"/>
          <p14:tracePt t="39955" x="4495800" y="4953000"/>
          <p14:tracePt t="39973" x="4502150" y="4959350"/>
          <p14:tracePt t="39973" x="4502150" y="4965700"/>
          <p14:tracePt t="39988" x="4508500" y="4972050"/>
          <p14:tracePt t="40004" x="4508500" y="4978400"/>
          <p14:tracePt t="40020" x="4502150" y="4978400"/>
          <p14:tracePt t="40040" x="4495800" y="4978400"/>
          <p14:tracePt t="40055" x="4489450" y="4984750"/>
          <p14:tracePt t="40072" x="4483100" y="4984750"/>
          <p14:tracePt t="40087" x="4476750" y="4984750"/>
          <p14:tracePt t="40087" x="4470400" y="4984750"/>
          <p14:tracePt t="40106" x="4464050" y="4984750"/>
          <p14:tracePt t="40106" x="4464050" y="4978400"/>
          <p14:tracePt t="40106" x="4457700" y="4978400"/>
          <p14:tracePt t="40125" x="4451350" y="4978400"/>
          <p14:tracePt t="40137" x="4445000" y="4972050"/>
          <p14:tracePt t="40137" x="4438650" y="4965700"/>
          <p14:tracePt t="40156" x="4432300" y="4965700"/>
          <p14:tracePt t="40156" x="4425950" y="4965700"/>
          <p14:tracePt t="40172" x="4419600" y="4965700"/>
          <p14:tracePt t="40188" x="4413250" y="4965700"/>
          <p14:tracePt t="40188" x="4400550" y="4965700"/>
          <p14:tracePt t="40206" x="4394200" y="4965700"/>
          <p14:tracePt t="40221" x="4387850" y="4965700"/>
          <p14:tracePt t="40221" x="4381500" y="4965700"/>
          <p14:tracePt t="40241" x="4375150" y="4965700"/>
          <p14:tracePt t="40255" x="4362450" y="4972050"/>
          <p14:tracePt t="40272" x="4356100" y="4965700"/>
          <p14:tracePt t="40288" x="4349750" y="4965700"/>
          <p14:tracePt t="40305" x="4343400" y="4965700"/>
          <p14:tracePt t="40322" x="4337050" y="4965700"/>
          <p14:tracePt t="40322" x="4330700" y="4959350"/>
          <p14:tracePt t="40340" x="4324350" y="4959350"/>
          <p14:tracePt t="40364" x="4318000" y="4953000"/>
          <p14:tracePt t="40380" x="4311650" y="4946650"/>
          <p14:tracePt t="40407" x="4305300" y="4940300"/>
          <p14:tracePt t="40423" x="4305300" y="4933950"/>
          <p14:tracePt t="40440" x="4298950" y="4927600"/>
          <p14:tracePt t="40452" x="4298950" y="4921250"/>
          <p14:tracePt t="40476" x="4292600" y="4914900"/>
          <p14:tracePt t="40499" x="4286250" y="4914900"/>
          <p14:tracePt t="40519" x="4279900" y="4914900"/>
          <p14:tracePt t="40544" x="4273550" y="4921250"/>
          <p14:tracePt t="40564" x="4267200" y="4921250"/>
          <p14:tracePt t="40587" x="4260850" y="4927600"/>
          <p14:tracePt t="40611" x="4267200" y="4927600"/>
          <p14:tracePt t="40679" x="4273550" y="4927600"/>
          <p14:tracePt t="40699" x="4279900" y="4927600"/>
          <p14:tracePt t="40724" x="4286250" y="4927600"/>
          <p14:tracePt t="40739" x="4292600" y="4927600"/>
          <p14:tracePt t="40759" x="4298950" y="4921250"/>
          <p14:tracePt t="40783" x="4292600" y="4927600"/>
          <p14:tracePt t="40852" x="4286250" y="4927600"/>
          <p14:tracePt t="40871" x="4279900" y="4933950"/>
          <p14:tracePt t="40895" x="4273550" y="4933950"/>
          <p14:tracePt t="40919" x="4267200" y="4933950"/>
          <p14:tracePt t="40947" x="4260850" y="4933950"/>
          <p14:tracePt t="40963" x="4254500" y="4940300"/>
          <p14:tracePt t="40979" x="4248150" y="4940300"/>
          <p14:tracePt t="40991" x="4241800" y="4940300"/>
          <p14:tracePt t="41039" x="4235450" y="4946650"/>
          <p14:tracePt t="41076" x="4229100" y="4946650"/>
          <p14:tracePt t="41119" x="4222750" y="4946650"/>
          <p14:tracePt t="41160" x="4222750" y="4953000"/>
          <p14:tracePt t="41195" x="4216400" y="4953000"/>
          <p14:tracePt t="41223" x="4210050" y="4946650"/>
          <p14:tracePt t="41247" x="4203700" y="4946650"/>
          <p14:tracePt t="41264" x="4197350" y="4946650"/>
          <p14:tracePt t="41280" x="4191000" y="4946650"/>
          <p14:tracePt t="41291" x="4184650" y="4946650"/>
          <p14:tracePt t="41307" x="4178300" y="4946650"/>
          <p14:tracePt t="41323" x="4171950" y="4946650"/>
          <p14:tracePt t="41339" x="4165600" y="4940300"/>
          <p14:tracePt t="41352" x="4159250" y="4940300"/>
          <p14:tracePt t="41367" x="4152900" y="4946650"/>
          <p14:tracePt t="41383" x="4146550" y="4946650"/>
          <p14:tracePt t="41400" x="4140200" y="4946650"/>
          <p14:tracePt t="41436" x="4133850" y="4940300"/>
          <p14:tracePt t="41459" x="4127500" y="4940300"/>
          <p14:tracePt t="41480" x="4121150" y="4940300"/>
          <p14:tracePt t="41495" x="4108450" y="4940300"/>
          <p14:tracePt t="41523" x="4102100" y="4940300"/>
          <p14:tracePt t="41539" x="4095750" y="4946650"/>
          <p14:tracePt t="41548" x="4089400" y="4946650"/>
          <p14:tracePt t="41564" x="4083050" y="4946650"/>
          <p14:tracePt t="41575" x="4076700" y="4953000"/>
          <p14:tracePt t="41575" x="4070350" y="4953000"/>
          <p14:tracePt t="41594" x="4064000" y="4953000"/>
          <p14:tracePt t="41609" x="4051300" y="4953000"/>
          <p14:tracePt t="41626" x="4044950" y="4953000"/>
          <p14:tracePt t="41643" x="4038600" y="4953000"/>
          <p14:tracePt t="41667" x="4032250" y="4953000"/>
          <p14:tracePt t="41683" x="4025900" y="4953000"/>
          <p14:tracePt t="41699" x="4019550" y="4953000"/>
          <p14:tracePt t="41712" x="4013200" y="4953000"/>
          <p14:tracePt t="41728" x="4013200" y="4946650"/>
          <p14:tracePt t="41744" x="4006850" y="4946650"/>
          <p14:tracePt t="41759" x="4000500" y="4946650"/>
          <p14:tracePt t="41776" x="3994150" y="4946650"/>
          <p14:tracePt t="41793" x="3987800" y="4940300"/>
          <p14:tracePt t="41810" x="3981450" y="4940300"/>
          <p14:tracePt t="41827" x="3975100" y="4940300"/>
          <p14:tracePt t="41843" x="3968750" y="4933950"/>
          <p14:tracePt t="41916" x="3975100" y="4927600"/>
          <p14:tracePt t="41952" x="3981450" y="4927600"/>
          <p14:tracePt t="41992" x="3981450" y="4933950"/>
          <p14:tracePt t="42019" x="3987800" y="4940300"/>
          <p14:tracePt t="42035" x="3987800" y="4946650"/>
          <p14:tracePt t="42043" x="3994150" y="4953000"/>
          <p14:tracePt t="42051" x="3994150" y="4959350"/>
          <p14:tracePt t="42060" x="4000500" y="4972050"/>
          <p14:tracePt t="42060" x="4000500" y="4978400"/>
          <p14:tracePt t="42060" x="4006850" y="4991100"/>
          <p14:tracePt t="42081" x="4006850" y="4997450"/>
          <p14:tracePt t="42081" x="4013200" y="5010150"/>
          <p14:tracePt t="42096" x="4013200" y="5016500"/>
          <p14:tracePt t="42096" x="4013200" y="5029200"/>
          <p14:tracePt t="42112" x="4013200" y="5035550"/>
          <p14:tracePt t="42112" x="4019550" y="5041900"/>
          <p14:tracePt t="42129" x="4019550" y="5054600"/>
          <p14:tracePt t="42129" x="4019550" y="5067300"/>
          <p14:tracePt t="42145" x="4025900" y="5080000"/>
          <p14:tracePt t="42145" x="4025900" y="5092700"/>
          <p14:tracePt t="42145" x="4032250" y="5105400"/>
          <p14:tracePt t="42165" x="4038600" y="5118100"/>
          <p14:tracePt t="42177" x="4038600" y="5137150"/>
          <p14:tracePt t="42177" x="4044950" y="5156200"/>
          <p14:tracePt t="42195" x="4051300" y="5168900"/>
          <p14:tracePt t="42195" x="4051300" y="5181600"/>
          <p14:tracePt t="42212" x="4057650" y="5187950"/>
          <p14:tracePt t="42212" x="4057650" y="5194300"/>
          <p14:tracePt t="42229" x="4057650" y="5200650"/>
          <p14:tracePt t="42229" x="4057650" y="5207000"/>
          <p14:tracePt t="42248" x="4064000" y="5213350"/>
          <p14:tracePt t="42248" x="4064000" y="5219700"/>
          <p14:tracePt t="42262" x="4064000" y="5226050"/>
          <p14:tracePt t="42262" x="4070350" y="5238750"/>
          <p14:tracePt t="42279" x="4070350" y="5245100"/>
          <p14:tracePt t="42279" x="4083050" y="5264150"/>
          <p14:tracePt t="42296" x="4083050" y="5270500"/>
          <p14:tracePt t="42296" x="4089400" y="5276850"/>
          <p14:tracePt t="42313" x="4089400" y="5283200"/>
          <p14:tracePt t="42313" x="4089400" y="5289550"/>
          <p14:tracePt t="42330" x="4089400" y="5295900"/>
          <p14:tracePt t="42345" x="4089400" y="5302250"/>
          <p14:tracePt t="42362" x="4095750" y="5295900"/>
          <p14:tracePt t="42447" x="4095750" y="5289550"/>
          <p14:tracePt t="42463" x="4095750" y="5283200"/>
          <p14:tracePt t="42499" x="4095750" y="5276850"/>
          <p14:tracePt t="42523" x="4095750" y="5270500"/>
          <p14:tracePt t="42543" x="4089400" y="5264150"/>
          <p14:tracePt t="42567" x="4089400" y="5257800"/>
          <p14:tracePt t="42635" x="4089400" y="5251450"/>
          <p14:tracePt t="42663" x="4089400" y="5245100"/>
          <p14:tracePt t="42695" x="4089400" y="5238750"/>
          <p14:tracePt t="42783" x="4089400" y="5232400"/>
          <p14:tracePt t="42843" x="4083050" y="5226050"/>
          <p14:tracePt t="43012" x="4076700" y="5226050"/>
          <p14:tracePt t="43075" x="4076700" y="5219700"/>
          <p14:tracePt t="43159" x="4070350" y="5219700"/>
          <p14:tracePt t="43235" x="4064000" y="5213350"/>
          <p14:tracePt t="43312" x="4064000" y="5207000"/>
          <p14:tracePt t="43423" x="4057650" y="5207000"/>
          <p14:tracePt t="43544" x="4064000" y="5200650"/>
          <p14:tracePt t="43603" x="4070350" y="5200650"/>
          <p14:tracePt t="43631" x="4076700" y="5194300"/>
          <p14:tracePt t="43675" x="4083050" y="5194300"/>
          <p14:tracePt t="43699" x="4089400" y="5194300"/>
          <p14:tracePt t="43732" x="4089400" y="5187950"/>
          <p14:tracePt t="43879" x="4089400" y="5194300"/>
          <p14:tracePt t="43979" x="4089400" y="5200650"/>
          <p14:tracePt t="43992" x="4095750" y="5207000"/>
          <p14:tracePt t="44007" x="4102100" y="5213350"/>
          <p14:tracePt t="44017" x="4108450" y="5219700"/>
          <p14:tracePt t="44017" x="4108450" y="5226050"/>
          <p14:tracePt t="44036" x="4121150" y="5238750"/>
          <p14:tracePt t="44036" x="4127500" y="5251450"/>
          <p14:tracePt t="44052" x="4133850" y="5257800"/>
          <p14:tracePt t="44052" x="4140200" y="5264150"/>
          <p14:tracePt t="44069" x="4146550" y="5270500"/>
          <p14:tracePt t="44084" x="4152900" y="5276850"/>
          <p14:tracePt t="44100" x="4152900" y="5270500"/>
          <p14:tracePt t="44152" x="4152900" y="5264150"/>
          <p14:tracePt t="44163" x="4146550" y="5257800"/>
          <p14:tracePt t="44172" x="4146550" y="5251450"/>
          <p14:tracePt t="44188" x="4146550" y="5245100"/>
          <p14:tracePt t="44201" x="4140200" y="5232400"/>
          <p14:tracePt t="44201" x="4133850" y="5219700"/>
          <p14:tracePt t="44219" x="4127500" y="5207000"/>
          <p14:tracePt t="44219" x="4127500" y="5194300"/>
          <p14:tracePt t="44237" x="4121150" y="5187950"/>
          <p14:tracePt t="44237" x="4121150" y="5175250"/>
          <p14:tracePt t="44252" x="4114800" y="5162550"/>
          <p14:tracePt t="44252" x="4108450" y="5149850"/>
          <p14:tracePt t="44269" x="4108450" y="5137150"/>
          <p14:tracePt t="44269" x="4102100" y="5111750"/>
          <p14:tracePt t="44286" x="4095750" y="5105400"/>
          <p14:tracePt t="44286" x="4095750" y="5092700"/>
          <p14:tracePt t="44302" x="4089400" y="5086350"/>
          <p14:tracePt t="44302" x="4089400" y="5073650"/>
          <p14:tracePt t="44319" x="4089400" y="5067300"/>
          <p14:tracePt t="44319" x="4089400" y="5060950"/>
          <p14:tracePt t="44336" x="4089400" y="5073650"/>
          <p14:tracePt t="44367" x="4089400" y="5080000"/>
          <p14:tracePt t="44375" x="4089400" y="5092700"/>
          <p14:tracePt t="44385" x="4089400" y="5099050"/>
          <p14:tracePt t="44385" x="4083050" y="5130800"/>
          <p14:tracePt t="44405" x="4083050" y="5149850"/>
          <p14:tracePt t="44405" x="4076700" y="5162550"/>
          <p14:tracePt t="44420" x="4076700" y="5181600"/>
          <p14:tracePt t="44420" x="4064000" y="5200650"/>
          <p14:tracePt t="44436" x="4057650" y="5219700"/>
          <p14:tracePt t="44436" x="4044950" y="5238750"/>
          <p14:tracePt t="44453" x="4032250" y="5257800"/>
          <p14:tracePt t="44453" x="4019550" y="5283200"/>
          <p14:tracePt t="44453" x="4000500" y="5308600"/>
          <p14:tracePt t="44472" x="3981450" y="5327650"/>
          <p14:tracePt t="44485" x="3956050" y="5359400"/>
          <p14:tracePt t="44485" x="3930650" y="5384800"/>
          <p14:tracePt t="44504" x="3873500" y="5441950"/>
          <p14:tracePt t="44504" x="3841750" y="5467350"/>
          <p14:tracePt t="44520" x="3803650" y="5499100"/>
          <p14:tracePt t="44520" x="3771900" y="5524500"/>
          <p14:tracePt t="44537" x="3740150" y="5549900"/>
          <p14:tracePt t="44537" x="3708400" y="5568950"/>
          <p14:tracePt t="44553" x="3676650" y="5588000"/>
          <p14:tracePt t="44553" x="3651250" y="5600700"/>
          <p14:tracePt t="44553" x="3625850" y="5613400"/>
          <p14:tracePt t="44572" x="3600450" y="5626100"/>
          <p14:tracePt t="44572" x="3575050" y="5632450"/>
          <p14:tracePt t="44587" x="3556000" y="5638800"/>
          <p14:tracePt t="44587" x="3530600" y="5638800"/>
          <p14:tracePt t="44603" x="3517900" y="5638800"/>
          <p14:tracePt t="44603" x="3498850" y="5638800"/>
          <p14:tracePt t="44620" x="3492500" y="5632450"/>
          <p14:tracePt t="44620" x="3473450" y="5607050"/>
          <p14:tracePt t="44637" x="3467100" y="5594350"/>
          <p14:tracePt t="44637" x="3460750" y="5575300"/>
          <p14:tracePt t="44654" x="3460750" y="5556250"/>
          <p14:tracePt t="44654" x="3454400" y="5530850"/>
          <p14:tracePt t="44670" x="3454400" y="5511800"/>
          <p14:tracePt t="44670" x="3454400" y="5486400"/>
          <p14:tracePt t="44687" x="3454400" y="5454650"/>
          <p14:tracePt t="44687" x="3454400" y="5403850"/>
          <p14:tracePt t="44704" x="3454400" y="5378450"/>
          <p14:tracePt t="44704" x="3454400" y="5346700"/>
          <p14:tracePt t="44720" x="3454400" y="5321300"/>
          <p14:tracePt t="44720" x="3454400" y="5295900"/>
          <p14:tracePt t="44738" x="3460750" y="5264150"/>
          <p14:tracePt t="44738" x="3460750" y="5238750"/>
          <p14:tracePt t="44754" x="3460750" y="5207000"/>
          <p14:tracePt t="44754" x="3467100" y="5181600"/>
          <p14:tracePt t="44754" x="3467100" y="5156200"/>
          <p14:tracePt t="44773" x="3473450" y="5124450"/>
          <p14:tracePt t="44773" x="3473450" y="5099050"/>
          <p14:tracePt t="44788" x="3473450" y="5073650"/>
          <p14:tracePt t="44788" x="3479800" y="5048250"/>
          <p14:tracePt t="44804" x="3479800" y="5016500"/>
          <p14:tracePt t="44804" x="3486150" y="4997450"/>
          <p14:tracePt t="44821" x="3492500" y="4972050"/>
          <p14:tracePt t="44821" x="3498850" y="4946650"/>
          <p14:tracePt t="44838" x="3505200" y="4927600"/>
          <p14:tracePt t="44838" x="3511550" y="4902200"/>
          <p14:tracePt t="44838" x="3524250" y="4889500"/>
          <p14:tracePt t="44856" x="3530600" y="4870450"/>
          <p14:tracePt t="44856" x="3543300" y="4857750"/>
          <p14:tracePt t="44871" x="3549650" y="4851400"/>
          <p14:tracePt t="44871" x="3562350" y="4845050"/>
          <p14:tracePt t="44887" x="3568700" y="4838700"/>
          <p14:tracePt t="44887" x="3581400" y="4838700"/>
          <p14:tracePt t="44905" x="3594100" y="4845050"/>
          <p14:tracePt t="44905" x="3606800" y="4857750"/>
          <p14:tracePt t="44921" x="3619500" y="4876800"/>
          <p14:tracePt t="44921" x="3638550" y="4902200"/>
          <p14:tracePt t="44921" x="3657600" y="4933950"/>
          <p14:tracePt t="44940" x="3683000" y="4965700"/>
          <p14:tracePt t="44940" x="3714750" y="5010150"/>
          <p14:tracePt t="44954" x="3740150" y="5048250"/>
          <p14:tracePt t="44954" x="3778250" y="5086350"/>
          <p14:tracePt t="44971" x="3810000" y="5130800"/>
          <p14:tracePt t="44971" x="3848100" y="5162550"/>
          <p14:tracePt t="44988" x="3886200" y="5194300"/>
          <p14:tracePt t="44988" x="3956050" y="5238750"/>
          <p14:tracePt t="45005" x="3994150" y="5257800"/>
          <p14:tracePt t="45005" x="4032250" y="5270500"/>
          <p14:tracePt t="45021" x="4070350" y="5283200"/>
          <p14:tracePt t="45021" x="4108450" y="5289550"/>
          <p14:tracePt t="45039" x="4146550" y="5302250"/>
          <p14:tracePt t="45039" x="4229100" y="5314950"/>
          <p14:tracePt t="45056" x="4273550" y="5314950"/>
          <p14:tracePt t="45056" x="4311650" y="5321300"/>
          <p14:tracePt t="45072" x="4343400" y="5321300"/>
          <p14:tracePt t="45072" x="4381500" y="5327650"/>
          <p14:tracePt t="45089" x="4406900" y="5327650"/>
          <p14:tracePt t="45089" x="4438650" y="5327650"/>
          <p14:tracePt t="45105" x="4457700" y="5321300"/>
          <p14:tracePt t="45105" x="4476750" y="5321300"/>
          <p14:tracePt t="45122" x="4489450" y="5321300"/>
          <p14:tracePt t="45122" x="4502150" y="5314950"/>
          <p14:tracePt t="45122" x="4508500" y="5314950"/>
          <p14:tracePt t="45141" x="4502150" y="5308600"/>
          <p14:tracePt t="45171" x="4495800" y="5308600"/>
          <p14:tracePt t="45180" x="4476750" y="5308600"/>
          <p14:tracePt t="45180" x="4457700" y="5308600"/>
          <p14:tracePt t="45194" x="4438650" y="5302250"/>
          <p14:tracePt t="45204" x="4413250" y="5295900"/>
          <p14:tracePt t="45204" x="4381500" y="5289550"/>
          <p14:tracePt t="45204" x="4349750" y="5276850"/>
          <p14:tracePt t="45224" x="4311650" y="5264150"/>
          <p14:tracePt t="45224" x="4273550" y="5251450"/>
          <p14:tracePt t="45239" x="4235450" y="5238750"/>
          <p14:tracePt t="45239" x="4152900" y="5200650"/>
          <p14:tracePt t="45261" x="4108450" y="5181600"/>
          <p14:tracePt t="45271" x="4064000" y="5156200"/>
          <p14:tracePt t="45271" x="4025900" y="5137150"/>
          <p14:tracePt t="45289" x="3981450" y="5118100"/>
          <p14:tracePt t="45289" x="3905250" y="5073650"/>
          <p14:tracePt t="45306" x="3867150" y="5054600"/>
          <p14:tracePt t="45306" x="3835400" y="5035550"/>
          <p14:tracePt t="45322" x="3797300" y="5022850"/>
          <p14:tracePt t="45322" x="3765550" y="5016500"/>
          <p14:tracePt t="45339" x="3733800" y="5016500"/>
          <p14:tracePt t="45339" x="3683000" y="5029200"/>
          <p14:tracePt t="45356" x="3657600" y="5041900"/>
          <p14:tracePt t="45356" x="3638550" y="5060950"/>
          <p14:tracePt t="45373" x="3619500" y="5086350"/>
          <p14:tracePt t="45373" x="3606800" y="5118100"/>
          <p14:tracePt t="45389" x="3594100" y="5149850"/>
          <p14:tracePt t="45389" x="3581400" y="5187950"/>
          <p14:tracePt t="45406" x="3568700" y="5219700"/>
          <p14:tracePt t="45406" x="3556000" y="5283200"/>
          <p14:tracePt t="45425" x="3549650" y="5308600"/>
          <p14:tracePt t="45425" x="3543300" y="5327650"/>
          <p14:tracePt t="45440" x="3536950" y="5346700"/>
          <p14:tracePt t="45440" x="3536950" y="5359400"/>
          <p14:tracePt t="45456" x="3536950" y="5365750"/>
          <p14:tracePt t="45456" x="3536950" y="5372100"/>
          <p14:tracePt t="45473" x="3543300" y="5365750"/>
          <p14:tracePt t="45488" x="3543300" y="5359400"/>
          <p14:tracePt t="45488" x="3556000" y="5353050"/>
          <p14:tracePt t="45488" x="3562350" y="5346700"/>
          <p14:tracePt t="45508" x="3575050" y="5334000"/>
          <p14:tracePt t="45508" x="3581400" y="5321300"/>
          <p14:tracePt t="45524" x="3600450" y="5302250"/>
          <p14:tracePt t="45524" x="3613150" y="5283200"/>
          <p14:tracePt t="45540" x="3632200" y="5257800"/>
          <p14:tracePt t="45540" x="3644900" y="5238750"/>
          <p14:tracePt t="45557" x="3663950" y="5213350"/>
          <p14:tracePt t="45557" x="3683000" y="5181600"/>
          <p14:tracePt t="45573" x="3708400" y="5156200"/>
          <p14:tracePt t="45573" x="3727450" y="5130800"/>
          <p14:tracePt t="45590" x="3752850" y="5105400"/>
          <p14:tracePt t="45590" x="3797300" y="5054600"/>
          <p14:tracePt t="45607" x="3822700" y="5035550"/>
          <p14:tracePt t="45607" x="3841750" y="5016500"/>
          <p14:tracePt t="45624" x="3867150" y="4991100"/>
          <p14:tracePt t="45624" x="3886200" y="4978400"/>
          <p14:tracePt t="45640" x="3911600" y="4953000"/>
          <p14:tracePt t="45640" x="3949700" y="4921250"/>
          <p14:tracePt t="45657" x="3968750" y="4908550"/>
          <p14:tracePt t="45657" x="3987800" y="4889500"/>
          <p14:tracePt t="45673" x="4000500" y="4883150"/>
          <p14:tracePt t="45673" x="4013200" y="4870450"/>
          <p14:tracePt t="45690" x="4032250" y="4870450"/>
          <p14:tracePt t="45690" x="4044950" y="4870450"/>
          <p14:tracePt t="45707" x="4064000" y="4876800"/>
          <p14:tracePt t="45707" x="4102100" y="4921250"/>
          <p14:tracePt t="45724" x="4121150" y="4953000"/>
          <p14:tracePt t="45724" x="4146550" y="4984750"/>
          <p14:tracePt t="45741" x="4171950" y="5022850"/>
          <p14:tracePt t="45741" x="4197350" y="5067300"/>
          <p14:tracePt t="45757" x="4216400" y="5105400"/>
          <p14:tracePt t="45757" x="4241800" y="5143500"/>
          <p14:tracePt t="45757" x="4254500" y="5175250"/>
          <p14:tracePt t="45776" x="4273550" y="5200650"/>
          <p14:tracePt t="45789" x="4286250" y="5226050"/>
          <p14:tracePt t="45789" x="4298950" y="5257800"/>
          <p14:tracePt t="45808" x="4305300" y="5270500"/>
          <p14:tracePt t="45808" x="4311650" y="5276850"/>
          <p14:tracePt t="45824" x="4311650" y="5283200"/>
          <p14:tracePt t="45840" x="4318000" y="5289550"/>
          <p14:tracePt t="45856" x="4318000" y="5283200"/>
          <p14:tracePt t="45873" x="4318000" y="5276850"/>
          <p14:tracePt t="45890" x="4324350" y="5270500"/>
          <p14:tracePt t="45907" x="4324350" y="5264150"/>
          <p14:tracePt t="45923" x="4318000" y="5257800"/>
          <p14:tracePt t="45940" x="4318000" y="5251450"/>
          <p14:tracePt t="45956" x="4318000" y="5245100"/>
          <p14:tracePt t="45973" x="4311650" y="5238750"/>
          <p14:tracePt t="45990" x="4311650" y="5232400"/>
          <p14:tracePt t="45990" x="4311650" y="5226050"/>
          <p14:tracePt t="46008" x="4305300" y="5219700"/>
          <p14:tracePt t="46024" x="4305300" y="5213350"/>
          <p14:tracePt t="46040" x="4305300" y="5200650"/>
          <p14:tracePt t="46057" x="4298950" y="5194300"/>
          <p14:tracePt t="46057" x="4298950" y="5181600"/>
          <p14:tracePt t="46077" x="4298950" y="5175250"/>
          <p14:tracePt t="46077" x="4298950" y="5168900"/>
          <p14:tracePt t="46092" x="4298950" y="5162550"/>
          <p14:tracePt t="46092" x="4292600" y="5162550"/>
          <p14:tracePt t="46109" x="4292600" y="5156200"/>
          <p14:tracePt t="46124" x="4292600" y="5143500"/>
          <p14:tracePt t="46141" x="4286250" y="5137150"/>
          <p14:tracePt t="46157" x="4279900" y="5130800"/>
          <p14:tracePt t="46157" x="4279900" y="5124450"/>
          <p14:tracePt t="46176" x="4273550" y="5118100"/>
          <p14:tracePt t="46192" x="4273550" y="5111750"/>
          <p14:tracePt t="46207" x="4267200" y="5105400"/>
          <p14:tracePt t="46224" x="4260850" y="5099050"/>
          <p14:tracePt t="46271" x="4260850" y="5092700"/>
          <p14:tracePt t="46295" x="4260850" y="5086350"/>
          <p14:tracePt t="46323" x="4254500" y="5080000"/>
          <p14:tracePt t="46399" x="4248150" y="5080000"/>
          <p14:tracePt t="46483" x="4241800" y="5080000"/>
          <p14:tracePt t="46543" x="4248150" y="5080000"/>
          <p14:tracePt t="46603" x="4241800" y="5080000"/>
          <p14:tracePt t="46707" x="4235450" y="5086350"/>
          <p14:tracePt t="46983" x="4229100" y="5092700"/>
          <p14:tracePt t="47135" x="4235450" y="5092700"/>
          <p14:tracePt t="47232" x="4241800" y="5092700"/>
          <p14:tracePt t="47263" x="4254500" y="5086350"/>
          <p14:tracePt t="47275" x="4260850" y="5086350"/>
          <p14:tracePt t="47291" x="4267200" y="5086350"/>
          <p14:tracePt t="47299" x="4273550" y="5086350"/>
          <p14:tracePt t="47311" x="4279900" y="5080000"/>
          <p14:tracePt t="47327" x="4292600" y="5080000"/>
          <p14:tracePt t="47344" x="4298950" y="5080000"/>
          <p14:tracePt t="47361" x="4286250" y="5080000"/>
          <p14:tracePt t="47391" x="4279900" y="5080000"/>
          <p14:tracePt t="47396" x="4267200" y="5080000"/>
          <p14:tracePt t="47411" x="4260850" y="5080000"/>
          <p14:tracePt t="47411" x="4254500" y="5080000"/>
          <p14:tracePt t="47429" x="4248150" y="5080000"/>
          <p14:tracePt t="47429" x="4241800" y="5086350"/>
          <p14:tracePt t="47446" x="4235450" y="5086350"/>
          <p14:tracePt t="47446" x="4229100" y="5086350"/>
          <p14:tracePt t="47463" x="4222750" y="5086350"/>
          <p14:tracePt t="47479" x="4229100" y="5080000"/>
          <p14:tracePt t="47511" x="4229100" y="5073650"/>
          <p14:tracePt t="47524" x="4235450" y="5067300"/>
          <p14:tracePt t="47539" x="4241800" y="5054600"/>
          <p14:tracePt t="47555" x="4248150" y="5048250"/>
          <p14:tracePt t="47576" x="4248150" y="5041900"/>
          <p14:tracePt t="47607" x="4254500" y="5048250"/>
          <p14:tracePt t="47631" x="4260850" y="5054600"/>
          <p14:tracePt t="47643" x="4267200" y="5060950"/>
          <p14:tracePt t="47659" x="4267200" y="5067300"/>
          <p14:tracePt t="47667" x="4273550" y="5073650"/>
          <p14:tracePt t="47679" x="4279900" y="5073650"/>
          <p14:tracePt t="47679" x="4292600" y="5086350"/>
          <p14:tracePt t="47697" x="4298950" y="5092700"/>
          <p14:tracePt t="47697" x="4298950" y="5099050"/>
          <p14:tracePt t="47714" x="4305300" y="5105400"/>
          <p14:tracePt t="47714" x="4311650" y="5111750"/>
          <p14:tracePt t="47730" x="4311650" y="5118100"/>
          <p14:tracePt t="47730" x="4318000" y="5124450"/>
          <p14:tracePt t="47749" x="4318000" y="5130800"/>
          <p14:tracePt t="47763" x="4311650" y="5124450"/>
          <p14:tracePt t="47787" x="4305300" y="5124450"/>
          <p14:tracePt t="47803" x="4292600" y="5118100"/>
          <p14:tracePt t="47816" x="4286250" y="5118100"/>
          <p14:tracePt t="47832" x="4279900" y="5118100"/>
          <p14:tracePt t="47846" x="4273550" y="5111750"/>
          <p14:tracePt t="47864" x="4267200" y="5111750"/>
          <p14:tracePt t="47879" x="4260850" y="5118100"/>
          <p14:tracePt t="47896" x="4260850" y="5124450"/>
          <p14:tracePt t="47924" x="4254500" y="5124450"/>
          <p14:tracePt t="47943" x="4248150" y="5118100"/>
          <p14:tracePt t="47959" x="4241800" y="5118100"/>
          <p14:tracePt t="47975" x="4235450" y="5118100"/>
          <p14:tracePt t="47984" x="4229100" y="5111750"/>
          <p14:tracePt t="47984" x="4222750" y="5111750"/>
          <p14:tracePt t="47998" x="4216400" y="5105400"/>
          <p14:tracePt t="47998" x="4210050" y="5105400"/>
          <p14:tracePt t="48015" x="4203700" y="5105400"/>
          <p14:tracePt t="48030" x="4197350" y="5099050"/>
          <p14:tracePt t="48047" x="4203700" y="5099050"/>
          <p14:tracePt t="48079" x="4210050" y="5099050"/>
          <p14:tracePt t="48087" x="4216400" y="5105400"/>
          <p14:tracePt t="48097" x="4222750" y="5105400"/>
          <p14:tracePt t="48097" x="4241800" y="5105400"/>
          <p14:tracePt t="48116" x="4248150" y="5111750"/>
          <p14:tracePt t="48116" x="4260850" y="5105400"/>
          <p14:tracePt t="48132" x="4267200" y="5105400"/>
          <p14:tracePt t="48132" x="4279900" y="5105400"/>
          <p14:tracePt t="48148" x="4286250" y="5105400"/>
          <p14:tracePt t="48148" x="4292600" y="5105400"/>
          <p14:tracePt t="48165" x="4298950" y="5105400"/>
          <p14:tracePt t="48165" x="4305300" y="5105400"/>
          <p14:tracePt t="48182" x="4292600" y="5105400"/>
          <p14:tracePt t="48223" x="4286250" y="5105400"/>
          <p14:tracePt t="48231" x="4279900" y="5105400"/>
          <p14:tracePt t="48236" x="4267200" y="5105400"/>
          <p14:tracePt t="48247" x="4260850" y="5105400"/>
          <p14:tracePt t="48247" x="4248150" y="5105400"/>
          <p14:tracePt t="48266" x="4235450" y="5105400"/>
          <p14:tracePt t="48266" x="4229100" y="5105400"/>
          <p14:tracePt t="48266" x="4216400" y="5099050"/>
          <p14:tracePt t="48284" x="4210050" y="5099050"/>
          <p14:tracePt t="48284" x="4203700" y="5099050"/>
          <p14:tracePt t="48299" x="4191000" y="5099050"/>
          <p14:tracePt t="48314" x="4184650" y="5099050"/>
          <p14:tracePt t="48331" x="4178300" y="5099050"/>
          <p14:tracePt t="48348" x="4184650" y="5105400"/>
          <p14:tracePt t="48364" x="4197350" y="5105400"/>
          <p14:tracePt t="48381" x="4203700" y="5105400"/>
          <p14:tracePt t="48381" x="4210050" y="5111750"/>
          <p14:tracePt t="48399" x="4216400" y="5111750"/>
          <p14:tracePt t="48399" x="4229100" y="5118100"/>
          <p14:tracePt t="48416" x="4235450" y="5118100"/>
          <p14:tracePt t="48416" x="4241800" y="5118100"/>
          <p14:tracePt t="48433" x="4248150" y="5124450"/>
          <p14:tracePt t="48433" x="4254500" y="5124450"/>
          <p14:tracePt t="48449" x="4260850" y="5130800"/>
          <p14:tracePt t="48471" x="4267200" y="5137150"/>
          <p14:tracePt t="48491" x="4260850" y="5137150"/>
          <p14:tracePt t="48531" x="4254500" y="5137150"/>
          <p14:tracePt t="48544" x="4248150" y="5130800"/>
          <p14:tracePt t="48560" x="4241800" y="5124450"/>
          <p14:tracePt t="48575" x="4248150" y="5124450"/>
          <p14:tracePt t="48643" x="4254500" y="5124450"/>
          <p14:tracePt t="48655" x="4260850" y="5124450"/>
          <p14:tracePt t="48680" x="4260850" y="5118100"/>
          <p14:tracePt t="48703" x="4260850" y="5111750"/>
          <p14:tracePt t="48739" x="4254500" y="5111750"/>
          <p14:tracePt t="48755" x="4248150" y="5111750"/>
          <p14:tracePt t="48776" x="4241800" y="5111750"/>
          <p14:tracePt t="48799" x="4235450" y="5118100"/>
          <p14:tracePt t="48860" x="4229100" y="5118100"/>
          <p14:tracePt t="48979" x="4222750" y="5124450"/>
          <p14:tracePt t="49023" x="4222750" y="5118100"/>
          <p14:tracePt t="49115" x="4216400" y="5111750"/>
          <p14:tracePt t="49219" x="4210050" y="5105400"/>
          <p14:tracePt t="49251" x="4203700" y="5105400"/>
          <p14:tracePt t="49271" x="4197350" y="5105400"/>
          <p14:tracePt t="49295" x="4191000" y="5105400"/>
          <p14:tracePt t="49323" x="4191000" y="5111750"/>
          <p14:tracePt t="49467" x="4191000" y="5118100"/>
          <p14:tracePt t="49503" x="4184650" y="5124450"/>
          <p14:tracePt t="49555" x="4178300" y="5130800"/>
          <p14:tracePt t="49647" x="4171950" y="5130800"/>
          <p14:tracePt t="49683" x="4165600" y="5130800"/>
          <p14:tracePt t="49731" x="4152900" y="5130800"/>
          <p14:tracePt t="49743" x="4146550" y="5130800"/>
          <p14:tracePt t="49759" x="4140200" y="5130800"/>
          <p14:tracePt t="49775" x="4133850" y="5130800"/>
          <p14:tracePt t="49791" x="4127500" y="5130800"/>
          <p14:tracePt t="49804" x="4121150" y="5130800"/>
          <p14:tracePt t="49820" x="4121150" y="5124450"/>
          <p14:tracePt t="49904" x="4127500" y="5124450"/>
          <p14:tracePt t="50151" x="4127500" y="5118100"/>
          <p14:tracePt t="50239" x="4133850" y="5118100"/>
          <p14:tracePt t="50283" x="4127500" y="5118100"/>
          <p14:tracePt t="50451" x="4121150" y="5124450"/>
          <p14:tracePt t="50960" x="4127500" y="5130800"/>
          <p14:tracePt t="51011" x="4133850" y="5130800"/>
          <p14:tracePt t="51131" x="4140200" y="5130800"/>
          <p14:tracePt t="51164" x="4146550" y="5124450"/>
          <p14:tracePt t="51183" x="4152900" y="5124450"/>
          <p14:tracePt t="51199" x="4159250" y="5124450"/>
          <p14:tracePt t="51216" x="4165600" y="5124450"/>
          <p14:tracePt t="51231" x="4171950" y="5118100"/>
          <p14:tracePt t="51243" x="4178300" y="5118100"/>
          <p14:tracePt t="51268" x="4184650" y="5111750"/>
          <p14:tracePt t="51320" x="4178300" y="5111750"/>
          <p14:tracePt t="51471" x="4184650" y="5111750"/>
          <p14:tracePt t="51559" x="4178300" y="5111750"/>
          <p14:tracePt t="51644" x="4171950" y="5118100"/>
          <p14:tracePt t="51679" x="4178300" y="5124450"/>
          <p14:tracePt t="52071" x="4184650" y="5124450"/>
          <p14:tracePt t="52115" x="4191000" y="5118100"/>
          <p14:tracePt t="52143" x="4184650" y="5118100"/>
          <p14:tracePt t="52211" x="4178300" y="5118100"/>
          <p14:tracePt t="52243" x="4178300" y="5124450"/>
          <p14:tracePt t="52295" x="4171950" y="5124450"/>
          <p14:tracePt t="52391" x="4178300" y="5130800"/>
          <p14:tracePt t="52603" x="4178300" y="5124450"/>
          <p14:tracePt t="52975" x="4171950" y="5124450"/>
          <p14:tracePt t="53263" x="4165600" y="5124450"/>
          <p14:tracePt t="53283" x="4159250" y="5130800"/>
          <p14:tracePt t="53299" x="4152900" y="5130800"/>
          <p14:tracePt t="53323" x="4146550" y="5130800"/>
          <p14:tracePt t="53343" x="4140200" y="5137150"/>
          <p14:tracePt t="53427" x="4146550" y="5137150"/>
          <p14:tracePt t="53523" x="4152900" y="5137150"/>
          <p14:tracePt t="53539" x="4159250" y="5137150"/>
          <p14:tracePt t="53556" x="4159250" y="5130800"/>
          <p14:tracePt t="53571" x="4165600" y="5130800"/>
          <p14:tracePt t="53591" x="4165600" y="5137150"/>
          <p14:tracePt t="53755" x="4159250" y="5137150"/>
          <p14:tracePt t="53779" x="4152900" y="5137150"/>
          <p14:tracePt t="53795" x="4146550" y="5143500"/>
          <p14:tracePt t="53811" x="4140200" y="5143500"/>
          <p14:tracePt t="53823" x="4133850" y="5143500"/>
          <p14:tracePt t="53839" x="4127500" y="5143500"/>
          <p14:tracePt t="53855" x="4127500" y="5137150"/>
          <p14:tracePt t="53935" x="4127500" y="5130800"/>
          <p14:tracePt t="54043" x="4121150" y="5130800"/>
          <p14:tracePt t="54071" x="4114800" y="5137150"/>
          <p14:tracePt t="54103" x="4114800" y="5130800"/>
          <p14:tracePt t="54183" x="4121150" y="5124450"/>
          <p14:tracePt t="54243" x="4121150" y="5118100"/>
          <p14:tracePt t="54291" x="4114800" y="5118100"/>
          <p14:tracePt t="54483" x="4121150" y="5118100"/>
          <p14:tracePt t="54543" x="4127500" y="5111750"/>
          <p14:tracePt t="54583" x="4133850" y="5105400"/>
          <p14:tracePt t="54612" x="4140200" y="5105400"/>
          <p14:tracePt t="54651" x="4146550" y="5105400"/>
          <p14:tracePt t="54672" x="4146550" y="5099050"/>
          <p14:tracePt t="54715" x="4140200" y="5092700"/>
          <p14:tracePt t="54747" x="4133850" y="5092700"/>
          <p14:tracePt t="54800" x="4140200" y="5092700"/>
          <p14:tracePt t="54903" x="4133850" y="5099050"/>
          <p14:tracePt t="54955" x="4133850" y="5105400"/>
          <p14:tracePt t="54987" x="4127500" y="5105400"/>
          <p14:tracePt t="55015" x="4121150" y="5111750"/>
          <p14:tracePt t="55107" x="4127500" y="5105400"/>
          <p14:tracePt t="55175" x="4133850" y="5105400"/>
          <p14:tracePt t="55211" x="4127500" y="5105400"/>
          <p14:tracePt t="55415" x="4121150" y="5105400"/>
          <p14:tracePt t="55552" x="4114800" y="5105400"/>
          <p14:tracePt t="55579" x="4114800" y="5111750"/>
          <p14:tracePt t="55603" x="4108450" y="5111750"/>
          <p14:tracePt t="55615" x="4102100" y="5118100"/>
          <p14:tracePt t="55631" x="4095750" y="5118100"/>
          <p14:tracePt t="55647" x="4089400" y="5124450"/>
          <p14:tracePt t="55663" x="4083050" y="5124450"/>
          <p14:tracePt t="55676" x="4076700" y="5124450"/>
          <p14:tracePt t="55699" x="4070350" y="5124450"/>
          <p14:tracePt t="55723" x="4076700" y="5130800"/>
          <p14:tracePt t="55843" x="4070350" y="5137150"/>
          <p14:tracePt t="55923" x="4064000" y="5137150"/>
          <p14:tracePt t="55939" x="4057650" y="5137150"/>
          <p14:tracePt t="55955" x="4051300" y="5137150"/>
          <p14:tracePt t="55971" x="4044950" y="5137150"/>
          <p14:tracePt t="55983" x="4038600" y="5137150"/>
          <p14:tracePt t="55999" x="4025900" y="5130800"/>
          <p14:tracePt t="56015" x="4019550" y="5130800"/>
          <p14:tracePt t="56031" x="4013200" y="5124450"/>
          <p14:tracePt t="56044" x="4006850" y="5118100"/>
          <p14:tracePt t="56060" x="4000500" y="5111750"/>
          <p14:tracePt t="56076" x="3994150" y="5105400"/>
          <p14:tracePt t="56092" x="3987800" y="5099050"/>
          <p14:tracePt t="56106" x="3981450" y="5092700"/>
          <p14:tracePt t="56123" x="3981450" y="5086350"/>
          <p14:tracePt t="56139" x="3975100" y="5086350"/>
          <p14:tracePt t="56156" x="3968750" y="5080000"/>
          <p14:tracePt t="56179" x="3968750" y="5073650"/>
          <p14:tracePt t="56204" x="3968750" y="5067300"/>
          <p14:tracePt t="56215" x="3968750" y="5060950"/>
          <p14:tracePt t="56232" x="3968750" y="5054600"/>
          <p14:tracePt t="56247" x="3968750" y="5048250"/>
          <p14:tracePt t="56264" x="3962400" y="5035550"/>
          <p14:tracePt t="56276" x="3956050" y="5029200"/>
          <p14:tracePt t="56291" x="3956050" y="5022850"/>
          <p14:tracePt t="56291" x="3956050" y="5016500"/>
          <p14:tracePt t="56309" x="3949700" y="5003800"/>
          <p14:tracePt t="56309" x="3949700" y="4997450"/>
          <p14:tracePt t="56325" x="3949700" y="4991100"/>
          <p14:tracePt t="56325" x="3949700" y="4978400"/>
          <p14:tracePt t="56341" x="3949700" y="4972050"/>
          <p14:tracePt t="56341" x="3949700" y="4965700"/>
          <p14:tracePt t="56341" x="3949700" y="4953000"/>
          <p14:tracePt t="56361" x="3949700" y="4946650"/>
          <p14:tracePt t="56374" x="3949700" y="4940300"/>
          <p14:tracePt t="56374" x="3949700" y="4921250"/>
          <p14:tracePt t="56392" x="3949700" y="4914900"/>
          <p14:tracePt t="56392" x="3949700" y="4908550"/>
          <p14:tracePt t="56408" x="3949700" y="4895850"/>
          <p14:tracePt t="56408" x="3949700" y="4883150"/>
          <p14:tracePt t="56425" x="3949700" y="4876800"/>
          <p14:tracePt t="56425" x="3949700" y="4870450"/>
          <p14:tracePt t="56425" x="3949700" y="4857750"/>
          <p14:tracePt t="56444" x="3949700" y="4851400"/>
          <p14:tracePt t="56444" x="3949700" y="4845050"/>
          <p14:tracePt t="56458" x="3949700" y="4832350"/>
          <p14:tracePt t="56458" x="3949700" y="4826000"/>
          <p14:tracePt t="56475" x="3949700" y="4819650"/>
          <p14:tracePt t="56491" x="3949700" y="4813300"/>
          <p14:tracePt t="56491" x="3949700" y="4806950"/>
          <p14:tracePt t="56509" x="3956050" y="4800600"/>
          <p14:tracePt t="56509" x="3956050" y="4781550"/>
          <p14:tracePt t="56525" x="3956050" y="4775200"/>
          <p14:tracePt t="56525" x="3956050" y="4768850"/>
          <p14:tracePt t="56543" x="3956050" y="4756150"/>
          <p14:tracePt t="56543" x="3962400" y="4749800"/>
          <p14:tracePt t="56559" x="3962400" y="4743450"/>
          <p14:tracePt t="56559" x="3968750" y="4724400"/>
          <p14:tracePt t="56576" x="3968750" y="4718050"/>
          <p14:tracePt t="56576" x="3968750" y="4711700"/>
          <p14:tracePt t="56592" x="3975100" y="4699000"/>
          <p14:tracePt t="56592" x="3975100" y="4692650"/>
          <p14:tracePt t="56609" x="3981450" y="4686300"/>
          <p14:tracePt t="56609" x="3981450" y="4679950"/>
          <p14:tracePt t="56626" x="3987800" y="4673600"/>
          <p14:tracePt t="56626" x="3987800" y="4667250"/>
          <p14:tracePt t="56626" x="3994150" y="4660900"/>
          <p14:tracePt t="56645" x="3994150" y="4654550"/>
          <p14:tracePt t="56645" x="4000500" y="4648200"/>
          <p14:tracePt t="56660" x="4006850" y="4641850"/>
          <p14:tracePt t="56660" x="4006850" y="4635500"/>
          <p14:tracePt t="56676" x="4013200" y="4629150"/>
          <p14:tracePt t="56676" x="4019550" y="4622800"/>
          <p14:tracePt t="56693" x="4025900" y="4616450"/>
          <p14:tracePt t="56693" x="4032250" y="4610100"/>
          <p14:tracePt t="56710" x="4032250" y="4603750"/>
          <p14:tracePt t="56710" x="4038600" y="4597400"/>
          <p14:tracePt t="56710" x="4044950" y="4591050"/>
          <p14:tracePt t="56728" x="4051300" y="4584700"/>
          <p14:tracePt t="56741" x="4057650" y="4578350"/>
          <p14:tracePt t="56741" x="4070350" y="4565650"/>
          <p14:tracePt t="56759" x="4076700" y="4565650"/>
          <p14:tracePt t="56759" x="4083050" y="4559300"/>
          <p14:tracePt t="56777" x="4089400" y="4559300"/>
          <p14:tracePt t="56777" x="4095750" y="4552950"/>
          <p14:tracePt t="56793" x="4102100" y="4552950"/>
          <p14:tracePt t="56793" x="4114800" y="4546600"/>
          <p14:tracePt t="56793" x="4121150" y="4546600"/>
          <p14:tracePt t="56812" x="4127500" y="4546600"/>
          <p14:tracePt t="56812" x="4133850" y="4546600"/>
          <p14:tracePt t="56827" x="4140200" y="4546600"/>
          <p14:tracePt t="56827" x="4146550" y="4546600"/>
          <p14:tracePt t="56843" x="4152900" y="4546600"/>
          <p14:tracePt t="56843" x="4159250" y="4546600"/>
          <p14:tracePt t="56860" x="4159250" y="4552950"/>
          <p14:tracePt t="56860" x="4165600" y="4552950"/>
          <p14:tracePt t="56877" x="4178300" y="4559300"/>
          <p14:tracePt t="56892" x="4184650" y="4565650"/>
          <p14:tracePt t="56909" x="4191000" y="4572000"/>
          <p14:tracePt t="56925" x="4197350" y="4578350"/>
          <p14:tracePt t="56925" x="4203700" y="4584700"/>
          <p14:tracePt t="56944" x="4210050" y="4591050"/>
          <p14:tracePt t="56944" x="4216400" y="4597400"/>
          <p14:tracePt t="56961" x="4216400" y="4603750"/>
          <p14:tracePt t="56961" x="4222750" y="4610100"/>
          <p14:tracePt t="56977" x="4229100" y="4622800"/>
          <p14:tracePt t="56992" x="4229100" y="4629150"/>
          <p14:tracePt t="56992" x="4235450" y="4635500"/>
          <p14:tracePt t="57012" x="4235450" y="4641850"/>
          <p14:tracePt t="57012" x="4241800" y="4648200"/>
          <p14:tracePt t="57028" x="4241800" y="4654550"/>
          <p14:tracePt t="57028" x="4241800" y="4660900"/>
          <p14:tracePt t="57045" x="4241800" y="4667250"/>
          <p14:tracePt t="57045" x="4248150" y="4673600"/>
          <p14:tracePt t="57060" x="4248150" y="4686300"/>
          <p14:tracePt t="57060" x="4248150" y="4692650"/>
          <p14:tracePt t="57077" x="4248150" y="4699000"/>
          <p14:tracePt t="57077" x="4248150" y="4711700"/>
          <p14:tracePt t="57077" x="4254500" y="4718050"/>
          <p14:tracePt t="57096" x="4254500" y="4730750"/>
          <p14:tracePt t="57109" x="4254500" y="4737100"/>
          <p14:tracePt t="57109" x="4254500" y="4756150"/>
          <p14:tracePt t="57128" x="4254500" y="4762500"/>
          <p14:tracePt t="57128" x="4254500" y="4775200"/>
          <p14:tracePt t="57144" x="4254500" y="4781550"/>
          <p14:tracePt t="57144" x="4254500" y="4787900"/>
          <p14:tracePt t="57161" x="4254500" y="4794250"/>
          <p14:tracePt t="57161" x="4248150" y="4800600"/>
          <p14:tracePt t="57177" x="4241800" y="4806950"/>
          <p14:tracePt t="57177" x="4241800" y="4813300"/>
          <p14:tracePt t="57194" x="4241800" y="4819650"/>
          <p14:tracePt t="57209" x="4235450" y="4826000"/>
          <p14:tracePt t="57226" x="4235450" y="4832350"/>
          <p14:tracePt t="57243" x="4229100" y="4838700"/>
          <p14:tracePt t="57260" x="4222750" y="4845050"/>
          <p14:tracePt t="57276" x="4222750" y="4851400"/>
          <p14:tracePt t="57303" x="4216400" y="4851400"/>
          <p14:tracePt t="57343" x="4216400" y="4857750"/>
          <p14:tracePt t="57379" x="4216400" y="4864100"/>
          <p14:tracePt t="57403" x="4210050" y="4870450"/>
          <p14:tracePt t="57415" x="4210050" y="4876800"/>
          <p14:tracePt t="57431" x="4210050" y="4883150"/>
          <p14:tracePt t="57447" x="4210050" y="4889500"/>
          <p14:tracePt t="57463" x="4203700" y="4895850"/>
          <p14:tracePt t="57475" x="4197350" y="4908550"/>
          <p14:tracePt t="57491" x="4191000" y="4908550"/>
          <p14:tracePt t="57500" x="4191000" y="4921250"/>
          <p14:tracePt t="57511" x="4184650" y="4927600"/>
          <p14:tracePt t="57511" x="4178300" y="4933950"/>
          <p14:tracePt t="57529" x="4171950" y="4946650"/>
          <p14:tracePt t="57529" x="4152900" y="4965700"/>
          <p14:tracePt t="57546" x="4146550" y="4972050"/>
          <p14:tracePt t="57546" x="4133850" y="4984750"/>
          <p14:tracePt t="57562" x="4127500" y="4997450"/>
          <p14:tracePt t="57562" x="4114800" y="5003800"/>
          <p14:tracePt t="57579" x="4102100" y="5016500"/>
          <p14:tracePt t="57579" x="4076700" y="5035550"/>
          <p14:tracePt t="57596" x="4064000" y="5041900"/>
          <p14:tracePt t="57596" x="4051300" y="5054600"/>
          <p14:tracePt t="57613" x="4038600" y="5060950"/>
          <p14:tracePt t="57613" x="4025900" y="5067300"/>
          <p14:tracePt t="57630" x="4006850" y="5073650"/>
          <p14:tracePt t="57630" x="3994150" y="5080000"/>
          <p14:tracePt t="57646" x="3981450" y="5092700"/>
          <p14:tracePt t="57646" x="3949700" y="5099050"/>
          <p14:tracePt t="57665" x="3930650" y="5105400"/>
          <p14:tracePt t="57665" x="3917950" y="5111750"/>
          <p14:tracePt t="57680" x="3898900" y="5118100"/>
          <p14:tracePt t="57680" x="3879850" y="5124450"/>
          <p14:tracePt t="57696" x="3867150" y="5130800"/>
          <p14:tracePt t="57696" x="3848100" y="5130800"/>
          <p14:tracePt t="57713" x="3829050" y="5130800"/>
          <p14:tracePt t="57713" x="3810000" y="5137150"/>
          <p14:tracePt t="57713" x="3790950" y="5130800"/>
          <p14:tracePt t="57732" x="3771900" y="5130800"/>
          <p14:tracePt t="57745" x="3746500" y="5124450"/>
          <p14:tracePt t="57745" x="3708400" y="5111750"/>
          <p14:tracePt t="57765" x="3683000" y="5105400"/>
          <p14:tracePt t="57765" x="3663950" y="5092700"/>
          <p14:tracePt t="57780" x="3644900" y="5086350"/>
          <p14:tracePt t="57780" x="3625850" y="5073650"/>
          <p14:tracePt t="57796" x="3606800" y="5060950"/>
          <p14:tracePt t="57796" x="3587750" y="5048250"/>
          <p14:tracePt t="57813" x="3575050" y="5029200"/>
          <p14:tracePt t="57813" x="3556000" y="5010150"/>
          <p14:tracePt t="57813" x="3543300" y="4991100"/>
          <p14:tracePt t="57832" x="3524250" y="4965700"/>
          <p14:tracePt t="57832" x="3505200" y="4933950"/>
          <p14:tracePt t="57846" x="3492500" y="4908550"/>
          <p14:tracePt t="57846" x="3473450" y="4876800"/>
          <p14:tracePt t="57864" x="3460750" y="4838700"/>
          <p14:tracePt t="57864" x="3448050" y="4806950"/>
          <p14:tracePt t="57880" x="3429000" y="4768850"/>
          <p14:tracePt t="57880" x="3409950" y="4692650"/>
          <p14:tracePt t="57897" x="3397250" y="4660900"/>
          <p14:tracePt t="57897" x="3390900" y="4622800"/>
          <p14:tracePt t="57914" x="3384550" y="4591050"/>
          <p14:tracePt t="57914" x="3384550" y="4559300"/>
          <p14:tracePt t="57930" x="3384550" y="4527550"/>
          <p14:tracePt t="57930" x="3384550" y="4502150"/>
          <p14:tracePt t="57947" x="3390900" y="4470400"/>
          <p14:tracePt t="57947" x="3416300" y="4419600"/>
          <p14:tracePt t="57965" x="3429000" y="4394200"/>
          <p14:tracePt t="57965" x="3448050" y="4368800"/>
          <p14:tracePt t="57981" x="3467100" y="4343400"/>
          <p14:tracePt t="57981" x="3486150" y="4318000"/>
          <p14:tracePt t="57997" x="3511550" y="4298950"/>
          <p14:tracePt t="57997" x="3530600" y="4286250"/>
          <p14:tracePt t="57997" x="3556000" y="4267200"/>
          <p14:tracePt t="58016" x="3581400" y="4254500"/>
          <p14:tracePt t="58029" x="3606800" y="4241800"/>
          <p14:tracePt t="58029" x="3657600" y="4216400"/>
          <p14:tracePt t="58048" x="3676650" y="4210050"/>
          <p14:tracePt t="58048" x="3702050" y="4197350"/>
          <p14:tracePt t="58065" x="3727450" y="4184650"/>
          <p14:tracePt t="58065" x="3746500" y="4178300"/>
          <p14:tracePt t="58081" x="3765550" y="4171950"/>
          <p14:tracePt t="58081" x="3790950" y="4171950"/>
          <p14:tracePt t="58097" x="3803650" y="4165600"/>
          <p14:tracePt t="58097" x="3822700" y="4171950"/>
          <p14:tracePt t="58097" x="3841750" y="4165600"/>
          <p14:tracePt t="58117" x="3854450" y="4171950"/>
          <p14:tracePt t="58129" x="3867150" y="4171950"/>
          <p14:tracePt t="58129" x="3892550" y="4178300"/>
          <p14:tracePt t="58147" x="3905250" y="4178300"/>
          <p14:tracePt t="58147" x="3911600" y="4184650"/>
          <p14:tracePt t="58165" x="3924300" y="4184650"/>
          <p14:tracePt t="58165" x="3930650" y="4191000"/>
          <p14:tracePt t="58181" x="3937000" y="4197350"/>
          <p14:tracePt t="58181" x="3956050" y="4210050"/>
          <p14:tracePt t="58198" x="3962400" y="4222750"/>
          <p14:tracePt t="58198" x="3968750" y="4229100"/>
          <p14:tracePt t="58215" x="3981450" y="4235450"/>
          <p14:tracePt t="58215" x="3987800" y="4248150"/>
          <p14:tracePt t="58233" x="4000500" y="4260850"/>
          <p14:tracePt t="58233" x="4006850" y="4273550"/>
          <p14:tracePt t="58247" x="4013200" y="4286250"/>
          <p14:tracePt t="58247" x="4032250" y="4311650"/>
          <p14:tracePt t="58265" x="4038600" y="4324350"/>
          <p14:tracePt t="58265" x="4051300" y="4337050"/>
          <p14:tracePt t="58281" x="4057650" y="4349750"/>
          <p14:tracePt t="58281" x="4064000" y="4368800"/>
          <p14:tracePt t="58298" x="4070350" y="4381500"/>
          <p14:tracePt t="58298" x="4083050" y="4419600"/>
          <p14:tracePt t="58317" x="4089400" y="4438650"/>
          <p14:tracePt t="58317" x="4102100" y="4457700"/>
          <p14:tracePt t="58332" x="4108450" y="4483100"/>
          <p14:tracePt t="58332" x="4114800" y="4502150"/>
          <p14:tracePt t="58348" x="4127500" y="4527550"/>
          <p14:tracePt t="58348" x="4133850" y="4546600"/>
          <p14:tracePt t="58365" x="4140200" y="4572000"/>
          <p14:tracePt t="58365" x="4146550" y="4597400"/>
          <p14:tracePt t="58381" x="4152900" y="4616450"/>
          <p14:tracePt t="58381" x="4152900" y="4635500"/>
          <p14:tracePt t="58381" x="4159250" y="4660900"/>
          <p14:tracePt t="58400" x="4159250" y="4679950"/>
          <p14:tracePt t="58414" x="4159250" y="4699000"/>
          <p14:tracePt t="58414" x="4159250" y="4737100"/>
          <p14:tracePt t="58432" x="4159250" y="4749800"/>
          <p14:tracePt t="58432" x="4159250" y="4768850"/>
          <p14:tracePt t="58448" x="4152900" y="4781550"/>
          <p14:tracePt t="58448" x="4152900" y="4794250"/>
          <p14:tracePt t="58465" x="4146550" y="4806950"/>
          <p14:tracePt t="58465" x="4140200" y="4819650"/>
          <p14:tracePt t="58465" x="4140200" y="4832350"/>
          <p14:tracePt t="58484" x="4127500" y="4845050"/>
          <p14:tracePt t="58484" x="4121150" y="4857750"/>
          <p14:tracePt t="58499" x="4114800" y="4870450"/>
          <p14:tracePt t="58499" x="4102100" y="4889500"/>
          <p14:tracePt t="58515" x="4089400" y="4902200"/>
          <p14:tracePt t="58515" x="4076700" y="4921250"/>
          <p14:tracePt t="58532" x="4064000" y="4933950"/>
          <p14:tracePt t="58532" x="4051300" y="4946650"/>
          <p14:tracePt t="58549" x="4038600" y="4959350"/>
          <p14:tracePt t="58549" x="4000500" y="4984750"/>
          <p14:tracePt t="58566" x="3981450" y="4997450"/>
          <p14:tracePt t="58566" x="3962400" y="5010150"/>
          <p14:tracePt t="58582" x="3949700" y="5022850"/>
          <p14:tracePt t="58582" x="3930650" y="5029200"/>
          <p14:tracePt t="58599" x="3911600" y="5041900"/>
          <p14:tracePt t="58599" x="3873500" y="5054600"/>
          <p14:tracePt t="58616" x="3860800" y="5054600"/>
          <p14:tracePt t="58616" x="3841750" y="5054600"/>
          <p14:tracePt t="58632" x="3829050" y="5054600"/>
          <p14:tracePt t="58632" x="3810000" y="5054600"/>
          <p14:tracePt t="58649" x="3797300" y="5048250"/>
          <p14:tracePt t="58649" x="3784600" y="5041900"/>
          <p14:tracePt t="58666" x="3771900" y="5035550"/>
          <p14:tracePt t="58666" x="3752850" y="5022850"/>
          <p14:tracePt t="58666" x="3740150" y="5010150"/>
          <p14:tracePt t="58685" x="3721100" y="4997450"/>
          <p14:tracePt t="58685" x="3708400" y="4984750"/>
          <p14:tracePt t="58700" x="3689350" y="4972050"/>
          <p14:tracePt t="58700" x="3670300" y="4953000"/>
          <p14:tracePt t="58716" x="3651250" y="4940300"/>
          <p14:tracePt t="58716" x="3638550" y="4921250"/>
          <p14:tracePt t="58733" x="3619500" y="4902200"/>
          <p14:tracePt t="58733" x="3600450" y="4889500"/>
          <p14:tracePt t="58750" x="3581400" y="4876800"/>
          <p14:tracePt t="58750" x="3562350" y="4864100"/>
          <p14:tracePt t="58750" x="3549650" y="4851400"/>
          <p14:tracePt t="58768" x="3530600" y="4838700"/>
          <p14:tracePt t="58781" x="3517900" y="4832350"/>
          <p14:tracePt t="58781" x="3486150" y="4806950"/>
          <p14:tracePt t="58800" x="3473450" y="4800600"/>
          <p14:tracePt t="58800" x="3460750" y="4794250"/>
          <p14:tracePt t="58817" x="3448050" y="4787900"/>
          <p14:tracePt t="58817" x="3441700" y="4781550"/>
          <p14:tracePt t="58833" x="3435350" y="4775200"/>
          <p14:tracePt t="58833" x="3429000" y="4775200"/>
          <p14:tracePt t="58850" x="3435350" y="4781550"/>
          <p14:tracePt t="58888" x="3441700" y="4781550"/>
          <p14:tracePt t="58895" x="3448050" y="4781550"/>
          <p14:tracePt t="58903" x="3454400" y="4787900"/>
          <p14:tracePt t="58903" x="3460750" y="4787900"/>
          <p14:tracePt t="58917" x="3473450" y="4794250"/>
          <p14:tracePt t="58917" x="3486150" y="4794250"/>
          <p14:tracePt t="58933" x="3498850" y="4794250"/>
          <p14:tracePt t="58933" x="3511550" y="4800600"/>
          <p14:tracePt t="58950" x="3524250" y="4800600"/>
          <p14:tracePt t="58950" x="3549650" y="4806950"/>
          <p14:tracePt t="58969" x="3562350" y="4806950"/>
          <p14:tracePt t="58969" x="3568700" y="4806950"/>
          <p14:tracePt t="58984" x="3581400" y="4806950"/>
          <p14:tracePt t="58984" x="3587750" y="4813300"/>
          <p14:tracePt t="59000" x="3600450" y="4813300"/>
          <p14:tracePt t="59000" x="3606800" y="4813300"/>
          <p14:tracePt t="59017" x="3613150" y="4813300"/>
          <p14:tracePt t="59017" x="3619500" y="4813300"/>
          <p14:tracePt t="59035" x="3625850" y="4813300"/>
          <p14:tracePt t="59049" x="3638550" y="4806950"/>
          <p14:tracePt t="59067" x="3638550" y="4800600"/>
          <p14:tracePt t="59119" x="3632200" y="4800600"/>
          <p14:tracePt t="59135" x="3619500" y="4794250"/>
          <p14:tracePt t="59147" x="3613150" y="4794250"/>
          <p14:tracePt t="59163" x="3606800" y="4794250"/>
          <p14:tracePt t="59171" x="3600450" y="4794250"/>
          <p14:tracePt t="59183" x="3594100" y="4800600"/>
          <p14:tracePt t="59183" x="3587750" y="4800600"/>
          <p14:tracePt t="59201" x="3581400" y="4800600"/>
          <p14:tracePt t="59216" x="3568700" y="4806950"/>
          <p14:tracePt t="59235" x="3562350" y="4813300"/>
          <p14:tracePt t="59250" x="3556000" y="4819650"/>
          <p14:tracePt t="59266" x="3562350" y="4819650"/>
          <p14:tracePt t="59315" x="3568700" y="4819650"/>
          <p14:tracePt t="59327" x="3575050" y="4819650"/>
          <p14:tracePt t="59343" x="3581400" y="4813300"/>
          <p14:tracePt t="59359" x="3587750" y="4813300"/>
          <p14:tracePt t="59376" x="3594100" y="4806950"/>
          <p14:tracePt t="59388" x="3600450" y="4806950"/>
          <p14:tracePt t="59400" x="3606800" y="4806950"/>
          <p14:tracePt t="59400" x="3613150" y="4806950"/>
          <p14:tracePt t="59420" x="3619500" y="4800600"/>
          <p14:tracePt t="59433" x="3625850" y="4800600"/>
          <p14:tracePt t="59433" x="3638550" y="4800600"/>
          <p14:tracePt t="59452" x="3651250" y="4800600"/>
          <p14:tracePt t="59472" x="3657600" y="4800600"/>
          <p14:tracePt t="59488" x="3657600" y="4794250"/>
          <p14:tracePt t="59515" x="3651250" y="4794250"/>
          <p14:tracePt t="59563" x="3644900" y="4800600"/>
          <p14:tracePt t="59576" x="3638550" y="4800600"/>
          <p14:tracePt t="59591" x="3632200" y="4800600"/>
          <p14:tracePt t="59607" x="3625850" y="4800600"/>
          <p14:tracePt t="59628" x="3632200" y="4794250"/>
          <p14:tracePt t="59683" x="3638550" y="4787900"/>
          <p14:tracePt t="59704" x="3644900" y="4781550"/>
          <p14:tracePt t="59720" x="3651250" y="4781550"/>
          <p14:tracePt t="59735" x="3657600" y="4775200"/>
          <p14:tracePt t="59751" x="3657600" y="4768850"/>
          <p14:tracePt t="59763" x="3663950" y="4768850"/>
          <p14:tracePt t="59780" x="3670300" y="4762500"/>
          <p14:tracePt t="59803" x="3676650" y="4756150"/>
          <p14:tracePt t="59815" x="3683000" y="4756150"/>
          <p14:tracePt t="59831" x="3689350" y="4749800"/>
          <p14:tracePt t="59847" x="3695700" y="4743450"/>
          <p14:tracePt t="59863" x="3702050" y="4743450"/>
          <p14:tracePt t="59876" x="3708400" y="4737100"/>
          <p14:tracePt t="59885" x="3714750" y="4737100"/>
          <p14:tracePt t="59885" x="3721100" y="4737100"/>
          <p14:tracePt t="59903" x="3727450" y="4737100"/>
          <p14:tracePt t="59903" x="3733800" y="4737100"/>
          <p14:tracePt t="59920" x="3740150" y="4737100"/>
          <p14:tracePt t="59920" x="3752850" y="4737100"/>
          <p14:tracePt t="59937" x="3765550" y="4737100"/>
          <p14:tracePt t="59937" x="3771900" y="4737100"/>
          <p14:tracePt t="59953" x="3778250" y="4737100"/>
          <p14:tracePt t="59953" x="3784600" y="4743450"/>
          <p14:tracePt t="59970" x="3790950" y="4743450"/>
          <p14:tracePt t="59970" x="3803650" y="4743450"/>
          <p14:tracePt t="59989" x="3810000" y="4743450"/>
          <p14:tracePt t="60002" x="3816350" y="4743450"/>
          <p14:tracePt t="60019" x="3810000" y="4743450"/>
          <p14:tracePt t="60072" x="3803650" y="4737100"/>
          <p14:tracePt t="60087" x="3803650" y="4730750"/>
          <p14:tracePt t="60104" x="3797300" y="4730750"/>
          <p14:tracePt t="60123" x="3803650" y="4724400"/>
          <p14:tracePt t="60168" x="3803650" y="4718050"/>
          <p14:tracePt t="60194" x="3810000" y="4711700"/>
          <p14:tracePt t="60215" x="3816350" y="4705350"/>
          <p14:tracePt t="60228" x="3816350" y="4711700"/>
          <p14:tracePt t="60287" x="3810000" y="4718050"/>
          <p14:tracePt t="60319" x="3803650" y="4724400"/>
          <p14:tracePt t="60635" x="3797300" y="4724400"/>
          <p14:tracePt t="60655" x="3790950" y="4724400"/>
          <p14:tracePt t="60679" x="3784600" y="4724400"/>
          <p14:tracePt t="60740" x="3778250" y="4730750"/>
          <p14:tracePt t="60771" x="3771900" y="4730750"/>
          <p14:tracePt t="60792" x="3765550" y="4730750"/>
          <p14:tracePt t="60807" x="3759200" y="4737100"/>
          <p14:tracePt t="60823" x="3752850" y="4737100"/>
          <p14:tracePt t="60835" x="3746500" y="4743450"/>
          <p14:tracePt t="60843" x="3740150" y="4743450"/>
          <p14:tracePt t="60860" x="3727450" y="4749800"/>
          <p14:tracePt t="60876" x="3721100" y="4756150"/>
          <p14:tracePt t="60888" x="3714750" y="4756150"/>
          <p14:tracePt t="60905" x="3708400" y="4756150"/>
          <p14:tracePt t="60905" x="3702050" y="4756150"/>
          <p14:tracePt t="60923" x="3695700" y="4762500"/>
          <p14:tracePt t="60939" x="3689350" y="4762500"/>
          <p14:tracePt t="60939" x="3683000" y="4768850"/>
          <p14:tracePt t="60957" x="3676650" y="4768850"/>
          <p14:tracePt t="60972" x="3670300" y="4768850"/>
          <p14:tracePt t="60988" x="3663950" y="4775200"/>
          <p14:tracePt t="61005" x="3657600" y="4775200"/>
          <p14:tracePt t="61024" x="3657600" y="4781550"/>
          <p14:tracePt t="61047" x="3663950" y="4787900"/>
          <p14:tracePt t="61083" x="3670300" y="4781550"/>
          <p14:tracePt t="61115" x="3676650" y="4775200"/>
          <p14:tracePt t="61151" x="3683000" y="4775200"/>
          <p14:tracePt t="61168" x="3689350" y="4768850"/>
          <p14:tracePt t="61184" x="3695700" y="4762500"/>
          <p14:tracePt t="61195" x="3702050" y="4762500"/>
          <p14:tracePt t="61211" x="3708400" y="4756150"/>
          <p14:tracePt t="61235" x="3702050" y="4762500"/>
          <p14:tracePt t="61315" x="3708400" y="4762500"/>
          <p14:tracePt t="61383" x="3714750" y="4762500"/>
          <p14:tracePt t="61399" x="3721100" y="4756150"/>
          <p14:tracePt t="61415" x="3727450" y="4756150"/>
          <p14:tracePt t="61423" x="3733800" y="4756150"/>
          <p14:tracePt t="61428" x="3740150" y="4756150"/>
          <p14:tracePt t="61440" x="3740150" y="4749800"/>
          <p14:tracePt t="61440" x="3746500" y="4749800"/>
          <p14:tracePt t="61440" x="3752850" y="4743450"/>
          <p14:tracePt t="61460" x="3765550" y="4743450"/>
          <p14:tracePt t="61473" x="3771900" y="4737100"/>
          <p14:tracePt t="61473" x="3784600" y="4730750"/>
          <p14:tracePt t="61491" x="3797300" y="4724400"/>
          <p14:tracePt t="61491" x="3803650" y="4718050"/>
          <p14:tracePt t="61508" x="3810000" y="4718050"/>
          <p14:tracePt t="61508" x="3822700" y="4711700"/>
          <p14:tracePt t="61525" x="3829050" y="4705350"/>
          <p14:tracePt t="61525" x="3835400" y="4705350"/>
          <p14:tracePt t="61525" x="3841750" y="4699000"/>
          <p14:tracePt t="61545" x="3848100" y="4692650"/>
          <p14:tracePt t="61545" x="3854450" y="4692650"/>
          <p14:tracePt t="61559" x="3860800" y="4686300"/>
          <p14:tracePt t="61559" x="3867150" y="4679950"/>
          <p14:tracePt t="61576" x="3873500" y="4679950"/>
          <p14:tracePt t="61576" x="3879850" y="4679950"/>
          <p14:tracePt t="61592" x="3886200" y="4673600"/>
          <p14:tracePt t="61607" x="3892550" y="4667250"/>
          <p14:tracePt t="61624" x="3898900" y="4660900"/>
          <p14:tracePt t="61640" x="3905250" y="4660900"/>
          <p14:tracePt t="61664" x="3911600" y="4654550"/>
          <p14:tracePt t="61683" x="3911600" y="4648200"/>
          <p14:tracePt t="61699" x="3917950" y="4641850"/>
          <p14:tracePt t="61723" x="3924300" y="4641850"/>
          <p14:tracePt t="61743" x="3930650" y="4648200"/>
          <p14:tracePt t="61767" x="3924300" y="4648200"/>
          <p14:tracePt t="61828" x="3917950" y="4654550"/>
          <p14:tracePt t="61843" x="3911600" y="4654550"/>
          <p14:tracePt t="61855" x="3905250" y="4660900"/>
          <p14:tracePt t="61871" x="3898900" y="4667250"/>
          <p14:tracePt t="61887" x="3892550" y="4667250"/>
          <p14:tracePt t="61903" x="3886200" y="4673600"/>
          <p14:tracePt t="61915" x="3879850" y="4673600"/>
          <p14:tracePt t="61955" x="3873500" y="4673600"/>
          <p14:tracePt t="61975" x="3867150" y="4679950"/>
          <p14:tracePt t="62007" x="3860800" y="4679950"/>
          <p14:tracePt t="62035" x="3854450" y="4679950"/>
          <p14:tracePt t="62059" x="3848100" y="4686300"/>
          <p14:tracePt t="62075" x="3841750" y="4692650"/>
          <p14:tracePt t="62103" x="3835400" y="4692650"/>
          <p14:tracePt t="62128" x="3835400" y="4699000"/>
          <p14:tracePt t="62155" x="3835400" y="4705350"/>
          <p14:tracePt t="62195" x="3841750" y="4711700"/>
          <p14:tracePt t="62255" x="3835400" y="4718050"/>
          <p14:tracePt t="62267" x="3835400" y="4724400"/>
          <p14:tracePt t="62299" x="3829050" y="4724400"/>
          <p14:tracePt t="62335" x="3829050" y="4730750"/>
          <p14:tracePt t="62351" x="3829050" y="4737100"/>
          <p14:tracePt t="62367" x="3822700" y="4743450"/>
          <p14:tracePt t="62375" x="3822700" y="4749800"/>
          <p14:tracePt t="62387" x="3816350" y="4756150"/>
          <p14:tracePt t="62403" x="3810000" y="4762500"/>
          <p14:tracePt t="62419" x="3803650" y="4768850"/>
          <p14:tracePt t="62443" x="3797300" y="4768850"/>
          <p14:tracePt t="62464" x="3797300" y="4775200"/>
          <p14:tracePt t="62479" x="3790950" y="4781550"/>
          <p14:tracePt t="62495" x="3784600" y="4781550"/>
          <p14:tracePt t="62507" x="3778250" y="4787900"/>
          <p14:tracePt t="62539" x="3771900" y="4794250"/>
          <p14:tracePt t="62688" x="3765550" y="4794250"/>
          <p14:tracePt t="62711" x="3759200" y="4800600"/>
          <p14:tracePt t="62727" x="3752850" y="4806950"/>
          <p14:tracePt t="62743" x="3746500" y="4813300"/>
          <p14:tracePt t="62755" x="3740150" y="4813300"/>
          <p14:tracePt t="62772" x="3733800" y="4813300"/>
          <p14:tracePt t="62787" x="3733800" y="4819650"/>
          <p14:tracePt t="62807" x="3727450" y="4826000"/>
          <p14:tracePt t="62831" x="3721100" y="4826000"/>
          <p14:tracePt t="62864" x="3721100" y="4819650"/>
          <p14:tracePt t="62875" x="3721100" y="4813300"/>
          <p14:tracePt t="62899" x="3714750" y="4813300"/>
          <p14:tracePt t="62927" x="3708400" y="4813300"/>
          <p14:tracePt t="62951" x="3702050" y="4813300"/>
          <p14:tracePt t="62967" x="3695700" y="4813300"/>
          <p14:tracePt t="62983" x="3689350" y="4813300"/>
          <p14:tracePt t="62995" x="3683000" y="4813300"/>
          <p14:tracePt t="63011" x="3676650" y="4813300"/>
          <p14:tracePt t="63035" x="3683000" y="4819650"/>
          <p14:tracePt t="63071" x="3689350" y="4819650"/>
          <p14:tracePt t="63087" x="3695700" y="4813300"/>
          <p14:tracePt t="63103" x="3702050" y="4819650"/>
          <p14:tracePt t="63115" x="3708400" y="4813300"/>
          <p14:tracePt t="63131" x="3714750" y="4813300"/>
          <p14:tracePt t="63155" x="3708400" y="4806950"/>
          <p14:tracePt t="63223" x="3702050" y="4806950"/>
          <p14:tracePt t="63235" x="3695700" y="4813300"/>
          <p14:tracePt t="63251" x="3689350" y="4813300"/>
          <p14:tracePt t="63267" x="3683000" y="4819650"/>
          <p14:tracePt t="63284" x="3676650" y="4819650"/>
          <p14:tracePt t="63304" x="3683000" y="4819650"/>
          <p14:tracePt t="63415" x="3676650" y="4813300"/>
          <p14:tracePt t="63455" x="3670300" y="4813300"/>
          <p14:tracePt t="63475" x="3663950" y="4813300"/>
          <p14:tracePt t="63491" x="3657600" y="4813300"/>
          <p14:tracePt t="63507" x="3651250" y="4813300"/>
          <p14:tracePt t="63523" x="3644900" y="4813300"/>
          <p14:tracePt t="63535" x="3638550" y="4819650"/>
          <p14:tracePt t="63552" x="3632200" y="4819650"/>
          <p14:tracePt t="63568" x="3625850" y="4826000"/>
          <p14:tracePt t="63584" x="3619500" y="4826000"/>
          <p14:tracePt t="63611" x="3613150" y="4826000"/>
          <p14:tracePt t="63707" x="3619500" y="4826000"/>
          <p14:tracePt t="63815" x="3619500" y="4819650"/>
          <p14:tracePt t="63827" x="3625850" y="4819650"/>
          <p14:tracePt t="63843" x="3638550" y="4819650"/>
          <p14:tracePt t="63860" x="3644900" y="4813300"/>
          <p14:tracePt t="63875" x="3651250" y="4813300"/>
          <p14:tracePt t="63884" x="3657600" y="4813300"/>
          <p14:tracePt t="63898" x="3663950" y="4813300"/>
          <p14:tracePt t="63898" x="3670300" y="4813300"/>
          <p14:tracePt t="63916" x="3670300" y="4806950"/>
          <p14:tracePt t="63916" x="3676650" y="4806950"/>
          <p14:tracePt t="63932" x="3683000" y="4806950"/>
          <p14:tracePt t="63932" x="3695700" y="4800600"/>
          <p14:tracePt t="63949" x="3702050" y="4800600"/>
          <p14:tracePt t="63965" x="3708400" y="4800600"/>
          <p14:tracePt t="63981" x="3702050" y="4806950"/>
          <p14:tracePt t="64083" x="3695700" y="4806950"/>
          <p14:tracePt t="64099" x="3689350" y="4813300"/>
          <p14:tracePt t="64115" x="3683000" y="4813300"/>
          <p14:tracePt t="64127" x="3676650" y="4819650"/>
          <p14:tracePt t="64143" x="3670300" y="4819650"/>
          <p14:tracePt t="64175" x="3663950" y="4826000"/>
          <p14:tracePt t="64204" x="3670300" y="4826000"/>
          <p14:tracePt t="64287" x="3676650" y="4826000"/>
          <p14:tracePt t="64323" x="3683000" y="4819650"/>
          <p14:tracePt t="64383" x="3683000" y="4813300"/>
          <p14:tracePt t="64535" x="3683000" y="4806950"/>
          <p14:tracePt t="64579" x="3689350" y="4806950"/>
          <p14:tracePt t="64655" x="3695700" y="4806950"/>
          <p14:tracePt t="64683" x="3689350" y="4813300"/>
          <p14:tracePt t="64907" x="3683000" y="4819650"/>
          <p14:tracePt t="65095" x="3676650" y="4819650"/>
          <p14:tracePt t="65119" x="3676650" y="4826000"/>
          <p14:tracePt t="65135" x="3670300" y="4826000"/>
          <p14:tracePt t="65147" x="3657600" y="4832350"/>
          <p14:tracePt t="65164" x="3651250" y="4838700"/>
          <p14:tracePt t="65179" x="3651250" y="4845050"/>
          <p14:tracePt t="65195" x="3644900" y="4851400"/>
          <p14:tracePt t="65207" x="3644900" y="4857750"/>
          <p14:tracePt t="65224" x="3651250" y="4857750"/>
          <p14:tracePt t="65239" x="3657600" y="4857750"/>
          <p14:tracePt t="65256" x="3663950" y="4857750"/>
          <p14:tracePt t="65269" x="3670300" y="4857750"/>
          <p14:tracePt t="65286" x="3676650" y="4851400"/>
          <p14:tracePt t="65303" x="3683000" y="4845050"/>
          <p14:tracePt t="65319" x="3683000" y="4838700"/>
          <p14:tracePt t="65343" x="3683000" y="4832350"/>
          <p14:tracePt t="65359" x="3683000" y="4826000"/>
          <p14:tracePt t="65383" x="3689350" y="4819650"/>
          <p14:tracePt t="65435" x="3689350" y="4826000"/>
          <p14:tracePt t="65555" x="3689350" y="4819650"/>
          <p14:tracePt t="65607" x="3695700" y="4819650"/>
          <p14:tracePt t="65627" x="3695700" y="4813300"/>
          <p14:tracePt t="65651" x="3702050" y="4806950"/>
          <p14:tracePt t="65675" x="3708400" y="4806950"/>
          <p14:tracePt t="65687" x="3714750" y="4800600"/>
          <p14:tracePt t="65703" x="3721100" y="4800600"/>
          <p14:tracePt t="65719" x="3727450" y="4800600"/>
          <p14:tracePt t="65743" x="3727450" y="4794250"/>
          <p14:tracePt t="65771" x="3721100" y="4787900"/>
          <p14:tracePt t="65795" x="3708400" y="4787900"/>
          <p14:tracePt t="65807" x="3702050" y="4787900"/>
          <p14:tracePt t="65823" x="3695700" y="4787900"/>
          <p14:tracePt t="65831" x="3689350" y="4787900"/>
          <p14:tracePt t="65840" x="3689350" y="4794250"/>
          <p14:tracePt t="65840" x="3683000" y="4794250"/>
          <p14:tracePt t="65856" x="3676650" y="4794250"/>
          <p14:tracePt t="65871" x="3670300" y="4794250"/>
          <p14:tracePt t="65888" x="3663950" y="4800600"/>
          <p14:tracePt t="65905" x="3657600" y="4806950"/>
          <p14:tracePt t="65921" x="3663950" y="4800600"/>
          <p14:tracePt t="65944" x="3670300" y="4800600"/>
          <p14:tracePt t="65959" x="3676650" y="4800600"/>
          <p14:tracePt t="65971" x="3683000" y="4800600"/>
          <p14:tracePt t="65971" x="3695700" y="4800600"/>
          <p14:tracePt t="65989" x="3702050" y="4800600"/>
          <p14:tracePt t="65989" x="3708400" y="4794250"/>
          <p14:tracePt t="66006" x="3714750" y="4794250"/>
          <p14:tracePt t="66006" x="3714750" y="4787900"/>
          <p14:tracePt t="66023" x="3721100" y="4787900"/>
          <p14:tracePt t="66023" x="3727450" y="4781550"/>
          <p14:tracePt t="66040" x="3733800" y="4781550"/>
          <p14:tracePt t="66040" x="3746500" y="4775200"/>
          <p14:tracePt t="66057" x="3746500" y="4768850"/>
          <p14:tracePt t="66072" x="3752850" y="4768850"/>
          <p14:tracePt t="66089" x="3759200" y="4762500"/>
          <p14:tracePt t="66105" x="3759200" y="4756150"/>
          <p14:tracePt t="66122" x="3759200" y="4749800"/>
          <p14:tracePt t="66139" x="3752850" y="4743450"/>
          <p14:tracePt t="66155" x="3746500" y="4737100"/>
          <p14:tracePt t="66183" x="3740150" y="4737100"/>
          <p14:tracePt t="66200" x="3733800" y="4730750"/>
          <p14:tracePt t="66215" x="3727450" y="4730750"/>
          <p14:tracePt t="66227" x="3721100" y="4730750"/>
          <p14:tracePt t="66267" x="3714750" y="4724400"/>
          <p14:tracePt t="66287" x="3721100" y="4718050"/>
          <p14:tracePt t="66327" x="3721100" y="4711700"/>
          <p14:tracePt t="66347" x="3714750" y="4705350"/>
          <p14:tracePt t="66364" x="3714750" y="4699000"/>
          <p14:tracePt t="66379" x="3714750" y="4692650"/>
          <p14:tracePt t="66387" x="3708400" y="4686300"/>
          <p14:tracePt t="66395" x="3708400" y="4679950"/>
          <p14:tracePt t="66395" x="3702050" y="4667250"/>
          <p14:tracePt t="66408" x="3695700" y="4660900"/>
          <p14:tracePt t="66408" x="3695700" y="4654550"/>
          <p14:tracePt t="66425" x="3689350" y="4648200"/>
          <p14:tracePt t="66425" x="3683000" y="4635500"/>
          <p14:tracePt t="66441" x="3676650" y="4629150"/>
          <p14:tracePt t="66441" x="3676650" y="4622800"/>
          <p14:tracePt t="66457" x="3670300" y="4616450"/>
          <p14:tracePt t="66457" x="3670300" y="4610100"/>
          <p14:tracePt t="66457" x="3663950" y="4603750"/>
          <p14:tracePt t="66477" x="3663950" y="4597400"/>
          <p14:tracePt t="66477" x="3657600" y="4584700"/>
          <p14:tracePt t="66492" x="3657600" y="4578350"/>
          <p14:tracePt t="66492" x="3651250" y="4572000"/>
          <p14:tracePt t="66508" x="3651250" y="4565650"/>
          <p14:tracePt t="66508" x="3651250" y="4559300"/>
          <p14:tracePt t="66525" x="3644900" y="4552950"/>
          <p14:tracePt t="66525" x="3644900" y="4546600"/>
          <p14:tracePt t="66543" x="3644900" y="4540250"/>
          <p14:tracePt t="66560" x="3644900" y="4533900"/>
          <p14:tracePt t="66587" x="3638550" y="4533900"/>
          <p14:tracePt t="66635" x="3632200" y="4533900"/>
          <p14:tracePt t="66664" x="3625850" y="4533900"/>
          <p14:tracePt t="66679" x="3619500" y="4540250"/>
          <p14:tracePt t="66695" x="3613150" y="4540250"/>
          <p14:tracePt t="66707" x="3606800" y="4540250"/>
          <p14:tracePt t="66723" x="3600450" y="4540250"/>
          <p14:tracePt t="66747" x="3594100" y="4540250"/>
          <p14:tracePt t="66791" x="3594100" y="4533900"/>
          <p14:tracePt t="66823" x="3594100" y="4527550"/>
          <p14:tracePt t="66844" x="3594100" y="4521200"/>
          <p14:tracePt t="66867" x="3594100" y="4514850"/>
          <p14:tracePt t="66887" x="3600450" y="4514850"/>
          <p14:tracePt t="66903" x="3606800" y="4508500"/>
          <p14:tracePt t="66919" x="3613150" y="4495800"/>
          <p14:tracePt t="66936" x="3619500" y="4489450"/>
          <p14:tracePt t="66944" x="3625850" y="4483100"/>
          <p14:tracePt t="66944" x="3625850" y="4476750"/>
          <p14:tracePt t="66959" x="3632200" y="4470400"/>
          <p14:tracePt t="66959" x="3638550" y="4457700"/>
          <p14:tracePt t="66976" x="3638550" y="4451350"/>
          <p14:tracePt t="66976" x="3638550" y="4445000"/>
          <p14:tracePt t="66993" x="3644900" y="4432300"/>
          <p14:tracePt t="66993" x="3651250" y="4419600"/>
          <p14:tracePt t="67009" x="3657600" y="4413250"/>
          <p14:tracePt t="67009" x="3657600" y="4406900"/>
          <p14:tracePt t="67026" x="3657600" y="4400550"/>
          <p14:tracePt t="67026" x="3663950" y="4400550"/>
          <p14:tracePt t="67043" x="3663950" y="4387850"/>
          <p14:tracePt t="67058" x="3663950" y="4381500"/>
          <p14:tracePt t="67075" x="3663950" y="4375150"/>
          <p14:tracePt t="67092" x="3663950" y="4368800"/>
          <p14:tracePt t="67123" x="3663950" y="4362450"/>
          <p14:tracePt t="67135" x="3657600" y="4356100"/>
          <p14:tracePt t="67151" x="3657600" y="4349750"/>
          <p14:tracePt t="67167" x="3657600" y="4337050"/>
          <p14:tracePt t="67183" x="3657600" y="4330700"/>
          <p14:tracePt t="67196" x="3657600" y="4324350"/>
          <p14:tracePt t="67212" x="3663950" y="4318000"/>
          <p14:tracePt t="67229" x="3663950" y="4311650"/>
          <p14:tracePt t="67244" x="3663950" y="4318000"/>
          <p14:tracePt t="67315" x="3663950" y="4324350"/>
          <p14:tracePt t="67331" x="3657600" y="4324350"/>
          <p14:tracePt t="67363" x="3657600" y="4330700"/>
          <p14:tracePt t="67383" x="3651250" y="4337050"/>
          <p14:tracePt t="67407" x="3651250" y="4343400"/>
          <p14:tracePt t="67435" x="3651250" y="4349750"/>
          <p14:tracePt t="67451" x="3651250" y="4356100"/>
          <p14:tracePt t="67467" x="3651250" y="4362450"/>
          <p14:tracePt t="67483" x="3657600" y="4362450"/>
          <p14:tracePt t="67519" x="3663950" y="4368800"/>
          <p14:tracePt t="67555" x="3657600" y="4368800"/>
          <p14:tracePt t="67603" x="3651250" y="4368800"/>
          <p14:tracePt t="67631" x="3651250" y="4375150"/>
          <p14:tracePt t="67691" x="3657600" y="4375150"/>
          <p14:tracePt t="67783" x="3663950" y="4381500"/>
          <p14:tracePt t="67819" x="3663950" y="4387850"/>
          <p14:tracePt t="67907" x="3670300" y="4381500"/>
          <p14:tracePt t="67999" x="3670300" y="4375150"/>
          <p14:tracePt t="68027" x="3676650" y="4375150"/>
          <p14:tracePt t="68059" x="3676650" y="4381500"/>
          <p14:tracePt t="68179" x="3683000" y="4381500"/>
          <p14:tracePt t="68203" x="3689350" y="4381500"/>
          <p14:tracePt t="68215" x="3695700" y="4375150"/>
          <p14:tracePt t="68232" x="3702050" y="4375150"/>
          <p14:tracePt t="68239" x="3708400" y="4368800"/>
          <p14:tracePt t="68248" x="3714750" y="4368800"/>
          <p14:tracePt t="68248" x="3721100" y="4362450"/>
          <p14:tracePt t="68265" x="3727450" y="4362450"/>
          <p14:tracePt t="68265" x="3733800" y="4362450"/>
          <p14:tracePt t="68280" x="3740150" y="4356100"/>
          <p14:tracePt t="68280" x="3746500" y="4356100"/>
          <p14:tracePt t="68297" x="3752850" y="4356100"/>
          <p14:tracePt t="68297" x="3759200" y="4349750"/>
          <p14:tracePt t="68297" x="3771900" y="4349750"/>
          <p14:tracePt t="68317" x="3778250" y="4349750"/>
          <p14:tracePt t="68317" x="3784600" y="4349750"/>
          <p14:tracePt t="68330" x="3797300" y="4343400"/>
          <p14:tracePt t="68330" x="3803650" y="4343400"/>
          <p14:tracePt t="68347" x="3810000" y="4343400"/>
          <p14:tracePt t="68347" x="3816350" y="4343400"/>
          <p14:tracePt t="68365" x="3822700" y="4343400"/>
          <p14:tracePt t="68365" x="3829050" y="4343400"/>
          <p14:tracePt t="68380" x="3835400" y="4343400"/>
          <p14:tracePt t="68396" x="3829050" y="4349750"/>
          <p14:tracePt t="68455" x="3822700" y="4349750"/>
          <p14:tracePt t="68471" x="3816350" y="4349750"/>
          <p14:tracePt t="68479" x="3810000" y="4349750"/>
          <p14:tracePt t="68487" x="3803650" y="4349750"/>
          <p14:tracePt t="68496" x="3797300" y="4349750"/>
          <p14:tracePt t="68496" x="3784600" y="4349750"/>
          <p14:tracePt t="68516" x="3778250" y="4349750"/>
          <p14:tracePt t="68516" x="3771900" y="4349750"/>
          <p14:tracePt t="68531" x="3765550" y="4349750"/>
          <p14:tracePt t="68547" x="3759200" y="4349750"/>
          <p14:tracePt t="68563" x="3752850" y="4356100"/>
          <p14:tracePt t="68580" x="3746500" y="4356100"/>
          <p14:tracePt t="68597" x="3740150" y="4356100"/>
          <p14:tracePt t="68703" x="3740150" y="4362450"/>
          <p14:tracePt t="68719" x="3733800" y="4362450"/>
          <p14:tracePt t="68735" x="3727450" y="4368800"/>
          <p14:tracePt t="68755" x="3721100" y="4375150"/>
          <p14:tracePt t="68779" x="3714750" y="4375150"/>
          <p14:tracePt t="68795" x="3708400" y="4375150"/>
          <p14:tracePt t="68807" x="3702050" y="4381500"/>
          <p14:tracePt t="68823" x="3695700" y="4381500"/>
          <p14:tracePt t="68839" x="3689350" y="4381500"/>
          <p14:tracePt t="68855" x="3683000" y="4381500"/>
          <p14:tracePt t="68868" x="3676650" y="4387850"/>
          <p14:tracePt t="68884" x="3676650" y="4394200"/>
          <p14:tracePt t="68899" x="3670300" y="4400550"/>
          <p14:tracePt t="68916" x="3663950" y="4400550"/>
          <p14:tracePt t="68931" x="3663950" y="4406900"/>
          <p14:tracePt t="68952" x="3657600" y="4413250"/>
          <p14:tracePt t="68987" x="3663950" y="4406900"/>
          <p14:tracePt t="69087" x="3670300" y="4406900"/>
          <p14:tracePt t="69103" x="3676650" y="4406900"/>
          <p14:tracePt t="69131" x="3683000" y="4400550"/>
          <p14:tracePt t="69147" x="3689350" y="4400550"/>
          <p14:tracePt t="69163" x="3695700" y="4400550"/>
          <p14:tracePt t="69175" x="3702050" y="4400550"/>
          <p14:tracePt t="69191" x="3708400" y="4400550"/>
          <p14:tracePt t="69207" x="3714750" y="4400550"/>
          <p14:tracePt t="69223" x="3721100" y="4394200"/>
          <p14:tracePt t="69243" x="3721100" y="4400550"/>
          <p14:tracePt t="69295" x="3714750" y="4400550"/>
          <p14:tracePt t="69311" x="3708400" y="4406900"/>
          <p14:tracePt t="69327" x="3702050" y="4406900"/>
          <p14:tracePt t="69343" x="3695700" y="4406900"/>
          <p14:tracePt t="69349" x="3689350" y="4406900"/>
          <p14:tracePt t="69366" x="3676650" y="4406900"/>
          <p14:tracePt t="69382" x="3676650" y="4413250"/>
          <p14:tracePt t="69399" x="3670300" y="4413250"/>
          <p14:tracePt t="69416" x="3663950" y="4419600"/>
          <p14:tracePt t="69439" x="3670300" y="4413250"/>
          <p14:tracePt t="69483" x="3670300" y="4406900"/>
          <p14:tracePt t="69507" x="3676650" y="4406900"/>
          <p14:tracePt t="69527" x="3683000" y="4400550"/>
          <p14:tracePt t="69552" x="3683000" y="4394200"/>
          <p14:tracePt t="69567" x="3689350" y="4381500"/>
          <p14:tracePt t="69583" x="3689350" y="4375150"/>
          <p14:tracePt t="69595" x="3683000" y="4375150"/>
          <p14:tracePt t="69643" x="3676650" y="4375150"/>
          <p14:tracePt t="69655" x="3670300" y="4381500"/>
          <p14:tracePt t="69671" x="3663950" y="4387850"/>
          <p14:tracePt t="69687" x="3657600" y="4387850"/>
          <p14:tracePt t="69703" x="3651250" y="4394200"/>
          <p14:tracePt t="69715" x="3644900" y="4394200"/>
          <p14:tracePt t="69740" x="3638550" y="4394200"/>
          <p14:tracePt t="69775" x="3644900" y="4394200"/>
          <p14:tracePt t="69883" x="3651250" y="4394200"/>
          <p14:tracePt t="69912" x="3657600" y="4400550"/>
          <p14:tracePt t="69955" x="3663950" y="4400550"/>
          <p14:tracePt t="70023" x="3670300" y="4400550"/>
          <p14:tracePt t="70047" x="3676650" y="4400550"/>
          <p14:tracePt t="70063" x="3683000" y="4400550"/>
          <p14:tracePt t="70075" x="3689350" y="4400550"/>
          <p14:tracePt t="70091" x="3689350" y="4394200"/>
          <p14:tracePt t="70107" x="3695700" y="4394200"/>
          <p14:tracePt t="70123" x="3702050" y="4394200"/>
          <p14:tracePt t="70143" x="3695700" y="4387850"/>
          <p14:tracePt t="70183" x="3689350" y="4387850"/>
          <p14:tracePt t="70195" x="3683000" y="4387850"/>
          <p14:tracePt t="70203" x="3676650" y="4387850"/>
          <p14:tracePt t="70220" x="3670300" y="4387850"/>
          <p14:tracePt t="70220" x="3663950" y="4387850"/>
          <p14:tracePt t="70239" x="3651250" y="4387850"/>
          <p14:tracePt t="70239" x="3644900" y="4387850"/>
          <p14:tracePt t="70254" x="3638550" y="4387850"/>
          <p14:tracePt t="70254" x="3632200" y="4394200"/>
          <p14:tracePt t="70254" x="3625850" y="4394200"/>
          <p14:tracePt t="70272" x="3625850" y="4400550"/>
          <p14:tracePt t="70285" x="3619500" y="4400550"/>
          <p14:tracePt t="70285" x="3606800" y="4406900"/>
          <p14:tracePt t="70304" x="3600450" y="4413250"/>
          <p14:tracePt t="70319" x="3594100" y="4419600"/>
          <p14:tracePt t="70336" x="3587750" y="4425950"/>
          <p14:tracePt t="70352" x="3587750" y="4432300"/>
          <p14:tracePt t="70369" x="3581400" y="4432300"/>
          <p14:tracePt t="70399" x="3587750" y="4438650"/>
          <p14:tracePt t="70435" x="3587750" y="4445000"/>
          <p14:tracePt t="70483" x="3594100" y="4451350"/>
          <p14:tracePt t="70503" x="3594100" y="4457700"/>
          <p14:tracePt t="70519" x="3600450" y="4457700"/>
          <p14:tracePt t="70544" x="3606800" y="4464050"/>
          <p14:tracePt t="70563" x="3613150" y="4457700"/>
          <p14:tracePt t="70587" x="3619500" y="4457700"/>
          <p14:tracePt t="70615" x="3613150" y="4457700"/>
          <p14:tracePt t="70663" x="3600450" y="4457700"/>
          <p14:tracePt t="70675" x="3594100" y="4464050"/>
          <p14:tracePt t="70691" x="3587750" y="4464050"/>
          <p14:tracePt t="70699" x="3581400" y="4470400"/>
          <p14:tracePt t="70708" x="3575050" y="4470400"/>
          <p14:tracePt t="70724" x="3568700" y="4476750"/>
          <p14:tracePt t="70724" x="3562350" y="4476750"/>
          <p14:tracePt t="70739" x="3556000" y="4476750"/>
          <p14:tracePt t="70754" x="3549650" y="4476750"/>
          <p14:tracePt t="70770" x="3543300" y="4476750"/>
          <p14:tracePt t="70770" x="3536950" y="4476750"/>
          <p14:tracePt t="70788" x="3530600" y="4476750"/>
          <p14:tracePt t="70811" x="3524250" y="4476750"/>
          <p14:tracePt t="70835" x="3517900" y="4483100"/>
          <p14:tracePt t="70855" x="3511550" y="4483100"/>
          <p14:tracePt t="70887" x="3511550" y="4476750"/>
          <p14:tracePt t="70975" x="3505200" y="4476750"/>
          <p14:tracePt t="71023" x="3505200" y="4470400"/>
          <p14:tracePt t="71127" x="3511550" y="4470400"/>
          <p14:tracePt t="71143" x="3517900" y="4464050"/>
          <p14:tracePt t="71155" x="3524250" y="4464050"/>
          <p14:tracePt t="71180" x="3530600" y="4464050"/>
          <p14:tracePt t="71203" x="3536950" y="4464050"/>
          <p14:tracePt t="71267" x="3543300" y="4464050"/>
          <p14:tracePt t="71327" x="3543300" y="4457700"/>
          <p14:tracePt t="71591" x="3543300" y="4464050"/>
          <p14:tracePt t="71651" x="3543300" y="4470400"/>
          <p14:tracePt t="71675" x="3536950" y="4470400"/>
          <p14:tracePt t="71735" x="3530600" y="4470400"/>
          <p14:tracePt t="71763" x="3524250" y="4470400"/>
          <p14:tracePt t="71795" x="3530600" y="4476750"/>
          <p14:tracePt t="71935" x="3530600" y="4483100"/>
          <p14:tracePt t="72003" x="3536950" y="4483100"/>
          <p14:tracePt t="72043" x="3543300" y="4476750"/>
          <p14:tracePt t="72063" x="3549650" y="4476750"/>
          <p14:tracePt t="72087" x="3556000" y="4476750"/>
          <p14:tracePt t="72107" x="3549650" y="4476750"/>
          <p14:tracePt t="72295" x="3543300" y="4476750"/>
          <p14:tracePt t="72319" x="3549650" y="4476750"/>
          <p14:tracePt t="72387" x="3543300" y="4476750"/>
          <p14:tracePt t="72491" x="3536950" y="4476750"/>
          <p14:tracePt t="72596" x="3530600" y="4483100"/>
          <p14:tracePt t="72635" x="3536950" y="4483100"/>
          <p14:tracePt t="72823" x="3530600" y="4489450"/>
          <p14:tracePt t="73235" x="3524250" y="4489450"/>
          <p14:tracePt t="73263" x="3530600" y="4489450"/>
          <p14:tracePt t="73587" x="3536950" y="4489450"/>
          <p14:tracePt t="73623" x="3536950" y="4495800"/>
          <p14:tracePt t="73699" x="3530600" y="4495800"/>
          <p14:tracePt t="73759" x="3524250" y="4495800"/>
          <p14:tracePt t="73855" x="3517900" y="4495800"/>
          <p14:tracePt t="73915" x="3524250" y="4495800"/>
          <p14:tracePt t="73967" x="3530600" y="4495800"/>
          <p14:tracePt t="74103" x="3536950" y="4495800"/>
          <p14:tracePt t="74263" x="3543300" y="4489450"/>
          <p14:tracePt t="74291" x="3543300" y="4483100"/>
          <p14:tracePt t="74327" x="3536950" y="4483100"/>
          <p14:tracePt t="74411" x="3543300" y="4483100"/>
          <p14:tracePt t="74503" x="3543300" y="4476750"/>
          <p14:tracePt t="74567" x="3543300" y="4483100"/>
          <p14:tracePt t="74659" x="3549650" y="4483100"/>
          <p14:tracePt t="74675" x="3556000" y="4489450"/>
          <p14:tracePt t="74687" x="3562350" y="4489450"/>
          <p14:tracePt t="74703" x="3575050" y="4489450"/>
          <p14:tracePt t="74719" x="3575050" y="4483100"/>
          <p14:tracePt t="74727" x="3581400" y="4483100"/>
          <p14:tracePt t="74743" x="3594100" y="4483100"/>
          <p14:tracePt t="74755" x="3600450" y="4476750"/>
          <p14:tracePt t="74772" x="3600450" y="4470400"/>
          <p14:tracePt t="74795" x="3600450" y="4464050"/>
          <p14:tracePt t="74823" x="3594100" y="4464050"/>
          <p14:tracePt t="74847" x="3587750" y="4457700"/>
          <p14:tracePt t="74867" x="3581400" y="4457700"/>
          <p14:tracePt t="74883" x="3575050" y="4457700"/>
          <p14:tracePt t="74899" x="3568700" y="4457700"/>
          <p14:tracePt t="74915" x="3562350" y="4457700"/>
          <p14:tracePt t="74927" x="3556000" y="4457700"/>
          <p14:tracePt t="74951" x="3562350" y="4457700"/>
          <p14:tracePt t="75055" x="3568700" y="4457700"/>
          <p14:tracePt t="75103" x="3575050" y="4451350"/>
          <p14:tracePt t="75124" x="3581400" y="4451350"/>
          <p14:tracePt t="75139" x="3587750" y="4451350"/>
          <p14:tracePt t="75155" x="3594100" y="4445000"/>
          <p14:tracePt t="75167" x="3600450" y="4438650"/>
          <p14:tracePt t="75183" x="3606800" y="4438650"/>
          <p14:tracePt t="75199" x="3613150" y="4432300"/>
          <p14:tracePt t="75215" x="3619500" y="4432300"/>
          <p14:tracePt t="75227" x="3625850" y="4432300"/>
          <p14:tracePt t="75243" x="3632200" y="4432300"/>
          <p14:tracePt t="75267" x="3638550" y="4432300"/>
          <p14:tracePt t="75287" x="3644900" y="4432300"/>
          <p14:tracePt t="75311" x="3651250" y="4432300"/>
          <p14:tracePt t="75327" x="3644900" y="4432300"/>
          <p14:tracePt t="75431" x="3638550" y="4432300"/>
          <p14:tracePt t="75475" x="3632200" y="4438650"/>
          <p14:tracePt t="75491" x="3625850" y="4438650"/>
          <p14:tracePt t="75507" x="3619500" y="4445000"/>
          <p14:tracePt t="75523" x="3613150" y="4445000"/>
          <p14:tracePt t="75535" x="3606800" y="4445000"/>
          <p14:tracePt t="75567" x="3600450" y="4445000"/>
          <p14:tracePt t="75588" x="3594100" y="4438650"/>
          <p14:tracePt t="75611" x="3594100" y="4432300"/>
          <p14:tracePt t="75655" x="3587750" y="4425950"/>
          <p14:tracePt t="75679" x="3581400" y="4425950"/>
          <p14:tracePt t="75695" x="3575050" y="4425950"/>
          <p14:tracePt t="75707" x="3568700" y="4425950"/>
          <p14:tracePt t="75723" x="3562350" y="4432300"/>
          <p14:tracePt t="75739" x="3556000" y="4438650"/>
          <p14:tracePt t="75755" x="3549650" y="4445000"/>
          <p14:tracePt t="75767" x="3543300" y="4451350"/>
          <p14:tracePt t="75784" x="3543300" y="4457700"/>
          <p14:tracePt t="75799" x="3543300" y="4464050"/>
          <p14:tracePt t="75819" x="3549650" y="4464050"/>
          <p14:tracePt t="75843" x="3556000" y="4464050"/>
          <p14:tracePt t="75859" x="3562350" y="4464050"/>
          <p14:tracePt t="75867" x="3568700" y="4464050"/>
          <p14:tracePt t="75876" x="3575050" y="4464050"/>
          <p14:tracePt t="75876" x="3587750" y="4464050"/>
          <p14:tracePt t="75889" x="3594100" y="4464050"/>
          <p14:tracePt t="75889" x="3600450" y="4457700"/>
          <p14:tracePt t="75905" x="3613150" y="4457700"/>
          <p14:tracePt t="75905" x="3619500" y="4457700"/>
          <p14:tracePt t="75922" x="3632200" y="4451350"/>
          <p14:tracePt t="75922" x="3638550" y="4451350"/>
          <p14:tracePt t="75938" x="3644900" y="4451350"/>
          <p14:tracePt t="75938" x="3663950" y="4445000"/>
          <p14:tracePt t="75956" x="3670300" y="4445000"/>
          <p14:tracePt t="75956" x="3676650" y="4445000"/>
          <p14:tracePt t="75972" x="3683000" y="4445000"/>
          <p14:tracePt t="75972" x="3689350" y="4445000"/>
          <p14:tracePt t="75989" x="3695700" y="4445000"/>
          <p14:tracePt t="76004" x="3702050" y="4451350"/>
          <p14:tracePt t="76021" x="3708400" y="4457700"/>
          <p14:tracePt t="76038" x="3702050" y="4464050"/>
          <p14:tracePt t="76055" x="3695700" y="4470400"/>
          <p14:tracePt t="76075" x="3695700" y="4483100"/>
          <p14:tracePt t="76092" x="3689350" y="4483100"/>
          <p14:tracePt t="76104" x="3683000" y="4495800"/>
          <p14:tracePt t="76104" x="3676650" y="4502150"/>
          <p14:tracePt t="76122" x="3670300" y="4502150"/>
          <p14:tracePt t="76138" x="3663950" y="4508500"/>
          <p14:tracePt t="76155" x="3651250" y="4514850"/>
          <p14:tracePt t="76155" x="3651250" y="4521200"/>
          <p14:tracePt t="76173" x="3644900" y="4521200"/>
          <p14:tracePt t="76173" x="3638550" y="4521200"/>
          <p14:tracePt t="76190" x="3632200" y="4521200"/>
          <p14:tracePt t="76190" x="3625850" y="4521200"/>
          <p14:tracePt t="76206" x="3619500" y="4521200"/>
          <p14:tracePt t="76206" x="3613150" y="4521200"/>
          <p14:tracePt t="76222" x="3606800" y="4521200"/>
          <p14:tracePt t="76222" x="3600450" y="4521200"/>
          <p14:tracePt t="76241" x="3594100" y="4521200"/>
          <p14:tracePt t="76241" x="3581400" y="4514850"/>
          <p14:tracePt t="76256" x="3575050" y="4514850"/>
          <p14:tracePt t="76256" x="3568700" y="4514850"/>
          <p14:tracePt t="76273" x="3556000" y="4508500"/>
          <p14:tracePt t="76273" x="3549650" y="4508500"/>
          <p14:tracePt t="76290" x="3543300" y="4502150"/>
          <p14:tracePt t="76290" x="3536950" y="4502150"/>
          <p14:tracePt t="76290" x="3530600" y="4502150"/>
          <p14:tracePt t="76308" x="3524250" y="4502150"/>
          <p14:tracePt t="76308" x="3517900" y="4502150"/>
          <p14:tracePt t="76324" x="3511550" y="4502150"/>
          <p14:tracePt t="76324" x="3505200" y="4508500"/>
          <p14:tracePt t="76340" x="3498850" y="4508500"/>
          <p14:tracePt t="76355" x="3492500" y="4514850"/>
          <p14:tracePt t="76355" x="3486150" y="4514850"/>
          <p14:tracePt t="76373" x="3479800" y="4514850"/>
          <p14:tracePt t="76389" x="3473450" y="4514850"/>
          <p14:tracePt t="76405" x="3467100" y="4502150"/>
          <p14:tracePt t="76405" x="3460750" y="4495800"/>
          <p14:tracePt t="76423" x="3460750" y="4489450"/>
          <p14:tracePt t="76423" x="3460750" y="4483100"/>
          <p14:tracePt t="76440" x="3460750" y="4476750"/>
          <p14:tracePt t="76440" x="3460750" y="4470400"/>
          <p14:tracePt t="76457" x="3460750" y="4464050"/>
          <p14:tracePt t="76472" x="3460750" y="4457700"/>
          <p14:tracePt t="76472" x="3460750" y="4451350"/>
          <p14:tracePt t="76490" x="3460750" y="4445000"/>
          <p14:tracePt t="76505" x="3467100" y="4445000"/>
          <p14:tracePt t="76522" x="3467100" y="4432300"/>
          <p14:tracePt t="76522" x="3467100" y="4425950"/>
          <p14:tracePt t="76541" x="3467100" y="4419600"/>
          <p14:tracePt t="76541" x="3467100" y="4413250"/>
          <p14:tracePt t="76557" x="3467100" y="4406900"/>
          <p14:tracePt t="76557" x="3467100" y="4400550"/>
          <p14:tracePt t="76574" x="3467100" y="4394200"/>
          <p14:tracePt t="76589" x="3460750" y="4400550"/>
          <p14:tracePt t="76631" x="3460750" y="4406900"/>
          <p14:tracePt t="76647" x="3460750" y="4413250"/>
          <p14:tracePt t="76655" x="3454400" y="4419600"/>
          <p14:tracePt t="76660" x="3454400" y="4425950"/>
          <p14:tracePt t="76673" x="3448050" y="4438650"/>
          <p14:tracePt t="76673" x="3441700" y="4451350"/>
          <p14:tracePt t="76692" x="3429000" y="4483100"/>
          <p14:tracePt t="76692" x="3422650" y="4495800"/>
          <p14:tracePt t="76964" x="3333750" y="5238750"/>
          <p14:tracePt t="76991" x="3333750" y="5251450"/>
          <p14:tracePt t="77007" x="3340100" y="5257800"/>
          <p14:tracePt t="77015" x="3340100" y="5264150"/>
          <p14:tracePt t="77024" x="3346450" y="5270500"/>
          <p14:tracePt t="77024" x="3352800" y="5276850"/>
          <p14:tracePt t="80352" x="1187450" y="6419850"/>
          <p14:tracePt t="80379" x="1168400" y="6451600"/>
          <p14:tracePt t="80395" x="1155700" y="6470650"/>
        </p14:tracePtLst>
      </p14:laserTraceLst>
    </p:ext>
  </p:extLs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5794" name="Rectangle 2"/>
          <p:cNvSpPr>
            <a:spLocks noGrp="1" noChangeArrowheads="1"/>
          </p:cNvSpPr>
          <p:nvPr>
            <p:ph type="title"/>
          </p:nvPr>
        </p:nvSpPr>
        <p:spPr/>
        <p:txBody>
          <a:bodyPr/>
          <a:lstStyle/>
          <a:p>
            <a:r>
              <a:rPr lang="ja-JP" altLang="en-US"/>
              <a:t>検定の手順</a:t>
            </a:r>
          </a:p>
        </p:txBody>
      </p:sp>
      <p:sp>
        <p:nvSpPr>
          <p:cNvPr id="545795" name="Text Box 3"/>
          <p:cNvSpPr txBox="1">
            <a:spLocks noChangeArrowheads="1"/>
          </p:cNvSpPr>
          <p:nvPr/>
        </p:nvSpPr>
        <p:spPr bwMode="auto">
          <a:xfrm>
            <a:off x="762000" y="1447800"/>
            <a:ext cx="2728913" cy="457200"/>
          </a:xfrm>
          <a:prstGeom prst="rect">
            <a:avLst/>
          </a:prstGeom>
          <a:noFill/>
          <a:ln w="38100">
            <a:noFill/>
            <a:miter lim="800000"/>
            <a:headEnd/>
            <a:tailEnd/>
          </a:ln>
          <a:effectLst/>
        </p:spPr>
        <p:txBody>
          <a:bodyPr wrap="none">
            <a:spAutoFit/>
          </a:bodyPr>
          <a:lstStyle/>
          <a:p>
            <a:r>
              <a:rPr lang="ja-JP" altLang="en-US"/>
              <a:t>２．対立仮説の設定</a:t>
            </a:r>
          </a:p>
        </p:txBody>
      </p:sp>
      <p:sp>
        <p:nvSpPr>
          <p:cNvPr id="545796" name="Text Box 4"/>
          <p:cNvSpPr txBox="1">
            <a:spLocks noChangeArrowheads="1"/>
          </p:cNvSpPr>
          <p:nvPr/>
        </p:nvSpPr>
        <p:spPr bwMode="auto">
          <a:xfrm>
            <a:off x="1066800" y="1828800"/>
            <a:ext cx="7421563" cy="457200"/>
          </a:xfrm>
          <a:prstGeom prst="rect">
            <a:avLst/>
          </a:prstGeom>
          <a:noFill/>
          <a:ln w="38100">
            <a:noFill/>
            <a:miter lim="800000"/>
            <a:headEnd/>
            <a:tailEnd/>
          </a:ln>
          <a:effectLst/>
        </p:spPr>
        <p:txBody>
          <a:bodyPr wrap="none">
            <a:spAutoFit/>
          </a:bodyPr>
          <a:lstStyle/>
          <a:p>
            <a:r>
              <a:rPr lang="ja-JP" altLang="en-US"/>
              <a:t>帰無仮説が間違っていると判断した場合に採用する仮説</a:t>
            </a:r>
          </a:p>
        </p:txBody>
      </p:sp>
      <p:sp>
        <p:nvSpPr>
          <p:cNvPr id="545797" name="Text Box 5"/>
          <p:cNvSpPr txBox="1">
            <a:spLocks noChangeArrowheads="1"/>
          </p:cNvSpPr>
          <p:nvPr/>
        </p:nvSpPr>
        <p:spPr bwMode="auto">
          <a:xfrm>
            <a:off x="609600" y="2549525"/>
            <a:ext cx="6823075" cy="457200"/>
          </a:xfrm>
          <a:prstGeom prst="rect">
            <a:avLst/>
          </a:prstGeom>
          <a:noFill/>
          <a:ln w="38100">
            <a:noFill/>
            <a:miter lim="800000"/>
            <a:headEnd/>
            <a:tailEnd/>
          </a:ln>
          <a:effectLst/>
        </p:spPr>
        <p:txBody>
          <a:bodyPr wrap="none">
            <a:spAutoFit/>
          </a:bodyPr>
          <a:lstStyle/>
          <a:p>
            <a:r>
              <a:rPr lang="ja-JP" altLang="en-US"/>
              <a:t>例１　このさいころは奇数と偶数が同じ確率で出ない</a:t>
            </a:r>
          </a:p>
        </p:txBody>
      </p:sp>
      <p:sp>
        <p:nvSpPr>
          <p:cNvPr id="545798" name="Text Box 6"/>
          <p:cNvSpPr txBox="1">
            <a:spLocks noChangeArrowheads="1"/>
          </p:cNvSpPr>
          <p:nvPr/>
        </p:nvSpPr>
        <p:spPr bwMode="auto">
          <a:xfrm>
            <a:off x="609600" y="4343400"/>
            <a:ext cx="5180013" cy="457200"/>
          </a:xfrm>
          <a:prstGeom prst="rect">
            <a:avLst/>
          </a:prstGeom>
          <a:noFill/>
          <a:ln w="38100">
            <a:noFill/>
            <a:miter lim="800000"/>
            <a:headEnd/>
            <a:tailEnd/>
          </a:ln>
          <a:effectLst/>
        </p:spPr>
        <p:txBody>
          <a:bodyPr wrap="none">
            <a:spAutoFit/>
          </a:bodyPr>
          <a:lstStyle/>
          <a:p>
            <a:r>
              <a:rPr lang="ja-JP" altLang="en-US" dirty="0"/>
              <a:t>例２　スーパー２店の卵の重さは異なる</a:t>
            </a:r>
          </a:p>
        </p:txBody>
      </p:sp>
      <p:sp>
        <p:nvSpPr>
          <p:cNvPr id="545799" name="Text Box 7"/>
          <p:cNvSpPr txBox="1">
            <a:spLocks noChangeArrowheads="1"/>
          </p:cNvSpPr>
          <p:nvPr/>
        </p:nvSpPr>
        <p:spPr bwMode="auto">
          <a:xfrm>
            <a:off x="1355725" y="3068638"/>
            <a:ext cx="5875338" cy="457200"/>
          </a:xfrm>
          <a:prstGeom prst="rect">
            <a:avLst/>
          </a:prstGeom>
          <a:noFill/>
          <a:ln w="38100">
            <a:noFill/>
            <a:miter lim="800000"/>
            <a:headEnd/>
            <a:tailEnd/>
          </a:ln>
          <a:effectLst/>
        </p:spPr>
        <p:txBody>
          <a:bodyPr wrap="none">
            <a:spAutoFit/>
          </a:bodyPr>
          <a:lstStyle/>
          <a:p>
            <a:r>
              <a:rPr lang="ja-JP" altLang="en-US" dirty="0"/>
              <a:t>このさいころは奇数の方が偶数より出やすい</a:t>
            </a:r>
          </a:p>
        </p:txBody>
      </p:sp>
      <p:sp>
        <p:nvSpPr>
          <p:cNvPr id="545800" name="Text Box 8"/>
          <p:cNvSpPr txBox="1">
            <a:spLocks noChangeArrowheads="1"/>
          </p:cNvSpPr>
          <p:nvPr/>
        </p:nvSpPr>
        <p:spPr bwMode="auto">
          <a:xfrm>
            <a:off x="1355725" y="4897438"/>
            <a:ext cx="6396038" cy="457200"/>
          </a:xfrm>
          <a:prstGeom prst="rect">
            <a:avLst/>
          </a:prstGeom>
          <a:noFill/>
          <a:ln w="38100">
            <a:noFill/>
            <a:miter lim="800000"/>
            <a:headEnd/>
            <a:tailEnd/>
          </a:ln>
          <a:effectLst/>
        </p:spPr>
        <p:txBody>
          <a:bodyPr wrap="none">
            <a:spAutoFit/>
          </a:bodyPr>
          <a:lstStyle/>
          <a:p>
            <a:r>
              <a:rPr lang="ja-JP" altLang="en-US" dirty="0"/>
              <a:t>スーパーＳの卵の方がスーパーＫの卵より軽い．</a:t>
            </a:r>
          </a:p>
        </p:txBody>
      </p:sp>
      <p:pic>
        <p:nvPicPr>
          <p:cNvPr id="2" name="オーディオ 1">
            <a:hlinkClick r:id="" action="ppaction://media"/>
          </p:cNvPr>
          <p:cNvPicPr>
            <a:picLocks noChangeAspect="1"/>
          </p:cNvPicPr>
          <p:nvPr>
            <a:audioFile r:link="rId3"/>
            <p:extLst>
              <p:ext uri="{DAA4B4D4-6D71-4841-9C94-3DE7FCFB9230}">
                <p14:media xmlns:p14="http://schemas.microsoft.com/office/powerpoint/2010/main" r:embed="rId2"/>
              </p:ext>
            </p:extLst>
          </p:nvPr>
        </p:nvPicPr>
        <p:blipFill>
          <a:blip r:embed="rId6"/>
          <a:stretch>
            <a:fillRect/>
          </a:stretch>
        </p:blipFill>
        <p:spPr>
          <a:xfrm>
            <a:off x="8521700" y="6235700"/>
            <a:ext cx="406400" cy="406400"/>
          </a:xfrm>
          <a:prstGeom prst="rect">
            <a:avLst/>
          </a:prstGeom>
        </p:spPr>
      </p:pic>
    </p:spTree>
    <p:custDataLst>
      <p:tags r:id="rId1"/>
    </p:custDataLst>
  </p:cSld>
  <p:clrMapOvr>
    <a:masterClrMapping/>
  </p:clrMapOvr>
  <mc:AlternateContent xmlns:mc="http://schemas.openxmlformats.org/markup-compatibility/2006">
    <mc:Choice xmlns:p14="http://schemas.microsoft.com/office/powerpoint/2010/main" Requires="p14">
      <p:transition spd="slow" p14:dur="2000" advTm="89763"/>
    </mc:Choice>
    <mc:Fallback>
      <p:transition spd="slow" advTm="89763"/>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2"/>
                                        </p:tgtEl>
                                      </p:cBhvr>
                                    </p:cmd>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54579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54579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499"/>
                                          </p:stCondLst>
                                        </p:cTn>
                                        <p:tgtEl>
                                          <p:spTgt spid="545798"/>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499"/>
                                          </p:stCondLst>
                                        </p:cTn>
                                        <p:tgtEl>
                                          <p:spTgt spid="54580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23" fill="hold" display="0">
                  <p:stCondLst>
                    <p:cond delay="indefinite"/>
                  </p:stCondLst>
                  <p:endCondLst>
                    <p:cond evt="onStopAudio" delay="0">
                      <p:tgtEl>
                        <p:sldTgt/>
                      </p:tgtEl>
                    </p:cond>
                  </p:endCondLst>
                </p:cTn>
                <p:tgtEl>
                  <p:spTgt spid="2"/>
                </p:tgtEl>
              </p:cMediaNode>
            </p:audio>
          </p:childTnLst>
        </p:cTn>
      </p:par>
    </p:tnLst>
    <p:bldLst>
      <p:bldP spid="545797" grpId="0" autoUpdateAnimBg="0"/>
      <p:bldP spid="545798" grpId="0" autoUpdateAnimBg="0"/>
      <p:bldP spid="545799" grpId="0" autoUpdateAnimBg="0"/>
      <p:bldP spid="545800" grpId="0" autoUpdateAnimBg="0"/>
    </p:bldLst>
  </p:timing>
  <p:extLst>
    <p:ext uri="{3A86A75C-4F4B-4683-9AE1-C65F6400EC91}">
      <p14:laserTraceLst xmlns:p14="http://schemas.microsoft.com/office/powerpoint/2010/main">
        <p14:tracePtLst>
          <p14:tracePt t="891" x="3308350" y="5314950"/>
          <p14:tracePt t="1176" x="3314700" y="5302250"/>
          <p14:tracePt t="1194" x="3314700" y="5295900"/>
          <p14:tracePt t="1202" x="3314700" y="5289550"/>
          <p14:tracePt t="1216" x="3321050" y="5283200"/>
          <p14:tracePt t="1216" x="3321050" y="5264150"/>
          <p14:tracePt t="1235" x="3321050" y="5257800"/>
          <p14:tracePt t="1235" x="3321050" y="5251450"/>
          <p14:tracePt t="1250" x="3327400" y="5245100"/>
          <p14:tracePt t="1266" x="3327400" y="5238750"/>
          <p14:tracePt t="1283" x="3333750" y="5232400"/>
          <p14:tracePt t="1303" x="3333750" y="5226050"/>
          <p14:tracePt t="1316" x="3333750" y="5219700"/>
          <p14:tracePt t="1338" x="3340100" y="5213350"/>
          <p14:tracePt t="3123" x="3340100" y="1670050"/>
          <p14:tracePt t="3131" x="3333750" y="1676400"/>
          <p14:tracePt t="3139" x="3327400" y="1682750"/>
          <p14:tracePt t="3139" x="3314700" y="1695450"/>
          <p14:tracePt t="3157" x="3302000" y="1701800"/>
          <p14:tracePt t="3157" x="3263900" y="1727200"/>
          <p14:tracePt t="3176" x="3244850" y="1739900"/>
          <p14:tracePt t="3176" x="3232150" y="1752600"/>
          <p14:tracePt t="3192" x="3213100" y="1765300"/>
          <p14:tracePt t="3192" x="3200400" y="1778000"/>
          <p14:tracePt t="3207" x="3181350" y="1790700"/>
          <p14:tracePt t="3207" x="3168650" y="1803400"/>
          <p14:tracePt t="3224" x="3155950" y="1816100"/>
          <p14:tracePt t="3224" x="3143250" y="1828800"/>
          <p14:tracePt t="3240" x="3130550" y="1841500"/>
          <p14:tracePt t="3240" x="3117850" y="1847850"/>
          <p14:tracePt t="3240" x="3111500" y="1860550"/>
          <p14:tracePt t="3260" x="3098800" y="1873250"/>
          <p14:tracePt t="3260" x="3086100" y="1879600"/>
          <p14:tracePt t="3275" x="3073400" y="1892300"/>
          <p14:tracePt t="3275" x="3067050" y="1905000"/>
          <p14:tracePt t="3292" x="3054350" y="1917700"/>
          <p14:tracePt t="3292" x="3048000" y="1924050"/>
          <p14:tracePt t="3308" x="3035300" y="1936750"/>
          <p14:tracePt t="3308" x="3028950" y="1949450"/>
          <p14:tracePt t="3324" x="3016250" y="1955800"/>
          <p14:tracePt t="3324" x="3009900" y="1968500"/>
          <p14:tracePt t="3324" x="3003550" y="1974850"/>
          <p14:tracePt t="3344" x="3003550" y="1987550"/>
          <p14:tracePt t="3344" x="2997200" y="1993900"/>
          <p14:tracePt t="3359" x="2997200" y="2000250"/>
          <p14:tracePt t="3359" x="2997200" y="2006600"/>
          <p14:tracePt t="3376" x="2997200" y="2012950"/>
          <p14:tracePt t="3376" x="3003550" y="2025650"/>
          <p14:tracePt t="3392" x="3003550" y="2032000"/>
          <p14:tracePt t="3392" x="3016250" y="2051050"/>
          <p14:tracePt t="3408" x="3022600" y="2057400"/>
          <p14:tracePt t="3408" x="3028950" y="2070100"/>
          <p14:tracePt t="3425" x="3035300" y="2082800"/>
          <p14:tracePt t="3425" x="3041650" y="2095500"/>
          <p14:tracePt t="3441" x="3048000" y="2108200"/>
          <p14:tracePt t="3441" x="3054350" y="2127250"/>
          <p14:tracePt t="3458" x="3060700" y="2139950"/>
          <p14:tracePt t="3458" x="3079750" y="2171700"/>
          <p14:tracePt t="3475" x="3092450" y="2184400"/>
          <p14:tracePt t="3475" x="3105150" y="2197100"/>
          <p14:tracePt t="3492" x="3111500" y="2216150"/>
          <p14:tracePt t="3492" x="3130550" y="2228850"/>
          <p14:tracePt t="3508" x="3143250" y="2235200"/>
          <p14:tracePt t="3508" x="3162300" y="2247900"/>
          <p14:tracePt t="3508" x="3181350" y="2260600"/>
          <p14:tracePt t="3527" x="3200400" y="2266950"/>
          <p14:tracePt t="3540" x="3219450" y="2273300"/>
          <p14:tracePt t="3540" x="3263900" y="2286000"/>
          <p14:tracePt t="3559" x="3289300" y="2292350"/>
          <p14:tracePt t="3559" x="3308350" y="2298700"/>
          <p14:tracePt t="3575" x="3333750" y="2305050"/>
          <p14:tracePt t="3575" x="3359150" y="2311400"/>
          <p14:tracePt t="3592" x="3384550" y="2311400"/>
          <p14:tracePt t="3592" x="3416300" y="2317750"/>
          <p14:tracePt t="3608" x="3448050" y="2317750"/>
          <p14:tracePt t="3608" x="3479800" y="2317750"/>
          <p14:tracePt t="3608" x="3511550" y="2317750"/>
          <p14:tracePt t="3628" x="3549650" y="2317750"/>
          <p14:tracePt t="3640" x="3587750" y="2317750"/>
          <p14:tracePt t="3640" x="3670300" y="2311400"/>
          <p14:tracePt t="3659" x="3708400" y="2311400"/>
          <p14:tracePt t="3659" x="3752850" y="2305050"/>
          <p14:tracePt t="3675" x="3797300" y="2305050"/>
          <p14:tracePt t="3675" x="3835400" y="2305050"/>
          <p14:tracePt t="3692" x="3879850" y="2298700"/>
          <p14:tracePt t="3692" x="3968750" y="2298700"/>
          <p14:tracePt t="3709" x="4006850" y="2292350"/>
          <p14:tracePt t="3709" x="4051300" y="2292350"/>
          <p14:tracePt t="3726" x="4095750" y="2298700"/>
          <p14:tracePt t="3726" x="4140200" y="2298700"/>
          <p14:tracePt t="3743" x="4178300" y="2298700"/>
          <p14:tracePt t="3743" x="4216400" y="2298700"/>
          <p14:tracePt t="3759" x="4260850" y="2298700"/>
          <p14:tracePt t="3759" x="4330700" y="2305050"/>
          <p14:tracePt t="3776" x="4368800" y="2305050"/>
          <p14:tracePt t="3776" x="4406900" y="2305050"/>
          <p14:tracePt t="3792" x="4445000" y="2305050"/>
          <p14:tracePt t="3792" x="4483100" y="2305050"/>
          <p14:tracePt t="3809" x="4521200" y="2305050"/>
          <p14:tracePt t="3809" x="4591050" y="2305050"/>
          <p14:tracePt t="3827" x="4629150" y="2305050"/>
          <p14:tracePt t="3827" x="4660900" y="2305050"/>
          <p14:tracePt t="3843" x="4699000" y="2305050"/>
          <p14:tracePt t="3843" x="4730750" y="2311400"/>
          <p14:tracePt t="3859" x="4768850" y="2311400"/>
          <p14:tracePt t="3859" x="4800600" y="2311400"/>
          <p14:tracePt t="3876" x="4838700" y="2311400"/>
          <p14:tracePt t="3876" x="4870450" y="2311400"/>
          <p14:tracePt t="3876" x="4902200" y="2311400"/>
          <p14:tracePt t="3895" x="4933950" y="2317750"/>
          <p14:tracePt t="3908" x="4965700" y="2317750"/>
          <p14:tracePt t="3908" x="5029200" y="2317750"/>
          <p14:tracePt t="3926" x="5060950" y="2324100"/>
          <p14:tracePt t="3926" x="5092700" y="2324100"/>
          <p14:tracePt t="3944" x="5118100" y="2324100"/>
          <p14:tracePt t="3944" x="5143500" y="2324100"/>
          <p14:tracePt t="3959" x="5175250" y="2324100"/>
          <p14:tracePt t="3959" x="5200650" y="2330450"/>
          <p14:tracePt t="3976" x="5226050" y="2330450"/>
          <p14:tracePt t="3976" x="5257800" y="2330450"/>
          <p14:tracePt t="3976" x="5283200" y="2324100"/>
          <p14:tracePt t="3995" x="5308600" y="2324100"/>
          <p14:tracePt t="3995" x="5340350" y="2324100"/>
          <p14:tracePt t="4010" x="5365750" y="2324100"/>
          <p14:tracePt t="4010" x="5397500" y="2324100"/>
          <p14:tracePt t="4027" x="5422900" y="2317750"/>
          <p14:tracePt t="4027" x="5454650" y="2317750"/>
          <p14:tracePt t="4044" x="5480050" y="2311400"/>
          <p14:tracePt t="4044" x="5511800" y="2311400"/>
          <p14:tracePt t="4060" x="5543550" y="2305050"/>
          <p14:tracePt t="4060" x="5607050" y="2298700"/>
          <p14:tracePt t="4076" x="5645150" y="2298700"/>
          <p14:tracePt t="4076" x="5676900" y="2298700"/>
          <p14:tracePt t="4094" x="5708650" y="2292350"/>
          <p14:tracePt t="4094" x="5746750" y="2292350"/>
          <p14:tracePt t="4110" x="5778500" y="2292350"/>
          <p14:tracePt t="4110" x="5848350" y="2286000"/>
          <p14:tracePt t="4127" x="5886450" y="2286000"/>
          <p14:tracePt t="4127" x="5924550" y="2286000"/>
          <p14:tracePt t="4145" x="5962650" y="2279650"/>
          <p14:tracePt t="4145" x="6000750" y="2279650"/>
          <p14:tracePt t="4161" x="6032500" y="2279650"/>
          <p14:tracePt t="4161" x="6070600" y="2279650"/>
          <p14:tracePt t="4178" x="6102350" y="2279650"/>
          <p14:tracePt t="4178" x="6172200" y="2279650"/>
          <p14:tracePt t="4197" x="6203950" y="2273300"/>
          <p14:tracePt t="4197" x="6235700" y="2273300"/>
          <p14:tracePt t="4212" x="6267450" y="2273300"/>
          <p14:tracePt t="4212" x="6299200" y="2273300"/>
          <p14:tracePt t="4228" x="6330950" y="2273300"/>
          <p14:tracePt t="4228" x="6356350" y="2273300"/>
          <p14:tracePt t="4245" x="6388100" y="2266950"/>
          <p14:tracePt t="4245" x="6419850" y="2266950"/>
          <p14:tracePt t="4261" x="6451600" y="2266950"/>
          <p14:tracePt t="4261" x="6477000" y="2266950"/>
          <p14:tracePt t="4261" x="6508750" y="2266950"/>
          <p14:tracePt t="4281" x="6534150" y="2260600"/>
          <p14:tracePt t="4281" x="6559550" y="2260600"/>
          <p14:tracePt t="4295" x="6584950" y="2260600"/>
          <p14:tracePt t="4295" x="6610350" y="2260600"/>
          <p14:tracePt t="4311" x="6635750" y="2260600"/>
          <p14:tracePt t="4311" x="6661150" y="2260600"/>
          <p14:tracePt t="4327" x="6680200" y="2260600"/>
          <p14:tracePt t="4327" x="6705600" y="2254250"/>
          <p14:tracePt t="4345" x="6724650" y="2254250"/>
          <p14:tracePt t="4345" x="6743700" y="2254250"/>
          <p14:tracePt t="4361" x="6762750" y="2254250"/>
          <p14:tracePt t="4361" x="6788150" y="2260600"/>
          <p14:tracePt t="4379" x="6800850" y="2260600"/>
          <p14:tracePt t="4379" x="6807200" y="2260600"/>
          <p14:tracePt t="4395" x="6819900" y="2260600"/>
          <p14:tracePt t="4395" x="6826250" y="2260600"/>
          <p14:tracePt t="4412" x="6826250" y="2266950"/>
          <p14:tracePt t="4427" x="6826250" y="2273300"/>
          <p14:tracePt t="4444" x="6819900" y="2273300"/>
          <p14:tracePt t="4461" x="6813550" y="2279650"/>
          <p14:tracePt t="4477" x="6807200" y="2286000"/>
          <p14:tracePt t="4477" x="6794500" y="2292350"/>
          <p14:tracePt t="4496" x="6788150" y="2292350"/>
          <p14:tracePt t="4496" x="6781800" y="2298700"/>
          <p14:tracePt t="4513" x="6775450" y="2298700"/>
          <p14:tracePt t="4513" x="6775450" y="2305050"/>
          <p14:tracePt t="4530" x="6769100" y="2311400"/>
          <p14:tracePt t="4544" x="6762750" y="2317750"/>
          <p14:tracePt t="4561" x="6756400" y="2324100"/>
          <p14:tracePt t="4578" x="6756400" y="2330450"/>
          <p14:tracePt t="4578" x="6762750" y="2343150"/>
          <p14:tracePt t="4596" x="6762750" y="2349500"/>
          <p14:tracePt t="4596" x="6762750" y="2362200"/>
          <p14:tracePt t="4613" x="6762750" y="2368550"/>
          <p14:tracePt t="4613" x="6769100" y="2381250"/>
          <p14:tracePt t="4613" x="6769100" y="2393950"/>
          <p14:tracePt t="4632" x="6769100" y="2406650"/>
          <p14:tracePt t="4645" x="6775450" y="2413000"/>
          <p14:tracePt t="4645" x="6781800" y="2432050"/>
          <p14:tracePt t="4664" x="6781800" y="2438400"/>
          <p14:tracePt t="4678" x="6788150" y="2444750"/>
          <p14:tracePt t="4696" x="6794500" y="2444750"/>
          <p14:tracePt t="4712" x="6800850" y="2451100"/>
          <p14:tracePt t="4712" x="6813550" y="2457450"/>
          <p14:tracePt t="4730" x="6826250" y="2470150"/>
          <p14:tracePt t="4751" x="6826250" y="2476500"/>
          <p14:tracePt t="4761" x="6832600" y="2482850"/>
          <p14:tracePt t="4761" x="6838950" y="2489200"/>
          <p14:tracePt t="4780" x="6845300" y="2495550"/>
          <p14:tracePt t="4780" x="6858000" y="2508250"/>
          <p14:tracePt t="4796" x="6864350" y="2514600"/>
          <p14:tracePt t="4796" x="6870700" y="2520950"/>
          <p14:tracePt t="4814" x="6877050" y="2527300"/>
          <p14:tracePt t="4814" x="6889750" y="2527300"/>
          <p14:tracePt t="4830" x="6896100" y="2533650"/>
          <p14:tracePt t="4830" x="6915150" y="2540000"/>
          <p14:tracePt t="4849" x="6927850" y="2540000"/>
          <p14:tracePt t="4849" x="6934200" y="2540000"/>
          <p14:tracePt t="4863" x="6940550" y="2540000"/>
          <p14:tracePt t="4863" x="6953250" y="2540000"/>
          <p14:tracePt t="4880" x="6959600" y="2546350"/>
          <p14:tracePt t="4880" x="6965950" y="2540000"/>
          <p14:tracePt t="4897" x="6972300" y="2540000"/>
          <p14:tracePt t="4897" x="6978650" y="2540000"/>
          <p14:tracePt t="4897" x="6985000" y="2540000"/>
          <p14:tracePt t="4916" x="6991350" y="2540000"/>
          <p14:tracePt t="4929" x="6997700" y="2533650"/>
          <p14:tracePt t="4929" x="7016750" y="2527300"/>
          <p14:tracePt t="4947" x="7023100" y="2527300"/>
          <p14:tracePt t="4947" x="7029450" y="2520950"/>
          <p14:tracePt t="4965" x="7035800" y="2514600"/>
          <p14:tracePt t="4965" x="7042150" y="2514600"/>
          <p14:tracePt t="4981" x="7048500" y="2508250"/>
          <p14:tracePt t="4981" x="7054850" y="2508250"/>
          <p14:tracePt t="4997" x="7061200" y="2501900"/>
          <p14:tracePt t="4997" x="7073900" y="2495550"/>
          <p14:tracePt t="5016" x="7080250" y="2489200"/>
          <p14:tracePt t="5016" x="7086600" y="2489200"/>
          <p14:tracePt t="5031" x="7092950" y="2482850"/>
          <p14:tracePt t="5031" x="7099300" y="2482850"/>
          <p14:tracePt t="5047" x="7105650" y="2476500"/>
          <p14:tracePt t="5047" x="7112000" y="2476500"/>
          <p14:tracePt t="5064" x="7118350" y="2476500"/>
          <p14:tracePt t="5064" x="7124700" y="2476500"/>
          <p14:tracePt t="5081" x="7131050" y="2476500"/>
          <p14:tracePt t="5081" x="7143750" y="2476500"/>
          <p14:tracePt t="5098" x="7150100" y="2476500"/>
          <p14:tracePt t="5113" x="7156450" y="2476500"/>
          <p14:tracePt t="5113" x="7162800" y="2476500"/>
          <p14:tracePt t="5131" x="7169150" y="2476500"/>
          <p14:tracePt t="5131" x="7181850" y="2476500"/>
          <p14:tracePt t="5148" x="7188200" y="2476500"/>
          <p14:tracePt t="5148" x="7194550" y="2476500"/>
          <p14:tracePt t="5165" x="7207250" y="2476500"/>
          <p14:tracePt t="5165" x="7213600" y="2476500"/>
          <p14:tracePt t="5181" x="7219950" y="2476500"/>
          <p14:tracePt t="5181" x="7232650" y="2476500"/>
          <p14:tracePt t="5200" x="7239000" y="2476500"/>
          <p14:tracePt t="5200" x="7264400" y="2470150"/>
          <p14:tracePt t="5217" x="7277100" y="2476500"/>
          <p14:tracePt t="5217" x="7289800" y="2470150"/>
          <p14:tracePt t="5232" x="7308850" y="2476500"/>
          <p14:tracePt t="5232" x="7321550" y="2476500"/>
          <p14:tracePt t="5248" x="7340600" y="2476500"/>
          <p14:tracePt t="5248" x="7353300" y="2476500"/>
          <p14:tracePt t="5265" x="7366000" y="2476500"/>
          <p14:tracePt t="5265" x="7378700" y="2482850"/>
          <p14:tracePt t="5281" x="7397750" y="2482850"/>
          <p14:tracePt t="5281" x="7404100" y="2482850"/>
          <p14:tracePt t="5281" x="7416800" y="2482850"/>
          <p14:tracePt t="5300" x="7429500" y="2482850"/>
          <p14:tracePt t="5313" x="7442200" y="2482850"/>
          <p14:tracePt t="5313" x="7454900" y="2489200"/>
          <p14:tracePt t="5332" x="7467600" y="2489200"/>
          <p14:tracePt t="5332" x="7473950" y="2489200"/>
          <p14:tracePt t="5349" x="7480300" y="2489200"/>
          <p14:tracePt t="5349" x="7486650" y="2489200"/>
          <p14:tracePt t="5365" x="7493000" y="2482850"/>
          <p14:tracePt t="5365" x="7499350" y="2482850"/>
          <p14:tracePt t="5383" x="7505700" y="2482850"/>
          <p14:tracePt t="5383" x="7512050" y="2482850"/>
          <p14:tracePt t="5398" x="7518400" y="2482850"/>
          <p14:tracePt t="5398" x="7524750" y="2482850"/>
          <p14:tracePt t="5415" x="7531100" y="2476500"/>
          <p14:tracePt t="5415" x="7537450" y="2476500"/>
          <p14:tracePt t="5432" x="7543800" y="2476500"/>
          <p14:tracePt t="5432" x="7562850" y="2476500"/>
          <p14:tracePt t="5448" x="7569200" y="2476500"/>
          <p14:tracePt t="5448" x="7581900" y="2476500"/>
          <p14:tracePt t="5465" x="7594600" y="2476500"/>
          <p14:tracePt t="5465" x="7607300" y="2476500"/>
          <p14:tracePt t="5483" x="7620000" y="2476500"/>
          <p14:tracePt t="5483" x="7626350" y="2476500"/>
          <p14:tracePt t="5499" x="7639050" y="2476500"/>
          <p14:tracePt t="5499" x="7658100" y="2476500"/>
          <p14:tracePt t="5516" x="7670800" y="2476500"/>
          <p14:tracePt t="5516" x="7677150" y="2476500"/>
          <p14:tracePt t="5533" x="7689850" y="2482850"/>
          <p14:tracePt t="5533" x="7702550" y="2482850"/>
          <p14:tracePt t="5549" x="7708900" y="2482850"/>
          <p14:tracePt t="5549" x="7721600" y="2482850"/>
          <p14:tracePt t="5549" x="7734300" y="2476500"/>
          <p14:tracePt t="5568" x="7740650" y="2476500"/>
          <p14:tracePt t="5581" x="7747000" y="2476500"/>
          <p14:tracePt t="5581" x="7766050" y="2476500"/>
          <p14:tracePt t="5600" x="7772400" y="2476500"/>
          <p14:tracePt t="5600" x="7778750" y="2470150"/>
          <p14:tracePt t="5616" x="7791450" y="2470150"/>
          <p14:tracePt t="5631" x="7797800" y="2463800"/>
          <p14:tracePt t="5631" x="7804150" y="2463800"/>
          <p14:tracePt t="5649" x="7810500" y="2463800"/>
          <p14:tracePt t="5665" x="7816850" y="2457450"/>
          <p14:tracePt t="5683" x="7810500" y="2451100"/>
          <p14:tracePt t="5699" x="7804150" y="2451100"/>
          <p14:tracePt t="5699" x="7797800" y="2457450"/>
          <p14:tracePt t="5716" x="7785100" y="2457450"/>
          <p14:tracePt t="5716" x="7778750" y="2463800"/>
          <p14:tracePt t="5733" x="7759700" y="2470150"/>
          <p14:tracePt t="5733" x="7734300" y="2482850"/>
          <p14:tracePt t="5750" x="7715250" y="2489200"/>
          <p14:tracePt t="5750" x="7689850" y="2501900"/>
          <p14:tracePt t="5767" x="7670800" y="2514600"/>
          <p14:tracePt t="5767" x="7645400" y="2520950"/>
          <p14:tracePt t="5783" x="7620000" y="2533650"/>
          <p14:tracePt t="5783" x="7594600" y="2540000"/>
          <p14:tracePt t="5800" x="7569200" y="2552700"/>
          <p14:tracePt t="5800" x="7524750" y="2571750"/>
          <p14:tracePt t="5817" x="7499350" y="2584450"/>
          <p14:tracePt t="5817" x="7480300" y="2590800"/>
          <p14:tracePt t="5834" x="7461250" y="2597150"/>
          <p14:tracePt t="5834" x="7448550" y="2603500"/>
          <p14:tracePt t="5850" x="7429500" y="2609850"/>
          <p14:tracePt t="5850" x="7404100" y="2616200"/>
          <p14:tracePt t="5868" x="7391400" y="2622550"/>
          <p14:tracePt t="5868" x="7378700" y="2622550"/>
          <p14:tracePt t="5884" x="7366000" y="2622550"/>
          <p14:tracePt t="5884" x="7359650" y="2622550"/>
          <p14:tracePt t="5900" x="7346950" y="2622550"/>
          <p14:tracePt t="5900" x="7340600" y="2622550"/>
          <p14:tracePt t="5917" x="7327900" y="2622550"/>
          <p14:tracePt t="5917" x="7321550" y="2622550"/>
          <p14:tracePt t="5934" x="7315200" y="2622550"/>
          <p14:tracePt t="5934" x="7308850" y="2622550"/>
          <p14:tracePt t="5951" x="7302500" y="2616200"/>
          <p14:tracePt t="5966" x="7296150" y="2616200"/>
          <p14:tracePt t="5983" x="7289800" y="2616200"/>
          <p14:tracePt t="5999" x="7277100" y="2622550"/>
          <p14:tracePt t="6016" x="7270750" y="2628900"/>
          <p14:tracePt t="6032" x="7258050" y="2635250"/>
          <p14:tracePt t="6032" x="7245350" y="2647950"/>
          <p14:tracePt t="6051" x="7232650" y="2660650"/>
          <p14:tracePt t="6051" x="7226300" y="2673350"/>
          <p14:tracePt t="6067" x="7207250" y="2679700"/>
          <p14:tracePt t="6067" x="7194550" y="2698750"/>
          <p14:tracePt t="6084" x="7175500" y="2711450"/>
          <p14:tracePt t="6084" x="7150100" y="2724150"/>
          <p14:tracePt t="6100" x="7124700" y="2736850"/>
          <p14:tracePt t="6100" x="7061200" y="2774950"/>
          <p14:tracePt t="6117" x="7023100" y="2794000"/>
          <p14:tracePt t="6117" x="6978650" y="2813050"/>
          <p14:tracePt t="6134" x="6934200" y="2838450"/>
          <p14:tracePt t="6134" x="6883400" y="2863850"/>
          <p14:tracePt t="6151" x="6832600" y="2889250"/>
          <p14:tracePt t="6151" x="6711950" y="2946400"/>
          <p14:tracePt t="6168" x="6648450" y="2978150"/>
          <p14:tracePt t="6168" x="6578600" y="3009900"/>
          <p14:tracePt t="6185" x="6508750" y="3041650"/>
          <p14:tracePt t="6185" x="6438900" y="3073400"/>
          <p14:tracePt t="6201" x="6362700" y="3111500"/>
          <p14:tracePt t="6201" x="6280150" y="3149600"/>
          <p14:tracePt t="6218" x="6191250" y="3187700"/>
          <p14:tracePt t="6218" x="6108700" y="3225800"/>
          <p14:tracePt t="6218" x="6013450" y="3263900"/>
          <p14:tracePt t="6237" x="5924550" y="3308350"/>
          <p14:tracePt t="6237" x="5829300" y="3352800"/>
          <p14:tracePt t="6252" x="5734050" y="3397250"/>
          <p14:tracePt t="6252" x="5638800" y="3435350"/>
          <p14:tracePt t="6268" x="5543550" y="3479800"/>
          <p14:tracePt t="6268" x="5448300" y="3524250"/>
          <p14:tracePt t="6285" x="5353050" y="3568700"/>
          <p14:tracePt t="6285" x="5257800" y="3619500"/>
          <p14:tracePt t="6301" x="5156200" y="3663950"/>
          <p14:tracePt t="6301" x="5060950" y="3714750"/>
          <p14:tracePt t="6301" x="4965700" y="3752850"/>
          <p14:tracePt t="6321" x="4876800" y="3797300"/>
          <p14:tracePt t="6333" x="4781550" y="3841750"/>
          <p14:tracePt t="6333" x="4603750" y="3924300"/>
          <p14:tracePt t="6352" x="4514850" y="3962400"/>
          <p14:tracePt t="6352" x="4432300" y="4000500"/>
          <p14:tracePt t="6369" x="4343400" y="4032250"/>
          <p14:tracePt t="6369" x="4254500" y="4070350"/>
          <p14:tracePt t="6385" x="4165600" y="4102100"/>
          <p14:tracePt t="6385" x="4083050" y="4133850"/>
          <p14:tracePt t="6385" x="4000500" y="4165600"/>
          <p14:tracePt t="6404" x="3924300" y="4191000"/>
          <p14:tracePt t="6404" x="3848100" y="4216400"/>
          <p14:tracePt t="6418" x="3778250" y="4241800"/>
          <p14:tracePt t="6418" x="3714750" y="4260850"/>
          <p14:tracePt t="6435" x="3651250" y="4286250"/>
          <p14:tracePt t="6435" x="3587750" y="4305300"/>
          <p14:tracePt t="6453" x="3530600" y="4324350"/>
          <p14:tracePt t="6453" x="3429000" y="4362450"/>
          <p14:tracePt t="6468" x="3378200" y="4387850"/>
          <p14:tracePt t="6468" x="3333750" y="4406900"/>
          <p14:tracePt t="6485" x="3289300" y="4425950"/>
          <p14:tracePt t="6485" x="3251200" y="4445000"/>
          <p14:tracePt t="6502" x="3213100" y="4464050"/>
          <p14:tracePt t="6502" x="3175000" y="4489450"/>
          <p14:tracePt t="6519" x="3143250" y="4508500"/>
          <p14:tracePt t="6519" x="3086100" y="4546600"/>
          <p14:tracePt t="6537" x="3060700" y="4565650"/>
          <p14:tracePt t="6537" x="3035300" y="4584700"/>
          <p14:tracePt t="6552" x="3016250" y="4610100"/>
          <p14:tracePt t="6552" x="2997200" y="4635500"/>
          <p14:tracePt t="6569" x="2978150" y="4654550"/>
          <p14:tracePt t="6569" x="2959100" y="4679950"/>
          <p14:tracePt t="6569" x="2940050" y="4699000"/>
          <p14:tracePt t="6589" x="2927350" y="4718050"/>
          <p14:tracePt t="6601" x="2914650" y="4737100"/>
          <p14:tracePt t="6601" x="2882900" y="4762500"/>
          <p14:tracePt t="6620" x="2863850" y="4775200"/>
          <p14:tracePt t="6620" x="2844800" y="4781550"/>
          <p14:tracePt t="6636" x="2832100" y="4787900"/>
          <p14:tracePt t="6636" x="2813050" y="4794250"/>
          <p14:tracePt t="6653" x="2794000" y="4800600"/>
          <p14:tracePt t="6653" x="2781300" y="4806950"/>
          <p14:tracePt t="6669" x="2768600" y="4813300"/>
          <p14:tracePt t="6669" x="2755900" y="4819650"/>
          <p14:tracePt t="6669" x="2743200" y="4819650"/>
          <p14:tracePt t="6689" x="2736850" y="4819650"/>
          <p14:tracePt t="6701" x="2730500" y="4819650"/>
          <p14:tracePt t="6701" x="2724150" y="4819650"/>
          <p14:tracePt t="6720" x="2717800" y="4819650"/>
          <p14:tracePt t="6735" x="2711450" y="4819650"/>
          <p14:tracePt t="6752" x="2705100" y="4826000"/>
          <p14:tracePt t="6752" x="2692400" y="4826000"/>
          <p14:tracePt t="6771" x="2686050" y="4826000"/>
          <p14:tracePt t="6771" x="2679700" y="4826000"/>
          <p14:tracePt t="6786" x="2673350" y="4826000"/>
          <p14:tracePt t="6786" x="2667000" y="4832350"/>
          <p14:tracePt t="6804" x="2654300" y="4832350"/>
          <p14:tracePt t="6804" x="2647950" y="4832350"/>
          <p14:tracePt t="6821" x="2635250" y="4832350"/>
          <p14:tracePt t="6821" x="2616200" y="4832350"/>
          <p14:tracePt t="6837" x="2609850" y="4826000"/>
          <p14:tracePt t="6837" x="2603500" y="4819650"/>
          <p14:tracePt t="6853" x="2597150" y="4806950"/>
          <p14:tracePt t="6853" x="2597150" y="4800600"/>
          <p14:tracePt t="6871" x="2590800" y="4787900"/>
          <p14:tracePt t="6871" x="2584450" y="4756150"/>
          <p14:tracePt t="6889" x="2584450" y="4743450"/>
          <p14:tracePt t="6889" x="2584450" y="4724400"/>
          <p14:tracePt t="6904" x="2590800" y="4711700"/>
          <p14:tracePt t="6904" x="2590800" y="4699000"/>
          <p14:tracePt t="6921" x="2597150" y="4679950"/>
          <p14:tracePt t="6921" x="2597150" y="4667250"/>
          <p14:tracePt t="6937" x="2603500" y="4654550"/>
          <p14:tracePt t="6937" x="2609850" y="4648200"/>
          <p14:tracePt t="6937" x="2616200" y="4635500"/>
          <p14:tracePt t="6956" x="2622550" y="4622800"/>
          <p14:tracePt t="6969" x="2628900" y="4603750"/>
          <p14:tracePt t="6969" x="2647950" y="4572000"/>
          <p14:tracePt t="6988" x="2660650" y="4552950"/>
          <p14:tracePt t="6988" x="2667000" y="4527550"/>
          <p14:tracePt t="7004" x="2679700" y="4502150"/>
          <p14:tracePt t="7004" x="2686050" y="4476750"/>
          <p14:tracePt t="7020" x="2698750" y="4451350"/>
          <p14:tracePt t="7020" x="2705100" y="4432300"/>
          <p14:tracePt t="7020" x="2711450" y="4400550"/>
          <p14:tracePt t="7040" x="2711450" y="4381500"/>
          <p14:tracePt t="7052" x="2717800" y="4356100"/>
          <p14:tracePt t="7052" x="2717800" y="4305300"/>
          <p14:tracePt t="7071" x="2711450" y="4279900"/>
          <p14:tracePt t="7071" x="2705100" y="4260850"/>
          <p14:tracePt t="7087" x="2698750" y="4235450"/>
          <p14:tracePt t="7087" x="2692400" y="4216400"/>
          <p14:tracePt t="7104" x="2686050" y="4197350"/>
          <p14:tracePt t="7104" x="2679700" y="4178300"/>
          <p14:tracePt t="7121" x="2673350" y="4165600"/>
          <p14:tracePt t="7520" x="2781300" y="4425950"/>
          <p14:tracePt t="7543" x="2781300" y="4432300"/>
          <p14:tracePt t="7551" x="2781300" y="4438650"/>
          <p14:tracePt t="7567" x="2781300" y="4445000"/>
          <p14:tracePt t="7579" x="2781300" y="4457700"/>
          <p14:tracePt t="7595" x="2781300" y="4464050"/>
          <p14:tracePt t="7611" x="2774950" y="4470400"/>
          <p14:tracePt t="7621" x="2774950" y="4483100"/>
          <p14:tracePt t="7638" x="2768600" y="4489450"/>
          <p14:tracePt t="7638" x="2768600" y="4495800"/>
          <p14:tracePt t="7656" x="2762250" y="4502150"/>
          <p14:tracePt t="7656" x="2762250" y="4508500"/>
          <p14:tracePt t="7672" x="2755900" y="4521200"/>
          <p14:tracePt t="7688" x="2755900" y="4527550"/>
          <p14:tracePt t="7688" x="2749550" y="4540250"/>
          <p14:tracePt t="7688" x="2749550" y="4546600"/>
          <p14:tracePt t="7708" x="2749550" y="4559300"/>
          <p14:tracePt t="7721" x="2743200" y="4572000"/>
          <p14:tracePt t="7721" x="2743200" y="4610100"/>
          <p14:tracePt t="7740" x="2743200" y="4629150"/>
          <p14:tracePt t="7740" x="2736850" y="4654550"/>
          <p14:tracePt t="7756" x="2736850" y="4679950"/>
          <p14:tracePt t="7756" x="2736850" y="4705350"/>
          <p14:tracePt t="7773" x="2736850" y="4730750"/>
          <p14:tracePt t="7773" x="2743200" y="4756150"/>
          <p14:tracePt t="7773" x="2743200" y="4781550"/>
          <p14:tracePt t="7792" x="2743200" y="4800600"/>
          <p14:tracePt t="7805" x="2743200" y="4826000"/>
          <p14:tracePt t="7805" x="2743200" y="4851400"/>
          <p14:tracePt t="7823" x="2743200" y="4857750"/>
          <p14:tracePt t="7823" x="2736850" y="4870450"/>
          <p14:tracePt t="7840" x="2730500" y="4876800"/>
          <p14:tracePt t="7840" x="2724150" y="4876800"/>
          <p14:tracePt t="7856" x="2711450" y="4876800"/>
          <p14:tracePt t="7856" x="2679700" y="4870450"/>
          <p14:tracePt t="7873" x="2667000" y="4876800"/>
          <p14:tracePt t="7873" x="2647950" y="4876800"/>
          <p14:tracePt t="7890" x="2628900" y="4883150"/>
          <p14:tracePt t="7890" x="2609850" y="4889500"/>
          <p14:tracePt t="7906" x="2590800" y="4895850"/>
          <p14:tracePt t="7906" x="2571750" y="4908550"/>
          <p14:tracePt t="7923" x="2546350" y="4921250"/>
          <p14:tracePt t="7923" x="2501900" y="4946650"/>
          <p14:tracePt t="7940" x="2482850" y="4965700"/>
          <p14:tracePt t="7940" x="2457450" y="4984750"/>
          <p14:tracePt t="7957" x="2432050" y="4997450"/>
          <p14:tracePt t="7957" x="2406650" y="5016500"/>
          <p14:tracePt t="7973" x="2381250" y="5041900"/>
          <p14:tracePt t="7973" x="2355850" y="5067300"/>
          <p14:tracePt t="7973" x="2324100" y="5086350"/>
          <p14:tracePt t="7993" x="2298700" y="5111750"/>
          <p14:tracePt t="7993" x="2266950" y="5137150"/>
          <p14:tracePt t="8008" x="2235200" y="5168900"/>
          <p14:tracePt t="8008" x="2209800" y="5200650"/>
          <p14:tracePt t="8024" x="2171700" y="5238750"/>
          <p14:tracePt t="8024" x="2139950" y="5270500"/>
          <p14:tracePt t="8041" x="2101850" y="5308600"/>
          <p14:tracePt t="8041" x="2070100" y="5346700"/>
          <p14:tracePt t="8057" x="2032000" y="5384800"/>
          <p14:tracePt t="8057" x="1993900" y="5416550"/>
          <p14:tracePt t="8057" x="1962150" y="5454650"/>
          <p14:tracePt t="8076" x="1924050" y="5492750"/>
          <p14:tracePt t="8089" x="1892300" y="5524500"/>
          <p14:tracePt t="8089" x="1828800" y="5594350"/>
          <p14:tracePt t="8108" x="1797050" y="5626100"/>
          <p14:tracePt t="8108" x="1771650" y="5657850"/>
          <p14:tracePt t="8126" x="1746250" y="5689600"/>
          <p14:tracePt t="8126" x="1695450" y="5746750"/>
          <p14:tracePt t="8146" x="1670050" y="5772150"/>
          <p14:tracePt t="8146" x="1651000" y="5803900"/>
          <p14:tracePt t="8162" x="1631950" y="5829300"/>
          <p14:tracePt t="8162" x="1612900" y="5854700"/>
          <p14:tracePt t="8174" x="1593850" y="5880100"/>
          <p14:tracePt t="8174" x="1581150" y="5911850"/>
          <p14:tracePt t="8192" x="1568450" y="5937250"/>
          <p14:tracePt t="8192" x="1555750" y="5962650"/>
          <p14:tracePt t="8208" x="1543050" y="5994400"/>
          <p14:tracePt t="8208" x="1536700" y="6019800"/>
          <p14:tracePt t="8224" x="1524000" y="6045200"/>
          <p14:tracePt t="8224" x="1511300" y="6096000"/>
          <p14:tracePt t="8241" x="1511300" y="6115050"/>
          <p14:tracePt t="8241" x="1504950" y="6140450"/>
          <p14:tracePt t="8258" x="1498600" y="6159500"/>
          <p14:tracePt t="8258" x="1492250" y="6178550"/>
          <p14:tracePt t="8275" x="1479550" y="6197600"/>
          <p14:tracePt t="8275" x="1460500" y="6223000"/>
          <p14:tracePt t="8292" x="1454150" y="6229350"/>
          <p14:tracePt t="8292" x="1441450" y="6242050"/>
          <p14:tracePt t="8309" x="1422400" y="6254750"/>
          <p14:tracePt t="8309" x="1409700" y="6267450"/>
          <p14:tracePt t="8325" x="1390650" y="6267450"/>
          <p14:tracePt t="8340" x="1358900" y="6292850"/>
          <p14:tracePt t="8357" x="1327150" y="6318250"/>
          <p14:tracePt t="8376" x="1270000" y="6362700"/>
          <p14:tracePt t="8391" x="1231900" y="6400800"/>
          <p14:tracePt t="8391" x="1206500" y="6419850"/>
          <p14:tracePt t="8408" x="1168400" y="6457950"/>
          <p14:tracePt t="8423" x="1149350" y="6483350"/>
          <p14:tracePt t="11531" x="1238250" y="6451600"/>
          <p14:tracePt t="11619" x="1238250" y="6432550"/>
          <p14:tracePt t="11711" x="1225550" y="6451600"/>
          <p14:tracePt t="11883" x="1225550" y="6470650"/>
          <p14:tracePt t="12115" x="1231900" y="6451600"/>
          <p14:tracePt t="12215" x="1238250" y="6432550"/>
          <p14:tracePt t="12251" x="1250950" y="6407150"/>
          <p14:tracePt t="12287" x="1276350" y="6394450"/>
          <p14:tracePt t="12363" x="1295400" y="6394450"/>
          <p14:tracePt t="12395" x="1320800" y="6375400"/>
          <p14:tracePt t="12415" x="1346200" y="6356350"/>
          <p14:tracePt t="12439" x="1352550" y="6350000"/>
          <p14:tracePt t="12447" x="1358900" y="6337300"/>
          <p14:tracePt t="12456" x="1365250" y="6330950"/>
          <p14:tracePt t="12456" x="1377950" y="6324600"/>
          <p14:tracePt t="12471" x="1384300" y="6311900"/>
          <p14:tracePt t="12471" x="1390650" y="6299200"/>
          <p14:tracePt t="12488" x="1397000" y="6292850"/>
          <p14:tracePt t="12488" x="1403350" y="6286500"/>
          <p14:tracePt t="12505" x="1409700" y="6280150"/>
          <p14:tracePt t="12505" x="1422400" y="6254750"/>
          <p14:tracePt t="12522" x="1435100" y="6248400"/>
          <p14:tracePt t="12522" x="1441450" y="6242050"/>
          <p14:tracePt t="12538" x="1454150" y="6235700"/>
          <p14:tracePt t="12538" x="1460500" y="6223000"/>
          <p14:tracePt t="12555" x="1473200" y="6210300"/>
          <p14:tracePt t="12555" x="1485900" y="6203950"/>
          <p14:tracePt t="12572" x="1498600" y="6191250"/>
          <p14:tracePt t="12572" x="1524000" y="6159500"/>
          <p14:tracePt t="12589" x="1543050" y="6140450"/>
          <p14:tracePt t="12589" x="1555750" y="6121400"/>
          <p14:tracePt t="12606" x="1568450" y="6102350"/>
          <p14:tracePt t="12606" x="1581150" y="6083300"/>
          <p14:tracePt t="12622" x="1600200" y="6064250"/>
          <p14:tracePt t="12622" x="1625600" y="6019800"/>
          <p14:tracePt t="12640" x="1644650" y="6000750"/>
          <p14:tracePt t="12640" x="1657350" y="5975350"/>
          <p14:tracePt t="12656" x="1670050" y="5956300"/>
          <p14:tracePt t="12656" x="1682750" y="5930900"/>
          <p14:tracePt t="12672" x="1701800" y="5905500"/>
          <p14:tracePt t="12672" x="1714500" y="5886450"/>
          <p14:tracePt t="12690" x="1733550" y="5861050"/>
          <p14:tracePt t="12690" x="1746250" y="5835650"/>
          <p14:tracePt t="12690" x="1771650" y="5816600"/>
          <p14:tracePt t="12708" x="1784350" y="5797550"/>
          <p14:tracePt t="12721" x="1809750" y="5778500"/>
          <p14:tracePt t="12721" x="1841500" y="5746750"/>
          <p14:tracePt t="12739" x="1854200" y="5734050"/>
          <p14:tracePt t="12739" x="1873250" y="5721350"/>
          <p14:tracePt t="12756" x="1885950" y="5708650"/>
          <p14:tracePt t="12756" x="1892300" y="5702300"/>
          <p14:tracePt t="12772" x="1898650" y="5689600"/>
          <p14:tracePt t="12772" x="1905000" y="5683250"/>
          <p14:tracePt t="12789" x="1911350" y="5676900"/>
          <p14:tracePt t="12789" x="1917700" y="5664200"/>
          <p14:tracePt t="12789" x="1924050" y="5657850"/>
          <p14:tracePt t="12808" x="1930400" y="5645150"/>
          <p14:tracePt t="12808" x="1930400" y="5638800"/>
          <p14:tracePt t="12823" x="1930400" y="5632450"/>
          <p14:tracePt t="12823" x="1930400" y="5626100"/>
          <p14:tracePt t="12839" x="1936750" y="5613400"/>
          <p14:tracePt t="12839" x="1936750" y="5600700"/>
          <p14:tracePt t="12856" x="1930400" y="5594350"/>
          <p14:tracePt t="12856" x="1930400" y="5581650"/>
          <p14:tracePt t="12873" x="1930400" y="5568950"/>
          <p14:tracePt t="12873" x="1930400" y="5543550"/>
          <p14:tracePt t="12890" x="1930400" y="5530850"/>
          <p14:tracePt t="12890" x="1930400" y="5518150"/>
          <p14:tracePt t="12906" x="1930400" y="5505450"/>
          <p14:tracePt t="12906" x="1936750" y="5492750"/>
          <p14:tracePt t="12923" x="1936750" y="5480050"/>
          <p14:tracePt t="12923" x="1936750" y="5454650"/>
          <p14:tracePt t="12940" x="1930400" y="5448300"/>
          <p14:tracePt t="12940" x="1930400" y="5435600"/>
          <p14:tracePt t="12957" x="1930400" y="5429250"/>
          <p14:tracePt t="12957" x="1924050" y="5416550"/>
          <p14:tracePt t="12973" x="1924050" y="5403850"/>
          <p14:tracePt t="12973" x="1917700" y="5391150"/>
          <p14:tracePt t="12990" x="1917700" y="5378450"/>
          <p14:tracePt t="12990" x="1911350" y="5346700"/>
          <p14:tracePt t="13009" x="1911350" y="5327650"/>
          <p14:tracePt t="13009" x="1911350" y="5308600"/>
          <p14:tracePt t="13024" x="1911350" y="5283200"/>
          <p14:tracePt t="13024" x="1917700" y="5257800"/>
          <p14:tracePt t="13040" x="1924050" y="5226050"/>
          <p14:tracePt t="13040" x="1930400" y="5207000"/>
          <p14:tracePt t="13057" x="1936750" y="5168900"/>
          <p14:tracePt t="13057" x="1949450" y="5137150"/>
          <p14:tracePt t="13073" x="1955800" y="5092700"/>
          <p14:tracePt t="13073" x="1968500" y="5048250"/>
          <p14:tracePt t="13073" x="1974850" y="5003800"/>
          <p14:tracePt t="13092" x="1987550" y="4946650"/>
          <p14:tracePt t="13106" x="2000250" y="4895850"/>
          <p14:tracePt t="13106" x="2032000" y="4768850"/>
          <p14:tracePt t="13123" x="2051050" y="4705350"/>
          <p14:tracePt t="13123" x="2076450" y="4635500"/>
          <p14:tracePt t="13141" x="2070100" y="4578350"/>
          <p14:tracePt t="13159" x="2114550" y="4489450"/>
          <p14:tracePt t="13172" x="2146300" y="4400550"/>
          <p14:tracePt t="13172" x="2222500" y="4216400"/>
          <p14:tracePt t="13192" x="2260600" y="4133850"/>
          <p14:tracePt t="13192" x="2298700" y="4051300"/>
          <p14:tracePt t="13208" x="2336800" y="3975100"/>
          <p14:tracePt t="13208" x="2400300" y="3892550"/>
          <p14:tracePt t="13224" x="2425700" y="3841750"/>
          <p14:tracePt t="13224" x="2482850" y="3765550"/>
          <p14:tracePt t="13241" x="2508250" y="3727450"/>
          <p14:tracePt t="13241" x="2527300" y="3689350"/>
          <p14:tracePt t="13258" x="2552700" y="3657600"/>
          <p14:tracePt t="13258" x="2571750" y="3625850"/>
          <p14:tracePt t="13274" x="2590800" y="3594100"/>
          <p14:tracePt t="13274" x="2609850" y="3568700"/>
          <p14:tracePt t="13290" x="2628900" y="3543300"/>
          <p14:tracePt t="13290" x="2654300" y="3505200"/>
          <p14:tracePt t="13307" x="2660650" y="3492500"/>
          <p14:tracePt t="13307" x="2673350" y="3479800"/>
          <p14:tracePt t="13325" x="2679700" y="3467100"/>
          <p14:tracePt t="13325" x="2686050" y="3460750"/>
          <p14:tracePt t="13341" x="2698750" y="3454400"/>
          <p14:tracePt t="13341" x="2705100" y="3441700"/>
          <p14:tracePt t="13341" x="2711450" y="3435350"/>
          <p14:tracePt t="13360" x="2717800" y="3422650"/>
          <p14:tracePt t="13373" x="2730500" y="3416300"/>
          <p14:tracePt t="13373" x="2743200" y="3390900"/>
          <p14:tracePt t="13392" x="2755900" y="3378200"/>
          <p14:tracePt t="13392" x="2762250" y="3371850"/>
          <p14:tracePt t="13409" x="2768600" y="3359150"/>
          <p14:tracePt t="13409" x="2774950" y="3352800"/>
          <p14:tracePt t="13425" x="2781300" y="3340100"/>
          <p14:tracePt t="13425" x="2794000" y="3333750"/>
          <p14:tracePt t="13441" x="2800350" y="3327400"/>
          <p14:tracePt t="13441" x="2813050" y="3321050"/>
          <p14:tracePt t="13441" x="2819400" y="3314700"/>
          <p14:tracePt t="13460" x="2825750" y="3314700"/>
          <p14:tracePt t="13460" x="2838450" y="3308350"/>
          <p14:tracePt t="13475" x="2844800" y="3308350"/>
          <p14:tracePt t="13475" x="2857500" y="3308350"/>
          <p14:tracePt t="13492" x="2870200" y="3302000"/>
          <p14:tracePt t="13492" x="2876550" y="3302000"/>
          <p14:tracePt t="13508" x="2889250" y="3295650"/>
          <p14:tracePt t="13508" x="2901950" y="3289300"/>
          <p14:tracePt t="13525" x="2914650" y="3282950"/>
          <p14:tracePt t="13525" x="2946400" y="3276600"/>
          <p14:tracePt t="13542" x="2965450" y="3270250"/>
          <p14:tracePt t="13542" x="2978150" y="3263900"/>
          <p14:tracePt t="13558" x="2997200" y="3263900"/>
          <p14:tracePt t="13558" x="3016250" y="3257550"/>
          <p14:tracePt t="13575" x="3035300" y="3257550"/>
          <p14:tracePt t="13575" x="3060700" y="3257550"/>
          <p14:tracePt t="13591" x="3086100" y="3257550"/>
          <p14:tracePt t="13591" x="3136900" y="3251200"/>
          <p14:tracePt t="13608" x="3162300" y="3251200"/>
          <p14:tracePt t="13608" x="3194050" y="3251200"/>
          <p14:tracePt t="13624" x="3225800" y="3251200"/>
          <p14:tracePt t="13624" x="3257550" y="3244850"/>
          <p14:tracePt t="13641" x="3295650" y="3244850"/>
          <p14:tracePt t="13641" x="3365500" y="3238500"/>
          <p14:tracePt t="13659" x="3403600" y="3232150"/>
          <p14:tracePt t="13659" x="3441700" y="3232150"/>
          <p14:tracePt t="13675" x="3479800" y="3225800"/>
          <p14:tracePt t="13675" x="3524250" y="3219450"/>
          <p14:tracePt t="13691" x="3562350" y="3213100"/>
          <p14:tracePt t="13691" x="3606800" y="3213100"/>
          <p14:tracePt t="13708" x="3651250" y="3206750"/>
          <p14:tracePt t="13708" x="3695700" y="3200400"/>
          <p14:tracePt t="13708" x="3746500" y="3194050"/>
          <p14:tracePt t="13727" x="3790950" y="3187700"/>
          <p14:tracePt t="13740" x="3835400" y="3187700"/>
          <p14:tracePt t="13740" x="3917950" y="3181350"/>
          <p14:tracePt t="13759" x="3962400" y="3181350"/>
          <p14:tracePt t="13759" x="4006850" y="3181350"/>
          <p14:tracePt t="13775" x="4044950" y="3181350"/>
          <p14:tracePt t="13775" x="4083050" y="3181350"/>
          <p14:tracePt t="13791" x="4127500" y="3181350"/>
          <p14:tracePt t="13791" x="4165600" y="3181350"/>
          <p14:tracePt t="13808" x="4203700" y="3181350"/>
          <p14:tracePt t="13808" x="4241800" y="3181350"/>
          <p14:tracePt t="13808" x="4279900" y="3187700"/>
          <p14:tracePt t="13827" x="4318000" y="3187700"/>
          <p14:tracePt t="13827" x="4356100" y="3187700"/>
          <p14:tracePt t="13842" x="4394200" y="3181350"/>
          <p14:tracePt t="13842" x="4425950" y="3181350"/>
          <p14:tracePt t="13858" x="4457700" y="3181350"/>
          <p14:tracePt t="13858" x="4489450" y="3181350"/>
          <p14:tracePt t="13875" x="4514850" y="3181350"/>
          <p14:tracePt t="13875" x="4546600" y="3181350"/>
          <p14:tracePt t="13892" x="4565650" y="3181350"/>
          <p14:tracePt t="13892" x="4610100" y="3175000"/>
          <p14:tracePt t="13908" x="4629150" y="3175000"/>
          <p14:tracePt t="13908" x="4641850" y="3175000"/>
          <p14:tracePt t="13925" x="4660900" y="3175000"/>
          <p14:tracePt t="13925" x="4673600" y="3175000"/>
          <p14:tracePt t="13942" x="4679950" y="3175000"/>
          <p14:tracePt t="13942" x="4692650" y="3175000"/>
          <p14:tracePt t="13959" x="4699000" y="3181350"/>
          <p14:tracePt t="13974" x="4686300" y="3187700"/>
          <p14:tracePt t="14018" x="4673600" y="3187700"/>
          <p14:tracePt t="14042" x="4667250" y="3187700"/>
          <p14:tracePt t="14058" x="4660900" y="3187700"/>
          <p14:tracePt t="14074" x="4667250" y="3187700"/>
          <p14:tracePt t="14118" x="4679950" y="3181350"/>
          <p14:tracePt t="14135" x="4686300" y="3181350"/>
          <p14:tracePt t="14141" x="4692650" y="3181350"/>
          <p14:tracePt t="14141" x="4699000" y="3181350"/>
          <p14:tracePt t="14159" x="4705350" y="3187700"/>
          <p14:tracePt t="14159" x="4711700" y="3181350"/>
          <p14:tracePt t="14176" x="4718050" y="3181350"/>
          <p14:tracePt t="14176" x="4724400" y="3181350"/>
          <p14:tracePt t="14176" x="4730750" y="3181350"/>
          <p14:tracePt t="14195" x="4743450" y="3181350"/>
          <p14:tracePt t="14195" x="4756150" y="3181350"/>
          <p14:tracePt t="14209" x="4762500" y="3175000"/>
          <p14:tracePt t="14209" x="4775200" y="3175000"/>
          <p14:tracePt t="14226" x="4787900" y="3175000"/>
          <p14:tracePt t="14226" x="4800600" y="3168650"/>
          <p14:tracePt t="14243" x="4819650" y="3168650"/>
          <p14:tracePt t="14243" x="4857750" y="3162300"/>
          <p14:tracePt t="14260" x="4876800" y="3162300"/>
          <p14:tracePt t="14260" x="4895850" y="3155950"/>
          <p14:tracePt t="14276" x="4921250" y="3155950"/>
          <p14:tracePt t="14276" x="4946650" y="3155950"/>
          <p14:tracePt t="14293" x="4972050" y="3155950"/>
          <p14:tracePt t="14293" x="4997450" y="3149600"/>
          <p14:tracePt t="14310" x="5029200" y="3149600"/>
          <p14:tracePt t="14310" x="5092700" y="3149600"/>
          <p14:tracePt t="14327" x="5124450" y="3149600"/>
          <p14:tracePt t="14327" x="5156200" y="3143250"/>
          <p14:tracePt t="14343" x="5187950" y="3143250"/>
          <p14:tracePt t="14343" x="5226050" y="3143250"/>
          <p14:tracePt t="14360" x="5257800" y="3143250"/>
          <p14:tracePt t="14360" x="5295900" y="3136900"/>
          <p14:tracePt t="14360" x="5334000" y="3136900"/>
          <p14:tracePt t="14379" x="5365750" y="3136900"/>
          <p14:tracePt t="14392" x="5403850" y="3130550"/>
          <p14:tracePt t="14392" x="5480050" y="3124200"/>
          <p14:tracePt t="14411" x="5518150" y="3124200"/>
          <p14:tracePt t="14411" x="5556250" y="3117850"/>
          <p14:tracePt t="14427" x="5588000" y="3117850"/>
          <p14:tracePt t="14427" x="5626100" y="3117850"/>
          <p14:tracePt t="14444" x="5657850" y="3111500"/>
          <p14:tracePt t="14444" x="5683250" y="3111500"/>
          <p14:tracePt t="14460" x="5715000" y="3111500"/>
          <p14:tracePt t="14460" x="5734050" y="3111500"/>
          <p14:tracePt t="14460" x="5759450" y="3111500"/>
          <p14:tracePt t="14479" x="5778500" y="3117850"/>
          <p14:tracePt t="14492" x="5797550" y="3117850"/>
          <p14:tracePt t="14492" x="5822950" y="3124200"/>
          <p14:tracePt t="14510" x="5829300" y="3124200"/>
          <p14:tracePt t="14510" x="5835650" y="3130550"/>
          <p14:tracePt t="14527" x="5835650" y="3136900"/>
          <p14:tracePt t="14543" x="5829300" y="3143250"/>
          <p14:tracePt t="14543" x="5822950" y="3149600"/>
          <p14:tracePt t="14561" x="5816600" y="3149600"/>
          <p14:tracePt t="14561" x="5803900" y="3155950"/>
          <p14:tracePt t="14577" x="5797550" y="3162300"/>
          <p14:tracePt t="14577" x="5791200" y="3168650"/>
          <p14:tracePt t="14594" x="5778500" y="3175000"/>
          <p14:tracePt t="14594" x="5772150" y="3181350"/>
          <p14:tracePt t="14611" x="5759450" y="3187700"/>
          <p14:tracePt t="14611" x="5746750" y="3200400"/>
          <p14:tracePt t="14627" x="5740400" y="3206750"/>
          <p14:tracePt t="14627" x="5734050" y="3206750"/>
          <p14:tracePt t="14644" x="5727700" y="3213100"/>
          <p14:tracePt t="14660" x="5721350" y="3225800"/>
          <p14:tracePt t="14676" x="5721350" y="3232150"/>
          <p14:tracePt t="14676" x="5721350" y="3238500"/>
          <p14:tracePt t="14695" x="5721350" y="3244850"/>
          <p14:tracePt t="14711" x="5721350" y="3251200"/>
          <p14:tracePt t="14734" x="5715000" y="3251200"/>
          <p14:tracePt t="14762" x="5708650" y="3251200"/>
          <p14:tracePt t="14778" x="5702300" y="3257550"/>
          <p14:tracePt t="14794" x="5695950" y="3257550"/>
          <p14:tracePt t="14799" x="5689600" y="3257550"/>
          <p14:tracePt t="14810" x="5683250" y="3257550"/>
          <p14:tracePt t="14810" x="5676900" y="3257550"/>
          <p14:tracePt t="14810" x="5670550" y="3257550"/>
          <p14:tracePt t="14831" x="5664200" y="3263900"/>
          <p14:tracePt t="14847" x="5657850" y="3263900"/>
          <p14:tracePt t="14847" x="5651500" y="3263900"/>
          <p14:tracePt t="14862" x="5645150" y="3263900"/>
          <p14:tracePt t="14877" x="5638800" y="3270250"/>
          <p14:tracePt t="14894" x="5632450" y="3270250"/>
          <p14:tracePt t="14910" x="5645150" y="3270250"/>
          <p14:tracePt t="14934" x="5651500" y="3270250"/>
          <p14:tracePt t="14950" x="5657850" y="3270250"/>
          <p14:tracePt t="14960" x="5664200" y="3270250"/>
          <p14:tracePt t="14960" x="5676900" y="3270250"/>
          <p14:tracePt t="14979" x="5683250" y="3263900"/>
          <p14:tracePt t="14979" x="5695950" y="3263900"/>
          <p14:tracePt t="14995" x="5702300" y="3257550"/>
          <p14:tracePt t="14995" x="5715000" y="3257550"/>
          <p14:tracePt t="15012" x="5721350" y="3251200"/>
          <p14:tracePt t="15012" x="5734050" y="3244850"/>
          <p14:tracePt t="15029" x="5746750" y="3244850"/>
          <p14:tracePt t="15029" x="5772150" y="3238500"/>
          <p14:tracePt t="15047" x="5791200" y="3232150"/>
          <p14:tracePt t="15047" x="5803900" y="3232150"/>
          <p14:tracePt t="15063" x="5822950" y="3225800"/>
          <p14:tracePt t="15063" x="5842000" y="3225800"/>
          <p14:tracePt t="15080" x="5861050" y="3219450"/>
          <p14:tracePt t="15080" x="5880100" y="3219450"/>
          <p14:tracePt t="15096" x="5899150" y="3219450"/>
          <p14:tracePt t="15096" x="5918200" y="3213100"/>
          <p14:tracePt t="15096" x="5943600" y="3213100"/>
          <p14:tracePt t="15115" x="5962650" y="3206750"/>
          <p14:tracePt t="15128" x="5981700" y="3206750"/>
          <p14:tracePt t="15128" x="6013450" y="3200400"/>
          <p14:tracePt t="15147" x="6032500" y="3200400"/>
          <p14:tracePt t="15147" x="6045200" y="3200400"/>
          <p14:tracePt t="15162" x="6064250" y="3206750"/>
          <p14:tracePt t="15162" x="6076950" y="3206750"/>
          <p14:tracePt t="15179" x="6096000" y="3206750"/>
          <p14:tracePt t="15179" x="6108700" y="3213100"/>
          <p14:tracePt t="15179" x="6127750" y="3213100"/>
          <p14:tracePt t="15199" x="6140450" y="3219450"/>
          <p14:tracePt t="15211" x="6153150" y="3219450"/>
          <p14:tracePt t="15211" x="6184900" y="3219450"/>
          <p14:tracePt t="15230" x="6197600" y="3219450"/>
          <p14:tracePt t="15230" x="6210300" y="3213100"/>
          <p14:tracePt t="15246" x="6216650" y="3213100"/>
          <p14:tracePt t="15246" x="6229350" y="3213100"/>
          <p14:tracePt t="15263" x="6242050" y="3213100"/>
          <p14:tracePt t="15263" x="6254750" y="3206750"/>
          <p14:tracePt t="15280" x="6261100" y="3213100"/>
          <p14:tracePt t="15280" x="6267450" y="3213100"/>
          <p14:tracePt t="15296" x="6280150" y="3213100"/>
          <p14:tracePt t="15296" x="6286500" y="3213100"/>
          <p14:tracePt t="15313" x="6292850" y="3213100"/>
          <p14:tracePt t="15313" x="6299200" y="3213100"/>
          <p14:tracePt t="15329" x="6305550" y="3213100"/>
          <p14:tracePt t="15329" x="6318250" y="3213100"/>
          <p14:tracePt t="15347" x="6330950" y="3213100"/>
          <p14:tracePt t="15347" x="6337300" y="3213100"/>
          <p14:tracePt t="15363" x="6343650" y="3213100"/>
          <p14:tracePt t="15363" x="6350000" y="3219450"/>
          <p14:tracePt t="15380" x="6362700" y="3219450"/>
          <p14:tracePt t="15380" x="6369050" y="3219450"/>
          <p14:tracePt t="15380" x="6375400" y="3219450"/>
          <p14:tracePt t="15399" x="6381750" y="3219450"/>
          <p14:tracePt t="15412" x="6394450" y="3213100"/>
          <p14:tracePt t="15412" x="6413500" y="3213100"/>
          <p14:tracePt t="15430" x="6419850" y="3213100"/>
          <p14:tracePt t="15430" x="6432550" y="3213100"/>
          <p14:tracePt t="15447" x="6445250" y="3213100"/>
          <p14:tracePt t="15447" x="6451600" y="3219450"/>
          <p14:tracePt t="15464" x="6464300" y="3219450"/>
          <p14:tracePt t="15464" x="6477000" y="3219450"/>
          <p14:tracePt t="15480" x="6483350" y="3225800"/>
          <p14:tracePt t="15480" x="6496050" y="3232150"/>
          <p14:tracePt t="15480" x="6502400" y="3232150"/>
          <p14:tracePt t="15499" x="6515100" y="3238500"/>
          <p14:tracePt t="15499" x="6527800" y="3238500"/>
          <p14:tracePt t="15514" x="6534150" y="3244850"/>
          <p14:tracePt t="15514" x="6546850" y="3244850"/>
          <p14:tracePt t="15531" x="6553200" y="3251200"/>
          <p14:tracePt t="15531" x="6565900" y="3251200"/>
          <p14:tracePt t="15547" x="6572250" y="3251200"/>
          <p14:tracePt t="15547" x="6578600" y="3251200"/>
          <p14:tracePt t="15564" x="6591300" y="3257550"/>
          <p14:tracePt t="15564" x="6604000" y="3257550"/>
          <p14:tracePt t="15581" x="6616700" y="3257550"/>
          <p14:tracePt t="15581" x="6623050" y="3263900"/>
          <p14:tracePt t="15597" x="6629400" y="3263900"/>
          <p14:tracePt t="15597" x="6635750" y="3263900"/>
          <p14:tracePt t="15614" x="6642100" y="3270250"/>
          <p14:tracePt t="15629" x="6648450" y="3270250"/>
          <p14:tracePt t="15629" x="6661150" y="3270250"/>
          <p14:tracePt t="15648" x="6667500" y="3270250"/>
          <p14:tracePt t="15663" x="6673850" y="3270250"/>
          <p14:tracePt t="15663" x="6680200" y="3276600"/>
          <p14:tracePt t="15681" x="6686550" y="3276600"/>
          <p14:tracePt t="15681" x="6699250" y="3276600"/>
          <p14:tracePt t="15700" x="6705600" y="3282950"/>
          <p14:tracePt t="15715" x="6711950" y="3282950"/>
          <p14:tracePt t="15715" x="6718300" y="3289300"/>
          <p14:tracePt t="15731" x="6724650" y="3289300"/>
          <p14:tracePt t="15747" x="6731000" y="3295650"/>
          <p14:tracePt t="15763" x="6737350" y="3302000"/>
          <p14:tracePt t="15780" x="6743700" y="3308350"/>
          <p14:tracePt t="15797" x="6743700" y="3314700"/>
          <p14:tracePt t="15814" x="6750050" y="3321050"/>
          <p14:tracePt t="15834" x="6756400" y="3327400"/>
          <p14:tracePt t="15858" x="6762750" y="3327400"/>
          <p14:tracePt t="15874" x="6769100" y="3327400"/>
          <p14:tracePt t="15894" x="6775450" y="3327400"/>
          <p14:tracePt t="15919" x="6781800" y="3321050"/>
          <p14:tracePt t="15946" x="6781800" y="3314700"/>
          <p14:tracePt t="15970" x="6781800" y="3308350"/>
          <p14:tracePt t="16074" x="6775450" y="3314700"/>
          <p14:tracePt t="16278" x="6781800" y="3314700"/>
          <p14:tracePt t="16486" x="6788150" y="3314700"/>
          <p14:tracePt t="16510" x="6794500" y="3314700"/>
          <p14:tracePt t="16526" x="6800850" y="3314700"/>
          <p14:tracePt t="16538" x="6807200" y="3321050"/>
          <p14:tracePt t="16554" x="6813550" y="3327400"/>
          <p14:tracePt t="16578" x="6813550" y="3333750"/>
          <p14:tracePt t="16594" x="6813550" y="3340100"/>
          <p14:tracePt t="16606" x="6807200" y="3346450"/>
          <p14:tracePt t="16630" x="6800850" y="3340100"/>
          <p14:tracePt t="16646" x="6794500" y="3340100"/>
          <p14:tracePt t="16666" x="6794500" y="3333750"/>
          <p14:tracePt t="16682" x="6788150" y="3327400"/>
          <p14:tracePt t="16706" x="6781800" y="3327400"/>
          <p14:tracePt t="16718" x="6775450" y="3327400"/>
          <p14:tracePt t="16742" x="6769100" y="3333750"/>
          <p14:tracePt t="16765" x="6762750" y="3333750"/>
          <p14:tracePt t="16810" x="6762750" y="3340100"/>
          <p14:tracePt t="16862" x="6756400" y="3340100"/>
          <p14:tracePt t="16906" x="6750050" y="3346450"/>
          <p14:tracePt t="16990" x="6743700" y="3346450"/>
          <p14:tracePt t="17049" x="6737350" y="3346450"/>
          <p14:tracePt t="17066" x="6731000" y="3346450"/>
          <p14:tracePt t="17078" x="6724650" y="3346450"/>
          <p14:tracePt t="17094" x="6718300" y="3346450"/>
          <p14:tracePt t="17110" x="6711950" y="3346450"/>
          <p14:tracePt t="17126" x="6705600" y="3340100"/>
          <p14:tracePt t="17139" x="6699250" y="3340100"/>
          <p14:tracePt t="17155" x="6692900" y="3346450"/>
          <p14:tracePt t="17171" x="6686550" y="3346450"/>
          <p14:tracePt t="17186" x="6673850" y="3346450"/>
          <p14:tracePt t="17202" x="6667500" y="3346450"/>
          <p14:tracePt t="17218" x="6661150" y="3346450"/>
          <p14:tracePt t="17218" x="6654800" y="3352800"/>
          <p14:tracePt t="17236" x="6648450" y="3352800"/>
          <p14:tracePt t="17236" x="6642100" y="3352800"/>
          <p14:tracePt t="17253" x="6635750" y="3346450"/>
          <p14:tracePt t="17268" x="6629400" y="3346450"/>
          <p14:tracePt t="17284" x="6623050" y="3346450"/>
          <p14:tracePt t="17306" x="6616700" y="3346450"/>
          <p14:tracePt t="17318" x="6610350" y="3346450"/>
          <p14:tracePt t="17335" x="6604000" y="3340100"/>
          <p14:tracePt t="17351" x="6597650" y="3340100"/>
          <p14:tracePt t="17368" x="6591300" y="3333750"/>
          <p14:tracePt t="17385" x="6591300" y="3327400"/>
          <p14:tracePt t="17402" x="6597650" y="3321050"/>
          <p14:tracePt t="17402" x="6604000" y="3314700"/>
          <p14:tracePt t="17420" x="6610350" y="3308350"/>
          <p14:tracePt t="17420" x="6616700" y="3308350"/>
          <p14:tracePt t="17420" x="6629400" y="3308350"/>
          <p14:tracePt t="17438" x="6635750" y="3302000"/>
          <p14:tracePt t="17452" x="6648450" y="3302000"/>
          <p14:tracePt t="17452" x="6667500" y="3302000"/>
          <p14:tracePt t="17471" x="6680200" y="3302000"/>
          <p14:tracePt t="17471" x="6686550" y="3302000"/>
          <p14:tracePt t="17487" x="6699250" y="3308350"/>
          <p14:tracePt t="17487" x="6711950" y="3308350"/>
          <p14:tracePt t="17504" x="6718300" y="3314700"/>
          <p14:tracePt t="17504" x="6724650" y="3314700"/>
          <p14:tracePt t="17504" x="6731000" y="3321050"/>
          <p14:tracePt t="17523" x="6737350" y="3327400"/>
          <p14:tracePt t="17539" x="6731000" y="3333750"/>
          <p14:tracePt t="17555" x="6724650" y="3333750"/>
          <p14:tracePt t="17555" x="6711950" y="3340100"/>
          <p14:tracePt t="17571" x="6692900" y="3346450"/>
          <p14:tracePt t="17571" x="6673850" y="3352800"/>
          <p14:tracePt t="17587" x="6648450" y="3359150"/>
          <p14:tracePt t="17587" x="6616700" y="3365500"/>
          <p14:tracePt t="17604" x="6578600" y="3378200"/>
          <p14:tracePt t="17604" x="6489700" y="3397250"/>
          <p14:tracePt t="17620" x="6432550" y="3416300"/>
          <p14:tracePt t="17620" x="6369050" y="3429000"/>
          <p14:tracePt t="17637" x="6299200" y="3448050"/>
          <p14:tracePt t="17637" x="6216650" y="3467100"/>
          <p14:tracePt t="17654" x="6121400" y="3498850"/>
          <p14:tracePt t="17654" x="5911850" y="3568700"/>
          <p14:tracePt t="17671" x="5791200" y="3625850"/>
          <p14:tracePt t="17671" x="5657850" y="3695700"/>
          <p14:tracePt t="17687" x="5518150" y="3771900"/>
          <p14:tracePt t="17687" x="5365750" y="3860800"/>
          <p14:tracePt t="17705" x="5213350" y="3956050"/>
          <p14:tracePt t="17705" x="5054600" y="4057650"/>
          <p14:tracePt t="17721" x="4889500" y="4171950"/>
          <p14:tracePt t="17721" x="4559300" y="4400550"/>
          <p14:tracePt t="17739" x="4387850" y="4514850"/>
          <p14:tracePt t="17739" x="4222750" y="4635500"/>
          <p14:tracePt t="17755" x="4057650" y="4749800"/>
          <p14:tracePt t="17755" x="3892550" y="4870450"/>
          <p14:tracePt t="17771" x="3727450" y="4978400"/>
          <p14:tracePt t="17771" x="3575050" y="5092700"/>
          <p14:tracePt t="17788" x="3416300" y="5194300"/>
          <p14:tracePt t="17788" x="3270250" y="5289550"/>
          <p14:tracePt t="17788" x="3124200" y="5384800"/>
          <p14:tracePt t="17807" x="2984500" y="5467350"/>
          <p14:tracePt t="17820" x="2851150" y="5549900"/>
          <p14:tracePt t="17820" x="2717800" y="5619750"/>
          <p14:tracePt t="17839" x="2476500" y="5759450"/>
          <p14:tracePt t="17839" x="2362200" y="5829300"/>
          <p14:tracePt t="17854" x="2254250" y="5886450"/>
          <p14:tracePt t="17854" x="2152650" y="5943600"/>
          <p14:tracePt t="17871" x="2057400" y="6000750"/>
          <p14:tracePt t="17871" x="1968500" y="6051550"/>
          <p14:tracePt t="17888" x="1885950" y="6096000"/>
          <p14:tracePt t="17888" x="1803400" y="6134100"/>
          <p14:tracePt t="17888" x="1727200" y="6165850"/>
          <p14:tracePt t="17907" x="1657350" y="6191250"/>
          <p14:tracePt t="17907" x="1593850" y="6223000"/>
          <p14:tracePt t="17922" x="1530350" y="6242050"/>
          <p14:tracePt t="17922" x="1473200" y="6254750"/>
          <p14:tracePt t="17938" x="1422400" y="6261100"/>
          <p14:tracePt t="17938" x="1377950" y="6267450"/>
          <p14:tracePt t="17955" x="1339850" y="6273800"/>
          <p14:tracePt t="17955" x="1301750" y="6273800"/>
          <p14:tracePt t="17972" x="1270000" y="6273800"/>
          <p14:tracePt t="17972" x="1219200" y="6261100"/>
          <p14:tracePt t="17988" x="1200150" y="6254750"/>
          <p14:tracePt t="17988" x="1187450" y="6248400"/>
          <p14:tracePt t="18005" x="1174750" y="6248400"/>
          <p14:tracePt t="18005" x="1168400" y="6242050"/>
          <p14:tracePt t="18022" x="1162050" y="6242050"/>
          <p14:tracePt t="18038" x="1168400" y="6235700"/>
          <p14:tracePt t="18038" x="1174750" y="6229350"/>
          <p14:tracePt t="18055" x="1181100" y="6229350"/>
          <p14:tracePt t="18055" x="1187450" y="6229350"/>
          <p14:tracePt t="18072" x="1193800" y="6229350"/>
          <p14:tracePt t="18072" x="1206500" y="6235700"/>
          <p14:tracePt t="18089" x="1212850" y="6235700"/>
          <p14:tracePt t="18089" x="1219200" y="6261100"/>
          <p14:tracePt t="18107" x="1225550" y="6267450"/>
          <p14:tracePt t="18121" x="1225550" y="6311900"/>
          <p14:tracePt t="18121" x="1225550" y="6337300"/>
          <p14:tracePt t="18139" x="1225550" y="6362700"/>
          <p14:tracePt t="18139" x="1219200" y="6394450"/>
          <p14:tracePt t="18155" x="1219200" y="6419850"/>
          <p14:tracePt t="18155" x="1212850" y="6445250"/>
          <p14:tracePt t="18172" x="1200150" y="6477000"/>
          <p14:tracePt t="19123" x="736600" y="6445250"/>
          <p14:tracePt t="19141" x="762000" y="6419850"/>
          <p14:tracePt t="19141" x="787400" y="6400800"/>
          <p14:tracePt t="19157" x="819150" y="6375400"/>
          <p14:tracePt t="19157" x="857250" y="6350000"/>
          <p14:tracePt t="19174" x="895350" y="6318250"/>
          <p14:tracePt t="19174" x="933450" y="6299200"/>
          <p14:tracePt t="19174" x="977900" y="6267450"/>
          <p14:tracePt t="19207" x="1035050" y="6248400"/>
          <p14:tracePt t="19408" x="3257550" y="5429250"/>
          <p14:tracePt t="19408" x="3289300" y="5410200"/>
          <p14:tracePt t="19425" x="3308350" y="5403850"/>
          <p14:tracePt t="19425" x="3333750" y="5397500"/>
          <p14:tracePt t="19441" x="3359150" y="5391150"/>
          <p14:tracePt t="19441" x="3390900" y="5384800"/>
          <p14:tracePt t="19441" x="3409950" y="5372100"/>
          <p14:tracePt t="19458" x="3429000" y="5365750"/>
          <p14:tracePt t="19475" x="3435350" y="5365750"/>
          <p14:tracePt t="19475" x="3441700" y="5359400"/>
          <p14:tracePt t="19491" x="3435350" y="5346700"/>
          <p14:tracePt t="19508" x="3429000" y="5346700"/>
          <p14:tracePt t="19508" x="3416300" y="5353050"/>
          <p14:tracePt t="19512" x="3403600" y="5346700"/>
          <p14:tracePt t="19512" x="3390900" y="5346700"/>
          <p14:tracePt t="19527" x="3378200" y="5340350"/>
          <p14:tracePt t="19527" x="3352800" y="5334000"/>
          <p14:tracePt t="19544" x="3346450" y="5334000"/>
          <p14:tracePt t="19544" x="3333750" y="5334000"/>
          <p14:tracePt t="19560" x="3321050" y="5334000"/>
          <p14:tracePt t="19560" x="3314700" y="5334000"/>
          <p14:tracePt t="19577" x="3308350" y="5334000"/>
          <p14:tracePt t="19577" x="3295650" y="5340350"/>
          <p14:tracePt t="19593" x="3289300" y="5340350"/>
          <p14:tracePt t="19593" x="3270250" y="5340350"/>
          <p14:tracePt t="19611" x="3263900" y="5340350"/>
          <p14:tracePt t="19611" x="3251200" y="5340350"/>
          <p14:tracePt t="19627" x="3244850" y="5334000"/>
          <p14:tracePt t="19627" x="3238500" y="5327650"/>
          <p14:tracePt t="19644" x="3232150" y="5321300"/>
          <p14:tracePt t="19644" x="3225800" y="5321300"/>
          <p14:tracePt t="19644" x="3219450" y="5308600"/>
          <p14:tracePt t="19663" x="3213100" y="5302250"/>
          <p14:tracePt t="19676" x="3206750" y="5289550"/>
          <p14:tracePt t="19676" x="3187700" y="5276850"/>
          <p14:tracePt t="19695" x="3181350" y="5276850"/>
          <p14:tracePt t="19695" x="3168650" y="5270500"/>
          <p14:tracePt t="19712" x="3162300" y="5264150"/>
          <p14:tracePt t="19712" x="3149600" y="5264150"/>
          <p14:tracePt t="19727" x="3136900" y="5264150"/>
          <p14:tracePt t="19727" x="3124200" y="5257800"/>
          <p14:tracePt t="19744" x="3105150" y="5251450"/>
          <p14:tracePt t="19744" x="3092450" y="5245100"/>
          <p14:tracePt t="19744" x="3073400" y="5245100"/>
          <p14:tracePt t="19763" x="3054350" y="5232400"/>
          <p14:tracePt t="19776" x="3028950" y="5226050"/>
          <p14:tracePt t="19776" x="2965450" y="5200650"/>
          <p14:tracePt t="19794" x="2927350" y="5181600"/>
          <p14:tracePt t="19794" x="2889250" y="5162550"/>
          <p14:tracePt t="19811" x="2844800" y="5137150"/>
          <p14:tracePt t="19811" x="2800350" y="5111750"/>
          <p14:tracePt t="19828" x="2762250" y="5086350"/>
          <p14:tracePt t="19828" x="2673350" y="5022850"/>
          <p14:tracePt t="19844" x="2635250" y="4991100"/>
          <p14:tracePt t="19844" x="2603500" y="4959350"/>
          <p14:tracePt t="19861" x="2565400" y="4921250"/>
          <p14:tracePt t="19861" x="2540000" y="4889500"/>
          <p14:tracePt t="19878" x="2508250" y="4857750"/>
          <p14:tracePt t="19878" x="2482850" y="4819650"/>
          <p14:tracePt t="19895" x="2457450" y="4781550"/>
          <p14:tracePt t="19895" x="2413000" y="4711700"/>
          <p14:tracePt t="19911" x="2393950" y="4679950"/>
          <p14:tracePt t="19911" x="2374900" y="4648200"/>
          <p14:tracePt t="19928" x="2362200" y="4616450"/>
          <p14:tracePt t="19928" x="2349500" y="4591050"/>
          <p14:tracePt t="19945" x="2330450" y="4565650"/>
          <p14:tracePt t="19945" x="2324100" y="4540250"/>
          <p14:tracePt t="19945" x="2311400" y="4514850"/>
          <p14:tracePt t="19963" x="2298700" y="4489450"/>
          <p14:tracePt t="19963" x="2286000" y="4464050"/>
          <p14:tracePt t="19979" x="2279650" y="4438650"/>
          <p14:tracePt t="19979" x="2266950" y="4406900"/>
          <p14:tracePt t="19995" x="2260600" y="4381500"/>
          <p14:tracePt t="19995" x="2247900" y="4356100"/>
          <p14:tracePt t="20012" x="2241550" y="4324350"/>
          <p14:tracePt t="20012" x="2235200" y="4298950"/>
          <p14:tracePt t="20012" x="2228850" y="4279900"/>
          <p14:tracePt t="20031" x="2222500" y="4260850"/>
          <p14:tracePt t="20043" x="2222500" y="4241800"/>
          <p14:tracePt t="20043" x="2216150" y="4222750"/>
          <p14:tracePt t="20063" x="2209800" y="4191000"/>
          <p14:tracePt t="20063" x="2209800" y="4178300"/>
          <p14:tracePt t="20079" x="2209800" y="4171950"/>
          <p14:tracePt t="20079" x="2209800" y="4159250"/>
          <p14:tracePt t="20095" x="2209800" y="4152900"/>
          <p14:tracePt t="20111" x="2216150" y="4146550"/>
          <p14:tracePt t="20127" x="2228850" y="4146550"/>
          <p14:tracePt t="20144" x="2235200" y="4140200"/>
          <p14:tracePt t="20144" x="2241550" y="4140200"/>
          <p14:tracePt t="20162" x="2247900" y="4140200"/>
          <p14:tracePt t="20177" x="2254250" y="4140200"/>
          <p14:tracePt t="20177" x="2260600" y="4133850"/>
          <p14:tracePt t="20195" x="2266950" y="4127500"/>
          <p14:tracePt t="20195" x="2286000" y="4121150"/>
          <p14:tracePt t="20214" x="2298700" y="4114800"/>
          <p14:tracePt t="20214" x="2311400" y="4108450"/>
          <p14:tracePt t="20229" x="2324100" y="4102100"/>
          <p14:tracePt t="20229" x="2330450" y="4095750"/>
          <p14:tracePt t="20245" x="2343150" y="4089400"/>
          <p14:tracePt t="20245" x="2368550" y="4083050"/>
          <p14:tracePt t="20263" x="2381250" y="4076700"/>
          <p14:tracePt t="20263" x="2393950" y="4076700"/>
          <p14:tracePt t="20279" x="2400300" y="4070350"/>
          <p14:tracePt t="20279" x="2406650" y="4070350"/>
          <p14:tracePt t="20296" x="2413000" y="4070350"/>
          <p14:tracePt t="20311" x="2419350" y="4064000"/>
          <p14:tracePt t="20328" x="2406650" y="4070350"/>
          <p14:tracePt t="20345" x="2400300" y="4070350"/>
          <p14:tracePt t="20345" x="2393950" y="4070350"/>
          <p14:tracePt t="20363" x="2381250" y="4076700"/>
          <p14:tracePt t="20363" x="2374900" y="4076700"/>
          <p14:tracePt t="20380" x="2368550" y="4083050"/>
          <p14:tracePt t="20380" x="2362200" y="4083050"/>
          <p14:tracePt t="20396" x="2355850" y="4089400"/>
          <p14:tracePt t="20396" x="2349500" y="4089400"/>
          <p14:tracePt t="20396" x="2343150" y="4089400"/>
          <p14:tracePt t="20415" x="2336800" y="4095750"/>
          <p14:tracePt t="20428" x="2330450" y="4095750"/>
          <p14:tracePt t="20428" x="2324100" y="4095750"/>
          <p14:tracePt t="20446" x="2324100" y="4089400"/>
          <p14:tracePt t="20498" x="2330450" y="4089400"/>
          <p14:tracePt t="20510" x="2336800" y="4083050"/>
          <p14:tracePt t="20526" x="2343150" y="4076700"/>
          <p14:tracePt t="20550" x="2343150" y="4070350"/>
          <p14:tracePt t="20561" x="2349500" y="4064000"/>
          <p14:tracePt t="20594" x="2343150" y="4064000"/>
          <p14:tracePt t="20661" x="2349500" y="4057650"/>
          <p14:tracePt t="20682" x="2343150" y="4057650"/>
          <p14:tracePt t="20742" x="2343150" y="4064000"/>
          <p14:tracePt t="20774" x="2336800" y="4064000"/>
          <p14:tracePt t="20850" x="2330450" y="4070350"/>
          <p14:tracePt t="20870" x="2324100" y="4076700"/>
          <p14:tracePt t="20886" x="2324100" y="4083050"/>
          <p14:tracePt t="20902" x="2317750" y="4089400"/>
          <p14:tracePt t="20918" x="2311400" y="4089400"/>
          <p14:tracePt t="20930" x="2305050" y="4095750"/>
          <p14:tracePt t="20946" x="2305050" y="4102100"/>
          <p14:tracePt t="20954" x="2298700" y="4108450"/>
          <p14:tracePt t="20963" x="2292350" y="4114800"/>
          <p14:tracePt t="20963" x="2286000" y="4114800"/>
          <p14:tracePt t="20963" x="2286000" y="4121150"/>
          <p14:tracePt t="20984" x="2279650" y="4127500"/>
          <p14:tracePt t="20984" x="2273300" y="4133850"/>
          <p14:tracePt t="20999" x="2266950" y="4133850"/>
          <p14:tracePt t="20999" x="2260600" y="4140200"/>
          <p14:tracePt t="21015" x="2254250" y="4140200"/>
          <p14:tracePt t="21031" x="2247900" y="4146550"/>
          <p14:tracePt t="21047" x="2241550" y="4146550"/>
          <p14:tracePt t="21064" x="2247900" y="4133850"/>
          <p14:tracePt t="21102" x="2254250" y="4127500"/>
          <p14:tracePt t="21118" x="2260600" y="4121150"/>
          <p14:tracePt t="21134" x="2266950" y="4121150"/>
          <p14:tracePt t="21142" x="2273300" y="4114800"/>
          <p14:tracePt t="21158" x="2286000" y="4108450"/>
          <p14:tracePt t="21170" x="2292350" y="4095750"/>
          <p14:tracePt t="21186" x="2298700" y="4095750"/>
          <p14:tracePt t="21203" x="2305050" y="4089400"/>
          <p14:tracePt t="21219" x="2311400" y="4083050"/>
          <p14:tracePt t="21231" x="2317750" y="4070350"/>
          <p14:tracePt t="21247" x="2324100" y="4064000"/>
          <p14:tracePt t="21264" x="2330450" y="4057650"/>
          <p14:tracePt t="21281" x="2336800" y="4051300"/>
          <p14:tracePt t="21298" x="2343150" y="4044950"/>
          <p14:tracePt t="21315" x="2349500" y="4038600"/>
          <p14:tracePt t="21315" x="2349500" y="4032250"/>
          <p14:tracePt t="21332" x="2349500" y="4025900"/>
          <p14:tracePt t="21332" x="2349500" y="4019550"/>
          <p14:tracePt t="21332" x="2349500" y="4013200"/>
          <p14:tracePt t="21352" x="2349500" y="4006850"/>
          <p14:tracePt t="21352" x="2343150" y="4000500"/>
          <p14:tracePt t="21367" x="2336800" y="3994150"/>
          <p14:tracePt t="21367" x="2330450" y="3981450"/>
          <p14:tracePt t="21383" x="2324100" y="3975100"/>
          <p14:tracePt t="21383" x="2311400" y="3968750"/>
          <p14:tracePt t="21399" x="2305050" y="3962400"/>
          <p14:tracePt t="21399" x="2298700" y="3956050"/>
          <p14:tracePt t="21416" x="2286000" y="3943350"/>
          <p14:tracePt t="21416" x="2279650" y="3937000"/>
          <p14:tracePt t="21416" x="2266950" y="3924300"/>
          <p14:tracePt t="21435" x="2254250" y="3911600"/>
          <p14:tracePt t="21448" x="2241550" y="3898900"/>
          <p14:tracePt t="21448" x="2209800" y="3860800"/>
          <p14:tracePt t="21466" x="2190750" y="3841750"/>
          <p14:tracePt t="21466" x="2171700" y="3822700"/>
          <p14:tracePt t="21483" x="2152650" y="3797300"/>
          <p14:tracePt t="21483" x="2133600" y="3784600"/>
          <p14:tracePt t="21500" x="2120900" y="3765550"/>
          <p14:tracePt t="21500" x="2101850" y="3752850"/>
          <p14:tracePt t="21500" x="2089150" y="3740150"/>
          <p14:tracePt t="21519" x="2070100" y="3733800"/>
          <p14:tracePt t="21519" x="2057400" y="3721100"/>
          <p14:tracePt t="21533" x="2044700" y="3714750"/>
          <p14:tracePt t="21533" x="2025650" y="3708400"/>
          <p14:tracePt t="21550" x="2012950" y="3695700"/>
          <p14:tracePt t="21550" x="2000250" y="3683000"/>
          <p14:tracePt t="21566" x="1987550" y="3676650"/>
          <p14:tracePt t="21566" x="1968500" y="3651250"/>
          <p14:tracePt t="21584" x="1962150" y="3638550"/>
          <p14:tracePt t="21584" x="1955800" y="3632200"/>
          <p14:tracePt t="21600" x="1949450" y="3619500"/>
          <p14:tracePt t="21600" x="1943100" y="3613150"/>
          <p14:tracePt t="21617" x="1943100" y="3606800"/>
          <p14:tracePt t="21617" x="1936750" y="3600450"/>
          <p14:tracePt t="21634" x="1936750" y="3594100"/>
          <p14:tracePt t="21634" x="1930400" y="3575050"/>
          <p14:tracePt t="21650" x="1930400" y="3568700"/>
          <p14:tracePt t="21650" x="1936750" y="3562350"/>
          <p14:tracePt t="21667" x="1936750" y="3556000"/>
          <p14:tracePt t="21667" x="1936750" y="3549650"/>
          <p14:tracePt t="21684" x="1936750" y="3543300"/>
          <p14:tracePt t="21684" x="1943100" y="3543300"/>
          <p14:tracePt t="21684" x="1949450" y="3536950"/>
          <p14:tracePt t="21703" x="1949450" y="3524250"/>
          <p14:tracePt t="21716" x="1955800" y="3517900"/>
          <p14:tracePt t="21716" x="1962150" y="3498850"/>
          <p14:tracePt t="21734" x="1968500" y="3486150"/>
          <p14:tracePt t="21734" x="1974850" y="3473450"/>
          <p14:tracePt t="21751" x="1974850" y="3460750"/>
          <p14:tracePt t="21751" x="1981200" y="3448050"/>
          <p14:tracePt t="21767" x="1987550" y="3435350"/>
          <p14:tracePt t="21767" x="2000250" y="3422650"/>
          <p14:tracePt t="21784" x="2006600" y="3409950"/>
          <p14:tracePt t="21784" x="2019300" y="3397250"/>
          <p14:tracePt t="21800" x="2032000" y="3384550"/>
          <p14:tracePt t="21800" x="2044700" y="3365500"/>
          <p14:tracePt t="21819" x="2082800" y="3333750"/>
          <p14:tracePt t="21819" x="2101850" y="3321050"/>
          <p14:tracePt t="21834" x="2120900" y="3302000"/>
          <p14:tracePt t="21834" x="2139950" y="3282950"/>
          <p14:tracePt t="21851" x="2159000" y="3263900"/>
          <p14:tracePt t="21851" x="2184400" y="3251200"/>
          <p14:tracePt t="21868" x="2203450" y="3232150"/>
          <p14:tracePt t="21868" x="2254250" y="3206750"/>
          <p14:tracePt t="21884" x="2279650" y="3194050"/>
          <p14:tracePt t="21884" x="2305050" y="3181350"/>
          <p14:tracePt t="21901" x="2336800" y="3168650"/>
          <p14:tracePt t="21901" x="2374900" y="3162300"/>
          <p14:tracePt t="21918" x="2413000" y="3155950"/>
          <p14:tracePt t="21918" x="2451100" y="3149600"/>
          <p14:tracePt t="21934" x="2495550" y="3136900"/>
          <p14:tracePt t="21934" x="2597150" y="3130550"/>
          <p14:tracePt t="21951" x="2647950" y="3124200"/>
          <p14:tracePt t="21951" x="2698750" y="3124200"/>
          <p14:tracePt t="21967" x="2755900" y="3124200"/>
          <p14:tracePt t="21967" x="2813050" y="3124200"/>
          <p14:tracePt t="21985" x="2870200" y="3124200"/>
          <p14:tracePt t="21985" x="2933700" y="3124200"/>
          <p14:tracePt t="21985" x="3003550" y="3124200"/>
          <p14:tracePt t="22003" x="3073400" y="3124200"/>
          <p14:tracePt t="22003" x="3149600" y="3117850"/>
          <p14:tracePt t="22019" x="3225800" y="3111500"/>
          <p14:tracePt t="22019" x="3308350" y="3111500"/>
          <p14:tracePt t="22035" x="3390900" y="3105150"/>
          <p14:tracePt t="22035" x="3473450" y="3098800"/>
          <p14:tracePt t="22052" x="3556000" y="3092450"/>
          <p14:tracePt t="22052" x="3638550" y="3092450"/>
          <p14:tracePt t="22068" x="3727450" y="3086100"/>
          <p14:tracePt t="22068" x="3810000" y="3079750"/>
          <p14:tracePt t="22068" x="3898900" y="3079750"/>
          <p14:tracePt t="22087" x="3981450" y="3073400"/>
          <p14:tracePt t="22100" x="4064000" y="3067050"/>
          <p14:tracePt t="22100" x="4222750" y="3060700"/>
          <p14:tracePt t="22119" x="4298950" y="3060700"/>
          <p14:tracePt t="22119" x="4375150" y="3060700"/>
          <p14:tracePt t="22135" x="4438650" y="3060700"/>
          <p14:tracePt t="22135" x="4502150" y="3067050"/>
          <p14:tracePt t="22152" x="4559300" y="3067050"/>
          <p14:tracePt t="22152" x="4616450" y="3073400"/>
          <p14:tracePt t="22152" x="4660900" y="3073400"/>
          <p14:tracePt t="22171" x="4705350" y="3079750"/>
          <p14:tracePt t="22171" x="4743450" y="3079750"/>
          <p14:tracePt t="22186" x="4768850" y="3086100"/>
          <p14:tracePt t="22186" x="4787900" y="3086100"/>
          <p14:tracePt t="22202" x="4800600" y="3092450"/>
          <p14:tracePt t="22218" x="4800600" y="3098800"/>
          <p14:tracePt t="22218" x="4787900" y="3105150"/>
          <p14:tracePt t="22235" x="4762500" y="3105150"/>
          <p14:tracePt t="22235" x="4699000" y="3124200"/>
          <p14:tracePt t="22252" x="4660900" y="3130550"/>
          <p14:tracePt t="22252" x="4616450" y="3136900"/>
          <p14:tracePt t="22269" x="4565650" y="3149600"/>
          <p14:tracePt t="22269" x="4508500" y="3162300"/>
          <p14:tracePt t="22285" x="4451350" y="3175000"/>
          <p14:tracePt t="22285" x="4337050" y="3200400"/>
          <p14:tracePt t="22303" x="4267200" y="3213100"/>
          <p14:tracePt t="22303" x="4203700" y="3232150"/>
          <p14:tracePt t="22319" x="4133850" y="3244850"/>
          <p14:tracePt t="22319" x="4064000" y="3263900"/>
          <p14:tracePt t="22336" x="3987800" y="3276600"/>
          <p14:tracePt t="22336" x="3917950" y="3289300"/>
          <p14:tracePt t="22352" x="3848100" y="3308350"/>
          <p14:tracePt t="22352" x="3778250" y="3321050"/>
          <p14:tracePt t="22352" x="3714750" y="3327400"/>
          <p14:tracePt t="22371" x="3657600" y="3340100"/>
          <p14:tracePt t="22371" x="3600450" y="3346450"/>
          <p14:tracePt t="22386" x="3549650" y="3352800"/>
          <p14:tracePt t="22386" x="3511550" y="3359150"/>
          <p14:tracePt t="22403" x="3473450" y="3359150"/>
          <p14:tracePt t="22403" x="3435350" y="3365500"/>
          <p14:tracePt t="22420" x="3409950" y="3365500"/>
          <p14:tracePt t="22420" x="3384550" y="3365500"/>
          <p14:tracePt t="22436" x="3365500" y="3365500"/>
          <p14:tracePt t="22436" x="3352800" y="3359150"/>
          <p14:tracePt t="22436" x="3340100" y="3359150"/>
          <p14:tracePt t="22455" x="3340100" y="3352800"/>
          <p14:tracePt t="22468" x="3340100" y="3346450"/>
          <p14:tracePt t="22468" x="3352800" y="3327400"/>
          <p14:tracePt t="22486" x="3371850" y="3321050"/>
          <p14:tracePt t="22486" x="3390900" y="3308350"/>
          <p14:tracePt t="22503" x="3416300" y="3302000"/>
          <p14:tracePt t="22503" x="3448050" y="3295650"/>
          <p14:tracePt t="22520" x="3486150" y="3289300"/>
          <p14:tracePt t="22520" x="3530600" y="3282950"/>
          <p14:tracePt t="22520" x="3581400" y="3276600"/>
          <p14:tracePt t="22540" x="3638550" y="3276600"/>
          <p14:tracePt t="22540" x="3702050" y="3270250"/>
          <p14:tracePt t="22553" x="3771900" y="3270250"/>
          <p14:tracePt t="22553" x="3854450" y="3263900"/>
          <p14:tracePt t="22570" x="3930650" y="3257550"/>
          <p14:tracePt t="22570" x="4013200" y="3251200"/>
          <p14:tracePt t="22587" x="4095750" y="3238500"/>
          <p14:tracePt t="22587" x="4260850" y="3219450"/>
          <p14:tracePt t="22603" x="4337050" y="3213100"/>
          <p14:tracePt t="22603" x="4413250" y="3206750"/>
          <p14:tracePt t="22620" x="4483100" y="3200400"/>
          <p14:tracePt t="22620" x="4552950" y="3194050"/>
          <p14:tracePt t="22637" x="4616450" y="3194050"/>
          <p14:tracePt t="22637" x="4686300" y="3194050"/>
          <p14:tracePt t="22653" x="4743450" y="3194050"/>
          <p14:tracePt t="22653" x="4864100" y="3200400"/>
          <p14:tracePt t="22671" x="4921250" y="3206750"/>
          <p14:tracePt t="22671" x="4972050" y="3206750"/>
          <p14:tracePt t="22687" x="5029200" y="3213100"/>
          <p14:tracePt t="22687" x="5073650" y="3213100"/>
          <p14:tracePt t="22704" x="5124450" y="3219450"/>
          <p14:tracePt t="22704" x="5168900" y="3219450"/>
          <p14:tracePt t="22720" x="5213350" y="3219450"/>
          <p14:tracePt t="22720" x="5251450" y="3219450"/>
          <p14:tracePt t="22720" x="5289550" y="3219450"/>
          <p14:tracePt t="22739" x="5321300" y="3219450"/>
          <p14:tracePt t="22739" x="5346700" y="3219450"/>
          <p14:tracePt t="22754" x="5365750" y="3225800"/>
          <p14:tracePt t="22754" x="5378450" y="3225800"/>
          <p14:tracePt t="22771" x="5384800" y="3232150"/>
          <p14:tracePt t="22771" x="5384800" y="3238500"/>
          <p14:tracePt t="22787" x="5378450" y="3244850"/>
          <p14:tracePt t="22787" x="5359400" y="3257550"/>
          <p14:tracePt t="22803" x="5327650" y="3270250"/>
          <p14:tracePt t="22803" x="5295900" y="3282950"/>
          <p14:tracePt t="22803" x="5251450" y="3302000"/>
          <p14:tracePt t="22823" x="5194300" y="3321050"/>
          <p14:tracePt t="22836" x="5130800" y="3333750"/>
          <p14:tracePt t="22836" x="4978400" y="3378200"/>
          <p14:tracePt t="22854" x="4895850" y="3397250"/>
          <p14:tracePt t="22854" x="4806950" y="3422650"/>
          <p14:tracePt t="22870" x="4718050" y="3448050"/>
          <p14:tracePt t="22870" x="4616450" y="3473450"/>
          <p14:tracePt t="22888" x="4521200" y="3498850"/>
          <p14:tracePt t="22888" x="4318000" y="3543300"/>
          <p14:tracePt t="22904" x="4216400" y="3562350"/>
          <p14:tracePt t="22904" x="4121150" y="3587750"/>
          <p14:tracePt t="22921" x="4019550" y="3606800"/>
          <p14:tracePt t="22921" x="3917950" y="3619500"/>
          <p14:tracePt t="22937" x="3829050" y="3638550"/>
          <p14:tracePt t="22937" x="3740150" y="3657600"/>
          <p14:tracePt t="22954" x="3657600" y="3670300"/>
          <p14:tracePt t="22954" x="3505200" y="3702050"/>
          <p14:tracePt t="22971" x="3441700" y="3708400"/>
          <p14:tracePt t="22971" x="3384550" y="3721100"/>
          <p14:tracePt t="22989" x="3333750" y="3733800"/>
          <p14:tracePt t="22989" x="3289300" y="3740150"/>
          <p14:tracePt t="23005" x="3251200" y="3746500"/>
          <p14:tracePt t="23005" x="3181350" y="3765550"/>
          <p14:tracePt t="23023" x="3155950" y="3771900"/>
          <p14:tracePt t="23023" x="3130550" y="3778250"/>
          <p14:tracePt t="23039" x="3111500" y="3778250"/>
          <p14:tracePt t="23039" x="3098800" y="3784600"/>
          <p14:tracePt t="23055" x="3086100" y="3790950"/>
          <p14:tracePt t="23055" x="3073400" y="3797300"/>
          <p14:tracePt t="23072" x="3067050" y="3797300"/>
          <p14:tracePt t="23072" x="3060700" y="3803650"/>
          <p14:tracePt t="23088" x="3060700" y="3810000"/>
          <p14:tracePt t="23103" x="3067050" y="3803650"/>
          <p14:tracePt t="23124" x="3073400" y="3797300"/>
          <p14:tracePt t="23124" x="3079750" y="3790950"/>
          <p14:tracePt t="23139" x="3086100" y="3784600"/>
          <p14:tracePt t="23139" x="3092450" y="3784600"/>
          <p14:tracePt t="23155" x="3092450" y="3778250"/>
          <p14:tracePt t="23155" x="3098800" y="3771900"/>
          <p14:tracePt t="23171" x="3111500" y="3765550"/>
          <p14:tracePt t="23187" x="3111500" y="3759200"/>
          <p14:tracePt t="23205" x="3111500" y="3765550"/>
          <p14:tracePt t="23242" x="3098800" y="3771900"/>
          <p14:tracePt t="23258" x="3098800" y="3778250"/>
          <p14:tracePt t="23263" x="3092450" y="3784600"/>
          <p14:tracePt t="23271" x="3086100" y="3790950"/>
          <p14:tracePt t="23271" x="3079750" y="3797300"/>
          <p14:tracePt t="23289" x="3079750" y="3803650"/>
          <p14:tracePt t="23289" x="3073400" y="3803650"/>
          <p14:tracePt t="23306" x="3067050" y="3810000"/>
          <p14:tracePt t="23321" x="3060700" y="3810000"/>
          <p14:tracePt t="23338" x="3054350" y="3810000"/>
          <p14:tracePt t="23354" x="3048000" y="3803650"/>
          <p14:tracePt t="23378" x="3048000" y="3797300"/>
          <p14:tracePt t="23438" x="3048000" y="3790950"/>
          <p14:tracePt t="23450" x="3048000" y="3784600"/>
          <p14:tracePt t="23466" x="3048000" y="3778250"/>
          <p14:tracePt t="23482" x="3048000" y="3771900"/>
          <p14:tracePt t="23498" x="3048000" y="3765550"/>
          <p14:tracePt t="23510" x="3054350" y="3759200"/>
          <p14:tracePt t="23526" x="3054350" y="3752850"/>
          <p14:tracePt t="23542" x="3054350" y="3746500"/>
          <p14:tracePt t="23562" x="3048000" y="3746500"/>
          <p14:tracePt t="23586" x="3041650" y="3746500"/>
          <p14:tracePt t="23602" x="3035300" y="3746500"/>
          <p14:tracePt t="23618" x="3028950" y="3746500"/>
          <p14:tracePt t="23630" x="3022600" y="3752850"/>
          <p14:tracePt t="23646" x="3016250" y="3752850"/>
          <p14:tracePt t="23682" x="3009900" y="3752850"/>
          <p14:tracePt t="23706" x="3003550" y="3752850"/>
          <p14:tracePt t="23737" x="3003550" y="3759200"/>
          <p14:tracePt t="23774" x="3003550" y="3765550"/>
          <p14:tracePt t="23810" x="3003550" y="3771900"/>
          <p14:tracePt t="23842" x="3003550" y="3778250"/>
          <p14:tracePt t="23870" x="3003550" y="3784600"/>
          <p14:tracePt t="23894" x="3009900" y="3790950"/>
          <p14:tracePt t="23910" x="3009900" y="3797300"/>
          <p14:tracePt t="23922" x="3016250" y="3803650"/>
          <p14:tracePt t="23938" x="3022600" y="3810000"/>
          <p14:tracePt t="23954" x="3028950" y="3816350"/>
          <p14:tracePt t="23970" x="3035300" y="3816350"/>
          <p14:tracePt t="23982" x="3041650" y="3816350"/>
          <p14:tracePt t="23991" x="3048000" y="3822700"/>
          <p14:tracePt t="24006" x="3054350" y="3822700"/>
          <p14:tracePt t="24006" x="3060700" y="3822700"/>
          <p14:tracePt t="24025" x="3067050" y="3829050"/>
          <p14:tracePt t="24025" x="3073400" y="3829050"/>
          <p14:tracePt t="24043" x="3086100" y="3829050"/>
          <p14:tracePt t="24043" x="3092450" y="3829050"/>
          <p14:tracePt t="24059" x="3098800" y="3829050"/>
          <p14:tracePt t="24059" x="3105150" y="3829050"/>
          <p14:tracePt t="24075" x="3111500" y="3822700"/>
          <p14:tracePt t="24090" x="3117850" y="3816350"/>
          <p14:tracePt t="24090" x="3124200" y="3816350"/>
          <p14:tracePt t="24108" x="3124200" y="3810000"/>
          <p14:tracePt t="24108" x="3124200" y="3803650"/>
          <p14:tracePt t="24108" x="3130550" y="3797300"/>
          <p14:tracePt t="24127" x="3130550" y="3790950"/>
          <p14:tracePt t="24140" x="3130550" y="3784600"/>
          <p14:tracePt t="24140" x="3130550" y="3771900"/>
          <p14:tracePt t="24159" x="3130550" y="3759200"/>
          <p14:tracePt t="24178" x="3130550" y="3752850"/>
          <p14:tracePt t="24190" x="3124200" y="3746500"/>
          <p14:tracePt t="24207" x="3124200" y="3740150"/>
          <p14:tracePt t="24207" x="3111500" y="3727450"/>
          <p14:tracePt t="24225" x="3105150" y="3721100"/>
          <p14:tracePt t="24225" x="3098800" y="3714750"/>
          <p14:tracePt t="24242" x="3092450" y="3708400"/>
          <p14:tracePt t="24242" x="3079750" y="3695700"/>
          <p14:tracePt t="24259" x="3073400" y="3689350"/>
          <p14:tracePt t="24259" x="3060700" y="3683000"/>
          <p14:tracePt t="24275" x="3048000" y="3670300"/>
          <p14:tracePt t="24275" x="3016250" y="3638550"/>
          <p14:tracePt t="24292" x="2997200" y="3625850"/>
          <p14:tracePt t="24292" x="2978150" y="3613150"/>
          <p14:tracePt t="24309" x="2952750" y="3594100"/>
          <p14:tracePt t="24309" x="2933700" y="3581400"/>
          <p14:tracePt t="24325" x="2914650" y="3562350"/>
          <p14:tracePt t="24325" x="2870200" y="3543300"/>
          <p14:tracePt t="24343" x="2851150" y="3536950"/>
          <p14:tracePt t="24343" x="2838450" y="3530600"/>
          <p14:tracePt t="24359" x="2819400" y="3530600"/>
          <p14:tracePt t="24359" x="2813050" y="3524250"/>
          <p14:tracePt t="24376" x="2800350" y="3524250"/>
          <p14:tracePt t="24376" x="2794000" y="3524250"/>
          <p14:tracePt t="24392" x="2787650" y="3524250"/>
          <p14:tracePt t="24408" x="2794000" y="3524250"/>
          <p14:tracePt t="24408" x="2800350" y="3524250"/>
          <p14:tracePt t="24426" x="2813050" y="3524250"/>
          <p14:tracePt t="24426" x="2819400" y="3517900"/>
          <p14:tracePt t="24443" x="2838450" y="3517900"/>
          <p14:tracePt t="24443" x="2851150" y="3517900"/>
          <p14:tracePt t="24459" x="2876550" y="3517900"/>
          <p14:tracePt t="24459" x="2895600" y="3517900"/>
          <p14:tracePt t="24476" x="2927350" y="3517900"/>
          <p14:tracePt t="24476" x="2959100" y="3524250"/>
          <p14:tracePt t="24476" x="2997200" y="3536950"/>
          <p14:tracePt t="24495" x="3035300" y="3549650"/>
          <p14:tracePt t="24508" x="3079750" y="3562350"/>
          <p14:tracePt t="24508" x="3168650" y="3600450"/>
          <p14:tracePt t="24526" x="3213100" y="3613150"/>
          <p14:tracePt t="24526" x="3257550" y="3632200"/>
          <p14:tracePt t="24543" x="3302000" y="3644900"/>
          <p14:tracePt t="24543" x="3346450" y="3657600"/>
          <p14:tracePt t="24560" x="3397250" y="3663950"/>
          <p14:tracePt t="24560" x="3441700" y="3670300"/>
          <p14:tracePt t="24560" x="3486150" y="3670300"/>
          <p14:tracePt t="24579" x="3536950" y="3676650"/>
          <p14:tracePt t="24579" x="3581400" y="3676650"/>
          <p14:tracePt t="24593" x="3625850" y="3670300"/>
          <p14:tracePt t="24593" x="3676650" y="3670300"/>
          <p14:tracePt t="24610" x="3714750" y="3663950"/>
          <p14:tracePt t="24610" x="3759200" y="3663950"/>
          <p14:tracePt t="24626" x="3797300" y="3657600"/>
          <p14:tracePt t="24626" x="3873500" y="3644900"/>
          <p14:tracePt t="24644" x="3905250" y="3638550"/>
          <p14:tracePt t="24644" x="3937000" y="3638550"/>
          <p14:tracePt t="24660" x="3962400" y="3632200"/>
          <p14:tracePt t="24660" x="3987800" y="3625850"/>
          <p14:tracePt t="24676" x="4013200" y="3619500"/>
          <p14:tracePt t="24676" x="4038600" y="3613150"/>
          <p14:tracePt t="24693" x="4057650" y="3613150"/>
          <p14:tracePt t="24693" x="4089400" y="3619500"/>
          <p14:tracePt t="24711" x="4102100" y="3619500"/>
          <p14:tracePt t="24711" x="4114800" y="3625850"/>
          <p14:tracePt t="24727" x="4121150" y="3632200"/>
          <p14:tracePt t="24727" x="4133850" y="3632200"/>
          <p14:tracePt t="24744" x="4133850" y="3644900"/>
          <p14:tracePt t="24759" x="4133850" y="3651250"/>
          <p14:tracePt t="24775" x="4127500" y="3651250"/>
          <p14:tracePt t="24792" x="4121150" y="3657600"/>
          <p14:tracePt t="24792" x="4114800" y="3657600"/>
          <p14:tracePt t="24810" x="4108450" y="3663950"/>
          <p14:tracePt t="24810" x="4102100" y="3663950"/>
          <p14:tracePt t="24827" x="4095750" y="3663950"/>
          <p14:tracePt t="24827" x="4089400" y="3663950"/>
          <p14:tracePt t="24844" x="4083050" y="3663950"/>
          <p14:tracePt t="24859" x="4076700" y="3663950"/>
          <p14:tracePt t="24876" x="4070350" y="3657600"/>
          <p14:tracePt t="24893" x="4070350" y="3651250"/>
          <p14:tracePt t="24909" x="4070350" y="3644900"/>
          <p14:tracePt t="24938" x="4076700" y="3638550"/>
          <p14:tracePt t="24958" x="4083050" y="3632200"/>
          <p14:tracePt t="24974" x="4089400" y="3625850"/>
          <p14:tracePt t="24990" x="4095750" y="3619500"/>
          <p14:tracePt t="25002" x="4102100" y="3619500"/>
          <p14:tracePt t="25018" x="4108450" y="3613150"/>
          <p14:tracePt t="25034" x="4114800" y="3613150"/>
          <p14:tracePt t="25058" x="4121150" y="3613150"/>
          <p14:tracePt t="25070" x="4127500" y="3613150"/>
          <p14:tracePt t="25079" x="4133850" y="3613150"/>
          <p14:tracePt t="25079" x="4140200" y="3613150"/>
          <p14:tracePt t="25095" x="4146550" y="3613150"/>
          <p14:tracePt t="25095" x="4152900" y="3613150"/>
          <p14:tracePt t="25112" x="4165600" y="3613150"/>
          <p14:tracePt t="25112" x="4171950" y="3613150"/>
          <p14:tracePt t="25128" x="4178300" y="3613150"/>
          <p14:tracePt t="25128" x="4191000" y="3613150"/>
          <p14:tracePt t="25128" x="4203700" y="3606800"/>
          <p14:tracePt t="25147" x="4210050" y="3606800"/>
          <p14:tracePt t="25160" x="4222750" y="3606800"/>
          <p14:tracePt t="25160" x="4254500" y="3600450"/>
          <p14:tracePt t="25179" x="4267200" y="3600450"/>
          <p14:tracePt t="25179" x="4286250" y="3600450"/>
          <p14:tracePt t="25195" x="4305300" y="3600450"/>
          <p14:tracePt t="25195" x="4324350" y="3600450"/>
          <p14:tracePt t="25195" x="4349750" y="3600450"/>
          <p14:tracePt t="25215" x="4368800" y="3606800"/>
          <p14:tracePt t="25227" x="4387850" y="3613150"/>
          <p14:tracePt t="25227" x="4432300" y="3625850"/>
          <p14:tracePt t="25245" x="4451350" y="3632200"/>
          <p14:tracePt t="25245" x="4476750" y="3638550"/>
          <p14:tracePt t="25262" x="4489450" y="3638550"/>
          <p14:tracePt t="25262" x="4514850" y="3644900"/>
          <p14:tracePt t="25279" x="4527550" y="3651250"/>
          <p14:tracePt t="25279" x="4546600" y="3651250"/>
          <p14:tracePt t="25295" x="4565650" y="3651250"/>
          <p14:tracePt t="25295" x="4591050" y="3657600"/>
          <p14:tracePt t="25312" x="4610100" y="3663950"/>
          <p14:tracePt t="25312" x="4622800" y="3663950"/>
          <p14:tracePt t="25329" x="4635500" y="3670300"/>
          <p14:tracePt t="25329" x="4648200" y="3670300"/>
          <p14:tracePt t="25346" x="4660900" y="3670300"/>
          <p14:tracePt t="25346" x="4686300" y="3670300"/>
          <p14:tracePt t="25363" x="4699000" y="3670300"/>
          <p14:tracePt t="25363" x="4705350" y="3670300"/>
          <p14:tracePt t="25379" x="4718050" y="3670300"/>
          <p14:tracePt t="25379" x="4730750" y="3670300"/>
          <p14:tracePt t="25396" x="4737100" y="3670300"/>
          <p14:tracePt t="25396" x="4749800" y="3670300"/>
          <p14:tracePt t="25412" x="4756150" y="3663950"/>
          <p14:tracePt t="25412" x="4768850" y="3663950"/>
          <p14:tracePt t="25412" x="4775200" y="3663950"/>
          <p14:tracePt t="25431" x="4781550" y="3663950"/>
          <p14:tracePt t="25431" x="4794250" y="3657600"/>
          <p14:tracePt t="25446" x="4800600" y="3657600"/>
          <p14:tracePt t="25446" x="4806950" y="3657600"/>
          <p14:tracePt t="25463" x="4813300" y="3657600"/>
          <p14:tracePt t="25463" x="4819650" y="3657600"/>
          <p14:tracePt t="25479" x="4826000" y="3657600"/>
          <p14:tracePt t="25479" x="4832350" y="3657600"/>
          <p14:tracePt t="25496" x="4838700" y="3657600"/>
          <p14:tracePt t="25496" x="4845050" y="3657600"/>
          <p14:tracePt t="25512" x="4851400" y="3657600"/>
          <p14:tracePt t="25512" x="4864100" y="3663950"/>
          <p14:tracePt t="25531" x="4870450" y="3663950"/>
          <p14:tracePt t="25531" x="4876800" y="3663950"/>
          <p14:tracePt t="25546" x="4889500" y="3670300"/>
          <p14:tracePt t="25561" x="4895850" y="3670300"/>
          <p14:tracePt t="25578" x="4902200" y="3676650"/>
          <p14:tracePt t="25595" x="4908550" y="3676650"/>
          <p14:tracePt t="25612" x="4914900" y="3683000"/>
          <p14:tracePt t="25629" x="4914900" y="3689350"/>
          <p14:tracePt t="25645" x="4921250" y="3695700"/>
          <p14:tracePt t="25645" x="4921250" y="3702050"/>
          <p14:tracePt t="25663" x="4921250" y="3708400"/>
          <p14:tracePt t="25679" x="4914900" y="3714750"/>
          <p14:tracePt t="25695" x="4914900" y="3721100"/>
          <p14:tracePt t="25712" x="4908550" y="3721100"/>
          <p14:tracePt t="25729" x="4902200" y="3721100"/>
          <p14:tracePt t="25746" x="4895850" y="3727450"/>
          <p14:tracePt t="25762" x="4889500" y="3727450"/>
          <p14:tracePt t="25782" x="4895850" y="3721100"/>
          <p14:tracePt t="25838" x="4895850" y="3714750"/>
          <p14:tracePt t="25850" x="4889500" y="3708400"/>
          <p14:tracePt t="25866" x="4889500" y="3702050"/>
          <p14:tracePt t="25890" x="4883150" y="3702050"/>
          <p14:tracePt t="25926" x="4876800" y="3702050"/>
          <p14:tracePt t="25950" x="4870450" y="3695700"/>
          <p14:tracePt t="25970" x="4864100" y="3695700"/>
          <p14:tracePt t="25986" x="4857750" y="3695700"/>
          <p14:tracePt t="26002" x="4851400" y="3695700"/>
          <p14:tracePt t="26009" x="4845050" y="3695700"/>
          <p14:tracePt t="26018" x="4838700" y="3695700"/>
          <p14:tracePt t="26018" x="4826000" y="3695700"/>
          <p14:tracePt t="26031" x="4819650" y="3695700"/>
          <p14:tracePt t="26031" x="4806950" y="3695700"/>
          <p14:tracePt t="26048" x="4794250" y="3695700"/>
          <p14:tracePt t="26048" x="4781550" y="3695700"/>
          <p14:tracePt t="26065" x="4768850" y="3695700"/>
          <p14:tracePt t="26065" x="4743450" y="3695700"/>
          <p14:tracePt t="26083" x="4730750" y="3695700"/>
          <p14:tracePt t="26083" x="4718050" y="3695700"/>
          <p14:tracePt t="26098" x="4705350" y="3695700"/>
          <p14:tracePt t="26098" x="4699000" y="3689350"/>
          <p14:tracePt t="26115" x="4686300" y="3689350"/>
          <p14:tracePt t="26115" x="4673600" y="3689350"/>
          <p14:tracePt t="26132" x="4667250" y="3683000"/>
          <p14:tracePt t="26132" x="4654550" y="3683000"/>
          <p14:tracePt t="26132" x="4648200" y="3676650"/>
          <p14:tracePt t="26151" x="4641850" y="3670300"/>
          <p14:tracePt t="26163" x="4635500" y="3670300"/>
          <p14:tracePt t="26163" x="4635500" y="3663950"/>
          <p14:tracePt t="26183" x="4629150" y="3657600"/>
          <p14:tracePt t="26183" x="4629150" y="3651250"/>
          <p14:tracePt t="26199" x="4629150" y="3644900"/>
          <p14:tracePt t="26199" x="4629150" y="3638550"/>
          <p14:tracePt t="26217" x="4635500" y="3632200"/>
          <p14:tracePt t="26230" x="4641850" y="3625850"/>
          <p14:tracePt t="26230" x="4648200" y="3625850"/>
          <p14:tracePt t="26248" x="4660900" y="3619500"/>
          <p14:tracePt t="26248" x="4679950" y="3613150"/>
          <p14:tracePt t="26266" x="4692650" y="3613150"/>
          <p14:tracePt t="26266" x="4705350" y="3606800"/>
          <p14:tracePt t="26282" x="4724400" y="3606800"/>
          <p14:tracePt t="26282" x="4737100" y="3600450"/>
          <p14:tracePt t="26299" x="4756150" y="3600450"/>
          <p14:tracePt t="26299" x="4775200" y="3594100"/>
          <p14:tracePt t="26315" x="4800600" y="3594100"/>
          <p14:tracePt t="26315" x="4845050" y="3587750"/>
          <p14:tracePt t="26332" x="4870450" y="3587750"/>
          <p14:tracePt t="26332" x="4902200" y="3587750"/>
          <p14:tracePt t="26349" x="4927600" y="3594100"/>
          <p14:tracePt t="26349" x="4959350" y="3594100"/>
          <p14:tracePt t="26365" x="4991100" y="3594100"/>
          <p14:tracePt t="26365" x="5054600" y="3594100"/>
          <p14:tracePt t="26382" x="5086350" y="3594100"/>
          <p14:tracePt t="26382" x="5118100" y="3594100"/>
          <p14:tracePt t="26399" x="5143500" y="3594100"/>
          <p14:tracePt t="26399" x="5175250" y="3594100"/>
          <p14:tracePt t="26416" x="5207000" y="3594100"/>
          <p14:tracePt t="26416" x="5238750" y="3600450"/>
          <p14:tracePt t="26432" x="5264150" y="3606800"/>
          <p14:tracePt t="26432" x="5289550" y="3613150"/>
          <p14:tracePt t="26432" x="5321300" y="3625850"/>
          <p14:tracePt t="26451" x="5346700" y="3638550"/>
          <p14:tracePt t="26451" x="5372100" y="3644900"/>
          <p14:tracePt t="26466" x="5391150" y="3657600"/>
          <p14:tracePt t="26466" x="5416550" y="3663950"/>
          <p14:tracePt t="26483" x="5441950" y="3670300"/>
          <p14:tracePt t="26483" x="5467350" y="3670300"/>
          <p14:tracePt t="26500" x="5486400" y="3676650"/>
          <p14:tracePt t="26500" x="5511800" y="3676650"/>
          <p14:tracePt t="26516" x="5537200" y="3676650"/>
          <p14:tracePt t="26516" x="5562600" y="3670300"/>
          <p14:tracePt t="26516" x="5588000" y="3670300"/>
          <p14:tracePt t="26535" x="5607050" y="3670300"/>
          <p14:tracePt t="26548" x="5632450" y="3670300"/>
          <p14:tracePt t="26548" x="5670550" y="3663950"/>
          <p14:tracePt t="26566" x="5689600" y="3663950"/>
          <p14:tracePt t="26566" x="5702300" y="3663950"/>
          <p14:tracePt t="26583" x="5721350" y="3663950"/>
          <p14:tracePt t="26583" x="5740400" y="3663950"/>
          <p14:tracePt t="26600" x="5753100" y="3663950"/>
          <p14:tracePt t="26600" x="5772150" y="3657600"/>
          <p14:tracePt t="26616" x="5784850" y="3657600"/>
          <p14:tracePt t="26616" x="5816600" y="3651250"/>
          <p14:tracePt t="26633" x="5829300" y="3651250"/>
          <p14:tracePt t="26633" x="5848350" y="3657600"/>
          <p14:tracePt t="26650" x="5861050" y="3657600"/>
          <p14:tracePt t="26650" x="5867400" y="3663950"/>
          <p14:tracePt t="26667" x="5880100" y="3663950"/>
          <p14:tracePt t="26667" x="5899150" y="3676650"/>
          <p14:tracePt t="26684" x="5911850" y="3676650"/>
          <p14:tracePt t="26684" x="5918200" y="3683000"/>
          <p14:tracePt t="26700" x="5930900" y="3683000"/>
          <p14:tracePt t="26700" x="5943600" y="3683000"/>
          <p14:tracePt t="26717" x="5949950" y="3683000"/>
          <p14:tracePt t="26717" x="5962650" y="3689350"/>
          <p14:tracePt t="26733" x="5975350" y="3689350"/>
          <p14:tracePt t="26733" x="6000750" y="3702050"/>
          <p14:tracePt t="26751" x="6013450" y="3708400"/>
          <p14:tracePt t="26751" x="6026150" y="3714750"/>
          <p14:tracePt t="26767" x="6038850" y="3727450"/>
          <p14:tracePt t="26767" x="6051550" y="3733800"/>
          <p14:tracePt t="26784" x="6064250" y="3740150"/>
          <p14:tracePt t="26784" x="6076950" y="3746500"/>
          <p14:tracePt t="26800" x="6089650" y="3752850"/>
          <p14:tracePt t="26800" x="6102350" y="3759200"/>
          <p14:tracePt t="26800" x="6115050" y="3759200"/>
          <p14:tracePt t="26820" x="6127750" y="3765550"/>
          <p14:tracePt t="26832" x="6140450" y="3765550"/>
          <p14:tracePt t="26832" x="6159500" y="3771900"/>
          <p14:tracePt t="26851" x="6172200" y="3771900"/>
          <p14:tracePt t="26851" x="6184900" y="3771900"/>
          <p14:tracePt t="26867" x="6191250" y="3778250"/>
          <p14:tracePt t="26867" x="6203950" y="3778250"/>
          <p14:tracePt t="26884" x="6216650" y="3778250"/>
          <p14:tracePt t="26884" x="6223000" y="3784600"/>
          <p14:tracePt t="26884" x="6235700" y="3784600"/>
          <p14:tracePt t="26903" x="6242050" y="3790950"/>
          <p14:tracePt t="26916" x="6254750" y="3790950"/>
          <p14:tracePt t="26916" x="6273800" y="3790950"/>
          <p14:tracePt t="26934" x="6286500" y="3790950"/>
          <p14:tracePt t="26934" x="6292850" y="3784600"/>
          <p14:tracePt t="26951" x="6305550" y="3784600"/>
          <p14:tracePt t="26951" x="6311900" y="3784600"/>
          <p14:tracePt t="26967" x="6324600" y="3784600"/>
          <p14:tracePt t="26967" x="6343650" y="3784600"/>
          <p14:tracePt t="26984" x="6356350" y="3784600"/>
          <p14:tracePt t="26984" x="6362700" y="3784600"/>
          <p14:tracePt t="27001" x="6375400" y="3790950"/>
          <p14:tracePt t="27001" x="6388100" y="3790950"/>
          <p14:tracePt t="27018" x="6400800" y="3797300"/>
          <p14:tracePt t="27018" x="6419850" y="3803650"/>
          <p14:tracePt t="27035" x="6432550" y="3810000"/>
          <p14:tracePt t="27035" x="6464300" y="3822700"/>
          <p14:tracePt t="27051" x="6483350" y="3829050"/>
          <p14:tracePt t="27051" x="6502400" y="3835400"/>
          <p14:tracePt t="27068" x="6515100" y="3835400"/>
          <p14:tracePt t="27068" x="6534150" y="3835400"/>
          <p14:tracePt t="27084" x="6546850" y="3835400"/>
          <p14:tracePt t="27084" x="6565900" y="3835400"/>
          <p14:tracePt t="27084" x="6578600" y="3835400"/>
          <p14:tracePt t="27103" x="6597650" y="3829050"/>
          <p14:tracePt t="27103" x="6610350" y="3829050"/>
          <p14:tracePt t="27119" x="6629400" y="3829050"/>
          <p14:tracePt t="27119" x="6642100" y="3829050"/>
          <p14:tracePt t="27135" x="6661150" y="3822700"/>
          <p14:tracePt t="27135" x="6673850" y="3822700"/>
          <p14:tracePt t="27151" x="6686550" y="3816350"/>
          <p14:tracePt t="27151" x="6705600" y="3816350"/>
          <p14:tracePt t="27168" x="6724650" y="3810000"/>
          <p14:tracePt t="27168" x="6737350" y="3803650"/>
          <p14:tracePt t="27168" x="6756400" y="3803650"/>
          <p14:tracePt t="27187" x="6775450" y="3797300"/>
          <p14:tracePt t="27187" x="6788150" y="3797300"/>
          <p14:tracePt t="27204" x="6807200" y="3790950"/>
          <p14:tracePt t="27204" x="6819900" y="3790950"/>
          <p14:tracePt t="27220" x="6838950" y="3790950"/>
          <p14:tracePt t="27220" x="6851650" y="3797300"/>
          <p14:tracePt t="27235" x="6858000" y="3797300"/>
          <p14:tracePt t="27235" x="6870700" y="3797300"/>
          <p14:tracePt t="27251" x="6877050" y="3803650"/>
          <p14:tracePt t="27251" x="6883400" y="3810000"/>
          <p14:tracePt t="27251" x="6889750" y="3810000"/>
          <p14:tracePt t="27271" x="6902450" y="3816350"/>
          <p14:tracePt t="27284" x="6908800" y="3816350"/>
          <p14:tracePt t="27284" x="6915150" y="3816350"/>
          <p14:tracePt t="27302" x="6921500" y="3816350"/>
          <p14:tracePt t="27302" x="6927850" y="3816350"/>
          <p14:tracePt t="27319" x="6934200" y="3816350"/>
          <p14:tracePt t="27319" x="6940550" y="3816350"/>
          <p14:tracePt t="27335" x="6946900" y="3810000"/>
          <p14:tracePt t="27335" x="6959600" y="3810000"/>
          <p14:tracePt t="27352" x="6965950" y="3810000"/>
          <p14:tracePt t="27352" x="6972300" y="3810000"/>
          <p14:tracePt t="27369" x="6978650" y="3810000"/>
          <p14:tracePt t="27369" x="6985000" y="3810000"/>
          <p14:tracePt t="27386" x="6991350" y="3810000"/>
          <p14:tracePt t="27386" x="6997700" y="3810000"/>
          <p14:tracePt t="27402" x="7004050" y="3803650"/>
          <p14:tracePt t="27419" x="7010400" y="3803650"/>
          <p14:tracePt t="27434" x="7016750" y="3803650"/>
          <p14:tracePt t="27434" x="7023100" y="3803650"/>
          <p14:tracePt t="27452" x="7029450" y="3803650"/>
          <p14:tracePt t="27452" x="7035800" y="3803650"/>
          <p14:tracePt t="27452" x="7042150" y="3803650"/>
          <p14:tracePt t="27472" x="7048500" y="3810000"/>
          <p14:tracePt t="27472" x="7054850" y="3810000"/>
          <p14:tracePt t="27486" x="7061200" y="3810000"/>
          <p14:tracePt t="27486" x="7067550" y="3816350"/>
          <p14:tracePt t="27503" x="7073900" y="3816350"/>
          <p14:tracePt t="27503" x="7080250" y="3822700"/>
          <p14:tracePt t="27519" x="7086600" y="3822700"/>
          <p14:tracePt t="27535" x="7092950" y="3822700"/>
          <p14:tracePt t="27535" x="7099300" y="3822700"/>
          <p14:tracePt t="27535" x="7105650" y="3822700"/>
          <p14:tracePt t="27555" x="7112000" y="3822700"/>
          <p14:tracePt t="27568" x="7118350" y="3822700"/>
          <p14:tracePt t="27568" x="7124700" y="3822700"/>
          <p14:tracePt t="27586" x="7131050" y="3822700"/>
          <p14:tracePt t="27586" x="7137400" y="3829050"/>
          <p14:tracePt t="27603" x="7143750" y="3829050"/>
          <p14:tracePt t="27618" x="7150100" y="3829050"/>
          <p14:tracePt t="27635" x="7162800" y="3829050"/>
          <p14:tracePt t="27652" x="7169150" y="3829050"/>
          <p14:tracePt t="27669" x="7175500" y="3829050"/>
          <p14:tracePt t="27685" x="7181850" y="3829050"/>
          <p14:tracePt t="27685" x="7188200" y="3829050"/>
          <p14:tracePt t="27704" x="7200900" y="3829050"/>
          <p14:tracePt t="27719" x="7207250" y="3829050"/>
          <p14:tracePt t="27735" x="7213600" y="3835400"/>
          <p14:tracePt t="27752" x="7219950" y="3835400"/>
          <p14:tracePt t="27752" x="7219950" y="3841750"/>
          <p14:tracePt t="27771" x="7226300" y="3848100"/>
          <p14:tracePt t="27787" x="7232650" y="3854450"/>
          <p14:tracePt t="27810" x="7239000" y="3854450"/>
          <p14:tracePt t="27823" x="7245350" y="3854450"/>
          <p14:tracePt t="27839" x="7251700" y="3854450"/>
          <p14:tracePt t="27855" x="7258050" y="3860800"/>
          <p14:tracePt t="27890" x="7264400" y="3867150"/>
          <p14:tracePt t="27914" x="7264400" y="3873500"/>
          <p14:tracePt t="27990" x="7258050" y="3867150"/>
          <p14:tracePt t="28146" x="7251700" y="3867150"/>
          <p14:tracePt t="28198" x="7245350" y="3867150"/>
          <p14:tracePt t="28214" x="7239000" y="3873500"/>
          <p14:tracePt t="28230" x="7232650" y="3873500"/>
          <p14:tracePt t="28238" x="7226300" y="3873500"/>
          <p14:tracePt t="28253" x="7219950" y="3873500"/>
          <p14:tracePt t="28253" x="7213600" y="3873500"/>
          <p14:tracePt t="28271" x="7200900" y="3873500"/>
          <p14:tracePt t="28291" x="7194550" y="3873500"/>
          <p14:tracePt t="28304" x="7188200" y="3867150"/>
          <p14:tracePt t="28320" x="7181850" y="3873500"/>
          <p14:tracePt t="28337" x="7175500" y="3873500"/>
          <p14:tracePt t="28337" x="7169150" y="3873500"/>
          <p14:tracePt t="28355" x="7162800" y="3873500"/>
          <p14:tracePt t="28355" x="7150100" y="3879850"/>
          <p14:tracePt t="28372" x="7143750" y="3879850"/>
          <p14:tracePt t="28372" x="7137400" y="3879850"/>
          <p14:tracePt t="28389" x="7131050" y="3879850"/>
          <p14:tracePt t="28389" x="7118350" y="3886200"/>
          <p14:tracePt t="28405" x="7112000" y="3886200"/>
          <p14:tracePt t="28405" x="7092950" y="3886200"/>
          <p14:tracePt t="28423" x="7086600" y="3886200"/>
          <p14:tracePt t="28423" x="7073900" y="3886200"/>
          <p14:tracePt t="28439" x="7067550" y="3886200"/>
          <p14:tracePt t="28439" x="7061200" y="3886200"/>
          <p14:tracePt t="28456" x="7048500" y="3886200"/>
          <p14:tracePt t="28456" x="7042150" y="3886200"/>
          <p14:tracePt t="28472" x="7035800" y="3879850"/>
          <p14:tracePt t="28491" x="7029450" y="3873500"/>
          <p14:tracePt t="28506" x="7029450" y="3867150"/>
          <p14:tracePt t="28523" x="7029450" y="3860800"/>
          <p14:tracePt t="28538" x="7029450" y="3867150"/>
          <p14:tracePt t="28582" x="7029450" y="3873500"/>
          <p14:tracePt t="28598" x="7029450" y="3879850"/>
          <p14:tracePt t="28610" x="7029450" y="3886200"/>
          <p14:tracePt t="28634" x="7029450" y="3892550"/>
          <p14:tracePt t="28658" x="7023100" y="3892550"/>
          <p14:tracePt t="28797" x="7016750" y="3892550"/>
          <p14:tracePt t="28806" x="7010400" y="3892550"/>
          <p14:tracePt t="28814" x="7004050" y="3892550"/>
          <p14:tracePt t="28822" x="6991350" y="3886200"/>
          <p14:tracePt t="28822" x="6978650" y="3886200"/>
          <p14:tracePt t="28840" x="6965950" y="3886200"/>
          <p14:tracePt t="28840" x="6953250" y="3879850"/>
          <p14:tracePt t="28840" x="6934200" y="3879850"/>
          <p14:tracePt t="28859" x="6921500" y="3879850"/>
          <p14:tracePt t="28872" x="6902450" y="3873500"/>
          <p14:tracePt t="28872" x="6870700" y="3873500"/>
          <p14:tracePt t="28891" x="6858000" y="3867150"/>
          <p14:tracePt t="28891" x="6845300" y="3867150"/>
          <p14:tracePt t="28907" x="6832600" y="3867150"/>
          <p14:tracePt t="28907" x="6819900" y="3867150"/>
          <p14:tracePt t="28924" x="6807200" y="3860800"/>
          <p14:tracePt t="28924" x="6800850" y="3860800"/>
          <p14:tracePt t="28924" x="6794500" y="3860800"/>
          <p14:tracePt t="28943" x="6781800" y="3854450"/>
          <p14:tracePt t="28956" x="6775450" y="3854450"/>
          <p14:tracePt t="28956" x="6762750" y="3848100"/>
          <p14:tracePt t="28974" x="6756400" y="3841750"/>
          <p14:tracePt t="28974" x="6750050" y="3841750"/>
          <p14:tracePt t="28991" x="6743700" y="3841750"/>
          <p14:tracePt t="28991" x="6731000" y="3835400"/>
          <p14:tracePt t="29007" x="6724650" y="3835400"/>
          <p14:tracePt t="29007" x="6699250" y="3829050"/>
          <p14:tracePt t="29024" x="6686550" y="3829050"/>
          <p14:tracePt t="29024" x="6680200" y="3829050"/>
          <p14:tracePt t="29041" x="6667500" y="3829050"/>
          <p14:tracePt t="29041" x="6654800" y="3822700"/>
          <p14:tracePt t="29057" x="6648450" y="3822700"/>
          <p14:tracePt t="29057" x="6623050" y="3822700"/>
          <p14:tracePt t="29075" x="6616700" y="3816350"/>
          <p14:tracePt t="29075" x="6604000" y="3816350"/>
          <p14:tracePt t="29091" x="6591300" y="3816350"/>
          <p14:tracePt t="29091" x="6578600" y="3810000"/>
          <p14:tracePt t="29107" x="6565900" y="3810000"/>
          <p14:tracePt t="29107" x="6546850" y="3803650"/>
          <p14:tracePt t="29125" x="6527800" y="3803650"/>
          <p14:tracePt t="29125" x="6508750" y="3797300"/>
          <p14:tracePt t="29125" x="6477000" y="3790950"/>
          <p14:tracePt t="29143" x="6451600" y="3784600"/>
          <p14:tracePt t="29143" x="6413500" y="3778250"/>
          <p14:tracePt t="29159" x="6375400" y="3771900"/>
          <p14:tracePt t="29159" x="6330950" y="3765550"/>
          <p14:tracePt t="29175" x="6280150" y="3759200"/>
          <p14:tracePt t="29175" x="6223000" y="3752850"/>
          <p14:tracePt t="29191" x="6159500" y="3752850"/>
          <p14:tracePt t="29191" x="6089650" y="3752850"/>
          <p14:tracePt t="29191" x="6019800" y="3752850"/>
          <p14:tracePt t="29211" x="5937250" y="3752850"/>
          <p14:tracePt t="29223" x="5861050" y="3752850"/>
          <p14:tracePt t="29223" x="5695950" y="3765550"/>
          <p14:tracePt t="29244" x="5613400" y="3765550"/>
          <p14:tracePt t="29244" x="5530850" y="3771900"/>
          <p14:tracePt t="29258" x="5454650" y="3771900"/>
          <p14:tracePt t="29258" x="5384800" y="3771900"/>
          <p14:tracePt t="29275" x="5308600" y="3771900"/>
          <p14:tracePt t="29275" x="5238750" y="3765550"/>
          <p14:tracePt t="29292" x="5168900" y="3765550"/>
          <p14:tracePt t="29292" x="5105400" y="3759200"/>
          <p14:tracePt t="29308" x="5041900" y="3752850"/>
          <p14:tracePt t="29308" x="4914900" y="3752850"/>
          <p14:tracePt t="29325" x="4851400" y="3752850"/>
          <p14:tracePt t="29325" x="4794250" y="3752850"/>
          <p14:tracePt t="29342" x="4743450" y="3759200"/>
          <p14:tracePt t="29342" x="4686300" y="3765550"/>
          <p14:tracePt t="29359" x="4641850" y="3778250"/>
          <p14:tracePt t="29359" x="4597400" y="3784600"/>
          <p14:tracePt t="29375" x="4559300" y="3790950"/>
          <p14:tracePt t="29375" x="4489450" y="3803650"/>
          <p14:tracePt t="29392" x="4457700" y="3810000"/>
          <p14:tracePt t="29392" x="4425950" y="3816350"/>
          <p14:tracePt t="29409" x="4400550" y="3816350"/>
          <p14:tracePt t="29409" x="4368800" y="3822700"/>
          <p14:tracePt t="29425" x="4337050" y="3829050"/>
          <p14:tracePt t="29425" x="4279900" y="3841750"/>
          <p14:tracePt t="29443" x="4248150" y="3854450"/>
          <p14:tracePt t="29443" x="4216400" y="3860800"/>
          <p14:tracePt t="29459" x="4184650" y="3860800"/>
          <p14:tracePt t="29459" x="4146550" y="3867150"/>
          <p14:tracePt t="29476" x="4108450" y="3867150"/>
          <p14:tracePt t="29476" x="4076700" y="3867150"/>
          <p14:tracePt t="29492" x="4038600" y="3860800"/>
          <p14:tracePt t="29492" x="4000500" y="3860800"/>
          <p14:tracePt t="29492" x="3968750" y="3854450"/>
          <p14:tracePt t="29511" x="3930650" y="3848100"/>
          <p14:tracePt t="29511" x="3898900" y="3848100"/>
          <p14:tracePt t="29526" x="3860800" y="3848100"/>
          <p14:tracePt t="29526" x="3829050" y="3841750"/>
          <p14:tracePt t="29543" x="3790950" y="3841750"/>
          <p14:tracePt t="29543" x="3759200" y="3841750"/>
          <p14:tracePt t="29559" x="3721100" y="3835400"/>
          <p14:tracePt t="29559" x="3683000" y="3829050"/>
          <p14:tracePt t="29576" x="3651250" y="3822700"/>
          <p14:tracePt t="29576" x="3613150" y="3810000"/>
          <p14:tracePt t="29576" x="3575050" y="3803650"/>
          <p14:tracePt t="29595" x="3543300" y="3784600"/>
          <p14:tracePt t="29595" x="3511550" y="3771900"/>
          <p14:tracePt t="29611" x="3479800" y="3759200"/>
          <p14:tracePt t="29611" x="3448050" y="3740150"/>
          <p14:tracePt t="29626" x="3422650" y="3727450"/>
          <p14:tracePt t="29626" x="3397250" y="3714750"/>
          <p14:tracePt t="29643" x="3378200" y="3708400"/>
          <p14:tracePt t="29643" x="3352800" y="3695700"/>
          <p14:tracePt t="29659" x="3333750" y="3689350"/>
          <p14:tracePt t="29659" x="3295650" y="3670300"/>
          <p14:tracePt t="29676" x="3282950" y="3663950"/>
          <p14:tracePt t="29676" x="3270250" y="3657600"/>
          <p14:tracePt t="29693" x="3257550" y="3651250"/>
          <p14:tracePt t="29693" x="3251200" y="3651250"/>
          <p14:tracePt t="29710" x="3244850" y="3644900"/>
          <p14:tracePt t="29725" x="3238500" y="3644900"/>
          <p14:tracePt t="29725" x="3238500" y="3651250"/>
          <p14:tracePt t="29743" x="3244850" y="3657600"/>
          <p14:tracePt t="29758" x="3257550" y="3670300"/>
          <p14:tracePt t="29775" x="3263900" y="3670300"/>
          <p14:tracePt t="29775" x="3270250" y="3670300"/>
          <p14:tracePt t="29775" x="3276600" y="3676650"/>
          <p14:tracePt t="29795" x="3282950" y="3676650"/>
          <p14:tracePt t="29795" x="3295650" y="3683000"/>
          <p14:tracePt t="29811" x="3302000" y="3683000"/>
          <p14:tracePt t="29811" x="3308350" y="3683000"/>
          <p14:tracePt t="29827" x="3314700" y="3683000"/>
          <p14:tracePt t="29827" x="3321050" y="3683000"/>
          <p14:tracePt t="29843" x="3327400" y="3689350"/>
          <p14:tracePt t="29843" x="3333750" y="3689350"/>
          <p14:tracePt t="29860" x="3340100" y="3689350"/>
          <p14:tracePt t="29860" x="3346450" y="3689350"/>
          <p14:tracePt t="29860" x="3352800" y="3695700"/>
          <p14:tracePt t="29879" x="3359150" y="3695700"/>
          <p14:tracePt t="29892" x="3365500" y="3695700"/>
          <p14:tracePt t="29892" x="3378200" y="3702050"/>
          <p14:tracePt t="29911" x="3384550" y="3702050"/>
          <p14:tracePt t="29911" x="3390900" y="3702050"/>
          <p14:tracePt t="29927" x="3390900" y="3695700"/>
          <p14:tracePt t="29927" x="3397250" y="3695700"/>
          <p14:tracePt t="29944" x="3403600" y="3695700"/>
          <p14:tracePt t="29944" x="3409950" y="3689350"/>
          <p14:tracePt t="29961" x="3416300" y="3683000"/>
          <p14:tracePt t="29976" x="3422650" y="3683000"/>
          <p14:tracePt t="29976" x="3429000" y="3670300"/>
          <p14:tracePt t="29994" x="3441700" y="3663950"/>
          <p14:tracePt t="30009" x="3448050" y="3657600"/>
          <p14:tracePt t="30026" x="3454400" y="3657600"/>
          <p14:tracePt t="30043" x="3460750" y="3651250"/>
          <p14:tracePt t="30060" x="3467100" y="3651250"/>
          <p14:tracePt t="30076" x="3473450" y="3644900"/>
          <p14:tracePt t="30093" x="3479800" y="3644900"/>
          <p14:tracePt t="30093" x="3492500" y="3638550"/>
          <p14:tracePt t="30111" x="3498850" y="3638550"/>
          <p14:tracePt t="30111" x="3505200" y="3632200"/>
          <p14:tracePt t="30128" x="3511550" y="3632200"/>
          <p14:tracePt t="30128" x="3517900" y="3625850"/>
          <p14:tracePt t="30144" x="3530600" y="3625850"/>
          <p14:tracePt t="30144" x="3536950" y="3619500"/>
          <p14:tracePt t="30144" x="3543300" y="3619500"/>
          <p14:tracePt t="30163" x="3549650" y="3613150"/>
          <p14:tracePt t="30163" x="3556000" y="3613150"/>
          <p14:tracePt t="30178" x="3562350" y="3606800"/>
          <p14:tracePt t="30193" x="3568700" y="3600450"/>
          <p14:tracePt t="30193" x="3575050" y="3600450"/>
          <p14:tracePt t="30214" x="3568700" y="3600450"/>
          <p14:tracePt t="30253" x="3556000" y="3606800"/>
          <p14:tracePt t="30269" x="3549650" y="3613150"/>
          <p14:tracePt t="30281" x="3543300" y="3613150"/>
          <p14:tracePt t="30289" x="3536950" y="3619500"/>
          <p14:tracePt t="30298" x="3530600" y="3619500"/>
          <p14:tracePt t="30310" x="3524250" y="3625850"/>
          <p14:tracePt t="30327" x="3517900" y="3625850"/>
          <p14:tracePt t="30344" x="3517900" y="3619500"/>
          <p14:tracePt t="30360" x="3524250" y="3613150"/>
          <p14:tracePt t="30377" x="3530600" y="3613150"/>
          <p14:tracePt t="30394" x="3536950" y="3606800"/>
          <p14:tracePt t="30411" x="3549650" y="3606800"/>
          <p14:tracePt t="30427" x="3556000" y="3600450"/>
          <p14:tracePt t="30427" x="3562350" y="3600450"/>
          <p14:tracePt t="30445" x="3568700" y="3600450"/>
          <p14:tracePt t="30445" x="3581400" y="3600450"/>
          <p14:tracePt t="30463" x="3587750" y="3600450"/>
          <p14:tracePt t="30463" x="3594100" y="3606800"/>
          <p14:tracePt t="30479" x="3606800" y="3606800"/>
          <p14:tracePt t="30479" x="3613150" y="3613150"/>
          <p14:tracePt t="30496" x="3625850" y="3613150"/>
          <p14:tracePt t="30496" x="3644900" y="3619500"/>
          <p14:tracePt t="30512" x="3663950" y="3619500"/>
          <p14:tracePt t="30512" x="3676650" y="3625850"/>
          <p14:tracePt t="30512" x="3695700" y="3625850"/>
          <p14:tracePt t="30532" x="3721100" y="3632200"/>
          <p14:tracePt t="30532" x="3740150" y="3632200"/>
          <p14:tracePt t="30546" x="3759200" y="3632200"/>
          <p14:tracePt t="30546" x="3778250" y="3638550"/>
          <p14:tracePt t="30563" x="3803650" y="3638550"/>
          <p14:tracePt t="30563" x="3822700" y="3638550"/>
          <p14:tracePt t="30579" x="3841750" y="3638550"/>
          <p14:tracePt t="30579" x="3860800" y="3638550"/>
          <p14:tracePt t="30596" x="3879850" y="3638550"/>
          <p14:tracePt t="30596" x="3892550" y="3638550"/>
          <p14:tracePt t="30596" x="3911600" y="3638550"/>
          <p14:tracePt t="30615" x="3924300" y="3638550"/>
          <p14:tracePt t="30628" x="3943350" y="3638550"/>
          <p14:tracePt t="30628" x="3968750" y="3632200"/>
          <p14:tracePt t="30646" x="3981450" y="3632200"/>
          <p14:tracePt t="30646" x="3994150" y="3625850"/>
          <p14:tracePt t="30663" x="4006850" y="3625850"/>
          <p14:tracePt t="30663" x="4019550" y="3625850"/>
          <p14:tracePt t="30679" x="4025900" y="3619500"/>
          <p14:tracePt t="30679" x="4038600" y="3619500"/>
          <p14:tracePt t="30696" x="4044950" y="3619500"/>
          <p14:tracePt t="30696" x="4051300" y="3619500"/>
          <p14:tracePt t="30713" x="4057650" y="3613150"/>
          <p14:tracePt t="30728" x="4064000" y="3613150"/>
          <p14:tracePt t="30750" x="4070350" y="3619500"/>
          <p14:tracePt t="30794" x="4083050" y="3619500"/>
          <p14:tracePt t="30810" x="4089400" y="3613150"/>
          <p14:tracePt t="30822" x="4095750" y="3613150"/>
          <p14:tracePt t="30830" x="4108450" y="3613150"/>
          <p14:tracePt t="30830" x="4114800" y="3606800"/>
          <p14:tracePt t="30847" x="4127500" y="3606800"/>
          <p14:tracePt t="30847" x="4133850" y="3600450"/>
          <p14:tracePt t="30863" x="4146550" y="3594100"/>
          <p14:tracePt t="30863" x="4159250" y="3594100"/>
          <p14:tracePt t="30880" x="4178300" y="3587750"/>
          <p14:tracePt t="30880" x="4191000" y="3587750"/>
          <p14:tracePt t="30880" x="4203700" y="3587750"/>
          <p14:tracePt t="30900" x="4216400" y="3587750"/>
          <p14:tracePt t="30912" x="4229100" y="3587750"/>
          <p14:tracePt t="30912" x="4254500" y="3594100"/>
          <p14:tracePt t="30930" x="4267200" y="3600450"/>
          <p14:tracePt t="30930" x="4279900" y="3600450"/>
          <p14:tracePt t="30947" x="4286250" y="3600450"/>
          <p14:tracePt t="30947" x="4298950" y="3600450"/>
          <p14:tracePt t="30964" x="4305300" y="3600450"/>
          <p14:tracePt t="30964" x="4311650" y="3606800"/>
          <p14:tracePt t="30980" x="4311650" y="3600450"/>
          <p14:tracePt t="30980" x="4318000" y="3600450"/>
          <p14:tracePt t="30997" x="4324350" y="3600450"/>
          <p14:tracePt t="31012" x="4330700" y="3594100"/>
          <p14:tracePt t="31042" x="4324350" y="3594100"/>
          <p14:tracePt t="31070" x="4318000" y="3600450"/>
          <p14:tracePt t="31086" x="4311650" y="3606800"/>
          <p14:tracePt t="31102" x="4298950" y="3606800"/>
          <p14:tracePt t="31118" x="4292600" y="3613150"/>
          <p14:tracePt t="31130" x="4286250" y="3613150"/>
          <p14:tracePt t="31138" x="4279900" y="3613150"/>
          <p14:tracePt t="31146" x="4273550" y="3613150"/>
          <p14:tracePt t="31146" x="4267200" y="3619500"/>
          <p14:tracePt t="31165" x="4254500" y="3619500"/>
          <p14:tracePt t="31183" x="4254500" y="3625850"/>
          <p14:tracePt t="31198" x="4248150" y="3632200"/>
          <p14:tracePt t="31222" x="4248150" y="3625850"/>
          <p14:tracePt t="31274" x="4248150" y="3619500"/>
          <p14:tracePt t="31302" x="4241800" y="3619500"/>
          <p14:tracePt t="31334" x="4235450" y="3619500"/>
          <p14:tracePt t="31358" x="4229100" y="3619500"/>
          <p14:tracePt t="31378" x="4235450" y="3625850"/>
          <p14:tracePt t="31505" x="4241800" y="3619500"/>
          <p14:tracePt t="31514" x="4248150" y="3619500"/>
          <p14:tracePt t="31521" x="4254500" y="3619500"/>
          <p14:tracePt t="31531" x="4260850" y="3613150"/>
          <p14:tracePt t="31531" x="4273550" y="3613150"/>
          <p14:tracePt t="31531" x="4279900" y="3613150"/>
          <p14:tracePt t="31551" x="4286250" y="3613150"/>
          <p14:tracePt t="31551" x="4292600" y="3613150"/>
          <p14:tracePt t="31567" x="4298950" y="3606800"/>
          <p14:tracePt t="31567" x="4305300" y="3606800"/>
          <p14:tracePt t="31582" x="4311650" y="3606800"/>
          <p14:tracePt t="31598" x="4318000" y="3606800"/>
          <p14:tracePt t="31614" x="4324350" y="3600450"/>
          <p14:tracePt t="31631" x="4330700" y="3594100"/>
          <p14:tracePt t="31648" x="4337050" y="3587750"/>
          <p14:tracePt t="31648" x="4343400" y="3575050"/>
          <p14:tracePt t="31666" x="4343400" y="3568700"/>
          <p14:tracePt t="31666" x="4343400" y="3562350"/>
          <p14:tracePt t="31682" x="4343400" y="3549650"/>
          <p14:tracePt t="31698" x="4343400" y="3543300"/>
          <p14:tracePt t="31698" x="4330700" y="3530600"/>
          <p14:tracePt t="31717" x="4324350" y="3517900"/>
          <p14:tracePt t="31717" x="4318000" y="3511550"/>
          <p14:tracePt t="31733" x="4305300" y="3505200"/>
          <p14:tracePt t="31733" x="4298950" y="3492500"/>
          <p14:tracePt t="31750" x="4286250" y="3486150"/>
          <p14:tracePt t="31750" x="4273550" y="3479800"/>
          <p14:tracePt t="31767" x="4254500" y="3473450"/>
          <p14:tracePt t="31767" x="4229100" y="3454400"/>
          <p14:tracePt t="31783" x="4210050" y="3448050"/>
          <p14:tracePt t="31783" x="4191000" y="3435350"/>
          <p14:tracePt t="31800" x="4178300" y="3429000"/>
          <p14:tracePt t="31800" x="4159250" y="3416300"/>
          <p14:tracePt t="31816" x="4140200" y="3403600"/>
          <p14:tracePt t="31816" x="4095750" y="3384550"/>
          <p14:tracePt t="31835" x="4070350" y="3371850"/>
          <p14:tracePt t="31835" x="4044950" y="3359150"/>
          <p14:tracePt t="31850" x="4025900" y="3352800"/>
          <p14:tracePt t="31850" x="4000500" y="3340100"/>
          <p14:tracePt t="31867" x="3975100" y="3333750"/>
          <p14:tracePt t="31867" x="3949700" y="3321050"/>
          <p14:tracePt t="31884" x="3930650" y="3308350"/>
          <p14:tracePt t="31884" x="3905250" y="3295650"/>
          <p14:tracePt t="31900" x="3886200" y="3282950"/>
          <p14:tracePt t="31900" x="3867150" y="3270250"/>
          <p14:tracePt t="31900" x="3841750" y="3257550"/>
          <p14:tracePt t="31919" x="3829050" y="3244850"/>
          <p14:tracePt t="31932" x="3810000" y="3232150"/>
          <p14:tracePt t="31932" x="3784600" y="3219450"/>
          <p14:tracePt t="31951" x="3771900" y="3206750"/>
          <p14:tracePt t="31951" x="3765550" y="3200400"/>
          <p14:tracePt t="31967" x="3752850" y="3200400"/>
          <p14:tracePt t="31967" x="3746500" y="3194050"/>
          <p14:tracePt t="31984" x="3733800" y="3187700"/>
          <p14:tracePt t="31984" x="3727450" y="3181350"/>
          <p14:tracePt t="31984" x="3714750" y="3181350"/>
          <p14:tracePt t="32002" x="3708400" y="3175000"/>
          <p14:tracePt t="32002" x="3695700" y="3168650"/>
          <p14:tracePt t="32017" x="3683000" y="3162300"/>
          <p14:tracePt t="32017" x="3676650" y="3155950"/>
          <p14:tracePt t="32034" x="3663950" y="3143250"/>
          <p14:tracePt t="32034" x="3651250" y="3136900"/>
          <p14:tracePt t="32051" x="3638550" y="3124200"/>
          <p14:tracePt t="32051" x="3632200" y="3117850"/>
          <p14:tracePt t="32067" x="3619500" y="3111500"/>
          <p14:tracePt t="32067" x="3600450" y="3105150"/>
          <p14:tracePt t="32084" x="3587750" y="3098800"/>
          <p14:tracePt t="32084" x="3575050" y="3092450"/>
          <p14:tracePt t="32101" x="3562350" y="3092450"/>
          <p14:tracePt t="32101" x="3549650" y="3092450"/>
          <p14:tracePt t="32118" x="3543300" y="3086100"/>
          <p14:tracePt t="32118" x="3530600" y="3086100"/>
          <p14:tracePt t="32134" x="3524250" y="3079750"/>
          <p14:tracePt t="32134" x="3511550" y="3073400"/>
          <p14:tracePt t="32151" x="3511550" y="3067050"/>
          <p14:tracePt t="32151" x="3505200" y="3060700"/>
          <p14:tracePt t="32168" x="3498850" y="3054350"/>
          <p14:tracePt t="32168" x="3492500" y="3048000"/>
          <p14:tracePt t="32184" x="3492500" y="3041650"/>
          <p14:tracePt t="32200" x="3486150" y="3035300"/>
          <p14:tracePt t="32220" x="3479800" y="3028950"/>
          <p14:tracePt t="32234" x="3479800" y="3035300"/>
          <p14:tracePt t="32250" x="3479800" y="3041650"/>
          <p14:tracePt t="32266" x="3486150" y="3048000"/>
          <p14:tracePt t="32283" x="3492500" y="3060700"/>
          <p14:tracePt t="32300" x="3498850" y="3060700"/>
          <p14:tracePt t="32300" x="3505200" y="3073400"/>
          <p14:tracePt t="32319" x="3511550" y="3079750"/>
          <p14:tracePt t="32319" x="3511550" y="3086100"/>
          <p14:tracePt t="32335" x="3517900" y="3092450"/>
          <p14:tracePt t="32350" x="3517900" y="3098800"/>
          <p14:tracePt t="32367" x="3517900" y="3105150"/>
          <p14:tracePt t="32367" x="3505200" y="3111500"/>
          <p14:tracePt t="32385" x="3492500" y="3111500"/>
          <p14:tracePt t="32385" x="3479800" y="3111500"/>
          <p14:tracePt t="32402" x="3460750" y="3111500"/>
          <p14:tracePt t="32402" x="3441700" y="3105150"/>
          <p14:tracePt t="32419" x="3422650" y="3105150"/>
          <p14:tracePt t="32419" x="3378200" y="3092450"/>
          <p14:tracePt t="32435" x="3359150" y="3086100"/>
          <p14:tracePt t="32435" x="3333750" y="3073400"/>
          <p14:tracePt t="32452" x="3308350" y="3060700"/>
          <p14:tracePt t="32452" x="3282950" y="3041650"/>
          <p14:tracePt t="32469" x="3257550" y="3022600"/>
          <p14:tracePt t="32469" x="3238500" y="3003550"/>
          <p14:tracePt t="32486" x="3213100" y="2971800"/>
          <p14:tracePt t="32486" x="3181350" y="2914650"/>
          <p14:tracePt t="32503" x="3168650" y="2876550"/>
          <p14:tracePt t="32503" x="3155950" y="2838450"/>
          <p14:tracePt t="32519" x="3155950" y="2800350"/>
          <p14:tracePt t="32519" x="3155950" y="2762250"/>
          <p14:tracePt t="32535" x="3162300" y="2724150"/>
          <p14:tracePt t="32535" x="3168650" y="2686050"/>
          <p14:tracePt t="32552" x="3187700" y="2641600"/>
          <p14:tracePt t="32552" x="3225800" y="2571750"/>
          <p14:tracePt t="32571" x="3257550" y="2540000"/>
          <p14:tracePt t="32584" x="3289300" y="2508250"/>
          <p14:tracePt t="32584" x="3365500" y="2470150"/>
          <p14:tracePt t="32603" x="3403600" y="2457450"/>
          <p14:tracePt t="32603" x="3454400" y="2451100"/>
          <p14:tracePt t="32620" x="3498850" y="2451100"/>
          <p14:tracePt t="32620" x="3543300" y="2451100"/>
          <p14:tracePt t="32636" x="3587750" y="2463800"/>
          <p14:tracePt t="32636" x="3632200" y="2476500"/>
          <p14:tracePt t="32636" x="3676650" y="2501900"/>
          <p14:tracePt t="32655" x="3714750" y="2520950"/>
          <p14:tracePt t="32668" x="3752850" y="2552700"/>
          <p14:tracePt t="32668" x="3810000" y="2616200"/>
          <p14:tracePt t="32686" x="3835400" y="2647950"/>
          <p14:tracePt t="32686" x="3854450" y="2679700"/>
          <p14:tracePt t="32703" x="3867150" y="2717800"/>
          <p14:tracePt t="32703" x="3873500" y="2749550"/>
          <p14:tracePt t="32720" x="3873500" y="2781300"/>
          <p14:tracePt t="32720" x="3854450" y="2838450"/>
          <p14:tracePt t="32736" x="3835400" y="2863850"/>
          <p14:tracePt t="32736" x="3816350" y="2882900"/>
          <p14:tracePt t="32753" x="3790950" y="2901950"/>
          <p14:tracePt t="32753" x="3771900" y="2921000"/>
          <p14:tracePt t="32770" x="3746500" y="2933700"/>
          <p14:tracePt t="32770" x="3721100" y="2940050"/>
          <p14:tracePt t="32786" x="3695700" y="2952750"/>
          <p14:tracePt t="32786" x="3651250" y="2959100"/>
          <p14:tracePt t="32803" x="3638550" y="2965450"/>
          <p14:tracePt t="32803" x="3619500" y="2965450"/>
          <p14:tracePt t="32820" x="3613150" y="2965450"/>
          <p14:tracePt t="32820" x="3606800" y="2965450"/>
          <p14:tracePt t="32836" x="3600450" y="2959100"/>
          <p14:tracePt t="32852" x="3600450" y="2952750"/>
          <p14:tracePt t="32852" x="3619500" y="2940050"/>
          <p14:tracePt t="32870" x="3632200" y="2933700"/>
          <p14:tracePt t="32870" x="3651250" y="2927350"/>
          <p14:tracePt t="32887" x="3670300" y="2927350"/>
          <p14:tracePt t="32887" x="3695700" y="2921000"/>
          <p14:tracePt t="32903" x="3721100" y="2921000"/>
          <p14:tracePt t="32903" x="3752850" y="2921000"/>
          <p14:tracePt t="32920" x="3784600" y="2921000"/>
          <p14:tracePt t="32920" x="3816350" y="2921000"/>
          <p14:tracePt t="32920" x="3854450" y="2927350"/>
          <p14:tracePt t="32939" x="3892550" y="2927350"/>
          <p14:tracePt t="32952" x="3930650" y="2933700"/>
          <p14:tracePt t="32952" x="4013200" y="2940050"/>
          <p14:tracePt t="32971" x="4051300" y="2946400"/>
          <p14:tracePt t="32971" x="4089400" y="2946400"/>
          <p14:tracePt t="32987" x="4127500" y="2952750"/>
          <p14:tracePt t="32987" x="4159250" y="2959100"/>
          <p14:tracePt t="33003" x="4191000" y="2959100"/>
          <p14:tracePt t="33003" x="4222750" y="2965450"/>
          <p14:tracePt t="33003" x="4248150" y="2965450"/>
          <p14:tracePt t="33022" x="4273550" y="2971800"/>
          <p14:tracePt t="33022" x="4292600" y="2978150"/>
          <p14:tracePt t="33038" x="4311650" y="2984500"/>
          <p14:tracePt t="33038" x="4324350" y="2990850"/>
          <p14:tracePt t="33054" x="4337050" y="2997200"/>
          <p14:tracePt t="33054" x="4343400" y="3003550"/>
          <p14:tracePt t="33071" x="4349750" y="3009900"/>
          <p14:tracePt t="33071" x="4349750" y="3016250"/>
          <p14:tracePt t="33087" x="4349750" y="3028950"/>
          <p14:tracePt t="33087" x="4343400" y="3041650"/>
          <p14:tracePt t="33104" x="4330700" y="3048000"/>
          <p14:tracePt t="33104" x="4324350" y="3054350"/>
          <p14:tracePt t="33121" x="4311650" y="3060700"/>
          <p14:tracePt t="33121" x="4298950" y="3067050"/>
          <p14:tracePt t="33137" x="4286250" y="3073400"/>
          <p14:tracePt t="33137" x="4267200" y="3073400"/>
          <p14:tracePt t="33154" x="4248150" y="3067050"/>
          <p14:tracePt t="33154" x="4203700" y="3054350"/>
          <p14:tracePt t="33171" x="4184650" y="3041650"/>
          <p14:tracePt t="33171" x="4159250" y="3022600"/>
          <p14:tracePt t="33187" x="4140200" y="3003550"/>
          <p14:tracePt t="33187" x="4121150" y="2978150"/>
          <p14:tracePt t="33206" x="4102100" y="2959100"/>
          <p14:tracePt t="33206" x="4083050" y="2927350"/>
          <p14:tracePt t="33206" x="4070350" y="2901950"/>
          <p14:tracePt t="33223" x="4064000" y="2876550"/>
          <p14:tracePt t="33223" x="4057650" y="2851150"/>
          <p14:tracePt t="33239" x="4057650" y="2825750"/>
          <p14:tracePt t="33239" x="4057650" y="2800350"/>
          <p14:tracePt t="33255" x="4064000" y="2768600"/>
          <p14:tracePt t="33255" x="4070350" y="2749550"/>
          <p14:tracePt t="33272" x="4089400" y="2724150"/>
          <p14:tracePt t="33272" x="4108450" y="2698750"/>
          <p14:tracePt t="33272" x="4127500" y="2673350"/>
          <p14:tracePt t="33290" x="4159250" y="2654300"/>
          <p14:tracePt t="33303" x="4191000" y="2635250"/>
          <p14:tracePt t="33303" x="4260850" y="2609850"/>
          <p14:tracePt t="33323" x="4298950" y="2603500"/>
          <p14:tracePt t="33323" x="4337050" y="2597150"/>
          <p14:tracePt t="33338" x="4375150" y="2597150"/>
          <p14:tracePt t="33338" x="4413250" y="2597150"/>
          <p14:tracePt t="33355" x="4451350" y="2603500"/>
          <p14:tracePt t="33355" x="4483100" y="2616200"/>
          <p14:tracePt t="33372" x="4521200" y="2628900"/>
          <p14:tracePt t="33372" x="4552950" y="2647950"/>
          <p14:tracePt t="33372" x="4584700" y="2673350"/>
          <p14:tracePt t="33391" x="4610100" y="2698750"/>
          <p14:tracePt t="33391" x="4635500" y="2724150"/>
          <p14:tracePt t="33405" x="4654550" y="2755900"/>
          <p14:tracePt t="33405" x="4673600" y="2787650"/>
          <p14:tracePt t="33422" x="4686300" y="2819400"/>
          <p14:tracePt t="33422" x="4692650" y="2844800"/>
          <p14:tracePt t="33438" x="4699000" y="2876550"/>
          <p14:tracePt t="33438" x="4692650" y="2927350"/>
          <p14:tracePt t="33456" x="4686300" y="2952750"/>
          <p14:tracePt t="33456" x="4673600" y="2971800"/>
          <p14:tracePt t="33472" x="4660900" y="2984500"/>
          <p14:tracePt t="33472" x="4648200" y="2997200"/>
          <p14:tracePt t="33488" x="4629150" y="3009900"/>
          <p14:tracePt t="33488" x="4616450" y="3016250"/>
          <p14:tracePt t="33505" x="4603750" y="3022600"/>
          <p14:tracePt t="33505" x="4591050" y="3028950"/>
          <p14:tracePt t="33522" x="4584700" y="3022600"/>
          <p14:tracePt t="33539" x="4584700" y="3016250"/>
          <p14:tracePt t="33554" x="4597400" y="3009900"/>
          <p14:tracePt t="33571" x="4603750" y="3009900"/>
          <p14:tracePt t="33571" x="4610100" y="3003550"/>
          <p14:tracePt t="33571" x="4622800" y="2997200"/>
          <p14:tracePt t="33591" x="4629150" y="2997200"/>
          <p14:tracePt t="33591" x="4641850" y="2997200"/>
          <p14:tracePt t="33607" x="4654550" y="2990850"/>
          <p14:tracePt t="33607" x="4667250" y="2990850"/>
          <p14:tracePt t="33623" x="4679950" y="2990850"/>
          <p14:tracePt t="33623" x="4692650" y="2984500"/>
          <p14:tracePt t="33639" x="4711700" y="2984500"/>
          <p14:tracePt t="33639" x="4730750" y="2978150"/>
          <p14:tracePt t="33656" x="4743450" y="2978150"/>
          <p14:tracePt t="33656" x="4762500" y="2978150"/>
          <p14:tracePt t="33656" x="4781550" y="2971800"/>
          <p14:tracePt t="33675" x="4806950" y="2971800"/>
          <p14:tracePt t="33688" x="4826000" y="2965450"/>
          <p14:tracePt t="33688" x="4876800" y="2965450"/>
          <p14:tracePt t="33707" x="4902200" y="2965450"/>
          <p14:tracePt t="33707" x="4933950" y="2959100"/>
          <p14:tracePt t="33722" x="4965700" y="2959100"/>
          <p14:tracePt t="33722" x="5003800" y="2959100"/>
          <p14:tracePt t="33739" x="5035550" y="2959100"/>
          <p14:tracePt t="33739" x="5111750" y="2952750"/>
          <p14:tracePt t="33756" x="5149850" y="2952750"/>
          <p14:tracePt t="33756" x="5187950" y="2952750"/>
          <p14:tracePt t="33773" x="5232400" y="2946400"/>
          <p14:tracePt t="33773" x="5270500" y="2946400"/>
          <p14:tracePt t="33789" x="5314950" y="2946400"/>
          <p14:tracePt t="33789" x="5353050" y="2946400"/>
          <p14:tracePt t="33806" x="5397500" y="2940050"/>
          <p14:tracePt t="33806" x="5486400" y="2933700"/>
          <p14:tracePt t="33823" x="5530850" y="2933700"/>
          <p14:tracePt t="33823" x="5568950" y="2933700"/>
          <p14:tracePt t="33840" x="5613400" y="2933700"/>
          <p14:tracePt t="33840" x="5657850" y="2933700"/>
          <p14:tracePt t="33856" x="5695950" y="2927350"/>
          <p14:tracePt t="33856" x="5740400" y="2927350"/>
          <p14:tracePt t="33856" x="5778500" y="2927350"/>
          <p14:tracePt t="33876" x="5816600" y="2927350"/>
          <p14:tracePt t="33876" x="5854700" y="2927350"/>
          <p14:tracePt t="33890" x="5892800" y="2927350"/>
          <p14:tracePt t="33890" x="5930900" y="2927350"/>
          <p14:tracePt t="33907" x="5969000" y="2921000"/>
          <p14:tracePt t="33907" x="6000750" y="2921000"/>
          <p14:tracePt t="33923" x="6032500" y="2921000"/>
          <p14:tracePt t="33923" x="6064250" y="2921000"/>
          <p14:tracePt t="33940" x="6089650" y="2921000"/>
          <p14:tracePt t="33940" x="6115050" y="2921000"/>
          <p14:tracePt t="33940" x="6134100" y="2927350"/>
          <p14:tracePt t="33959" x="6159500" y="2927350"/>
          <p14:tracePt t="33972" x="6172200" y="2927350"/>
          <p14:tracePt t="33972" x="6203950" y="2933700"/>
          <p14:tracePt t="33990" x="6216650" y="2933700"/>
          <p14:tracePt t="33990" x="6223000" y="2933700"/>
          <p14:tracePt t="34007" x="6229350" y="2933700"/>
          <p14:tracePt t="34023" x="6235700" y="2940050"/>
          <p14:tracePt t="34039" x="6229350" y="2933700"/>
          <p14:tracePt t="34056" x="6223000" y="2933700"/>
          <p14:tracePt t="34056" x="6216650" y="2940050"/>
          <p14:tracePt t="34074" x="6210300" y="2940050"/>
          <p14:tracePt t="34074" x="6203950" y="2940050"/>
          <p14:tracePt t="34090" x="6197600" y="2940050"/>
          <p14:tracePt t="34090" x="6184900" y="2940050"/>
          <p14:tracePt t="34107" x="6178550" y="2946400"/>
          <p14:tracePt t="34107" x="6172200" y="2952750"/>
          <p14:tracePt t="34124" x="6165850" y="2959100"/>
          <p14:tracePt t="34124" x="6165850" y="2965450"/>
          <p14:tracePt t="34141" x="6165850" y="2971800"/>
          <p14:tracePt t="34141" x="6165850" y="2978150"/>
          <p14:tracePt t="34158" x="6165850" y="2990850"/>
          <p14:tracePt t="34158" x="6172200" y="3003550"/>
          <p14:tracePt t="34175" x="6172200" y="3009900"/>
          <p14:tracePt t="34175" x="6178550" y="3016250"/>
          <p14:tracePt t="34191" x="6178550" y="3022600"/>
          <p14:tracePt t="34191" x="6184900" y="3028950"/>
          <p14:tracePt t="34209" x="6184900" y="3035300"/>
          <p14:tracePt t="34209" x="6184900" y="3041650"/>
          <p14:tracePt t="34224" x="6178550" y="3048000"/>
          <p14:tracePt t="34224" x="6178550" y="3054350"/>
          <p14:tracePt t="34224" x="6172200" y="3067050"/>
          <p14:tracePt t="34243" x="6159500" y="3073400"/>
          <p14:tracePt t="34243" x="6153150" y="3086100"/>
          <p14:tracePt t="34258" x="6140450" y="3098800"/>
          <p14:tracePt t="34258" x="6121400" y="3105150"/>
          <p14:tracePt t="34275" x="6102350" y="3117850"/>
          <p14:tracePt t="34275" x="6083300" y="3130550"/>
          <p14:tracePt t="34291" x="6057900" y="3143250"/>
          <p14:tracePt t="34291" x="6032500" y="3155950"/>
          <p14:tracePt t="34308" x="6000750" y="3168650"/>
          <p14:tracePt t="34308" x="5969000" y="3181350"/>
          <p14:tracePt t="34308" x="5937250" y="3194050"/>
          <p14:tracePt t="34327" x="5905500" y="3206750"/>
          <p14:tracePt t="34340" x="5867400" y="3219450"/>
          <p14:tracePt t="34340" x="5797550" y="3244850"/>
          <p14:tracePt t="34358" x="5759450" y="3251200"/>
          <p14:tracePt t="34358" x="5727700" y="3263900"/>
          <p14:tracePt t="34375" x="5689600" y="3270250"/>
          <p14:tracePt t="34375" x="5657850" y="3276600"/>
          <p14:tracePt t="34391" x="5626100" y="3282950"/>
          <p14:tracePt t="34391" x="5594350" y="3289300"/>
          <p14:tracePt t="34391" x="5562600" y="3295650"/>
          <p14:tracePt t="34411" x="5530850" y="3302000"/>
          <p14:tracePt t="34411" x="5505450" y="3302000"/>
          <p14:tracePt t="34425" x="5473700" y="3308350"/>
          <p14:tracePt t="34425" x="5448300" y="3308350"/>
          <p14:tracePt t="34442" x="5416550" y="3308350"/>
          <p14:tracePt t="34442" x="5391150" y="3314700"/>
          <p14:tracePt t="34458" x="5359400" y="3314700"/>
          <p14:tracePt t="34458" x="5295900" y="3321050"/>
          <p14:tracePt t="34475" x="5264150" y="3321050"/>
          <p14:tracePt t="34475" x="5226050" y="3327400"/>
          <p14:tracePt t="34492" x="5194300" y="3327400"/>
          <p14:tracePt t="34492" x="5162550" y="3327400"/>
          <p14:tracePt t="34509" x="5124450" y="3333750"/>
          <p14:tracePt t="34509" x="5092700" y="3333750"/>
          <p14:tracePt t="34525" x="5060950" y="3340100"/>
          <p14:tracePt t="34525" x="4997450" y="3340100"/>
          <p14:tracePt t="34542" x="4965700" y="3346450"/>
          <p14:tracePt t="34542" x="4940300" y="3346450"/>
          <p14:tracePt t="34560" x="4914900" y="3346450"/>
          <p14:tracePt t="34560" x="4889500" y="3352800"/>
          <p14:tracePt t="34576" x="4864100" y="3352800"/>
          <p14:tracePt t="34576" x="4838700" y="3352800"/>
          <p14:tracePt t="34592" x="4819650" y="3359150"/>
          <p14:tracePt t="34592" x="4794250" y="3359150"/>
          <p14:tracePt t="34592" x="4775200" y="3365500"/>
          <p14:tracePt t="34611" x="4756150" y="3365500"/>
          <p14:tracePt t="34624" x="4737100" y="3371850"/>
          <p14:tracePt t="34624" x="4692650" y="3384550"/>
          <p14:tracePt t="34643" x="4673600" y="3384550"/>
          <p14:tracePt t="34643" x="4660900" y="3390900"/>
          <p14:tracePt t="34659" x="4648200" y="3397250"/>
          <p14:tracePt t="34659" x="4635500" y="3403600"/>
          <p14:tracePt t="34676" x="4629150" y="3409950"/>
          <p14:tracePt t="34676" x="4622800" y="3416300"/>
          <p14:tracePt t="34692" x="4616450" y="3422650"/>
          <p14:tracePt t="34708" x="4610100" y="3429000"/>
          <p14:tracePt t="34724" x="4616450" y="3435350"/>
          <p14:tracePt t="34746" x="4616450" y="3441700"/>
          <p14:tracePt t="34773" x="4616450" y="3448050"/>
          <p14:tracePt t="34790" x="4603750" y="3454400"/>
          <p14:tracePt t="34806" x="4597400" y="3460750"/>
          <p14:tracePt t="34814" x="4591050" y="3467100"/>
          <p14:tracePt t="34825" x="4584700" y="3467100"/>
          <p14:tracePt t="34825" x="4572000" y="3479800"/>
          <p14:tracePt t="34843" x="4565650" y="3486150"/>
          <p14:tracePt t="34843" x="4559300" y="3486150"/>
          <p14:tracePt t="34860" x="4552950" y="3492500"/>
          <p14:tracePt t="34860" x="4546600" y="3498850"/>
          <p14:tracePt t="34877" x="4540250" y="3505200"/>
          <p14:tracePt t="34877" x="4533900" y="3511550"/>
          <p14:tracePt t="34877" x="4527550" y="3511550"/>
          <p14:tracePt t="34895" x="4521200" y="3517900"/>
          <p14:tracePt t="34895" x="4514850" y="3524250"/>
          <p14:tracePt t="34910" x="4508500" y="3530600"/>
          <p14:tracePt t="34927" x="4502150" y="3536950"/>
          <p14:tracePt t="34942" x="4495800" y="3543300"/>
          <p14:tracePt t="34959" x="4495800" y="3549650"/>
          <p14:tracePt t="34979" x="4489450" y="3549650"/>
          <p14:tracePt t="35002" x="4483100" y="3543300"/>
          <p14:tracePt t="35021" x="4476750" y="3536950"/>
          <p14:tracePt t="35046" x="4470400" y="3543300"/>
          <p14:tracePt t="35074" x="4464050" y="3536950"/>
          <p14:tracePt t="35141" x="4464050" y="3543300"/>
          <p14:tracePt t="35202" x="4464050" y="3549650"/>
          <p14:tracePt t="35225" x="4470400" y="3549650"/>
          <p14:tracePt t="35254" x="4476750" y="3543300"/>
          <p14:tracePt t="35278" x="4483100" y="3543300"/>
          <p14:tracePt t="35302" x="4483100" y="3549650"/>
          <p14:tracePt t="35322" x="4483100" y="3556000"/>
          <p14:tracePt t="35338" x="4476750" y="3556000"/>
          <p14:tracePt t="35354" x="4470400" y="3556000"/>
          <p14:tracePt t="35370" x="4464050" y="3556000"/>
          <p14:tracePt t="35382" x="4457700" y="3556000"/>
          <p14:tracePt t="35398" x="4451350" y="3549650"/>
          <p14:tracePt t="35482" x="4451350" y="3543300"/>
          <p14:tracePt t="35494" x="4457700" y="3536950"/>
          <p14:tracePt t="35509" x="4457700" y="3530600"/>
          <p14:tracePt t="35526" x="4451350" y="3536950"/>
          <p14:tracePt t="35586" x="4445000" y="3536950"/>
          <p14:tracePt t="35602" x="4438650" y="3536950"/>
          <p14:tracePt t="35614" x="4432300" y="3536950"/>
          <p14:tracePt t="35630" x="4425950" y="3536950"/>
          <p14:tracePt t="35646" x="4419600" y="3536950"/>
          <p14:tracePt t="35674" x="4413250" y="3536950"/>
          <p14:tracePt t="35690" x="4406900" y="3536950"/>
          <p14:tracePt t="35707" x="4400550" y="3536950"/>
          <p14:tracePt t="35722" x="4394200" y="3530600"/>
          <p14:tracePt t="35742" x="4387850" y="3530600"/>
          <p14:tracePt t="35766" x="4381500" y="3536950"/>
          <p14:tracePt t="35802" x="4375150" y="3543300"/>
          <p14:tracePt t="35818" x="4368800" y="3549650"/>
          <p14:tracePt t="35834" x="4362450" y="3549650"/>
          <p14:tracePt t="35850" x="4356100" y="3556000"/>
          <p14:tracePt t="35862" x="4349750" y="3556000"/>
          <p14:tracePt t="35886" x="4343400" y="3562350"/>
          <p14:tracePt t="35922" x="4337050" y="3562350"/>
          <p14:tracePt t="35946" x="4330700" y="3568700"/>
          <p14:tracePt t="35962" x="4324350" y="3568700"/>
          <p14:tracePt t="35973" x="4318000" y="3568700"/>
          <p14:tracePt t="35983" x="4311650" y="3575050"/>
          <p14:tracePt t="35995" x="4305300" y="3575050"/>
          <p14:tracePt t="35995" x="4298950" y="3575050"/>
          <p14:tracePt t="36014" x="4292600" y="3581400"/>
          <p14:tracePt t="36014" x="4279900" y="3581400"/>
          <p14:tracePt t="36031" x="4273550" y="3587750"/>
          <p14:tracePt t="36031" x="4267200" y="3587750"/>
          <p14:tracePt t="36047" x="4260850" y="3594100"/>
          <p14:tracePt t="36047" x="4248150" y="3600450"/>
          <p14:tracePt t="36064" x="4241800" y="3606800"/>
          <p14:tracePt t="36064" x="4235450" y="3606800"/>
          <p14:tracePt t="36064" x="4229100" y="3613150"/>
          <p14:tracePt t="36083" x="4222750" y="3619500"/>
          <p14:tracePt t="36083" x="4210050" y="3619500"/>
          <p14:tracePt t="36097" x="4203700" y="3625850"/>
          <p14:tracePt t="36097" x="4197350" y="3625850"/>
          <p14:tracePt t="36114" x="4191000" y="3632200"/>
          <p14:tracePt t="36129" x="4184650" y="3632200"/>
          <p14:tracePt t="36146" x="4178300" y="3632200"/>
          <p14:tracePt t="36163" x="4171950" y="3638550"/>
          <p14:tracePt t="36179" x="4165600" y="3638550"/>
          <p14:tracePt t="36202" x="4159250" y="3638550"/>
          <p14:tracePt t="36222" x="4159250" y="3644900"/>
          <p14:tracePt t="36238" x="4152900" y="3644900"/>
          <p14:tracePt t="36254" x="4146550" y="3644900"/>
          <p14:tracePt t="36270" x="4140200" y="3644900"/>
          <p14:tracePt t="36283" x="4133850" y="3651250"/>
          <p14:tracePt t="36298" x="4127500" y="3651250"/>
          <p14:tracePt t="36314" x="4121150" y="3651250"/>
          <p14:tracePt t="36342" x="4108450" y="3651250"/>
          <p14:tracePt t="36358" x="4102100" y="3651250"/>
          <p14:tracePt t="36367" x="4095750" y="3651250"/>
          <p14:tracePt t="36380" x="4089400" y="3644900"/>
          <p14:tracePt t="36380" x="4083050" y="3644900"/>
          <p14:tracePt t="36398" x="4076700" y="3644900"/>
          <p14:tracePt t="36398" x="4070350" y="3644900"/>
          <p14:tracePt t="36414" x="4064000" y="3638550"/>
          <p14:tracePt t="36431" x="4057650" y="3638550"/>
          <p14:tracePt t="36447" x="4051300" y="3632200"/>
          <p14:tracePt t="36447" x="4038600" y="3632200"/>
          <p14:tracePt t="36465" x="4038600" y="3625850"/>
          <p14:tracePt t="36465" x="4032250" y="3625850"/>
          <p14:tracePt t="36482" x="4025900" y="3625850"/>
          <p14:tracePt t="36482" x="4019550" y="3619500"/>
          <p14:tracePt t="36499" x="4013200" y="3619500"/>
          <p14:tracePt t="36499" x="4000500" y="3613150"/>
          <p14:tracePt t="36516" x="3994150" y="3613150"/>
          <p14:tracePt t="36516" x="3987800" y="3613150"/>
          <p14:tracePt t="36532" x="3981450" y="3613150"/>
          <p14:tracePt t="36532" x="3975100" y="3606800"/>
          <p14:tracePt t="36549" x="3968750" y="3606800"/>
          <p14:tracePt t="36549" x="3962400" y="3606800"/>
          <p14:tracePt t="36565" x="3956050" y="3606800"/>
          <p14:tracePt t="36565" x="3943350" y="3600450"/>
          <p14:tracePt t="36582" x="3937000" y="3600450"/>
          <p14:tracePt t="36582" x="3930650" y="3594100"/>
          <p14:tracePt t="36599" x="3924300" y="3594100"/>
          <p14:tracePt t="36599" x="3917950" y="3587750"/>
          <p14:tracePt t="36616" x="3911600" y="3587750"/>
          <p14:tracePt t="36616" x="3905250" y="3581400"/>
          <p14:tracePt t="36632" x="3892550" y="3575050"/>
          <p14:tracePt t="36632" x="3886200" y="3575050"/>
          <p14:tracePt t="36632" x="3873500" y="3568700"/>
          <p14:tracePt t="36651" x="3860800" y="3562350"/>
          <p14:tracePt t="36664" x="3848100" y="3556000"/>
          <p14:tracePt t="36664" x="3829050" y="3543300"/>
          <p14:tracePt t="36683" x="3816350" y="3536950"/>
          <p14:tracePt t="36683" x="3810000" y="3530600"/>
          <p14:tracePt t="36699" x="3803650" y="3524250"/>
          <p14:tracePt t="36699" x="3797300" y="3517900"/>
          <p14:tracePt t="36716" x="3790950" y="3517900"/>
          <p14:tracePt t="36716" x="3784600" y="3517900"/>
          <p14:tracePt t="36734" x="3778250" y="3517900"/>
          <p14:tracePt t="36748" x="3771900" y="3517900"/>
          <p14:tracePt t="36765" x="3771900" y="3524250"/>
          <p14:tracePt t="36781" x="3765550" y="3530600"/>
          <p14:tracePt t="36798" x="3771900" y="3536950"/>
          <p14:tracePt t="36815" x="3784600" y="3536950"/>
          <p14:tracePt t="36831" x="3797300" y="3543300"/>
          <p14:tracePt t="36831" x="3810000" y="3543300"/>
          <p14:tracePt t="36849" x="3829050" y="3549650"/>
          <p14:tracePt t="36849" x="3848100" y="3549650"/>
          <p14:tracePt t="36866" x="3879850" y="3556000"/>
          <p14:tracePt t="36866" x="3949700" y="3562350"/>
          <p14:tracePt t="36883" x="3994150" y="3568700"/>
          <p14:tracePt t="36883" x="4044950" y="3575050"/>
          <p14:tracePt t="36900" x="4095750" y="3581400"/>
          <p14:tracePt t="36900" x="4152900" y="3587750"/>
          <p14:tracePt t="36916" x="4216400" y="3594100"/>
          <p14:tracePt t="36916" x="4286250" y="3600450"/>
          <p14:tracePt t="36916" x="4349750" y="3600450"/>
          <p14:tracePt t="36935" x="4419600" y="3606800"/>
          <p14:tracePt t="36935" x="4489450" y="3606800"/>
          <p14:tracePt t="36951" x="4559300" y="3600450"/>
          <p14:tracePt t="36951" x="4622800" y="3594100"/>
          <p14:tracePt t="36967" x="4686300" y="3587750"/>
          <p14:tracePt t="36967" x="4749800" y="3581400"/>
          <p14:tracePt t="36983" x="4813300" y="3575050"/>
          <p14:tracePt t="36983" x="4870450" y="3568700"/>
          <p14:tracePt t="37000" x="4927600" y="3562350"/>
          <p14:tracePt t="37000" x="4972050" y="3556000"/>
          <p14:tracePt t="37000" x="5016500" y="3549650"/>
          <p14:tracePt t="37019" x="5060950" y="3543300"/>
          <p14:tracePt t="37032" x="5092700" y="3543300"/>
          <p14:tracePt t="37032" x="5149850" y="3543300"/>
          <p14:tracePt t="37051" x="5168900" y="3543300"/>
          <p14:tracePt t="37051" x="5187950" y="3543300"/>
          <p14:tracePt t="37067" x="5200650" y="3543300"/>
          <p14:tracePt t="37067" x="5213350" y="3549650"/>
          <p14:tracePt t="37084" x="5219700" y="3549650"/>
          <p14:tracePt t="37099" x="5226050" y="3549650"/>
          <p14:tracePt t="37116" x="5219700" y="3556000"/>
          <p14:tracePt t="37116" x="5213350" y="3556000"/>
          <p14:tracePt t="37133" x="5207000" y="3556000"/>
          <p14:tracePt t="37133" x="5200650" y="3556000"/>
          <p14:tracePt t="37151" x="5194300" y="3556000"/>
          <p14:tracePt t="37151" x="5187950" y="3556000"/>
          <p14:tracePt t="37167" x="5181600" y="3562350"/>
          <p14:tracePt t="37167" x="5175250" y="3562350"/>
          <p14:tracePt t="37184" x="5168900" y="3562350"/>
          <p14:tracePt t="37202" x="5162550" y="3562350"/>
          <p14:tracePt t="37216" x="5156200" y="3568700"/>
          <p14:tracePt t="37216" x="5149850" y="3575050"/>
          <p14:tracePt t="37235" x="5156200" y="3581400"/>
          <p14:tracePt t="37302" x="5162550" y="3587750"/>
          <p14:tracePt t="37354" x="5162550" y="3581400"/>
          <p14:tracePt t="37402" x="5168900" y="3581400"/>
          <p14:tracePt t="37414" x="5175250" y="3575050"/>
          <p14:tracePt t="37430" x="5187950" y="3575050"/>
          <p14:tracePt t="37446" x="5194300" y="3575050"/>
          <p14:tracePt t="37462" x="5200650" y="3575050"/>
          <p14:tracePt t="37474" x="5207000" y="3575050"/>
          <p14:tracePt t="37490" x="5213350" y="3575050"/>
          <p14:tracePt t="37506" x="5213350" y="3581400"/>
          <p14:tracePt t="37549" x="5200650" y="3587750"/>
          <p14:tracePt t="37565" x="5200650" y="3594100"/>
          <p14:tracePt t="37574" x="5194300" y="3600450"/>
          <p14:tracePt t="37584" x="5187950" y="3606800"/>
          <p14:tracePt t="37584" x="5181600" y="3613150"/>
          <p14:tracePt t="37602" x="5181600" y="3619500"/>
          <p14:tracePt t="37602" x="5175250" y="3625850"/>
          <p14:tracePt t="37619" x="5175250" y="3632200"/>
          <p14:tracePt t="37619" x="5168900" y="3638550"/>
          <p14:tracePt t="37636" x="5168900" y="3644900"/>
          <p14:tracePt t="37651" x="5162550" y="3651250"/>
          <p14:tracePt t="37667" x="5156200" y="3657600"/>
          <p14:tracePt t="37684" x="5149850" y="3663950"/>
          <p14:tracePt t="37703" x="5137150" y="3670300"/>
          <p14:tracePt t="37718" x="5130800" y="3676650"/>
          <p14:tracePt t="37738" x="5124450" y="3676650"/>
          <p14:tracePt t="37770" x="5118100" y="3676650"/>
          <p14:tracePt t="37790" x="5111750" y="3676650"/>
          <p14:tracePt t="37806" x="5105400" y="3676650"/>
          <p14:tracePt t="37822" x="5099050" y="3676650"/>
          <p14:tracePt t="37833" x="5092700" y="3676650"/>
          <p14:tracePt t="37850" x="5086350" y="3676650"/>
          <p14:tracePt t="37866" x="5086350" y="3683000"/>
          <p14:tracePt t="37890" x="5080000" y="3676650"/>
          <p14:tracePt t="37933" x="5080000" y="3670300"/>
          <p14:tracePt t="37950" x="5086350" y="3663950"/>
          <p14:tracePt t="37962" x="5092700" y="3663950"/>
          <p14:tracePt t="37978" x="5099050" y="3657600"/>
          <p14:tracePt t="37994" x="5105400" y="3663950"/>
          <p14:tracePt t="38009" x="5111750" y="3663950"/>
          <p14:tracePt t="38022" x="5124450" y="3663950"/>
          <p14:tracePt t="38039" x="5130800" y="3663950"/>
          <p14:tracePt t="38055" x="5137150" y="3657600"/>
          <p14:tracePt t="38055" x="5143500" y="3657600"/>
          <p14:tracePt t="38071" x="5149850" y="3657600"/>
          <p14:tracePt t="38085" x="5156200" y="3657600"/>
          <p14:tracePt t="38102" x="5162550" y="3663950"/>
          <p14:tracePt t="38130" x="5156200" y="3670300"/>
          <p14:tracePt t="38149" x="5149850" y="3670300"/>
          <p14:tracePt t="38194" x="5143500" y="3670300"/>
          <p14:tracePt t="38210" x="5137150" y="3670300"/>
          <p14:tracePt t="38226" x="5130800" y="3670300"/>
          <p14:tracePt t="38254" x="5137150" y="3670300"/>
          <p14:tracePt t="38285" x="5143500" y="3663950"/>
          <p14:tracePt t="38301" x="5149850" y="3663950"/>
          <p14:tracePt t="38314" x="5156200" y="3657600"/>
          <p14:tracePt t="38330" x="5162550" y="3657600"/>
          <p14:tracePt t="38338" x="5168900" y="3651250"/>
          <p14:tracePt t="38338" x="5175250" y="3651250"/>
          <p14:tracePt t="38355" x="5181600" y="3651250"/>
          <p14:tracePt t="38370" x="5187950" y="3651250"/>
          <p14:tracePt t="38370" x="5194300" y="3651250"/>
          <p14:tracePt t="38388" x="5200650" y="3644900"/>
          <p14:tracePt t="38388" x="5207000" y="3644900"/>
          <p14:tracePt t="38388" x="5213350" y="3644900"/>
          <p14:tracePt t="38407" x="5219700" y="3644900"/>
          <p14:tracePt t="38423" x="5226050" y="3644900"/>
          <p14:tracePt t="38436" x="5232400" y="3644900"/>
          <p14:tracePt t="38453" x="5238750" y="3644900"/>
          <p14:tracePt t="38474" x="5238750" y="3651250"/>
          <p14:tracePt t="38526" x="5245100" y="3651250"/>
          <p14:tracePt t="38705" x="5245100" y="3644900"/>
          <p14:tracePt t="38773" x="5245100" y="3638550"/>
          <p14:tracePt t="38862" x="5251450" y="3632200"/>
          <p14:tracePt t="38910" x="5257800" y="3632200"/>
          <p14:tracePt t="38922" x="5270500" y="3625850"/>
          <p14:tracePt t="38937" x="5276850" y="3625850"/>
          <p14:tracePt t="38953" x="5289550" y="3619500"/>
          <p14:tracePt t="38962" x="5295900" y="3619500"/>
          <p14:tracePt t="38971" x="5302250" y="3619500"/>
          <p14:tracePt t="38971" x="5327650" y="3619500"/>
          <p14:tracePt t="38990" x="5340350" y="3625850"/>
          <p14:tracePt t="38990" x="5353050" y="3625850"/>
          <p14:tracePt t="39007" x="5365750" y="3632200"/>
          <p14:tracePt t="39007" x="5378450" y="3632200"/>
          <p14:tracePt t="39023" x="5397500" y="3632200"/>
          <p14:tracePt t="39023" x="5416550" y="3638550"/>
          <p14:tracePt t="39040" x="5429250" y="3638550"/>
          <p14:tracePt t="39040" x="5448300" y="3638550"/>
          <p14:tracePt t="39040" x="5467350" y="3638550"/>
          <p14:tracePt t="39059" x="5480050" y="3632200"/>
          <p14:tracePt t="39072" x="5499100" y="3632200"/>
          <p14:tracePt t="39072" x="5530850" y="3632200"/>
          <p14:tracePt t="39090" x="5543550" y="3625850"/>
          <p14:tracePt t="39090" x="5556250" y="3625850"/>
          <p14:tracePt t="39107" x="5568950" y="3625850"/>
          <p14:tracePt t="39107" x="5575300" y="3625850"/>
          <p14:tracePt t="39124" x="5588000" y="3625850"/>
          <p14:tracePt t="39124" x="5594350" y="3619500"/>
          <p14:tracePt t="39124" x="5607050" y="3619500"/>
          <p14:tracePt t="39143" x="5613400" y="3619500"/>
          <p14:tracePt t="39143" x="5619750" y="3619500"/>
          <p14:tracePt t="39157" x="5632450" y="3619500"/>
          <p14:tracePt t="39157" x="5638800" y="3619500"/>
          <p14:tracePt t="39174" x="5645150" y="3619500"/>
          <p14:tracePt t="39174" x="5657850" y="3619500"/>
          <p14:tracePt t="39190" x="5664200" y="3619500"/>
          <p14:tracePt t="39190" x="5670550" y="3619500"/>
          <p14:tracePt t="39190" x="5676900" y="3619500"/>
          <p14:tracePt t="39211" x="5683250" y="3619500"/>
          <p14:tracePt t="39211" x="5689600" y="3619500"/>
          <p14:tracePt t="39224" x="5695950" y="3619500"/>
          <p14:tracePt t="39224" x="5695950" y="3625850"/>
          <p14:tracePt t="39241" x="5708650" y="3619500"/>
          <p14:tracePt t="39256" x="5715000" y="3625850"/>
          <p14:tracePt t="39273" x="5721350" y="3632200"/>
          <p14:tracePt t="39305" x="5727700" y="3638550"/>
          <p14:tracePt t="39330" x="5734050" y="3638550"/>
          <p14:tracePt t="39342" x="5740400" y="3644900"/>
          <p14:tracePt t="39358" x="5746750" y="3644900"/>
          <p14:tracePt t="39365" x="5753100" y="3644900"/>
          <p14:tracePt t="39374" x="5753100" y="3651250"/>
          <p14:tracePt t="39374" x="5759450" y="3651250"/>
          <p14:tracePt t="39391" x="5765800" y="3651250"/>
          <p14:tracePt t="39391" x="5772150" y="3651250"/>
          <p14:tracePt t="39408" x="5778500" y="3651250"/>
          <p14:tracePt t="39408" x="5784850" y="3657600"/>
          <p14:tracePt t="39424" x="5791200" y="3657600"/>
          <p14:tracePt t="39424" x="5803900" y="3657600"/>
          <p14:tracePt t="39444" x="5816600" y="3657600"/>
          <p14:tracePt t="39444" x="5822950" y="3657600"/>
          <p14:tracePt t="39458" x="5829300" y="3657600"/>
          <p14:tracePt t="39458" x="5835650" y="3657600"/>
          <p14:tracePt t="39475" x="5842000" y="3657600"/>
          <p14:tracePt t="39475" x="5848350" y="3657600"/>
          <p14:tracePt t="39492" x="5854700" y="3657600"/>
          <p14:tracePt t="39492" x="5861050" y="3657600"/>
          <p14:tracePt t="39508" x="5867400" y="3663950"/>
          <p14:tracePt t="39508" x="5880100" y="3663950"/>
          <p14:tracePt t="39525" x="5886450" y="3670300"/>
          <p14:tracePt t="39525" x="5886450" y="3676650"/>
          <p14:tracePt t="39542" x="5899150" y="3683000"/>
          <p14:tracePt t="39557" x="5899150" y="3689350"/>
          <p14:tracePt t="39557" x="5899150" y="3695700"/>
          <p14:tracePt t="39575" x="5905500" y="3708400"/>
          <p14:tracePt t="39590" x="5905500" y="3714750"/>
          <p14:tracePt t="39607" x="5905500" y="3721100"/>
          <p14:tracePt t="39624" x="5911850" y="3727450"/>
          <p14:tracePt t="39641" x="5918200" y="3733800"/>
          <p14:tracePt t="39666" x="5924550" y="3740150"/>
          <p14:tracePt t="39682" x="5930900" y="3746500"/>
          <p14:tracePt t="39694" x="5937250" y="3746500"/>
          <p14:tracePt t="39707" x="5943600" y="3752850"/>
          <p14:tracePt t="39707" x="5956300" y="3752850"/>
          <p14:tracePt t="39727" x="5962650" y="3759200"/>
          <p14:tracePt t="39727" x="5969000" y="3759200"/>
          <p14:tracePt t="39742" x="5975350" y="3759200"/>
          <p14:tracePt t="39742" x="5981700" y="3759200"/>
          <p14:tracePt t="39759" x="5994400" y="3759200"/>
          <p14:tracePt t="39759" x="6000750" y="3765550"/>
          <p14:tracePt t="39776" x="6007100" y="3765550"/>
          <p14:tracePt t="39776" x="6013450" y="3765550"/>
          <p14:tracePt t="39793" x="6019800" y="3765550"/>
          <p14:tracePt t="39808" x="6026150" y="3771900"/>
          <p14:tracePt t="39825" x="6032500" y="3778250"/>
          <p14:tracePt t="39841" x="6038850" y="3784600"/>
          <p14:tracePt t="39870" x="6045200" y="3784600"/>
          <p14:tracePt t="39890" x="6051550" y="3784600"/>
          <p14:tracePt t="39914" x="6051550" y="3790950"/>
          <p14:tracePt t="39941" x="6057900" y="3797300"/>
          <p14:tracePt t="39966" x="6051550" y="3803650"/>
          <p14:tracePt t="40010" x="6051550" y="3810000"/>
          <p14:tracePt t="40042" x="6051550" y="3816350"/>
          <p14:tracePt t="40070" x="6045200" y="3816350"/>
          <p14:tracePt t="40114" x="6038850" y="3816350"/>
          <p14:tracePt t="40154" x="6038850" y="3822700"/>
          <p14:tracePt t="40422" x="6045200" y="3822700"/>
          <p14:tracePt t="40454" x="6051550" y="3829050"/>
          <p14:tracePt t="40498" x="6051550" y="3835400"/>
          <p14:tracePt t="40590" x="6057900" y="3841750"/>
          <p14:tracePt t="40650" x="6064250" y="3841750"/>
          <p14:tracePt t="40686" x="6070600" y="3848100"/>
          <p14:tracePt t="40714" x="6070600" y="3854450"/>
          <p14:tracePt t="40754" x="6070600" y="3860800"/>
          <p14:tracePt t="40798" x="6076950" y="3867150"/>
          <p14:tracePt t="40926" x="6083300" y="3867150"/>
          <p14:tracePt t="41038" x="6089650" y="3873500"/>
          <p14:tracePt t="41202" x="6083300" y="3873500"/>
          <p14:tracePt t="41286" x="6083300" y="3879850"/>
          <p14:tracePt t="41302" x="6076950" y="3879850"/>
          <p14:tracePt t="41322" x="6070600" y="3879850"/>
          <p14:tracePt t="41354" x="6070600" y="3873500"/>
          <p14:tracePt t="41390" x="6064250" y="3873500"/>
          <p14:tracePt t="41442" x="6070600" y="3873500"/>
          <p14:tracePt t="41542" x="6064250" y="3879850"/>
          <p14:tracePt t="41766" x="6070600" y="3879850"/>
          <p14:tracePt t="41818" x="6070600" y="3886200"/>
          <p14:tracePt t="41910" x="6064250" y="3892550"/>
          <p14:tracePt t="42013" x="6057900" y="3892550"/>
          <p14:tracePt t="42029" x="6045200" y="3898900"/>
          <p14:tracePt t="42034" x="6038850" y="3905250"/>
          <p14:tracePt t="42034" x="6019800" y="3911600"/>
          <p14:tracePt t="42050" x="5994400" y="3917950"/>
          <p14:tracePt t="42050" x="5962650" y="3924300"/>
          <p14:tracePt t="42067" x="5918200" y="3937000"/>
          <p14:tracePt t="42067" x="5873750" y="3943350"/>
          <p14:tracePt t="42083" x="5810250" y="3956050"/>
          <p14:tracePt t="42083" x="5740400" y="3968750"/>
          <p14:tracePt t="42100" x="5657850" y="3981450"/>
          <p14:tracePt t="42100" x="5568950" y="3994150"/>
          <p14:tracePt t="42100" x="5467350" y="4019550"/>
          <p14:tracePt t="42119" x="5359400" y="4051300"/>
          <p14:tracePt t="42132" x="5238750" y="4089400"/>
          <p14:tracePt t="42132" x="4984750" y="4191000"/>
          <p14:tracePt t="42150" x="4864100" y="4248150"/>
          <p14:tracePt t="42150" x="4737100" y="4318000"/>
          <p14:tracePt t="42167" x="4616450" y="4387850"/>
          <p14:tracePt t="42167" x="4489450" y="4464050"/>
          <p14:tracePt t="42183" x="4368800" y="4540250"/>
          <p14:tracePt t="42183" x="4248150" y="4616450"/>
          <p14:tracePt t="42183" x="4133850" y="4692650"/>
          <p14:tracePt t="42203" x="4013200" y="4762500"/>
          <p14:tracePt t="42203" x="3898900" y="4826000"/>
          <p14:tracePt t="42217" x="3784600" y="4889500"/>
          <p14:tracePt t="42217" x="3676650" y="4946650"/>
          <p14:tracePt t="42234" x="3575050" y="4997450"/>
          <p14:tracePt t="42234" x="3479800" y="5048250"/>
          <p14:tracePt t="42250" x="3390900" y="5092700"/>
          <p14:tracePt t="42250" x="3314700" y="5143500"/>
          <p14:tracePt t="42267" x="3238500" y="5187950"/>
          <p14:tracePt t="42267" x="3111500" y="5276850"/>
          <p14:tracePt t="42284" x="3054350" y="5321300"/>
          <p14:tracePt t="42284" x="2997200" y="5365750"/>
          <p14:tracePt t="42301" x="2946400" y="5403850"/>
          <p14:tracePt t="42301" x="2901950" y="5441950"/>
          <p14:tracePt t="42317" x="2851150" y="5480050"/>
          <p14:tracePt t="42317" x="2762250" y="5562600"/>
          <p14:tracePt t="42335" x="2717800" y="5607050"/>
          <p14:tracePt t="42335" x="2679700" y="5651500"/>
          <p14:tracePt t="42351" x="2641600" y="5702300"/>
          <p14:tracePt t="42351" x="2603500" y="5759450"/>
          <p14:tracePt t="42368" x="2571750" y="5810250"/>
          <p14:tracePt t="42368" x="2546350" y="5854700"/>
          <p14:tracePt t="42384" x="2520950" y="5899150"/>
          <p14:tracePt t="42384" x="2495550" y="5943600"/>
          <p14:tracePt t="42384" x="2476500" y="5981700"/>
          <p14:tracePt t="42403" x="2457450" y="6013450"/>
          <p14:tracePt t="42416" x="2444750" y="6045200"/>
          <p14:tracePt t="42416" x="2406650" y="6108700"/>
          <p14:tracePt t="42435" x="2393950" y="6134100"/>
          <p14:tracePt t="42435" x="2374900" y="6153150"/>
          <p14:tracePt t="42451" x="2355850" y="6178550"/>
          <p14:tracePt t="42451" x="2336800" y="6203950"/>
          <p14:tracePt t="42451" x="2311400" y="6223000"/>
          <p14:tracePt t="42471" x="2292350" y="6242050"/>
          <p14:tracePt t="42483" x="2266950" y="6254750"/>
          <p14:tracePt t="42483" x="2216150" y="6286500"/>
          <p14:tracePt t="42504" x="2190750" y="6305550"/>
          <p14:tracePt t="42504" x="2159000" y="6330950"/>
          <p14:tracePt t="42518" x="2127250" y="6356350"/>
          <p14:tracePt t="42518" x="2089150" y="6375400"/>
          <p14:tracePt t="42535" x="2057400" y="6400800"/>
          <p14:tracePt t="42535" x="2025650" y="6426200"/>
          <p14:tracePt t="42551" x="1993900" y="6451600"/>
          <p14:tracePt t="42551" x="1955800" y="6477000"/>
          <p14:tracePt t="43603" x="895350" y="6451600"/>
          <p14:tracePt t="43620" x="914400" y="6432550"/>
          <p14:tracePt t="43637" x="939800" y="6413500"/>
          <p14:tracePt t="43670" x="965200" y="6394450"/>
          <p14:tracePt t="43687" x="996950" y="6375400"/>
          <p14:tracePt t="43703" x="1022350" y="6356350"/>
          <p14:tracePt t="43720" x="1047750" y="6337300"/>
          <p14:tracePt t="43720" x="1054100" y="6330950"/>
          <p14:tracePt t="43753" x="1079500" y="6324600"/>
          <p14:tracePt t="43753" x="1104900" y="6311900"/>
          <p14:tracePt t="43770" x="1123950" y="6311900"/>
          <p14:tracePt t="43787" x="1149350" y="6305550"/>
          <p14:tracePt t="43787" x="1162050" y="6305550"/>
          <p14:tracePt t="43804" x="1193800" y="6280150"/>
          <p14:tracePt t="43804" x="1212850" y="6273800"/>
          <p14:tracePt t="43821" x="1231900" y="6267450"/>
          <p14:tracePt t="43821" x="1244600" y="6254750"/>
          <p14:tracePt t="43824" x="1263650" y="6235700"/>
          <p14:tracePt t="43824" x="1282700" y="6229350"/>
          <p14:tracePt t="43839" x="1308100" y="6223000"/>
          <p14:tracePt t="43839" x="1327150" y="6216650"/>
          <p14:tracePt t="43856" x="1352550" y="6203950"/>
          <p14:tracePt t="43856" x="1371600" y="6197600"/>
          <p14:tracePt t="43856" x="1390650" y="6191250"/>
          <p14:tracePt t="43875" x="1409700" y="6178550"/>
          <p14:tracePt t="43887" x="1428750" y="6172200"/>
          <p14:tracePt t="43887" x="1460500" y="6153150"/>
          <p14:tracePt t="43905" x="1479550" y="6140450"/>
          <p14:tracePt t="43905" x="1492250" y="6127750"/>
          <p14:tracePt t="43923" x="1511300" y="6121400"/>
          <p14:tracePt t="43923" x="1530350" y="6108700"/>
          <p14:tracePt t="43939" x="1549400" y="6096000"/>
          <p14:tracePt t="43939" x="1587500" y="6070600"/>
          <p14:tracePt t="43956" x="1612900" y="6057900"/>
          <p14:tracePt t="43956" x="1631950" y="6038850"/>
          <p14:tracePt t="43972" x="1657350" y="6026150"/>
          <p14:tracePt t="43972" x="1682750" y="6007100"/>
          <p14:tracePt t="43990" x="1708150" y="5994400"/>
          <p14:tracePt t="43990" x="1739900" y="5975350"/>
          <p14:tracePt t="44006" x="1765300" y="5956300"/>
          <p14:tracePt t="44006" x="1828800" y="5911850"/>
          <p14:tracePt t="44023" x="1860550" y="5892800"/>
          <p14:tracePt t="44023" x="1892300" y="5873750"/>
          <p14:tracePt t="44040" x="1917700" y="5848350"/>
          <p14:tracePt t="44040" x="1949450" y="5822950"/>
          <p14:tracePt t="44056" x="1981200" y="5803900"/>
          <p14:tracePt t="44056" x="2006600" y="5778500"/>
          <p14:tracePt t="44056" x="2038350" y="5753100"/>
          <p14:tracePt t="44075" x="2070100" y="5727700"/>
          <p14:tracePt t="44088" x="2095500" y="5708650"/>
          <p14:tracePt t="44088" x="2152650" y="5651500"/>
          <p14:tracePt t="44107" x="2184400" y="5626100"/>
          <p14:tracePt t="44107" x="2209800" y="5600700"/>
          <p14:tracePt t="44123" x="2235200" y="5568950"/>
          <p14:tracePt t="44123" x="2254250" y="5543550"/>
          <p14:tracePt t="44140" x="2279650" y="5518150"/>
          <p14:tracePt t="44140" x="2305050" y="5492750"/>
          <p14:tracePt t="44140" x="2317750" y="5473700"/>
          <p14:tracePt t="44158" x="2336800" y="5454650"/>
          <p14:tracePt t="44172" x="2355850" y="5435600"/>
          <p14:tracePt t="44172" x="2381250" y="5410200"/>
          <p14:tracePt t="44190" x="2393950" y="5397500"/>
          <p14:tracePt t="44190" x="2406650" y="5391150"/>
          <p14:tracePt t="44190" x="2413000" y="5384800"/>
          <p14:tracePt t="44210" x="2425700" y="5378450"/>
          <p14:tracePt t="44222" x="2432050" y="5372100"/>
          <p14:tracePt t="44222" x="2444750" y="5372100"/>
          <p14:tracePt t="44240" x="2457450" y="5365750"/>
          <p14:tracePt t="44240" x="2482850" y="5365750"/>
          <p14:tracePt t="44257" x="2495550" y="5365750"/>
          <p14:tracePt t="44257" x="2508250" y="5365750"/>
          <p14:tracePt t="44274" x="2520950" y="5372100"/>
          <p14:tracePt t="44274" x="2533650" y="5372100"/>
          <p14:tracePt t="44290" x="2552700" y="5378450"/>
          <p14:tracePt t="44290" x="2565400" y="5384800"/>
          <p14:tracePt t="44307" x="2578100" y="5391150"/>
          <p14:tracePt t="44307" x="2609850" y="5403850"/>
          <p14:tracePt t="44324" x="2628900" y="5410200"/>
          <p14:tracePt t="44324" x="2641600" y="5410200"/>
          <p14:tracePt t="44340" x="2654300" y="5416550"/>
          <p14:tracePt t="44340" x="2667000" y="5416550"/>
          <p14:tracePt t="44357" x="2679700" y="5422900"/>
          <p14:tracePt t="44357" x="2711450" y="5422900"/>
          <p14:tracePt t="44374" x="2724150" y="5422900"/>
          <p14:tracePt t="44374" x="2736850" y="5416550"/>
          <p14:tracePt t="44391" x="2749550" y="5416550"/>
          <p14:tracePt t="44391" x="2762250" y="5416550"/>
          <p14:tracePt t="44407" x="2768600" y="5410200"/>
          <p14:tracePt t="44407" x="2781300" y="5410200"/>
          <p14:tracePt t="44424" x="2794000" y="5403850"/>
          <p14:tracePt t="44424" x="2800350" y="5397500"/>
          <p14:tracePt t="44424" x="2813050" y="5384800"/>
          <p14:tracePt t="44443" x="2819400" y="5378450"/>
          <p14:tracePt t="44456" x="2825750" y="5372100"/>
          <p14:tracePt t="44456" x="2838450" y="5346700"/>
          <p14:tracePt t="44475" x="2838450" y="5340350"/>
          <p14:tracePt t="44475" x="2844800" y="5327650"/>
          <p14:tracePt t="44491" x="2844800" y="5321300"/>
          <p14:tracePt t="44491" x="2844800" y="5308600"/>
          <p14:tracePt t="44507" x="2844800" y="5295900"/>
          <p14:tracePt t="44507" x="2838450" y="5283200"/>
          <p14:tracePt t="44507" x="2838450" y="5276850"/>
          <p14:tracePt t="44527" x="2832100" y="5264150"/>
          <p14:tracePt t="44540" x="2832100" y="5251450"/>
          <p14:tracePt t="44540" x="2819400" y="5226050"/>
          <p14:tracePt t="44558" x="2806700" y="5213350"/>
          <p14:tracePt t="44558" x="2794000" y="5207000"/>
          <p14:tracePt t="44575" x="2781300" y="5194300"/>
          <p14:tracePt t="44575" x="2768600" y="5181600"/>
          <p14:tracePt t="44591" x="2755900" y="5168900"/>
          <p14:tracePt t="44591" x="2736850" y="5162550"/>
          <p14:tracePt t="44608" x="2717800" y="5149850"/>
          <p14:tracePt t="44608" x="2686050" y="5137150"/>
          <p14:tracePt t="44625" x="2667000" y="5124450"/>
          <p14:tracePt t="44625" x="2654300" y="5118100"/>
          <p14:tracePt t="44642" x="2635250" y="5111750"/>
          <p14:tracePt t="44642" x="2622550" y="5105400"/>
          <p14:tracePt t="44658" x="2603500" y="5092700"/>
          <p14:tracePt t="44658" x="2578100" y="5073650"/>
          <p14:tracePt t="44675" x="2565400" y="5067300"/>
          <p14:tracePt t="44675" x="2559050" y="5060950"/>
          <p14:tracePt t="44692" x="2546350" y="5054600"/>
          <p14:tracePt t="44692" x="2540000" y="5048250"/>
          <p14:tracePt t="44709" x="2527300" y="5048250"/>
          <p14:tracePt t="44709" x="2520950" y="5041900"/>
          <p14:tracePt t="44725" x="2514600" y="5035550"/>
          <p14:tracePt t="44725" x="2508250" y="5035550"/>
          <p14:tracePt t="44743" x="2508250" y="5022850"/>
          <p14:tracePt t="44759" x="2508250" y="5016500"/>
          <p14:tracePt t="44774" x="2514600" y="5010150"/>
          <p14:tracePt t="44774" x="2520950" y="5003800"/>
          <p14:tracePt t="44792" x="2527300" y="4997450"/>
          <p14:tracePt t="44792" x="2533650" y="4991100"/>
          <p14:tracePt t="44792" x="2540000" y="4984750"/>
          <p14:tracePt t="44811" x="2546350" y="4978400"/>
          <p14:tracePt t="44824" x="2559050" y="4972050"/>
          <p14:tracePt t="44824" x="2578100" y="4959350"/>
          <p14:tracePt t="44843" x="2590800" y="4959350"/>
          <p14:tracePt t="44843" x="2603500" y="4953000"/>
          <p14:tracePt t="44859" x="2622550" y="4953000"/>
          <p14:tracePt t="44859" x="2641600" y="4953000"/>
          <p14:tracePt t="44875" x="2660650" y="4953000"/>
          <p14:tracePt t="44875" x="2686050" y="4953000"/>
          <p14:tracePt t="44875" x="2711450" y="4959350"/>
          <p14:tracePt t="44895" x="2736850" y="4959350"/>
          <p14:tracePt t="44907" x="2768600" y="4965700"/>
          <p14:tracePt t="44907" x="2825750" y="4965700"/>
          <p14:tracePt t="44926" x="2857500" y="4972050"/>
          <p14:tracePt t="44926" x="2895600" y="4965700"/>
          <p14:tracePt t="44942" x="2927350" y="4965700"/>
          <p14:tracePt t="44942" x="2965450" y="4965700"/>
          <p14:tracePt t="44959" x="3003550" y="4965700"/>
          <p14:tracePt t="44959" x="3073400" y="4959350"/>
          <p14:tracePt t="44976" x="3111500" y="4959350"/>
          <p14:tracePt t="44976" x="3149600" y="4959350"/>
          <p14:tracePt t="44993" x="3181350" y="4953000"/>
          <p14:tracePt t="44993" x="3219450" y="4953000"/>
          <p14:tracePt t="45009" x="3251200" y="4953000"/>
          <p14:tracePt t="45009" x="3289300" y="4946650"/>
          <p14:tracePt t="45026" x="3321050" y="4946650"/>
          <p14:tracePt t="45026" x="3384550" y="4933950"/>
          <p14:tracePt t="45043" x="3416300" y="4933950"/>
          <p14:tracePt t="45043" x="3441700" y="4927600"/>
          <p14:tracePt t="45059" x="3473450" y="4927600"/>
          <p14:tracePt t="45059" x="3498850" y="4921250"/>
          <p14:tracePt t="45076" x="3524250" y="4921250"/>
          <p14:tracePt t="45076" x="3549650" y="4921250"/>
          <p14:tracePt t="45076" x="3568700" y="4921250"/>
          <p14:tracePt t="45095" x="3587750" y="4921250"/>
          <p14:tracePt t="45108" x="3606800" y="4921250"/>
          <p14:tracePt t="45108" x="3638550" y="4921250"/>
          <p14:tracePt t="45127" x="3651250" y="4921250"/>
          <p14:tracePt t="45127" x="3663950" y="4921250"/>
          <p14:tracePt t="45143" x="3670300" y="4921250"/>
          <p14:tracePt t="45143" x="3683000" y="4921250"/>
          <p14:tracePt t="45160" x="3689350" y="4921250"/>
          <p14:tracePt t="45160" x="3695700" y="4921250"/>
          <p14:tracePt t="45160" x="3702050" y="4921250"/>
          <p14:tracePt t="45179" x="3714750" y="4927600"/>
          <p14:tracePt t="45192" x="3721100" y="4927600"/>
          <p14:tracePt t="45192" x="3733800" y="4933950"/>
          <p14:tracePt t="45212" x="3746500" y="4933950"/>
          <p14:tracePt t="45212" x="3752850" y="4940300"/>
          <p14:tracePt t="45226" x="3759200" y="4940300"/>
          <p14:tracePt t="45226" x="3771900" y="4940300"/>
          <p14:tracePt t="45243" x="3778250" y="4940300"/>
          <p14:tracePt t="45243" x="3790950" y="4946650"/>
          <p14:tracePt t="45260" x="3803650" y="4940300"/>
          <p14:tracePt t="45260" x="3822700" y="4940300"/>
          <p14:tracePt t="45277" x="3835400" y="4940300"/>
          <p14:tracePt t="45277" x="3841750" y="4940300"/>
          <p14:tracePt t="45294" x="3854450" y="4940300"/>
          <p14:tracePt t="45294" x="3860800" y="4933950"/>
          <p14:tracePt t="45310" x="3873500" y="4933950"/>
          <p14:tracePt t="45310" x="3879850" y="4933950"/>
          <p14:tracePt t="45327" x="3892550" y="4933950"/>
          <p14:tracePt t="45327" x="3905250" y="4933950"/>
          <p14:tracePt t="45344" x="3917950" y="4933950"/>
          <p14:tracePt t="45344" x="3924300" y="4933950"/>
          <p14:tracePt t="45360" x="3930650" y="4940300"/>
          <p14:tracePt t="45360" x="3937000" y="4940300"/>
          <p14:tracePt t="45378" x="3943350" y="4940300"/>
          <p14:tracePt t="45378" x="3949700" y="4946650"/>
          <p14:tracePt t="45395" x="3956050" y="4953000"/>
          <p14:tracePt t="45410" x="3962400" y="4959350"/>
          <p14:tracePt t="45426" x="3968750" y="4965700"/>
          <p14:tracePt t="45442" x="3981450" y="4972050"/>
          <p14:tracePt t="45459" x="3981450" y="4978400"/>
          <p14:tracePt t="45459" x="3994150" y="4984750"/>
          <p14:tracePt t="45479" x="4000500" y="4984750"/>
          <p14:tracePt t="45479" x="4006850" y="4991100"/>
          <p14:tracePt t="45495" x="4006850" y="4997450"/>
          <p14:tracePt t="45495" x="4013200" y="4997450"/>
          <p14:tracePt t="45511" x="4019550" y="5003800"/>
          <p14:tracePt t="45511" x="4025900" y="5003800"/>
          <p14:tracePt t="45530" x="4032250" y="5010150"/>
          <p14:tracePt t="45543" x="4038600" y="5010150"/>
          <p14:tracePt t="45560" x="4044950" y="5010150"/>
          <p14:tracePt t="45560" x="4057650" y="5016500"/>
          <p14:tracePt t="45578" x="4064000" y="5016500"/>
          <p14:tracePt t="45578" x="4070350" y="5016500"/>
          <p14:tracePt t="45595" x="4076700" y="5016500"/>
          <p14:tracePt t="45610" x="4083050" y="5016500"/>
          <p14:tracePt t="45610" x="4089400" y="5016500"/>
          <p14:tracePt t="45610" x="4095750" y="5010150"/>
          <p14:tracePt t="45630" x="4102100" y="5010150"/>
          <p14:tracePt t="45630" x="4108450" y="5010150"/>
          <p14:tracePt t="45644" x="4114800" y="5010150"/>
          <p14:tracePt t="45660" x="4121150" y="5003800"/>
          <p14:tracePt t="45660" x="4127500" y="5003800"/>
          <p14:tracePt t="45678" x="4133850" y="5003800"/>
          <p14:tracePt t="45678" x="4146550" y="5003800"/>
          <p14:tracePt t="45695" x="4152900" y="5003800"/>
          <p14:tracePt t="45695" x="4159250" y="5003800"/>
          <p14:tracePt t="45712" x="4165600" y="5010150"/>
          <p14:tracePt t="45712" x="4171950" y="5010150"/>
          <p14:tracePt t="45728" x="4178300" y="5010150"/>
          <p14:tracePt t="45743" x="4184650" y="5003800"/>
          <p14:tracePt t="45743" x="4191000" y="5003800"/>
          <p14:tracePt t="45762" x="4197350" y="5003800"/>
          <p14:tracePt t="45762" x="4203700" y="4997450"/>
          <p14:tracePt t="45779" x="4210050" y="4997450"/>
          <p14:tracePt t="45779" x="4216400" y="4997450"/>
          <p14:tracePt t="45795" x="4222750" y="4991100"/>
          <p14:tracePt t="45795" x="4229100" y="4991100"/>
          <p14:tracePt t="45812" x="4235450" y="4991100"/>
          <p14:tracePt t="45812" x="4241800" y="4984750"/>
          <p14:tracePt t="45812" x="4248150" y="4984750"/>
          <p14:tracePt t="45831" x="4254500" y="4984750"/>
          <p14:tracePt t="45844" x="4260850" y="4984750"/>
          <p14:tracePt t="45844" x="4273550" y="4984750"/>
          <p14:tracePt t="45863" x="4279900" y="4984750"/>
          <p14:tracePt t="45863" x="4286250" y="4991100"/>
          <p14:tracePt t="45879" x="4292600" y="4991100"/>
          <p14:tracePt t="45879" x="4298950" y="4991100"/>
          <p14:tracePt t="45896" x="4305300" y="4991100"/>
          <p14:tracePt t="45896" x="4311650" y="4991100"/>
          <p14:tracePt t="45896" x="4318000" y="4991100"/>
          <p14:tracePt t="45914" x="4324350" y="4991100"/>
          <p14:tracePt t="45927" x="4330700" y="4991100"/>
          <p14:tracePt t="45927" x="4343400" y="4991100"/>
          <p14:tracePt t="45946" x="4349750" y="4991100"/>
          <p14:tracePt t="45946" x="4362450" y="4991100"/>
          <p14:tracePt t="45963" x="4368800" y="4991100"/>
          <p14:tracePt t="45963" x="4375150" y="4984750"/>
          <p14:tracePt t="45979" x="4381500" y="4984750"/>
          <p14:tracePt t="45979" x="4394200" y="4984750"/>
          <p14:tracePt t="45996" x="4400550" y="4984750"/>
          <p14:tracePt t="46011" x="4406900" y="4984750"/>
          <p14:tracePt t="46011" x="4419600" y="4984750"/>
          <p14:tracePt t="46029" x="4425950" y="4984750"/>
          <p14:tracePt t="46029" x="4432300" y="4984750"/>
          <p14:tracePt t="46046" x="4438650" y="4991100"/>
          <p14:tracePt t="46046" x="4451350" y="4997450"/>
          <p14:tracePt t="46063" x="4457700" y="4997450"/>
          <p14:tracePt t="46063" x="4464050" y="5003800"/>
          <p14:tracePt t="46080" x="4470400" y="5003800"/>
          <p14:tracePt t="46080" x="4476750" y="5003800"/>
          <p14:tracePt t="46096" x="4483100" y="5010150"/>
          <p14:tracePt t="46096" x="4489450" y="5010150"/>
          <p14:tracePt t="46096" x="4495800" y="5010150"/>
          <p14:tracePt t="46115" x="4502150" y="5010150"/>
          <p14:tracePt t="46130" x="4508500" y="5016500"/>
          <p14:tracePt t="46130" x="4514850" y="5016500"/>
          <p14:tracePt t="46146" x="4521200" y="5016500"/>
          <p14:tracePt t="46146" x="4527550" y="5022850"/>
          <p14:tracePt t="46164" x="4533900" y="5022850"/>
          <p14:tracePt t="46164" x="4540250" y="5029200"/>
          <p14:tracePt t="46180" x="4552950" y="5029200"/>
          <p14:tracePt t="46180" x="4559300" y="5035550"/>
          <p14:tracePt t="46180" x="4565650" y="5035550"/>
          <p14:tracePt t="46199" x="4572000" y="5035550"/>
          <p14:tracePt t="46199" x="4578350" y="5035550"/>
          <p14:tracePt t="46215" x="4584700" y="5035550"/>
          <p14:tracePt t="46215" x="4591050" y="5035550"/>
          <p14:tracePt t="46230" x="4597400" y="5035550"/>
          <p14:tracePt t="46230" x="4610100" y="5029200"/>
          <p14:tracePt t="46247" x="4616450" y="5029200"/>
          <p14:tracePt t="46247" x="4622800" y="5029200"/>
          <p14:tracePt t="46263" x="4629150" y="5022850"/>
          <p14:tracePt t="46263" x="4635500" y="5022850"/>
          <p14:tracePt t="46263" x="4641850" y="5016500"/>
          <p14:tracePt t="46282" x="4648200" y="5016500"/>
          <p14:tracePt t="46282" x="4654550" y="5010150"/>
          <p14:tracePt t="46297" x="4660900" y="5010150"/>
          <p14:tracePt t="46297" x="4673600" y="5010150"/>
          <p14:tracePt t="46314" x="4679950" y="5010150"/>
          <p14:tracePt t="46329" x="4686300" y="5010150"/>
          <p14:tracePt t="46345" x="4692650" y="5016500"/>
          <p14:tracePt t="46362" x="4699000" y="5016500"/>
          <p14:tracePt t="46379" x="4705350" y="5016500"/>
          <p14:tracePt t="46396" x="4711700" y="5016500"/>
          <p14:tracePt t="46396" x="4724400" y="5022850"/>
          <p14:tracePt t="46414" x="4730750" y="5022850"/>
          <p14:tracePt t="46429" x="4737100" y="5022850"/>
          <p14:tracePt t="46429" x="4743450" y="5022850"/>
          <p14:tracePt t="46447" x="4749800" y="5022850"/>
          <p14:tracePt t="46462" x="4756150" y="5022850"/>
          <p14:tracePt t="46462" x="4762500" y="5022850"/>
          <p14:tracePt t="46462" x="4768850" y="5022850"/>
          <p14:tracePt t="46483" x="4775200" y="5022850"/>
          <p14:tracePt t="46498" x="4781550" y="5022850"/>
          <p14:tracePt t="46498" x="4787900" y="5029200"/>
          <p14:tracePt t="46515" x="4800600" y="5029200"/>
          <p14:tracePt t="46534" x="4813300" y="5035550"/>
          <p14:tracePt t="46558" x="4819650" y="5029200"/>
          <p14:tracePt t="46574" x="4826000" y="5029200"/>
          <p14:tracePt t="46590" x="4832350" y="5029200"/>
          <p14:tracePt t="46602" x="4845050" y="5029200"/>
          <p14:tracePt t="46618" x="4851400" y="5029200"/>
          <p14:tracePt t="46630" x="4857750" y="5022850"/>
          <p14:tracePt t="46630" x="4864100" y="5022850"/>
          <p14:tracePt t="46648" x="4870450" y="5022850"/>
          <p14:tracePt t="46648" x="4876800" y="5016500"/>
          <p14:tracePt t="46664" x="4883150" y="5010150"/>
          <p14:tracePt t="46664" x="4889500" y="5010150"/>
          <p14:tracePt t="46682" x="4895850" y="5003800"/>
          <p14:tracePt t="46682" x="4902200" y="4997450"/>
          <p14:tracePt t="46699" x="4914900" y="4984750"/>
          <p14:tracePt t="46699" x="4940300" y="4972050"/>
          <p14:tracePt t="46715" x="4953000" y="4972050"/>
          <p14:tracePt t="46715" x="4965700" y="4965700"/>
          <p14:tracePt t="46731" x="4978400" y="4965700"/>
          <p14:tracePt t="46731" x="4991100" y="4965700"/>
          <p14:tracePt t="46748" x="5003800" y="4965700"/>
          <p14:tracePt t="46748" x="5016500" y="4965700"/>
          <p14:tracePt t="46748" x="5022850" y="4965700"/>
          <p14:tracePt t="46767" x="5035550" y="4965700"/>
          <p14:tracePt t="46767" x="5041900" y="4965700"/>
          <p14:tracePt t="46782" x="5048250" y="4965700"/>
          <p14:tracePt t="46782" x="5054600" y="4972050"/>
          <p14:tracePt t="46799" x="5060950" y="4972050"/>
          <p14:tracePt t="46814" x="5073650" y="4972050"/>
          <p14:tracePt t="46830" x="5080000" y="4972050"/>
          <p14:tracePt t="46847" x="5080000" y="4978400"/>
          <p14:tracePt t="46874" x="5073650" y="4984750"/>
          <p14:tracePt t="46902" x="5067300" y="4984750"/>
          <p14:tracePt t="46978" x="5067300" y="4991100"/>
          <p14:tracePt t="47002" x="5060950" y="4991100"/>
          <p14:tracePt t="47062" x="5067300" y="4997450"/>
          <p14:tracePt t="47113" x="5067300" y="5003800"/>
          <p14:tracePt t="47173" x="5073650" y="5003800"/>
          <p14:tracePt t="47209" x="5080000" y="5003800"/>
          <p14:tracePt t="47226" x="5092700" y="5010150"/>
          <p14:tracePt t="47242" x="5099050" y="5010150"/>
          <p14:tracePt t="47248" x="5105400" y="5022850"/>
          <p14:tracePt t="47248" x="5118100" y="5029200"/>
          <p14:tracePt t="47267" x="5124450" y="5035550"/>
          <p14:tracePt t="47267" x="5137150" y="5048250"/>
          <p14:tracePt t="47284" x="5149850" y="5060950"/>
          <p14:tracePt t="47284" x="5156200" y="5073650"/>
          <p14:tracePt t="47300" x="5168900" y="5092700"/>
          <p14:tracePt t="47300" x="5194300" y="5111750"/>
          <p14:tracePt t="47317" x="5207000" y="5124450"/>
          <p14:tracePt t="47317" x="5219700" y="5137150"/>
          <p14:tracePt t="47333" x="5232400" y="5143500"/>
          <p14:tracePt t="47333" x="5245100" y="5149850"/>
          <p14:tracePt t="47351" x="5257800" y="5156200"/>
          <p14:tracePt t="47351" x="5289550" y="5168900"/>
          <p14:tracePt t="47367" x="5302250" y="5168900"/>
          <p14:tracePt t="47367" x="5308600" y="5175250"/>
          <p14:tracePt t="47384" x="5321300" y="5175250"/>
          <p14:tracePt t="47384" x="5334000" y="5181600"/>
          <p14:tracePt t="47401" x="5346700" y="5181600"/>
          <p14:tracePt t="47401" x="5353050" y="5187950"/>
          <p14:tracePt t="47417" x="5365750" y="5187950"/>
          <p14:tracePt t="47417" x="5378450" y="5194300"/>
          <p14:tracePt t="47435" x="5384800" y="5194300"/>
          <p14:tracePt t="47435" x="5391150" y="5200650"/>
          <p14:tracePt t="47451" x="5397500" y="5200650"/>
          <p14:tracePt t="47466" x="5403850" y="5194300"/>
          <p14:tracePt t="47483" x="5410200" y="5187950"/>
          <p14:tracePt t="47499" x="5416550" y="5181600"/>
          <p14:tracePt t="47499" x="5416550" y="5168900"/>
          <p14:tracePt t="47520" x="5416550" y="5162550"/>
          <p14:tracePt t="47533" x="5422900" y="5156200"/>
          <p14:tracePt t="47550" x="5429250" y="5143500"/>
          <p14:tracePt t="47566" x="5429250" y="5137150"/>
          <p14:tracePt t="47566" x="5429250" y="5130800"/>
          <p14:tracePt t="47584" x="5435600" y="5124450"/>
          <p14:tracePt t="47584" x="5435600" y="5118100"/>
          <p14:tracePt t="47584" x="5435600" y="5111750"/>
          <p14:tracePt t="47603" x="5441950" y="5105400"/>
          <p14:tracePt t="47603" x="5441950" y="5099050"/>
          <p14:tracePt t="47618" x="5441950" y="5092700"/>
          <p14:tracePt t="47618" x="5441950" y="5086350"/>
          <p14:tracePt t="47634" x="5448300" y="5080000"/>
          <p14:tracePt t="47650" x="5448300" y="5073650"/>
          <p14:tracePt t="47650" x="5454650" y="5067300"/>
          <p14:tracePt t="47668" x="5454650" y="5060950"/>
          <p14:tracePt t="47683" x="5461000" y="5054600"/>
          <p14:tracePt t="47700" x="5467350" y="5048250"/>
          <p14:tracePt t="47717" x="5473700" y="5041900"/>
          <p14:tracePt t="47734" x="5480050" y="5048250"/>
          <p14:tracePt t="47774" x="5473700" y="5054600"/>
          <p14:tracePt t="47786" x="5473700" y="5060950"/>
          <p14:tracePt t="47818" x="5473700" y="5067300"/>
          <p14:tracePt t="47842" x="5467350" y="5067300"/>
          <p14:tracePt t="47854" x="5467350" y="5073650"/>
          <p14:tracePt t="47878" x="5473700" y="5080000"/>
          <p14:tracePt t="47906" x="5480050" y="5080000"/>
          <p14:tracePt t="47930" x="5486400" y="5080000"/>
          <p14:tracePt t="47962" x="5480050" y="5073650"/>
          <p14:tracePt t="48021" x="5480050" y="5067300"/>
          <p14:tracePt t="48050" x="5473700" y="5060950"/>
          <p14:tracePt t="48074" x="5473700" y="5054600"/>
          <p14:tracePt t="48086" x="5467350" y="5048250"/>
          <p14:tracePt t="48117" x="5467350" y="5041900"/>
          <p14:tracePt t="48133" x="5461000" y="5029200"/>
          <p14:tracePt t="48146" x="5454650" y="5022850"/>
          <p14:tracePt t="48162" x="5448300" y="5016500"/>
          <p14:tracePt t="48194" x="5441950" y="5010150"/>
          <p14:tracePt t="48206" x="5441950" y="5003800"/>
          <p14:tracePt t="48222" x="5441950" y="4997450"/>
          <p14:tracePt t="48238" x="5441950" y="4984750"/>
          <p14:tracePt t="48254" x="5448300" y="4978400"/>
          <p14:tracePt t="48271" x="5448300" y="4972050"/>
          <p14:tracePt t="48274" x="5448300" y="4965700"/>
          <p14:tracePt t="48285" x="5448300" y="4959350"/>
          <p14:tracePt t="48302" x="5454650" y="4946650"/>
          <p14:tracePt t="48319" x="5461000" y="4940300"/>
          <p14:tracePt t="48319" x="5461000" y="4927600"/>
          <p14:tracePt t="48337" x="5467350" y="4921250"/>
          <p14:tracePt t="48352" x="5473700" y="4914900"/>
          <p14:tracePt t="48369" x="5480050" y="4914900"/>
          <p14:tracePt t="48386" x="5486400" y="4921250"/>
          <p14:tracePt t="48402" x="5486400" y="4927600"/>
          <p14:tracePt t="48402" x="5492750" y="4933950"/>
          <p14:tracePt t="48420" x="5492750" y="4946650"/>
          <p14:tracePt t="48420" x="5492750" y="4959350"/>
          <p14:tracePt t="48437" x="5492750" y="4978400"/>
          <p14:tracePt t="48437" x="5486400" y="5003800"/>
          <p14:tracePt t="48455" x="5486400" y="5016500"/>
          <p14:tracePt t="48455" x="5480050" y="5029200"/>
          <p14:tracePt t="48471" x="5480050" y="5041900"/>
          <p14:tracePt t="48471" x="5473700" y="5041900"/>
          <p14:tracePt t="48487" x="5467350" y="5041900"/>
          <p14:tracePt t="48502" x="5461000" y="5035550"/>
          <p14:tracePt t="48522" x="5467350" y="5035550"/>
          <p14:tracePt t="48539" x="5473700" y="5035550"/>
          <p14:tracePt t="48554" x="5480050" y="5035550"/>
          <p14:tracePt t="48570" x="5486400" y="5041900"/>
          <p14:tracePt t="48586" x="5486400" y="5048250"/>
          <p14:tracePt t="48603" x="5480050" y="5054600"/>
          <p14:tracePt t="48710" x="5473700" y="5060950"/>
          <p14:tracePt t="48726" x="5467350" y="5067300"/>
          <p14:tracePt t="48742" x="5461000" y="5067300"/>
          <p14:tracePt t="48746" x="5461000" y="5073650"/>
          <p14:tracePt t="48754" x="5454650" y="5073650"/>
          <p14:tracePt t="48754" x="5448300" y="5080000"/>
          <p14:tracePt t="48772" x="5441950" y="5080000"/>
          <p14:tracePt t="48772" x="5435600" y="5086350"/>
          <p14:tracePt t="48788" x="5435600" y="5092700"/>
          <p14:tracePt t="48788" x="5429250" y="5092700"/>
          <p14:tracePt t="48788" x="5422900" y="5099050"/>
          <p14:tracePt t="48807" x="5416550" y="5099050"/>
          <p14:tracePt t="48820" x="5410200" y="5105400"/>
          <p14:tracePt t="48820" x="5403850" y="5105400"/>
          <p14:tracePt t="48839" x="5397500" y="5105400"/>
          <p14:tracePt t="48854" x="5397500" y="5099050"/>
          <p14:tracePt t="48881" x="5397500" y="5092700"/>
          <p14:tracePt t="48914" x="5391150" y="5092700"/>
          <p14:tracePt t="48942" x="5384800" y="5099050"/>
          <p14:tracePt t="48958" x="5378450" y="5099050"/>
          <p14:tracePt t="48966" x="5372100" y="5099050"/>
          <p14:tracePt t="48982" x="5359400" y="5099050"/>
          <p14:tracePt t="48987" x="5353050" y="5092700"/>
          <p14:tracePt t="48987" x="5346700" y="5092700"/>
          <p14:tracePt t="49006" x="5334000" y="5092700"/>
          <p14:tracePt t="49006" x="5327650" y="5086350"/>
          <p14:tracePt t="49022" x="5314950" y="5080000"/>
          <p14:tracePt t="49022" x="5308600" y="5080000"/>
          <p14:tracePt t="49040" x="5295900" y="5073650"/>
          <p14:tracePt t="49040" x="5270500" y="5060950"/>
          <p14:tracePt t="49056" x="5251450" y="5054600"/>
          <p14:tracePt t="49056" x="5232400" y="5048250"/>
          <p14:tracePt t="49073" x="5219700" y="5035550"/>
          <p14:tracePt t="49073" x="5200650" y="5029200"/>
          <p14:tracePt t="49089" x="5175250" y="5016500"/>
          <p14:tracePt t="49089" x="5137150" y="4991100"/>
          <p14:tracePt t="49107" x="5118100" y="4978400"/>
          <p14:tracePt t="49107" x="5092700" y="4965700"/>
          <p14:tracePt t="49123" x="5067300" y="4946650"/>
          <p14:tracePt t="49123" x="5041900" y="4933950"/>
          <p14:tracePt t="49140" x="5010150" y="4921250"/>
          <p14:tracePt t="49140" x="4978400" y="4908550"/>
          <p14:tracePt t="49156" x="4953000" y="4895850"/>
          <p14:tracePt t="49156" x="4921250" y="4889500"/>
          <p14:tracePt t="49156" x="4883150" y="4883150"/>
          <p14:tracePt t="49175" x="4851400" y="4876800"/>
          <p14:tracePt t="49188" x="4819650" y="4870450"/>
          <p14:tracePt t="49188" x="4749800" y="4857750"/>
          <p14:tracePt t="49208" x="4711700" y="4845050"/>
          <p14:tracePt t="49208" x="4667250" y="4838700"/>
          <p14:tracePt t="49223" x="4622800" y="4832350"/>
          <p14:tracePt t="49223" x="4578350" y="4826000"/>
          <p14:tracePt t="49240" x="4527550" y="4813300"/>
          <p14:tracePt t="49240" x="4470400" y="4813300"/>
          <p14:tracePt t="49256" x="4413250" y="4813300"/>
          <p14:tracePt t="49256" x="4356100" y="4813300"/>
          <p14:tracePt t="49256" x="4292600" y="4819650"/>
          <p14:tracePt t="49275" x="4229100" y="4826000"/>
          <p14:tracePt t="49275" x="4165600" y="4826000"/>
          <p14:tracePt t="49290" x="4095750" y="4832350"/>
          <p14:tracePt t="49290" x="4032250" y="4832350"/>
          <p14:tracePt t="49307" x="3962400" y="4832350"/>
          <p14:tracePt t="49307" x="3892550" y="4826000"/>
          <p14:tracePt t="49323" x="3822700" y="4819650"/>
          <p14:tracePt t="49323" x="3752850" y="4806950"/>
          <p14:tracePt t="49340" x="3683000" y="4800600"/>
          <p14:tracePt t="49340" x="3536950" y="4781550"/>
          <p14:tracePt t="49357" x="3460750" y="4781550"/>
          <p14:tracePt t="49357" x="3390900" y="4781550"/>
          <p14:tracePt t="49373" x="3321050" y="4787900"/>
          <p14:tracePt t="49373" x="3251200" y="4794250"/>
          <p14:tracePt t="49390" x="3187700" y="4806950"/>
          <p14:tracePt t="49390" x="3054350" y="4832350"/>
          <p14:tracePt t="49407" x="2990850" y="4838700"/>
          <p14:tracePt t="49407" x="2921000" y="4845050"/>
          <p14:tracePt t="49424" x="2857500" y="4851400"/>
          <p14:tracePt t="49424" x="2794000" y="4857750"/>
          <p14:tracePt t="49440" x="2724150" y="4857750"/>
          <p14:tracePt t="49440" x="2660650" y="4864100"/>
          <p14:tracePt t="49457" x="2603500" y="4870450"/>
          <p14:tracePt t="49457" x="2489200" y="4883150"/>
          <p14:tracePt t="49474" x="2438400" y="4889500"/>
          <p14:tracePt t="49474" x="2393950" y="4895850"/>
          <p14:tracePt t="49490" x="2349500" y="4902200"/>
          <p14:tracePt t="49490" x="2317750" y="4902200"/>
          <p14:tracePt t="49507" x="2279650" y="4895850"/>
          <p14:tracePt t="49507" x="2247900" y="4883150"/>
          <p14:tracePt t="49524" x="2216150" y="4870450"/>
          <p14:tracePt t="49524" x="2184400" y="4851400"/>
          <p14:tracePt t="49524" x="2152650" y="4832350"/>
          <p14:tracePt t="49543" x="2120900" y="4813300"/>
          <p14:tracePt t="49556" x="2089150" y="4787900"/>
          <p14:tracePt t="49556" x="2019300" y="4730750"/>
          <p14:tracePt t="49575" x="1987550" y="4699000"/>
          <p14:tracePt t="49575" x="1955800" y="4667250"/>
          <p14:tracePt t="49591" x="1930400" y="4629150"/>
          <p14:tracePt t="49591" x="1898650" y="4591050"/>
          <p14:tracePt t="49608" x="1879600" y="4559300"/>
          <p14:tracePt t="49608" x="1854200" y="4521200"/>
          <p14:tracePt t="49608" x="1835150" y="4483100"/>
          <p14:tracePt t="49627" x="1822450" y="4445000"/>
          <p14:tracePt t="49640" x="1809750" y="4413250"/>
          <p14:tracePt t="49640" x="1797050" y="4356100"/>
          <p14:tracePt t="49658" x="1797050" y="4330700"/>
          <p14:tracePt t="49658" x="1803400" y="4305300"/>
          <p14:tracePt t="49674" x="1816100" y="4279900"/>
          <p14:tracePt t="49674" x="1841500" y="4254500"/>
          <p14:tracePt t="49691" x="1866900" y="4229100"/>
          <p14:tracePt t="49691" x="1955800" y="4184650"/>
          <p14:tracePt t="49708" x="2012950" y="4159250"/>
          <p14:tracePt t="49708" x="2070100" y="4140200"/>
          <p14:tracePt t="49725" x="2139950" y="4127500"/>
          <p14:tracePt t="49725" x="2216150" y="4114800"/>
          <p14:tracePt t="49741" x="2305050" y="4102100"/>
          <p14:tracePt t="49741" x="2393950" y="4102100"/>
          <p14:tracePt t="49758" x="2495550" y="4095750"/>
          <p14:tracePt t="49758" x="2717800" y="4089400"/>
          <p14:tracePt t="49774" x="2838450" y="4083050"/>
          <p14:tracePt t="49774" x="2965450" y="4076700"/>
          <p14:tracePt t="49791" x="3086100" y="4076700"/>
          <p14:tracePt t="49791" x="3213100" y="4070350"/>
          <p14:tracePt t="49808" x="3340100" y="4070350"/>
          <p14:tracePt t="49808" x="3460750" y="4070350"/>
          <p14:tracePt t="49808" x="3581400" y="4070350"/>
          <p14:tracePt t="49827" x="3702050" y="4076700"/>
          <p14:tracePt t="49827" x="3816350" y="4083050"/>
          <p14:tracePt t="49842" x="3937000" y="4095750"/>
          <p14:tracePt t="49842" x="4044950" y="4114800"/>
          <p14:tracePt t="49859" x="4152900" y="4133850"/>
          <p14:tracePt t="49859" x="4254500" y="4159250"/>
          <p14:tracePt t="49875" x="4343400" y="4178300"/>
          <p14:tracePt t="49875" x="4425950" y="4203700"/>
          <p14:tracePt t="49892" x="4502150" y="4229100"/>
          <p14:tracePt t="49892" x="4565650" y="4254500"/>
          <p14:tracePt t="49892" x="4622800" y="4273550"/>
          <p14:tracePt t="49910" x="4667250" y="4298950"/>
          <p14:tracePt t="49924" x="4705350" y="4324350"/>
          <p14:tracePt t="49924" x="4749800" y="4387850"/>
          <p14:tracePt t="49943" x="4756150" y="4425950"/>
          <p14:tracePt t="49943" x="4756150" y="4464050"/>
          <p14:tracePt t="49959" x="4743450" y="4502150"/>
          <p14:tracePt t="49959" x="4718050" y="4552950"/>
          <p14:tracePt t="49976" x="4686300" y="4597400"/>
          <p14:tracePt t="49976" x="4641850" y="4648200"/>
          <p14:tracePt t="49976" x="4597400" y="4692650"/>
          <p14:tracePt t="49994" x="4533900" y="4743450"/>
          <p14:tracePt t="49994" x="4470400" y="4787900"/>
          <p14:tracePt t="50009" x="4400550" y="4832350"/>
          <p14:tracePt t="50009" x="4318000" y="4876800"/>
          <p14:tracePt t="50026" x="4235450" y="4927600"/>
          <p14:tracePt t="50026" x="4140200" y="4972050"/>
          <p14:tracePt t="50042" x="4044950" y="5016500"/>
          <p14:tracePt t="50042" x="3943350" y="5067300"/>
          <p14:tracePt t="50059" x="3835400" y="5118100"/>
          <p14:tracePt t="50059" x="3632200" y="5226050"/>
          <p14:tracePt t="50076" x="3524250" y="5283200"/>
          <p14:tracePt t="50076" x="3422650" y="5334000"/>
          <p14:tracePt t="50093" x="3314700" y="5384800"/>
          <p14:tracePt t="50093" x="3213100" y="5435600"/>
          <p14:tracePt t="50109" x="3105150" y="5480050"/>
          <p14:tracePt t="50109" x="2889250" y="5562600"/>
          <p14:tracePt t="50127" x="2774950" y="5600700"/>
          <p14:tracePt t="50127" x="2667000" y="5638800"/>
          <p14:tracePt t="50143" x="2565400" y="5676900"/>
          <p14:tracePt t="50143" x="2457450" y="5715000"/>
          <p14:tracePt t="50159" x="2355850" y="5746750"/>
          <p14:tracePt t="50159" x="2266950" y="5784850"/>
          <p14:tracePt t="50176" x="2178050" y="5822950"/>
          <p14:tracePt t="50176" x="2089150" y="5861050"/>
          <p14:tracePt t="50176" x="2006600" y="5892800"/>
          <p14:tracePt t="50195" x="1930400" y="5930900"/>
          <p14:tracePt t="50208" x="1854200" y="5962650"/>
          <p14:tracePt t="50208" x="1708150" y="6019800"/>
          <p14:tracePt t="50226" x="1638300" y="6045200"/>
          <p14:tracePt t="50226" x="1574800" y="6076950"/>
          <p14:tracePt t="50243" x="1504950" y="6102350"/>
          <p14:tracePt t="50243" x="1441450" y="6127750"/>
          <p14:tracePt t="50260" x="1384300" y="6153150"/>
          <p14:tracePt t="50260" x="1327150" y="6178550"/>
          <p14:tracePt t="50260" x="1270000" y="6203950"/>
          <p14:tracePt t="50278" x="1219200" y="6229350"/>
          <p14:tracePt t="50292" x="1168400" y="6254750"/>
          <p14:tracePt t="50292" x="1066800" y="6299200"/>
          <p14:tracePt t="50310" x="1022350" y="6324600"/>
          <p14:tracePt t="50310" x="977900" y="6350000"/>
          <p14:tracePt t="50326" x="939800" y="6375400"/>
          <p14:tracePt t="50326" x="895350" y="6407150"/>
          <p14:tracePt t="50343" x="857250" y="6432550"/>
          <p14:tracePt t="50343" x="819150" y="6457950"/>
          <p14:tracePt t="50360" x="787400" y="6483350"/>
          <p14:tracePt t="51663" x="1143000" y="6464300"/>
          <p14:tracePt t="51679" x="1187450" y="6445250"/>
          <p14:tracePt t="51679" x="1276350" y="6400800"/>
          <p14:tracePt t="51696" x="1327150" y="6375400"/>
          <p14:tracePt t="51696" x="1377950" y="6356350"/>
          <p14:tracePt t="51713" x="1428750" y="6337300"/>
          <p14:tracePt t="51713" x="1479550" y="6311900"/>
          <p14:tracePt t="51730" x="1530350" y="6292850"/>
          <p14:tracePt t="51730" x="1581150" y="6273800"/>
          <p14:tracePt t="51730" x="1631950" y="6261100"/>
          <p14:tracePt t="51746" x="1682750" y="6248400"/>
          <p14:tracePt t="51746" x="1733550" y="6235700"/>
          <p14:tracePt t="51763" x="1784350" y="6235700"/>
          <p14:tracePt t="51763" x="1841500" y="6235700"/>
          <p14:tracePt t="51780" x="1892300" y="6229350"/>
          <p14:tracePt t="51780" x="1949450" y="6229350"/>
          <p14:tracePt t="51796" x="2000250" y="6235700"/>
          <p14:tracePt t="51796" x="2051050" y="6235700"/>
          <p14:tracePt t="51813" x="2108200" y="6235700"/>
          <p14:tracePt t="51813" x="2209800" y="6235700"/>
          <p14:tracePt t="51830" x="2260600" y="6235700"/>
          <p14:tracePt t="51830" x="2311400" y="6235700"/>
          <p14:tracePt t="51847" x="2362200" y="6235700"/>
          <p14:tracePt t="51847" x="2413000" y="6235700"/>
          <p14:tracePt t="51850" x="2463800" y="6235700"/>
          <p14:tracePt t="51850" x="2514600" y="6235700"/>
          <p14:tracePt t="51850" x="2565400" y="6235700"/>
          <p14:tracePt t="51867" x="2616200" y="6235700"/>
          <p14:tracePt t="51880" x="2667000" y="6235700"/>
          <p14:tracePt t="51880" x="2749550" y="6235700"/>
          <p14:tracePt t="51899" x="2787650" y="6235700"/>
          <p14:tracePt t="51899" x="2825750" y="6235700"/>
          <p14:tracePt t="51915" x="2857500" y="6235700"/>
          <p14:tracePt t="51915" x="2882900" y="6235700"/>
          <p14:tracePt t="51932" x="2908300" y="6235700"/>
          <p14:tracePt t="51932" x="2933700" y="6235700"/>
          <p14:tracePt t="51932" x="2952750" y="6242050"/>
          <p14:tracePt t="51951" x="2965450" y="6235700"/>
          <p14:tracePt t="51964" x="2971800" y="6235700"/>
          <p14:tracePt t="51964" x="2978150" y="6235700"/>
          <p14:tracePt t="51982" x="2971800" y="6235700"/>
          <p14:tracePt t="52002" x="2965450" y="6235700"/>
          <p14:tracePt t="52014" x="2952750" y="6235700"/>
          <p14:tracePt t="52014" x="2946400" y="6235700"/>
          <p14:tracePt t="52032" x="2933700" y="6235700"/>
          <p14:tracePt t="52032" x="2901950" y="6242050"/>
          <p14:tracePt t="52049" x="2889250" y="6248400"/>
          <p14:tracePt t="52049" x="2870200" y="6248400"/>
          <p14:tracePt t="52066" x="2857500" y="6254750"/>
          <p14:tracePt t="52066" x="2844800" y="6261100"/>
          <p14:tracePt t="52082" x="2832100" y="6261100"/>
          <p14:tracePt t="52082" x="2819400" y="6267450"/>
          <p14:tracePt t="52099" x="2806700" y="6267450"/>
          <p14:tracePt t="52099" x="2787650" y="6267450"/>
          <p14:tracePt t="52116" x="2774950" y="6267450"/>
          <p14:tracePt t="52116" x="2768600" y="6261100"/>
          <p14:tracePt t="52133" x="2762250" y="6254750"/>
          <p14:tracePt t="52133" x="2755900" y="6248400"/>
          <p14:tracePt t="52149" x="2749550" y="6248400"/>
          <p14:tracePt t="52149" x="2743200" y="6235700"/>
          <p14:tracePt t="52166" x="2736850" y="6223000"/>
          <p14:tracePt t="52166" x="2730500" y="6216650"/>
          <p14:tracePt t="52183" x="2730500" y="6210300"/>
          <p14:tracePt t="52183" x="2724150" y="6203950"/>
          <p14:tracePt t="52201" x="2717800" y="6191250"/>
          <p14:tracePt t="52201" x="2717800" y="6178550"/>
          <p14:tracePt t="52216" x="2717800" y="6165850"/>
          <p14:tracePt t="52216" x="2711450" y="6146800"/>
          <p14:tracePt t="52216" x="2711450" y="6134100"/>
          <p14:tracePt t="52235" x="2711450" y="6115050"/>
          <p14:tracePt t="52248" x="2705100" y="6096000"/>
          <p14:tracePt t="52248" x="2705100" y="6051550"/>
          <p14:tracePt t="52267" x="2705100" y="6032500"/>
          <p14:tracePt t="52267" x="2698750" y="6007100"/>
          <p14:tracePt t="52283" x="2698750" y="5981700"/>
          <p14:tracePt t="52283" x="2698750" y="5956300"/>
          <p14:tracePt t="52300" x="2698750" y="5937250"/>
          <p14:tracePt t="52300" x="2698750" y="5911850"/>
          <p14:tracePt t="52300" x="2698750" y="5886450"/>
          <p14:tracePt t="52319" x="2698750" y="5867400"/>
          <p14:tracePt t="52332" x="2705100" y="5842000"/>
          <p14:tracePt t="52332" x="2711450" y="5803900"/>
          <p14:tracePt t="52350" x="2724150" y="5784850"/>
          <p14:tracePt t="52350" x="2730500" y="5772150"/>
          <p14:tracePt t="52367" x="2736850" y="5759450"/>
          <p14:tracePt t="52367" x="2749550" y="5746750"/>
          <p14:tracePt t="52383" x="2755900" y="5740400"/>
          <p14:tracePt t="52383" x="2768600" y="5727700"/>
          <p14:tracePt t="52400" x="2774950" y="5721350"/>
          <p14:tracePt t="52400" x="2800350" y="5708650"/>
          <p14:tracePt t="52417" x="2813050" y="5702300"/>
          <p14:tracePt t="52417" x="2825750" y="5695950"/>
          <p14:tracePt t="52433" x="2838450" y="5689600"/>
          <p14:tracePt t="52433" x="2851150" y="5683250"/>
          <p14:tracePt t="52450" x="2863850" y="5683250"/>
          <p14:tracePt t="52450" x="2889250" y="5683250"/>
          <p14:tracePt t="52467" x="2908300" y="5676900"/>
          <p14:tracePt t="52467" x="2921000" y="5676900"/>
          <p14:tracePt t="52484" x="2933700" y="5676900"/>
          <p14:tracePt t="52484" x="2952750" y="5676900"/>
          <p14:tracePt t="52501" x="2965450" y="5676900"/>
          <p14:tracePt t="52501" x="2978150" y="5676900"/>
          <p14:tracePt t="52517" x="2990850" y="5670550"/>
          <p14:tracePt t="52517" x="3016250" y="5664200"/>
          <p14:tracePt t="52534" x="3022600" y="5664200"/>
          <p14:tracePt t="52534" x="3035300" y="5657850"/>
          <p14:tracePt t="52551" x="3041650" y="5651500"/>
          <p14:tracePt t="52551" x="3048000" y="5651500"/>
          <p14:tracePt t="52567" x="3054350" y="5645150"/>
          <p14:tracePt t="52567" x="3067050" y="5645150"/>
          <p14:tracePt t="52584" x="3073400" y="5638800"/>
          <p14:tracePt t="52599" x="3079750" y="5638800"/>
          <p14:tracePt t="52616" x="3086100" y="5638800"/>
          <p14:tracePt t="52633" x="3092450" y="5645150"/>
          <p14:tracePt t="52670" x="3092450" y="5651500"/>
          <p14:tracePt t="52686" x="3092450" y="5657850"/>
          <p14:tracePt t="52702" x="3086100" y="5664200"/>
          <p14:tracePt t="52714" x="3086100" y="5676900"/>
          <p14:tracePt t="52730" x="3079750" y="5683250"/>
          <p14:tracePt t="52746" x="3079750" y="5689600"/>
          <p14:tracePt t="52762" x="3073400" y="5695950"/>
          <p14:tracePt t="52774" x="3067050" y="5702300"/>
          <p14:tracePt t="52798" x="3060700" y="5708650"/>
          <p14:tracePt t="52834" x="3054350" y="5715000"/>
          <p14:tracePt t="52850" x="3048000" y="5721350"/>
          <p14:tracePt t="52865" x="3041650" y="5721350"/>
          <p14:tracePt t="52873" x="3035300" y="5727700"/>
          <p14:tracePt t="52883" x="3028950" y="5727700"/>
          <p14:tracePt t="52883" x="3016250" y="5734050"/>
          <p14:tracePt t="52903" x="2990850" y="5734050"/>
          <p14:tracePt t="52903" x="2978150" y="5734050"/>
          <p14:tracePt t="52919" x="2959100" y="5727700"/>
          <p14:tracePt t="52919" x="2946400" y="5727700"/>
          <p14:tracePt t="52935" x="2927350" y="5721350"/>
          <p14:tracePt t="52935" x="2908300" y="5715000"/>
          <p14:tracePt t="52952" x="2889250" y="5702300"/>
          <p14:tracePt t="52952" x="2870200" y="5695950"/>
          <p14:tracePt t="52952" x="2851150" y="5676900"/>
          <p14:tracePt t="52971" x="2838450" y="5664200"/>
          <p14:tracePt t="52984" x="2819400" y="5645150"/>
          <p14:tracePt t="52984" x="2800350" y="5594350"/>
          <p14:tracePt t="53003" x="2787650" y="5562600"/>
          <p14:tracePt t="53003" x="2781300" y="5537200"/>
          <p14:tracePt t="53019" x="2768600" y="5505450"/>
          <p14:tracePt t="53019" x="2768600" y="5473700"/>
          <p14:tracePt t="53035" x="2762250" y="5435600"/>
          <p14:tracePt t="53035" x="2762250" y="5403850"/>
          <p14:tracePt t="53035" x="2762250" y="5365750"/>
          <p14:tracePt t="53055" x="2762250" y="5327650"/>
          <p14:tracePt t="53055" x="2768600" y="5289550"/>
          <p14:tracePt t="53069" x="2781300" y="5251450"/>
          <p14:tracePt t="53069" x="2794000" y="5219700"/>
          <p14:tracePt t="53086" x="2813050" y="5181600"/>
          <p14:tracePt t="53086" x="2838450" y="5143500"/>
          <p14:tracePt t="53102" x="2863850" y="5111750"/>
          <p14:tracePt t="53102" x="2895600" y="5080000"/>
          <p14:tracePt t="53119" x="2933700" y="5048250"/>
          <p14:tracePt t="53119" x="3003550" y="4997450"/>
          <p14:tracePt t="53136" x="3048000" y="4978400"/>
          <p14:tracePt t="53136" x="3086100" y="4959350"/>
          <p14:tracePt t="53152" x="3130550" y="4940300"/>
          <p14:tracePt t="53152" x="3175000" y="4927600"/>
          <p14:tracePt t="53170" x="3219450" y="4921250"/>
          <p14:tracePt t="53170" x="3308350" y="4908550"/>
          <p14:tracePt t="53187" x="3359150" y="4908550"/>
          <p14:tracePt t="53187" x="3403600" y="4908550"/>
          <p14:tracePt t="53204" x="3448050" y="4908550"/>
          <p14:tracePt t="53204" x="3492500" y="4914900"/>
          <p14:tracePt t="53220" x="3530600" y="4921250"/>
          <p14:tracePt t="53220" x="3575050" y="4927600"/>
          <p14:tracePt t="53236" x="3613150" y="4940300"/>
          <p14:tracePt t="53236" x="3644900" y="4953000"/>
          <p14:tracePt t="53236" x="3676650" y="4965700"/>
          <p14:tracePt t="53255" x="3702050" y="4984750"/>
          <p14:tracePt t="53268" x="3727450" y="5003800"/>
          <p14:tracePt t="53268" x="3778250" y="5041900"/>
          <p14:tracePt t="53286" x="3797300" y="5060950"/>
          <p14:tracePt t="53286" x="3810000" y="5086350"/>
          <p14:tracePt t="53303" x="3829050" y="5105400"/>
          <p14:tracePt t="53303" x="3848100" y="5130800"/>
          <p14:tracePt t="53303" x="3860800" y="5149850"/>
          <p14:tracePt t="53322" x="3867150" y="5175250"/>
          <p14:tracePt t="53335" x="3879850" y="5194300"/>
          <p14:tracePt t="53335" x="3886200" y="5213350"/>
          <p14:tracePt t="53335" x="3892550" y="5238750"/>
          <p14:tracePt t="53355" x="3892550" y="5257800"/>
          <p14:tracePt t="53355" x="3898900" y="5276850"/>
          <p14:tracePt t="53370" x="3898900" y="5295900"/>
          <p14:tracePt t="53370" x="3898900" y="5314950"/>
          <p14:tracePt t="53387" x="3892550" y="5327650"/>
          <p14:tracePt t="53387" x="3892550" y="5346700"/>
          <p14:tracePt t="53404" x="3886200" y="5359400"/>
          <p14:tracePt t="53404" x="3879850" y="5372100"/>
          <p14:tracePt t="53404" x="3873500" y="5384800"/>
          <p14:tracePt t="53422" x="3867150" y="5397500"/>
          <p14:tracePt t="53422" x="3854450" y="5410200"/>
          <p14:tracePt t="53436" x="3848100" y="5422900"/>
          <p14:tracePt t="53436" x="3835400" y="5435600"/>
          <p14:tracePt t="53453" x="3822700" y="5441950"/>
          <p14:tracePt t="53453" x="3810000" y="5454650"/>
          <p14:tracePt t="53471" x="3797300" y="5467350"/>
          <p14:tracePt t="53471" x="3771900" y="5486400"/>
          <p14:tracePt t="53487" x="3759200" y="5499100"/>
          <p14:tracePt t="53487" x="3746500" y="5505450"/>
          <p14:tracePt t="53504" x="3733800" y="5518150"/>
          <p14:tracePt t="53504" x="3721100" y="5530850"/>
          <p14:tracePt t="53522" x="3708400" y="5537200"/>
          <p14:tracePt t="53522" x="3695700" y="5543550"/>
          <p14:tracePt t="53538" x="3683000" y="5556250"/>
          <p14:tracePt t="53538" x="3663950" y="5568950"/>
          <p14:tracePt t="53555" x="3657600" y="5575300"/>
          <p14:tracePt t="53555" x="3651250" y="5581650"/>
          <p14:tracePt t="53572" x="3644900" y="5581650"/>
          <p14:tracePt t="53572" x="3638550" y="5588000"/>
          <p14:tracePt t="53588" x="3632200" y="5594350"/>
          <p14:tracePt t="53588" x="3625850" y="5594350"/>
          <p14:tracePt t="53588" x="3619500" y="5600700"/>
          <p14:tracePt t="53607" x="3613150" y="5600700"/>
          <p14:tracePt t="53620" x="3613150" y="5607050"/>
          <p14:tracePt t="53620" x="3600450" y="5613400"/>
          <p14:tracePt t="53640" x="3594100" y="5619750"/>
          <p14:tracePt t="53640" x="3587750" y="5626100"/>
          <p14:tracePt t="53656" x="3581400" y="5632450"/>
          <p14:tracePt t="53656" x="3575050" y="5638800"/>
          <p14:tracePt t="53672" x="3568700" y="5645150"/>
          <p14:tracePt t="53672" x="3562350" y="5645150"/>
          <p14:tracePt t="53689" x="3556000" y="5651500"/>
          <p14:tracePt t="53689" x="3549650" y="5651500"/>
          <p14:tracePt t="53689" x="3543300" y="5657850"/>
          <p14:tracePt t="53708" x="3536950" y="5657850"/>
          <p14:tracePt t="53721" x="3530600" y="5657850"/>
          <p14:tracePt t="53721" x="3517900" y="5657850"/>
          <p14:tracePt t="53738" x="3511550" y="5657850"/>
          <p14:tracePt t="53738" x="3505200" y="5657850"/>
          <p14:tracePt t="53755" x="3498850" y="5657850"/>
          <p14:tracePt t="53771" x="3492500" y="5664200"/>
          <p14:tracePt t="53847" x="3486150" y="5664200"/>
          <p14:tracePt t="53879" x="3479800" y="5664200"/>
          <p14:tracePt t="53902" x="3479800" y="5670550"/>
          <p14:tracePt t="53931" x="3473450" y="5670550"/>
          <p14:tracePt t="53963" x="3467100" y="5676900"/>
          <p14:tracePt t="53991" x="3460750" y="5676900"/>
          <p14:tracePt t="54022" x="3454400" y="5683250"/>
          <p14:tracePt t="54050" x="3448050" y="5689600"/>
          <p14:tracePt t="54111" x="3441700" y="5695950"/>
          <p14:tracePt t="54142" x="3435350" y="5702300"/>
          <p14:tracePt t="54214" x="3429000" y="5702300"/>
          <p14:tracePt t="54254" x="3422650" y="5708650"/>
          <p14:tracePt t="54315" x="3422650" y="5715000"/>
          <p14:tracePt t="54351" x="3416300" y="5721350"/>
          <p14:tracePt t="54394" x="3416300" y="5727700"/>
          <p14:tracePt t="54462" x="3409950" y="5727700"/>
          <p14:tracePt t="54521" x="3409950" y="5721350"/>
          <p14:tracePt t="54621" x="3409950" y="5727700"/>
          <p14:tracePt t="54682" x="3403600" y="5727700"/>
          <p14:tracePt t="54726" x="3403600" y="5734050"/>
          <p14:tracePt t="54830" x="3397250" y="5734050"/>
          <p14:tracePt t="54866" x="3390900" y="5740400"/>
          <p14:tracePt t="54905" x="3390900" y="5734050"/>
          <p14:tracePt t="54966" x="3390900" y="5727700"/>
          <p14:tracePt t="55102" x="3390900" y="5734050"/>
          <p14:tracePt t="55227" x="3390900" y="5727700"/>
          <p14:tracePt t="55346" x="3390900" y="5721350"/>
          <p14:tracePt t="55462" x="3397250" y="5721350"/>
          <p14:tracePt t="55498" x="3403600" y="5715000"/>
          <p14:tracePt t="55522" x="3409950" y="5715000"/>
          <p14:tracePt t="55541" x="3416300" y="5708650"/>
          <p14:tracePt t="55573" x="3422650" y="5702300"/>
          <p14:tracePt t="55617" x="3429000" y="5695950"/>
          <p14:tracePt t="55686" x="3435350" y="5689600"/>
          <p14:tracePt t="55706" x="3441700" y="5683250"/>
          <p14:tracePt t="55730" x="3454400" y="5676900"/>
          <p14:tracePt t="55762" x="3460750" y="5670550"/>
          <p14:tracePt t="55774" x="3467100" y="5664200"/>
          <p14:tracePt t="55782" x="3473450" y="5657850"/>
          <p14:tracePt t="55798" x="3479800" y="5651500"/>
          <p14:tracePt t="55809" x="3486150" y="5651500"/>
          <p14:tracePt t="55809" x="3498850" y="5645150"/>
          <p14:tracePt t="55828" x="3511550" y="5638800"/>
          <p14:tracePt t="55828" x="3517900" y="5638800"/>
          <p14:tracePt t="55846" x="3524250" y="5632450"/>
          <p14:tracePt t="55846" x="3530600" y="5632450"/>
          <p14:tracePt t="55861" x="3536950" y="5626100"/>
          <p14:tracePt t="55861" x="3543300" y="5626100"/>
          <p14:tracePt t="55879" x="3556000" y="5619750"/>
          <p14:tracePt t="55879" x="3568700" y="5613400"/>
          <p14:tracePt t="55894" x="3575050" y="5613400"/>
          <p14:tracePt t="55894" x="3581400" y="5607050"/>
          <p14:tracePt t="55912" x="3587750" y="5607050"/>
          <p14:tracePt t="55912" x="3594100" y="5607050"/>
          <p14:tracePt t="55929" x="3600450" y="5607050"/>
          <p14:tracePt t="55929" x="3606800" y="5607050"/>
          <p14:tracePt t="55929" x="3613150" y="5607050"/>
          <p14:tracePt t="55948" x="3625850" y="5607050"/>
          <p14:tracePt t="55971" x="3632200" y="5613400"/>
          <p14:tracePt t="55987" x="3638550" y="5613400"/>
          <p14:tracePt t="56003" x="3644900" y="5619750"/>
          <p14:tracePt t="56011" x="3651250" y="5619750"/>
          <p14:tracePt t="56011" x="3657600" y="5619750"/>
          <p14:tracePt t="56011" x="3663950" y="5619750"/>
          <p14:tracePt t="56032" x="3670300" y="5619750"/>
          <p14:tracePt t="56045" x="3676650" y="5619750"/>
          <p14:tracePt t="56045" x="3695700" y="5619750"/>
          <p14:tracePt t="56064" x="3702050" y="5626100"/>
          <p14:tracePt t="56064" x="3714750" y="5626100"/>
          <p14:tracePt t="56079" x="3721100" y="5626100"/>
          <p14:tracePt t="56079" x="3733800" y="5626100"/>
          <p14:tracePt t="56096" x="3740150" y="5626100"/>
          <p14:tracePt t="56096" x="3752850" y="5626100"/>
          <p14:tracePt t="56096" x="3771900" y="5626100"/>
          <p14:tracePt t="56115" x="3790950" y="5626100"/>
          <p14:tracePt t="56115" x="3810000" y="5626100"/>
          <p14:tracePt t="56130" x="3835400" y="5626100"/>
          <p14:tracePt t="56130" x="3860800" y="5626100"/>
          <p14:tracePt t="56146" x="3892550" y="5626100"/>
          <p14:tracePt t="56146" x="3924300" y="5626100"/>
          <p14:tracePt t="56163" x="3956050" y="5626100"/>
          <p14:tracePt t="56163" x="3994150" y="5626100"/>
          <p14:tracePt t="56180" x="4032250" y="5626100"/>
          <p14:tracePt t="56180" x="4114800" y="5632450"/>
          <p14:tracePt t="56197" x="4159250" y="5632450"/>
          <p14:tracePt t="56197" x="4203700" y="5632450"/>
          <p14:tracePt t="56213" x="4248150" y="5638800"/>
          <p14:tracePt t="56213" x="4292600" y="5638800"/>
          <p14:tracePt t="56230" x="4337050" y="5638800"/>
          <p14:tracePt t="56230" x="4432300" y="5645150"/>
          <p14:tracePt t="56247" x="4483100" y="5645150"/>
          <p14:tracePt t="56247" x="4533900" y="5645150"/>
          <p14:tracePt t="56264" x="4591050" y="5645150"/>
          <p14:tracePt t="56264" x="4648200" y="5645150"/>
          <p14:tracePt t="56280" x="4711700" y="5651500"/>
          <p14:tracePt t="56280" x="4768850" y="5651500"/>
          <p14:tracePt t="56297" x="4832350" y="5657850"/>
          <p14:tracePt t="56297" x="4895850" y="5664200"/>
          <p14:tracePt t="56297" x="4959350" y="5664200"/>
          <p14:tracePt t="56316" x="5022850" y="5670550"/>
          <p14:tracePt t="56329" x="5086350" y="5670550"/>
          <p14:tracePt t="56329" x="5213350" y="5670550"/>
          <p14:tracePt t="56347" x="5270500" y="5670550"/>
          <p14:tracePt t="56347" x="5334000" y="5664200"/>
          <p14:tracePt t="56364" x="5391150" y="5657850"/>
          <p14:tracePt t="56364" x="5454650" y="5651500"/>
          <p14:tracePt t="56380" x="5511800" y="5645150"/>
          <p14:tracePt t="56380" x="5568950" y="5638800"/>
          <p14:tracePt t="56380" x="5619750" y="5632450"/>
          <p14:tracePt t="56399" x="5676900" y="5619750"/>
          <p14:tracePt t="56412" x="5727700" y="5613400"/>
          <p14:tracePt t="56412" x="5822950" y="5588000"/>
          <p14:tracePt t="56431" x="5867400" y="5575300"/>
          <p14:tracePt t="56431" x="5911850" y="5568950"/>
          <p14:tracePt t="56447" x="5949950" y="5556250"/>
          <p14:tracePt t="56447" x="5988050" y="5543550"/>
          <p14:tracePt t="56464" x="6026150" y="5537200"/>
          <p14:tracePt t="56464" x="6051550" y="5530850"/>
          <p14:tracePt t="56481" x="6083300" y="5524500"/>
          <p14:tracePt t="56481" x="6121400" y="5518150"/>
          <p14:tracePt t="56498" x="6134100" y="5518150"/>
          <p14:tracePt t="56498" x="6146800" y="5518150"/>
          <p14:tracePt t="56514" x="6153150" y="5518150"/>
          <p14:tracePt t="56530" x="6146800" y="5524500"/>
          <p14:tracePt t="56547" x="6134100" y="5530850"/>
          <p14:tracePt t="56547" x="6127750" y="5530850"/>
          <p14:tracePt t="56565" x="6121400" y="5530850"/>
          <p14:tracePt t="56565" x="6108700" y="5537200"/>
          <p14:tracePt t="56581" x="6096000" y="5537200"/>
          <p14:tracePt t="56581" x="6083300" y="5537200"/>
          <p14:tracePt t="56598" x="6070600" y="5543550"/>
          <p14:tracePt t="56598" x="6051550" y="5543550"/>
          <p14:tracePt t="56615" x="6045200" y="5543550"/>
          <p14:tracePt t="56615" x="6032500" y="5543550"/>
          <p14:tracePt t="56632" x="6026150" y="5549900"/>
          <p14:tracePt t="56632" x="6013450" y="5549900"/>
          <p14:tracePt t="56648" x="6007100" y="5543550"/>
          <p14:tracePt t="56648" x="6000750" y="5543550"/>
          <p14:tracePt t="56664" x="5994400" y="5543550"/>
          <p14:tracePt t="56664" x="5988050" y="5543550"/>
          <p14:tracePt t="56664" x="5981700" y="5543550"/>
          <p14:tracePt t="56684" x="5975350" y="5543550"/>
          <p14:tracePt t="56697" x="5969000" y="5543550"/>
          <p14:tracePt t="56697" x="5962650" y="5543550"/>
          <p14:tracePt t="56716" x="5956300" y="5549900"/>
          <p14:tracePt t="56716" x="5949950" y="5549900"/>
          <p14:tracePt t="56731" x="5943600" y="5556250"/>
          <p14:tracePt t="56747" x="5937250" y="5556250"/>
          <p14:tracePt t="56764" x="5930900" y="5562600"/>
          <p14:tracePt t="56781" x="5924550" y="5568950"/>
          <p14:tracePt t="56781" x="5918200" y="5575300"/>
          <p14:tracePt t="56799" x="5918200" y="5588000"/>
          <p14:tracePt t="56814" x="5924550" y="5588000"/>
          <p14:tracePt t="56830" x="5930900" y="5594350"/>
          <p14:tracePt t="56830" x="5937250" y="5594350"/>
          <p14:tracePt t="56849" x="5943600" y="5600700"/>
          <p14:tracePt t="56849" x="5956300" y="5600700"/>
          <p14:tracePt t="56865" x="5962650" y="5600700"/>
          <p14:tracePt t="56865" x="5975350" y="5600700"/>
          <p14:tracePt t="56882" x="5981700" y="5600700"/>
          <p14:tracePt t="56882" x="5994400" y="5600700"/>
          <p14:tracePt t="56899" x="6007100" y="5600700"/>
          <p14:tracePt t="56899" x="6026150" y="5607050"/>
          <p14:tracePt t="56916" x="6038850" y="5607050"/>
          <p14:tracePt t="56916" x="6051550" y="5613400"/>
          <p14:tracePt t="56932" x="6064250" y="5613400"/>
          <p14:tracePt t="56932" x="6070600" y="5613400"/>
          <p14:tracePt t="56949" x="6083300" y="5619750"/>
          <p14:tracePt t="56949" x="6089650" y="5619750"/>
          <p14:tracePt t="56949" x="6096000" y="5626100"/>
          <p14:tracePt t="56968" x="6102350" y="5626100"/>
          <p14:tracePt t="56981" x="6108700" y="5632450"/>
          <p14:tracePt t="56981" x="6115050" y="5632450"/>
          <p14:tracePt t="56999" x="6121400" y="5638800"/>
          <p14:tracePt t="57015" x="6115050" y="5651500"/>
          <p14:tracePt t="57031" x="6108700" y="5657850"/>
          <p14:tracePt t="57031" x="6102350" y="5664200"/>
          <p14:tracePt t="57031" x="6089650" y="5664200"/>
          <p14:tracePt t="57052" x="6083300" y="5670550"/>
          <p14:tracePt t="57065" x="6070600" y="5670550"/>
          <p14:tracePt t="57065" x="6045200" y="5676900"/>
          <p14:tracePt t="57084" x="6032500" y="5676900"/>
          <p14:tracePt t="57084" x="6013450" y="5676900"/>
          <p14:tracePt t="57100" x="6000750" y="5683250"/>
          <p14:tracePt t="57100" x="5981700" y="5683250"/>
          <p14:tracePt t="57116" x="5962650" y="5683250"/>
          <p14:tracePt t="57116" x="5943600" y="5676900"/>
          <p14:tracePt t="57133" x="5924550" y="5676900"/>
          <p14:tracePt t="57133" x="5880100" y="5670550"/>
          <p14:tracePt t="57150" x="5854700" y="5664200"/>
          <p14:tracePt t="57150" x="5835650" y="5657850"/>
          <p14:tracePt t="57167" x="5810250" y="5645150"/>
          <p14:tracePt t="57167" x="5791200" y="5632450"/>
          <p14:tracePt t="57183" x="5772150" y="5619750"/>
          <p14:tracePt t="57183" x="5746750" y="5600700"/>
          <p14:tracePt t="57200" x="5727700" y="5581650"/>
          <p14:tracePt t="57200" x="5683250" y="5537200"/>
          <p14:tracePt t="57218" x="5664200" y="5511800"/>
          <p14:tracePt t="57218" x="5645150" y="5486400"/>
          <p14:tracePt t="57234" x="5626100" y="5461000"/>
          <p14:tracePt t="57234" x="5613400" y="5435600"/>
          <p14:tracePt t="57250" x="5600700" y="5410200"/>
          <p14:tracePt t="57250" x="5588000" y="5353050"/>
          <p14:tracePt t="57267" x="5588000" y="5327650"/>
          <p14:tracePt t="57267" x="5588000" y="5302250"/>
          <p14:tracePt t="57284" x="5600700" y="5276850"/>
          <p14:tracePt t="57284" x="5613400" y="5251450"/>
          <p14:tracePt t="57301" x="5626100" y="5226050"/>
          <p14:tracePt t="57301" x="5651500" y="5194300"/>
          <p14:tracePt t="57317" x="5676900" y="5168900"/>
          <p14:tracePt t="57317" x="5708650" y="5143500"/>
          <p14:tracePt t="57317" x="5740400" y="5118100"/>
          <p14:tracePt t="57336" x="5772150" y="5086350"/>
          <p14:tracePt t="57349" x="5810250" y="5060950"/>
          <p14:tracePt t="57349" x="5886450" y="5010150"/>
          <p14:tracePt t="57367" x="5924550" y="4984750"/>
          <p14:tracePt t="57367" x="5962650" y="4965700"/>
          <p14:tracePt t="57384" x="6007100" y="4940300"/>
          <p14:tracePt t="57384" x="6045200" y="4921250"/>
          <p14:tracePt t="57401" x="6089650" y="4902200"/>
          <p14:tracePt t="57401" x="6127750" y="4883150"/>
          <p14:tracePt t="57401" x="6165850" y="4870450"/>
          <p14:tracePt t="57419" x="6210300" y="4864100"/>
          <p14:tracePt t="57432" x="6248400" y="4857750"/>
          <p14:tracePt t="57432" x="6324600" y="4851400"/>
          <p14:tracePt t="57450" x="6362700" y="4857750"/>
          <p14:tracePt t="57450" x="6394450" y="4864100"/>
          <p14:tracePt t="57467" x="6432550" y="4876800"/>
          <p14:tracePt t="57467" x="6470650" y="4883150"/>
          <p14:tracePt t="57484" x="6502400" y="4895850"/>
          <p14:tracePt t="57484" x="6534150" y="4908550"/>
          <p14:tracePt t="57501" x="6565900" y="4927600"/>
          <p14:tracePt t="57501" x="6629400" y="4965700"/>
          <p14:tracePt t="57518" x="6654800" y="4984750"/>
          <p14:tracePt t="57518" x="6686550" y="5010150"/>
          <p14:tracePt t="57534" x="6711950" y="5035550"/>
          <p14:tracePt t="57534" x="6737350" y="5060950"/>
          <p14:tracePt t="57551" x="6756400" y="5092700"/>
          <p14:tracePt t="57551" x="6794500" y="5143500"/>
          <p14:tracePt t="57568" x="6807200" y="5168900"/>
          <p14:tracePt t="57568" x="6819900" y="5194300"/>
          <p14:tracePt t="57585" x="6832600" y="5219700"/>
          <p14:tracePt t="57585" x="6832600" y="5245100"/>
          <p14:tracePt t="57601" x="6838950" y="5270500"/>
          <p14:tracePt t="57601" x="6838950" y="5295900"/>
          <p14:tracePt t="57618" x="6832600" y="5321300"/>
          <p14:tracePt t="57618" x="6813550" y="5378450"/>
          <p14:tracePt t="57635" x="6800850" y="5397500"/>
          <p14:tracePt t="57635" x="6775450" y="5422900"/>
          <p14:tracePt t="57652" x="6750050" y="5448300"/>
          <p14:tracePt t="57652" x="6724650" y="5473700"/>
          <p14:tracePt t="57670" x="6686550" y="5492750"/>
          <p14:tracePt t="57670" x="6648450" y="5518150"/>
          <p14:tracePt t="57685" x="6610350" y="5537200"/>
          <p14:tracePt t="57685" x="6559550" y="5556250"/>
          <p14:tracePt t="57685" x="6515100" y="5575300"/>
          <p14:tracePt t="57704" x="6464300" y="5594350"/>
          <p14:tracePt t="57717" x="6407150" y="5613400"/>
          <p14:tracePt t="57717" x="6299200" y="5638800"/>
          <p14:tracePt t="57735" x="6248400" y="5645150"/>
          <p14:tracePt t="57735" x="6191250" y="5651500"/>
          <p14:tracePt t="57751" x="6140450" y="5657850"/>
          <p14:tracePt t="57751" x="6089650" y="5664200"/>
          <p14:tracePt t="57768" x="6032500" y="5664200"/>
          <p14:tracePt t="57768" x="5988050" y="5664200"/>
          <p14:tracePt t="57785" x="5937250" y="5664200"/>
          <p14:tracePt t="57785" x="5892800" y="5664200"/>
          <p14:tracePt t="57785" x="5848350" y="5664200"/>
          <p14:tracePt t="57804" x="5803900" y="5664200"/>
          <p14:tracePt t="57804" x="5765800" y="5657850"/>
          <p14:tracePt t="57819" x="5727700" y="5651500"/>
          <p14:tracePt t="57819" x="5683250" y="5645150"/>
          <p14:tracePt t="57835" x="5651500" y="5638800"/>
          <p14:tracePt t="57835" x="5613400" y="5626100"/>
          <p14:tracePt t="57852" x="5581650" y="5613400"/>
          <p14:tracePt t="57852" x="5518150" y="5581650"/>
          <p14:tracePt t="57869" x="5492750" y="5562600"/>
          <p14:tracePt t="57869" x="5467350" y="5549900"/>
          <p14:tracePt t="57885" x="5441950" y="5530850"/>
          <p14:tracePt t="57885" x="5422900" y="5518150"/>
          <p14:tracePt t="57902" x="5403850" y="5505450"/>
          <p14:tracePt t="57902" x="5384800" y="5492750"/>
          <p14:tracePt t="57920" x="5365750" y="5480050"/>
          <p14:tracePt t="57920" x="5321300" y="5461000"/>
          <p14:tracePt t="57936" x="5295900" y="5448300"/>
          <p14:tracePt t="57936" x="5270500" y="5435600"/>
          <p14:tracePt t="57953" x="5238750" y="5422900"/>
          <p14:tracePt t="57953" x="5207000" y="5403850"/>
          <p14:tracePt t="57970" x="5168900" y="5391150"/>
          <p14:tracePt t="57970" x="5124450" y="5372100"/>
          <p14:tracePt t="57970" x="5073650" y="5353050"/>
          <p14:tracePt t="57988" x="5022850" y="5334000"/>
          <p14:tracePt t="58001" x="4972050" y="5314950"/>
          <p14:tracePt t="58001" x="4857750" y="5283200"/>
          <p14:tracePt t="58020" x="4794250" y="5270500"/>
          <p14:tracePt t="58020" x="4730750" y="5251450"/>
          <p14:tracePt t="58036" x="4667250" y="5238750"/>
          <p14:tracePt t="58036" x="4603750" y="5226050"/>
          <p14:tracePt t="58053" x="4540250" y="5207000"/>
          <p14:tracePt t="58053" x="4476750" y="5187950"/>
          <p14:tracePt t="58053" x="4406900" y="5168900"/>
          <p14:tracePt t="58072" x="4343400" y="5149850"/>
          <p14:tracePt t="58085" x="4279900" y="5137150"/>
          <p14:tracePt t="58085" x="4159250" y="5099050"/>
          <p14:tracePt t="58103" x="4095750" y="5080000"/>
          <p14:tracePt t="58103" x="4044950" y="5067300"/>
          <p14:tracePt t="58120" x="3994150" y="5048250"/>
          <p14:tracePt t="58120" x="3943350" y="5035550"/>
          <p14:tracePt t="58136" x="3892550" y="5022850"/>
          <p14:tracePt t="58136" x="3848100" y="5003800"/>
          <p14:tracePt t="58153" x="3803650" y="4991100"/>
          <p14:tracePt t="58153" x="3727450" y="4965700"/>
          <p14:tracePt t="58170" x="3683000" y="4953000"/>
          <p14:tracePt t="58170" x="3644900" y="4946650"/>
          <p14:tracePt t="58186" x="3613150" y="4933950"/>
          <p14:tracePt t="58186" x="3575050" y="4921250"/>
          <p14:tracePt t="58205" x="3536950" y="4914900"/>
          <p14:tracePt t="58205" x="3505200" y="4908550"/>
          <p14:tracePt t="58221" x="3473450" y="4902200"/>
          <p14:tracePt t="58221" x="3409950" y="4895850"/>
          <p14:tracePt t="58236" x="3384550" y="4895850"/>
          <p14:tracePt t="58236" x="3359150" y="4895850"/>
          <p14:tracePt t="58253" x="3333750" y="4889500"/>
          <p14:tracePt t="58253" x="3308350" y="4889500"/>
          <p14:tracePt t="58270" x="3289300" y="4889500"/>
          <p14:tracePt t="58270" x="3251200" y="4883150"/>
          <p14:tracePt t="58287" x="3232150" y="4883150"/>
          <p14:tracePt t="58287" x="3213100" y="4883150"/>
          <p14:tracePt t="58304" x="3200400" y="4883150"/>
          <p14:tracePt t="58304" x="3187700" y="4883150"/>
          <p14:tracePt t="58321" x="3181350" y="4883150"/>
          <p14:tracePt t="58321" x="3175000" y="4883150"/>
          <p14:tracePt t="58336" x="3168650" y="4889500"/>
          <p14:tracePt t="58336" x="3162300" y="4889500"/>
          <p14:tracePt t="58336" x="3155950" y="4902200"/>
          <p14:tracePt t="58355" x="3149600" y="4908550"/>
          <p14:tracePt t="58369" x="3149600" y="4914900"/>
          <p14:tracePt t="58369" x="3143250" y="4927600"/>
          <p14:tracePt t="58388" x="3136900" y="4933950"/>
          <p14:tracePt t="58388" x="3130550" y="4940300"/>
          <p14:tracePt t="58404" x="3124200" y="4940300"/>
          <p14:tracePt t="58404" x="3111500" y="4940300"/>
          <p14:tracePt t="58421" x="3098800" y="4940300"/>
          <p14:tracePt t="58421" x="3086100" y="4933950"/>
          <p14:tracePt t="58421" x="3067050" y="4933950"/>
          <p14:tracePt t="58439" x="3048000" y="4927600"/>
          <p14:tracePt t="58452" x="3022600" y="4921250"/>
          <p14:tracePt t="58452" x="2965450" y="4908550"/>
          <p14:tracePt t="58471" x="2933700" y="4902200"/>
          <p14:tracePt t="58471" x="2901950" y="4889500"/>
          <p14:tracePt t="58487" x="2870200" y="4876800"/>
          <p14:tracePt t="58487" x="2838450" y="4864100"/>
          <p14:tracePt t="58504" x="2806700" y="4845050"/>
          <p14:tracePt t="58504" x="2774950" y="4826000"/>
          <p14:tracePt t="58504" x="2743200" y="4794250"/>
          <p14:tracePt t="58523" x="2717800" y="4768850"/>
          <p14:tracePt t="58523" x="2692400" y="4730750"/>
          <p14:tracePt t="58537" x="2673350" y="4699000"/>
          <p14:tracePt t="58537" x="2654300" y="4660900"/>
          <p14:tracePt t="58554" x="2641600" y="4622800"/>
          <p14:tracePt t="58554" x="2628900" y="4584700"/>
          <p14:tracePt t="58571" x="2628900" y="4552950"/>
          <p14:tracePt t="58571" x="2647950" y="4476750"/>
          <p14:tracePt t="58588" x="2673350" y="4445000"/>
          <p14:tracePt t="58588" x="2698750" y="4413250"/>
          <p14:tracePt t="58604" x="2730500" y="4381500"/>
          <p14:tracePt t="58604" x="2774950" y="4349750"/>
          <p14:tracePt t="58621" x="2825750" y="4318000"/>
          <p14:tracePt t="58621" x="2882900" y="4292600"/>
          <p14:tracePt t="58638" x="2946400" y="4267200"/>
          <p14:tracePt t="58638" x="3092450" y="4229100"/>
          <p14:tracePt t="58655" x="3168650" y="4216400"/>
          <p14:tracePt t="58655" x="3257550" y="4203700"/>
          <p14:tracePt t="58672" x="3346450" y="4191000"/>
          <p14:tracePt t="58672" x="3435350" y="4191000"/>
          <p14:tracePt t="58689" x="3536950" y="4184650"/>
          <p14:tracePt t="58689" x="3632200" y="4184650"/>
          <p14:tracePt t="58705" x="3727450" y="4191000"/>
          <p14:tracePt t="58705" x="3829050" y="4197350"/>
          <p14:tracePt t="58705" x="3924300" y="4203700"/>
          <p14:tracePt t="58724" x="4019550" y="4216400"/>
          <p14:tracePt t="58737" x="4108450" y="4229100"/>
          <p14:tracePt t="58737" x="4267200" y="4260850"/>
          <p14:tracePt t="58756" x="4337050" y="4279900"/>
          <p14:tracePt t="58756" x="4400550" y="4305300"/>
          <p14:tracePt t="58772" x="4451350" y="4330700"/>
          <p14:tracePt t="58772" x="4495800" y="4362450"/>
          <p14:tracePt t="58789" x="4527550" y="4400550"/>
          <p14:tracePt t="58789" x="4552950" y="4438650"/>
          <p14:tracePt t="58805" x="4565650" y="4470400"/>
          <p14:tracePt t="58805" x="4572000" y="4508500"/>
          <p14:tracePt t="58805" x="4565650" y="4546600"/>
          <p14:tracePt t="58824" x="4552950" y="4578350"/>
          <p14:tracePt t="58824" x="4540250" y="4603750"/>
          <p14:tracePt t="58838" x="4514850" y="4635500"/>
          <p14:tracePt t="58838" x="4483100" y="4654550"/>
          <p14:tracePt t="58855" x="4445000" y="4679950"/>
          <p14:tracePt t="58855" x="4400550" y="4705350"/>
          <p14:tracePt t="58872" x="4356100" y="4724400"/>
          <p14:tracePt t="58872" x="4254500" y="4762500"/>
          <p14:tracePt t="58889" x="4203700" y="4775200"/>
          <p14:tracePt t="58889" x="4152900" y="4787900"/>
          <p14:tracePt t="58906" x="4102100" y="4794250"/>
          <p14:tracePt t="58906" x="4051300" y="4800600"/>
          <p14:tracePt t="58922" x="4006850" y="4806950"/>
          <p14:tracePt t="58922" x="3962400" y="4806950"/>
          <p14:tracePt t="58939" x="3924300" y="4806950"/>
          <p14:tracePt t="58939" x="3854450" y="4794250"/>
          <p14:tracePt t="58956" x="3829050" y="4787900"/>
          <p14:tracePt t="58956" x="3810000" y="4781550"/>
          <p14:tracePt t="58972" x="3797300" y="4775200"/>
          <p14:tracePt t="58972" x="3790950" y="4762500"/>
          <p14:tracePt t="58989" x="3784600" y="4756150"/>
          <p14:tracePt t="58989" x="3784600" y="4743450"/>
          <p14:tracePt t="58989" x="3790950" y="4730750"/>
          <p14:tracePt t="59007" x="3803650" y="4724400"/>
          <p14:tracePt t="59021" x="3810000" y="4711700"/>
          <p14:tracePt t="59021" x="3835400" y="4692650"/>
          <p14:tracePt t="59040" x="3854450" y="4686300"/>
          <p14:tracePt t="59040" x="3867150" y="4679950"/>
          <p14:tracePt t="59056" x="3879850" y="4673600"/>
          <p14:tracePt t="59056" x="3892550" y="4667250"/>
          <p14:tracePt t="59073" x="3911600" y="4667250"/>
          <p14:tracePt t="59073" x="3930650" y="4660900"/>
          <p14:tracePt t="59089" x="3949700" y="4648200"/>
          <p14:tracePt t="59089" x="3968750" y="4641850"/>
          <p14:tracePt t="59712" x="4787900" y="4832350"/>
          <p14:tracePt t="59743" x="4794250" y="4838700"/>
          <p14:tracePt t="59759" x="4806950" y="4838700"/>
          <p14:tracePt t="59771" x="4806950" y="4832350"/>
          <p14:tracePt t="59779" x="4813300" y="4832350"/>
          <p14:tracePt t="59790" x="4819650" y="4832350"/>
          <p14:tracePt t="59790" x="4826000" y="4832350"/>
          <p14:tracePt t="59808" x="4826000" y="4826000"/>
          <p14:tracePt t="59808" x="4845050" y="4826000"/>
          <p14:tracePt t="59825" x="4851400" y="4826000"/>
          <p14:tracePt t="59825" x="4857750" y="4819650"/>
          <p14:tracePt t="59841" x="4870450" y="4819650"/>
          <p14:tracePt t="59841" x="4876800" y="4819650"/>
          <p14:tracePt t="59858" x="4883150" y="4819650"/>
          <p14:tracePt t="59858" x="4895850" y="4819650"/>
          <p14:tracePt t="59875" x="4902200" y="4813300"/>
          <p14:tracePt t="59875" x="4921250" y="4813300"/>
          <p14:tracePt t="59892" x="4927600" y="4806950"/>
          <p14:tracePt t="59892" x="4940300" y="4800600"/>
          <p14:tracePt t="59908" x="4946650" y="4794250"/>
          <p14:tracePt t="59908" x="4959350" y="4794250"/>
          <p14:tracePt t="59925" x="4972050" y="4781550"/>
          <p14:tracePt t="59925" x="4984750" y="4775200"/>
          <p14:tracePt t="59925" x="4997450" y="4762500"/>
          <p14:tracePt t="59944" x="5010150" y="4756150"/>
          <p14:tracePt t="59944" x="5029200" y="4743450"/>
          <p14:tracePt t="60115" x="5556250" y="4635500"/>
          <p14:tracePt t="60135" x="5562600" y="4641850"/>
          <p14:tracePt t="60159" x="5549900" y="4641850"/>
          <p14:tracePt t="60182" x="5543550" y="4641850"/>
          <p14:tracePt t="60190" x="5537200" y="4641850"/>
          <p14:tracePt t="60196" x="5530850" y="4641850"/>
          <p14:tracePt t="60196" x="5518150" y="4641850"/>
          <p14:tracePt t="60212" x="5511800" y="4648200"/>
          <p14:tracePt t="60225" x="5505450" y="4648200"/>
          <p14:tracePt t="60225" x="5486400" y="4660900"/>
          <p14:tracePt t="60243" x="5480050" y="4667250"/>
          <p14:tracePt t="60243" x="5480050" y="4673600"/>
          <p14:tracePt t="60260" x="5473700" y="4679950"/>
          <p14:tracePt t="60260" x="5473700" y="4686300"/>
          <p14:tracePt t="60277" x="5467350" y="4699000"/>
          <p14:tracePt t="60277" x="5473700" y="4711700"/>
          <p14:tracePt t="60293" x="5473700" y="4718050"/>
          <p14:tracePt t="60293" x="5473700" y="4737100"/>
          <p14:tracePt t="60293" x="5480050" y="4749800"/>
          <p14:tracePt t="60312" x="5480050" y="4762500"/>
          <p14:tracePt t="60312" x="5480050" y="4781550"/>
          <p14:tracePt t="60327" x="5480050" y="4794250"/>
          <p14:tracePt t="60327" x="5480050" y="4813300"/>
          <p14:tracePt t="60343" x="5480050" y="4826000"/>
          <p14:tracePt t="60343" x="5480050" y="4845050"/>
          <p14:tracePt t="60360" x="5473700" y="4857750"/>
          <p14:tracePt t="60360" x="5473700" y="4876800"/>
          <p14:tracePt t="60377" x="5467350" y="4883150"/>
          <p14:tracePt t="60377" x="5467350" y="4889500"/>
          <p14:tracePt t="60393" x="5461000" y="4895850"/>
          <p14:tracePt t="60409" x="5454650" y="4902200"/>
          <p14:tracePt t="60426" x="5454650" y="4908550"/>
          <p14:tracePt t="60442" x="5454650" y="4914900"/>
          <p14:tracePt t="60459" x="5467350" y="4914900"/>
          <p14:tracePt t="60476" x="5467350" y="4908550"/>
          <p14:tracePt t="60476" x="5473700" y="4908550"/>
          <p14:tracePt t="60476" x="5480050" y="4908550"/>
          <p14:tracePt t="60496" x="5486400" y="4908550"/>
          <p14:tracePt t="60510" x="5492750" y="4908550"/>
          <p14:tracePt t="60510" x="5499100" y="4902200"/>
          <p14:tracePt t="60528" x="5505450" y="4902200"/>
          <p14:tracePt t="60528" x="5511800" y="4902200"/>
          <p14:tracePt t="60545" x="5518150" y="4902200"/>
          <p14:tracePt t="60545" x="5524500" y="4902200"/>
          <p14:tracePt t="60561" x="5530850" y="4902200"/>
          <p14:tracePt t="60576" x="5537200" y="4902200"/>
          <p14:tracePt t="60593" x="5543550" y="4902200"/>
          <p14:tracePt t="60611" x="5543550" y="4908550"/>
          <p14:tracePt t="60639" x="5543550" y="4914900"/>
          <p14:tracePt t="60698" x="5537200" y="4914900"/>
          <p14:tracePt t="60767" x="5530850" y="4914900"/>
          <p14:tracePt t="60783" x="5524500" y="4914900"/>
          <p14:tracePt t="60795" x="5518150" y="4921250"/>
          <p14:tracePt t="60803" x="5505450" y="4921250"/>
          <p14:tracePt t="60811" x="5499100" y="4927600"/>
          <p14:tracePt t="60811" x="5486400" y="4933950"/>
          <p14:tracePt t="60829" x="5473700" y="4940300"/>
          <p14:tracePt t="60829" x="5461000" y="4946650"/>
          <p14:tracePt t="60845" x="5441950" y="4953000"/>
          <p14:tracePt t="60845" x="5422900" y="4959350"/>
          <p14:tracePt t="60845" x="5403850" y="4972050"/>
          <p14:tracePt t="60864" x="5378450" y="4984750"/>
          <p14:tracePt t="60877" x="5353050" y="4997450"/>
          <p14:tracePt t="60877" x="5289550" y="5029200"/>
          <p14:tracePt t="60896" x="5251450" y="5048250"/>
          <p14:tracePt t="60896" x="5207000" y="5073650"/>
          <p14:tracePt t="60912" x="5168900" y="5092700"/>
          <p14:tracePt t="60912" x="5118100" y="5118100"/>
          <p14:tracePt t="60928" x="5067300" y="5149850"/>
          <p14:tracePt t="60928" x="5010150" y="5181600"/>
          <p14:tracePt t="60928" x="4953000" y="5213350"/>
          <p14:tracePt t="60948" x="4895850" y="5251450"/>
          <p14:tracePt t="60960" x="4832350" y="5289550"/>
          <p14:tracePt t="60960" x="4711700" y="5365750"/>
          <p14:tracePt t="60979" x="4648200" y="5403850"/>
          <p14:tracePt t="60979" x="4591050" y="5441950"/>
          <p14:tracePt t="60995" x="4527550" y="5480050"/>
          <p14:tracePt t="60995" x="4476750" y="5518150"/>
          <p14:tracePt t="61012" x="4419600" y="5549900"/>
          <p14:tracePt t="61012" x="4368800" y="5588000"/>
          <p14:tracePt t="61012" x="4318000" y="5619750"/>
          <p14:tracePt t="61031" x="4273550" y="5651500"/>
          <p14:tracePt t="61031" x="4222750" y="5683250"/>
          <p14:tracePt t="61046" x="4184650" y="5708650"/>
          <p14:tracePt t="61046" x="4140200" y="5734050"/>
          <p14:tracePt t="61062" x="4102100" y="5759450"/>
          <p14:tracePt t="61062" x="4064000" y="5778500"/>
          <p14:tracePt t="61079" x="4032250" y="5791200"/>
          <p14:tracePt t="61079" x="3968750" y="5816600"/>
          <p14:tracePt t="61096" x="3937000" y="5822950"/>
          <p14:tracePt t="61096" x="3905250" y="5829300"/>
          <p14:tracePt t="61112" x="3879850" y="5835650"/>
          <p14:tracePt t="61112" x="3854450" y="5835650"/>
          <p14:tracePt t="61129" x="3822700" y="5829300"/>
          <p14:tracePt t="61129" x="3797300" y="5822950"/>
          <p14:tracePt t="61146" x="3771900" y="5816600"/>
          <p14:tracePt t="61146" x="3721100" y="5791200"/>
          <p14:tracePt t="61163" x="3689350" y="5778500"/>
          <p14:tracePt t="61163" x="3657600" y="5765800"/>
          <p14:tracePt t="61179" x="3625850" y="5753100"/>
          <p14:tracePt t="61179" x="3594100" y="5740400"/>
          <p14:tracePt t="61196" x="3562350" y="5727700"/>
          <p14:tracePt t="61196" x="3524250" y="5715000"/>
          <p14:tracePt t="61196" x="3486150" y="5702300"/>
          <p14:tracePt t="61216" x="3454400" y="5695950"/>
          <p14:tracePt t="61228" x="3416300" y="5689600"/>
          <p14:tracePt t="61228" x="3340100" y="5676900"/>
          <p14:tracePt t="61248" x="3308350" y="5670550"/>
          <p14:tracePt t="61248" x="3270250" y="5670550"/>
          <p14:tracePt t="61263" x="3238500" y="5664200"/>
          <p14:tracePt t="61263" x="3213100" y="5664200"/>
          <p14:tracePt t="61280" x="3181350" y="5657850"/>
          <p14:tracePt t="61280" x="3149600" y="5657850"/>
          <p14:tracePt t="61296" x="3124200" y="5657850"/>
          <p14:tracePt t="61296" x="3098800" y="5657850"/>
          <p14:tracePt t="61313" x="3073400" y="5651500"/>
          <p14:tracePt t="61313" x="3054350" y="5645150"/>
          <p14:tracePt t="61313" x="3028950" y="5645150"/>
          <p14:tracePt t="61332" x="3009900" y="5638800"/>
          <p14:tracePt t="61332" x="2997200" y="5632450"/>
          <p14:tracePt t="61346" x="2984500" y="5632450"/>
          <p14:tracePt t="61346" x="2971800" y="5626100"/>
          <p14:tracePt t="61363" x="2959100" y="5619750"/>
          <p14:tracePt t="61363" x="2952750" y="5613400"/>
          <p14:tracePt t="61380" x="2946400" y="5613400"/>
          <p14:tracePt t="61380" x="2940050" y="5607050"/>
          <p14:tracePt t="61397" x="2933700" y="5600700"/>
          <p14:tracePt t="61412" x="2933700" y="5594350"/>
          <p14:tracePt t="61429" x="2940050" y="5594350"/>
          <p14:tracePt t="61450" x="2946400" y="5607050"/>
          <p14:tracePt t="61463" x="2952750" y="5613400"/>
          <p14:tracePt t="61463" x="2959100" y="5619750"/>
          <p14:tracePt t="61480" x="2965450" y="5626100"/>
          <p14:tracePt t="61480" x="2965450" y="5632450"/>
          <p14:tracePt t="61497" x="2971800" y="5638800"/>
          <p14:tracePt t="61497" x="2978150" y="5651500"/>
          <p14:tracePt t="61515" x="2984500" y="5657850"/>
          <p14:tracePt t="61515" x="2984500" y="5664200"/>
          <p14:tracePt t="61532" x="2978150" y="5676900"/>
          <p14:tracePt t="61555" x="2971800" y="5683250"/>
          <p14:tracePt t="61571" x="2965450" y="5683250"/>
          <p14:tracePt t="61583" x="2959100" y="5683250"/>
          <p14:tracePt t="61599" x="2952750" y="5676900"/>
          <p14:tracePt t="61615" x="2946400" y="5676900"/>
          <p14:tracePt t="61631" x="2940050" y="5670550"/>
          <p14:tracePt t="61659" x="2946400" y="5670550"/>
          <p14:tracePt t="61695" x="2952750" y="5670550"/>
          <p14:tracePt t="61711" x="2965450" y="5670550"/>
          <p14:tracePt t="61727" x="2971800" y="5670550"/>
          <p14:tracePt t="61735" x="2978150" y="5670550"/>
          <p14:tracePt t="61747" x="2984500" y="5670550"/>
          <p14:tracePt t="61747" x="2997200" y="5670550"/>
          <p14:tracePt t="61765" x="3003550" y="5670550"/>
          <p14:tracePt t="61780" x="3009900" y="5670550"/>
          <p14:tracePt t="61797" x="3016250" y="5676900"/>
          <p14:tracePt t="61797" x="3022600" y="5676900"/>
          <p14:tracePt t="61816" x="3028950" y="5676900"/>
          <p14:tracePt t="61831" x="3035300" y="5683250"/>
          <p14:tracePt t="61871" x="3028950" y="5689600"/>
          <p14:tracePt t="61899" x="3022600" y="5689600"/>
          <p14:tracePt t="61923" x="3016250" y="5683250"/>
          <p14:tracePt t="61943" x="3009900" y="5676900"/>
          <p14:tracePt t="61967" x="3003550" y="5670550"/>
          <p14:tracePt t="61984" x="3003550" y="5664200"/>
          <p14:tracePt t="61995" x="2997200" y="5657850"/>
          <p14:tracePt t="62003" x="2997200" y="5651500"/>
          <p14:tracePt t="62014" x="2990850" y="5645150"/>
          <p14:tracePt t="62031" x="2990850" y="5638800"/>
          <p14:tracePt t="62031" x="2984500" y="5632450"/>
          <p14:tracePt t="62049" x="2984500" y="5626100"/>
          <p14:tracePt t="62049" x="2978150" y="5613400"/>
          <p14:tracePt t="62066" x="2971800" y="5607050"/>
          <p14:tracePt t="62081" x="2965450" y="5594350"/>
          <p14:tracePt t="62098" x="2965450" y="5588000"/>
          <p14:tracePt t="62114" x="2959100" y="5588000"/>
          <p14:tracePt t="62131" x="2952750" y="5588000"/>
          <p14:tracePt t="62148" x="2946400" y="5594350"/>
          <p14:tracePt t="62165" x="2940050" y="5594350"/>
          <p14:tracePt t="62165" x="2940050" y="5600700"/>
          <p14:tracePt t="62183" x="2933700" y="5607050"/>
          <p14:tracePt t="62199" x="2933700" y="5613400"/>
          <p14:tracePt t="62215" x="2933700" y="5619750"/>
          <p14:tracePt t="62231" x="2933700" y="5626100"/>
          <p14:tracePt t="62248" x="2927350" y="5632450"/>
          <p14:tracePt t="62265" x="2914650" y="5632450"/>
          <p14:tracePt t="62265" x="2895600" y="5632450"/>
          <p14:tracePt t="62283" x="2876550" y="5632450"/>
          <p14:tracePt t="62283" x="2851150" y="5626100"/>
          <p14:tracePt t="62299" x="2825750" y="5613400"/>
          <p14:tracePt t="62299" x="2794000" y="5594350"/>
          <p14:tracePt t="62316" x="2762250" y="5575300"/>
          <p14:tracePt t="62316" x="2730500" y="5549900"/>
          <p14:tracePt t="62333" x="2698750" y="5524500"/>
          <p14:tracePt t="62333" x="2667000" y="5492750"/>
          <p14:tracePt t="62333" x="2635250" y="5461000"/>
          <p14:tracePt t="62352" x="2609850" y="5429250"/>
          <p14:tracePt t="62352" x="2584450" y="5391150"/>
          <p14:tracePt t="62366" x="2565400" y="5353050"/>
          <p14:tracePt t="62366" x="2546350" y="5314950"/>
          <p14:tracePt t="62383" x="2533650" y="5276850"/>
          <p14:tracePt t="62383" x="2527300" y="5245100"/>
          <p14:tracePt t="62400" x="2527300" y="5207000"/>
          <p14:tracePt t="62400" x="2546350" y="5143500"/>
          <p14:tracePt t="62417" x="2565400" y="5111750"/>
          <p14:tracePt t="62417" x="2590800" y="5086350"/>
          <p14:tracePt t="62433" x="2628900" y="5060950"/>
          <p14:tracePt t="62433" x="2673350" y="5048250"/>
          <p14:tracePt t="62450" x="2717800" y="5041900"/>
          <p14:tracePt t="62450" x="2768600" y="5035550"/>
          <p14:tracePt t="62467" x="2825750" y="5041900"/>
          <p14:tracePt t="62467" x="2940050" y="5080000"/>
          <p14:tracePt t="62484" x="2997200" y="5105400"/>
          <p14:tracePt t="62484" x="3054350" y="5143500"/>
          <p14:tracePt t="62501" x="3105150" y="5181600"/>
          <p14:tracePt t="62501" x="3155950" y="5219700"/>
          <p14:tracePt t="62517" x="3200400" y="5264150"/>
          <p14:tracePt t="62517" x="3238500" y="5308600"/>
          <p14:tracePt t="62517" x="3270250" y="5359400"/>
          <p14:tracePt t="62536" x="3295650" y="5403850"/>
          <p14:tracePt t="62536" x="3314700" y="5448300"/>
          <p14:tracePt t="62551" x="3321050" y="5492750"/>
          <p14:tracePt t="62551" x="3327400" y="5537200"/>
          <p14:tracePt t="62567" x="3321050" y="5575300"/>
          <p14:tracePt t="62567" x="3314700" y="5607050"/>
          <p14:tracePt t="62585" x="3302000" y="5638800"/>
          <p14:tracePt t="62585" x="3282950" y="5664200"/>
          <p14:tracePt t="62600" x="3263900" y="5683250"/>
          <p14:tracePt t="62600" x="3238500" y="5702300"/>
          <p14:tracePt t="62600" x="3213100" y="5715000"/>
          <p14:tracePt t="62620" x="3181350" y="5727700"/>
          <p14:tracePt t="62633" x="3155950" y="5740400"/>
          <p14:tracePt t="62633" x="3111500" y="5753100"/>
          <p14:tracePt t="62651" x="3092450" y="5753100"/>
          <p14:tracePt t="62651" x="3073400" y="5753100"/>
          <p14:tracePt t="62667" x="3060700" y="5753100"/>
          <p14:tracePt t="62667" x="3054350" y="5753100"/>
          <p14:tracePt t="62684" x="3048000" y="5753100"/>
          <p14:tracePt t="62684" x="3048000" y="5746750"/>
          <p14:tracePt t="62703" x="3054350" y="5740400"/>
          <p14:tracePt t="62716" x="3067050" y="5734050"/>
          <p14:tracePt t="62716" x="3073400" y="5734050"/>
          <p14:tracePt t="62734" x="3079750" y="5727700"/>
          <p14:tracePt t="62734" x="3092450" y="5727700"/>
          <p14:tracePt t="62751" x="3105150" y="5721350"/>
          <p14:tracePt t="62751" x="3111500" y="5721350"/>
          <p14:tracePt t="62768" x="3124200" y="5721350"/>
          <p14:tracePt t="62768" x="3155950" y="5715000"/>
          <p14:tracePt t="62785" x="3168650" y="5715000"/>
          <p14:tracePt t="62785" x="3187700" y="5715000"/>
          <p14:tracePt t="62802" x="3200400" y="5708650"/>
          <p14:tracePt t="62802" x="3219450" y="5708650"/>
          <p14:tracePt t="62818" x="3244850" y="5702300"/>
          <p14:tracePt t="62818" x="3282950" y="5695950"/>
          <p14:tracePt t="62836" x="3308350" y="5695950"/>
          <p14:tracePt t="62836" x="3327400" y="5695950"/>
          <p14:tracePt t="62852" x="3352800" y="5695950"/>
          <p14:tracePt t="62852" x="3371850" y="5695950"/>
          <p14:tracePt t="62868" x="3397250" y="5695950"/>
          <p14:tracePt t="62868" x="3416300" y="5695950"/>
          <p14:tracePt t="62885" x="3441700" y="5695950"/>
          <p14:tracePt t="62885" x="3467100" y="5695950"/>
          <p14:tracePt t="62885" x="3492500" y="5695950"/>
          <p14:tracePt t="62904" x="3511550" y="5695950"/>
          <p14:tracePt t="62917" x="3536950" y="5695950"/>
          <p14:tracePt t="62917" x="3587750" y="5695950"/>
          <p14:tracePt t="62935" x="3613150" y="5702300"/>
          <p14:tracePt t="62935" x="3638550" y="5702300"/>
          <p14:tracePt t="62952" x="3663950" y="5708650"/>
          <p14:tracePt t="62952" x="3683000" y="5715000"/>
          <p14:tracePt t="62969" x="3702050" y="5715000"/>
          <p14:tracePt t="62969" x="3721100" y="5721350"/>
          <p14:tracePt t="62985" x="3740150" y="5727700"/>
          <p14:tracePt t="62985" x="3752850" y="5734050"/>
          <p14:tracePt t="62985" x="3765550" y="5740400"/>
          <p14:tracePt t="63004" x="3771900" y="5746750"/>
          <p14:tracePt t="63004" x="3778250" y="5753100"/>
          <p14:tracePt t="63019" x="3778250" y="5759450"/>
          <p14:tracePt t="63034" x="3778250" y="5765800"/>
          <p14:tracePt t="63051" x="3765550" y="5772150"/>
          <p14:tracePt t="63067" x="3759200" y="5772150"/>
          <p14:tracePt t="63067" x="3746500" y="5772150"/>
          <p14:tracePt t="63086" x="3740150" y="5772150"/>
          <p14:tracePt t="63086" x="3733800" y="5772150"/>
          <p14:tracePt t="63102" x="3727450" y="5772150"/>
          <p14:tracePt t="63102" x="3721100" y="5778500"/>
          <p14:tracePt t="63119" x="3714750" y="5778500"/>
          <p14:tracePt t="63119" x="3702050" y="5778500"/>
          <p14:tracePt t="63136" x="3695700" y="5784850"/>
          <p14:tracePt t="63151" x="3689350" y="5784850"/>
          <p14:tracePt t="63168" x="3689350" y="5778500"/>
          <p14:tracePt t="63219" x="3683000" y="5772150"/>
          <p14:tracePt t="63255" x="3676650" y="5772150"/>
          <p14:tracePt t="63271" x="3670300" y="5772150"/>
          <p14:tracePt t="63287" x="3663950" y="5778500"/>
          <p14:tracePt t="63303" x="3657600" y="5778500"/>
          <p14:tracePt t="63311" x="3651250" y="5778500"/>
          <p14:tracePt t="63318" x="3644900" y="5778500"/>
          <p14:tracePt t="63318" x="3638550" y="5778500"/>
          <p14:tracePt t="63336" x="3638550" y="5784850"/>
          <p14:tracePt t="63336" x="3625850" y="5784850"/>
          <p14:tracePt t="63353" x="3619500" y="5784850"/>
          <p14:tracePt t="63353" x="3613150" y="5791200"/>
          <p14:tracePt t="63353" x="3606800" y="5791200"/>
          <p14:tracePt t="63373" x="3600450" y="5797550"/>
          <p14:tracePt t="63373" x="3587750" y="5797550"/>
          <p14:tracePt t="63386" x="3581400" y="5803900"/>
          <p14:tracePt t="63386" x="3575050" y="5803900"/>
          <p14:tracePt t="63403" x="3568700" y="5810250"/>
          <p14:tracePt t="63403" x="3562350" y="5810250"/>
          <p14:tracePt t="63421" x="3556000" y="5810250"/>
          <p14:tracePt t="63421" x="3549650" y="5810250"/>
          <p14:tracePt t="63437" x="3543300" y="5810250"/>
          <p14:tracePt t="63452" x="3536950" y="5810250"/>
          <p14:tracePt t="63469" x="3530600" y="5803900"/>
          <p14:tracePt t="63485" x="3530600" y="5797550"/>
          <p14:tracePt t="63502" x="3524250" y="5791200"/>
          <p14:tracePt t="63519" x="3517900" y="5784850"/>
          <p14:tracePt t="63543" x="3511550" y="5784850"/>
          <p14:tracePt t="63579" x="3511550" y="5778500"/>
          <p14:tracePt t="63610" x="3511550" y="5772150"/>
          <p14:tracePt t="63639" x="3517900" y="5765800"/>
          <p14:tracePt t="63675" x="3524250" y="5765800"/>
          <p14:tracePt t="63691" x="3530600" y="5765800"/>
          <p14:tracePt t="63707" x="3536950" y="5759450"/>
          <p14:tracePt t="63722" x="3549650" y="5753100"/>
          <p14:tracePt t="63734" x="3556000" y="5746750"/>
          <p14:tracePt t="63751" x="3562350" y="5746750"/>
          <p14:tracePt t="63759" x="3568700" y="5746750"/>
          <p14:tracePt t="63770" x="3575050" y="5746750"/>
          <p14:tracePt t="63770" x="3581400" y="5746750"/>
          <p14:tracePt t="63788" x="3587750" y="5746750"/>
          <p14:tracePt t="63788" x="3600450" y="5746750"/>
          <p14:tracePt t="63805" x="3606800" y="5753100"/>
          <p14:tracePt t="63820" x="3613150" y="5759450"/>
          <p14:tracePt t="63836" x="3613150" y="5765800"/>
          <p14:tracePt t="63854" x="3606800" y="5772150"/>
          <p14:tracePt t="63871" x="3600450" y="5765800"/>
          <p14:tracePt t="63887" x="3594100" y="5765800"/>
          <p14:tracePt t="63887" x="3581400" y="5765800"/>
          <p14:tracePt t="63905" x="3575050" y="5765800"/>
          <p14:tracePt t="63905" x="3568700" y="5759450"/>
          <p14:tracePt t="63905" x="3556000" y="5759450"/>
          <p14:tracePt t="63924" x="3549650" y="5759450"/>
          <p14:tracePt t="63924" x="3536950" y="5759450"/>
          <p14:tracePt t="63939" x="3524250" y="5759450"/>
          <p14:tracePt t="63939" x="3517900" y="5759450"/>
          <p14:tracePt t="63956" x="3505200" y="5759450"/>
          <p14:tracePt t="63956" x="3498850" y="5765800"/>
          <p14:tracePt t="63972" x="3486150" y="5765800"/>
          <p14:tracePt t="63972" x="3479800" y="5765800"/>
          <p14:tracePt t="63988" x="3473450" y="5765800"/>
          <p14:tracePt t="63988" x="3467100" y="5765800"/>
          <p14:tracePt t="63988" x="3460750" y="5765800"/>
          <p14:tracePt t="64008" x="3454400" y="5765800"/>
          <p14:tracePt t="64024" x="3454400" y="5759450"/>
          <p14:tracePt t="64042" x="3460750" y="5753100"/>
          <p14:tracePt t="64066" x="3467100" y="5753100"/>
          <p14:tracePt t="64082" x="3479800" y="5753100"/>
          <p14:tracePt t="64094" x="3486150" y="5753100"/>
          <p14:tracePt t="64110" x="3492500" y="5753100"/>
          <p14:tracePt t="64127" x="3498850" y="5759450"/>
          <p14:tracePt t="64143" x="3505200" y="5759450"/>
          <p14:tracePt t="64156" x="3511550" y="5765800"/>
          <p14:tracePt t="64171" x="3517900" y="5765800"/>
          <p14:tracePt t="64195" x="3511550" y="5772150"/>
          <p14:tracePt t="64223" x="3505200" y="5772150"/>
          <p14:tracePt t="64247" x="3505200" y="5765800"/>
          <p14:tracePt t="64390" x="3511550" y="5759450"/>
          <p14:tracePt t="64403" x="3517900" y="5759450"/>
          <p14:tracePt t="64427" x="3524250" y="5759450"/>
          <p14:tracePt t="64454" x="3524250" y="5753100"/>
          <p14:tracePt t="64507" x="3517900" y="5746750"/>
          <p14:tracePt t="64523" x="3517900" y="5734050"/>
          <p14:tracePt t="64554" x="3511550" y="5734050"/>
          <p14:tracePt t="64563" x="3511550" y="5727700"/>
          <p14:tracePt t="64572" x="3511550" y="5721350"/>
          <p14:tracePt t="64572" x="3511550" y="5715000"/>
          <p14:tracePt t="64592" x="3505200" y="5695950"/>
          <p14:tracePt t="64592" x="3505200" y="5683250"/>
          <p14:tracePt t="64608" x="3498850" y="5676900"/>
          <p14:tracePt t="64608" x="3498850" y="5664200"/>
          <p14:tracePt t="64624" x="3498850" y="5657850"/>
          <p14:tracePt t="64624" x="3498850" y="5645150"/>
          <p14:tracePt t="64640" x="3498850" y="5632450"/>
          <p14:tracePt t="64640" x="3492500" y="5619750"/>
          <p14:tracePt t="64640" x="3492500" y="5607050"/>
          <p14:tracePt t="64659" x="3498850" y="5594350"/>
          <p14:tracePt t="64673" x="3498850" y="5588000"/>
          <p14:tracePt t="64673" x="3498850" y="5562600"/>
          <p14:tracePt t="64691" x="3505200" y="5556250"/>
          <p14:tracePt t="64691" x="3505200" y="5549900"/>
          <p14:tracePt t="64708" x="3511550" y="5543550"/>
          <p14:tracePt t="64708" x="3517900" y="5543550"/>
          <p14:tracePt t="64724" x="3524250" y="5549900"/>
          <p14:tracePt t="64724" x="3530600" y="5556250"/>
          <p14:tracePt t="64741" x="3536950" y="5568950"/>
          <p14:tracePt t="64741" x="3549650" y="5594350"/>
          <p14:tracePt t="64757" x="3556000" y="5607050"/>
          <p14:tracePt t="64757" x="3562350" y="5619750"/>
          <p14:tracePt t="64774" x="3568700" y="5626100"/>
          <p14:tracePt t="64774" x="3568700" y="5638800"/>
          <p14:tracePt t="64791" x="3575050" y="5645150"/>
          <p14:tracePt t="64807" x="3581400" y="5632450"/>
          <p14:tracePt t="64831" x="3581400" y="5626100"/>
          <p14:tracePt t="64840" x="3581400" y="5619750"/>
          <p14:tracePt t="64863" x="3581400" y="5613400"/>
          <p14:tracePt t="64875" x="3581400" y="5607050"/>
          <p14:tracePt t="64899" x="3581400" y="5600700"/>
          <p14:tracePt t="64915" x="3575050" y="5600700"/>
          <p14:tracePt t="64927" x="3575050" y="5594350"/>
          <p14:tracePt t="64944" x="3581400" y="5588000"/>
          <p14:tracePt t="64967" x="3587750" y="5588000"/>
          <p14:tracePt t="65003" x="3587750" y="5594350"/>
          <p14:tracePt t="65055" x="3581400" y="5600700"/>
          <p14:tracePt t="65095" x="3587750" y="5607050"/>
          <p14:tracePt t="65115" x="3587750" y="5613400"/>
          <p14:tracePt t="65175" x="3594100" y="5613400"/>
          <p14:tracePt t="65206" x="3594100" y="5607050"/>
          <p14:tracePt t="65311" x="3587750" y="5600700"/>
          <p14:tracePt t="65335" x="3581400" y="5588000"/>
          <p14:tracePt t="65347" x="3581400" y="5581650"/>
          <p14:tracePt t="65363" x="3581400" y="5575300"/>
          <p14:tracePt t="65371" x="3581400" y="5568950"/>
          <p14:tracePt t="65387" x="3587750" y="5568950"/>
          <p14:tracePt t="65406" x="3594100" y="5575300"/>
          <p14:tracePt t="65423" x="3600450" y="5581650"/>
          <p14:tracePt t="65431" x="3600450" y="5588000"/>
          <p14:tracePt t="65447" x="3606800" y="5594350"/>
          <p14:tracePt t="65464" x="3600450" y="5600700"/>
          <p14:tracePt t="65475" x="3594100" y="5600700"/>
          <p14:tracePt t="65492" x="3587750" y="5600700"/>
          <p14:tracePt t="65492" x="3581400" y="5594350"/>
          <p14:tracePt t="65510" x="3575050" y="5588000"/>
          <p14:tracePt t="65510" x="3562350" y="5581650"/>
          <p14:tracePt t="65527" x="3556000" y="5575300"/>
          <p14:tracePt t="65527" x="3556000" y="5568950"/>
          <p14:tracePt t="65544" x="3549650" y="5562600"/>
          <p14:tracePt t="65559" x="3543300" y="5562600"/>
          <p14:tracePt t="65575" x="3536950" y="5568950"/>
          <p14:tracePt t="65595" x="3543300" y="5568950"/>
          <p14:tracePt t="65651" x="3549650" y="5575300"/>
          <p14:tracePt t="65687" x="3556000" y="5568950"/>
          <p14:tracePt t="65731" x="3556000" y="5562600"/>
          <p14:tracePt t="65739" x="3549650" y="5556250"/>
          <p14:tracePt t="65747" x="3556000" y="5549900"/>
          <p14:tracePt t="65759" x="3556000" y="5537200"/>
          <p14:tracePt t="65759" x="3556000" y="5524500"/>
          <p14:tracePt t="65778" x="3556000" y="5518150"/>
          <p14:tracePt t="65778" x="3562350" y="5511800"/>
          <p14:tracePt t="65794" x="3562350" y="5505450"/>
          <p14:tracePt t="65810" x="3568700" y="5499100"/>
          <p14:tracePt t="65810" x="3581400" y="5492750"/>
          <p14:tracePt t="65828" x="3587750" y="5486400"/>
          <p14:tracePt t="65843" x="3594100" y="5486400"/>
          <p14:tracePt t="65860" x="3600450" y="5486400"/>
          <p14:tracePt t="65877" x="3606800" y="5486400"/>
          <p14:tracePt t="65877" x="3613150" y="5492750"/>
          <p14:tracePt t="65895" x="3619500" y="5499100"/>
          <p14:tracePt t="65911" x="3619500" y="5505450"/>
          <p14:tracePt t="65927" x="3625850" y="5511800"/>
          <p14:tracePt t="65943" x="3625850" y="5524500"/>
          <p14:tracePt t="65960" x="3625850" y="5530850"/>
          <p14:tracePt t="65979" x="3632200" y="5524500"/>
          <p14:tracePt t="66006" x="3638550" y="5518150"/>
          <p14:tracePt t="66022" x="3644900" y="5518150"/>
          <p14:tracePt t="66039" x="3651250" y="5511800"/>
          <p14:tracePt t="66055" x="3657600" y="5511800"/>
          <p14:tracePt t="66091" x="3657600" y="5518150"/>
          <p14:tracePt t="66126" x="3657600" y="5524500"/>
          <p14:tracePt t="66142" x="3651250" y="5530850"/>
          <p14:tracePt t="66159" x="3644900" y="5537200"/>
          <p14:tracePt t="66175" x="3644900" y="5543550"/>
          <p14:tracePt t="66187" x="3638550" y="5543550"/>
          <p14:tracePt t="66203" x="3638550" y="5537200"/>
          <p14:tracePt t="66279" x="3644900" y="5543550"/>
          <p14:tracePt t="66331" x="3638550" y="5543550"/>
          <p14:tracePt t="66354" x="3638550" y="5549900"/>
          <p14:tracePt t="66367" x="3632200" y="5556250"/>
          <p14:tracePt t="66391" x="3625850" y="5562600"/>
          <p14:tracePt t="66415" x="3632200" y="5556250"/>
          <p14:tracePt t="66475" x="3638550" y="5556250"/>
          <p14:tracePt t="66483" x="3644900" y="5549900"/>
          <p14:tracePt t="66483" x="3651250" y="5543550"/>
          <p14:tracePt t="66497" x="3663950" y="5543550"/>
          <p14:tracePt t="66497" x="3676650" y="5537200"/>
          <p14:tracePt t="66513" x="3695700" y="5530850"/>
          <p14:tracePt t="66513" x="3714750" y="5530850"/>
          <p14:tracePt t="66530" x="3733800" y="5524500"/>
          <p14:tracePt t="66530" x="3752850" y="5518150"/>
          <p14:tracePt t="66547" x="3778250" y="5518150"/>
          <p14:tracePt t="66547" x="3829050" y="5505450"/>
          <p14:tracePt t="66563" x="3854450" y="5505450"/>
          <p14:tracePt t="66563" x="3886200" y="5499100"/>
          <p14:tracePt t="66580" x="3911600" y="5492750"/>
          <p14:tracePt t="66580" x="3937000" y="5492750"/>
          <p14:tracePt t="66597" x="3962400" y="5486400"/>
          <p14:tracePt t="66597" x="3981450" y="5486400"/>
          <p14:tracePt t="66597" x="4000500" y="5486400"/>
          <p14:tracePt t="66616" x="4013200" y="5486400"/>
          <p14:tracePt t="66629" x="4019550" y="5486400"/>
          <p14:tracePt t="66646" x="4013200" y="5492750"/>
          <p14:tracePt t="66646" x="4006850" y="5499100"/>
          <p14:tracePt t="66664" x="3987800" y="5505450"/>
          <p14:tracePt t="66664" x="3968750" y="5511800"/>
          <p14:tracePt t="66681" x="3943350" y="5518150"/>
          <p14:tracePt t="66681" x="3911600" y="5530850"/>
          <p14:tracePt t="66681" x="3879850" y="5543550"/>
          <p14:tracePt t="66700" x="3841750" y="5556250"/>
          <p14:tracePt t="66713" x="3803650" y="5562600"/>
          <p14:tracePt t="66713" x="3721100" y="5588000"/>
          <p14:tracePt t="66731" x="3676650" y="5600700"/>
          <p14:tracePt t="66731" x="3638550" y="5613400"/>
          <p14:tracePt t="66747" x="3594100" y="5626100"/>
          <p14:tracePt t="66747" x="3562350" y="5638800"/>
          <p14:tracePt t="66764" x="3524250" y="5645150"/>
          <p14:tracePt t="66764" x="3498850" y="5651500"/>
          <p14:tracePt t="66781" x="3467100" y="5657850"/>
          <p14:tracePt t="66781" x="3429000" y="5664200"/>
          <p14:tracePt t="66798" x="3416300" y="5670550"/>
          <p14:tracePt t="66798" x="3409950" y="5670550"/>
          <p14:tracePt t="66815" x="3397250" y="5670550"/>
          <p14:tracePt t="66830" x="3403600" y="5664200"/>
          <p14:tracePt t="66847" x="3409950" y="5664200"/>
          <p14:tracePt t="66847" x="3422650" y="5657850"/>
          <p14:tracePt t="66865" x="3429000" y="5651500"/>
          <p14:tracePt t="66865" x="3441700" y="5651500"/>
          <p14:tracePt t="66881" x="3448050" y="5645150"/>
          <p14:tracePt t="66881" x="3454400" y="5645150"/>
          <p14:tracePt t="66898" x="3460750" y="5638800"/>
          <p14:tracePt t="66898" x="3460750" y="5632450"/>
          <p14:tracePt t="66915" x="3454400" y="5632450"/>
          <p14:tracePt t="66946" x="3448050" y="5632450"/>
          <p14:tracePt t="66962" x="3441700" y="5632450"/>
          <p14:tracePt t="66968" x="3435350" y="5632450"/>
          <p14:tracePt t="66980" x="3429000" y="5632450"/>
          <p14:tracePt t="66980" x="3422650" y="5632450"/>
          <p14:tracePt t="66999" x="3409950" y="5638800"/>
          <p14:tracePt t="66999" x="3403600" y="5632450"/>
          <p14:tracePt t="67015" x="3397250" y="5632450"/>
          <p14:tracePt t="67030" x="3390900" y="5619750"/>
          <p14:tracePt t="67030" x="3390900" y="5613400"/>
          <p14:tracePt t="67049" x="3397250" y="5607050"/>
          <p14:tracePt t="67049" x="3397250" y="5600700"/>
          <p14:tracePt t="67049" x="3397250" y="5588000"/>
          <p14:tracePt t="67068" x="3403600" y="5581650"/>
          <p14:tracePt t="67080" x="3409950" y="5575300"/>
          <p14:tracePt t="67080" x="3416300" y="5556250"/>
          <p14:tracePt t="67099" x="3422650" y="5543550"/>
          <p14:tracePt t="67099" x="3422650" y="5537200"/>
          <p14:tracePt t="67116" x="3429000" y="5530850"/>
          <p14:tracePt t="67116" x="3435350" y="5524500"/>
          <p14:tracePt t="67132" x="3441700" y="5518150"/>
          <p14:tracePt t="67132" x="3448050" y="5505450"/>
          <p14:tracePt t="67149" x="3454400" y="5499100"/>
          <p14:tracePt t="67149" x="3460750" y="5499100"/>
          <p14:tracePt t="67166" x="3467100" y="5492750"/>
          <p14:tracePt t="67166" x="3473450" y="5486400"/>
          <p14:tracePt t="67182" x="3486150" y="5480050"/>
          <p14:tracePt t="67203" x="3492500" y="5480050"/>
          <p14:tracePt t="67215" x="3492500" y="5486400"/>
          <p14:tracePt t="67314" x="3486150" y="5492750"/>
          <p14:tracePt t="67343" x="3479800" y="5492750"/>
          <p14:tracePt t="67387" x="3473450" y="5499100"/>
          <p14:tracePt t="67419" x="3473450" y="5505450"/>
          <p14:tracePt t="67435" x="3467100" y="5511800"/>
          <p14:tracePt t="67455" x="3473450" y="5511800"/>
          <p14:tracePt t="67514" x="3479800" y="5511800"/>
          <p14:tracePt t="67539" x="3486150" y="5511800"/>
          <p14:tracePt t="67563" x="3492500" y="5505450"/>
          <p14:tracePt t="67575" x="3498850" y="5505450"/>
          <p14:tracePt t="67591" x="3505200" y="5499100"/>
          <p14:tracePt t="67623" x="3511550" y="5492750"/>
          <p14:tracePt t="67635" x="3517900" y="5492750"/>
          <p14:tracePt t="67659" x="3517900" y="5499100"/>
          <p14:tracePt t="67687" x="3524250" y="5492750"/>
          <p14:tracePt t="67735" x="3524250" y="5486400"/>
          <p14:tracePt t="67747" x="3524250" y="5480050"/>
          <p14:tracePt t="67763" x="3530600" y="5473700"/>
          <p14:tracePt t="67779" x="3530600" y="5467350"/>
          <p14:tracePt t="67795" x="3530600" y="5461000"/>
          <p14:tracePt t="67814" x="3524250" y="5454650"/>
          <p14:tracePt t="67831" x="3524250" y="5448300"/>
          <p14:tracePt t="67847" x="3517900" y="5441950"/>
          <p14:tracePt t="67862" x="3511550" y="5441950"/>
          <p14:tracePt t="67907" x="3511550" y="5448300"/>
          <p14:tracePt t="67923" x="3505200" y="5454650"/>
          <p14:tracePt t="67935" x="3498850" y="5461000"/>
          <p14:tracePt t="67951" x="3498850" y="5467350"/>
          <p14:tracePt t="67967" x="3505200" y="5473700"/>
          <p14:tracePt t="68043" x="3511550" y="5480050"/>
          <p14:tracePt t="68047" x="3517900" y="5486400"/>
          <p14:tracePt t="68055" x="3524250" y="5492750"/>
          <p14:tracePt t="68067" x="3536950" y="5499100"/>
          <p14:tracePt t="68067" x="3549650" y="5511800"/>
          <p14:tracePt t="68085" x="3556000" y="5524500"/>
          <p14:tracePt t="68085" x="3568700" y="5537200"/>
          <p14:tracePt t="68085" x="3581400" y="5549900"/>
          <p14:tracePt t="68104" x="3581400" y="5556250"/>
          <p14:tracePt t="68104" x="3587750" y="5568950"/>
          <p14:tracePt t="68118" x="3587750" y="5581650"/>
          <p14:tracePt t="68118" x="3581400" y="5588000"/>
          <p14:tracePt t="68136" x="3575050" y="5588000"/>
          <p14:tracePt t="68151" x="3568700" y="5575300"/>
          <p14:tracePt t="68151" x="3575050" y="5568950"/>
          <p14:tracePt t="68151" x="3575050" y="5556250"/>
          <p14:tracePt t="68175" x="3581400" y="5549900"/>
          <p14:tracePt t="68184" x="3587750" y="5537200"/>
          <p14:tracePt t="68184" x="3594100" y="5530850"/>
          <p14:tracePt t="68204" x="3600450" y="5530850"/>
          <p14:tracePt t="68218" x="3606800" y="5530850"/>
          <p14:tracePt t="68234" x="3613150" y="5530850"/>
          <p14:tracePt t="68251" x="3613150" y="5537200"/>
          <p14:tracePt t="68268" x="3606800" y="5537200"/>
          <p14:tracePt t="68287" x="3600450" y="5530850"/>
          <p14:tracePt t="68304" x="3594100" y="5524500"/>
          <p14:tracePt t="68319" x="3587750" y="5518150"/>
          <p14:tracePt t="68335" x="3581400" y="5518150"/>
          <p14:tracePt t="68335" x="3575050" y="5518150"/>
          <p14:tracePt t="68353" x="3568700" y="5518150"/>
          <p14:tracePt t="68353" x="3562350" y="5518150"/>
          <p14:tracePt t="68353" x="3556000" y="5524500"/>
          <p14:tracePt t="68372" x="3549650" y="5530850"/>
          <p14:tracePt t="68387" x="3543300" y="5530850"/>
          <p14:tracePt t="68387" x="3536950" y="5530850"/>
          <p14:tracePt t="68403" x="3530600" y="5537200"/>
          <p14:tracePt t="68403" x="3524250" y="5537200"/>
          <p14:tracePt t="68420" x="3517900" y="5537200"/>
          <p14:tracePt t="68435" x="3511550" y="5543550"/>
          <p14:tracePt t="68452" x="3498850" y="5543550"/>
          <p14:tracePt t="68468" x="3492500" y="5549900"/>
          <p14:tracePt t="68485" x="3486150" y="5549900"/>
          <p14:tracePt t="68502" x="3479800" y="5549900"/>
          <p14:tracePt t="68519" x="3473450" y="5549900"/>
          <p14:tracePt t="68519" x="3467100" y="5549900"/>
          <p14:tracePt t="68537" x="3460750" y="5549900"/>
          <p14:tracePt t="68552" x="3454400" y="5556250"/>
          <p14:tracePt t="68575" x="3454400" y="5562600"/>
          <p14:tracePt t="68587" x="3460750" y="5568950"/>
          <p14:tracePt t="68611" x="3467100" y="5575300"/>
          <p14:tracePt t="68627" x="3473450" y="5581650"/>
          <p14:tracePt t="68643" x="3473450" y="5575300"/>
          <p14:tracePt t="68687" x="3479800" y="5568950"/>
          <p14:tracePt t="68695" x="3479800" y="5562600"/>
          <p14:tracePt t="68703" x="3479800" y="5556250"/>
          <p14:tracePt t="68723" x="3486150" y="5562600"/>
          <p14:tracePt t="68747" x="3492500" y="5568950"/>
          <p14:tracePt t="68763" x="3498850" y="5575300"/>
          <p14:tracePt t="68769" x="3505200" y="5581650"/>
          <p14:tracePt t="68786" x="3505200" y="5588000"/>
          <p14:tracePt t="68803" x="3511550" y="5594350"/>
          <p14:tracePt t="68820" x="3511550" y="5588000"/>
          <p14:tracePt t="68836" x="3511550" y="5581650"/>
          <p14:tracePt t="68836" x="3511550" y="5575300"/>
          <p14:tracePt t="68854" x="3505200" y="5562600"/>
          <p14:tracePt t="68854" x="3505200" y="5556250"/>
          <p14:tracePt t="68871" x="3505200" y="5543550"/>
          <p14:tracePt t="68871" x="3498850" y="5530850"/>
          <p14:tracePt t="68888" x="3498850" y="5524500"/>
          <p14:tracePt t="68903" x="3492500" y="5537200"/>
          <p14:tracePt t="68927" x="3492500" y="5549900"/>
          <p14:tracePt t="68943" x="3498850" y="5556250"/>
          <p14:tracePt t="68943" x="3498850" y="5562600"/>
          <p14:tracePt t="68956" x="3498850" y="5568950"/>
          <p14:tracePt t="68956" x="3498850" y="5581650"/>
          <p14:tracePt t="68972" x="3498850" y="5588000"/>
          <p14:tracePt t="68972" x="3498850" y="5594350"/>
          <p14:tracePt t="68988" x="3498850" y="5600700"/>
          <p14:tracePt t="69003" x="3498850" y="5588000"/>
          <p14:tracePt t="69020" x="3498850" y="5575300"/>
          <p14:tracePt t="69037" x="3498850" y="5568950"/>
          <p14:tracePt t="69037" x="3498850" y="5562600"/>
          <p14:tracePt t="69055" x="3505200" y="5556250"/>
          <p14:tracePt t="69070" x="3505200" y="5562600"/>
          <p14:tracePt t="69087" x="3511550" y="5568950"/>
          <p14:tracePt t="69087" x="3511550" y="5575300"/>
          <p14:tracePt t="69087" x="3517900" y="5588000"/>
          <p14:tracePt t="69108" x="3517900" y="5594350"/>
          <p14:tracePt t="69120" x="3524250" y="5607050"/>
          <p14:tracePt t="69120" x="3530600" y="5626100"/>
          <p14:tracePt t="69139" x="3530600" y="5632450"/>
          <p14:tracePt t="69139" x="3536950" y="5638800"/>
          <p14:tracePt t="69155" x="3543300" y="5632450"/>
          <p14:tracePt t="69186" x="3543300" y="5626100"/>
          <p14:tracePt t="69195" x="3543300" y="5619750"/>
          <p14:tracePt t="69205" x="3543300" y="5613400"/>
          <p14:tracePt t="69221" x="3549650" y="5607050"/>
          <p14:tracePt t="69237" x="3543300" y="5600700"/>
          <p14:tracePt t="69263" x="3536950" y="5588000"/>
          <p14:tracePt t="69295" x="3536950" y="5581650"/>
          <p14:tracePt t="69303" x="3530600" y="5575300"/>
          <p14:tracePt t="69323" x="3524250" y="5568950"/>
          <p14:tracePt t="69339" x="3517900" y="5568950"/>
          <p14:tracePt t="69355" x="3511550" y="5575300"/>
          <p14:tracePt t="69391" x="3505200" y="5575300"/>
          <p14:tracePt t="69415" x="3505200" y="5568950"/>
          <p14:tracePt t="69495" x="3511550" y="5568950"/>
          <p14:tracePt t="69547" x="3517900" y="5562600"/>
          <p14:tracePt t="69570" x="3524250" y="5562600"/>
          <p14:tracePt t="69603" x="3530600" y="5562600"/>
          <p14:tracePt t="69615" x="3536950" y="5562600"/>
          <p14:tracePt t="69631" x="3543300" y="5562600"/>
          <p14:tracePt t="69667" x="3543300" y="5568950"/>
          <p14:tracePt t="69743" x="3536950" y="5568950"/>
          <p14:tracePt t="69811" x="3543300" y="5568950"/>
          <p14:tracePt t="69871" x="3549650" y="5568950"/>
          <p14:tracePt t="69894" x="3556000" y="5575300"/>
          <p14:tracePt t="69906" x="3562350" y="5575300"/>
          <p14:tracePt t="69922" x="3568700" y="5575300"/>
          <p14:tracePt t="69938" x="3575050" y="5575300"/>
          <p14:tracePt t="69955" x="3581400" y="5581650"/>
          <p14:tracePt t="70006" x="3587750" y="5581650"/>
          <p14:tracePt t="70043" x="3594100" y="5581650"/>
          <p14:tracePt t="70066" x="3600450" y="5575300"/>
          <p14:tracePt t="70083" x="3606800" y="5575300"/>
          <p14:tracePt t="70087" x="3613150" y="5568950"/>
          <p14:tracePt t="70095" x="3619500" y="5568950"/>
          <p14:tracePt t="70107" x="3632200" y="5562600"/>
          <p14:tracePt t="70107" x="3638550" y="5562600"/>
          <p14:tracePt t="70125" x="3657600" y="5556250"/>
          <p14:tracePt t="70125" x="3676650" y="5549900"/>
          <p14:tracePt t="70125" x="3695700" y="5537200"/>
          <p14:tracePt t="70144" x="3727450" y="5530850"/>
          <p14:tracePt t="70144" x="3759200" y="5518150"/>
          <p14:tracePt t="70158" x="3797300" y="5499100"/>
          <p14:tracePt t="70158" x="3841750" y="5480050"/>
          <p14:tracePt t="70175" x="3898900" y="5461000"/>
          <p14:tracePt t="70175" x="3956050" y="5435600"/>
          <p14:tracePt t="70192" x="4019550" y="5410200"/>
          <p14:tracePt t="70192" x="4171950" y="5353050"/>
          <p14:tracePt t="70210" x="4254500" y="5314950"/>
          <p14:tracePt t="70210" x="4343400" y="5283200"/>
          <p14:tracePt t="70226" x="4438650" y="5251450"/>
          <p14:tracePt t="70226" x="4540250" y="5213350"/>
          <p14:tracePt t="70242" x="4641850" y="5181600"/>
          <p14:tracePt t="70242" x="4749800" y="5149850"/>
          <p14:tracePt t="70259" x="4857750" y="5118100"/>
          <p14:tracePt t="70259" x="5080000" y="5060950"/>
          <p14:tracePt t="70276" x="5181600" y="5029200"/>
          <p14:tracePt t="70276" x="5289550" y="5003800"/>
          <p14:tracePt t="70292" x="5391150" y="4984750"/>
          <p14:tracePt t="70292" x="5486400" y="4959350"/>
          <p14:tracePt t="70309" x="5575300" y="4940300"/>
          <p14:tracePt t="70309" x="5664200" y="4921250"/>
          <p14:tracePt t="70309" x="5746750" y="4902200"/>
          <p14:tracePt t="70328" x="5816600" y="4883150"/>
          <p14:tracePt t="70341" x="5886450" y="4870450"/>
          <p14:tracePt t="70341" x="6000750" y="4838700"/>
          <p14:tracePt t="70360" x="6051550" y="4826000"/>
          <p14:tracePt t="70360" x="6089650" y="4813300"/>
          <p14:tracePt t="70377" x="6121400" y="4806950"/>
          <p14:tracePt t="70377" x="6146800" y="4800600"/>
          <p14:tracePt t="70392" x="6159500" y="4794250"/>
          <p14:tracePt t="70392" x="6172200" y="4787900"/>
          <p14:tracePt t="70410" x="6172200" y="4781550"/>
          <p14:tracePt t="70425" x="6165850" y="4775200"/>
          <p14:tracePt t="70425" x="6146800" y="4762500"/>
          <p14:tracePt t="70443" x="6127750" y="4756150"/>
          <p14:tracePt t="70443" x="6115050" y="4749800"/>
          <p14:tracePt t="70459" x="6102350" y="4737100"/>
          <p14:tracePt t="70459" x="6083300" y="4730750"/>
          <p14:tracePt t="70476" x="6070600" y="4718050"/>
          <p14:tracePt t="70476" x="6051550" y="4711700"/>
          <p14:tracePt t="70493" x="6032500" y="4705350"/>
          <p14:tracePt t="70493" x="6007100" y="4692650"/>
          <p14:tracePt t="70509" x="5994400" y="4686300"/>
          <p14:tracePt t="70509" x="5981700" y="4686300"/>
          <p14:tracePt t="70527" x="5969000" y="4686300"/>
          <p14:tracePt t="70527" x="5962650" y="4679950"/>
          <p14:tracePt t="70543" x="5956300" y="4679950"/>
          <p14:tracePt t="70543" x="5949950" y="4679950"/>
          <p14:tracePt t="70560" x="5943600" y="4679950"/>
          <p14:tracePt t="70560" x="5937250" y="4679950"/>
          <p14:tracePt t="70577" x="5937250" y="4673600"/>
          <p14:tracePt t="70598" x="5937250" y="4667250"/>
          <p14:tracePt t="70615" x="5943600" y="4654550"/>
          <p14:tracePt t="70627" x="5949950" y="4648200"/>
          <p14:tracePt t="70643" x="5949950" y="4641850"/>
          <p14:tracePt t="70659" x="5949950" y="4635500"/>
          <p14:tracePt t="70675" x="5949950" y="4629150"/>
          <p14:tracePt t="70692" x="5943600" y="4622800"/>
          <p14:tracePt t="70709" x="5937250" y="4622800"/>
          <p14:tracePt t="70726" x="5930900" y="4622800"/>
          <p14:tracePt t="70743" x="5924550" y="4622800"/>
          <p14:tracePt t="70759" x="5918200" y="4616450"/>
          <p14:tracePt t="70776" x="5911850" y="4610100"/>
          <p14:tracePt t="70795" x="5905500" y="4603750"/>
          <p14:tracePt t="70815" x="5905500" y="4597400"/>
          <p14:tracePt t="70839" x="5899150" y="4597400"/>
          <p14:tracePt t="70863" x="5892800" y="4591050"/>
          <p14:tracePt t="70883" x="5886450" y="4584700"/>
          <p14:tracePt t="70915" x="5886450" y="4572000"/>
          <p14:tracePt t="70958" x="5886450" y="4565650"/>
          <p14:tracePt t="70995" x="5886450" y="4572000"/>
          <p14:tracePt t="71042" x="5880100" y="4572000"/>
          <p14:tracePt t="71062" x="5854700" y="4591050"/>
          <p14:tracePt t="71627" x="5854700" y="4603750"/>
          <p14:tracePt t="71635" x="5854700" y="4616450"/>
          <p14:tracePt t="71635" x="5854700" y="4629150"/>
          <p14:tracePt t="71648" x="5848350" y="4641850"/>
          <p14:tracePt t="71648" x="5848350" y="4660900"/>
          <p14:tracePt t="71664" x="5842000" y="4679950"/>
          <p14:tracePt t="71664" x="5842000" y="4699000"/>
          <p14:tracePt t="71681" x="5842000" y="4724400"/>
          <p14:tracePt t="71681" x="5842000" y="4743450"/>
          <p14:tracePt t="71698" x="5848350" y="4768850"/>
          <p14:tracePt t="71698" x="5848350" y="4813300"/>
          <p14:tracePt t="71715" x="5854700" y="4838700"/>
          <p14:tracePt t="71715" x="5854700" y="4857750"/>
          <p14:tracePt t="71732" x="5854700" y="4870450"/>
          <p14:tracePt t="71732" x="5854700" y="4889500"/>
          <p14:tracePt t="71748" x="5854700" y="4902200"/>
          <p14:tracePt t="71748" x="5854700" y="4914900"/>
          <p14:tracePt t="71748" x="5848350" y="4927600"/>
          <p14:tracePt t="71767" x="5848350" y="4933950"/>
          <p14:tracePt t="71780" x="5848350" y="4940300"/>
          <p14:tracePt t="71780" x="5842000" y="4953000"/>
          <p14:tracePt t="71800" x="5835650" y="4959350"/>
          <p14:tracePt t="71815" x="5835650" y="4965700"/>
          <p14:tracePt t="71830" x="5829300" y="4972050"/>
          <p14:tracePt t="71847" x="5829300" y="4978400"/>
          <p14:tracePt t="71864" x="5822950" y="4984750"/>
          <p14:tracePt t="71864" x="5822950" y="4991100"/>
          <p14:tracePt t="71864" x="5822950" y="4997450"/>
          <p14:tracePt t="71884" x="5816600" y="5003800"/>
          <p14:tracePt t="71884" x="5816600" y="5010150"/>
          <p14:tracePt t="71898" x="5810250" y="5016500"/>
          <p14:tracePt t="71914" x="5810250" y="5022850"/>
          <p14:tracePt t="71931" x="5803900" y="5029200"/>
          <p14:tracePt t="71931" x="5803900" y="5035550"/>
          <p14:tracePt t="71949" x="5803900" y="5041900"/>
          <p14:tracePt t="71949" x="5803900" y="5048250"/>
          <p14:tracePt t="71965" x="5803900" y="5054600"/>
          <p14:tracePt t="71965" x="5803900" y="5060950"/>
          <p14:tracePt t="71982" x="5803900" y="5073650"/>
          <p14:tracePt t="72003" x="5803900" y="5080000"/>
          <p14:tracePt t="72015" x="5803900" y="5086350"/>
          <p14:tracePt t="72062" x="5797550" y="5086350"/>
          <p14:tracePt t="72107" x="5791200" y="5086350"/>
          <p14:tracePt t="72123" x="5784850" y="5080000"/>
          <p14:tracePt t="72291" x="5803900" y="5016500"/>
          <p14:tracePt t="72296" x="5810250" y="4997450"/>
          <p14:tracePt t="72296" x="5816600" y="4953000"/>
          <p14:tracePt t="72316" x="5822950" y="4921250"/>
          <p14:tracePt t="72316" x="5829300" y="4889500"/>
          <p14:tracePt t="72332" x="5829300" y="4851400"/>
          <p14:tracePt t="72332" x="5829300" y="4800600"/>
          <p14:tracePt t="72349" x="5835650" y="4756150"/>
          <p14:tracePt t="72349" x="5835650" y="4699000"/>
          <p14:tracePt t="72349" x="5835650" y="4641850"/>
          <p14:tracePt t="72368" x="5835650" y="4572000"/>
          <p14:tracePt t="72368" x="5842000" y="4502150"/>
          <p14:tracePt t="72383" x="5848350" y="4425950"/>
          <p14:tracePt t="72383" x="5861050" y="4343400"/>
          <p14:tracePt t="72399" x="5880100" y="4260850"/>
          <p14:tracePt t="72399" x="5899150" y="4165600"/>
          <p14:tracePt t="72416" x="5924550" y="4064000"/>
          <p14:tracePt t="72416" x="5949950" y="3956050"/>
          <p14:tracePt t="72433" x="5975350" y="3848100"/>
          <p14:tracePt t="72433" x="6000750" y="3746500"/>
          <p14:tracePt t="72433" x="6026150" y="3638550"/>
          <p14:tracePt t="72451" x="6051550" y="3536950"/>
          <p14:tracePt t="72465" x="6076950" y="3448050"/>
          <p14:tracePt t="72465" x="6127750" y="3289300"/>
          <p14:tracePt t="72483" x="6153150" y="3225800"/>
          <p14:tracePt t="72483" x="6178550" y="3168650"/>
          <p14:tracePt t="72500" x="6197600" y="3117850"/>
          <p14:tracePt t="72500" x="6223000" y="3073400"/>
          <p14:tracePt t="72517" x="6242050" y="3028950"/>
          <p14:tracePt t="72517" x="6254750" y="2997200"/>
          <p14:tracePt t="72533" x="6273800" y="2959100"/>
          <p14:tracePt t="72533" x="6299200" y="2908300"/>
          <p14:tracePt t="72550" x="6311900" y="2889250"/>
          <p14:tracePt t="72550" x="6318250" y="2876550"/>
          <p14:tracePt t="72567" x="6330950" y="2863850"/>
          <p14:tracePt t="72567" x="6337300" y="2851150"/>
          <p14:tracePt t="72583" x="6343650" y="2838450"/>
          <p14:tracePt t="72583" x="6350000" y="2832100"/>
          <p14:tracePt t="72600" x="6356350" y="2819400"/>
          <p14:tracePt t="72600" x="6375400" y="2806700"/>
          <p14:tracePt t="72617" x="6381750" y="2800350"/>
          <p14:tracePt t="72617" x="6388100" y="2800350"/>
          <p14:tracePt t="72633" x="6400800" y="2794000"/>
          <p14:tracePt t="72633" x="6407150" y="2794000"/>
          <p14:tracePt t="72650" x="6413500" y="2794000"/>
          <p14:tracePt t="72650" x="6432550" y="2794000"/>
          <p14:tracePt t="72667" x="6445250" y="2794000"/>
          <p14:tracePt t="72667" x="6451600" y="2800350"/>
          <p14:tracePt t="72683" x="6464300" y="2800350"/>
          <p14:tracePt t="72683" x="6470650" y="2800350"/>
          <p14:tracePt t="72700" x="6483350" y="2806700"/>
          <p14:tracePt t="72700" x="6489700" y="2813050"/>
          <p14:tracePt t="72717" x="6496050" y="2819400"/>
          <p14:tracePt t="72717" x="6502400" y="2825750"/>
          <p14:tracePt t="72717" x="6508750" y="2832100"/>
          <p14:tracePt t="72736" x="6515100" y="2844800"/>
          <p14:tracePt t="72749" x="6521450" y="2857500"/>
          <p14:tracePt t="72749" x="6534150" y="2876550"/>
          <p14:tracePt t="72767" x="6534150" y="2882900"/>
          <p14:tracePt t="72783" x="6515100" y="2914650"/>
          <p14:tracePt t="72848" x="6515100" y="2921000"/>
          <p14:tracePt t="72855" x="6515100" y="2927350"/>
          <p14:tracePt t="72866" x="6515100" y="2933700"/>
          <p14:tracePt t="72883" x="6508750" y="2940050"/>
          <p14:tracePt t="72883" x="6502400" y="2946400"/>
          <p14:tracePt t="72901" x="6489700" y="2952750"/>
          <p14:tracePt t="72901" x="6470650" y="2990850"/>
          <p14:tracePt t="72917" x="6464300" y="3009900"/>
          <p14:tracePt t="72917" x="6451600" y="3035300"/>
          <p14:tracePt t="72935" x="6438900" y="3060700"/>
          <p14:tracePt t="72935" x="6432550" y="3092450"/>
          <p14:tracePt t="72951" x="6419850" y="3124200"/>
          <p14:tracePt t="72951" x="6407150" y="3194050"/>
          <p14:tracePt t="72968" x="6407150" y="3225800"/>
          <p14:tracePt t="72968" x="6400800" y="3257550"/>
          <p14:tracePt t="72985" x="6400800" y="3282950"/>
          <p14:tracePt t="72985" x="6394450" y="3308350"/>
          <p14:tracePt t="73001" x="6394450" y="3333750"/>
          <p14:tracePt t="73001" x="6394450" y="3352800"/>
          <p14:tracePt t="73018" x="6394450" y="3365500"/>
          <p14:tracePt t="73018" x="6388100" y="3384550"/>
          <p14:tracePt t="73035" x="6381750" y="3384550"/>
          <p14:tracePt t="73050" x="6375400" y="3378200"/>
          <p14:tracePt t="73107" x="6362700" y="3378200"/>
          <p14:tracePt t="73111" x="6362700" y="3384550"/>
          <p14:tracePt t="73119" x="6356350" y="3384550"/>
          <p14:tracePt t="73119" x="6350000" y="3390900"/>
          <p14:tracePt t="73135" x="6343650" y="3397250"/>
          <p14:tracePt t="73135" x="6337300" y="3403600"/>
          <p14:tracePt t="73151" x="6324600" y="3409950"/>
          <p14:tracePt t="73151" x="6311900" y="3422650"/>
          <p14:tracePt t="73168" x="6299200" y="3435350"/>
          <p14:tracePt t="73168" x="6292850" y="3460750"/>
          <p14:tracePt t="73185" x="6280150" y="3486150"/>
          <p14:tracePt t="73185" x="6267450" y="3511550"/>
          <p14:tracePt t="73185" x="6254750" y="3549650"/>
          <p14:tracePt t="73185" x="6242050" y="3587750"/>
          <p14:tracePt t="73207" x="6223000" y="3638550"/>
          <p14:tracePt t="73217" x="6210300" y="3689350"/>
          <p14:tracePt t="73217" x="6191250" y="3740150"/>
          <p14:tracePt t="73235" x="6165850" y="3797300"/>
          <p14:tracePt t="73235" x="6146800" y="3854450"/>
          <p14:tracePt t="73252" x="6121400" y="3911600"/>
          <p14:tracePt t="73252" x="6076950" y="4019550"/>
          <p14:tracePt t="73269" x="6051550" y="4070350"/>
          <p14:tracePt t="73269" x="6026150" y="4121150"/>
          <p14:tracePt t="73286" x="6007100" y="4165600"/>
          <p14:tracePt t="73286" x="5981700" y="4203700"/>
          <p14:tracePt t="73302" x="5956300" y="4248150"/>
          <p14:tracePt t="73302" x="5930900" y="4292600"/>
          <p14:tracePt t="73320" x="5905500" y="4330700"/>
          <p14:tracePt t="73320" x="5867400" y="4400550"/>
          <p14:tracePt t="73336" x="5848350" y="4432300"/>
          <p14:tracePt t="73336" x="5829300" y="4464050"/>
          <p14:tracePt t="73352" x="5816600" y="4489450"/>
          <p14:tracePt t="73352" x="5803900" y="4514850"/>
          <p14:tracePt t="73370" x="5791200" y="4540250"/>
          <p14:tracePt t="73370" x="5784850" y="4559300"/>
          <p14:tracePt t="73370" x="5778500" y="4578350"/>
          <p14:tracePt t="73388" x="5765800" y="4591050"/>
          <p14:tracePt t="73401" x="5759450" y="4603750"/>
          <p14:tracePt t="73401" x="5746750" y="4629150"/>
          <p14:tracePt t="73420" x="5746750" y="4635500"/>
          <p14:tracePt t="73420" x="5740400" y="4648200"/>
          <p14:tracePt t="73436" x="5734050" y="4654550"/>
          <p14:tracePt t="73436" x="5734050" y="4660900"/>
          <p14:tracePt t="73453" x="5734050" y="4667250"/>
          <p14:tracePt t="73453" x="5727700" y="4673600"/>
          <p14:tracePt t="73453" x="5727700" y="4679950"/>
          <p14:tracePt t="73472" x="5727700" y="4686300"/>
          <p14:tracePt t="73484" x="5721350" y="4686300"/>
          <p14:tracePt t="73484" x="5715000" y="4699000"/>
          <p14:tracePt t="73503" x="5708650" y="4705350"/>
          <p14:tracePt t="73518" x="5702300" y="4718050"/>
          <p14:tracePt t="73535" x="5702300" y="4724400"/>
          <p14:tracePt t="73551" x="5695950" y="4730750"/>
          <p14:tracePt t="73551" x="5695950" y="4743450"/>
          <p14:tracePt t="73570" x="5695950" y="4749800"/>
          <p14:tracePt t="73570" x="5689600" y="4756150"/>
          <p14:tracePt t="73586" x="5689600" y="4762500"/>
          <p14:tracePt t="73586" x="5689600" y="4775200"/>
          <p14:tracePt t="73603" x="5683250" y="4781550"/>
          <p14:tracePt t="73603" x="5683250" y="4787900"/>
          <p14:tracePt t="73620" x="5683250" y="4794250"/>
          <p14:tracePt t="73620" x="5676900" y="4800600"/>
          <p14:tracePt t="73637" x="5676900" y="4806950"/>
          <p14:tracePt t="73652" x="5676900" y="4813300"/>
          <p14:tracePt t="73668" x="5683250" y="4819650"/>
          <p14:tracePt t="73703" x="5689600" y="4819650"/>
          <p14:tracePt t="73734" x="5695950" y="4819650"/>
          <p14:tracePt t="73771" x="5702300" y="4819650"/>
          <p14:tracePt t="73839" x="5695950" y="4819650"/>
          <p14:tracePt t="74027" x="5695950" y="4813300"/>
          <p14:tracePt t="74055" x="5695950" y="4806950"/>
          <p14:tracePt t="74123" x="5695950" y="4800600"/>
          <p14:tracePt t="74155" x="5695950" y="4794250"/>
          <p14:tracePt t="74175" x="5702300" y="4787900"/>
          <p14:tracePt t="74234" x="5708650" y="4781550"/>
          <p14:tracePt t="74267" x="5708650" y="4775200"/>
          <p14:tracePt t="74295" x="5708650" y="4768850"/>
          <p14:tracePt t="74318" x="5708650" y="4775200"/>
          <p14:tracePt t="74386" x="5702300" y="4781550"/>
          <p14:tracePt t="74406" x="5689600" y="4787900"/>
          <p14:tracePt t="74423" x="5683250" y="4794250"/>
          <p14:tracePt t="74439" x="5676900" y="4794250"/>
          <p14:tracePt t="74447" x="5676900" y="4800600"/>
          <p14:tracePt t="74455" x="5670550" y="4800600"/>
          <p14:tracePt t="74455" x="5664200" y="4806950"/>
          <p14:tracePt t="74455" x="5657850" y="4813300"/>
          <p14:tracePt t="74475" x="5651500" y="4813300"/>
          <p14:tracePt t="74488" x="5645150" y="4819650"/>
          <p14:tracePt t="74488" x="5638800" y="4826000"/>
          <p14:tracePt t="74488" x="5632450" y="4832350"/>
          <p14:tracePt t="74508" x="5626100" y="4838700"/>
          <p14:tracePt t="74508" x="5619750" y="4851400"/>
          <p14:tracePt t="74523" x="5613400" y="4857750"/>
          <p14:tracePt t="74523" x="5613400" y="4864100"/>
          <p14:tracePt t="74540" x="5607050" y="4870450"/>
          <p14:tracePt t="74540" x="5607050" y="4883150"/>
          <p14:tracePt t="74556" x="5607050" y="4889500"/>
          <p14:tracePt t="74556" x="5607050" y="4895850"/>
          <p14:tracePt t="74573" x="5607050" y="4902200"/>
          <p14:tracePt t="74588" x="5613400" y="4902200"/>
          <p14:tracePt t="74605" x="5619750" y="4895850"/>
          <p14:tracePt t="74621" x="5619750" y="4889500"/>
          <p14:tracePt t="74638" x="5626100" y="4889500"/>
          <p14:tracePt t="74655" x="5626100" y="4883150"/>
          <p14:tracePt t="74672" x="5626100" y="4876800"/>
          <p14:tracePt t="74689" x="5626100" y="4870450"/>
          <p14:tracePt t="74706" x="5632450" y="4864100"/>
          <p14:tracePt t="74731" x="5632450" y="4857750"/>
          <p14:tracePt t="74763" x="5638800" y="4857750"/>
          <p14:tracePt t="74783" x="5638800" y="4851400"/>
          <p14:tracePt t="74807" x="5632450" y="4845050"/>
          <p14:tracePt t="74835" x="5632450" y="4838700"/>
          <p14:tracePt t="74895" x="5638800" y="4838700"/>
          <p14:tracePt t="74919" x="5638800" y="4832350"/>
          <p14:tracePt t="74943" x="5645150" y="4838700"/>
          <p14:tracePt t="75014" x="5638800" y="4845050"/>
          <p14:tracePt t="75047" x="5645150" y="4838700"/>
          <p14:tracePt t="75099" x="5645150" y="4832350"/>
          <p14:tracePt t="75115" x="5651500" y="4826000"/>
          <p14:tracePt t="75127" x="5657850" y="4819650"/>
          <p14:tracePt t="75143" x="5657850" y="4813300"/>
          <p14:tracePt t="75151" x="5657850" y="4800600"/>
          <p14:tracePt t="75159" x="5664200" y="4794250"/>
          <p14:tracePt t="75159" x="5664200" y="4787900"/>
          <p14:tracePt t="75175" x="5664200" y="4781550"/>
          <p14:tracePt t="75175" x="5664200" y="4775200"/>
          <p14:tracePt t="75191" x="5670550" y="4768850"/>
          <p14:tracePt t="75191" x="5670550" y="4762500"/>
          <p14:tracePt t="75211" x="5670550" y="4756150"/>
          <p14:tracePt t="75227" x="5676900" y="4756150"/>
          <p14:tracePt t="75255" x="5683250" y="4749800"/>
          <p14:tracePt t="75295" x="5689600" y="4756150"/>
          <p14:tracePt t="75322" x="5689600" y="4762500"/>
          <p14:tracePt t="75339" x="5695950" y="4775200"/>
          <p14:tracePt t="75355" x="5695950" y="4787900"/>
          <p14:tracePt t="75375" x="5695950" y="4794250"/>
          <p14:tracePt t="75390" x="5689600" y="4800600"/>
          <p14:tracePt t="75475" x="5689600" y="4794250"/>
          <p14:tracePt t="75563" x="5695950" y="4794250"/>
          <p14:tracePt t="75587" x="5695950" y="4787900"/>
          <p14:tracePt t="75606" x="5695950" y="4781550"/>
          <p14:tracePt t="75631" x="5689600" y="4775200"/>
          <p14:tracePt t="75662" x="5683250" y="4775200"/>
          <p14:tracePt t="75699" x="5676900" y="4768850"/>
          <p14:tracePt t="75715" x="5670550" y="4768850"/>
          <p14:tracePt t="75727" x="5670550" y="4762500"/>
          <p14:tracePt t="75751" x="5664200" y="4756150"/>
          <p14:tracePt t="75767" x="5664200" y="4749800"/>
          <p14:tracePt t="75774" x="5664200" y="4743450"/>
          <p14:tracePt t="75783" x="5664200" y="4737100"/>
          <p14:tracePt t="75795" x="5664200" y="4730750"/>
          <p14:tracePt t="75809" x="5664200" y="4724400"/>
          <p14:tracePt t="75809" x="5670550" y="4718050"/>
          <p14:tracePt t="75828" x="5670550" y="4711700"/>
          <p14:tracePt t="75828" x="5670550" y="4705350"/>
          <p14:tracePt t="75843" x="5676900" y="4699000"/>
          <p14:tracePt t="75843" x="5676900" y="4692650"/>
          <p14:tracePt t="75860" x="5676900" y="4686300"/>
          <p14:tracePt t="75860" x="5676900" y="4673600"/>
          <p14:tracePt t="75860" x="5683250" y="4667250"/>
          <p14:tracePt t="75879" x="5683250" y="4660900"/>
          <p14:tracePt t="75892" x="5683250" y="4654550"/>
          <p14:tracePt t="75892" x="5689600" y="4635500"/>
          <p14:tracePt t="75911" x="5689600" y="4629150"/>
          <p14:tracePt t="75911" x="5689600" y="4622800"/>
          <p14:tracePt t="75927" x="5689600" y="4610100"/>
          <p14:tracePt t="75927" x="5689600" y="4597400"/>
          <p14:tracePt t="75944" x="5689600" y="4591050"/>
          <p14:tracePt t="75944" x="5689600" y="4584700"/>
          <p14:tracePt t="75961" x="5695950" y="4572000"/>
          <p14:tracePt t="75961" x="5695950" y="4552950"/>
          <p14:tracePt t="75978" x="5695950" y="4546600"/>
          <p14:tracePt t="75978" x="5695950" y="4540250"/>
          <p14:tracePt t="75994" x="5695950" y="4527550"/>
          <p14:tracePt t="75994" x="5695950" y="4521200"/>
          <p14:tracePt t="76011" x="5689600" y="4514850"/>
          <p14:tracePt t="76011" x="5689600" y="4495800"/>
          <p14:tracePt t="76028" x="5683250" y="4483100"/>
          <p14:tracePt t="76028" x="5676900" y="4470400"/>
          <p14:tracePt t="76045" x="5676900" y="4457700"/>
          <p14:tracePt t="76045" x="5670550" y="4445000"/>
          <p14:tracePt t="76061" x="5664200" y="4438650"/>
          <p14:tracePt t="76061" x="5657850" y="4425950"/>
          <p14:tracePt t="76078" x="5651500" y="4413250"/>
          <p14:tracePt t="76078" x="5638800" y="4400550"/>
          <p14:tracePt t="76095" x="5626100" y="4394200"/>
          <p14:tracePt t="76095" x="5619750" y="4387850"/>
          <p14:tracePt t="76112" x="5613400" y="4375150"/>
          <p14:tracePt t="76112" x="5607050" y="4368800"/>
          <p14:tracePt t="76128" x="5600700" y="4362450"/>
          <p14:tracePt t="76128" x="5600700" y="4356100"/>
          <p14:tracePt t="76145" x="5594350" y="4343400"/>
          <p14:tracePt t="76145" x="5594350" y="4330700"/>
          <p14:tracePt t="76145" x="5588000" y="4318000"/>
          <p14:tracePt t="76163" x="5588000" y="4305300"/>
          <p14:tracePt t="76176" x="5588000" y="4286250"/>
          <p14:tracePt t="76176" x="5588000" y="4260850"/>
          <p14:tracePt t="76195" x="5588000" y="4241800"/>
          <p14:tracePt t="76195" x="5588000" y="4229100"/>
          <p14:tracePt t="76195" x="5588000" y="4210050"/>
          <p14:tracePt t="76215" x="5588000" y="4197350"/>
          <p14:tracePt t="76227" x="5594350" y="4178300"/>
          <p14:tracePt t="76227" x="5594350" y="4165600"/>
          <p14:tracePt t="76227" x="5600700" y="4146550"/>
          <p14:tracePt t="76247" x="5600700" y="4127500"/>
          <p14:tracePt t="76260" x="5607050" y="4108450"/>
          <p14:tracePt t="76260" x="5613400" y="4064000"/>
          <p14:tracePt t="76278" x="5613400" y="4038600"/>
          <p14:tracePt t="76278" x="5619750" y="4013200"/>
          <p14:tracePt t="76295" x="5619750" y="3994150"/>
          <p14:tracePt t="76295" x="5626100" y="3975100"/>
          <p14:tracePt t="76312" x="5626100" y="3949700"/>
          <p14:tracePt t="76312" x="5638800" y="3911600"/>
          <p14:tracePt t="76329" x="5645150" y="3886200"/>
          <p14:tracePt t="76329" x="5657850" y="3867150"/>
          <p14:tracePt t="76345" x="5670550" y="3841750"/>
          <p14:tracePt t="76345" x="5689600" y="3816350"/>
          <p14:tracePt t="76362" x="5708650" y="3790950"/>
          <p14:tracePt t="76362" x="5734050" y="3765550"/>
          <p14:tracePt t="76378" x="5765800" y="3746500"/>
          <p14:tracePt t="76378" x="5829300" y="3695700"/>
          <p14:tracePt t="76396" x="5867400" y="3670300"/>
          <p14:tracePt t="76396" x="5905500" y="3651250"/>
          <p14:tracePt t="76412" x="5949950" y="3625850"/>
          <p14:tracePt t="76412" x="5994400" y="3594100"/>
          <p14:tracePt t="76429" x="6045200" y="3568700"/>
          <p14:tracePt t="76429" x="6089650" y="3536950"/>
          <p14:tracePt t="76429" x="6140450" y="3505200"/>
          <p14:tracePt t="76448" x="6191250" y="3473450"/>
          <p14:tracePt t="76461" x="6242050" y="3441700"/>
          <p14:tracePt t="76461" x="6343650" y="3371850"/>
          <p14:tracePt t="76479" x="6388100" y="3340100"/>
          <p14:tracePt t="76479" x="6438900" y="3314700"/>
          <p14:tracePt t="76496" x="6483350" y="3282950"/>
          <p14:tracePt t="76496" x="6527800" y="3257550"/>
          <p14:tracePt t="76512" x="6565900" y="3238500"/>
          <p14:tracePt t="76512" x="6604000" y="3213100"/>
          <p14:tracePt t="76512" x="6635750" y="3194050"/>
          <p14:tracePt t="76532" x="6667500" y="3175000"/>
          <p14:tracePt t="76544" x="6699250" y="3162300"/>
          <p14:tracePt t="76544" x="6743700" y="3130550"/>
          <p14:tracePt t="76563" x="6762750" y="3111500"/>
          <p14:tracePt t="76563" x="6781800" y="3098800"/>
          <p14:tracePt t="76579" x="6794500" y="3086100"/>
          <p14:tracePt t="76579" x="6800850" y="3079750"/>
          <p14:tracePt t="76596" x="6807200" y="3067050"/>
          <p14:tracePt t="76596" x="6813550" y="3060700"/>
          <p14:tracePt t="76613" x="6819900" y="3048000"/>
          <p14:tracePt t="76613" x="6832600" y="3035300"/>
          <p14:tracePt t="76629" x="6832600" y="3028950"/>
          <p14:tracePt t="76629" x="6838950" y="3022600"/>
          <p14:tracePt t="76646" x="6851650" y="3009900"/>
          <p14:tracePt t="76646" x="6858000" y="3003550"/>
          <p14:tracePt t="76663" x="6864350" y="2990850"/>
          <p14:tracePt t="76663" x="6877050" y="2984500"/>
          <p14:tracePt t="76680" x="6883400" y="2971800"/>
          <p14:tracePt t="76680" x="6902450" y="2959100"/>
          <p14:tracePt t="76697" x="6908800" y="2946400"/>
          <p14:tracePt t="76697" x="6915150" y="2940050"/>
          <p14:tracePt t="76714" x="6921500" y="2933700"/>
          <p14:tracePt t="76714" x="6927850" y="2927350"/>
          <p14:tracePt t="76730" x="6934200" y="2921000"/>
          <p14:tracePt t="76730" x="6940550" y="2914650"/>
          <p14:tracePt t="76747" x="6946900" y="2908300"/>
          <p14:tracePt t="76762" x="6946900" y="2901950"/>
          <p14:tracePt t="76779" x="6953250" y="2895600"/>
          <p14:tracePt t="76795" x="6959600" y="2889250"/>
          <p14:tracePt t="76812" x="6965950" y="2895600"/>
          <p14:tracePt t="76831" x="6972300" y="2901950"/>
          <p14:tracePt t="76847" x="6978650" y="2901950"/>
          <p14:tracePt t="76847" x="6985000" y="2901950"/>
          <p14:tracePt t="76864" x="6991350" y="2901950"/>
          <p14:tracePt t="76864" x="6997700" y="2901950"/>
          <p14:tracePt t="76880" x="7010400" y="2901950"/>
          <p14:tracePt t="76880" x="7023100" y="2901950"/>
          <p14:tracePt t="76880" x="7029450" y="2901950"/>
          <p14:tracePt t="76900" x="7042150" y="2901950"/>
          <p14:tracePt t="76912" x="7054850" y="2901950"/>
          <p14:tracePt t="76912" x="7080250" y="2908300"/>
          <p14:tracePt t="76931" x="7086600" y="2908300"/>
          <p14:tracePt t="76931" x="7099300" y="2914650"/>
          <p14:tracePt t="76947" x="7105650" y="2914650"/>
          <p14:tracePt t="76947" x="7112000" y="2921000"/>
          <p14:tracePt t="76964" x="7118350" y="2927350"/>
          <p14:tracePt t="76964" x="7124700" y="2933700"/>
          <p14:tracePt t="76964" x="7131050" y="2940050"/>
          <p14:tracePt t="76983" x="7131050" y="2946400"/>
          <p14:tracePt t="76983" x="7137400" y="2952750"/>
          <p14:tracePt t="76998" x="7137400" y="2959100"/>
          <p14:tracePt t="76998" x="7143750" y="2965450"/>
          <p14:tracePt t="77014" x="7143750" y="2971800"/>
          <p14:tracePt t="77029" x="7150100" y="2971800"/>
          <p14:tracePt t="77046" x="7156450" y="2978150"/>
          <p14:tracePt t="77063" x="7162800" y="2978150"/>
          <p14:tracePt t="77080" x="7169150" y="2978150"/>
          <p14:tracePt t="77096" x="7175500" y="2971800"/>
          <p14:tracePt t="77096" x="7181850" y="2971800"/>
          <p14:tracePt t="77115" x="7194550" y="2971800"/>
          <p14:tracePt t="77131" x="7200900" y="2978150"/>
          <p14:tracePt t="77147" x="7200900" y="2984500"/>
          <p14:tracePt t="77167" x="7200900" y="2990850"/>
          <p14:tracePt t="77183" x="7200900" y="2997200"/>
          <p14:tracePt t="77201" x="7200900" y="3003550"/>
          <p14:tracePt t="77215" x="7200900" y="3009900"/>
          <p14:tracePt t="77215" x="7200900" y="3016250"/>
          <p14:tracePt t="77232" x="7200900" y="3022600"/>
          <p14:tracePt t="77232" x="7194550" y="3028950"/>
          <p14:tracePt t="77248" x="7194550" y="3035300"/>
          <p14:tracePt t="77248" x="7188200" y="3041650"/>
          <p14:tracePt t="77265" x="7181850" y="3048000"/>
          <p14:tracePt t="77265" x="7175500" y="3054350"/>
          <p14:tracePt t="77265" x="7169150" y="3060700"/>
          <p14:tracePt t="77284" x="7162800" y="3067050"/>
          <p14:tracePt t="77284" x="7156450" y="3073400"/>
          <p14:tracePt t="77299" x="7143750" y="3079750"/>
          <p14:tracePt t="77299" x="7137400" y="3079750"/>
          <p14:tracePt t="77315" x="7124700" y="3079750"/>
          <p14:tracePt t="77315" x="7112000" y="3079750"/>
          <p14:tracePt t="77331" x="6940550" y="2914650"/>
          <p14:tracePt t="77409" x="6934200" y="2889250"/>
          <p14:tracePt t="77415" x="6915150" y="2832100"/>
          <p14:tracePt t="77431" x="6908800" y="2774950"/>
          <p14:tracePt t="77448" x="6915150" y="2717800"/>
          <p14:tracePt t="77464" x="6934200" y="2667000"/>
          <p14:tracePt t="77464" x="6953250" y="2641600"/>
          <p14:tracePt t="77484" x="6997700" y="2590800"/>
          <p14:tracePt t="77499" x="7054850" y="2552700"/>
          <p14:tracePt t="77515" x="7124700" y="2520950"/>
          <p14:tracePt t="77532" x="7200900" y="2495550"/>
          <p14:tracePt t="77548" x="7283450" y="2482850"/>
          <p14:tracePt t="77565" x="7404100" y="2489200"/>
          <p14:tracePt t="77583" x="7473950" y="2520950"/>
          <p14:tracePt t="77598" x="7537450" y="2565400"/>
          <p14:tracePt t="77615" x="7581900" y="2616200"/>
          <p14:tracePt t="77632" x="7632700" y="2692400"/>
          <p14:tracePt t="77648" x="7639050" y="2743200"/>
          <p14:tracePt t="77665" x="7632700" y="2794000"/>
          <p14:tracePt t="77682" x="7607300" y="2844800"/>
          <p14:tracePt t="77699" x="7543800" y="2921000"/>
          <p14:tracePt t="77716" x="7486650" y="2965450"/>
          <p14:tracePt t="77732" x="7423150" y="2990850"/>
          <p14:tracePt t="77749" x="7321550" y="3016250"/>
          <p14:tracePt t="77767" x="7251700" y="3016250"/>
          <p14:tracePt t="77783" x="7181850" y="3009900"/>
          <p14:tracePt t="77799" x="7118350" y="2990850"/>
          <p14:tracePt t="77816" x="7054850" y="2971800"/>
          <p14:tracePt t="77832" x="7004050" y="2933700"/>
          <p14:tracePt t="77832" x="6985000" y="2914650"/>
          <p14:tracePt t="77851" x="6953250" y="2863850"/>
          <p14:tracePt t="77867" x="6934200" y="2800350"/>
          <p14:tracePt t="77883" x="6934200" y="2736850"/>
          <p14:tracePt t="77899" x="6953250" y="2673350"/>
          <p14:tracePt t="77916" x="6997700" y="2609850"/>
          <p14:tracePt t="77933" x="7092950" y="2540000"/>
          <p14:tracePt t="77949" x="7181850" y="2520950"/>
          <p14:tracePt t="77966" x="7270750" y="2514600"/>
          <p14:tracePt t="77983" x="7366000" y="2533650"/>
          <p14:tracePt t="78000" x="7486650" y="2590800"/>
          <p14:tracePt t="78017" x="7556500" y="2654300"/>
          <p14:tracePt t="78033" x="7600950" y="2724150"/>
          <p14:tracePt t="78050" x="7620000" y="2825750"/>
          <p14:tracePt t="78067" x="7594600" y="2889250"/>
          <p14:tracePt t="78083" x="7543800" y="2940050"/>
          <p14:tracePt t="78100" x="7461250" y="2984500"/>
          <p14:tracePt t="78117" x="7366000" y="3022600"/>
          <p14:tracePt t="78117" x="7315200" y="3035300"/>
          <p14:tracePt t="78136" x="7207250" y="3048000"/>
          <p14:tracePt t="78151" x="7105650" y="3054350"/>
          <p14:tracePt t="78167" x="7004050" y="3035300"/>
          <p14:tracePt t="78184" x="6915150" y="2997200"/>
          <p14:tracePt t="78184" x="6877050" y="2971800"/>
          <p14:tracePt t="78203" x="6845300" y="2946400"/>
          <p14:tracePt t="78217" x="6781800" y="2832100"/>
          <p14:tracePt t="78236" x="6788150" y="2743200"/>
          <p14:tracePt t="78250" x="6832600" y="2660650"/>
          <p14:tracePt t="78267" x="6915150" y="2590800"/>
          <p14:tracePt t="78284" x="7023100" y="2546350"/>
          <p14:tracePt t="78301" x="7200900" y="2527300"/>
          <p14:tracePt t="78317" x="7321550" y="2546350"/>
          <p14:tracePt t="78334" x="7423150" y="2597150"/>
          <p14:tracePt t="78351" x="7537450" y="2717800"/>
          <p14:tracePt t="78368" x="7575550" y="2813050"/>
          <p14:tracePt t="78384" x="7581900" y="2895600"/>
          <p14:tracePt t="78401" x="7550150" y="2965450"/>
          <p14:tracePt t="78418" x="7429500" y="3041650"/>
          <p14:tracePt t="78435" x="7321550" y="3073400"/>
          <p14:tracePt t="78451" x="7207250" y="3086100"/>
          <p14:tracePt t="78468" x="7099300" y="3086100"/>
          <p14:tracePt t="78484" x="7010400" y="3079750"/>
          <p14:tracePt t="78484" x="6972300" y="3073400"/>
          <p14:tracePt t="78504" x="6940550" y="3067050"/>
          <p14:tracePt t="78519" x="6877050" y="3041650"/>
          <p14:tracePt t="78519" x="6858000" y="3028950"/>
          <p14:tracePt t="78536" x="6832600" y="3009900"/>
          <p14:tracePt t="78536" x="6813550" y="2997200"/>
          <p14:tracePt t="78552" x="6800850" y="2971800"/>
          <p14:tracePt t="78552" x="6788150" y="2959100"/>
          <p14:tracePt t="78569" x="6769100" y="2946400"/>
          <p14:tracePt t="78569" x="6756400" y="2940050"/>
          <p14:tracePt t="78569" x="6743700" y="2940050"/>
          <p14:tracePt t="78588" x="6724650" y="2952750"/>
          <p14:tracePt t="78588" x="6705600" y="2965450"/>
          <p14:tracePt t="78603" x="6686550" y="2984500"/>
          <p14:tracePt t="78603" x="6667500" y="3009900"/>
          <p14:tracePt t="78619" x="6642100" y="3035300"/>
          <p14:tracePt t="78619" x="6616700" y="3067050"/>
          <p14:tracePt t="78636" x="6591300" y="3098800"/>
          <p14:tracePt t="78636" x="6565900" y="3130550"/>
          <p14:tracePt t="78653" x="6540500" y="3162300"/>
          <p14:tracePt t="78653" x="6483350" y="3225800"/>
          <p14:tracePt t="78669" x="6457950" y="3257550"/>
          <p14:tracePt t="78669" x="6432550" y="3289300"/>
          <p14:tracePt t="78686" x="6407150" y="3321050"/>
          <p14:tracePt t="78686" x="6381750" y="3352800"/>
          <p14:tracePt t="78704" x="6356350" y="3384550"/>
          <p14:tracePt t="78704" x="6330950" y="3409950"/>
          <p14:tracePt t="78720" x="6305550" y="3435350"/>
          <p14:tracePt t="78720" x="6254750" y="3486150"/>
          <p14:tracePt t="78736" x="6235700" y="3511550"/>
          <p14:tracePt t="78736" x="6223000" y="3530600"/>
          <p14:tracePt t="78753" x="6203950" y="3549650"/>
          <p14:tracePt t="78753" x="6184900" y="3568700"/>
          <p14:tracePt t="78770" x="6172200" y="3587750"/>
          <p14:tracePt t="78770" x="6153150" y="3613150"/>
          <p14:tracePt t="78787" x="6140450" y="3625850"/>
          <p14:tracePt t="78787" x="6134100" y="3632200"/>
          <p14:tracePt t="78803" x="6127750" y="3638550"/>
          <p14:tracePt t="78803" x="6121400" y="3644900"/>
          <p14:tracePt t="78820" x="6115050" y="3651250"/>
          <p14:tracePt t="78820" x="6102350" y="3657600"/>
          <p14:tracePt t="78837" x="6096000" y="3657600"/>
          <p14:tracePt t="78852" x="6089650" y="3657600"/>
          <p14:tracePt t="78852" x="6083300" y="3663950"/>
          <p14:tracePt t="78872" x="6076950" y="3663950"/>
          <p14:tracePt t="78886" x="6070600" y="3663950"/>
          <p14:tracePt t="78902" x="6064250" y="3670300"/>
          <p14:tracePt t="78902" x="6057900" y="3670300"/>
          <p14:tracePt t="78902" x="6051550" y="3670300"/>
          <p14:tracePt t="78923" x="6045200" y="3676650"/>
          <p14:tracePt t="78939" x="6038850" y="3683000"/>
          <p14:tracePt t="78952" x="6032500" y="3689350"/>
          <p14:tracePt t="78952" x="6019800" y="3695700"/>
          <p14:tracePt t="78971" x="6013450" y="3702050"/>
          <p14:tracePt t="78971" x="6007100" y="3702050"/>
          <p14:tracePt t="78987" x="6000750" y="3702050"/>
          <p14:tracePt t="78987" x="5994400" y="3708400"/>
          <p14:tracePt t="79004" x="5988050" y="3702050"/>
          <p14:tracePt t="79020" x="5981700" y="3708400"/>
          <p14:tracePt t="79020" x="5975350" y="3708400"/>
          <p14:tracePt t="79038" x="5969000" y="3708400"/>
          <p14:tracePt t="79094" x="5962650" y="3702050"/>
          <p14:tracePt t="79118" x="5956300" y="3702050"/>
          <p14:tracePt t="79134" x="5949950" y="3708400"/>
          <p14:tracePt t="79155" x="5949950" y="3702050"/>
          <p14:tracePt t="79215" x="5943600" y="3695700"/>
          <p14:tracePt t="79247" x="5943600" y="3689350"/>
          <p14:tracePt t="79267" x="5937250" y="3683000"/>
          <p14:tracePt t="79299" x="5943600" y="3676650"/>
          <p14:tracePt t="79315" x="5937250" y="3670300"/>
          <p14:tracePt t="79327" x="5937250" y="3663950"/>
          <p14:tracePt t="79351" x="5930900" y="3657600"/>
          <p14:tracePt t="79367" x="5924550" y="3651250"/>
          <p14:tracePt t="79375" x="5924550" y="3644900"/>
          <p14:tracePt t="79375" x="5918200" y="3638550"/>
          <p14:tracePt t="79388" x="5918200" y="3632200"/>
          <p14:tracePt t="79388" x="5918200" y="3619500"/>
          <p14:tracePt t="79405" x="5911850" y="3613150"/>
          <p14:tracePt t="79420" x="5905500" y="3619500"/>
          <p14:tracePt t="79455" x="5905500" y="3613150"/>
          <p14:tracePt t="79502" x="5905500" y="3606800"/>
          <p14:tracePt t="79507" x="5911850" y="3600450"/>
          <p14:tracePt t="79530" x="5911850" y="3594100"/>
          <p14:tracePt t="79547" x="5911850" y="3587750"/>
          <p14:tracePt t="79642" x="5905500" y="3581400"/>
          <p14:tracePt t="79659" x="5905500" y="3575050"/>
          <p14:tracePt t="79727" x="5899150" y="3568700"/>
          <p14:tracePt t="79747" x="5892800" y="3568700"/>
          <p14:tracePt t="79770" x="5886450" y="3562350"/>
          <p14:tracePt t="79786" x="5880100" y="3562350"/>
          <p14:tracePt t="79831" x="5873750" y="3568700"/>
          <p14:tracePt t="79847" x="5873750" y="3575050"/>
          <p14:tracePt t="79854" x="5867400" y="3581400"/>
          <p14:tracePt t="79867" x="5867400" y="3587750"/>
          <p14:tracePt t="79891" x="5873750" y="3581400"/>
          <p14:tracePt t="79907" x="5880100" y="3581400"/>
          <p14:tracePt t="79915" x="5886450" y="3581400"/>
          <p14:tracePt t="79923" x="5899150" y="3581400"/>
          <p14:tracePt t="79923" x="5905500" y="3581400"/>
          <p14:tracePt t="79940" x="5918200" y="3581400"/>
          <p14:tracePt t="79940" x="5924550" y="3581400"/>
          <p14:tracePt t="79957" x="5937250" y="3575050"/>
          <p14:tracePt t="79957" x="5949950" y="3581400"/>
          <p14:tracePt t="79957" x="5962650" y="3575050"/>
          <p14:tracePt t="79976" x="5975350" y="3575050"/>
          <p14:tracePt t="79976" x="5988050" y="3568700"/>
          <p14:tracePt t="79991" x="6000750" y="3568700"/>
          <p14:tracePt t="79991" x="6013450" y="3562350"/>
          <p14:tracePt t="80007" x="6026150" y="3556000"/>
          <p14:tracePt t="80007" x="6038850" y="3549650"/>
          <p14:tracePt t="80024" x="6051550" y="3543300"/>
          <p14:tracePt t="80024" x="6064250" y="3536950"/>
          <p14:tracePt t="80040" x="6076950" y="3524250"/>
          <p14:tracePt t="80040" x="6096000" y="3505200"/>
          <p14:tracePt t="80057" x="6108700" y="3498850"/>
          <p14:tracePt t="80057" x="6121400" y="3492500"/>
          <p14:tracePt t="80074" x="6134100" y="3479800"/>
          <p14:tracePt t="80074" x="6140450" y="3473450"/>
          <p14:tracePt t="80090" x="6153150" y="3467100"/>
          <p14:tracePt t="80090" x="6172200" y="3454400"/>
          <p14:tracePt t="80107" x="6178550" y="3448050"/>
          <p14:tracePt t="80107" x="6184900" y="3441700"/>
          <p14:tracePt t="80124" x="6191250" y="3435350"/>
          <p14:tracePt t="80124" x="6203950" y="3429000"/>
          <p14:tracePt t="80141" x="6210300" y="3429000"/>
          <p14:tracePt t="80141" x="6210300" y="3422650"/>
          <p14:tracePt t="80158" x="6216650" y="3416300"/>
          <p14:tracePt t="80158" x="6223000" y="3416300"/>
          <p14:tracePt t="80175" x="6235700" y="3409950"/>
          <p14:tracePt t="80190" x="6242050" y="3403600"/>
          <p14:tracePt t="80209" x="6248400" y="3397250"/>
          <p14:tracePt t="80223" x="6254750" y="3390900"/>
          <p14:tracePt t="80240" x="6248400" y="3397250"/>
          <p14:tracePt t="80294" x="6254750" y="3403600"/>
          <p14:tracePt t="80318" x="6254750" y="3409950"/>
          <p14:tracePt t="80343" x="6267450" y="3416300"/>
          <p14:tracePt t="80355" x="6273800" y="3416300"/>
          <p14:tracePt t="80363" x="6280150" y="3416300"/>
          <p14:tracePt t="80373" x="6286500" y="3422650"/>
          <p14:tracePt t="80373" x="6299200" y="3422650"/>
          <p14:tracePt t="80391" x="6305550" y="3429000"/>
          <p14:tracePt t="80391" x="6324600" y="3435350"/>
          <p14:tracePt t="80408" x="6337300" y="3441700"/>
          <p14:tracePt t="80408" x="6343650" y="3448050"/>
          <p14:tracePt t="80425" x="6350000" y="3454400"/>
          <p14:tracePt t="80425" x="6362700" y="3460750"/>
          <p14:tracePt t="80442" x="6369050" y="3467100"/>
          <p14:tracePt t="80442" x="6381750" y="3486150"/>
          <p14:tracePt t="80459" x="6388100" y="3492500"/>
          <p14:tracePt t="80459" x="6394450" y="3498850"/>
          <p14:tracePt t="80476" x="6394450" y="3505200"/>
          <p14:tracePt t="80491" x="6388100" y="3511550"/>
          <p14:tracePt t="80491" x="6381750" y="3517900"/>
          <p14:tracePt t="80508" x="6375400" y="3524250"/>
          <p14:tracePt t="80508" x="6362700" y="3524250"/>
          <p14:tracePt t="80508" x="6350000" y="3530600"/>
          <p14:tracePt t="80528" x="6337300" y="3536950"/>
          <p14:tracePt t="80541" x="6318250" y="3543300"/>
          <p14:tracePt t="80541" x="6273800" y="3556000"/>
          <p14:tracePt t="80560" x="6248400" y="3562350"/>
          <p14:tracePt t="80560" x="6223000" y="3568700"/>
          <p14:tracePt t="80576" x="6191250" y="3568700"/>
          <p14:tracePt t="80576" x="6165850" y="3575050"/>
          <p14:tracePt t="80592" x="6134100" y="3575050"/>
          <p14:tracePt t="80592" x="6102350" y="3575050"/>
          <p14:tracePt t="80609" x="6070600" y="3575050"/>
          <p14:tracePt t="80609" x="6045200" y="3575050"/>
          <p14:tracePt t="80609" x="6026150" y="3575050"/>
          <p14:tracePt t="80628" x="6007100" y="3568700"/>
          <p14:tracePt t="80628" x="5994400" y="3562350"/>
          <p14:tracePt t="80643" x="5981700" y="3556000"/>
          <p14:tracePt t="80643" x="5981700" y="3543300"/>
          <p14:tracePt t="80659" x="5988050" y="3530600"/>
          <p14:tracePt t="80659" x="6000750" y="3517900"/>
          <p14:tracePt t="80676" x="6019800" y="3492500"/>
          <p14:tracePt t="80676" x="6045200" y="3473450"/>
          <p14:tracePt t="80693" x="6076950" y="3441700"/>
          <p14:tracePt t="80693" x="6165850" y="3384550"/>
          <p14:tracePt t="80710" x="6216650" y="3352800"/>
          <p14:tracePt t="80710" x="6267450" y="3321050"/>
          <p14:tracePt t="80726" x="6324600" y="3282950"/>
          <p14:tracePt t="80726" x="6381750" y="3251200"/>
          <p14:tracePt t="80743" x="6445250" y="3213100"/>
          <p14:tracePt t="80743" x="6502400" y="3181350"/>
          <p14:tracePt t="80760" x="6559550" y="3149600"/>
          <p14:tracePt t="80760" x="6673850" y="3098800"/>
          <p14:tracePt t="80776" x="6718300" y="3073400"/>
          <p14:tracePt t="80776" x="6756400" y="3048000"/>
          <p14:tracePt t="80793" x="6788150" y="3028950"/>
          <p14:tracePt t="80793" x="6819900" y="3016250"/>
          <p14:tracePt t="80810" x="6838950" y="3003550"/>
          <p14:tracePt t="80810" x="6870700" y="2984500"/>
          <p14:tracePt t="80827" x="6877050" y="2978150"/>
          <p14:tracePt t="80827" x="6883400" y="2971800"/>
          <p14:tracePt t="80844" x="6883400" y="2965450"/>
          <p14:tracePt t="80859" x="6877050" y="2971800"/>
          <p14:tracePt t="80882" x="6870700" y="2978150"/>
          <p14:tracePt t="80892" x="6870700" y="2984500"/>
          <p14:tracePt t="80892" x="6864350" y="2990850"/>
          <p14:tracePt t="80911" x="6858000" y="3003550"/>
          <p14:tracePt t="80926" x="6851650" y="3009900"/>
          <p14:tracePt t="80943" x="6858000" y="3009900"/>
          <p14:tracePt t="80963" x="6864350" y="3003550"/>
          <p14:tracePt t="80976" x="6870700" y="2997200"/>
          <p14:tracePt t="80976" x="6889750" y="2990850"/>
          <p14:tracePt t="80996" x="6902450" y="2984500"/>
          <p14:tracePt t="80996" x="6921500" y="2984500"/>
          <p14:tracePt t="81010" x="6934200" y="2978150"/>
          <p14:tracePt t="81010" x="6953250" y="2978150"/>
          <p14:tracePt t="81028" x="6972300" y="2978150"/>
          <p14:tracePt t="81028" x="6985000" y="2978150"/>
          <p14:tracePt t="81044" x="6997700" y="2971800"/>
          <p14:tracePt t="81044" x="7016750" y="2971800"/>
          <p14:tracePt t="81060" x="7029450" y="2971800"/>
          <p14:tracePt t="81060" x="7048500" y="2971800"/>
          <p14:tracePt t="81077" x="7054850" y="2971800"/>
          <p14:tracePt t="81077" x="7061200" y="2971800"/>
          <p14:tracePt t="81094" x="7067550" y="2971800"/>
          <p14:tracePt t="81109" x="7061200" y="2971800"/>
          <p14:tracePt t="81135" x="7054850" y="2965450"/>
          <p14:tracePt t="81143" x="7042150" y="2959100"/>
          <p14:tracePt t="81161" x="6896100" y="2755900"/>
          <p14:tracePt t="81238" x="6889750" y="2730500"/>
          <p14:tracePt t="81243" x="6889750" y="2679700"/>
          <p14:tracePt t="81260" x="6915150" y="2616200"/>
          <p14:tracePt t="81277" x="6965950" y="2552700"/>
          <p14:tracePt t="81277" x="6997700" y="2520950"/>
          <p14:tracePt t="81295" x="7080250" y="2470150"/>
          <p14:tracePt t="81310" x="7175500" y="2425700"/>
          <p14:tracePt t="81327" x="7283450" y="2400300"/>
          <p14:tracePt t="81344" x="7385050" y="2393950"/>
          <p14:tracePt t="81360" x="7524750" y="2425700"/>
          <p14:tracePt t="81377" x="7594600" y="2470150"/>
          <p14:tracePt t="81394" x="7645400" y="2533650"/>
          <p14:tracePt t="81411" x="7677150" y="2647950"/>
          <p14:tracePt t="81427" x="7658100" y="2724150"/>
          <p14:tracePt t="81444" x="7613650" y="2787650"/>
          <p14:tracePt t="81461" x="7543800" y="2844800"/>
          <p14:tracePt t="81478" x="7410450" y="2895600"/>
          <p14:tracePt t="81495" x="7321550" y="2921000"/>
          <p14:tracePt t="81511" x="7239000" y="2933700"/>
          <p14:tracePt t="81528" x="7175500" y="2940050"/>
          <p14:tracePt t="81544" x="7131050" y="2933700"/>
          <p14:tracePt t="81544" x="7112000" y="2927350"/>
          <p14:tracePt t="81564" x="7086600" y="2908300"/>
          <p14:tracePt t="81579" x="7080250" y="2882900"/>
          <p14:tracePt t="81595" x="7080250" y="2863850"/>
          <p14:tracePt t="81611" x="7080250" y="2857500"/>
          <p14:tracePt t="81628" x="7099300" y="2857500"/>
          <p14:tracePt t="81645" x="7105650" y="2857500"/>
          <p14:tracePt t="81645" x="7112000" y="2863850"/>
          <p14:tracePt t="81664" x="7118350" y="2876550"/>
          <p14:tracePt t="81678" x="7124700" y="2882900"/>
          <p14:tracePt t="81695" x="7124700" y="2889250"/>
          <p14:tracePt t="81715" x="7118350" y="2895600"/>
          <p14:tracePt t="81715" x="7118350" y="2908300"/>
          <p14:tracePt t="81730" x="7112000" y="2914650"/>
          <p14:tracePt t="81730" x="7099300" y="2927350"/>
          <p14:tracePt t="81746" x="7086600" y="2940050"/>
          <p14:tracePt t="81746" x="7080250" y="2959100"/>
          <p14:tracePt t="81763" x="7067550" y="2971800"/>
          <p14:tracePt t="81763" x="7054850" y="2990850"/>
          <p14:tracePt t="81780" x="7042150" y="3009900"/>
          <p14:tracePt t="81780" x="7016750" y="3041650"/>
          <p14:tracePt t="81796" x="7004050" y="3060700"/>
          <p14:tracePt t="81796" x="6997700" y="3079750"/>
          <p14:tracePt t="81813" x="6985000" y="3098800"/>
          <p14:tracePt t="81813" x="6978650" y="3117850"/>
          <p14:tracePt t="81830" x="6972300" y="3136900"/>
          <p14:tracePt t="81830" x="6959600" y="3187700"/>
          <p14:tracePt t="81847" x="6959600" y="3213100"/>
          <p14:tracePt t="81847" x="6959600" y="3244850"/>
          <p14:tracePt t="81864" x="6959600" y="3270250"/>
          <p14:tracePt t="81864" x="6965950" y="3302000"/>
          <p14:tracePt t="81880" x="6965950" y="3333750"/>
          <p14:tracePt t="81880" x="6972300" y="3365500"/>
          <p14:tracePt t="81897" x="6978650" y="3390900"/>
          <p14:tracePt t="81897" x="6985000" y="3422650"/>
          <p14:tracePt t="81897" x="6991350" y="3454400"/>
          <p14:tracePt t="81915" x="6997700" y="3486150"/>
          <p14:tracePt t="81928" x="6997700" y="3517900"/>
          <p14:tracePt t="81928" x="7004050" y="3568700"/>
          <p14:tracePt t="81947" x="7004050" y="3594100"/>
          <p14:tracePt t="81947" x="7010400" y="3613150"/>
          <p14:tracePt t="81963" x="7010400" y="3632200"/>
          <p14:tracePt t="81963" x="7010400" y="3644900"/>
          <p14:tracePt t="81980" x="7004050" y="3651250"/>
          <p14:tracePt t="81980" x="7004050" y="3657600"/>
          <p14:tracePt t="81997" x="6997700" y="3663950"/>
          <p14:tracePt t="81997" x="6991350" y="3676650"/>
          <p14:tracePt t="82016" x="6985000" y="3676650"/>
          <p14:tracePt t="82016" x="6978650" y="3683000"/>
          <p14:tracePt t="82030" x="6972300" y="3683000"/>
          <p14:tracePt t="82046" x="6965950" y="3689350"/>
          <p14:tracePt t="82062" x="6959600" y="3695700"/>
          <p14:tracePt t="82062" x="6959600" y="3702050"/>
          <p14:tracePt t="82081" x="6953250" y="3708400"/>
          <p14:tracePt t="82081" x="6946900" y="3714750"/>
          <p14:tracePt t="82097" x="6940550" y="3714750"/>
          <p14:tracePt t="82097" x="6934200" y="3727450"/>
          <p14:tracePt t="82114" x="6927850" y="3727450"/>
          <p14:tracePt t="82114" x="6915150" y="3733800"/>
          <p14:tracePt t="82131" x="6902450" y="3740150"/>
          <p14:tracePt t="82131" x="6877050" y="3746500"/>
          <p14:tracePt t="82148" x="6858000" y="3746500"/>
          <p14:tracePt t="82148" x="6838950" y="3740150"/>
          <p14:tracePt t="82164" x="6819900" y="3733800"/>
          <p14:tracePt t="82164" x="6800850" y="3714750"/>
          <p14:tracePt t="82181" x="6781800" y="3702050"/>
          <p14:tracePt t="82181" x="6762750" y="3670300"/>
          <p14:tracePt t="82181" x="6743700" y="3638550"/>
          <p14:tracePt t="82201" x="6731000" y="3600450"/>
          <p14:tracePt t="82213" x="7029450" y="3048000"/>
          <p14:tracePt t="82309" x="7086600" y="3048000"/>
          <p14:tracePt t="82315" x="7207250" y="3060700"/>
          <p14:tracePt t="82330" x="7315200" y="3092450"/>
          <p14:tracePt t="82347" x="7404100" y="3143250"/>
          <p14:tracePt t="82364" x="7486650" y="3238500"/>
          <p14:tracePt t="82380" x="7499350" y="3308350"/>
          <p14:tracePt t="82397" x="7480300" y="3384550"/>
          <p14:tracePt t="82414" x="7429500" y="3460750"/>
          <p14:tracePt t="82431" x="7321550" y="3575050"/>
          <p14:tracePt t="82447" x="7232650" y="3632200"/>
          <p14:tracePt t="82464" x="7143750" y="3676650"/>
          <p14:tracePt t="82481" x="7061200" y="3708400"/>
          <p14:tracePt t="82481" x="7023100" y="3714750"/>
          <p14:tracePt t="82499" x="6959600" y="3727450"/>
          <p14:tracePt t="82515" x="6908800" y="3733800"/>
          <p14:tracePt t="82531" x="6883400" y="3733800"/>
          <p14:tracePt t="82548" x="6864350" y="3727450"/>
          <p14:tracePt t="82564" x="6858000" y="3727450"/>
          <p14:tracePt t="82581" x="6858000" y="3714750"/>
          <p14:tracePt t="82599" x="6858000" y="3708400"/>
          <p14:tracePt t="82615" x="6864350" y="3708400"/>
          <p14:tracePt t="82643" x="6858000" y="3708400"/>
          <p14:tracePt t="82703" x="6851650" y="3708400"/>
          <p14:tracePt t="82726" x="6851650" y="3714750"/>
          <p14:tracePt t="82735" x="6845300" y="3714750"/>
          <p14:tracePt t="82748" x="6832600" y="3714750"/>
          <p14:tracePt t="82766" x="6819900" y="3702050"/>
          <p14:tracePt t="82766" x="6813550" y="3702050"/>
          <p14:tracePt t="82783" x="6794500" y="3689350"/>
          <p14:tracePt t="82783" x="6762750" y="3676650"/>
          <p14:tracePt t="82800" x="6743700" y="3670300"/>
          <p14:tracePt t="82800" x="6718300" y="3670300"/>
          <p14:tracePt t="82816" x="6699250" y="3683000"/>
          <p14:tracePt t="82816" x="6667500" y="3695700"/>
          <p14:tracePt t="82833" x="6642100" y="3714750"/>
          <p14:tracePt t="82833" x="6616700" y="3740150"/>
          <p14:tracePt t="82849" x="6584950" y="3771900"/>
          <p14:tracePt t="82849" x="6515100" y="3848100"/>
          <p14:tracePt t="82867" x="6477000" y="3892550"/>
          <p14:tracePt t="82867" x="6438900" y="3930650"/>
          <p14:tracePt t="82884" x="6400800" y="3975100"/>
          <p14:tracePt t="82884" x="6362700" y="4013200"/>
          <p14:tracePt t="82900" x="6324600" y="4051300"/>
          <p14:tracePt t="82900" x="6286500" y="4089400"/>
          <p14:tracePt t="82917" x="6248400" y="4121150"/>
          <p14:tracePt t="82917" x="6210300" y="4152900"/>
          <p14:tracePt t="82917" x="6172200" y="4184650"/>
          <p14:tracePt t="82935" x="6134100" y="4216400"/>
          <p14:tracePt t="82948" x="6102350" y="4241800"/>
          <p14:tracePt t="82948" x="6045200" y="4292600"/>
          <p14:tracePt t="82967" x="6019800" y="4318000"/>
          <p14:tracePt t="82967" x="5994400" y="4343400"/>
          <p14:tracePt t="82984" x="5975350" y="4368800"/>
          <p14:tracePt t="82984" x="5962650" y="4394200"/>
          <p14:tracePt t="83000" x="5949950" y="4419600"/>
          <p14:tracePt t="83000" x="5937250" y="4438650"/>
          <p14:tracePt t="83017" x="5930900" y="4464050"/>
          <p14:tracePt t="83017" x="5924550" y="4495800"/>
          <p14:tracePt t="83036" x="5924550" y="4508500"/>
          <p14:tracePt t="83036" x="5924550" y="4521200"/>
          <p14:tracePt t="83051" x="5924550" y="4527550"/>
          <p14:tracePt t="83051" x="5930900" y="4533900"/>
          <p14:tracePt t="83067" x="5937250" y="4540250"/>
          <p14:tracePt t="83082" x="5937250" y="4546600"/>
          <p14:tracePt t="83099" x="5937250" y="4552950"/>
          <p14:tracePt t="83116" x="5937250" y="4559300"/>
          <p14:tracePt t="83116" x="5930900" y="4565650"/>
          <p14:tracePt t="83135" x="5924550" y="4572000"/>
          <p14:tracePt t="83135" x="5918200" y="4584700"/>
          <p14:tracePt t="83156" x="5911850" y="4591050"/>
          <p14:tracePt t="83156" x="5905500" y="4597400"/>
          <p14:tracePt t="83172" x="5899150" y="4597400"/>
          <p14:tracePt t="83172" x="5892800" y="4603750"/>
          <p14:tracePt t="83184" x="5886450" y="4610100"/>
          <p14:tracePt t="83184" x="5873750" y="4616450"/>
          <p14:tracePt t="83201" x="5867400" y="4622800"/>
          <p14:tracePt t="83201" x="5854700" y="4629150"/>
          <p14:tracePt t="83201" x="5848350" y="4635500"/>
          <p14:tracePt t="83220" x="5835650" y="4635500"/>
          <p14:tracePt t="83233" x="5829300" y="4641850"/>
          <p14:tracePt t="83233" x="5810250" y="4654550"/>
          <p14:tracePt t="83251" x="5797550" y="4660900"/>
          <p14:tracePt t="83251" x="5791200" y="4667250"/>
          <p14:tracePt t="83268" x="5784850" y="4667250"/>
          <p14:tracePt t="83268" x="5778500" y="4673600"/>
          <p14:tracePt t="83285" x="5772150" y="4679950"/>
          <p14:tracePt t="83285" x="5765800" y="4686300"/>
          <p14:tracePt t="83301" x="5759450" y="4692650"/>
          <p14:tracePt t="83316" x="5759450" y="4699000"/>
          <p14:tracePt t="83316" x="5753100" y="4711700"/>
          <p14:tracePt t="83335" x="5746750" y="4718050"/>
          <p14:tracePt t="83335" x="5746750" y="4724400"/>
          <p14:tracePt t="83352" x="5740400" y="4730750"/>
          <p14:tracePt t="83352" x="5734050" y="4737100"/>
          <p14:tracePt t="83368" x="5734050" y="4743450"/>
          <p14:tracePt t="83383" x="5721350" y="4749800"/>
          <p14:tracePt t="83383" x="5715000" y="4756150"/>
          <p14:tracePt t="83401" x="5721350" y="4749800"/>
          <p14:tracePt t="83459" x="5727700" y="4749800"/>
          <p14:tracePt t="83474" x="5740400" y="4743450"/>
          <p14:tracePt t="83491" x="5746750" y="4737100"/>
          <p14:tracePt t="83507" x="5753100" y="4724400"/>
          <p14:tracePt t="83518" x="5759450" y="4718050"/>
          <p14:tracePt t="83526" x="5765800" y="4711700"/>
          <p14:tracePt t="83536" x="5765800" y="4705350"/>
          <p14:tracePt t="83536" x="5772150" y="4699000"/>
          <p14:tracePt t="83552" x="5778500" y="4692650"/>
          <p14:tracePt t="83552" x="5784850" y="4686300"/>
          <p14:tracePt t="83569" x="5791200" y="4679950"/>
          <p14:tracePt t="83569" x="5803900" y="4673600"/>
          <p14:tracePt t="83569" x="5816600" y="4667250"/>
          <p14:tracePt t="83588" x="5822950" y="4660900"/>
          <p14:tracePt t="83601" x="5835650" y="4654550"/>
          <p14:tracePt t="83601" x="5861050" y="4648200"/>
          <p14:tracePt t="83620" x="5873750" y="4648200"/>
          <p14:tracePt t="83620" x="5880100" y="4641850"/>
          <p14:tracePt t="83635" x="5886450" y="4641850"/>
          <p14:tracePt t="83635" x="5899150" y="4641850"/>
          <p14:tracePt t="83652" x="5899150" y="4635500"/>
          <p14:tracePt t="83652" x="5905500" y="4635500"/>
          <p14:tracePt t="83669" x="5918200" y="4629150"/>
          <p14:tracePt t="83684" x="5918200" y="4622800"/>
          <p14:tracePt t="83684" x="5930900" y="4603750"/>
          <p14:tracePt t="83704" x="5930900" y="4597400"/>
          <p14:tracePt t="83704" x="5937250" y="4591050"/>
          <p14:tracePt t="83719" x="5937250" y="4584700"/>
          <p14:tracePt t="83735" x="5943600" y="4578350"/>
          <p14:tracePt t="83751" x="5943600" y="4572000"/>
          <p14:tracePt t="83751" x="5943600" y="4565650"/>
          <p14:tracePt t="83770" x="5937250" y="4565650"/>
          <p14:tracePt t="83785" x="5937250" y="4559300"/>
          <p14:tracePt t="83801" x="5937250" y="4552950"/>
          <p14:tracePt t="83818" x="5937250" y="4546600"/>
          <p14:tracePt t="83835" x="5937250" y="4540250"/>
          <p14:tracePt t="83852" x="5943600" y="4527550"/>
          <p14:tracePt t="83868" x="5943600" y="4521200"/>
          <p14:tracePt t="83887" x="5943600" y="4514850"/>
          <p14:tracePt t="83887" x="5949950" y="4502150"/>
          <p14:tracePt t="83904" x="5949950" y="4495800"/>
          <p14:tracePt t="83919" x="5949950" y="4489450"/>
          <p14:tracePt t="83919" x="5956300" y="4483100"/>
          <p14:tracePt t="83936" x="5956300" y="4476750"/>
          <p14:tracePt t="83936" x="5962650" y="4470400"/>
          <p14:tracePt t="83936" x="5962650" y="4464050"/>
          <p14:tracePt t="83956" x="5969000" y="4457700"/>
          <p14:tracePt t="83969" x="5975350" y="4451350"/>
          <p14:tracePt t="83969" x="5981700" y="4445000"/>
          <p14:tracePt t="83987" x="5988050" y="4438650"/>
          <p14:tracePt t="83987" x="5988050" y="4432300"/>
          <p14:tracePt t="84003" x="5994400" y="4425950"/>
          <p14:tracePt t="84003" x="6000750" y="4419600"/>
          <p14:tracePt t="84021" x="6007100" y="4413250"/>
          <p14:tracePt t="84021" x="6013450" y="4400550"/>
          <p14:tracePt t="84021" x="6019800" y="4400550"/>
          <p14:tracePt t="84039" x="6026150" y="4394200"/>
          <p14:tracePt t="84052" x="6032500" y="4387850"/>
          <p14:tracePt t="84069" x="6038850" y="4381500"/>
          <p14:tracePt t="84086" x="6032500" y="4375150"/>
          <p14:tracePt t="84107" x="6026150" y="4368800"/>
          <p14:tracePt t="84126" x="6019800" y="4362450"/>
          <p14:tracePt t="84151" x="6019800" y="4356100"/>
          <p14:tracePt t="84178" x="6019800" y="4349750"/>
          <p14:tracePt t="84187" x="6019800" y="4343400"/>
          <p14:tracePt t="84202" x="6026150" y="4330700"/>
          <p14:tracePt t="84218" x="6032500" y="4330700"/>
          <p14:tracePt t="84234" x="6038850" y="4324350"/>
          <p14:tracePt t="84247" x="6045200" y="4324350"/>
          <p14:tracePt t="84263" x="6051550" y="4318000"/>
          <p14:tracePt t="84279" x="6064250" y="4311650"/>
          <p14:tracePt t="84295" x="6070600" y="4311650"/>
          <p14:tracePt t="84303" x="6076950" y="4311650"/>
          <p14:tracePt t="84303" x="6083300" y="4311650"/>
          <p14:tracePt t="84321" x="6108700" y="4337050"/>
          <p14:tracePt t="84390" x="6134100" y="4330700"/>
          <p14:tracePt t="84399" x="6159500" y="4324350"/>
          <p14:tracePt t="84407" x="6191250" y="4324350"/>
          <p14:tracePt t="84407" x="6223000" y="4324350"/>
          <p14:tracePt t="84422" x="6254750" y="4324350"/>
          <p14:tracePt t="84422" x="6286500" y="4324350"/>
          <p14:tracePt t="84439" x="6318250" y="4324350"/>
          <p14:tracePt t="84439" x="6330950" y="4292600"/>
          <p14:tracePt t="84455" x="6337300" y="4305300"/>
          <p14:tracePt t="84455" x="6343650" y="4311650"/>
          <p14:tracePt t="84471" x="6343650" y="4318000"/>
          <p14:tracePt t="84471" x="6343650" y="4324350"/>
          <p14:tracePt t="84488" x="6350000" y="4318000"/>
          <p14:tracePt t="84510" x="6356350" y="4311650"/>
          <p14:tracePt t="84521" x="6362700" y="4311650"/>
          <p14:tracePt t="84521" x="6375400" y="4311650"/>
          <p14:tracePt t="84540" x="6381750" y="4318000"/>
          <p14:tracePt t="84540" x="6388100" y="4318000"/>
          <p14:tracePt t="84556" x="6388100" y="4324350"/>
          <p14:tracePt t="84556" x="6394450" y="4330700"/>
          <p14:tracePt t="84573" x="6400800" y="4343400"/>
          <p14:tracePt t="84573" x="6400800" y="4349750"/>
          <p14:tracePt t="84589" x="6400800" y="4356100"/>
          <p14:tracePt t="84589" x="6400800" y="4362450"/>
          <p14:tracePt t="84589" x="6407150" y="4368800"/>
          <p14:tracePt t="84608" x="6407150" y="4375150"/>
          <p14:tracePt t="84623" x="6413500" y="4375150"/>
          <p14:tracePt t="84639" x="6419850" y="4368800"/>
          <p14:tracePt t="84655" x="6426200" y="4362450"/>
          <p14:tracePt t="84671" x="6432550" y="4356100"/>
          <p14:tracePt t="84688" x="6438900" y="4343400"/>
          <p14:tracePt t="84688" x="6445250" y="4337050"/>
          <p14:tracePt t="84708" x="6451600" y="4330700"/>
          <p14:tracePt t="84723" x="6457950" y="4318000"/>
          <p14:tracePt t="84738" x="6464300" y="4311650"/>
          <p14:tracePt t="84754" x="6470650" y="4305300"/>
          <p14:tracePt t="84771" x="6477000" y="4305300"/>
          <p14:tracePt t="84771" x="6489700" y="4298950"/>
          <p14:tracePt t="84789" x="6496050" y="4298950"/>
          <p14:tracePt t="84804" x="6502400" y="4292600"/>
          <p14:tracePt t="84804" x="6508750" y="4292600"/>
          <p14:tracePt t="84823" x="6515100" y="4292600"/>
          <p14:tracePt t="84823" x="6521450" y="4292600"/>
          <p14:tracePt t="84839" x="6527800" y="4292600"/>
          <p14:tracePt t="84855" x="6534150" y="4292600"/>
          <p14:tracePt t="84872" x="6540500" y="4286250"/>
          <p14:tracePt t="84888" x="6546850" y="4292600"/>
          <p14:tracePt t="84905" x="6540500" y="4298950"/>
          <p14:tracePt t="84931" x="6534150" y="4305300"/>
          <p14:tracePt t="84947" x="6527800" y="4311650"/>
          <p14:tracePt t="84960" x="6521450" y="4318000"/>
          <p14:tracePt t="84972" x="6515100" y="4318000"/>
          <p14:tracePt t="84991" x="6508750" y="4324350"/>
          <p14:tracePt t="85014" x="6508750" y="4330700"/>
          <p14:tracePt t="85034" x="6508750" y="4337050"/>
          <p14:tracePt t="85051" x="6502400" y="4343400"/>
          <p14:tracePt t="85067" x="6496050" y="4343400"/>
          <p14:tracePt t="85075" x="6496050" y="4349750"/>
          <p14:tracePt t="85075" x="6483350" y="4356100"/>
          <p14:tracePt t="85090" x="6477000" y="4362450"/>
          <p14:tracePt t="85090" x="6464300" y="4368800"/>
          <p14:tracePt t="85107" x="6445250" y="4375150"/>
          <p14:tracePt t="85107" x="6426200" y="4387850"/>
          <p14:tracePt t="85124" x="6400800" y="4394200"/>
          <p14:tracePt t="85124" x="6337300" y="4406900"/>
          <p14:tracePt t="85141" x="6292850" y="4413250"/>
          <p14:tracePt t="85141" x="6242050" y="4419600"/>
        </p14:tracePtLst>
      </p14:laserTraceLst>
    </p:ext>
  </p:extLs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6818" name="Rectangle 2"/>
          <p:cNvSpPr>
            <a:spLocks noGrp="1" noChangeArrowheads="1"/>
          </p:cNvSpPr>
          <p:nvPr>
            <p:ph type="title"/>
          </p:nvPr>
        </p:nvSpPr>
        <p:spPr/>
        <p:txBody>
          <a:bodyPr/>
          <a:lstStyle/>
          <a:p>
            <a:r>
              <a:rPr lang="ja-JP" altLang="en-US"/>
              <a:t>検定の手順</a:t>
            </a:r>
          </a:p>
        </p:txBody>
      </p:sp>
      <p:sp>
        <p:nvSpPr>
          <p:cNvPr id="546819" name="Text Box 3"/>
          <p:cNvSpPr txBox="1">
            <a:spLocks noChangeArrowheads="1"/>
          </p:cNvSpPr>
          <p:nvPr/>
        </p:nvSpPr>
        <p:spPr bwMode="auto">
          <a:xfrm>
            <a:off x="539750" y="1447800"/>
            <a:ext cx="8140700" cy="1552575"/>
          </a:xfrm>
          <a:prstGeom prst="rect">
            <a:avLst/>
          </a:prstGeom>
          <a:noFill/>
          <a:ln w="38100">
            <a:noFill/>
            <a:miter lim="800000"/>
            <a:headEnd/>
            <a:tailEnd/>
          </a:ln>
          <a:effectLst/>
        </p:spPr>
        <p:txBody>
          <a:bodyPr>
            <a:spAutoFit/>
          </a:bodyPr>
          <a:lstStyle/>
          <a:p>
            <a:r>
              <a:rPr lang="ja-JP" altLang="en-US"/>
              <a:t>３．帰無仮説が成り立つとしたら，今回得たデータが出現する</a:t>
            </a:r>
          </a:p>
          <a:p>
            <a:r>
              <a:rPr lang="ja-JP" altLang="en-US"/>
              <a:t>確率を求める</a:t>
            </a:r>
          </a:p>
          <a:p>
            <a:endParaRPr lang="ja-JP" altLang="en-US"/>
          </a:p>
          <a:p>
            <a:r>
              <a:rPr lang="ja-JP" altLang="en-US"/>
              <a:t>　　この確率のことを有意確率あるいは</a:t>
            </a:r>
            <a:r>
              <a:rPr lang="en-US" altLang="ja-JP"/>
              <a:t>p</a:t>
            </a:r>
            <a:r>
              <a:rPr lang="en-US" altLang="ja-JP">
                <a:latin typeface="ＭＳ Ｐゴシック" charset="-128"/>
              </a:rPr>
              <a:t>-</a:t>
            </a:r>
            <a:r>
              <a:rPr lang="ja-JP" altLang="en-US"/>
              <a:t>値と呼ぶ</a:t>
            </a:r>
          </a:p>
        </p:txBody>
      </p:sp>
      <p:sp>
        <p:nvSpPr>
          <p:cNvPr id="546820" name="Text Box 4"/>
          <p:cNvSpPr txBox="1">
            <a:spLocks noChangeArrowheads="1"/>
          </p:cNvSpPr>
          <p:nvPr/>
        </p:nvSpPr>
        <p:spPr bwMode="auto">
          <a:xfrm>
            <a:off x="539750" y="3860800"/>
            <a:ext cx="8088313" cy="1569660"/>
          </a:xfrm>
          <a:prstGeom prst="rect">
            <a:avLst/>
          </a:prstGeom>
          <a:noFill/>
          <a:ln w="38100">
            <a:noFill/>
            <a:miter lim="800000"/>
            <a:headEnd/>
            <a:tailEnd/>
          </a:ln>
          <a:effectLst/>
        </p:spPr>
        <p:txBody>
          <a:bodyPr>
            <a:spAutoFit/>
          </a:bodyPr>
          <a:lstStyle/>
          <a:p>
            <a:r>
              <a:rPr lang="ja-JP" altLang="en-US" dirty="0"/>
              <a:t>４． </a:t>
            </a:r>
            <a:r>
              <a:rPr lang="en-US" altLang="ja-JP" dirty="0"/>
              <a:t>p-</a:t>
            </a:r>
            <a:r>
              <a:rPr lang="ja-JP" altLang="en-US" dirty="0"/>
              <a:t>値があまりに小さいと，帰無仮説が正しいと考えるより間違いであると判断</a:t>
            </a:r>
            <a:r>
              <a:rPr lang="ja-JP" altLang="en-US" dirty="0" smtClean="0"/>
              <a:t>する（判定基準を有意水準という）</a:t>
            </a:r>
            <a:endParaRPr lang="ja-JP" altLang="en-US" dirty="0"/>
          </a:p>
          <a:p>
            <a:endParaRPr lang="ja-JP" altLang="en-US" dirty="0"/>
          </a:p>
          <a:p>
            <a:r>
              <a:rPr lang="ja-JP" altLang="en-US" dirty="0"/>
              <a:t>　　これを帰無仮説を棄却するという</a:t>
            </a:r>
          </a:p>
        </p:txBody>
      </p:sp>
      <p:sp>
        <p:nvSpPr>
          <p:cNvPr id="546823" name="Text Box 7"/>
          <p:cNvSpPr txBox="1">
            <a:spLocks noChangeArrowheads="1"/>
          </p:cNvSpPr>
          <p:nvPr/>
        </p:nvSpPr>
        <p:spPr bwMode="auto">
          <a:xfrm>
            <a:off x="1384300" y="6092825"/>
            <a:ext cx="184150" cy="457200"/>
          </a:xfrm>
          <a:prstGeom prst="rect">
            <a:avLst/>
          </a:prstGeom>
          <a:noFill/>
          <a:ln w="38100">
            <a:noFill/>
            <a:miter lim="800000"/>
            <a:headEnd/>
            <a:tailEnd/>
          </a:ln>
          <a:effectLst/>
        </p:spPr>
        <p:txBody>
          <a:bodyPr wrap="none">
            <a:spAutoFit/>
          </a:bodyPr>
          <a:lstStyle/>
          <a:p>
            <a:endParaRPr lang="ja-JP" altLang="ja-JP"/>
          </a:p>
        </p:txBody>
      </p:sp>
      <p:sp>
        <p:nvSpPr>
          <p:cNvPr id="546826" name="Rectangle 10"/>
          <p:cNvSpPr>
            <a:spLocks noChangeArrowheads="1"/>
          </p:cNvSpPr>
          <p:nvPr/>
        </p:nvSpPr>
        <p:spPr bwMode="auto">
          <a:xfrm>
            <a:off x="2051050" y="5734050"/>
            <a:ext cx="5721350" cy="457200"/>
          </a:xfrm>
          <a:prstGeom prst="rect">
            <a:avLst/>
          </a:prstGeom>
          <a:noFill/>
          <a:ln w="38100">
            <a:noFill/>
            <a:miter lim="800000"/>
            <a:headEnd/>
            <a:tailEnd/>
          </a:ln>
          <a:effectLst/>
        </p:spPr>
        <p:txBody>
          <a:bodyPr wrap="none">
            <a:spAutoFit/>
          </a:bodyPr>
          <a:lstStyle/>
          <a:p>
            <a:r>
              <a:rPr lang="en-US" altLang="ja-JP"/>
              <a:t>p-</a:t>
            </a:r>
            <a:r>
              <a:rPr lang="ja-JP" altLang="en-US"/>
              <a:t>値＜</a:t>
            </a:r>
            <a:r>
              <a:rPr lang="en-US" altLang="ja-JP"/>
              <a:t>0.05</a:t>
            </a:r>
            <a:r>
              <a:rPr lang="ja-JP" altLang="en-US"/>
              <a:t>（</a:t>
            </a:r>
            <a:r>
              <a:rPr lang="en-US" altLang="ja-JP"/>
              <a:t>5</a:t>
            </a:r>
            <a:r>
              <a:rPr lang="ja-JP" altLang="en-US"/>
              <a:t>％），</a:t>
            </a:r>
            <a:r>
              <a:rPr lang="en-US" altLang="ja-JP"/>
              <a:t>0.01</a:t>
            </a:r>
            <a:r>
              <a:rPr lang="ja-JP" altLang="en-US"/>
              <a:t>（</a:t>
            </a:r>
            <a:r>
              <a:rPr lang="en-US" altLang="ja-JP"/>
              <a:t>1</a:t>
            </a:r>
            <a:r>
              <a:rPr lang="ja-JP" altLang="en-US"/>
              <a:t>％），</a:t>
            </a:r>
            <a:r>
              <a:rPr lang="en-US" altLang="ja-JP"/>
              <a:t>0.001</a:t>
            </a:r>
            <a:r>
              <a:rPr lang="ja-JP" altLang="en-US"/>
              <a:t>（</a:t>
            </a:r>
            <a:r>
              <a:rPr lang="en-US" altLang="ja-JP"/>
              <a:t>0.1</a:t>
            </a:r>
            <a:r>
              <a:rPr lang="ja-JP" altLang="en-US"/>
              <a:t>％）</a:t>
            </a:r>
          </a:p>
        </p:txBody>
      </p:sp>
      <p:pic>
        <p:nvPicPr>
          <p:cNvPr id="2" name="オーディオ 1">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8521700" y="6235700"/>
            <a:ext cx="406400" cy="406400"/>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2000" advTm="163831"/>
    </mc:Choice>
    <mc:Fallback>
      <p:transition spd="slow" advTm="163831"/>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2"/>
                </p:tgtEl>
              </p:cMediaNode>
            </p:audio>
          </p:childTnLst>
        </p:cTn>
      </p:par>
    </p:tnLst>
  </p:timing>
  <p:extLst>
    <p:ext uri="{3A86A75C-4F4B-4683-9AE1-C65F6400EC91}">
      <p14:laserTraceLst xmlns:p14="http://schemas.microsoft.com/office/powerpoint/2010/main">
        <p14:tracePtLst>
          <p14:tracePt t="3528" x="3073400" y="2546350"/>
          <p14:tracePt t="4122" x="3067050" y="2546350"/>
          <p14:tracePt t="4129" x="3060700" y="2546350"/>
          <p14:tracePt t="4141" x="3048000" y="2546350"/>
          <p14:tracePt t="4141" x="3035300" y="2540000"/>
          <p14:tracePt t="4141" x="3016250" y="2540000"/>
          <p14:tracePt t="4161" x="2997200" y="2540000"/>
          <p14:tracePt t="4161" x="2978150" y="2540000"/>
          <p14:tracePt t="4175" x="2952750" y="2533650"/>
          <p14:tracePt t="4175" x="2927350" y="2533650"/>
          <p14:tracePt t="4193" x="2908300" y="2527300"/>
          <p14:tracePt t="4193" x="2882900" y="2527300"/>
          <p14:tracePt t="4210" x="2857500" y="2520950"/>
          <p14:tracePt t="4210" x="2813050" y="2508250"/>
          <p14:tracePt t="4226" x="2794000" y="2508250"/>
          <p14:tracePt t="4226" x="2768600" y="2495550"/>
          <p14:tracePt t="4243" x="2749550" y="2489200"/>
          <p14:tracePt t="4243" x="2736850" y="2476500"/>
          <p14:tracePt t="4260" x="2724150" y="2457450"/>
          <p14:tracePt t="4260" x="2717800" y="2444750"/>
          <p14:tracePt t="4276" x="2711450" y="2425700"/>
          <p14:tracePt t="4276" x="2717800" y="2374900"/>
          <p14:tracePt t="4293" x="2730500" y="2349500"/>
          <p14:tracePt t="4293" x="2749550" y="2324100"/>
          <p14:tracePt t="4310" x="2774950" y="2298700"/>
          <p14:tracePt t="4310" x="2800350" y="2273300"/>
          <p14:tracePt t="4328" x="2832100" y="2247900"/>
          <p14:tracePt t="4328" x="2870200" y="2222500"/>
          <p14:tracePt t="4328" x="2914650" y="2197100"/>
          <p14:tracePt t="4346" x="2959100" y="2171700"/>
          <p14:tracePt t="4346" x="3009900" y="2152650"/>
          <p14:tracePt t="4361" x="3060700" y="2133600"/>
          <p14:tracePt t="4361" x="3117850" y="2114550"/>
          <p14:tracePt t="4377" x="3181350" y="2095500"/>
          <p14:tracePt t="4377" x="3251200" y="2082800"/>
          <p14:tracePt t="4394" x="3327400" y="2063750"/>
          <p14:tracePt t="4394" x="3403600" y="2051050"/>
          <p14:tracePt t="4410" x="3486150" y="2038350"/>
          <p14:tracePt t="4410" x="3575050" y="2025650"/>
          <p14:tracePt t="4410" x="3670300" y="2012950"/>
          <p14:tracePt t="4429" x="3765550" y="2000250"/>
          <p14:tracePt t="4442" x="3860800" y="1987550"/>
          <p14:tracePt t="4442" x="4057650" y="1968500"/>
          <p14:tracePt t="4461" x="4159250" y="1962150"/>
          <p14:tracePt t="4461" x="4254500" y="1949450"/>
          <p14:tracePt t="4477" x="4349750" y="1949450"/>
          <p14:tracePt t="4477" x="4445000" y="1943100"/>
          <p14:tracePt t="4494" x="4540250" y="1936750"/>
          <p14:tracePt t="4494" x="4635500" y="1936750"/>
          <p14:tracePt t="4511" x="4724400" y="1930400"/>
          <p14:tracePt t="4511" x="4895850" y="1930400"/>
          <p14:tracePt t="4528" x="4978400" y="1930400"/>
          <p14:tracePt t="4528" x="5054600" y="1930400"/>
          <p14:tracePt t="4544" x="5124450" y="1936750"/>
          <p14:tracePt t="4544" x="5187950" y="1936750"/>
          <p14:tracePt t="4561" x="5245100" y="1943100"/>
          <p14:tracePt t="4561" x="5295900" y="1943100"/>
          <p14:tracePt t="4578" x="5346700" y="1949450"/>
          <p14:tracePt t="4578" x="5416550" y="1962150"/>
          <p14:tracePt t="4594" x="5448300" y="1968500"/>
          <p14:tracePt t="4594" x="5473700" y="1968500"/>
          <p14:tracePt t="4611" x="5492750" y="1974850"/>
          <p14:tracePt t="4611" x="5505450" y="1981200"/>
          <p14:tracePt t="4628" x="5518150" y="1981200"/>
          <p14:tracePt t="4628" x="5537200" y="1987550"/>
          <p14:tracePt t="4645" x="5543550" y="1993900"/>
          <p14:tracePt t="4661" x="5537200" y="1993900"/>
          <p14:tracePt t="4677" x="5530850" y="2000250"/>
          <p14:tracePt t="4677" x="5518150" y="2000250"/>
          <p14:tracePt t="4695" x="5505450" y="2000250"/>
          <p14:tracePt t="4695" x="5499100" y="2000250"/>
          <p14:tracePt t="4695" x="5480050" y="2000250"/>
          <p14:tracePt t="4714" x="5467350" y="2000250"/>
          <p14:tracePt t="4727" x="5454650" y="2000250"/>
          <p14:tracePt t="4727" x="5429250" y="2000250"/>
          <p14:tracePt t="4745" x="5416550" y="1993900"/>
          <p14:tracePt t="4745" x="5403850" y="1993900"/>
          <p14:tracePt t="4762" x="5391150" y="1993900"/>
          <p14:tracePt t="4762" x="5378450" y="1993900"/>
          <p14:tracePt t="4779" x="5365750" y="1993900"/>
          <p14:tracePt t="4779" x="5359400" y="1993900"/>
          <p14:tracePt t="4779" x="5346700" y="1993900"/>
          <p14:tracePt t="4797" x="5334000" y="2000250"/>
          <p14:tracePt t="4810" x="5321300" y="2000250"/>
          <p14:tracePt t="4810" x="5302250" y="2000250"/>
          <p14:tracePt t="4829" x="5295900" y="2006600"/>
          <p14:tracePt t="4829" x="5289550" y="2006600"/>
          <p14:tracePt t="4845" x="5283200" y="2006600"/>
          <p14:tracePt t="4860" x="5289550" y="2000250"/>
          <p14:tracePt t="4884" x="5295900" y="2000250"/>
          <p14:tracePt t="4894" x="5302250" y="2000250"/>
          <p14:tracePt t="4910" x="5308600" y="1993900"/>
          <p14:tracePt t="4910" x="5314950" y="1993900"/>
          <p14:tracePt t="4929" x="5321300" y="1993900"/>
          <p14:tracePt t="4929" x="5327650" y="1987550"/>
          <p14:tracePt t="4945" x="5334000" y="1981200"/>
          <p14:tracePt t="4961" x="5340350" y="1981200"/>
          <p14:tracePt t="4977" x="5334000" y="1981200"/>
          <p14:tracePt t="5028" x="5327650" y="1987550"/>
          <p14:tracePt t="5044" x="5321300" y="1987550"/>
          <p14:tracePt t="5053" x="5314950" y="1987550"/>
          <p14:tracePt t="5061" x="5308600" y="1993900"/>
          <p14:tracePt t="5078" x="5302250" y="1993900"/>
          <p14:tracePt t="5095" x="5295900" y="2000250"/>
          <p14:tracePt t="5095" x="5289550" y="2000250"/>
          <p14:tracePt t="5113" x="5283200" y="2000250"/>
          <p14:tracePt t="5132" x="5283200" y="1993900"/>
          <p14:tracePt t="5193" x="5289550" y="1993900"/>
          <p14:tracePt t="5233" x="5295900" y="1993900"/>
          <p14:tracePt t="5244" x="5308600" y="1993900"/>
          <p14:tracePt t="5260" x="5314950" y="1993900"/>
          <p14:tracePt t="5268" x="5321300" y="1993900"/>
          <p14:tracePt t="5285" x="5327650" y="1993900"/>
          <p14:tracePt t="5295" x="5334000" y="1993900"/>
          <p14:tracePt t="5295" x="5346700" y="1993900"/>
          <p14:tracePt t="5313" x="5353050" y="1993900"/>
          <p14:tracePt t="5313" x="5365750" y="1993900"/>
          <p14:tracePt t="5332" x="5372100" y="1993900"/>
          <p14:tracePt t="5332" x="5378450" y="1993900"/>
          <p14:tracePt t="5347" x="5384800" y="1993900"/>
          <p14:tracePt t="5347" x="5391150" y="1987550"/>
          <p14:tracePt t="5347" x="5397500" y="1987550"/>
          <p14:tracePt t="5366" x="5403850" y="1987550"/>
          <p14:tracePt t="5379" x="5410200" y="1987550"/>
          <p14:tracePt t="5396" x="5416550" y="1981200"/>
          <p14:tracePt t="5412" x="5416550" y="1974850"/>
          <p14:tracePt t="5433" x="5416550" y="1981200"/>
          <p14:tracePt t="5484" x="5422900" y="1987550"/>
          <p14:tracePt t="5508" x="5429250" y="1987550"/>
          <p14:tracePt t="5524" x="5435600" y="1993900"/>
          <p14:tracePt t="5540" x="5441950" y="1993900"/>
          <p14:tracePt t="5546" x="5448300" y="2000250"/>
          <p14:tracePt t="5563" x="5454650" y="2000250"/>
          <p14:tracePt t="5563" x="5461000" y="2000250"/>
          <p14:tracePt t="5581" x="5467350" y="2000250"/>
          <p14:tracePt t="5581" x="5473700" y="2000250"/>
          <p14:tracePt t="5597" x="5480050" y="2000250"/>
          <p14:tracePt t="5597" x="5492750" y="2000250"/>
          <p14:tracePt t="5614" x="5499100" y="2000250"/>
          <p14:tracePt t="5614" x="5511800" y="2000250"/>
          <p14:tracePt t="5631" x="5518150" y="2000250"/>
          <p14:tracePt t="5631" x="5530850" y="2000250"/>
          <p14:tracePt t="5647" x="5537200" y="2000250"/>
          <p14:tracePt t="5647" x="5556250" y="2000250"/>
          <p14:tracePt t="5665" x="5568950" y="2000250"/>
          <p14:tracePt t="5665" x="5581650" y="2000250"/>
          <p14:tracePt t="5681" x="5588000" y="1993900"/>
          <p14:tracePt t="5681" x="5600700" y="1993900"/>
          <p14:tracePt t="5698" x="5607050" y="1993900"/>
          <p14:tracePt t="5698" x="5619750" y="1993900"/>
          <p14:tracePt t="5715" x="5626100" y="1993900"/>
          <p14:tracePt t="5715" x="5632450" y="1987550"/>
          <p14:tracePt t="5715" x="5638800" y="1987550"/>
          <p14:tracePt t="5734" x="5645150" y="1987550"/>
          <p14:tracePt t="5746" x="5651500" y="1981200"/>
          <p14:tracePt t="5746" x="5664200" y="1974850"/>
          <p14:tracePt t="5765" x="5670550" y="1968500"/>
          <p14:tracePt t="5765" x="5676900" y="1968500"/>
          <p14:tracePt t="5782" x="5683250" y="1962150"/>
          <p14:tracePt t="5782" x="5689600" y="1962150"/>
          <p14:tracePt t="5798" x="5695950" y="1955800"/>
          <p14:tracePt t="5798" x="5702300" y="1955800"/>
          <p14:tracePt t="5798" x="5708650" y="1949450"/>
          <p14:tracePt t="5817" x="5715000" y="1949450"/>
          <p14:tracePt t="5831" x="5721350" y="1949450"/>
          <p14:tracePt t="5831" x="5734050" y="1943100"/>
          <p14:tracePt t="5849" x="5740400" y="1943100"/>
          <p14:tracePt t="5849" x="5746750" y="1943100"/>
          <p14:tracePt t="5865" x="5753100" y="1943100"/>
          <p14:tracePt t="5880" x="5759450" y="1943100"/>
          <p14:tracePt t="5880" x="5765800" y="1949450"/>
          <p14:tracePt t="5899" x="5765800" y="1955800"/>
          <p14:tracePt t="5914" x="5765800" y="1962150"/>
          <p14:tracePt t="5930" x="5765800" y="1968500"/>
          <p14:tracePt t="5947" x="5759450" y="1974850"/>
          <p14:tracePt t="5964" x="5753100" y="1981200"/>
          <p14:tracePt t="5981" x="5746750" y="1993900"/>
          <p14:tracePt t="5981" x="5740400" y="1993900"/>
          <p14:tracePt t="5999" x="5734050" y="2000250"/>
          <p14:tracePt t="5999" x="5721350" y="2006600"/>
          <p14:tracePt t="6017" x="5708650" y="2012950"/>
          <p14:tracePt t="6017" x="5702300" y="2019300"/>
          <p14:tracePt t="6033" x="5689600" y="2012950"/>
          <p14:tracePt t="6033" x="5676900" y="2012950"/>
          <p14:tracePt t="6050" x="5657850" y="2006600"/>
          <p14:tracePt t="6066" x="5429250" y="1854200"/>
          <p14:tracePt t="6139" x="5410200" y="1828800"/>
          <p14:tracePt t="6145" x="5391150" y="1809750"/>
          <p14:tracePt t="6152" x="5378450" y="1790700"/>
          <p14:tracePt t="6165" x="5353050" y="1739900"/>
          <p14:tracePt t="6182" x="5334000" y="1657350"/>
          <p14:tracePt t="6199" x="5346700" y="1600200"/>
          <p14:tracePt t="6215" x="5372100" y="1530350"/>
          <p14:tracePt t="6232" x="5416550" y="1466850"/>
          <p14:tracePt t="6249" x="5518150" y="1365250"/>
          <p14:tracePt t="6265" x="5613400" y="1301750"/>
          <p14:tracePt t="6282" x="5721350" y="1244600"/>
          <p14:tracePt t="6299" x="5854700" y="1193800"/>
          <p14:tracePt t="6316" x="6057900" y="1136650"/>
          <p14:tracePt t="6335" x="6203950" y="1111250"/>
          <p14:tracePt t="6349" x="6350000" y="1092200"/>
          <p14:tracePt t="6366" x="6496050" y="1085850"/>
          <p14:tracePt t="6382" x="6635750" y="1092200"/>
          <p14:tracePt t="6382" x="6705600" y="1098550"/>
          <p14:tracePt t="6402" x="6832600" y="1123950"/>
          <p14:tracePt t="6417" x="6946900" y="1155700"/>
          <p14:tracePt t="6433" x="7035800" y="1200150"/>
          <p14:tracePt t="6449" x="7118350" y="1250950"/>
          <p14:tracePt t="6466" x="7188200" y="1314450"/>
          <p14:tracePt t="6466" x="7219950" y="1352550"/>
          <p14:tracePt t="6486" x="7264400" y="1416050"/>
          <p14:tracePt t="6499" x="7296150" y="1473200"/>
          <p14:tracePt t="6516" x="7302500" y="1530350"/>
          <p14:tracePt t="6533" x="7289800" y="1581150"/>
          <p14:tracePt t="6550" x="7232650" y="1651000"/>
          <p14:tracePt t="6566" x="7169150" y="1695450"/>
          <p14:tracePt t="6583" x="7092950" y="1727200"/>
          <p14:tracePt t="6600" x="7004050" y="1765300"/>
          <p14:tracePt t="6617" x="6864350" y="1809750"/>
          <p14:tracePt t="6633" x="6775450" y="1835150"/>
          <p14:tracePt t="6650" x="6692900" y="1854200"/>
          <p14:tracePt t="6667" x="6629400" y="1860550"/>
          <p14:tracePt t="6667" x="6604000" y="1860550"/>
          <p14:tracePt t="6685" x="6572250" y="1866900"/>
          <p14:tracePt t="6701" x="6546850" y="1866900"/>
          <p14:tracePt t="6717" x="6540500" y="1860550"/>
          <p14:tracePt t="6745" x="6553200" y="1854200"/>
          <p14:tracePt t="6761" x="6559550" y="1854200"/>
          <p14:tracePt t="6769" x="6578600" y="1854200"/>
          <p14:tracePt t="6785" x="6610350" y="1860550"/>
          <p14:tracePt t="6800" x="6648450" y="1860550"/>
          <p14:tracePt t="6817" x="6705600" y="1866900"/>
          <p14:tracePt t="6834" x="6769100" y="1873250"/>
          <p14:tracePt t="6851" x="6877050" y="1885950"/>
          <p14:tracePt t="6867" x="6959600" y="1892300"/>
          <p14:tracePt t="6884" x="7054850" y="1905000"/>
          <p14:tracePt t="6901" x="7213600" y="1924050"/>
          <p14:tracePt t="6917" x="7327900" y="1930400"/>
          <p14:tracePt t="6934" x="7448550" y="1943100"/>
          <p14:tracePt t="6951" x="7575550" y="1949450"/>
          <p14:tracePt t="6968" x="7753350" y="1962150"/>
          <p14:tracePt t="6985" x="7874000" y="1968500"/>
          <p14:tracePt t="7002" x="7981950" y="1974850"/>
          <p14:tracePt t="7018" x="8083550" y="1974850"/>
          <p14:tracePt t="7018" x="8134350" y="1974850"/>
          <p14:tracePt t="7037" x="8223250" y="1981200"/>
          <p14:tracePt t="7053" x="8299450" y="1981200"/>
          <p14:tracePt t="7069" x="8362950" y="1987550"/>
          <p14:tracePt t="7085" x="8407400" y="1993900"/>
          <p14:tracePt t="7101" x="8426450" y="2006600"/>
          <p14:tracePt t="7118" x="8413750" y="2012950"/>
          <p14:tracePt t="7134" x="8318500" y="2006600"/>
          <p14:tracePt t="7153" x="8261350" y="2006600"/>
          <p14:tracePt t="7153" x="8191500" y="2000250"/>
          <p14:tracePt t="7170" x="8108950" y="1993900"/>
          <p14:tracePt t="7170" x="8013700" y="1993900"/>
          <p14:tracePt t="7186" x="7905750" y="1987550"/>
          <p14:tracePt t="7186" x="7785100" y="1993900"/>
          <p14:tracePt t="7186" x="7658100" y="1993900"/>
          <p14:tracePt t="7205" x="7524750" y="2000250"/>
          <p14:tracePt t="7205" x="7378700" y="2006600"/>
          <p14:tracePt t="7220" x="7226300" y="2012950"/>
          <p14:tracePt t="7220" x="7067550" y="2019300"/>
          <p14:tracePt t="7236" x="6902450" y="2032000"/>
          <p14:tracePt t="7236" x="6724650" y="2038350"/>
          <p14:tracePt t="7253" x="6540500" y="2051050"/>
          <p14:tracePt t="7253" x="6350000" y="2063750"/>
          <p14:tracePt t="7269" x="6159500" y="2076450"/>
          <p14:tracePt t="7269" x="5759450" y="2114550"/>
          <p14:tracePt t="7287" x="5549900" y="2133600"/>
          <p14:tracePt t="7287" x="5346700" y="2152650"/>
          <p14:tracePt t="7303" x="5137150" y="2184400"/>
          <p14:tracePt t="7303" x="4933950" y="2209800"/>
          <p14:tracePt t="7320" x="4724400" y="2235200"/>
          <p14:tracePt t="7320" x="4521200" y="2266950"/>
          <p14:tracePt t="7338" x="4318000" y="2298700"/>
          <p14:tracePt t="7338" x="3924300" y="2355850"/>
          <p14:tracePt t="7353" x="3733800" y="2381250"/>
          <p14:tracePt t="7353" x="3549650" y="2406650"/>
          <p14:tracePt t="7370" x="3371850" y="2432050"/>
          <p14:tracePt t="7370" x="3200400" y="2451100"/>
          <p14:tracePt t="7387" x="3028950" y="2463800"/>
          <p14:tracePt t="7387" x="2711450" y="2489200"/>
          <p14:tracePt t="7405" x="2565400" y="2495550"/>
          <p14:tracePt t="7405" x="2425700" y="2495550"/>
          <p14:tracePt t="7421" x="2286000" y="2495550"/>
          <p14:tracePt t="7421" x="2159000" y="2489200"/>
          <p14:tracePt t="7437" x="2032000" y="2482850"/>
          <p14:tracePt t="7437" x="1917700" y="2470150"/>
          <p14:tracePt t="7454" x="1803400" y="2463800"/>
          <p14:tracePt t="7454" x="1701800" y="2451100"/>
          <p14:tracePt t="7470" x="1600200" y="2432050"/>
          <p14:tracePt t="7470" x="1504950" y="2419350"/>
          <p14:tracePt t="7470" x="1422400" y="2406650"/>
          <p14:tracePt t="7490" x="1339850" y="2387600"/>
          <p14:tracePt t="7502" x="1270000" y="2374900"/>
          <p14:tracePt t="7502" x="1143000" y="2349500"/>
          <p14:tracePt t="7521" x="1085850" y="2336800"/>
          <p14:tracePt t="7521" x="1035050" y="2324100"/>
          <p14:tracePt t="7538" x="990600" y="2317750"/>
          <p14:tracePt t="7538" x="952500" y="2311400"/>
          <p14:tracePt t="7554" x="908050" y="2305050"/>
          <p14:tracePt t="7554" x="876300" y="2305050"/>
          <p14:tracePt t="7571" x="844550" y="2298700"/>
          <p14:tracePt t="7571" x="787400" y="2298700"/>
          <p14:tracePt t="7587" x="768350" y="2298700"/>
          <p14:tracePt t="7587" x="755650" y="2298700"/>
          <p14:tracePt t="7604" x="742950" y="2298700"/>
          <p14:tracePt t="7604" x="742950" y="2305050"/>
          <p14:tracePt t="7621" x="755650" y="2311400"/>
          <p14:tracePt t="7637" x="762000" y="2311400"/>
          <p14:tracePt t="7637" x="774700" y="2305050"/>
          <p14:tracePt t="7654" x="1092200" y="2260600"/>
          <p14:tracePt t="7731" x="1143000" y="2260600"/>
          <p14:tracePt t="7736" x="1257300" y="2266950"/>
          <p14:tracePt t="7754" x="1384300" y="2273300"/>
          <p14:tracePt t="7770" x="1511300" y="2279650"/>
          <p14:tracePt t="7770" x="1574800" y="2279650"/>
          <p14:tracePt t="7789" x="1695450" y="2273300"/>
          <p14:tracePt t="7805" x="1809750" y="2266950"/>
          <p14:tracePt t="7820" x="1911350" y="2260600"/>
          <p14:tracePt t="7837" x="2000250" y="2254250"/>
          <p14:tracePt t="7854" x="2070100" y="2247900"/>
          <p14:tracePt t="7871" x="2146300" y="2241550"/>
          <p14:tracePt t="7887" x="2178050" y="2235200"/>
          <p14:tracePt t="7904" x="2197100" y="2235200"/>
          <p14:tracePt t="7921" x="2209800" y="2228850"/>
          <p14:tracePt t="7937" x="2209800" y="2235200"/>
          <p14:tracePt t="7961" x="2209800" y="2241550"/>
          <p14:tracePt t="7977" x="2197100" y="2247900"/>
          <p14:tracePt t="7997" x="2190750" y="2241550"/>
          <p14:tracePt t="8012" x="2184400" y="2235200"/>
          <p14:tracePt t="8028" x="2178050" y="2228850"/>
          <p14:tracePt t="8044" x="2171700" y="2228850"/>
          <p14:tracePt t="8057" x="2171700" y="2235200"/>
          <p14:tracePt t="8073" x="2171700" y="2241550"/>
          <p14:tracePt t="8073" x="2165350" y="2254250"/>
          <p14:tracePt t="8090" x="2165350" y="2266950"/>
          <p14:tracePt t="8090" x="2165350" y="2279650"/>
          <p14:tracePt t="8106" x="2165350" y="2298700"/>
          <p14:tracePt t="8106" x="2165350" y="2317750"/>
          <p14:tracePt t="8122" x="2171700" y="2336800"/>
          <p14:tracePt t="8122" x="2171700" y="2362200"/>
          <p14:tracePt t="8122" x="2171700" y="2381250"/>
          <p14:tracePt t="8142" x="2178050" y="2400300"/>
          <p14:tracePt t="8154" x="2190750" y="2425700"/>
          <p14:tracePt t="8154" x="2209800" y="2463800"/>
          <p14:tracePt t="8173" x="2228850" y="2482850"/>
          <p14:tracePt t="8173" x="2241550" y="2501900"/>
          <p14:tracePt t="8190" x="2260600" y="2520950"/>
          <p14:tracePt t="8190" x="2286000" y="2540000"/>
          <p14:tracePt t="8206" x="2311400" y="2559050"/>
          <p14:tracePt t="8206" x="2330450" y="2571750"/>
          <p14:tracePt t="8223" x="2362200" y="2590800"/>
          <p14:tracePt t="8223" x="2413000" y="2622550"/>
          <p14:tracePt t="8240" x="2444750" y="2635250"/>
          <p14:tracePt t="8240" x="2470150" y="2647950"/>
          <p14:tracePt t="8256" x="2501900" y="2660650"/>
          <p14:tracePt t="8256" x="2533650" y="2673350"/>
          <p14:tracePt t="8273" x="2565400" y="2679700"/>
          <p14:tracePt t="8273" x="2597150" y="2686050"/>
          <p14:tracePt t="8290" x="2628900" y="2692400"/>
          <p14:tracePt t="8290" x="2686050" y="2692400"/>
          <p14:tracePt t="8306" x="2711450" y="2692400"/>
          <p14:tracePt t="8306" x="2736850" y="2686050"/>
          <p14:tracePt t="8323" x="2755900" y="2679700"/>
          <p14:tracePt t="8323" x="2774950" y="2679700"/>
          <p14:tracePt t="8340" x="2787650" y="2673350"/>
          <p14:tracePt t="8340" x="2800350" y="2654300"/>
          <p14:tracePt t="8357" x="2806700" y="2647950"/>
          <p14:tracePt t="8357" x="2800350" y="2635250"/>
          <p14:tracePt t="8373" x="2794000" y="2628900"/>
          <p14:tracePt t="8373" x="2781300" y="2616200"/>
          <p14:tracePt t="8390" x="2768600" y="2609850"/>
          <p14:tracePt t="8390" x="2749550" y="2597150"/>
          <p14:tracePt t="8407" x="2724150" y="2590800"/>
          <p14:tracePt t="8407" x="2698750" y="2584450"/>
          <p14:tracePt t="8407" x="2667000" y="2578100"/>
          <p14:tracePt t="8426" x="2628900" y="2578100"/>
          <p14:tracePt t="8439" x="2590800" y="2571750"/>
          <p14:tracePt t="8439" x="2508250" y="2565400"/>
          <p14:tracePt t="8457" x="2457450" y="2559050"/>
          <p14:tracePt t="8457" x="2413000" y="2552700"/>
          <p14:tracePt t="8474" x="2362200" y="2552700"/>
          <p14:tracePt t="8474" x="2305050" y="2546350"/>
          <p14:tracePt t="8490" x="2254250" y="2533650"/>
          <p14:tracePt t="8490" x="2197100" y="2527300"/>
          <p14:tracePt t="8506" x="2133600" y="2514600"/>
          <p14:tracePt t="8506" x="2019300" y="2489200"/>
          <p14:tracePt t="8526" x="1962150" y="2476500"/>
          <p14:tracePt t="8526" x="1898650" y="2457450"/>
          <p14:tracePt t="8540" x="1841500" y="2438400"/>
          <p14:tracePt t="8540" x="1790700" y="2419350"/>
          <p14:tracePt t="8558" x="1733550" y="2400300"/>
          <p14:tracePt t="8558" x="1689100" y="2374900"/>
          <p14:tracePt t="8574" x="1638300" y="2343150"/>
          <p14:tracePt t="8574" x="1593850" y="2317750"/>
          <p14:tracePt t="8591" x="1549400" y="2292350"/>
          <p14:tracePt t="8591" x="1479550" y="2235200"/>
          <p14:tracePt t="8608" x="1447800" y="2203450"/>
          <p14:tracePt t="8608" x="1422400" y="2178050"/>
          <p14:tracePt t="8624" x="1397000" y="2152650"/>
          <p14:tracePt t="8624" x="1377950" y="2127250"/>
          <p14:tracePt t="8641" x="1358900" y="2101850"/>
          <p14:tracePt t="8641" x="1333500" y="2051050"/>
          <p14:tracePt t="8658" x="1327150" y="2032000"/>
          <p14:tracePt t="8658" x="1314450" y="2012950"/>
          <p14:tracePt t="8674" x="1314450" y="1993900"/>
          <p14:tracePt t="8674" x="1308100" y="1974850"/>
          <p14:tracePt t="8692" x="1308100" y="1962150"/>
          <p14:tracePt t="8692" x="1308100" y="1949450"/>
          <p14:tracePt t="8708" x="1314450" y="1943100"/>
          <p14:tracePt t="8708" x="1320800" y="1924050"/>
          <p14:tracePt t="8725" x="1327150" y="1917700"/>
          <p14:tracePt t="8725" x="1333500" y="1911350"/>
          <p14:tracePt t="8742" x="1339850" y="1905000"/>
          <p14:tracePt t="8742" x="1346200" y="1898650"/>
          <p14:tracePt t="8758" x="1352550" y="1898650"/>
          <p14:tracePt t="8758" x="1365250" y="1892300"/>
          <p14:tracePt t="8774" x="1371600" y="1892300"/>
          <p14:tracePt t="8774" x="1377950" y="1885950"/>
          <p14:tracePt t="8774" x="1384300" y="1885950"/>
          <p14:tracePt t="8794" x="1390650" y="1885950"/>
          <p14:tracePt t="8807" x="1397000" y="1885950"/>
          <p14:tracePt t="8807" x="1397000" y="1879600"/>
          <p14:tracePt t="8826" x="1403350" y="1885950"/>
          <p14:tracePt t="8840" x="1409700" y="1885950"/>
          <p14:tracePt t="8857" x="1409700" y="1892300"/>
          <p14:tracePt t="8877" x="1409700" y="1898650"/>
          <p14:tracePt t="8893" x="1397000" y="1898650"/>
          <p14:tracePt t="8907" x="1390650" y="1905000"/>
          <p14:tracePt t="8923" x="1384300" y="1911350"/>
          <p14:tracePt t="8940" x="1377950" y="1917700"/>
          <p14:tracePt t="8957" x="1365250" y="1917700"/>
          <p14:tracePt t="8974" x="1358900" y="1930400"/>
          <p14:tracePt t="8974" x="1352550" y="1930400"/>
          <p14:tracePt t="8992" x="1346200" y="1936750"/>
          <p14:tracePt t="8992" x="1339850" y="1943100"/>
          <p14:tracePt t="9009" x="1327150" y="1949450"/>
          <p14:tracePt t="9009" x="1308100" y="1955800"/>
          <p14:tracePt t="9025" x="1295400" y="1962150"/>
          <p14:tracePt t="9025" x="1282700" y="1962150"/>
          <p14:tracePt t="9043" x="1054100" y="1860550"/>
          <p14:tracePt t="9127" x="1035050" y="1847850"/>
          <p14:tracePt t="9133" x="1022350" y="1828800"/>
          <p14:tracePt t="9141" x="990600" y="1790700"/>
          <p14:tracePt t="9158" x="965200" y="1752600"/>
          <p14:tracePt t="9158" x="958850" y="1727200"/>
          <p14:tracePt t="9177" x="952500" y="1682750"/>
          <p14:tracePt t="9194" x="958850" y="1631950"/>
          <p14:tracePt t="9208" x="984250" y="1574800"/>
          <p14:tracePt t="9225" x="1022350" y="1517650"/>
          <p14:tracePt t="9242" x="1098550" y="1428750"/>
          <p14:tracePt t="9258" x="1168400" y="1377950"/>
          <p14:tracePt t="9275" x="1250950" y="1327150"/>
          <p14:tracePt t="9292" x="1346200" y="1289050"/>
          <p14:tracePt t="9309" x="1511300" y="1244600"/>
          <p14:tracePt t="9327" x="1625600" y="1225550"/>
          <p14:tracePt t="9342" x="1733550" y="1219200"/>
          <p14:tracePt t="9359" x="1847850" y="1225550"/>
          <p14:tracePt t="9375" x="2012950" y="1257300"/>
          <p14:tracePt t="9394" x="2114550" y="1289050"/>
          <p14:tracePt t="9409" x="2209800" y="1327150"/>
          <p14:tracePt t="9426" x="2292350" y="1371600"/>
          <p14:tracePt t="9442" x="2362200" y="1409700"/>
          <p14:tracePt t="9442" x="2387600" y="1435100"/>
          <p14:tracePt t="9462" x="2432050" y="1479550"/>
          <p14:tracePt t="9477" x="2451100" y="1517650"/>
          <p14:tracePt t="9493" x="2463800" y="1562100"/>
          <p14:tracePt t="9509" x="2457450" y="1606550"/>
          <p14:tracePt t="9526" x="2438400" y="1651000"/>
          <p14:tracePt t="9526" x="2419350" y="1670050"/>
          <p14:tracePt t="9546" x="2381250" y="1708150"/>
          <p14:tracePt t="9559" x="2330450" y="1739900"/>
          <p14:tracePt t="9576" x="2273300" y="1771650"/>
          <p14:tracePt t="9593" x="2203450" y="1803400"/>
          <p14:tracePt t="9610" x="2082800" y="1841500"/>
          <p14:tracePt t="9626" x="2000250" y="1860550"/>
          <p14:tracePt t="9643" x="1905000" y="1873250"/>
          <p14:tracePt t="9660" x="1765300" y="1885950"/>
          <p14:tracePt t="9676" x="1670050" y="1898650"/>
          <p14:tracePt t="9693" x="1574800" y="1898650"/>
          <p14:tracePt t="9709" x="1485900" y="1905000"/>
          <p14:tracePt t="9726" x="1403350" y="1898650"/>
          <p14:tracePt t="9726" x="1365250" y="1898650"/>
          <p14:tracePt t="9745" x="1301750" y="1892300"/>
          <p14:tracePt t="9761" x="1244600" y="1885950"/>
          <p14:tracePt t="9777" x="1206500" y="1879600"/>
          <p14:tracePt t="9793" x="1187450" y="1866900"/>
          <p14:tracePt t="9809" x="1181100" y="1866900"/>
          <p14:tracePt t="9828" x="1193800" y="1860550"/>
          <p14:tracePt t="9844" x="1225550" y="1860550"/>
          <p14:tracePt t="9860" x="1257300" y="1860550"/>
          <p14:tracePt t="9878" x="1276350" y="1860550"/>
          <p14:tracePt t="9878" x="1289050" y="1860550"/>
          <p14:tracePt t="9895" x="1308100" y="1860550"/>
          <p14:tracePt t="9895" x="1314450" y="1866900"/>
          <p14:tracePt t="9895" x="1333500" y="1866900"/>
          <p14:tracePt t="9914" x="1339850" y="1873250"/>
          <p14:tracePt t="9914" x="1352550" y="1885950"/>
          <p14:tracePt t="9927" x="1365250" y="1892300"/>
          <p14:tracePt t="9927" x="1371600" y="1905000"/>
          <p14:tracePt t="9944" x="1384300" y="1917700"/>
          <p14:tracePt t="9944" x="1397000" y="1930400"/>
          <p14:tracePt t="9961" x="1416050" y="1936750"/>
          <p14:tracePt t="9961" x="1435100" y="1949450"/>
          <p14:tracePt t="11528" x="2413000" y="2101850"/>
          <p14:tracePt t="11547" x="2419350" y="2095500"/>
          <p14:tracePt t="11556" x="2425700" y="2089150"/>
          <p14:tracePt t="11564" x="2432050" y="2082800"/>
          <p14:tracePt t="11564" x="2438400" y="2076450"/>
          <p14:tracePt t="11583" x="2451100" y="2063750"/>
          <p14:tracePt t="11583" x="2451100" y="2057400"/>
          <p14:tracePt t="11599" x="2457450" y="2044700"/>
          <p14:tracePt t="11599" x="2457450" y="2032000"/>
          <p14:tracePt t="11616" x="2457450" y="2025650"/>
          <p14:tracePt t="11616" x="2457450" y="2019300"/>
          <p14:tracePt t="11633" x="2457450" y="2012950"/>
          <p14:tracePt t="11633" x="2457450" y="2006600"/>
          <p14:tracePt t="11649" x="2457450" y="2000250"/>
          <p14:tracePt t="11665" x="2457450" y="1993900"/>
          <p14:tracePt t="11682" x="2463800" y="1987550"/>
          <p14:tracePt t="11699" x="2470150" y="1981200"/>
          <p14:tracePt t="11715" x="2476500" y="1981200"/>
          <p14:tracePt t="11732" x="2476500" y="1987550"/>
          <p14:tracePt t="11748" x="2482850" y="1987550"/>
          <p14:tracePt t="11765" x="2489200" y="1993900"/>
          <p14:tracePt t="11783" x="2495550" y="1993900"/>
          <p14:tracePt t="11799" x="2495550" y="1987550"/>
          <p14:tracePt t="11815" x="2501900" y="1987550"/>
          <p14:tracePt t="11815" x="2508250" y="1981200"/>
          <p14:tracePt t="11837" x="2520950" y="1981200"/>
          <p14:tracePt t="11849" x="2527300" y="1981200"/>
          <p14:tracePt t="11866" x="2533650" y="1981200"/>
          <p14:tracePt t="11866" x="2540000" y="1974850"/>
          <p14:tracePt t="11883" x="2546350" y="1974850"/>
          <p14:tracePt t="11883" x="2552700" y="1974850"/>
          <p14:tracePt t="11900" x="2559050" y="1974850"/>
          <p14:tracePt t="11900" x="2571750" y="1974850"/>
          <p14:tracePt t="11917" x="2578100" y="1974850"/>
          <p14:tracePt t="11917" x="2584450" y="1974850"/>
          <p14:tracePt t="11934" x="2590800" y="1974850"/>
          <p14:tracePt t="11934" x="2603500" y="1974850"/>
          <p14:tracePt t="11950" x="2609850" y="1974850"/>
          <p14:tracePt t="11950" x="2616200" y="1974850"/>
          <p14:tracePt t="11968" x="2635250" y="1974850"/>
          <p14:tracePt t="11968" x="2647950" y="1974850"/>
          <p14:tracePt t="11984" x="2660650" y="1981200"/>
          <p14:tracePt t="11984" x="2667000" y="1981200"/>
          <p14:tracePt t="12001" x="2679700" y="1981200"/>
          <p14:tracePt t="12001" x="2692400" y="1981200"/>
          <p14:tracePt t="12017" x="2705100" y="1981200"/>
          <p14:tracePt t="12017" x="2711450" y="1981200"/>
          <p14:tracePt t="12017" x="2724150" y="1987550"/>
          <p14:tracePt t="12036" x="2736850" y="1987550"/>
          <p14:tracePt t="12049" x="2749550" y="1987550"/>
          <p14:tracePt t="12049" x="2774950" y="1987550"/>
          <p14:tracePt t="12068" x="2787650" y="1987550"/>
          <p14:tracePt t="12068" x="2800350" y="1987550"/>
          <p14:tracePt t="12084" x="2813050" y="1987550"/>
          <p14:tracePt t="12084" x="2825750" y="1987550"/>
          <p14:tracePt t="12101" x="2844800" y="1987550"/>
          <p14:tracePt t="12101" x="2857500" y="1987550"/>
          <p14:tracePt t="12118" x="2876550" y="1987550"/>
          <p14:tracePt t="12118" x="2895600" y="1987550"/>
          <p14:tracePt t="12118" x="2908300" y="1987550"/>
          <p14:tracePt t="12136" x="2927350" y="1981200"/>
          <p14:tracePt t="12136" x="2952750" y="1981200"/>
          <p14:tracePt t="12151" x="2971800" y="1981200"/>
          <p14:tracePt t="12151" x="2990850" y="1974850"/>
          <p14:tracePt t="12168" x="3016250" y="1974850"/>
          <p14:tracePt t="12168" x="3035300" y="1974850"/>
          <p14:tracePt t="12185" x="3054350" y="1974850"/>
          <p14:tracePt t="12185" x="3079750" y="1968500"/>
          <p14:tracePt t="12201" x="3098800" y="1968500"/>
          <p14:tracePt t="12201" x="3143250" y="1968500"/>
          <p14:tracePt t="12218" x="3162300" y="1968500"/>
          <p14:tracePt t="12218" x="3187700" y="1968500"/>
          <p14:tracePt t="12235" x="3213100" y="1968500"/>
          <p14:tracePt t="12235" x="3232150" y="1968500"/>
          <p14:tracePt t="12252" x="3257550" y="1968500"/>
          <p14:tracePt t="12252" x="3308350" y="1968500"/>
          <p14:tracePt t="12269" x="3327400" y="1962150"/>
          <p14:tracePt t="12269" x="3352800" y="1962150"/>
          <p14:tracePt t="12285" x="3378200" y="1962150"/>
          <p14:tracePt t="12285" x="3403600" y="1962150"/>
          <p14:tracePt t="12302" x="3429000" y="1962150"/>
          <p14:tracePt t="12302" x="3454400" y="1962150"/>
          <p14:tracePt t="12318" x="3479800" y="1962150"/>
          <p14:tracePt t="12318" x="3536950" y="1955800"/>
          <p14:tracePt t="12338" x="3562350" y="1955800"/>
          <p14:tracePt t="12338" x="3594100" y="1955800"/>
          <p14:tracePt t="12352" x="3619500" y="1955800"/>
          <p14:tracePt t="12352" x="3651250" y="1955800"/>
          <p14:tracePt t="12369" x="3676650" y="1949450"/>
          <p14:tracePt t="12369" x="3702050" y="1949450"/>
          <p14:tracePt t="12385" x="3733800" y="1949450"/>
          <p14:tracePt t="12385" x="3759200" y="1949450"/>
          <p14:tracePt t="12385" x="3790950" y="1949450"/>
          <p14:tracePt t="12404" x="3816350" y="1949450"/>
          <p14:tracePt t="12417" x="3841750" y="1949450"/>
          <p14:tracePt t="12417" x="3892550" y="1943100"/>
          <p14:tracePt t="12436" x="3911600" y="1943100"/>
          <p14:tracePt t="12436" x="3937000" y="1943100"/>
          <p14:tracePt t="12452" x="3956050" y="1943100"/>
          <p14:tracePt t="12452" x="3975100" y="1943100"/>
          <p14:tracePt t="12469" x="3994150" y="1936750"/>
          <p14:tracePt t="12469" x="4013200" y="1936750"/>
          <p14:tracePt t="12486" x="4025900" y="1936750"/>
          <p14:tracePt t="12486" x="4051300" y="1936750"/>
          <p14:tracePt t="12503" x="4064000" y="1936750"/>
          <p14:tracePt t="12503" x="4070350" y="1936750"/>
          <p14:tracePt t="12519" x="4083050" y="1943100"/>
          <p14:tracePt t="12519" x="4089400" y="1943100"/>
          <p14:tracePt t="12536" x="4095750" y="1943100"/>
          <p14:tracePt t="12556" x="4089400" y="1949450"/>
          <p14:tracePt t="12620" x="4083050" y="1949450"/>
          <p14:tracePt t="12636" x="4083050" y="1955800"/>
          <p14:tracePt t="12660" x="4076700" y="1955800"/>
          <p14:tracePt t="12703" x="4076700" y="1949450"/>
          <p14:tracePt t="12744" x="4083050" y="1949450"/>
          <p14:tracePt t="12779" x="4076700" y="1943100"/>
          <p14:tracePt t="12884" x="4070350" y="1943100"/>
          <p14:tracePt t="12899" x="4064000" y="1936750"/>
          <p14:tracePt t="12916" x="4057650" y="1936750"/>
          <p14:tracePt t="12928" x="4051300" y="1930400"/>
          <p14:tracePt t="12943" x="4044950" y="1930400"/>
          <p14:tracePt t="12960" x="4038600" y="1930400"/>
          <p14:tracePt t="12969" x="4032250" y="1924050"/>
          <p14:tracePt t="12969" x="4025900" y="1924050"/>
          <p14:tracePt t="12988" x="4019550" y="1924050"/>
          <p14:tracePt t="12988" x="4013200" y="1924050"/>
          <p14:tracePt t="13004" x="4006850" y="1924050"/>
          <p14:tracePt t="13004" x="4000500" y="1924050"/>
          <p14:tracePt t="13021" x="3994150" y="1924050"/>
          <p14:tracePt t="13021" x="3987800" y="1924050"/>
          <p14:tracePt t="13039" x="3981450" y="1924050"/>
          <p14:tracePt t="13053" x="3975100" y="1924050"/>
          <p14:tracePt t="13069" x="3968750" y="1924050"/>
          <p14:tracePt t="13069" x="3962400" y="1924050"/>
          <p14:tracePt t="13088" x="3956050" y="1924050"/>
          <p14:tracePt t="13103" x="3949700" y="1924050"/>
          <p14:tracePt t="13119" x="3943350" y="1924050"/>
          <p14:tracePt t="13136" x="3937000" y="1930400"/>
          <p14:tracePt t="13136" x="3930650" y="1930400"/>
          <p14:tracePt t="13136" x="3924300" y="1930400"/>
          <p14:tracePt t="13157" x="3911600" y="1936750"/>
          <p14:tracePt t="13157" x="3905250" y="1936750"/>
          <p14:tracePt t="13171" x="3892550" y="1936750"/>
          <p14:tracePt t="13171" x="3879850" y="1936750"/>
          <p14:tracePt t="13188" x="3867150" y="1943100"/>
          <p14:tracePt t="13188" x="3860800" y="1943100"/>
          <p14:tracePt t="13205" x="3848100" y="1943100"/>
          <p14:tracePt t="13205" x="3822700" y="1949450"/>
          <p14:tracePt t="13222" x="3810000" y="1949450"/>
          <p14:tracePt t="13222" x="3797300" y="1949450"/>
          <p14:tracePt t="13238" x="3784600" y="1955800"/>
          <p14:tracePt t="13238" x="3778250" y="1955800"/>
          <p14:tracePt t="13254" x="3765550" y="1955800"/>
          <p14:tracePt t="13254" x="3759200" y="1962150"/>
          <p14:tracePt t="13272" x="3746500" y="1962150"/>
          <p14:tracePt t="13272" x="3740150" y="1962150"/>
          <p14:tracePt t="13288" x="3733800" y="1962150"/>
          <p14:tracePt t="13303" x="3740150" y="1962150"/>
          <p14:tracePt t="13340" x="3740150" y="1968500"/>
          <p14:tracePt t="13347" x="3746500" y="1962150"/>
          <p14:tracePt t="13357" x="3752850" y="1962150"/>
          <p14:tracePt t="13357" x="3759200" y="1962150"/>
          <p14:tracePt t="13372" x="3771900" y="1962150"/>
          <p14:tracePt t="13372" x="3778250" y="1962150"/>
          <p14:tracePt t="13389" x="3784600" y="1962150"/>
          <p14:tracePt t="13389" x="3797300" y="1955800"/>
          <p14:tracePt t="13405" x="3803650" y="1955800"/>
          <p14:tracePt t="13405" x="3810000" y="1955800"/>
          <p14:tracePt t="13405" x="3816350" y="1955800"/>
          <p14:tracePt t="13424" x="3829050" y="1949450"/>
          <p14:tracePt t="13437" x="3835400" y="1949450"/>
          <p14:tracePt t="13437" x="3854450" y="1949450"/>
          <p14:tracePt t="13456" x="3860800" y="1949450"/>
          <p14:tracePt t="13456" x="3867150" y="1949450"/>
          <p14:tracePt t="13472" x="3873500" y="1949450"/>
          <p14:tracePt t="13472" x="3879850" y="1943100"/>
          <p14:tracePt t="13489" x="3886200" y="1943100"/>
          <p14:tracePt t="13489" x="3892550" y="1943100"/>
          <p14:tracePt t="13505" x="3898900" y="1943100"/>
          <p14:tracePt t="13505" x="3905250" y="1936750"/>
          <p14:tracePt t="13522" x="3917950" y="1936750"/>
          <p14:tracePt t="13537" x="3924300" y="1936750"/>
          <p14:tracePt t="13554" x="3917950" y="1936750"/>
          <p14:tracePt t="13611" x="3911600" y="1936750"/>
          <p14:tracePt t="13628" x="3905250" y="1936750"/>
          <p14:tracePt t="13635" x="3898900" y="1936750"/>
          <p14:tracePt t="13640" x="3892550" y="1936750"/>
          <p14:tracePt t="13656" x="3879850" y="1943100"/>
          <p14:tracePt t="13656" x="3873500" y="1943100"/>
          <p14:tracePt t="13673" x="3867150" y="1943100"/>
          <p14:tracePt t="13673" x="3860800" y="1943100"/>
          <p14:tracePt t="13689" x="3854450" y="1949450"/>
          <p14:tracePt t="13689" x="3848100" y="1949450"/>
          <p14:tracePt t="13689" x="3841750" y="1949450"/>
          <p14:tracePt t="13709" x="3835400" y="1949450"/>
          <p14:tracePt t="13722" x="3829050" y="1949450"/>
          <p14:tracePt t="13740" x="3835400" y="1949450"/>
          <p14:tracePt t="13800" x="3841750" y="1949450"/>
          <p14:tracePt t="13815" x="3848100" y="1943100"/>
          <p14:tracePt t="13825" x="3854450" y="1943100"/>
          <p14:tracePt t="13825" x="3860800" y="1943100"/>
          <p14:tracePt t="13840" x="3873500" y="1943100"/>
          <p14:tracePt t="13840" x="3879850" y="1936750"/>
          <p14:tracePt t="13857" x="3886200" y="1936750"/>
          <p14:tracePt t="13857" x="3892550" y="1936750"/>
          <p14:tracePt t="13873" x="3892550" y="1930400"/>
          <p14:tracePt t="13873" x="3898900" y="1930400"/>
          <p14:tracePt t="13891" x="3905250" y="1930400"/>
          <p14:tracePt t="13906" x="3911600" y="1930400"/>
          <p14:tracePt t="13922" x="3911600" y="1936750"/>
          <p14:tracePt t="13947" x="3905250" y="1943100"/>
          <p14:tracePt t="13971" x="3898900" y="1949450"/>
          <p14:tracePt t="13987" x="3898900" y="1955800"/>
          <p14:tracePt t="13996" x="3892550" y="1955800"/>
          <p14:tracePt t="14006" x="3892550" y="1962150"/>
          <p14:tracePt t="14006" x="3879850" y="1974850"/>
          <p14:tracePt t="14025" x="3879850" y="1981200"/>
          <p14:tracePt t="14025" x="3873500" y="1987550"/>
          <p14:tracePt t="14042" x="3867150" y="1993900"/>
          <p14:tracePt t="14056" x="3860800" y="1993900"/>
          <p14:tracePt t="14073" x="3854450" y="1993900"/>
          <p14:tracePt t="14089" x="3848100" y="1987550"/>
          <p14:tracePt t="14107" x="3841750" y="1981200"/>
          <p14:tracePt t="14123" x="3841750" y="1974850"/>
          <p14:tracePt t="14140" x="3841750" y="1968500"/>
          <p14:tracePt t="14156" x="3848100" y="1962150"/>
          <p14:tracePt t="14173" x="3854450" y="1955800"/>
          <p14:tracePt t="14173" x="3860800" y="1949450"/>
          <p14:tracePt t="14191" x="3867150" y="1949450"/>
          <p14:tracePt t="14191" x="3873500" y="1949450"/>
          <p14:tracePt t="14208" x="3879850" y="1949450"/>
          <p14:tracePt t="14208" x="3886200" y="1949450"/>
          <p14:tracePt t="14225" x="3892550" y="1943100"/>
          <p14:tracePt t="14225" x="3905250" y="1943100"/>
          <p14:tracePt t="14242" x="3911600" y="1943100"/>
          <p14:tracePt t="14257" x="3905250" y="1943100"/>
          <p14:tracePt t="14295" x="3898900" y="1943100"/>
          <p14:tracePt t="14308" x="3892550" y="1943100"/>
          <p14:tracePt t="14316" x="3879850" y="1936750"/>
          <p14:tracePt t="14325" x="3873500" y="1943100"/>
          <p14:tracePt t="14325" x="3860800" y="1943100"/>
          <p14:tracePt t="14342" x="3848100" y="1943100"/>
          <p14:tracePt t="14342" x="3841750" y="1943100"/>
          <p14:tracePt t="14342" x="3829050" y="1943100"/>
          <p14:tracePt t="14361" x="3816350" y="1949450"/>
          <p14:tracePt t="14373" x="3810000" y="1949450"/>
          <p14:tracePt t="14373" x="3797300" y="1949450"/>
          <p14:tracePt t="14392" x="3784600" y="1955800"/>
          <p14:tracePt t="14407" x="3778250" y="1962150"/>
          <p14:tracePt t="14428" x="3784600" y="1962150"/>
          <p14:tracePt t="14444" x="3790950" y="1962150"/>
          <p14:tracePt t="14460" x="3797300" y="1962150"/>
          <p14:tracePt t="14460" x="3810000" y="1962150"/>
          <p14:tracePt t="14476" x="3816350" y="1962150"/>
          <p14:tracePt t="14476" x="3822700" y="1955800"/>
          <p14:tracePt t="14492" x="3835400" y="1955800"/>
          <p14:tracePt t="14492" x="3848100" y="1955800"/>
          <p14:tracePt t="14509" x="3854450" y="1949450"/>
          <p14:tracePt t="14509" x="3867150" y="1949450"/>
          <p14:tracePt t="14526" x="3879850" y="1949450"/>
          <p14:tracePt t="14526" x="3911600" y="1943100"/>
          <p14:tracePt t="14542" x="3924300" y="1943100"/>
          <p14:tracePt t="14542" x="3943350" y="1943100"/>
          <p14:tracePt t="14559" x="3956050" y="1943100"/>
          <p14:tracePt t="14559" x="3975100" y="1943100"/>
          <p14:tracePt t="14576" x="3987800" y="1943100"/>
          <p14:tracePt t="14576" x="4006850" y="1936750"/>
          <p14:tracePt t="14592" x="4025900" y="1936750"/>
          <p14:tracePt t="14592" x="4064000" y="1936750"/>
          <p14:tracePt t="14609" x="4083050" y="1936750"/>
          <p14:tracePt t="14609" x="4095750" y="1936750"/>
          <p14:tracePt t="14626" x="4114800" y="1936750"/>
          <p14:tracePt t="14626" x="4133850" y="1936750"/>
          <p14:tracePt t="14643" x="4146550" y="1930400"/>
          <p14:tracePt t="14643" x="4171950" y="1930400"/>
          <p14:tracePt t="14660" x="4184650" y="1930400"/>
          <p14:tracePt t="14660" x="4197350" y="1930400"/>
          <p14:tracePt t="14677" x="4203700" y="1930400"/>
          <p14:tracePt t="14677" x="4216400" y="1930400"/>
          <p14:tracePt t="14693" x="4222750" y="1930400"/>
          <p14:tracePt t="14693" x="4235450" y="1930400"/>
          <p14:tracePt t="14709" x="4248150" y="1930400"/>
          <p14:tracePt t="14709" x="4254500" y="1930400"/>
          <p14:tracePt t="14709" x="4267200" y="1930400"/>
          <p14:tracePt t="14728" x="4279900" y="1930400"/>
          <p14:tracePt t="14741" x="4286250" y="1930400"/>
          <p14:tracePt t="14741" x="4311650" y="1936750"/>
          <p14:tracePt t="14760" x="4324350" y="1936750"/>
          <p14:tracePt t="14760" x="4337050" y="1936750"/>
          <p14:tracePt t="14776" x="4349750" y="1936750"/>
          <p14:tracePt t="14776" x="4362450" y="1936750"/>
          <p14:tracePt t="14793" x="4375150" y="1943100"/>
          <p14:tracePt t="14793" x="4394200" y="1943100"/>
          <p14:tracePt t="14793" x="4406900" y="1943100"/>
          <p14:tracePt t="14812" x="4425950" y="1949450"/>
          <p14:tracePt t="14812" x="4438650" y="1949450"/>
          <p14:tracePt t="14829" x="4451350" y="1955800"/>
          <p14:tracePt t="14829" x="4470400" y="1955800"/>
          <p14:tracePt t="14844" x="4483100" y="1962150"/>
          <p14:tracePt t="14844" x="4502150" y="1962150"/>
          <p14:tracePt t="14860" x="4514850" y="1968500"/>
          <p14:tracePt t="14860" x="4533900" y="1968500"/>
          <p14:tracePt t="14876" x="4552950" y="1968500"/>
          <p14:tracePt t="14876" x="4572000" y="1968500"/>
          <p14:tracePt t="14893" x="4597400" y="1968500"/>
          <p14:tracePt t="14893" x="4648200" y="1968500"/>
          <p14:tracePt t="14910" x="4673600" y="1968500"/>
          <p14:tracePt t="14910" x="4699000" y="1968500"/>
          <p14:tracePt t="14927" x="4730750" y="1968500"/>
          <p14:tracePt t="14927" x="4756150" y="1968500"/>
          <p14:tracePt t="14944" x="4787900" y="1962150"/>
          <p14:tracePt t="14944" x="4838700" y="1962150"/>
          <p14:tracePt t="14961" x="4870450" y="1955800"/>
          <p14:tracePt t="14961" x="4895850" y="1955800"/>
          <p14:tracePt t="14977" x="4921250" y="1955800"/>
          <p14:tracePt t="14977" x="4946650" y="1955800"/>
          <p14:tracePt t="14994" x="4972050" y="1955800"/>
          <p14:tracePt t="14994" x="4991100" y="1955800"/>
          <p14:tracePt t="15010" x="5016500" y="1955800"/>
          <p14:tracePt t="15010" x="5060950" y="1962150"/>
          <p14:tracePt t="15027" x="5080000" y="1962150"/>
          <p14:tracePt t="15027" x="5099050" y="1962150"/>
          <p14:tracePt t="15044" x="5118100" y="1968500"/>
          <p14:tracePt t="15044" x="5137150" y="1968500"/>
          <p14:tracePt t="15061" x="5156200" y="1968500"/>
          <p14:tracePt t="15061" x="5175250" y="1968500"/>
          <p14:tracePt t="15077" x="5194300" y="1968500"/>
          <p14:tracePt t="15077" x="5219700" y="1962150"/>
          <p14:tracePt t="15077" x="5232400" y="1962150"/>
          <p14:tracePt t="15096" x="5251450" y="1962150"/>
          <p14:tracePt t="15109" x="5270500" y="1962150"/>
          <p14:tracePt t="15109" x="5302250" y="1955800"/>
          <p14:tracePt t="15128" x="5314950" y="1955800"/>
          <p14:tracePt t="15128" x="5327650" y="1955800"/>
          <p14:tracePt t="15144" x="5340350" y="1955800"/>
          <p14:tracePt t="15144" x="5346700" y="1955800"/>
          <p14:tracePt t="15161" x="5353050" y="1955800"/>
          <p14:tracePt t="15176" x="5353050" y="1962150"/>
          <p14:tracePt t="15193" x="5346700" y="1968500"/>
          <p14:tracePt t="15193" x="5334000" y="1968500"/>
          <p14:tracePt t="15211" x="5327650" y="1968500"/>
          <p14:tracePt t="15211" x="5314950" y="1974850"/>
          <p14:tracePt t="15228" x="5302250" y="1974850"/>
          <p14:tracePt t="15228" x="5289550" y="1974850"/>
          <p14:tracePt t="15244" x="5276850" y="1974850"/>
          <p14:tracePt t="15244" x="5251450" y="1981200"/>
          <p14:tracePt t="15261" x="5238750" y="1981200"/>
          <p14:tracePt t="15261" x="5226050" y="1981200"/>
          <p14:tracePt t="15278" x="5213350" y="1987550"/>
          <p14:tracePt t="15278" x="5200650" y="1987550"/>
          <p14:tracePt t="15295" x="5194300" y="1993900"/>
          <p14:tracePt t="15295" x="5187950" y="1993900"/>
          <p14:tracePt t="15311" x="5181600" y="1993900"/>
          <p14:tracePt t="15311" x="5175250" y="1993900"/>
          <p14:tracePt t="15330" x="5168900" y="2000250"/>
          <p14:tracePt t="15344" x="5162550" y="2006600"/>
          <p14:tracePt t="15344" x="5156200" y="2012950"/>
          <p14:tracePt t="15362" x="5143500" y="2012950"/>
          <p14:tracePt t="15362" x="5137150" y="2019300"/>
          <p14:tracePt t="15362" x="5124450" y="2019300"/>
          <p14:tracePt t="15380" x="4940300" y="1917700"/>
          <p14:tracePt t="15466" x="4921250" y="1892300"/>
          <p14:tracePt t="15472" x="4908550" y="1873250"/>
          <p14:tracePt t="15480" x="4876800" y="1816100"/>
          <p14:tracePt t="15496" x="4851400" y="1758950"/>
          <p14:tracePt t="15511" x="4832350" y="1701800"/>
          <p14:tracePt t="15528" x="4832350" y="1644650"/>
          <p14:tracePt t="15545" x="4851400" y="1562100"/>
          <p14:tracePt t="15561" x="4889500" y="1517650"/>
          <p14:tracePt t="15578" x="4953000" y="1479550"/>
          <p14:tracePt t="15595" x="5035550" y="1441450"/>
          <p14:tracePt t="15611" x="5181600" y="1397000"/>
          <p14:tracePt t="15628" x="5283200" y="1365250"/>
          <p14:tracePt t="15645" x="5397500" y="1346200"/>
          <p14:tracePt t="15662" x="5511800" y="1320800"/>
          <p14:tracePt t="15662" x="5575300" y="1314450"/>
          <p14:tracePt t="15680" x="5695950" y="1295400"/>
          <p14:tracePt t="15696" x="5829300" y="1289050"/>
          <p14:tracePt t="15712" x="5962650" y="1276350"/>
          <p14:tracePt t="15729" x="6096000" y="1270000"/>
          <p14:tracePt t="15745" x="6229350" y="1270000"/>
          <p14:tracePt t="15745" x="6299200" y="1263650"/>
          <p14:tracePt t="15764" x="6432550" y="1270000"/>
          <p14:tracePt t="15780" x="6572250" y="1270000"/>
          <p14:tracePt t="15796" x="6711950" y="1276350"/>
          <p14:tracePt t="15812" x="6845300" y="1289050"/>
          <p14:tracePt t="15830" x="6972300" y="1301750"/>
          <p14:tracePt t="15830" x="7035800" y="1308100"/>
          <p14:tracePt t="15848" x="7150100" y="1327150"/>
          <p14:tracePt t="15862" x="7258050" y="1352550"/>
          <p14:tracePt t="15880" x="7353300" y="1371600"/>
          <p14:tracePt t="15896" x="7442200" y="1390650"/>
          <p14:tracePt t="15913" x="7562850" y="1428750"/>
          <p14:tracePt t="15929" x="7626350" y="1454150"/>
          <p14:tracePt t="15946" x="7689850" y="1479550"/>
          <p14:tracePt t="15963" x="7759700" y="1517650"/>
          <p14:tracePt t="15981" x="7804150" y="1549400"/>
          <p14:tracePt t="15996" x="7829550" y="1587500"/>
          <p14:tracePt t="16013" x="7854950" y="1619250"/>
          <p14:tracePt t="16029" x="7867650" y="1657350"/>
          <p14:tracePt t="16029" x="7867650" y="1670050"/>
          <p14:tracePt t="16048" x="7861300" y="1701800"/>
          <p14:tracePt t="16064" x="7848600" y="1733550"/>
          <p14:tracePt t="16080" x="7823200" y="1758950"/>
          <p14:tracePt t="16096" x="7785100" y="1784350"/>
          <p14:tracePt t="16113" x="7727950" y="1809750"/>
          <p14:tracePt t="16113" x="7702550" y="1822450"/>
          <p14:tracePt t="16132" x="7632700" y="1841500"/>
          <p14:tracePt t="16148" x="7556500" y="1860550"/>
          <p14:tracePt t="16163" x="7467600" y="1873250"/>
          <p14:tracePt t="16180" x="7366000" y="1885950"/>
          <p14:tracePt t="16197" x="7264400" y="1905000"/>
          <p14:tracePt t="16213" x="7080250" y="1924050"/>
          <p14:tracePt t="16230" x="6946900" y="1943100"/>
          <p14:tracePt t="16247" x="6807200" y="1955800"/>
          <p14:tracePt t="16263" x="6584950" y="1981200"/>
          <p14:tracePt t="16280" x="6438900" y="1993900"/>
          <p14:tracePt t="16297" x="6299200" y="2006600"/>
          <p14:tracePt t="16314" x="6153150" y="2019300"/>
          <p14:tracePt t="16332" x="5949950" y="2032000"/>
          <p14:tracePt t="16348" x="5822950" y="2038350"/>
          <p14:tracePt t="16364" x="5702300" y="2044700"/>
          <p14:tracePt t="16380" x="5600700" y="2044700"/>
          <p14:tracePt t="16397" x="5505450" y="2044700"/>
          <p14:tracePt t="16397" x="5467350" y="2044700"/>
          <p14:tracePt t="16416" x="5391150" y="2044700"/>
          <p14:tracePt t="16432" x="5327650" y="2044700"/>
          <p14:tracePt t="16448" x="5270500" y="2044700"/>
          <p14:tracePt t="16464" x="5232400" y="2044700"/>
          <p14:tracePt t="16481" x="5194300" y="2044700"/>
          <p14:tracePt t="16498" x="5162550" y="2038350"/>
          <p14:tracePt t="16516" x="5143500" y="2038350"/>
          <p14:tracePt t="16533" x="5130800" y="2038350"/>
          <p14:tracePt t="16551" x="5124450" y="2038350"/>
          <p14:tracePt t="16564" x="5130800" y="2044700"/>
          <p14:tracePt t="16620" x="5137150" y="2044700"/>
          <p14:tracePt t="16636" x="5149850" y="2038350"/>
          <p14:tracePt t="16641" x="5156200" y="2038350"/>
          <p14:tracePt t="16648" x="5181600" y="2032000"/>
          <p14:tracePt t="16665" x="5213350" y="2032000"/>
          <p14:tracePt t="16682" x="5251450" y="2025650"/>
          <p14:tracePt t="16682" x="5276850" y="2019300"/>
          <p14:tracePt t="16700" x="5327650" y="2012950"/>
          <p14:tracePt t="16716" x="5384800" y="2006600"/>
          <p14:tracePt t="16732" x="5448300" y="1993900"/>
          <p14:tracePt t="16748" x="5511800" y="1987550"/>
          <p14:tracePt t="16765" x="5581650" y="1981200"/>
          <p14:tracePt t="16765" x="5619750" y="1974850"/>
          <p14:tracePt t="16784" x="5695950" y="1968500"/>
          <p14:tracePt t="16800" x="5772150" y="1962150"/>
          <p14:tracePt t="16815" x="5861050" y="1955800"/>
          <p14:tracePt t="16832" x="5943600" y="1949450"/>
          <p14:tracePt t="16849" x="6032500" y="1949450"/>
          <p14:tracePt t="16865" x="6172200" y="1943100"/>
          <p14:tracePt t="16882" x="6261100" y="1943100"/>
          <p14:tracePt t="16899" x="6356350" y="1943100"/>
          <p14:tracePt t="16916" x="6451600" y="1936750"/>
          <p14:tracePt t="16932" x="6604000" y="1936750"/>
          <p14:tracePt t="16949" x="6711950" y="1930400"/>
          <p14:tracePt t="16966" x="6819900" y="1924050"/>
          <p14:tracePt t="16982" x="6978650" y="1917700"/>
          <p14:tracePt t="17000" x="7086600" y="1917700"/>
          <p14:tracePt t="17017" x="7181850" y="1917700"/>
          <p14:tracePt t="17033" x="7283450" y="1924050"/>
          <p14:tracePt t="17049" x="7385050" y="1924050"/>
          <p14:tracePt t="17049" x="7429500" y="1924050"/>
          <p14:tracePt t="17068" x="7524750" y="1930400"/>
          <p14:tracePt t="17084" x="7620000" y="1930400"/>
          <p14:tracePt t="17100" x="7702550" y="1930400"/>
          <p14:tracePt t="17116" x="7785100" y="1930400"/>
          <p14:tracePt t="17133" x="7854950" y="1930400"/>
          <p14:tracePt t="17133" x="7886700" y="1930400"/>
          <p14:tracePt t="17153" x="7943850" y="1930400"/>
          <p14:tracePt t="17168" x="7994650" y="1930400"/>
          <p14:tracePt t="17183" x="8039100" y="1924050"/>
          <p14:tracePt t="17200" x="8077200" y="1924050"/>
          <p14:tracePt t="17217" x="8115300" y="1917700"/>
          <p14:tracePt t="17233" x="8166100" y="1917700"/>
          <p14:tracePt t="17250" x="8197850" y="1917700"/>
          <p14:tracePt t="17267" x="8216900" y="1917700"/>
          <p14:tracePt t="17283" x="8248650" y="1917700"/>
          <p14:tracePt t="17300" x="8248650" y="1911350"/>
          <p14:tracePt t="17324" x="8242300" y="1911350"/>
          <p14:tracePt t="17333" x="8223250" y="1905000"/>
          <p14:tracePt t="17333" x="8204200" y="1905000"/>
          <p14:tracePt t="17351" x="8178800" y="1898650"/>
          <p14:tracePt t="17351" x="8108950" y="1898650"/>
          <p14:tracePt t="17368" x="8070850" y="1898650"/>
          <p14:tracePt t="17368" x="8026400" y="1905000"/>
          <p14:tracePt t="17385" x="7981950" y="1911350"/>
          <p14:tracePt t="17385" x="7924800" y="1911350"/>
          <p14:tracePt t="17401" x="7874000" y="1917700"/>
          <p14:tracePt t="17401" x="7810500" y="1924050"/>
          <p14:tracePt t="17401" x="7753350" y="1936750"/>
          <p14:tracePt t="17420" x="7683500" y="1943100"/>
          <p14:tracePt t="17433" x="7620000" y="1949450"/>
          <p14:tracePt t="17433" x="7473950" y="1968500"/>
          <p14:tracePt t="17452" x="7391400" y="1974850"/>
          <p14:tracePt t="17452" x="7302500" y="1987550"/>
          <p14:tracePt t="17468" x="7213600" y="1993900"/>
          <p14:tracePt t="17468" x="7118350" y="2006600"/>
          <p14:tracePt t="17485" x="7010400" y="2012950"/>
          <p14:tracePt t="17485" x="6902450" y="2025650"/>
          <p14:tracePt t="17485" x="6788150" y="2038350"/>
          <p14:tracePt t="17504" x="6661150" y="2051050"/>
          <p14:tracePt t="17517" x="6534150" y="2070100"/>
          <p14:tracePt t="17517" x="6254750" y="2101850"/>
          <p14:tracePt t="17536" x="6108700" y="2120900"/>
          <p14:tracePt t="17536" x="5962650" y="2139950"/>
          <p14:tracePt t="17552" x="5810250" y="2159000"/>
          <p14:tracePt t="17552" x="5657850" y="2178050"/>
          <p14:tracePt t="17569" x="5499100" y="2203450"/>
          <p14:tracePt t="17569" x="5340350" y="2222500"/>
          <p14:tracePt t="17585" x="5181600" y="2241550"/>
          <p14:tracePt t="17585" x="4870450" y="2279650"/>
          <p14:tracePt t="17602" x="4718050" y="2292350"/>
          <p14:tracePt t="17602" x="4565650" y="2311400"/>
          <p14:tracePt t="17619" x="4419600" y="2330450"/>
          <p14:tracePt t="17619" x="4267200" y="2343150"/>
          <p14:tracePt t="17635" x="4127500" y="2355850"/>
          <p14:tracePt t="17635" x="3981450" y="2368550"/>
          <p14:tracePt t="17652" x="3848100" y="2381250"/>
          <p14:tracePt t="17652" x="3581400" y="2393950"/>
          <p14:tracePt t="17670" x="3454400" y="2400300"/>
          <p14:tracePt t="17670" x="3333750" y="2406650"/>
          <p14:tracePt t="17686" x="3219450" y="2406650"/>
          <p14:tracePt t="17686" x="3111500" y="2400300"/>
          <p14:tracePt t="17703" x="3009900" y="2400300"/>
          <p14:tracePt t="17703" x="2819400" y="2381250"/>
          <p14:tracePt t="17720" x="2730500" y="2374900"/>
          <p14:tracePt t="17720" x="2647950" y="2362200"/>
          <p14:tracePt t="17736" x="2565400" y="2343150"/>
          <p14:tracePt t="17736" x="2489200" y="2330450"/>
          <p14:tracePt t="17752" x="2413000" y="2324100"/>
          <p14:tracePt t="17752" x="2343150" y="2311400"/>
          <p14:tracePt t="17770" x="2273300" y="2292350"/>
          <p14:tracePt t="17770" x="2209800" y="2286000"/>
          <p14:tracePt t="17770" x="2146300" y="2273300"/>
          <p14:tracePt t="17788" x="2089150" y="2260600"/>
          <p14:tracePt t="17801" x="2032000" y="2247900"/>
          <p14:tracePt t="17801" x="1924050" y="2222500"/>
          <p14:tracePt t="17820" x="1879600" y="2209800"/>
          <p14:tracePt t="17820" x="1835150" y="2203450"/>
          <p14:tracePt t="17836" x="1790700" y="2190750"/>
          <p14:tracePt t="17836" x="1746250" y="2184400"/>
          <p14:tracePt t="17853" x="1708150" y="2178050"/>
          <p14:tracePt t="17853" x="1670050" y="2178050"/>
          <p14:tracePt t="17853" x="1638300" y="2171700"/>
          <p14:tracePt t="17872" x="1606550" y="2165350"/>
          <p14:tracePt t="17885" x="1574800" y="2165350"/>
          <p14:tracePt t="17885" x="1517650" y="2159000"/>
          <p14:tracePt t="17903" x="1492250" y="2159000"/>
          <p14:tracePt t="17903" x="1473200" y="2159000"/>
          <p14:tracePt t="17920" x="1447800" y="2159000"/>
          <p14:tracePt t="17920" x="1428750" y="2165350"/>
          <p14:tracePt t="17937" x="1409700" y="2165350"/>
          <p14:tracePt t="17937" x="1397000" y="2165350"/>
          <p14:tracePt t="17953" x="1377950" y="2171700"/>
          <p14:tracePt t="17953" x="1352550" y="2171700"/>
          <p14:tracePt t="17970" x="1333500" y="2178050"/>
          <p14:tracePt t="17970" x="1320800" y="2178050"/>
          <p14:tracePt t="17987" x="1308100" y="2184400"/>
          <p14:tracePt t="17987" x="1295400" y="2184400"/>
          <p14:tracePt t="18003" x="1282700" y="2190750"/>
          <p14:tracePt t="18003" x="1257300" y="2197100"/>
          <p14:tracePt t="18021" x="1244600" y="2203450"/>
          <p14:tracePt t="18021" x="1231900" y="2209800"/>
          <p14:tracePt t="18037" x="1212850" y="2209800"/>
          <p14:tracePt t="18037" x="1200150" y="2216150"/>
          <p14:tracePt t="18053" x="1187450" y="2222500"/>
          <p14:tracePt t="18053" x="1168400" y="2222500"/>
          <p14:tracePt t="18070" x="1155700" y="2228850"/>
          <p14:tracePt t="18070" x="1130300" y="2228850"/>
          <p14:tracePt t="18088" x="1117600" y="2235200"/>
          <p14:tracePt t="18088" x="1111250" y="2235200"/>
          <p14:tracePt t="18104" x="1098550" y="2235200"/>
          <p14:tracePt t="18104" x="1085850" y="2235200"/>
          <p14:tracePt t="18121" x="1073150" y="2235200"/>
          <p14:tracePt t="18121" x="1066800" y="2235200"/>
          <p14:tracePt t="18137" x="1054100" y="2241550"/>
          <p14:tracePt t="18137" x="1041400" y="2241550"/>
          <p14:tracePt t="18137" x="1035050" y="2241550"/>
          <p14:tracePt t="18156" x="1028700" y="2241550"/>
          <p14:tracePt t="18169" x="1016000" y="2241550"/>
          <p14:tracePt t="18169" x="1009650" y="2235200"/>
          <p14:tracePt t="18188" x="996950" y="2235200"/>
          <p14:tracePt t="18203" x="1206500" y="2260600"/>
          <p14:tracePt t="18322" x="1244600" y="2266950"/>
          <p14:tracePt t="18328" x="1282700" y="2266950"/>
          <p14:tracePt t="18337" x="1365250" y="2273300"/>
          <p14:tracePt t="18354" x="1460500" y="2273300"/>
          <p14:tracePt t="18370" x="1606550" y="2279650"/>
          <p14:tracePt t="18388" x="1708150" y="2279650"/>
          <p14:tracePt t="18404" x="1816100" y="2279650"/>
          <p14:tracePt t="18420" x="1917700" y="2273300"/>
          <p14:tracePt t="18437" x="2012950" y="2266950"/>
          <p14:tracePt t="18437" x="2057400" y="2260600"/>
          <p14:tracePt t="18456" x="2133600" y="2254250"/>
          <p14:tracePt t="18472" x="2197100" y="2254250"/>
          <p14:tracePt t="18488" x="2241550" y="2254250"/>
          <p14:tracePt t="18504" x="2279650" y="2254250"/>
          <p14:tracePt t="18521" x="2305050" y="2254250"/>
          <p14:tracePt t="18521" x="2311400" y="2260600"/>
          <p14:tracePt t="18541" x="2317750" y="2260600"/>
          <p14:tracePt t="18555" x="2324100" y="2273300"/>
          <p14:tracePt t="18571" x="2317750" y="2286000"/>
          <p14:tracePt t="18571" x="2305050" y="2286000"/>
          <p14:tracePt t="18589" x="2292350" y="2298700"/>
          <p14:tracePt t="18589" x="2266950" y="2298700"/>
          <p14:tracePt t="18606" x="2247900" y="2305050"/>
          <p14:tracePt t="18606" x="2209800" y="2317750"/>
          <p14:tracePt t="18622" x="2190750" y="2317750"/>
          <p14:tracePt t="18622" x="2171700" y="2324100"/>
          <p14:tracePt t="18639" x="2159000" y="2330450"/>
          <p14:tracePt t="18639" x="2152650" y="2343150"/>
          <p14:tracePt t="18656" x="2146300" y="2349500"/>
          <p14:tracePt t="18656" x="2133600" y="2362200"/>
          <p14:tracePt t="18672" x="2127250" y="2374900"/>
          <p14:tracePt t="18672" x="2114550" y="2419350"/>
          <p14:tracePt t="18689" x="2108200" y="2444750"/>
          <p14:tracePt t="18689" x="2101850" y="2463800"/>
          <p14:tracePt t="18706" x="2095500" y="2489200"/>
          <p14:tracePt t="18706" x="2095500" y="2514600"/>
          <p14:tracePt t="18723" x="2089150" y="2546350"/>
          <p14:tracePt t="18723" x="2089150" y="2597150"/>
          <p14:tracePt t="18741" x="2089150" y="2622550"/>
          <p14:tracePt t="18741" x="2089150" y="2647950"/>
          <p14:tracePt t="18756" x="2089150" y="2673350"/>
          <p14:tracePt t="18756" x="2089150" y="2692400"/>
          <p14:tracePt t="18773" x="2089150" y="2717800"/>
          <p14:tracePt t="18773" x="2095500" y="2743200"/>
          <p14:tracePt t="18789" x="2095500" y="2762250"/>
          <p14:tracePt t="18789" x="2089150" y="2787650"/>
          <p14:tracePt t="18789" x="2089150" y="2813050"/>
          <p14:tracePt t="18808" x="2089150" y="2832100"/>
          <p14:tracePt t="18808" x="2095500" y="2857500"/>
          <p14:tracePt t="18824" x="2095500" y="2882900"/>
          <p14:tracePt t="18824" x="2095500" y="2908300"/>
          <p14:tracePt t="18840" x="2101850" y="2927350"/>
          <p14:tracePt t="18840" x="2101850" y="2952750"/>
          <p14:tracePt t="18856" x="2108200" y="2971800"/>
          <p14:tracePt t="18856" x="2114550" y="2990850"/>
          <p14:tracePt t="18873" x="2114550" y="3003550"/>
          <p14:tracePt t="18873" x="2120900" y="3022600"/>
          <p14:tracePt t="18890" x="2120900" y="3028950"/>
          <p14:tracePt t="18890" x="2133600" y="3041650"/>
          <p14:tracePt t="18890" x="2133600" y="3054350"/>
          <p14:tracePt t="18908" x="2139950" y="3060700"/>
          <p14:tracePt t="18908" x="2139950" y="3067050"/>
          <p14:tracePt t="18923" x="2139950" y="3073400"/>
          <p14:tracePt t="18923" x="2139950" y="3079750"/>
          <p14:tracePt t="18940" x="2146300" y="3086100"/>
          <p14:tracePt t="18955" x="2152650" y="3092450"/>
          <p14:tracePt t="18955" x="2159000" y="3098800"/>
          <p14:tracePt t="18973" x="2165350" y="3098800"/>
          <p14:tracePt t="18973" x="2171700" y="3105150"/>
          <p14:tracePt t="18991" x="2178050" y="3105150"/>
          <p14:tracePt t="19005" x="2190750" y="3105150"/>
          <p14:tracePt t="19022" x="2197100" y="3105150"/>
          <p14:tracePt t="19039" x="2197100" y="3111500"/>
          <p14:tracePt t="19056" x="2209800" y="3111500"/>
          <p14:tracePt t="19072" x="2216150" y="3111500"/>
          <p14:tracePt t="19095" x="2222500" y="3111500"/>
          <p14:tracePt t="19106" x="2228850" y="3111500"/>
          <p14:tracePt t="19124" x="2222500" y="3111500"/>
          <p14:tracePt t="19147" x="2254250" y="3149600"/>
          <p14:tracePt t="19444" x="2222500" y="3054350"/>
          <p14:tracePt t="19499" x="2228850" y="3048000"/>
          <p14:tracePt t="19543" x="2235200" y="3054350"/>
          <p14:tracePt t="19571" x="2241550" y="3048000"/>
          <p14:tracePt t="19587" x="2247900" y="3041650"/>
          <p14:tracePt t="19620" x="2247900" y="3048000"/>
          <p14:tracePt t="20404" x="3276600" y="3073400"/>
          <p14:tracePt t="20412" x="3289300" y="3079750"/>
          <p14:tracePt t="20412" x="3302000" y="3092450"/>
          <p14:tracePt t="20428" x="3308350" y="3105150"/>
          <p14:tracePt t="20428" x="3321050" y="3117850"/>
          <p14:tracePt t="20445" x="3333750" y="3136900"/>
          <p14:tracePt t="20445" x="3346450" y="3149600"/>
          <p14:tracePt t="20461" x="3352800" y="3162300"/>
          <p14:tracePt t="20461" x="3359150" y="3181350"/>
          <p14:tracePt t="20461" x="3359150" y="3194050"/>
          <p14:tracePt t="20481" x="3359150" y="3213100"/>
          <p14:tracePt t="20493" x="3359150" y="3219450"/>
          <p14:tracePt t="20493" x="3359150" y="3244850"/>
          <p14:tracePt t="20511" x="3359150" y="3257550"/>
          <p14:tracePt t="20511" x="3359150" y="3263900"/>
          <p14:tracePt t="20528" x="3359150" y="3270250"/>
          <p14:tracePt t="20544" x="3359150" y="3276600"/>
          <p14:tracePt t="20544" x="3365500" y="3282950"/>
          <p14:tracePt t="20562" x="3371850" y="3276600"/>
          <p14:tracePt t="20583" x="3371850" y="3263900"/>
          <p14:tracePt t="20599" x="3371850" y="3257550"/>
          <p14:tracePt t="20610" x="3378200" y="3251200"/>
          <p14:tracePt t="20610" x="3378200" y="3232150"/>
          <p14:tracePt t="20629" x="3384550" y="3225800"/>
          <p14:tracePt t="20629" x="3384550" y="3219450"/>
          <p14:tracePt t="20646" x="3384550" y="3213100"/>
          <p14:tracePt t="20646" x="3378200" y="3206750"/>
          <p14:tracePt t="20662" x="3378200" y="3200400"/>
          <p14:tracePt t="20678" x="3365500" y="3187700"/>
          <p14:tracePt t="20678" x="3352800" y="3187700"/>
          <p14:tracePt t="20696" x="3340100" y="3187700"/>
          <p14:tracePt t="20696" x="3327400" y="3187700"/>
          <p14:tracePt t="20713" x="3321050" y="3194050"/>
          <p14:tracePt t="20713" x="3308350" y="3194050"/>
          <p14:tracePt t="20729" x="3295650" y="3194050"/>
          <p14:tracePt t="20729" x="3282950" y="3200400"/>
          <p14:tracePt t="20729" x="3270250" y="3200400"/>
          <p14:tracePt t="20748" x="3257550" y="3200400"/>
          <p14:tracePt t="20761" x="3251200" y="3206750"/>
          <p14:tracePt t="20761" x="3238500" y="3206750"/>
          <p14:tracePt t="20781" x="3225800" y="3200400"/>
          <p14:tracePt t="20781" x="3219450" y="3200400"/>
          <p14:tracePt t="20796" x="3213100" y="3200400"/>
          <p14:tracePt t="20811" x="3206750" y="3194050"/>
          <p14:tracePt t="20811" x="3206750" y="3187700"/>
          <p14:tracePt t="20832" x="3200400" y="3181350"/>
          <p14:tracePt t="20848" x="3200400" y="3175000"/>
          <p14:tracePt t="20861" x="3200400" y="3168650"/>
          <p14:tracePt t="20878" x="3206750" y="3162300"/>
          <p14:tracePt t="20915" x="3213100" y="3162300"/>
          <p14:tracePt t="20927" x="3219450" y="3162300"/>
          <p14:tracePt t="20951" x="3225800" y="3168650"/>
          <p14:tracePt t="20987" x="3238500" y="3168650"/>
          <p14:tracePt t="21003" x="3244850" y="3168650"/>
          <p14:tracePt t="21011" x="3251200" y="3168650"/>
          <p14:tracePt t="21019" x="3257550" y="3168650"/>
          <p14:tracePt t="21029" x="3270250" y="3162300"/>
          <p14:tracePt t="21029" x="3289300" y="3162300"/>
          <p14:tracePt t="21049" x="3302000" y="3162300"/>
          <p14:tracePt t="21049" x="3314700" y="3162300"/>
          <p14:tracePt t="21064" x="3327400" y="3162300"/>
          <p14:tracePt t="21064" x="3340100" y="3162300"/>
          <p14:tracePt t="21080" x="3352800" y="3162300"/>
          <p14:tracePt t="21080" x="3365500" y="3162300"/>
          <p14:tracePt t="21097" x="3378200" y="3162300"/>
          <p14:tracePt t="21097" x="3390900" y="3168650"/>
          <p14:tracePt t="21097" x="3403600" y="3168650"/>
          <p14:tracePt t="21116" x="3416300" y="3168650"/>
          <p14:tracePt t="21129" x="3422650" y="3175000"/>
          <p14:tracePt t="21129" x="3435350" y="3181350"/>
          <p14:tracePt t="21149" x="3441700" y="3181350"/>
          <p14:tracePt t="21149" x="3448050" y="3181350"/>
          <p14:tracePt t="21164" x="3454400" y="3187700"/>
          <p14:tracePt t="21179" x="3460750" y="3187700"/>
          <p14:tracePt t="21196" x="3467100" y="3194050"/>
          <p14:tracePt t="21212" x="3473450" y="3200400"/>
          <p14:tracePt t="21235" x="3479800" y="3200400"/>
          <p14:tracePt t="21251" x="3492500" y="3206750"/>
          <p14:tracePt t="21267" x="3498850" y="3206750"/>
          <p14:tracePt t="21280" x="3505200" y="3206750"/>
          <p14:tracePt t="21296" x="3511550" y="3213100"/>
          <p14:tracePt t="21313" x="3517900" y="3219450"/>
          <p14:tracePt t="21332" x="3517900" y="3225800"/>
          <p14:tracePt t="21332" x="3517900" y="3232150"/>
          <p14:tracePt t="21348" x="3517900" y="3238500"/>
          <p14:tracePt t="21372" x="3511550" y="3238500"/>
          <p14:tracePt t="21399" x="3505200" y="3244850"/>
          <p14:tracePt t="21415" x="3498850" y="3244850"/>
          <p14:tracePt t="21432" x="3486150" y="3251200"/>
          <p14:tracePt t="21455" x="3479800" y="3251200"/>
          <p14:tracePt t="21460" x="3473450" y="3257550"/>
          <p14:tracePt t="21468" x="3473450" y="3263900"/>
          <p14:tracePt t="21480" x="3460750" y="3263900"/>
          <p14:tracePt t="21480" x="3454400" y="3270250"/>
          <p14:tracePt t="21480" x="3448050" y="3270250"/>
          <p14:tracePt t="21500" x="3435350" y="3270250"/>
          <p14:tracePt t="21514" x="3276600" y="3143250"/>
          <p14:tracePt t="21590" x="3263900" y="3117850"/>
          <p14:tracePt t="21596" x="3251200" y="3086100"/>
          <p14:tracePt t="21604" x="3244850" y="3054350"/>
          <p14:tracePt t="21614" x="3238500" y="2978150"/>
          <p14:tracePt t="21631" x="3257550" y="2838450"/>
          <p14:tracePt t="21648" x="3289300" y="2736850"/>
          <p14:tracePt t="21664" x="3327400" y="2635250"/>
          <p14:tracePt t="21681" x="3384550" y="2533650"/>
          <p14:tracePt t="21681" x="3409950" y="2489200"/>
          <p14:tracePt t="21700" x="3486150" y="2406650"/>
          <p14:tracePt t="21716" x="3568700" y="2336800"/>
          <p14:tracePt t="21732" x="3676650" y="2286000"/>
          <p14:tracePt t="21748" x="3790950" y="2241550"/>
          <p14:tracePt t="21765" x="3911600" y="2216150"/>
          <p14:tracePt t="21781" x="4032250" y="2203450"/>
          <p14:tracePt t="21781" x="4089400" y="2203450"/>
          <p14:tracePt t="21800" x="4197350" y="2222500"/>
          <p14:tracePt t="21816" x="4305300" y="2254250"/>
          <p14:tracePt t="21832" x="4406900" y="2305050"/>
          <p14:tracePt t="21848" x="4489450" y="2368550"/>
          <p14:tracePt t="21865" x="4584700" y="2489200"/>
          <p14:tracePt t="21882" x="4622800" y="2571750"/>
          <p14:tracePt t="21898" x="4629150" y="2660650"/>
          <p14:tracePt t="21915" x="4622800" y="2743200"/>
          <p14:tracePt t="21932" x="4578350" y="2863850"/>
          <p14:tracePt t="21948" x="4527550" y="2933700"/>
          <p14:tracePt t="21965" x="4457700" y="2997200"/>
          <p14:tracePt t="21982" x="4330700" y="3073400"/>
          <p14:tracePt t="22000" x="4222750" y="3117850"/>
          <p14:tracePt t="22015" x="4108450" y="3162300"/>
          <p14:tracePt t="22032" x="3987800" y="3194050"/>
          <p14:tracePt t="22049" x="3860800" y="3225800"/>
          <p14:tracePt t="22066" x="3689350" y="3244850"/>
          <p14:tracePt t="22084" x="3587750" y="3251200"/>
          <p14:tracePt t="22100" x="3505200" y="3244850"/>
          <p14:tracePt t="22116" x="3441700" y="3225800"/>
          <p14:tracePt t="22132" x="3403600" y="3213100"/>
          <p14:tracePt t="22149" x="3378200" y="3200400"/>
          <p14:tracePt t="22149" x="3378200" y="3194050"/>
          <p14:tracePt t="22168" x="3384550" y="3181350"/>
          <p14:tracePt t="22183" x="3403600" y="3181350"/>
          <p14:tracePt t="22199" x="3441700" y="3181350"/>
          <p14:tracePt t="22216" x="3492500" y="3181350"/>
          <p14:tracePt t="22234" x="3524250" y="3181350"/>
          <p14:tracePt t="22234" x="3587750" y="3168650"/>
          <p14:tracePt t="22251" x="3619500" y="3162300"/>
          <p14:tracePt t="22251" x="3657600" y="3162300"/>
          <p14:tracePt t="22268" x="3702050" y="3155950"/>
          <p14:tracePt t="22268" x="3740150" y="3149600"/>
          <p14:tracePt t="22284" x="3790950" y="3143250"/>
          <p14:tracePt t="22284" x="3898900" y="3136900"/>
          <p14:tracePt t="22301" x="3962400" y="3130550"/>
          <p14:tracePt t="22301" x="4025900" y="3124200"/>
          <p14:tracePt t="22318" x="4102100" y="3117850"/>
          <p14:tracePt t="22318" x="4178300" y="3111500"/>
          <p14:tracePt t="22336" x="4254500" y="3105150"/>
          <p14:tracePt t="22336" x="4419600" y="3086100"/>
          <p14:tracePt t="22352" x="4508500" y="3086100"/>
          <p14:tracePt t="22352" x="4591050" y="3079750"/>
          <p14:tracePt t="22368" x="4673600" y="3073400"/>
          <p14:tracePt t="22368" x="4756150" y="3073400"/>
          <p14:tracePt t="22384" x="4838700" y="3067050"/>
          <p14:tracePt t="22384" x="4921250" y="3067050"/>
          <p14:tracePt t="22401" x="4997450" y="3067050"/>
          <p14:tracePt t="22401" x="5073650" y="3067050"/>
          <p14:tracePt t="22401" x="5149850" y="3067050"/>
          <p14:tracePt t="22420" x="5219700" y="3060700"/>
          <p14:tracePt t="22433" x="5289550" y="3060700"/>
          <p14:tracePt t="22433" x="5422900" y="3054350"/>
          <p14:tracePt t="22452" x="5486400" y="3048000"/>
          <p14:tracePt t="22452" x="5543550" y="3041650"/>
          <p14:tracePt t="22468" x="5594350" y="3035300"/>
          <p14:tracePt t="22468" x="5645150" y="3035300"/>
          <p14:tracePt t="22485" x="5689600" y="3028950"/>
          <p14:tracePt t="22485" x="5734050" y="3022600"/>
          <p14:tracePt t="22502" x="5772150" y="3022600"/>
          <p14:tracePt t="22502" x="5810250" y="3016250"/>
          <p14:tracePt t="22502" x="5842000" y="3016250"/>
          <p14:tracePt t="22520" x="5867400" y="3016250"/>
          <p14:tracePt t="22520" x="5899150" y="3016250"/>
          <p14:tracePt t="22535" x="5918200" y="3016250"/>
          <p14:tracePt t="22535" x="5943600" y="3016250"/>
          <p14:tracePt t="22551" x="5962650" y="3022600"/>
          <p14:tracePt t="22551" x="5975350" y="3028950"/>
          <p14:tracePt t="22568" x="5988050" y="3035300"/>
          <p14:tracePt t="22568" x="6000750" y="3041650"/>
          <p14:tracePt t="22585" x="6007100" y="3054350"/>
          <p14:tracePt t="22585" x="6013450" y="3073400"/>
          <p14:tracePt t="22602" x="6013450" y="3086100"/>
          <p14:tracePt t="22602" x="6013450" y="3098800"/>
          <p14:tracePt t="22619" x="6007100" y="3105150"/>
          <p14:tracePt t="22619" x="6000750" y="3117850"/>
          <p14:tracePt t="22635" x="5994400" y="3130550"/>
          <p14:tracePt t="22635" x="5988050" y="3143250"/>
          <p14:tracePt t="22652" x="5975350" y="3149600"/>
          <p14:tracePt t="22652" x="5937250" y="3162300"/>
          <p14:tracePt t="22669" x="5918200" y="3162300"/>
          <p14:tracePt t="22686" x="5638800" y="3073400"/>
          <p14:tracePt t="22764" x="5619750" y="3048000"/>
          <p14:tracePt t="22768" x="5581650" y="2978150"/>
          <p14:tracePt t="22785" x="5562600" y="2889250"/>
          <p14:tracePt t="22801" x="5568950" y="2787650"/>
          <p14:tracePt t="22801" x="5581650" y="2730500"/>
          <p14:tracePt t="22821" x="5619750" y="2628900"/>
          <p14:tracePt t="22835" x="5676900" y="2540000"/>
          <p14:tracePt t="22852" x="5753100" y="2470150"/>
          <p14:tracePt t="22868" x="5829300" y="2419350"/>
          <p14:tracePt t="22885" x="5969000" y="2393950"/>
          <p14:tracePt t="22902" x="6057900" y="2419350"/>
          <p14:tracePt t="22918" x="6140450" y="2463800"/>
          <p14:tracePt t="22935" x="6235700" y="2571750"/>
          <p14:tracePt t="22952" x="6286500" y="2654300"/>
          <p14:tracePt t="22969" x="6324600" y="2743200"/>
          <p14:tracePt t="22985" x="6337300" y="2825750"/>
          <p14:tracePt t="23002" x="6311900" y="2940050"/>
          <p14:tracePt t="23020" x="6273800" y="3016250"/>
          <p14:tracePt t="23036" x="6210300" y="3079750"/>
          <p14:tracePt t="23052" x="6146800" y="3136900"/>
          <p14:tracePt t="23069" x="6076950" y="3181350"/>
          <p14:tracePt t="23086" x="6007100" y="3219450"/>
          <p14:tracePt t="23086" x="5975350" y="3238500"/>
          <p14:tracePt t="23104" x="5949950" y="3244850"/>
          <p14:tracePt t="23121" x="5892800" y="3270250"/>
          <p14:tracePt t="23121" x="5867400" y="3276600"/>
          <p14:tracePt t="23137" x="5848350" y="3276600"/>
          <p14:tracePt t="23137" x="5829300" y="3282950"/>
          <p14:tracePt t="23153" x="5810250" y="3276600"/>
          <p14:tracePt t="23153" x="5791200" y="3276600"/>
          <p14:tracePt t="23153" x="5778500" y="3270250"/>
          <p14:tracePt t="23173" x="5765800" y="3263900"/>
          <p14:tracePt t="23185" x="5753100" y="3257550"/>
          <p14:tracePt t="23185" x="5734050" y="3251200"/>
          <p14:tracePt t="23204" x="5727700" y="3244850"/>
          <p14:tracePt t="23204" x="5721350" y="3238500"/>
          <p14:tracePt t="23221" x="5715000" y="3232150"/>
          <p14:tracePt t="23236" x="5721350" y="3238500"/>
          <p14:tracePt t="23252" x="5727700" y="3251200"/>
          <p14:tracePt t="23269" x="5727700" y="3257550"/>
          <p14:tracePt t="23269" x="5734050" y="3263900"/>
          <p14:tracePt t="23287" x="5734050" y="3276600"/>
          <p14:tracePt t="23287" x="5740400" y="3289300"/>
          <p14:tracePt t="23304" x="5740400" y="3295650"/>
          <p14:tracePt t="23304" x="5746750" y="3321050"/>
          <p14:tracePt t="23321" x="5746750" y="3327400"/>
          <p14:tracePt t="23321" x="5753100" y="3340100"/>
          <p14:tracePt t="23338" x="5753100" y="3346450"/>
          <p14:tracePt t="23338" x="5753100" y="3352800"/>
          <p14:tracePt t="23355" x="5753100" y="3359150"/>
          <p14:tracePt t="23370" x="5759450" y="3365500"/>
          <p14:tracePt t="23370" x="5765800" y="3371850"/>
          <p14:tracePt t="23388" x="5772150" y="3371850"/>
          <p14:tracePt t="23404" x="5772150" y="3378200"/>
          <p14:tracePt t="23420" x="5778500" y="3378200"/>
          <p14:tracePt t="23447" x="5784850" y="3384550"/>
          <p14:tracePt t="23471" x="5791200" y="3384550"/>
          <p14:tracePt t="23492" x="5797550" y="3384550"/>
          <p14:tracePt t="23515" x="5797550" y="3390900"/>
          <p14:tracePt t="23548" x="5803900" y="3397250"/>
          <p14:tracePt t="23576" x="5803900" y="3403600"/>
          <p14:tracePt t="23599" x="5803900" y="3409950"/>
          <p14:tracePt t="23615" x="5810250" y="3416300"/>
          <p14:tracePt t="23628" x="5816600" y="3422650"/>
          <p14:tracePt t="23643" x="5822950" y="3429000"/>
          <p14:tracePt t="23659" x="5829300" y="3429000"/>
          <p14:tracePt t="23672" x="5842000" y="3429000"/>
          <p14:tracePt t="23688" x="5848350" y="3429000"/>
          <p14:tracePt t="23704" x="5854700" y="3435350"/>
          <p14:tracePt t="23720" x="5861050" y="3435350"/>
          <p14:tracePt t="23720" x="5867400" y="3435350"/>
          <p14:tracePt t="23720" x="5873750" y="3435350"/>
          <p14:tracePt t="23741" x="5880100" y="3435350"/>
          <p14:tracePt t="23741" x="5886450" y="3435350"/>
          <p14:tracePt t="23756" x="5892800" y="3441700"/>
          <p14:tracePt t="23756" x="5899150" y="3441700"/>
          <p14:tracePt t="23772" x="5905500" y="3441700"/>
          <p14:tracePt t="23772" x="5911850" y="3441700"/>
          <p14:tracePt t="23789" x="5918200" y="3441700"/>
          <p14:tracePt t="23789" x="5924550" y="3441700"/>
          <p14:tracePt t="23805" x="5930900" y="3441700"/>
          <p14:tracePt t="23805" x="5937250" y="3441700"/>
          <p14:tracePt t="23805" x="5943600" y="3441700"/>
          <p14:tracePt t="23825" x="5949950" y="3448050"/>
          <p14:tracePt t="23838" x="5956300" y="3448050"/>
          <p14:tracePt t="23838" x="5962650" y="3448050"/>
          <p14:tracePt t="23856" x="5969000" y="3448050"/>
          <p14:tracePt t="23856" x="5981700" y="3454400"/>
          <p14:tracePt t="23873" x="5988050" y="3454400"/>
          <p14:tracePt t="23888" x="6000750" y="3454400"/>
          <p14:tracePt t="23888" x="6007100" y="3454400"/>
          <p14:tracePt t="23907" x="6019800" y="3454400"/>
          <p14:tracePt t="23921" x="6026150" y="3460750"/>
          <p14:tracePt t="23938" x="6026150" y="3467100"/>
          <p14:tracePt t="23955" x="6026150" y="3473450"/>
          <p14:tracePt t="23972" x="6019800" y="3479800"/>
          <p14:tracePt t="23988" x="6013450" y="3486150"/>
          <p14:tracePt t="24005" x="6007100" y="3492500"/>
          <p14:tracePt t="24022" x="6000750" y="3498850"/>
          <p14:tracePt t="24022" x="5994400" y="3505200"/>
          <p14:tracePt t="24041" x="5994400" y="3511550"/>
          <p14:tracePt t="24071" x="5994400" y="3517900"/>
          <p14:tracePt t="24087" x="5994400" y="3524250"/>
          <p14:tracePt t="24100" x="5994400" y="3530600"/>
          <p14:tracePt t="24116" x="6000750" y="3536950"/>
          <p14:tracePt t="24132" x="6000750" y="3543300"/>
          <p14:tracePt t="24151" x="6007100" y="3549650"/>
          <p14:tracePt t="24251" x="6007100" y="3556000"/>
          <p14:tracePt t="24295" x="6007100" y="3562350"/>
          <p14:tracePt t="24339" x="6007100" y="3568700"/>
          <p14:tracePt t="24380" x="6000750" y="3568700"/>
          <p14:tracePt t="24416" x="5994400" y="3568700"/>
          <p14:tracePt t="24448" x="5988050" y="3568700"/>
          <p14:tracePt t="24499" x="5981700" y="3568700"/>
          <p14:tracePt t="24543" x="5969000" y="3568700"/>
          <p14:tracePt t="24560" x="5962650" y="3568700"/>
          <p14:tracePt t="24575" x="5956300" y="3568700"/>
          <p14:tracePt t="24588" x="5949950" y="3568700"/>
          <p14:tracePt t="24595" x="5943600" y="3568700"/>
          <p14:tracePt t="24607" x="5937250" y="3562350"/>
          <p14:tracePt t="24623" x="5930900" y="3562350"/>
          <p14:tracePt t="24623" x="5924550" y="3562350"/>
          <p14:tracePt t="24643" x="5911850" y="3562350"/>
          <p14:tracePt t="24657" x="5905500" y="3562350"/>
          <p14:tracePt t="24674" x="5918200" y="3568700"/>
          <p14:tracePt t="24739" x="5924550" y="3568700"/>
          <p14:tracePt t="24751" x="5930900" y="3575050"/>
          <p14:tracePt t="24767" x="5937250" y="3575050"/>
          <p14:tracePt t="24776" x="5943600" y="3575050"/>
          <p14:tracePt t="24793" x="5949950" y="3575050"/>
          <p14:tracePt t="24807" x="5956300" y="3575050"/>
          <p14:tracePt t="24824" x="5962650" y="3575050"/>
          <p14:tracePt t="24844" x="5956300" y="3575050"/>
          <p14:tracePt t="24879" x="5949950" y="3575050"/>
          <p14:tracePt t="24896" x="5943600" y="3575050"/>
          <p14:tracePt t="24903" x="5937250" y="3581400"/>
          <p14:tracePt t="24912" x="5924550" y="3581400"/>
          <p14:tracePt t="24924" x="5918200" y="3581400"/>
          <p14:tracePt t="24924" x="5905500" y="3575050"/>
          <p14:tracePt t="24943" x="5892800" y="3575050"/>
          <p14:tracePt t="24943" x="5886450" y="3568700"/>
          <p14:tracePt t="24959" x="5880100" y="3562350"/>
          <p14:tracePt t="24959" x="5867400" y="3549650"/>
          <p14:tracePt t="24976" x="5861050" y="3543300"/>
          <p14:tracePt t="24976" x="5835650" y="3517900"/>
          <p14:tracePt t="24993" x="5829300" y="3505200"/>
          <p14:tracePt t="24993" x="5816600" y="3492500"/>
          <p14:tracePt t="25010" x="5803900" y="3479800"/>
          <p14:tracePt t="25010" x="5791200" y="3467100"/>
          <p14:tracePt t="25026" x="5778500" y="3448050"/>
          <p14:tracePt t="25026" x="5765800" y="3435350"/>
          <p14:tracePt t="25043" x="5759450" y="3422650"/>
          <p14:tracePt t="25043" x="5740400" y="3397250"/>
          <p14:tracePt t="25060" x="5727700" y="3378200"/>
          <p14:tracePt t="25060" x="5721350" y="3365500"/>
          <p14:tracePt t="25077" x="5715000" y="3352800"/>
          <p14:tracePt t="25077" x="5715000" y="3333750"/>
          <p14:tracePt t="25093" x="5708650" y="3321050"/>
          <p14:tracePt t="25093" x="5708650" y="3302000"/>
          <p14:tracePt t="25093" x="5708650" y="3289300"/>
          <p14:tracePt t="25112" x="5708650" y="3276600"/>
          <p14:tracePt t="25125" x="5708650" y="3270250"/>
          <p14:tracePt t="25125" x="5721350" y="3251200"/>
          <p14:tracePt t="25144" x="5727700" y="3244850"/>
          <p14:tracePt t="25144" x="5734050" y="3238500"/>
          <p14:tracePt t="25160" x="5740400" y="3232150"/>
          <p14:tracePt t="25160" x="5753100" y="3232150"/>
          <p14:tracePt t="25177" x="5759450" y="3225800"/>
          <p14:tracePt t="25177" x="5772150" y="3225800"/>
          <p14:tracePt t="25177" x="5778500" y="3219450"/>
          <p14:tracePt t="25195" x="5784850" y="3219450"/>
          <p14:tracePt t="25209" x="5797550" y="3213100"/>
          <p14:tracePt t="25209" x="5810250" y="3213100"/>
          <p14:tracePt t="25230" x="5816600" y="3213100"/>
          <p14:tracePt t="25242" x="5822950" y="3213100"/>
          <p14:tracePt t="25259" x="5829300" y="3225800"/>
          <p14:tracePt t="25259" x="5835650" y="3232150"/>
          <p14:tracePt t="25277" x="5842000" y="3238500"/>
          <p14:tracePt t="25277" x="5842000" y="3263900"/>
          <p14:tracePt t="25294" x="5848350" y="3276600"/>
          <p14:tracePt t="25294" x="5848350" y="3295650"/>
          <p14:tracePt t="25311" x="5848350" y="3308350"/>
          <p14:tracePt t="25311" x="5848350" y="3321050"/>
          <p14:tracePt t="25329" x="5848350" y="3333750"/>
          <p14:tracePt t="25329" x="5842000" y="3346450"/>
          <p14:tracePt t="25344" x="5842000" y="3359150"/>
          <p14:tracePt t="25344" x="5816600" y="3359150"/>
          <p14:tracePt t="25361" x="5803900" y="3346450"/>
          <p14:tracePt t="25377" x="5575300" y="3098800"/>
          <p14:tracePt t="25447" x="5562600" y="3054350"/>
          <p14:tracePt t="25452" x="5556250" y="3003550"/>
          <p14:tracePt t="25460" x="5556250" y="2882900"/>
          <p14:tracePt t="25477" x="5562600" y="2749550"/>
          <p14:tracePt t="25493" x="5581650" y="2622550"/>
          <p14:tracePt t="25493" x="5594350" y="2559050"/>
          <p14:tracePt t="25512" x="5626100" y="2457450"/>
          <p14:tracePt t="25528" x="5676900" y="2381250"/>
          <p14:tracePt t="25544" x="5753100" y="2330450"/>
          <p14:tracePt t="25560" x="5848350" y="2298700"/>
          <p14:tracePt t="25577" x="6019800" y="2279650"/>
          <p14:tracePt t="25594" x="6127750" y="2292350"/>
          <p14:tracePt t="25611" x="6216650" y="2336800"/>
          <p14:tracePt t="25627" x="6292850" y="2406650"/>
          <p14:tracePt t="25644" x="6375400" y="2559050"/>
          <p14:tracePt t="25661" x="6413500" y="2667000"/>
          <p14:tracePt t="25677" x="6426200" y="2781300"/>
          <p14:tracePt t="25694" x="6394450" y="2927350"/>
          <p14:tracePt t="25712" x="6350000" y="3009900"/>
          <p14:tracePt t="25728" x="6286500" y="3086100"/>
          <p14:tracePt t="25744" x="6216650" y="3149600"/>
          <p14:tracePt t="25761" x="6140450" y="3200400"/>
          <p14:tracePt t="25761" x="6096000" y="3225800"/>
          <p14:tracePt t="25781" x="6013450" y="3263900"/>
          <p14:tracePt t="25796" x="5930900" y="3276600"/>
          <p14:tracePt t="25812" x="5848350" y="3282950"/>
          <p14:tracePt t="25828" x="5765800" y="3276600"/>
          <p14:tracePt t="25845" x="5695950" y="3270250"/>
          <p14:tracePt t="25861" x="5651500" y="3263900"/>
          <p14:tracePt t="25861" x="5638800" y="3270250"/>
          <p14:tracePt t="25880" x="5626100" y="3263900"/>
          <p14:tracePt t="25895" x="5619750" y="3251200"/>
          <p14:tracePt t="25895" x="5626100" y="3251200"/>
          <p14:tracePt t="25912" x="5626100" y="3238500"/>
          <p14:tracePt t="25912" x="5638800" y="3232150"/>
          <p14:tracePt t="25929" x="5645150" y="3219450"/>
          <p14:tracePt t="25929" x="5651500" y="3213100"/>
          <p14:tracePt t="25929" x="5657850" y="3200400"/>
          <p14:tracePt t="25948" x="5670550" y="3200400"/>
          <p14:tracePt t="25948" x="5676900" y="3194050"/>
          <p14:tracePt t="25963" x="5683250" y="3187700"/>
          <p14:tracePt t="25963" x="5689600" y="3187700"/>
          <p14:tracePt t="25979" x="5695950" y="3194050"/>
          <p14:tracePt t="25979" x="5702300" y="3200400"/>
          <p14:tracePt t="25996" x="5708650" y="3206750"/>
          <p14:tracePt t="25996" x="5715000" y="3225800"/>
          <p14:tracePt t="26013" x="5721350" y="3238500"/>
          <p14:tracePt t="26013" x="5721350" y="3257550"/>
          <p14:tracePt t="26030" x="5721350" y="3270250"/>
          <p14:tracePt t="26030" x="5721350" y="3289300"/>
          <p14:tracePt t="26046" x="5715000" y="3308350"/>
          <p14:tracePt t="26046" x="5715000" y="3327400"/>
          <p14:tracePt t="26064" x="5708650" y="3346450"/>
          <p14:tracePt t="26064" x="5695950" y="3384550"/>
          <p14:tracePt t="26080" x="5689600" y="3403600"/>
          <p14:tracePt t="26080" x="5683250" y="3416300"/>
          <p14:tracePt t="26097" x="5676900" y="3435350"/>
          <p14:tracePt t="26097" x="5670550" y="3448050"/>
          <p14:tracePt t="26113" x="5664200" y="3460750"/>
          <p14:tracePt t="26113" x="5664200" y="3473450"/>
          <p14:tracePt t="26130" x="5657850" y="3479800"/>
          <p14:tracePt t="26130" x="5651500" y="3492500"/>
          <p14:tracePt t="26130" x="5651500" y="3498850"/>
          <p14:tracePt t="26149" x="5645150" y="3505200"/>
          <p14:tracePt t="26149" x="5645150" y="3511550"/>
          <p14:tracePt t="26164" x="5638800" y="3517900"/>
          <p14:tracePt t="26180" x="5632450" y="3524250"/>
          <p14:tracePt t="26195" x="5632450" y="3530600"/>
          <p14:tracePt t="26212" x="5638800" y="3530600"/>
          <p14:tracePt t="26247" x="5638800" y="3524250"/>
          <p14:tracePt t="26252" x="5645150" y="3517900"/>
          <p14:tracePt t="26262" x="5651500" y="3511550"/>
          <p14:tracePt t="26262" x="5657850" y="3505200"/>
          <p14:tracePt t="26281" x="5664200" y="3498850"/>
          <p14:tracePt t="26281" x="5670550" y="3486150"/>
          <p14:tracePt t="26297" x="5676900" y="3479800"/>
          <p14:tracePt t="26297" x="5689600" y="3460750"/>
          <p14:tracePt t="26314" x="5695950" y="3454400"/>
          <p14:tracePt t="26314" x="5702300" y="3441700"/>
          <p14:tracePt t="26332" x="5702300" y="3435350"/>
          <p14:tracePt t="26332" x="5708650" y="3429000"/>
          <p14:tracePt t="26347" x="5715000" y="3422650"/>
          <p14:tracePt t="26347" x="5715000" y="3416300"/>
          <p14:tracePt t="26364" x="5721350" y="3409950"/>
          <p14:tracePt t="26364" x="5721350" y="3403600"/>
          <p14:tracePt t="26381" x="5727700" y="3397250"/>
          <p14:tracePt t="26396" x="5740400" y="3390900"/>
          <p14:tracePt t="26396" x="5746750" y="3390900"/>
          <p14:tracePt t="26414" x="5753100" y="3384550"/>
          <p14:tracePt t="26429" x="5759450" y="3384550"/>
          <p14:tracePt t="26429" x="5765800" y="3378200"/>
          <p14:tracePt t="26448" x="5772150" y="3371850"/>
          <p14:tracePt t="26464" x="5778500" y="3365500"/>
          <p14:tracePt t="26480" x="5784850" y="3359150"/>
          <p14:tracePt t="26496" x="5791200" y="3352800"/>
          <p14:tracePt t="26513" x="5797550" y="3346450"/>
          <p14:tracePt t="26513" x="5797550" y="3340100"/>
          <p14:tracePt t="26532" x="5803900" y="3327400"/>
          <p14:tracePt t="26532" x="5810250" y="3321050"/>
          <p14:tracePt t="26548" x="5816600" y="3321050"/>
          <p14:tracePt t="26548" x="5822950" y="3314700"/>
          <p14:tracePt t="26564" x="5822950" y="3308350"/>
          <p14:tracePt t="26564" x="5829300" y="3302000"/>
          <p14:tracePt t="26581" x="5835650" y="3295650"/>
          <p14:tracePt t="26581" x="5842000" y="3289300"/>
          <p14:tracePt t="26581" x="5854700" y="3276600"/>
          <p14:tracePt t="26600" x="5861050" y="3270250"/>
          <p14:tracePt t="26600" x="5867400" y="3263900"/>
          <p14:tracePt t="26615" x="5873750" y="3257550"/>
          <p14:tracePt t="26615" x="5880100" y="3244850"/>
          <p14:tracePt t="26631" x="5886450" y="3244850"/>
          <p14:tracePt t="26631" x="5892800" y="3232150"/>
          <p14:tracePt t="26648" x="5899150" y="3232150"/>
          <p14:tracePt t="26648" x="5905500" y="3225800"/>
          <p14:tracePt t="26665" x="5911850" y="3219450"/>
          <p14:tracePt t="26680" x="5918200" y="3213100"/>
          <p14:tracePt t="26697" x="5924550" y="3213100"/>
          <p14:tracePt t="26713" x="5930900" y="3213100"/>
          <p14:tracePt t="26732" x="5930900" y="3219450"/>
          <p14:tracePt t="26747" x="5937250" y="3225800"/>
          <p14:tracePt t="26764" x="5943600" y="3232150"/>
          <p14:tracePt t="26781" x="5949950" y="3238500"/>
          <p14:tracePt t="26781" x="5956300" y="3257550"/>
          <p14:tracePt t="26801" x="5962650" y="3263900"/>
          <p14:tracePt t="26801" x="5969000" y="3270250"/>
          <p14:tracePt t="26816" x="5969000" y="3276600"/>
          <p14:tracePt t="26816" x="5975350" y="3282950"/>
          <p14:tracePt t="26834" x="5975350" y="3289300"/>
          <p14:tracePt t="26834" x="5981700" y="3302000"/>
          <p14:tracePt t="26849" x="5988050" y="3308350"/>
          <p14:tracePt t="26864" x="5988050" y="3314700"/>
          <p14:tracePt t="26864" x="5988050" y="3321050"/>
          <p14:tracePt t="26864" x="5988050" y="3327400"/>
          <p14:tracePt t="26885" x="5988050" y="3333750"/>
          <p14:tracePt t="26898" x="5988050" y="3346450"/>
          <p14:tracePt t="26898" x="5988050" y="3359150"/>
          <p14:tracePt t="26916" x="5988050" y="3365500"/>
          <p14:tracePt t="26916" x="5981700" y="3371850"/>
          <p14:tracePt t="26933" x="5981700" y="3378200"/>
          <p14:tracePt t="26933" x="5975350" y="3384550"/>
          <p14:tracePt t="26950" x="5969000" y="3390900"/>
          <p14:tracePt t="26964" x="5962650" y="3390900"/>
          <p14:tracePt t="26964" x="5956300" y="3390900"/>
          <p14:tracePt t="26983" x="5949950" y="3390900"/>
          <p14:tracePt t="26998" x="5943600" y="3390900"/>
          <p14:tracePt t="27015" x="5937250" y="3384550"/>
          <p14:tracePt t="27015" x="5930900" y="3384550"/>
          <p14:tracePt t="27033" x="5924550" y="3371850"/>
          <p14:tracePt t="27048" x="5924550" y="3365500"/>
          <p14:tracePt t="27065" x="5924550" y="3359150"/>
          <p14:tracePt t="27082" x="5924550" y="3352800"/>
          <p14:tracePt t="27082" x="5930900" y="3346450"/>
          <p14:tracePt t="27100" x="5930900" y="3340100"/>
          <p14:tracePt t="27115" x="5937250" y="3333750"/>
          <p14:tracePt t="27132" x="5937250" y="3327400"/>
          <p14:tracePt t="27148" x="5930900" y="3327400"/>
          <p14:tracePt t="27200" x="5930900" y="3333750"/>
          <p14:tracePt t="27219" x="5930900" y="3340100"/>
          <p14:tracePt t="27243" x="5937250" y="3340100"/>
          <p14:tracePt t="27347" x="5930900" y="3346450"/>
          <p14:tracePt t="27388" x="5924550" y="3352800"/>
          <p14:tracePt t="27399" x="5918200" y="3352800"/>
          <p14:tracePt t="27415" x="5911850" y="3352800"/>
          <p14:tracePt t="27423" x="5905500" y="3359150"/>
          <p14:tracePt t="27432" x="5892800" y="3359150"/>
          <p14:tracePt t="27452" x="5886450" y="3365500"/>
          <p14:tracePt t="27468" x="5880100" y="3365500"/>
          <p14:tracePt t="27468" x="5873750" y="3365500"/>
          <p14:tracePt t="27484" x="5867400" y="3365500"/>
          <p14:tracePt t="27500" x="5861050" y="3371850"/>
          <p14:tracePt t="27500" x="5854700" y="3371850"/>
          <p14:tracePt t="27500" x="5848350" y="3378200"/>
          <p14:tracePt t="27520" x="5842000" y="3378200"/>
          <p14:tracePt t="27533" x="5835650" y="3378200"/>
          <p14:tracePt t="27533" x="5822950" y="3384550"/>
          <p14:tracePt t="27552" x="5810250" y="3390900"/>
          <p14:tracePt t="27552" x="5803900" y="3390900"/>
          <p14:tracePt t="27568" x="5797550" y="3397250"/>
          <p14:tracePt t="27568" x="5784850" y="3397250"/>
          <p14:tracePt t="27585" x="5778500" y="3397250"/>
          <p14:tracePt t="27585" x="5765800" y="3390900"/>
          <p14:tracePt t="27601" x="5753100" y="3378200"/>
          <p14:tracePt t="27601" x="5740400" y="3359150"/>
          <p14:tracePt t="27601" x="5721350" y="3340100"/>
          <p14:tracePt t="27620" x="5537200" y="2901950"/>
          <p14:tracePt t="27694" x="5543550" y="2844800"/>
          <p14:tracePt t="27700" x="5562600" y="2730500"/>
          <p14:tracePt t="27717" x="5600700" y="2622550"/>
          <p14:tracePt t="27734" x="5721350" y="2482850"/>
          <p14:tracePt t="27752" x="5835650" y="2419350"/>
          <p14:tracePt t="27768" x="5956300" y="2387600"/>
          <p14:tracePt t="27784" x="6089650" y="2374900"/>
          <p14:tracePt t="27801" x="6210300" y="2393950"/>
          <p14:tracePt t="27818" x="6350000" y="2463800"/>
          <p14:tracePt t="27836" x="6413500" y="2540000"/>
          <p14:tracePt t="27852" x="6457950" y="2641600"/>
          <p14:tracePt t="27868" x="6470650" y="2755900"/>
          <p14:tracePt t="27884" x="6464300" y="2876550"/>
          <p14:tracePt t="27901" x="6426200" y="2984500"/>
          <p14:tracePt t="27901" x="6400800" y="3035300"/>
          <p14:tracePt t="27920" x="6330950" y="3117850"/>
          <p14:tracePt t="27935" x="6248400" y="3187700"/>
          <p14:tracePt t="27951" x="6153150" y="3244850"/>
          <p14:tracePt t="27968" x="6051550" y="3289300"/>
          <p14:tracePt t="27985" x="5905500" y="3340100"/>
          <p14:tracePt t="28002" x="5861050" y="3352800"/>
          <p14:tracePt t="28018" x="5791200" y="3359150"/>
          <p14:tracePt t="28018" x="5759450" y="3346450"/>
          <p14:tracePt t="28036" x="5740400" y="3346450"/>
          <p14:tracePt t="28036" x="5708650" y="3314700"/>
          <p14:tracePt t="28053" x="5695950" y="3295650"/>
          <p14:tracePt t="28053" x="5689600" y="3282950"/>
          <p14:tracePt t="28070" x="5683250" y="3263900"/>
          <p14:tracePt t="28070" x="5683250" y="3251200"/>
          <p14:tracePt t="28086" x="5676900" y="3238500"/>
          <p14:tracePt t="28086" x="5676900" y="3232150"/>
          <p14:tracePt t="28103" x="5676900" y="3225800"/>
          <p14:tracePt t="28119" x="5676900" y="3238500"/>
          <p14:tracePt t="28136" x="5676900" y="3251200"/>
          <p14:tracePt t="28136" x="5676900" y="3263900"/>
          <p14:tracePt t="28153" x="5670550" y="3276600"/>
          <p14:tracePt t="28153" x="5664200" y="3295650"/>
          <p14:tracePt t="28153" x="5657850" y="3314700"/>
          <p14:tracePt t="28172" x="5651500" y="3333750"/>
          <p14:tracePt t="28185" x="5645150" y="3359150"/>
          <p14:tracePt t="28185" x="5632450" y="3397250"/>
          <p14:tracePt t="28203" x="5626100" y="3409950"/>
          <p14:tracePt t="28203" x="5613400" y="3429000"/>
          <p14:tracePt t="28220" x="5607050" y="3448050"/>
          <p14:tracePt t="28220" x="5594350" y="3460750"/>
          <p14:tracePt t="28237" x="5588000" y="3479800"/>
          <p14:tracePt t="28237" x="5575300" y="3492500"/>
          <p14:tracePt t="28253" x="5562600" y="3505200"/>
          <p14:tracePt t="28253" x="5549900" y="3517900"/>
          <p14:tracePt t="28253" x="5537200" y="3530600"/>
          <p14:tracePt t="28272" x="5524500" y="3543300"/>
          <p14:tracePt t="28285" x="5511800" y="3549650"/>
          <p14:tracePt t="28285" x="5492750" y="3568700"/>
          <p14:tracePt t="28304" x="5486400" y="3575050"/>
          <p14:tracePt t="28304" x="5480050" y="3581400"/>
          <p14:tracePt t="28320" x="5473700" y="3581400"/>
          <p14:tracePt t="28320" x="5467350" y="3587750"/>
          <p14:tracePt t="28337" x="5461000" y="3587750"/>
          <p14:tracePt t="28337" x="5454650" y="3594100"/>
          <p14:tracePt t="28354" x="5448300" y="3600450"/>
          <p14:tracePt t="28369" x="5441950" y="3600450"/>
          <p14:tracePt t="28386" x="5435600" y="3606800"/>
          <p14:tracePt t="28402" x="5435600" y="3613150"/>
          <p14:tracePt t="28419" x="5435600" y="3606800"/>
          <p14:tracePt t="28459" x="5435600" y="3600450"/>
          <p14:tracePt t="28471" x="5441950" y="3594100"/>
          <p14:tracePt t="28479" x="5448300" y="3587750"/>
          <p14:tracePt t="28495" x="5448300" y="3581400"/>
          <p14:tracePt t="28504" x="5454650" y="3575050"/>
          <p14:tracePt t="28504" x="5461000" y="3562350"/>
          <p14:tracePt t="28521" x="5467350" y="3556000"/>
          <p14:tracePt t="28521" x="5473700" y="3549650"/>
          <p14:tracePt t="28521" x="5480050" y="3536950"/>
          <p14:tracePt t="28541" x="5486400" y="3524250"/>
          <p14:tracePt t="28553" x="5492750" y="3511550"/>
          <p14:tracePt t="28553" x="5505450" y="3505200"/>
          <p14:tracePt t="28572" x="5524500" y="3479800"/>
          <p14:tracePt t="28572" x="5530850" y="3467100"/>
          <p14:tracePt t="28588" x="5543550" y="3454400"/>
          <p14:tracePt t="28588" x="5556250" y="3435350"/>
          <p14:tracePt t="28605" x="5568950" y="3422650"/>
          <p14:tracePt t="28605" x="5581650" y="3409950"/>
          <p14:tracePt t="28621" x="5594350" y="3397250"/>
          <p14:tracePt t="28621" x="5607050" y="3378200"/>
          <p14:tracePt t="28621" x="5619750" y="3365500"/>
          <p14:tracePt t="28641" x="5632450" y="3352800"/>
          <p14:tracePt t="28641" x="5645150" y="3333750"/>
          <p14:tracePt t="28654" x="5657850" y="3327400"/>
          <p14:tracePt t="28654" x="5670550" y="3314700"/>
          <p14:tracePt t="28672" x="5683250" y="3302000"/>
          <p14:tracePt t="28672" x="5689600" y="3295650"/>
          <p14:tracePt t="28688" x="5702300" y="3282950"/>
          <p14:tracePt t="28688" x="5708650" y="3276600"/>
          <p14:tracePt t="28705" x="5721350" y="3270250"/>
          <p14:tracePt t="28705" x="5734050" y="3257550"/>
          <p14:tracePt t="28722" x="5740400" y="3257550"/>
          <p14:tracePt t="28722" x="5746750" y="3251200"/>
          <p14:tracePt t="28738" x="5753100" y="3244850"/>
          <p14:tracePt t="28738" x="5753100" y="3238500"/>
          <p14:tracePt t="28756" x="5759450" y="3238500"/>
          <p14:tracePt t="28756" x="5759450" y="3225800"/>
          <p14:tracePt t="28772" x="5765800" y="3219450"/>
          <p14:tracePt t="28772" x="5765800" y="3213100"/>
          <p14:tracePt t="28789" x="5765800" y="3206750"/>
          <p14:tracePt t="28789" x="5772150" y="3200400"/>
          <p14:tracePt t="28805" x="5772150" y="3194050"/>
          <p14:tracePt t="28805" x="5778500" y="3187700"/>
          <p14:tracePt t="28822" x="5784850" y="3181350"/>
          <p14:tracePt t="28837" x="5791200" y="3175000"/>
          <p14:tracePt t="28854" x="5797550" y="3168650"/>
          <p14:tracePt t="28854" x="5803900" y="3168650"/>
          <p14:tracePt t="28872" x="5810250" y="3168650"/>
          <p14:tracePt t="28872" x="5816600" y="3168650"/>
          <p14:tracePt t="28888" x="5822950" y="3168650"/>
          <p14:tracePt t="28888" x="5829300" y="3162300"/>
          <p14:tracePt t="28905" x="5835650" y="3162300"/>
          <p14:tracePt t="28905" x="5848350" y="3162300"/>
          <p14:tracePt t="28905" x="5854700" y="3162300"/>
          <p14:tracePt t="28924" x="5867400" y="3168650"/>
          <p14:tracePt t="28937" x="5873750" y="3168650"/>
          <p14:tracePt t="28937" x="5892800" y="3181350"/>
          <p14:tracePt t="28955" x="5899150" y="3194050"/>
          <p14:tracePt t="28955" x="5905500" y="3200400"/>
          <p14:tracePt t="28972" x="5911850" y="3213100"/>
          <p14:tracePt t="28972" x="5918200" y="3219450"/>
          <p14:tracePt t="28990" x="5924550" y="3232150"/>
          <p14:tracePt t="28990" x="5930900" y="3238500"/>
          <p14:tracePt t="29006" x="5937250" y="3251200"/>
          <p14:tracePt t="29006" x="5937250" y="3276600"/>
          <p14:tracePt t="29023" x="5937250" y="3289300"/>
          <p14:tracePt t="29023" x="5937250" y="3302000"/>
          <p14:tracePt t="29039" x="5930900" y="3314700"/>
          <p14:tracePt t="29039" x="5924550" y="3327400"/>
          <p14:tracePt t="29056" x="5911850" y="3333750"/>
          <p14:tracePt t="29056" x="5899150" y="3346450"/>
          <p14:tracePt t="29076" x="5683250" y="3225800"/>
          <p14:tracePt t="29142" x="5657850" y="3194050"/>
          <p14:tracePt t="29148" x="5632450" y="3155950"/>
          <p14:tracePt t="29155" x="5581650" y="3060700"/>
          <p14:tracePt t="29172" x="5549900" y="2959100"/>
          <p14:tracePt t="29189" x="5543550" y="2844800"/>
          <p14:tracePt t="29205" x="5562600" y="2730500"/>
          <p14:tracePt t="29205" x="5575300" y="2679700"/>
          <p14:tracePt t="29223" x="5619750" y="2565400"/>
          <p14:tracePt t="29240" x="5683250" y="2457450"/>
          <p14:tracePt t="29256" x="5765800" y="2374900"/>
          <p14:tracePt t="29272" x="5867400" y="2317750"/>
          <p14:tracePt t="29289" x="5975350" y="2298700"/>
          <p14:tracePt t="29289" x="6026150" y="2292350"/>
          <p14:tracePt t="29308" x="6134100" y="2305050"/>
          <p14:tracePt t="29324" x="6229350" y="2343150"/>
          <p14:tracePt t="29339" x="6305550" y="2393950"/>
          <p14:tracePt t="29356" x="6375400" y="2514600"/>
          <p14:tracePt t="29373" x="6394450" y="2616200"/>
          <p14:tracePt t="29389" x="6400800" y="2724150"/>
          <p14:tracePt t="29406" x="6388100" y="2832100"/>
          <p14:tracePt t="29423" x="6324600" y="2965450"/>
          <p14:tracePt t="29440" x="6261100" y="3035300"/>
          <p14:tracePt t="29456" x="6184900" y="3098800"/>
          <p14:tracePt t="29473" x="6096000" y="3155950"/>
          <p14:tracePt t="29473" x="6051550" y="3181350"/>
          <p14:tracePt t="29493" x="5962650" y="3219450"/>
          <p14:tracePt t="29508" x="5873750" y="3251200"/>
          <p14:tracePt t="29523" x="5791200" y="3276600"/>
          <p14:tracePt t="29541" x="5721350" y="3289300"/>
          <p14:tracePt t="29557" x="5689600" y="3289300"/>
          <p14:tracePt t="29573" x="5638800" y="3289300"/>
          <p14:tracePt t="29573" x="5619750" y="3289300"/>
          <p14:tracePt t="29593" x="5588000" y="3282950"/>
          <p14:tracePt t="29593" x="5581650" y="3276600"/>
          <p14:tracePt t="29608" x="5575300" y="3270250"/>
          <p14:tracePt t="29608" x="5568950" y="3257550"/>
          <p14:tracePt t="29624" x="5568950" y="3251200"/>
          <p14:tracePt t="29624" x="5575300" y="3244850"/>
          <p14:tracePt t="29643" x="5581650" y="3244850"/>
          <p14:tracePt t="29656" x="5588000" y="3244850"/>
          <p14:tracePt t="29656" x="5594350" y="3251200"/>
          <p14:tracePt t="29675" x="5600700" y="3257550"/>
          <p14:tracePt t="29675" x="5607050" y="3270250"/>
          <p14:tracePt t="29692" x="5613400" y="3276600"/>
          <p14:tracePt t="29692" x="5613400" y="3289300"/>
          <p14:tracePt t="29708" x="5619750" y="3302000"/>
          <p14:tracePt t="29708" x="5626100" y="3314700"/>
          <p14:tracePt t="29725" x="5632450" y="3327400"/>
          <p14:tracePt t="29725" x="5638800" y="3352800"/>
          <p14:tracePt t="29742" x="5645150" y="3365500"/>
          <p14:tracePt t="29742" x="5645150" y="3384550"/>
          <p14:tracePt t="29758" x="5651500" y="3397250"/>
          <p14:tracePt t="29758" x="5651500" y="3409950"/>
          <p14:tracePt t="29775" x="5651500" y="3422650"/>
          <p14:tracePt t="29775" x="5651500" y="3448050"/>
          <p14:tracePt t="29792" x="5657850" y="3460750"/>
          <p14:tracePt t="29792" x="5657850" y="3473450"/>
          <p14:tracePt t="29808" x="5657850" y="3486150"/>
          <p14:tracePt t="29808" x="5657850" y="3492500"/>
          <p14:tracePt t="29826" x="5657850" y="3505200"/>
          <p14:tracePt t="29826" x="5657850" y="3511550"/>
          <p14:tracePt t="29842" x="5657850" y="3524250"/>
          <p14:tracePt t="29842" x="5657850" y="3530600"/>
          <p14:tracePt t="29842" x="5657850" y="3536950"/>
          <p14:tracePt t="29861" x="5657850" y="3549650"/>
          <p14:tracePt t="29883" x="5664200" y="3556000"/>
          <p14:tracePt t="29900" x="5670550" y="3562350"/>
          <p14:tracePt t="29951" x="5676900" y="3562350"/>
          <p14:tracePt t="29971" x="5676900" y="3556000"/>
          <p14:tracePt t="29987" x="5683250" y="3549650"/>
          <p14:tracePt t="30004" x="5683250" y="3543300"/>
          <p14:tracePt t="30012" x="5689600" y="3536950"/>
          <p14:tracePt t="30028" x="5689600" y="3530600"/>
          <p14:tracePt t="30028" x="5695950" y="3524250"/>
          <p14:tracePt t="30043" x="5695950" y="3517900"/>
          <p14:tracePt t="30043" x="5695950" y="3511550"/>
          <p14:tracePt t="30059" x="5702300" y="3505200"/>
          <p14:tracePt t="30075" x="5702300" y="3498850"/>
          <p14:tracePt t="30075" x="5708650" y="3479800"/>
          <p14:tracePt t="30092" x="5708650" y="3473450"/>
          <p14:tracePt t="30092" x="5708650" y="3467100"/>
          <p14:tracePt t="30109" x="5715000" y="3460750"/>
          <p14:tracePt t="30109" x="5715000" y="3448050"/>
          <p14:tracePt t="30126" x="5715000" y="3441700"/>
          <p14:tracePt t="30126" x="5715000" y="3435350"/>
          <p14:tracePt t="30143" x="5721350" y="3429000"/>
          <p14:tracePt t="30143" x="5721350" y="3416300"/>
          <p14:tracePt t="30160" x="5721350" y="3409950"/>
          <p14:tracePt t="30176" x="5727700" y="3409950"/>
          <p14:tracePt t="30219" x="5727700" y="3403600"/>
          <p14:tracePt t="30260" x="5727700" y="3397250"/>
          <p14:tracePt t="30279" x="5734050" y="3390900"/>
          <p14:tracePt t="30303" x="5740400" y="3384550"/>
          <p14:tracePt t="30331" x="5746750" y="3378200"/>
          <p14:tracePt t="30347" x="5753100" y="3371850"/>
          <p14:tracePt t="30355" x="5753100" y="3365500"/>
          <p14:tracePt t="30364" x="5759450" y="3359150"/>
          <p14:tracePt t="30375" x="5765800" y="3352800"/>
          <p14:tracePt t="30375" x="5772150" y="3340100"/>
          <p14:tracePt t="30394" x="5778500" y="3333750"/>
          <p14:tracePt t="30394" x="5784850" y="3327400"/>
          <p14:tracePt t="30411" x="5784850" y="3321050"/>
          <p14:tracePt t="30411" x="5791200" y="3321050"/>
          <p14:tracePt t="30427" x="5797550" y="3308350"/>
          <p14:tracePt t="30442" x="5803900" y="3302000"/>
          <p14:tracePt t="30442" x="5810250" y="3295650"/>
          <p14:tracePt t="30461" x="5816600" y="3295650"/>
          <p14:tracePt t="30461" x="5822950" y="3289300"/>
          <p14:tracePt t="30477" x="5829300" y="3289300"/>
          <p14:tracePt t="30493" x="5835650" y="3289300"/>
          <p14:tracePt t="30509" x="5842000" y="3295650"/>
          <p14:tracePt t="30526" x="5848350" y="3302000"/>
          <p14:tracePt t="30543" x="5848350" y="3314700"/>
          <p14:tracePt t="30560" x="5854700" y="3321050"/>
          <p14:tracePt t="30576" x="5854700" y="3333750"/>
          <p14:tracePt t="30593" x="5854700" y="3346450"/>
          <p14:tracePt t="30610" x="5848350" y="3352800"/>
          <p14:tracePt t="30627" x="5842000" y="3359150"/>
          <p14:tracePt t="30643" x="5835650" y="3359150"/>
          <p14:tracePt t="30660" x="5829300" y="3365500"/>
          <p14:tracePt t="30677" x="5822950" y="3365500"/>
          <p14:tracePt t="30677" x="5816600" y="3359150"/>
          <p14:tracePt t="30695" x="5810250" y="3359150"/>
          <p14:tracePt t="30710" x="5810250" y="3352800"/>
          <p14:tracePt t="30727" x="5803900" y="3346450"/>
          <p14:tracePt t="30743" x="5797550" y="3340100"/>
          <p14:tracePt t="30760" x="5791200" y="3333750"/>
          <p14:tracePt t="30783" x="5791200" y="3327400"/>
          <p14:tracePt t="30800" x="5791200" y="3321050"/>
          <p14:tracePt t="30812" x="5791200" y="3314700"/>
          <p14:tracePt t="30828" x="5791200" y="3308350"/>
          <p14:tracePt t="30844" x="5791200" y="3302000"/>
          <p14:tracePt t="30860" x="5791200" y="3289300"/>
          <p14:tracePt t="30877" x="5784850" y="3282950"/>
          <p14:tracePt t="30895" x="5784850" y="3276600"/>
          <p14:tracePt t="30911" x="5778500" y="3276600"/>
          <p14:tracePt t="30927" x="5772150" y="3270250"/>
          <p14:tracePt t="30944" x="5772150" y="3263900"/>
          <p14:tracePt t="30961" x="5765800" y="3257550"/>
          <p14:tracePt t="30980" x="5765800" y="3251200"/>
          <p14:tracePt t="30995" x="5765800" y="3244850"/>
          <p14:tracePt t="31011" x="5772150" y="3238500"/>
          <p14:tracePt t="31032" x="5778500" y="3238500"/>
          <p14:tracePt t="31052" x="5778500" y="3232150"/>
          <p14:tracePt t="31067" x="5784850" y="3225800"/>
          <p14:tracePt t="31083" x="5791200" y="3225800"/>
          <p14:tracePt t="31099" x="5797550" y="3225800"/>
          <p14:tracePt t="31111" x="5803900" y="3219450"/>
          <p14:tracePt t="31128" x="5810250" y="3219450"/>
          <p14:tracePt t="31145" x="5816600" y="3219450"/>
          <p14:tracePt t="31161" x="5822950" y="3225800"/>
          <p14:tracePt t="31178" x="5835650" y="3225800"/>
          <p14:tracePt t="31178" x="5842000" y="3219450"/>
          <p14:tracePt t="31196" x="5848350" y="3219450"/>
          <p14:tracePt t="31212" x="5854700" y="3219450"/>
          <p14:tracePt t="31212" x="5861050" y="3213100"/>
          <p14:tracePt t="31229" x="5867400" y="3213100"/>
          <p14:tracePt t="31245" x="5873750" y="3206750"/>
          <p14:tracePt t="31245" x="5886450" y="3200400"/>
          <p14:tracePt t="31264" x="5892800" y="3194050"/>
          <p14:tracePt t="31264" x="5892800" y="3187700"/>
          <p14:tracePt t="31280" x="5899150" y="3181350"/>
          <p14:tracePt t="31280" x="5905500" y="3181350"/>
          <p14:tracePt t="31297" x="5911850" y="3175000"/>
          <p14:tracePt t="31297" x="5918200" y="3168650"/>
          <p14:tracePt t="31313" x="5924550" y="3162300"/>
          <p14:tracePt t="31313" x="5924550" y="3155950"/>
          <p14:tracePt t="31313" x="5930900" y="3149600"/>
          <p14:tracePt t="31334" x="5937250" y="3143250"/>
          <p14:tracePt t="31345" x="5943600" y="3136900"/>
          <p14:tracePt t="31345" x="5949950" y="3124200"/>
          <p14:tracePt t="31364" x="5956300" y="3117850"/>
          <p14:tracePt t="31379" x="5956300" y="3111500"/>
          <p14:tracePt t="31395" x="5962650" y="3111500"/>
          <p14:tracePt t="31412" x="5969000" y="3105150"/>
          <p14:tracePt t="31429" x="5975350" y="3105150"/>
          <p14:tracePt t="31451" x="5981700" y="3105150"/>
          <p14:tracePt t="31479" x="5981700" y="3098800"/>
          <p14:tracePt t="31511" x="5981700" y="3092450"/>
          <p14:tracePt t="31532" x="5981700" y="3086100"/>
          <p14:tracePt t="31563" x="5975350" y="3086100"/>
          <p14:tracePt t="31592" x="5969000" y="3086100"/>
          <p14:tracePt t="31608" x="5962650" y="3086100"/>
          <p14:tracePt t="31623" x="5956300" y="3086100"/>
          <p14:tracePt t="31640" x="5949950" y="3079750"/>
          <p14:tracePt t="31651" x="5949950" y="3073400"/>
          <p14:tracePt t="31668" x="5949950" y="3067050"/>
          <p14:tracePt t="31684" x="5956300" y="3054350"/>
          <p14:tracePt t="31700" x="5962650" y="3048000"/>
          <p14:tracePt t="31713" x="5969000" y="3041650"/>
          <p14:tracePt t="31730" x="5969000" y="3035300"/>
          <p14:tracePt t="31747" x="5975350" y="3022600"/>
          <p14:tracePt t="31763" x="5975350" y="3016250"/>
          <p14:tracePt t="31763" x="5981700" y="3009900"/>
          <p14:tracePt t="31782" x="5988050" y="3003550"/>
          <p14:tracePt t="31797" x="5988050" y="2997200"/>
          <p14:tracePt t="31813" x="5988050" y="2990850"/>
          <p14:tracePt t="31831" x="5994400" y="2984500"/>
          <p14:tracePt t="31847" x="5994400" y="2978150"/>
          <p14:tracePt t="31864" x="5994400" y="2971800"/>
          <p14:tracePt t="31887" x="6000750" y="2965450"/>
          <p14:tracePt t="31900" x="6000750" y="2959100"/>
          <p14:tracePt t="31916" x="6007100" y="2952750"/>
          <p14:tracePt t="31932" x="6013450" y="2946400"/>
          <p14:tracePt t="31947" x="6019800" y="2940050"/>
          <p14:tracePt t="31947" x="6019800" y="2933700"/>
          <p14:tracePt t="31965" x="6026150" y="2927350"/>
          <p14:tracePt t="31965" x="6032500" y="2921000"/>
          <p14:tracePt t="31965" x="6032500" y="2914650"/>
          <p14:tracePt t="31985" x="6038850" y="2908300"/>
          <p14:tracePt t="31997" x="6045200" y="2895600"/>
          <p14:tracePt t="32014" x="6051550" y="2895600"/>
          <p14:tracePt t="32031" x="6057900" y="2901950"/>
          <p14:tracePt t="32052" x="6057900" y="2914650"/>
          <p14:tracePt t="32064" x="6057900" y="2933700"/>
          <p14:tracePt t="32064" x="6051550" y="2984500"/>
          <p14:tracePt t="32082" x="6045200" y="3022600"/>
          <p14:tracePt t="32082" x="6045200" y="3067050"/>
          <p14:tracePt t="32099" x="6038850" y="3117850"/>
          <p14:tracePt t="32099" x="6026150" y="3168650"/>
          <p14:tracePt t="32116" x="6019800" y="3225800"/>
          <p14:tracePt t="32116" x="6000750" y="3340100"/>
          <p14:tracePt t="32133" x="5988050" y="3390900"/>
          <p14:tracePt t="32133" x="5981700" y="3441700"/>
          <p14:tracePt t="32149" x="5969000" y="3492500"/>
          <p14:tracePt t="32149" x="5956300" y="3530600"/>
          <p14:tracePt t="32166" x="5943600" y="3568700"/>
          <p14:tracePt t="32166" x="5930900" y="3594100"/>
          <p14:tracePt t="32183" x="5918200" y="3619500"/>
          <p14:tracePt t="32183" x="5892800" y="3657600"/>
          <p14:tracePt t="32200" x="5880100" y="3663950"/>
          <p14:tracePt t="32200" x="5867400" y="3670300"/>
          <p14:tracePt t="32216" x="5861050" y="3670300"/>
          <p14:tracePt t="32216" x="5848350" y="3670300"/>
          <p14:tracePt t="32234" x="5842000" y="3663950"/>
          <p14:tracePt t="32234" x="5842000" y="3651250"/>
          <p14:tracePt t="32234" x="5835650" y="3632200"/>
          <p14:tracePt t="32252" x="5829300" y="3613150"/>
          <p14:tracePt t="32265" x="5822950" y="3587750"/>
          <p14:tracePt t="32265" x="5822950" y="3556000"/>
          <p14:tracePt t="32284" x="5816600" y="3479800"/>
          <p14:tracePt t="32284" x="5810250" y="3435350"/>
          <p14:tracePt t="32300" x="5810250" y="3390900"/>
          <p14:tracePt t="32300" x="5810250" y="3340100"/>
          <p14:tracePt t="32317" x="5810250" y="3289300"/>
          <p14:tracePt t="32317" x="5810250" y="3238500"/>
          <p14:tracePt t="32317" x="5816600" y="3181350"/>
          <p14:tracePt t="32336" x="5822950" y="3124200"/>
          <p14:tracePt t="32349" x="5829300" y="3067050"/>
          <p14:tracePt t="32349" x="5848350" y="2965450"/>
          <p14:tracePt t="32369" x="5861050" y="2914650"/>
          <p14:tracePt t="32369" x="5873750" y="2863850"/>
          <p14:tracePt t="32384" x="5886450" y="2819400"/>
          <p14:tracePt t="32384" x="5905500" y="2774950"/>
          <p14:tracePt t="32400" x="5924550" y="2736850"/>
          <p14:tracePt t="32400" x="5943600" y="2698750"/>
          <p14:tracePt t="32417" x="5969000" y="2667000"/>
          <p14:tracePt t="32417" x="5988050" y="2641600"/>
          <p14:tracePt t="32433" x="6007100" y="2616200"/>
          <p14:tracePt t="32433" x="6045200" y="2584450"/>
          <p14:tracePt t="32450" x="6057900" y="2571750"/>
          <p14:tracePt t="32450" x="6076950" y="2565400"/>
          <p14:tracePt t="32467" x="6089650" y="2565400"/>
          <p14:tracePt t="32467" x="6096000" y="2578100"/>
          <p14:tracePt t="32484" x="6108700" y="2597150"/>
          <p14:tracePt t="32484" x="6121400" y="2647950"/>
          <p14:tracePt t="32501" x="6134100" y="2686050"/>
          <p14:tracePt t="32501" x="6134100" y="2724150"/>
          <p14:tracePt t="32518" x="6140450" y="2768600"/>
          <p14:tracePt t="32518" x="6140450" y="2813050"/>
          <p14:tracePt t="32534" x="6140450" y="2851150"/>
          <p14:tracePt t="32534" x="6134100" y="2940050"/>
          <p14:tracePt t="32553" x="6127750" y="2978150"/>
          <p14:tracePt t="32553" x="6115050" y="3009900"/>
          <p14:tracePt t="32568" x="6102350" y="3048000"/>
          <p14:tracePt t="32568" x="6089650" y="3079750"/>
          <p14:tracePt t="32585" x="6076950" y="3105150"/>
          <p14:tracePt t="32585" x="6064250" y="3130550"/>
          <p14:tracePt t="32601" x="6045200" y="3155950"/>
          <p14:tracePt t="32601" x="6032500" y="3175000"/>
          <p14:tracePt t="32617" x="6013450" y="3187700"/>
          <p14:tracePt t="32617" x="5994400" y="3200400"/>
          <p14:tracePt t="32617" x="5981700" y="3213100"/>
          <p14:tracePt t="32637" x="5962650" y="3225800"/>
          <p14:tracePt t="32637" x="5949950" y="3232150"/>
          <p14:tracePt t="32652" x="5937250" y="3238500"/>
          <p14:tracePt t="32652" x="5924550" y="3244850"/>
          <p14:tracePt t="32668" x="5911850" y="3244850"/>
          <p14:tracePt t="32668" x="5899150" y="3251200"/>
          <p14:tracePt t="32685" x="5892800" y="3251200"/>
          <p14:tracePt t="32685" x="5880100" y="3251200"/>
          <p14:tracePt t="32701" x="5873750" y="3244850"/>
          <p14:tracePt t="32727" x="5880100" y="3238500"/>
          <p14:tracePt t="32739" x="5886450" y="3238500"/>
          <p14:tracePt t="32750" x="5892800" y="3232150"/>
          <p14:tracePt t="32750" x="5899150" y="3225800"/>
          <p14:tracePt t="32768" x="5905500" y="3219450"/>
          <p14:tracePt t="32768" x="5911850" y="3213100"/>
          <p14:tracePt t="32785" x="5924550" y="3206750"/>
          <p14:tracePt t="32785" x="5943600" y="3194050"/>
          <p14:tracePt t="32802" x="5956300" y="3187700"/>
          <p14:tracePt t="32802" x="5969000" y="3187700"/>
          <p14:tracePt t="32818" x="5975350" y="3181350"/>
          <p14:tracePt t="32818" x="5988050" y="3175000"/>
          <p14:tracePt t="32835" x="6000750" y="3168650"/>
          <p14:tracePt t="32835" x="6032500" y="3162300"/>
          <p14:tracePt t="32852" x="6038850" y="3162300"/>
          <p14:tracePt t="32852" x="6051550" y="3155950"/>
          <p14:tracePt t="32869" x="6064250" y="3155950"/>
          <p14:tracePt t="32869" x="6076950" y="3155950"/>
          <p14:tracePt t="32885" x="6089650" y="3149600"/>
          <p14:tracePt t="32885" x="6096000" y="3149600"/>
          <p14:tracePt t="32902" x="6108700" y="3143250"/>
          <p14:tracePt t="32902" x="6121400" y="3143250"/>
          <p14:tracePt t="32902" x="6127750" y="3143250"/>
          <p14:tracePt t="32921" x="6134100" y="3136900"/>
          <p14:tracePt t="32921" x="6146800" y="3136900"/>
          <p14:tracePt t="32935" x="6153150" y="3136900"/>
          <p14:tracePt t="32952" x="6159500" y="3136900"/>
          <p14:tracePt t="32952" x="6165850" y="3130550"/>
          <p14:tracePt t="32969" x="6172200" y="3130550"/>
          <p14:tracePt t="32969" x="6178550" y="3130550"/>
          <p14:tracePt t="32985" x="6184900" y="3124200"/>
          <p14:tracePt t="32985" x="6191250" y="3117850"/>
          <p14:tracePt t="32985" x="6197600" y="3117850"/>
          <p14:tracePt t="33004" x="6197600" y="3111500"/>
          <p14:tracePt t="33017" x="6210300" y="3105150"/>
          <p14:tracePt t="33017" x="6210300" y="3098800"/>
          <p14:tracePt t="33035" x="6216650" y="3092450"/>
          <p14:tracePt t="33051" x="6216650" y="3086100"/>
          <p14:tracePt t="33067" x="6216650" y="3079750"/>
          <p14:tracePt t="33084" x="6223000" y="3073400"/>
          <p14:tracePt t="33084" x="6223000" y="3067050"/>
          <p14:tracePt t="33102" x="6229350" y="3067050"/>
          <p14:tracePt t="33199" x="6235700" y="3067050"/>
          <p14:tracePt t="33220" x="6235700" y="3073400"/>
          <p14:tracePt t="33235" x="6242050" y="3079750"/>
          <p14:tracePt t="33251" x="6242050" y="3086100"/>
          <p14:tracePt t="33271" x="6242050" y="3092450"/>
          <p14:tracePt t="33296" x="6248400" y="3092450"/>
          <p14:tracePt t="33339" x="6254750" y="3086100"/>
          <p14:tracePt t="33363" x="6261100" y="3086100"/>
          <p14:tracePt t="33379" x="6267450" y="3086100"/>
          <p14:tracePt t="33391" x="6273800" y="3086100"/>
          <p14:tracePt t="33407" x="6280150" y="3079750"/>
          <p14:tracePt t="33423" x="6286500" y="3073400"/>
          <p14:tracePt t="33440" x="6292850" y="3073400"/>
          <p14:tracePt t="33452" x="6299200" y="3060700"/>
          <p14:tracePt t="33469" x="6311900" y="3054350"/>
          <p14:tracePt t="33485" x="6324600" y="3048000"/>
          <p14:tracePt t="33507" x="6330950" y="3041650"/>
          <p14:tracePt t="33520" x="6337300" y="3041650"/>
          <p14:tracePt t="33536" x="6343650" y="3035300"/>
          <p14:tracePt t="33552" x="6350000" y="3035300"/>
          <p14:tracePt t="33569" x="6356350" y="3028950"/>
          <p14:tracePt t="33586" x="6350000" y="3035300"/>
          <p14:tracePt t="33631" x="6343650" y="3041650"/>
          <p14:tracePt t="33647" x="6337300" y="3048000"/>
          <p14:tracePt t="33656" x="6330950" y="3054350"/>
          <p14:tracePt t="33670" x="6324600" y="3060700"/>
          <p14:tracePt t="33670" x="6318250" y="3067050"/>
          <p14:tracePt t="33688" x="6305550" y="3073400"/>
          <p14:tracePt t="33703" x="6311900" y="3079750"/>
          <p14:tracePt t="33740" x="6318250" y="3079750"/>
          <p14:tracePt t="33751" x="6324600" y="3079750"/>
          <p14:tracePt t="33767" x="6330950" y="3079750"/>
          <p14:tracePt t="33775" x="6337300" y="3079750"/>
          <p14:tracePt t="33787" x="6350000" y="3073400"/>
          <p14:tracePt t="33808" x="6356350" y="3073400"/>
          <p14:tracePt t="33808" x="6356350" y="3067050"/>
          <p14:tracePt t="33822" x="6369050" y="3060700"/>
          <p14:tracePt t="33822" x="6375400" y="3048000"/>
          <p14:tracePt t="33838" x="6381750" y="3041650"/>
          <p14:tracePt t="33838" x="6388100" y="3035300"/>
          <p14:tracePt t="33855" x="6394450" y="3028950"/>
          <p14:tracePt t="33855" x="6413500" y="3009900"/>
          <p14:tracePt t="33872" x="6419850" y="2997200"/>
          <p14:tracePt t="33872" x="6432550" y="2990850"/>
          <p14:tracePt t="33889" x="6438900" y="2984500"/>
          <p14:tracePt t="33889" x="6451600" y="2978150"/>
          <p14:tracePt t="33905" x="6464300" y="2971800"/>
          <p14:tracePt t="33905" x="6470650" y="2965450"/>
          <p14:tracePt t="33922" x="6483350" y="2959100"/>
          <p14:tracePt t="33922" x="6502400" y="2946400"/>
          <p14:tracePt t="33942" x="6508750" y="2940050"/>
          <p14:tracePt t="33942" x="6515100" y="2933700"/>
          <p14:tracePt t="33956" x="6521450" y="2933700"/>
          <p14:tracePt t="33956" x="6527800" y="2933700"/>
          <p14:tracePt t="33973" x="6534150" y="2933700"/>
          <p14:tracePt t="33987" x="6540500" y="2940050"/>
          <p14:tracePt t="33987" x="6546850" y="2952750"/>
          <p14:tracePt t="34005" x="6546850" y="2959100"/>
          <p14:tracePt t="34005" x="6546850" y="2971800"/>
          <p14:tracePt t="34005" x="6546850" y="2984500"/>
          <p14:tracePt t="34024" x="6546850" y="3003550"/>
          <p14:tracePt t="34037" x="6546850" y="3022600"/>
          <p14:tracePt t="34037" x="6546850" y="3054350"/>
          <p14:tracePt t="34056" x="6546850" y="3073400"/>
          <p14:tracePt t="34056" x="6553200" y="3086100"/>
          <p14:tracePt t="34072" x="6559550" y="3105150"/>
          <p14:tracePt t="34072" x="6565900" y="3124200"/>
          <p14:tracePt t="34089" x="6572250" y="3136900"/>
          <p14:tracePt t="34089" x="6578600" y="3149600"/>
          <p14:tracePt t="34089" x="6584950" y="3162300"/>
          <p14:tracePt t="34108" x="6591300" y="3175000"/>
          <p14:tracePt t="34108" x="6597650" y="3187700"/>
          <p14:tracePt t="34123" x="6604000" y="3194050"/>
          <p14:tracePt t="34123" x="6616700" y="3200400"/>
          <p14:tracePt t="34139" x="6623050" y="3206750"/>
          <p14:tracePt t="34139" x="6629400" y="3213100"/>
          <p14:tracePt t="34156" x="6635750" y="3213100"/>
          <p14:tracePt t="34156" x="6648450" y="3219450"/>
          <p14:tracePt t="34173" x="6654800" y="3213100"/>
          <p14:tracePt t="34173" x="6661150" y="3213100"/>
          <p14:tracePt t="34189" x="6667500" y="3206750"/>
          <p14:tracePt t="34189" x="6673850" y="3200400"/>
          <p14:tracePt t="34206" x="6673850" y="3194050"/>
          <p14:tracePt t="34206" x="6680200" y="3187700"/>
          <p14:tracePt t="34223" x="6686550" y="3181350"/>
          <p14:tracePt t="34223" x="6692900" y="3168650"/>
          <p14:tracePt t="34240" x="6699250" y="3162300"/>
          <p14:tracePt t="34240" x="6699250" y="3149600"/>
          <p14:tracePt t="34256" x="6705600" y="3136900"/>
          <p14:tracePt t="34256" x="6705600" y="3124200"/>
          <p14:tracePt t="34273" x="6711950" y="3111500"/>
          <p14:tracePt t="34273" x="6711950" y="3092450"/>
          <p14:tracePt t="34289" x="6718300" y="3073400"/>
          <p14:tracePt t="34289" x="6718300" y="3054350"/>
          <p14:tracePt t="34289" x="6724650" y="3035300"/>
          <p14:tracePt t="34309" x="6724650" y="3009900"/>
          <p14:tracePt t="34309" x="6724650" y="2990850"/>
          <p14:tracePt t="34325" x="6724650" y="2965450"/>
          <p14:tracePt t="34325" x="6724650" y="2940050"/>
          <p14:tracePt t="34341" x="6724650" y="2914650"/>
          <p14:tracePt t="34341" x="6724650" y="2895600"/>
          <p14:tracePt t="34356" x="6724650" y="2870200"/>
          <p14:tracePt t="34356" x="6718300" y="2851150"/>
          <p14:tracePt t="34373" x="6711950" y="2832100"/>
          <p14:tracePt t="34373" x="6705600" y="2813050"/>
          <p14:tracePt t="34390" x="6699250" y="2794000"/>
          <p14:tracePt t="34390" x="6692900" y="2762250"/>
          <p14:tracePt t="34409" x="6686550" y="2743200"/>
          <p14:tracePt t="34409" x="6686550" y="2730500"/>
          <p14:tracePt t="34423" x="6680200" y="2724150"/>
          <p14:tracePt t="34423" x="6680200" y="2717800"/>
          <p14:tracePt t="34441" x="6686550" y="2717800"/>
          <p14:tracePt t="34460" x="6692900" y="2724150"/>
          <p14:tracePt t="34460" x="6699250" y="2736850"/>
          <p14:tracePt t="34474" x="6711950" y="2749550"/>
          <p14:tracePt t="34474" x="6724650" y="2755900"/>
          <p14:tracePt t="34491" x="6737350" y="2768600"/>
          <p14:tracePt t="34491" x="6756400" y="2781300"/>
          <p14:tracePt t="34507" x="6775450" y="2794000"/>
          <p14:tracePt t="34507" x="6794500" y="2800350"/>
          <p14:tracePt t="34523" x="6813550" y="2806700"/>
          <p14:tracePt t="34523" x="6851650" y="2819400"/>
          <p14:tracePt t="34541" x="6870700" y="2819400"/>
          <p14:tracePt t="34541" x="6889750" y="2819400"/>
          <p14:tracePt t="34557" x="6908800" y="2819400"/>
          <p14:tracePt t="34557" x="6921500" y="2813050"/>
          <p14:tracePt t="34574" x="6940550" y="2806700"/>
          <p14:tracePt t="34574" x="6972300" y="2800350"/>
          <p14:tracePt t="34593" x="6991350" y="2794000"/>
          <p14:tracePt t="34593" x="7004050" y="2781300"/>
          <p14:tracePt t="34608" x="7016750" y="2774950"/>
          <p14:tracePt t="34608" x="7029450" y="2768600"/>
          <p14:tracePt t="34624" x="7042150" y="2768600"/>
          <p14:tracePt t="34624" x="7048500" y="2755900"/>
          <p14:tracePt t="34641" x="7054850" y="2749550"/>
          <p14:tracePt t="34641" x="7061200" y="2749550"/>
          <p14:tracePt t="34658" x="7061200" y="2743200"/>
          <p14:tracePt t="34673" x="7061200" y="2730500"/>
          <p14:tracePt t="34690" x="7054850" y="2724150"/>
          <p14:tracePt t="34690" x="7042150" y="2717800"/>
          <p14:tracePt t="34708" x="7029450" y="2717800"/>
          <p14:tracePt t="34708" x="7016750" y="2717800"/>
          <p14:tracePt t="34724" x="7004050" y="2717800"/>
          <p14:tracePt t="34724" x="6985000" y="2724150"/>
          <p14:tracePt t="34724" x="6972300" y="2724150"/>
          <p14:tracePt t="34744" x="6953250" y="2736850"/>
          <p14:tracePt t="34756" x="6934200" y="2749550"/>
          <p14:tracePt t="34756" x="6896100" y="2794000"/>
          <p14:tracePt t="34774" x="6877050" y="2825750"/>
          <p14:tracePt t="34774" x="6858000" y="2863850"/>
          <p14:tracePt t="34792" x="6845300" y="2908300"/>
          <p14:tracePt t="34792" x="6832600" y="2952750"/>
          <p14:tracePt t="34808" x="6819900" y="2997200"/>
          <p14:tracePt t="34808" x="6813550" y="3041650"/>
          <p14:tracePt t="34825" x="6813550" y="3086100"/>
          <p14:tracePt t="34825" x="6819900" y="3168650"/>
          <p14:tracePt t="34842" x="6826250" y="3200400"/>
          <p14:tracePt t="34842" x="6838950" y="3225800"/>
          <p14:tracePt t="34858" x="6858000" y="3251200"/>
          <p14:tracePt t="34858" x="6870700" y="3270250"/>
          <p14:tracePt t="34874" x="6889750" y="3282950"/>
          <p14:tracePt t="34874" x="6934200" y="3302000"/>
          <p14:tracePt t="34892" x="6953250" y="3308350"/>
          <p14:tracePt t="34892" x="6978650" y="3308350"/>
          <p14:tracePt t="34908" x="6997700" y="3302000"/>
          <p14:tracePt t="34908" x="7023100" y="3295650"/>
          <p14:tracePt t="34925" x="7048500" y="3289300"/>
          <p14:tracePt t="34925" x="7067550" y="3276600"/>
          <p14:tracePt t="34943" x="7086600" y="3263900"/>
          <p14:tracePt t="34943" x="7105650" y="3251200"/>
          <p14:tracePt t="34943" x="7124700" y="3232150"/>
          <p14:tracePt t="34961" x="7137400" y="3219450"/>
          <p14:tracePt t="34961" x="7143750" y="3206750"/>
          <p14:tracePt t="34976" x="7150100" y="3187700"/>
          <p14:tracePt t="34976" x="7156450" y="3162300"/>
          <p14:tracePt t="34993" x="7156450" y="3143250"/>
          <p14:tracePt t="34993" x="7156450" y="3124200"/>
          <p14:tracePt t="35008" x="7156450" y="3098800"/>
          <p14:tracePt t="35008" x="7150100" y="3073400"/>
          <p14:tracePt t="35026" x="7143750" y="3048000"/>
          <p14:tracePt t="35026" x="7137400" y="3016250"/>
          <p14:tracePt t="35026" x="7131050" y="2990850"/>
          <p14:tracePt t="35045" x="7124700" y="2965450"/>
          <p14:tracePt t="35057" x="7118350" y="2940050"/>
          <p14:tracePt t="35057" x="7105650" y="2889250"/>
          <p14:tracePt t="35076" x="7099300" y="2870200"/>
          <p14:tracePt t="35076" x="7092950" y="2851150"/>
          <p14:tracePt t="35093" x="7086600" y="2838450"/>
          <p14:tracePt t="35093" x="7080250" y="2825750"/>
          <p14:tracePt t="35109" x="7080250" y="2813050"/>
          <p14:tracePt t="35109" x="7073900" y="2806700"/>
          <p14:tracePt t="35126" x="7073900" y="2800350"/>
          <p14:tracePt t="35141" x="7067550" y="2806700"/>
          <p14:tracePt t="35158" x="7067550" y="2813050"/>
          <p14:tracePt t="35158" x="7067550" y="2825750"/>
          <p14:tracePt t="35176" x="7073900" y="2838450"/>
          <p14:tracePt t="35176" x="7080250" y="2863850"/>
          <p14:tracePt t="35193" x="7086600" y="2889250"/>
          <p14:tracePt t="35193" x="7086600" y="2908300"/>
          <p14:tracePt t="35209" x="7092950" y="2927350"/>
          <p14:tracePt t="35209" x="7099300" y="2946400"/>
          <p14:tracePt t="35226" x="7099300" y="2971800"/>
          <p14:tracePt t="35226" x="7105650" y="2990850"/>
          <p14:tracePt t="35243" x="7112000" y="3003550"/>
          <p14:tracePt t="35243" x="7112000" y="3035300"/>
          <p14:tracePt t="35261" x="7118350" y="3054350"/>
          <p14:tracePt t="35261" x="7118350" y="3067050"/>
          <p14:tracePt t="35277" x="7118350" y="3079750"/>
          <p14:tracePt t="35277" x="7124700" y="3086100"/>
          <p14:tracePt t="35293" x="7124700" y="3098800"/>
          <p14:tracePt t="35293" x="7124700" y="3111500"/>
          <p14:tracePt t="35310" x="7124700" y="3124200"/>
          <p14:tracePt t="35310" x="7124700" y="3136900"/>
          <p14:tracePt t="35310" x="7131050" y="3143250"/>
          <p14:tracePt t="35329" x="7124700" y="3155950"/>
          <p14:tracePt t="35329" x="7124700" y="3162300"/>
          <p14:tracePt t="35344" x="7124700" y="3168650"/>
          <p14:tracePt t="35344" x="7124700" y="3175000"/>
          <p14:tracePt t="35360" x="7124700" y="3181350"/>
          <p14:tracePt t="35375" x="7131050" y="3187700"/>
          <p14:tracePt t="35396" x="7137400" y="3181350"/>
          <p14:tracePt t="35412" x="7143750" y="3181350"/>
          <p14:tracePt t="35428" x="7150100" y="3175000"/>
          <p14:tracePt t="35428" x="7156450" y="3168650"/>
          <p14:tracePt t="35444" x="7162800" y="3168650"/>
          <p14:tracePt t="35444" x="7169150" y="3162300"/>
          <p14:tracePt t="35460" x="7175500" y="3162300"/>
          <p14:tracePt t="35460" x="7181850" y="3155950"/>
          <p14:tracePt t="35477" x="7188200" y="3149600"/>
          <p14:tracePt t="35477" x="7194550" y="3149600"/>
          <p14:tracePt t="35493" x="7194550" y="3143250"/>
          <p14:tracePt t="35515" x="7188200" y="3143250"/>
          <p14:tracePt t="35532" x="7181850" y="3143250"/>
          <p14:tracePt t="35542" x="7175500" y="3143250"/>
          <p14:tracePt t="35542" x="7162800" y="3143250"/>
          <p14:tracePt t="35561" x="7156450" y="3143250"/>
          <p14:tracePt t="35561" x="7150100" y="3143250"/>
          <p14:tracePt t="35577" x="7137400" y="3136900"/>
          <p14:tracePt t="35577" x="7131050" y="3136900"/>
          <p14:tracePt t="35594" x="7124700" y="3136900"/>
          <p14:tracePt t="35594" x="7118350" y="3130550"/>
          <p14:tracePt t="35594" x="7112000" y="3124200"/>
          <p14:tracePt t="35613" x="7099300" y="3124200"/>
          <p14:tracePt t="35613" x="7092950" y="3117850"/>
          <p14:tracePt t="35628" x="7080250" y="3111500"/>
          <p14:tracePt t="35628" x="7067550" y="3111500"/>
          <p14:tracePt t="35645" x="7061200" y="3105150"/>
          <p14:tracePt t="35645" x="7048500" y="3098800"/>
          <p14:tracePt t="35661" x="7035800" y="3098800"/>
          <p14:tracePt t="35661" x="7029450" y="3098800"/>
          <p14:tracePt t="35677" x="7016750" y="3098800"/>
          <p14:tracePt t="35677" x="7010400" y="3092450"/>
          <p14:tracePt t="35677" x="7004050" y="3098800"/>
          <p14:tracePt t="35697" x="6997700" y="3105150"/>
          <p14:tracePt t="35709" x="6997700" y="3111500"/>
          <p14:tracePt t="35709" x="6991350" y="3124200"/>
          <p14:tracePt t="35728" x="6991350" y="3130550"/>
          <p14:tracePt t="35728" x="6991350" y="3136900"/>
          <p14:tracePt t="35744" x="6997700" y="3149600"/>
          <p14:tracePt t="35744" x="6997700" y="3155950"/>
          <p14:tracePt t="35761" x="7004050" y="3168650"/>
          <p14:tracePt t="35761" x="7004050" y="3175000"/>
          <p14:tracePt t="35761" x="7010400" y="3187700"/>
          <p14:tracePt t="35780" x="7016750" y="3194050"/>
          <p14:tracePt t="35780" x="7023100" y="3200400"/>
          <p14:tracePt t="35795" x="7023100" y="3206750"/>
          <p14:tracePt t="35795" x="7029450" y="3213100"/>
          <p14:tracePt t="35811" x="7035800" y="3213100"/>
          <p14:tracePt t="35827" x="7042150" y="3219450"/>
          <p14:tracePt t="35843" x="7048500" y="3219450"/>
          <p14:tracePt t="35860" x="7054850" y="3219450"/>
          <p14:tracePt t="35877" x="7061200" y="3213100"/>
          <p14:tracePt t="35894" x="7067550" y="3206750"/>
          <p14:tracePt t="35894" x="7067550" y="3187700"/>
          <p14:tracePt t="35912" x="7067550" y="3181350"/>
          <p14:tracePt t="35912" x="7067550" y="3175000"/>
          <p14:tracePt t="35928" x="7067550" y="3168650"/>
          <p14:tracePt t="35928" x="7067550" y="3155950"/>
          <p14:tracePt t="35945" x="7067550" y="3149600"/>
          <p14:tracePt t="35945" x="7061200" y="3136900"/>
          <p14:tracePt t="35962" x="7061200" y="3124200"/>
          <p14:tracePt t="35962" x="7061200" y="3111500"/>
          <p14:tracePt t="35962" x="7054850" y="3098800"/>
          <p14:tracePt t="35981" x="7048500" y="3079750"/>
          <p14:tracePt t="35981" x="7042150" y="3060700"/>
          <p14:tracePt t="35996" x="7042150" y="3048000"/>
          <p14:tracePt t="35996" x="7035800" y="3022600"/>
          <p14:tracePt t="36012" x="7023100" y="2997200"/>
          <p14:tracePt t="36012" x="7016750" y="2971800"/>
          <p14:tracePt t="36029" x="7004050" y="2946400"/>
          <p14:tracePt t="36029" x="6991350" y="2914650"/>
          <p14:tracePt t="36046" x="6978650" y="2889250"/>
          <p14:tracePt t="36046" x="6965950" y="2857500"/>
          <p14:tracePt t="36267" x="6858000" y="3003550"/>
          <p14:tracePt t="36278" x="6864350" y="3016250"/>
          <p14:tracePt t="36278" x="6877050" y="3054350"/>
          <p14:tracePt t="36296" x="6883400" y="3073400"/>
          <p14:tracePt t="36296" x="6896100" y="3098800"/>
          <p14:tracePt t="36312" x="6908800" y="3124200"/>
          <p14:tracePt t="36312" x="6921500" y="3143250"/>
          <p14:tracePt t="36331" x="6934200" y="3162300"/>
          <p14:tracePt t="36331" x="6946900" y="3181350"/>
          <p14:tracePt t="36347" x="6959600" y="3194050"/>
          <p14:tracePt t="36347" x="6972300" y="3200400"/>
          <p14:tracePt t="36364" x="6991350" y="3213100"/>
          <p14:tracePt t="36364" x="7004050" y="3219450"/>
          <p14:tracePt t="36380" x="7010400" y="3219450"/>
          <p14:tracePt t="36380" x="7023100" y="3219450"/>
          <p14:tracePt t="36396" x="7029450" y="3213100"/>
          <p14:tracePt t="36396" x="7035800" y="3213100"/>
          <p14:tracePt t="36413" x="7042150" y="3206750"/>
          <p14:tracePt t="36413" x="7048500" y="3206750"/>
          <p14:tracePt t="36429" x="7054850" y="3200400"/>
          <p14:tracePt t="36445" x="7061200" y="3194050"/>
          <p14:tracePt t="36445" x="7061200" y="3187700"/>
          <p14:tracePt t="36464" x="7067550" y="3181350"/>
          <p14:tracePt t="36479" x="7073900" y="3168650"/>
          <p14:tracePt t="36495" x="7073900" y="3162300"/>
          <p14:tracePt t="36495" x="7073900" y="3155950"/>
          <p14:tracePt t="36514" x="7080250" y="3149600"/>
          <p14:tracePt t="36514" x="7080250" y="3143250"/>
          <p14:tracePt t="36514" x="7086600" y="3136900"/>
          <p14:tracePt t="36533" x="7086600" y="3130550"/>
          <p14:tracePt t="36533" x="7092950" y="3117850"/>
          <p14:tracePt t="36547" x="7099300" y="3111500"/>
          <p14:tracePt t="36547" x="7099300" y="3105150"/>
          <p14:tracePt t="36564" x="7105650" y="3098800"/>
          <p14:tracePt t="36564" x="7112000" y="3092450"/>
          <p14:tracePt t="36581" x="7112000" y="3086100"/>
          <p14:tracePt t="36581" x="7124700" y="3067050"/>
          <p14:tracePt t="36597" x="7131050" y="3060700"/>
          <p14:tracePt t="36597" x="7131050" y="3048000"/>
          <p14:tracePt t="36613" x="7137400" y="3035300"/>
          <p14:tracePt t="36613" x="7137400" y="3028950"/>
          <p14:tracePt t="36631" x="7143750" y="3016250"/>
          <p14:tracePt t="36631" x="7143750" y="3009900"/>
          <p14:tracePt t="36647" x="7143750" y="2997200"/>
          <p14:tracePt t="36647" x="7143750" y="2978150"/>
          <p14:tracePt t="36664" x="7137400" y="2971800"/>
          <p14:tracePt t="36664" x="7137400" y="2959100"/>
          <p14:tracePt t="36681" x="7131050" y="2952750"/>
          <p14:tracePt t="36681" x="7131050" y="2940050"/>
          <p14:tracePt t="36697" x="7124700" y="2933700"/>
          <p14:tracePt t="36697" x="7118350" y="2927350"/>
          <p14:tracePt t="36697" x="7112000" y="2921000"/>
          <p14:tracePt t="36716" x="7105650" y="2921000"/>
          <p14:tracePt t="36729" x="7099300" y="2914650"/>
          <p14:tracePt t="36729" x="7086600" y="2927350"/>
          <p14:tracePt t="36748" x="7073900" y="2940050"/>
          <p14:tracePt t="36748" x="7067550" y="2959100"/>
          <p14:tracePt t="36765" x="7054850" y="2984500"/>
          <p14:tracePt t="36765" x="7048500" y="3016250"/>
          <p14:tracePt t="36781" x="7042150" y="3041650"/>
          <p14:tracePt t="36781" x="7035800" y="3079750"/>
          <p14:tracePt t="36798" x="7029450" y="3117850"/>
          <p14:tracePt t="36798" x="7029450" y="3155950"/>
          <p14:tracePt t="36798" x="7023100" y="3187700"/>
          <p14:tracePt t="36816" x="7023100" y="3219450"/>
          <p14:tracePt t="36816" x="7023100" y="3251200"/>
          <p14:tracePt t="36832" x="7016750" y="3276600"/>
          <p14:tracePt t="36832" x="7016750" y="3295650"/>
          <p14:tracePt t="36848" x="7016750" y="3314700"/>
          <p14:tracePt t="36848" x="7023100" y="3327400"/>
          <p14:tracePt t="36865" x="7023100" y="3340100"/>
          <p14:tracePt t="36865" x="7023100" y="3346450"/>
          <p14:tracePt t="36881" x="7029450" y="3352800"/>
          <p14:tracePt t="36881" x="7042150" y="3346450"/>
          <p14:tracePt t="36898" x="7054850" y="3346450"/>
          <p14:tracePt t="36898" x="7067550" y="3340100"/>
          <p14:tracePt t="36915" x="7080250" y="3327400"/>
          <p14:tracePt t="36915" x="7092950" y="3321050"/>
          <p14:tracePt t="36932" x="7105650" y="3308350"/>
          <p14:tracePt t="36932" x="7124700" y="3295650"/>
          <p14:tracePt t="36948" x="7137400" y="3282950"/>
          <p14:tracePt t="36948" x="7169150" y="3257550"/>
          <p14:tracePt t="36965" x="7181850" y="3238500"/>
          <p14:tracePt t="36965" x="7194550" y="3225800"/>
          <p14:tracePt t="36981" x="7207250" y="3206750"/>
          <p14:tracePt t="36981" x="7219950" y="3187700"/>
          <p14:tracePt t="36998" x="7232650" y="3168650"/>
          <p14:tracePt t="36998" x="7251700" y="3124200"/>
          <p14:tracePt t="37016" x="7258050" y="3105150"/>
          <p14:tracePt t="37016" x="7264400" y="3086100"/>
          <p14:tracePt t="37033" x="7270750" y="3067050"/>
          <p14:tracePt t="37033" x="7277100" y="3048000"/>
          <p14:tracePt t="37049" x="7283450" y="3022600"/>
          <p14:tracePt t="37049" x="7289800" y="3009900"/>
          <p14:tracePt t="37065" x="7289800" y="2990850"/>
          <p14:tracePt t="37065" x="7289800" y="2984500"/>
          <p14:tracePt t="37065" x="7289800" y="2971800"/>
          <p14:tracePt t="37084" x="7289800" y="2965450"/>
          <p14:tracePt t="37097" x="7283450" y="2959100"/>
          <p14:tracePt t="37097" x="7277100" y="2952750"/>
          <p14:tracePt t="37115" x="7270750" y="2959100"/>
          <p14:tracePt t="37131" x="7264400" y="2965450"/>
          <p14:tracePt t="37131" x="7258050" y="2978150"/>
          <p14:tracePt t="37149" x="7258050" y="2990850"/>
          <p14:tracePt t="37149" x="7251700" y="3009900"/>
          <p14:tracePt t="37166" x="7251700" y="3028950"/>
          <p14:tracePt t="37166" x="7251700" y="3054350"/>
          <p14:tracePt t="37166" x="7251700" y="3086100"/>
          <p14:tracePt t="37184" x="7251700" y="3117850"/>
          <p14:tracePt t="37184" x="7251700" y="3149600"/>
          <p14:tracePt t="37199" x="7258050" y="3181350"/>
          <p14:tracePt t="37199" x="7258050" y="3213100"/>
          <p14:tracePt t="37216" x="7270750" y="3238500"/>
          <p14:tracePt t="37216" x="7277100" y="3263900"/>
          <p14:tracePt t="37233" x="7283450" y="3282950"/>
          <p14:tracePt t="37233" x="7302500" y="3314700"/>
          <p14:tracePt t="37249" x="7315200" y="3327400"/>
          <p14:tracePt t="37249" x="7327900" y="3333750"/>
          <p14:tracePt t="37266" x="7334250" y="3340100"/>
          <p14:tracePt t="37266" x="7346950" y="3340100"/>
          <p14:tracePt t="37283" x="7353300" y="3346450"/>
          <p14:tracePt t="37283" x="7366000" y="3340100"/>
          <p14:tracePt t="37299" x="7378700" y="3340100"/>
          <p14:tracePt t="37299" x="7397750" y="3327400"/>
          <p14:tracePt t="37316" x="7410450" y="3321050"/>
          <p14:tracePt t="37316" x="7423150" y="3314700"/>
          <p14:tracePt t="37335" x="7435850" y="3302000"/>
          <p14:tracePt t="37335" x="7448550" y="3289300"/>
          <p14:tracePt t="37350" x="7461250" y="3276600"/>
          <p14:tracePt t="37350" x="7473950" y="3263900"/>
          <p14:tracePt t="37350" x="7486650" y="3251200"/>
          <p14:tracePt t="37369" x="7499350" y="3238500"/>
          <p14:tracePt t="37381" x="7505700" y="3225800"/>
          <p14:tracePt t="37381" x="7518400" y="3194050"/>
          <p14:tracePt t="37401" x="7524750" y="3181350"/>
          <p14:tracePt t="37401" x="7531100" y="3168650"/>
          <p14:tracePt t="37417" x="7531100" y="3155950"/>
          <p14:tracePt t="37417" x="7531100" y="3136900"/>
          <p14:tracePt t="37433" x="7531100" y="3124200"/>
          <p14:tracePt t="37433" x="7524750" y="3105150"/>
          <p14:tracePt t="37433" x="7524750" y="3086100"/>
          <p14:tracePt t="37452" x="7518400" y="3073400"/>
          <p14:tracePt t="37465" x="7512050" y="3054350"/>
          <p14:tracePt t="37465" x="7493000" y="3016250"/>
          <p14:tracePt t="37484" x="7480300" y="2997200"/>
          <p14:tracePt t="37484" x="7473950" y="2978150"/>
          <p14:tracePt t="37500" x="7461250" y="2965450"/>
          <p14:tracePt t="37500" x="7448550" y="2946400"/>
          <p14:tracePt t="37517" x="7435850" y="2933700"/>
          <p14:tracePt t="37517" x="7423150" y="2921000"/>
          <p14:tracePt t="37533" x="7404100" y="2908300"/>
          <p14:tracePt t="37533" x="7391400" y="2901950"/>
          <p14:tracePt t="37700" x="7035800" y="2997200"/>
          <p14:tracePt t="37767" x="7035800" y="3003550"/>
          <p14:tracePt t="37775" x="7029450" y="3009900"/>
          <p14:tracePt t="37792" x="7029450" y="3016250"/>
          <p14:tracePt t="37800" x="7023100" y="3022600"/>
          <p14:tracePt t="37816" x="7016750" y="3028950"/>
          <p14:tracePt t="37859" x="7004050" y="3028950"/>
          <p14:tracePt t="37872" x="6997700" y="3035300"/>
          <p14:tracePt t="37887" x="6991350" y="3041650"/>
          <p14:tracePt t="37895" x="6985000" y="3041650"/>
          <p14:tracePt t="37904" x="6985000" y="3048000"/>
          <p14:tracePt t="37917" x="6978650" y="3048000"/>
          <p14:tracePt t="37934" x="6972300" y="3048000"/>
          <p14:tracePt t="37950" x="6978650" y="3048000"/>
          <p14:tracePt t="37992" x="6978650" y="3054350"/>
          <p14:tracePt t="38043" x="6972300" y="3060700"/>
          <p14:tracePt t="38059" x="6972300" y="3067050"/>
          <p14:tracePt t="38076" x="6965950" y="3073400"/>
          <p14:tracePt t="38099" x="6959600" y="3073400"/>
          <p14:tracePt t="38119" x="6953250" y="3073400"/>
          <p14:tracePt t="38151" x="6946900" y="3079750"/>
          <p14:tracePt t="38163" x="6940550" y="3079750"/>
          <p14:tracePt t="38195" x="6940550" y="3073400"/>
          <p14:tracePt t="39623" x="7239000" y="2978150"/>
          <p14:tracePt t="39623" x="7270750" y="3009900"/>
          <p14:tracePt t="39641" x="7302500" y="3041650"/>
          <p14:tracePt t="39656" x="7308850" y="3073400"/>
          <p14:tracePt t="39672" x="7321550" y="3105150"/>
          <p14:tracePt t="39689" x="7366000" y="3136900"/>
          <p14:tracePt t="39689" x="7435850" y="3162300"/>
          <p14:tracePt t="39707" x="7467600" y="3187700"/>
          <p14:tracePt t="39724" x="7493000" y="3181350"/>
          <p14:tracePt t="39724" x="7512050" y="3181350"/>
          <p14:tracePt t="39741" x="7556500" y="3175000"/>
          <p14:tracePt t="39741" x="7594600" y="3168650"/>
          <p14:tracePt t="39757" x="7600950" y="3162300"/>
          <p14:tracePt t="39773" x="7588250" y="3124200"/>
          <p14:tracePt t="39789" x="7575550" y="3117850"/>
          <p14:tracePt t="39789" x="7569200" y="3117850"/>
          <p14:tracePt t="39807" x="7581900" y="3111500"/>
          <p14:tracePt t="39807" x="7562850" y="3111500"/>
          <p14:tracePt t="39825" x="7543800" y="3111500"/>
          <p14:tracePt t="39825" x="7518400" y="3111500"/>
          <p14:tracePt t="39842" x="7493000" y="3111500"/>
          <p14:tracePt t="39842" x="7442200" y="3111500"/>
          <p14:tracePt t="39858" x="7416800" y="3111500"/>
          <p14:tracePt t="39858" x="7359650" y="3111500"/>
          <p14:tracePt t="39875" x="7334250" y="3111500"/>
          <p14:tracePt t="39875" x="7308850" y="3111500"/>
          <p14:tracePt t="39892" x="7283450" y="3105150"/>
          <p14:tracePt t="39892" x="7258050" y="3105150"/>
          <p14:tracePt t="39908" x="7232650" y="3105150"/>
          <p14:tracePt t="39908" x="7175500" y="3105150"/>
          <p14:tracePt t="39924" x="7150100" y="3111500"/>
          <p14:tracePt t="39924" x="7118350" y="3111500"/>
          <p14:tracePt t="39942" x="7092950" y="3111500"/>
          <p14:tracePt t="39942" x="7061200" y="3117850"/>
          <p14:tracePt t="39958" x="7029450" y="3117850"/>
          <p14:tracePt t="39958" x="6965950" y="3124200"/>
          <p14:tracePt t="39977" x="6927850" y="3124200"/>
          <p14:tracePt t="39977" x="6896100" y="3130550"/>
          <p14:tracePt t="39993" x="6858000" y="3136900"/>
          <p14:tracePt t="39993" x="6813550" y="3143250"/>
          <p14:tracePt t="40008" x="6769100" y="3149600"/>
          <p14:tracePt t="40008" x="6718300" y="3162300"/>
          <p14:tracePt t="40025" x="6667500" y="3168650"/>
          <p14:tracePt t="40025" x="6616700" y="3181350"/>
          <p14:tracePt t="40025" x="6559550" y="3187700"/>
          <p14:tracePt t="40044" x="6496050" y="3200400"/>
          <p14:tracePt t="40057" x="6438900" y="3206750"/>
          <p14:tracePt t="40057" x="6305550" y="3219450"/>
          <p14:tracePt t="40076" x="6242050" y="3219450"/>
          <p14:tracePt t="40076" x="6172200" y="3225800"/>
          <p14:tracePt t="40092" x="6102350" y="3225800"/>
          <p14:tracePt t="40092" x="6032500" y="3232150"/>
          <p14:tracePt t="40109" x="5962650" y="3232150"/>
          <p14:tracePt t="40109" x="5892800" y="3238500"/>
          <p14:tracePt t="40125" x="5829300" y="3238500"/>
          <p14:tracePt t="40125" x="5759450" y="3244850"/>
          <p14:tracePt t="40125" x="5695950" y="3251200"/>
          <p14:tracePt t="40144" x="5632450" y="3257550"/>
          <p14:tracePt t="40144" x="5575300" y="3263900"/>
          <p14:tracePt t="40158" x="5518150" y="3270250"/>
          <p14:tracePt t="40158" x="5461000" y="3276600"/>
          <p14:tracePt t="40175" x="5410200" y="3276600"/>
          <p14:tracePt t="40175" x="5359400" y="3282950"/>
          <p14:tracePt t="40192" x="5308600" y="3289300"/>
          <p14:tracePt t="40192" x="5257800" y="3289300"/>
          <p14:tracePt t="40209" x="5213350" y="3295650"/>
          <p14:tracePt t="40209" x="5124450" y="3302000"/>
          <p14:tracePt t="40225" x="5086350" y="3302000"/>
          <p14:tracePt t="40225" x="5054600" y="3302000"/>
          <p14:tracePt t="40242" x="5022850" y="3302000"/>
          <p14:tracePt t="40242" x="5003800" y="3295650"/>
          <p14:tracePt t="40259" x="4978400" y="3295650"/>
          <p14:tracePt t="40259" x="4940300" y="3295650"/>
          <p14:tracePt t="40276" x="4927600" y="3289300"/>
          <p14:tracePt t="40276" x="4921250" y="3289300"/>
          <p14:tracePt t="40293" x="4914900" y="3289300"/>
          <p14:tracePt t="40308" x="4908550" y="3282950"/>
          <p14:tracePt t="40327" x="4914900" y="3276600"/>
          <p14:tracePt t="40327" x="4921250" y="3270250"/>
          <p14:tracePt t="40344" x="4946650" y="3257550"/>
          <p14:tracePt t="40344" x="4965700" y="3251200"/>
          <p14:tracePt t="40360" x="4984750" y="3244850"/>
          <p14:tracePt t="40360" x="5003800" y="3238500"/>
          <p14:tracePt t="40377" x="5022850" y="3232150"/>
          <p14:tracePt t="40377" x="5041900" y="3219450"/>
          <p14:tracePt t="40392" x="5060950" y="3219450"/>
          <p14:tracePt t="40392" x="5080000" y="3213100"/>
          <p14:tracePt t="40410" x="5105400" y="3206750"/>
          <p14:tracePt t="40410" x="5124450" y="3200400"/>
          <p14:tracePt t="40410" x="5143500" y="3194050"/>
          <p14:tracePt t="40429" x="5162550" y="3194050"/>
          <p14:tracePt t="40441" x="5181600" y="3187700"/>
          <p14:tracePt t="40441" x="5232400" y="3181350"/>
          <p14:tracePt t="40460" x="5257800" y="3175000"/>
          <p14:tracePt t="40460" x="5283200" y="3175000"/>
          <p14:tracePt t="40477" x="5308600" y="3175000"/>
          <p14:tracePt t="40477" x="5340350" y="3181350"/>
          <p14:tracePt t="40493" x="5365750" y="3181350"/>
          <p14:tracePt t="40493" x="5397500" y="3187700"/>
          <p14:tracePt t="40493" x="5429250" y="3187700"/>
          <p14:tracePt t="40512" x="5461000" y="3194050"/>
          <p14:tracePt t="40512" x="5499100" y="3200400"/>
          <p14:tracePt t="40527" x="5530850" y="3200400"/>
          <p14:tracePt t="40527" x="5568950" y="3206750"/>
          <p14:tracePt t="40543" x="5607050" y="3206750"/>
          <p14:tracePt t="40543" x="5638800" y="3213100"/>
          <p14:tracePt t="40560" x="5676900" y="3213100"/>
          <p14:tracePt t="40560" x="5746750" y="3213100"/>
          <p14:tracePt t="40577" x="5778500" y="3213100"/>
          <p14:tracePt t="40577" x="5803900" y="3213100"/>
          <p14:tracePt t="40593" x="5835650" y="3213100"/>
          <p14:tracePt t="40593" x="5854700" y="3213100"/>
          <p14:tracePt t="40610" x="5880100" y="3213100"/>
          <p14:tracePt t="40610" x="5899150" y="3213100"/>
          <p14:tracePt t="40627" x="5918200" y="3206750"/>
          <p14:tracePt t="40627" x="5949950" y="3200400"/>
          <p14:tracePt t="40644" x="5962650" y="3200400"/>
          <p14:tracePt t="40644" x="5975350" y="3194050"/>
          <p14:tracePt t="40661" x="5988050" y="3194050"/>
          <p14:tracePt t="40661" x="5994400" y="3187700"/>
          <p14:tracePt t="40677" x="6007100" y="3187700"/>
          <p14:tracePt t="40677" x="6013450" y="3181350"/>
          <p14:tracePt t="40694" x="6019800" y="3181350"/>
          <p14:tracePt t="40709" x="6026150" y="3181350"/>
          <p14:tracePt t="40726" x="6019800" y="3187700"/>
          <p14:tracePt t="40771" x="6013450" y="3187700"/>
          <p14:tracePt t="40787" x="6007100" y="3187700"/>
          <p14:tracePt t="40803" x="6000750" y="3194050"/>
          <p14:tracePt t="40815" x="5994400" y="3194050"/>
          <p14:tracePt t="40826" x="5988050" y="3194050"/>
          <p14:tracePt t="40826" x="5981700" y="3194050"/>
          <p14:tracePt t="40844" x="5975350" y="3194050"/>
          <p14:tracePt t="40844" x="5969000" y="3194050"/>
          <p14:tracePt t="40861" x="5962650" y="3194050"/>
          <p14:tracePt t="40861" x="5956300" y="3194050"/>
          <p14:tracePt t="40878" x="5949950" y="3194050"/>
          <p14:tracePt t="40878" x="5937250" y="3194050"/>
          <p14:tracePt t="40894" x="5930900" y="3194050"/>
          <p14:tracePt t="40894" x="5924550" y="3200400"/>
          <p14:tracePt t="40911" x="5918200" y="3200400"/>
          <p14:tracePt t="40911" x="5911850" y="3200400"/>
          <p14:tracePt t="40928" x="5905500" y="3200400"/>
          <p14:tracePt t="40928" x="5892800" y="3200400"/>
          <p14:tracePt t="40944" x="5886450" y="3200400"/>
          <p14:tracePt t="40944" x="5880100" y="3206750"/>
          <p14:tracePt t="40961" x="5873750" y="3206750"/>
          <p14:tracePt t="40977" x="5867400" y="3206750"/>
          <p14:tracePt t="40995" x="5861050" y="3200400"/>
          <p14:tracePt t="41010" x="5854700" y="3200400"/>
          <p14:tracePt t="41027" x="5848350" y="3200400"/>
          <p14:tracePt t="41043" x="5842000" y="3200400"/>
          <p14:tracePt t="41060" x="5835650" y="3200400"/>
          <p14:tracePt t="41077" x="5829300" y="3206750"/>
          <p14:tracePt t="41077" x="5822950" y="3206750"/>
          <p14:tracePt t="41096" x="5810250" y="3206750"/>
          <p14:tracePt t="41112" x="5803900" y="3213100"/>
          <p14:tracePt t="41127" x="5797550" y="3213100"/>
          <p14:tracePt t="41144" x="5791200" y="3213100"/>
          <p14:tracePt t="41161" x="5784850" y="3213100"/>
          <p14:tracePt t="41177" x="5784850" y="3219450"/>
          <p14:tracePt t="41207" x="5791200" y="3225800"/>
          <p14:tracePt t="41235" x="5784850" y="3219450"/>
          <p14:tracePt t="41311" x="5778500" y="3219450"/>
          <p14:tracePt t="41319" x="5772150" y="3219450"/>
          <p14:tracePt t="41329" x="5759450" y="3219450"/>
          <p14:tracePt t="41329" x="5753100" y="3219450"/>
          <p14:tracePt t="41346" x="5740400" y="3219450"/>
          <p14:tracePt t="41346" x="5715000" y="3219450"/>
          <p14:tracePt t="41364" x="5702300" y="3219450"/>
          <p14:tracePt t="41364" x="5689600" y="3219450"/>
          <p14:tracePt t="41380" x="5676900" y="3219450"/>
          <p14:tracePt t="41380" x="5657850" y="3219450"/>
          <p14:tracePt t="41397" x="5645150" y="3219450"/>
          <p14:tracePt t="41397" x="5632450" y="3219450"/>
          <p14:tracePt t="41413" x="5619750" y="3219450"/>
          <p14:tracePt t="41413" x="5607050" y="3213100"/>
          <p14:tracePt t="41429" x="5594350" y="3213100"/>
          <p14:tracePt t="41429" x="5581650" y="3213100"/>
          <p14:tracePt t="41429" x="5575300" y="3206750"/>
          <p14:tracePt t="41448" x="5568950" y="3206750"/>
          <p14:tracePt t="41462" x="5562600" y="3206750"/>
          <p14:tracePt t="41462" x="5556250" y="3200400"/>
          <p14:tracePt t="41479" x="5562600" y="3200400"/>
          <p14:tracePt t="41507" x="5568950" y="3200400"/>
          <p14:tracePt t="41516" x="5575300" y="3200400"/>
          <p14:tracePt t="41528" x="5581650" y="3200400"/>
          <p14:tracePt t="41528" x="5600700" y="3206750"/>
          <p14:tracePt t="41547" x="5613400" y="3206750"/>
          <p14:tracePt t="41547" x="5626100" y="3206750"/>
          <p14:tracePt t="41564" x="5638800" y="3213100"/>
          <p14:tracePt t="41564" x="5645150" y="3213100"/>
          <p14:tracePt t="41580" x="5657850" y="3219450"/>
          <p14:tracePt t="41580" x="5676900" y="3232150"/>
          <p14:tracePt t="41597" x="5689600" y="3238500"/>
          <p14:tracePt t="41597" x="5695950" y="3244850"/>
          <p14:tracePt t="41614" x="5702300" y="3251200"/>
          <p14:tracePt t="41614" x="5708650" y="3257550"/>
          <p14:tracePt t="41630" x="5715000" y="3270250"/>
          <p14:tracePt t="41630" x="5715000" y="3276600"/>
          <p14:tracePt t="41647" x="5721350" y="3282950"/>
          <p14:tracePt t="41647" x="5727700" y="3295650"/>
          <p14:tracePt t="41664" x="5727700" y="3302000"/>
          <p14:tracePt t="41679" x="5721350" y="3308350"/>
          <p14:tracePt t="41696" x="5715000" y="3308350"/>
          <p14:tracePt t="41712" x="5708650" y="3314700"/>
          <p14:tracePt t="41729" x="5702300" y="3308350"/>
          <p14:tracePt t="41729" x="5695950" y="3308350"/>
          <p14:tracePt t="41748" x="5689600" y="3308350"/>
          <p14:tracePt t="41748" x="5683250" y="3302000"/>
          <p14:tracePt t="41765" x="5676900" y="3302000"/>
          <p14:tracePt t="41765" x="5670550" y="3302000"/>
          <p14:tracePt t="41781" x="5657850" y="3302000"/>
          <p14:tracePt t="41781" x="5651500" y="3302000"/>
          <p14:tracePt t="41797" x="5638800" y="3302000"/>
          <p14:tracePt t="41797" x="5626100" y="3302000"/>
          <p14:tracePt t="41797" x="5613400" y="3302000"/>
          <p14:tracePt t="41816" x="5600700" y="3302000"/>
          <p14:tracePt t="41816" x="5581650" y="3302000"/>
          <p14:tracePt t="41832" x="5562600" y="3302000"/>
          <p14:tracePt t="41832" x="5549900" y="3295650"/>
          <p14:tracePt t="41848" x="5530850" y="3295650"/>
          <p14:tracePt t="41848" x="5518150" y="3295650"/>
          <p14:tracePt t="41864" x="5499100" y="3289300"/>
          <p14:tracePt t="41864" x="5480050" y="3282950"/>
          <p14:tracePt t="41881" x="5461000" y="3276600"/>
          <p14:tracePt t="41881" x="5422900" y="3263900"/>
          <p14:tracePt t="41898" x="5403850" y="3251200"/>
          <p14:tracePt t="41898" x="5378450" y="3244850"/>
          <p14:tracePt t="41914" x="5359400" y="3232150"/>
          <p14:tracePt t="41914" x="5334000" y="3225800"/>
          <p14:tracePt t="41931" x="5308600" y="3213100"/>
          <p14:tracePt t="41931" x="5289550" y="3206750"/>
          <p14:tracePt t="41948" x="5264150" y="3194050"/>
          <p14:tracePt t="41948" x="5213350" y="3181350"/>
          <p14:tracePt t="41964" x="5187950" y="3168650"/>
          <p14:tracePt t="41964" x="5162550" y="3162300"/>
          <p14:tracePt t="41982" x="5137150" y="3155950"/>
          <p14:tracePt t="41982" x="5111750" y="3149600"/>
          <p14:tracePt t="41998" x="5080000" y="3136900"/>
          <p14:tracePt t="41998" x="5054600" y="3130550"/>
          <p14:tracePt t="42015" x="4997450" y="3117850"/>
          <p14:tracePt t="42015" x="4972050" y="3111500"/>
          <p14:tracePt t="42033" x="4946650" y="3105150"/>
          <p14:tracePt t="42033" x="4927600" y="3098800"/>
          <p14:tracePt t="42048" x="4908550" y="3098800"/>
          <p14:tracePt t="42048" x="4889500" y="3092450"/>
          <p14:tracePt t="42065" x="4876800" y="3092450"/>
          <p14:tracePt t="42065" x="4864100" y="3092450"/>
          <p14:tracePt t="42081" x="4857750" y="3086100"/>
          <p14:tracePt t="42081" x="4851400" y="3086100"/>
          <p14:tracePt t="42099" x="4845050" y="3079750"/>
          <p14:tracePt t="42114" x="4838700" y="3073400"/>
          <p14:tracePt t="42132" x="4845050" y="3073400"/>
          <p14:tracePt t="42151" x="4851400" y="3073400"/>
          <p14:tracePt t="42168" x="4857750" y="3073400"/>
          <p14:tracePt t="42184" x="4864100" y="3073400"/>
          <p14:tracePt t="42197" x="4870450" y="3079750"/>
          <p14:tracePt t="42214" x="4870450" y="3086100"/>
          <p14:tracePt t="42214" x="4876800" y="3092450"/>
          <p14:tracePt t="42232" x="4889500" y="3105150"/>
          <p14:tracePt t="42232" x="4902200" y="3111500"/>
          <p14:tracePt t="42249" x="4914900" y="3124200"/>
          <p14:tracePt t="42249" x="4965700" y="3149600"/>
          <p14:tracePt t="42265" x="4991100" y="3162300"/>
          <p14:tracePt t="42265" x="5022850" y="3168650"/>
          <p14:tracePt t="42282" x="5054600" y="3181350"/>
          <p14:tracePt t="42282" x="5086350" y="3187700"/>
          <p14:tracePt t="42299" x="5124450" y="3194050"/>
          <p14:tracePt t="42299" x="5194300" y="3200400"/>
          <p14:tracePt t="42316" x="5226050" y="3206750"/>
          <p14:tracePt t="42316" x="5257800" y="3206750"/>
          <p14:tracePt t="42334" x="5289550" y="3206750"/>
          <p14:tracePt t="42334" x="5321300" y="3213100"/>
          <p14:tracePt t="42349" x="5346700" y="3213100"/>
          <p14:tracePt t="42349" x="5372100" y="3213100"/>
          <p14:tracePt t="42366" x="5397500" y="3213100"/>
          <p14:tracePt t="42366" x="5416550" y="3213100"/>
          <p14:tracePt t="42366" x="5435600" y="3213100"/>
          <p14:tracePt t="42385" x="5454650" y="3213100"/>
          <p14:tracePt t="42385" x="5473700" y="3213100"/>
          <p14:tracePt t="42399" x="5492750" y="3213100"/>
          <p14:tracePt t="42399" x="5505450" y="3213100"/>
          <p14:tracePt t="42417" x="5518150" y="3213100"/>
          <p14:tracePt t="42417" x="5524500" y="3213100"/>
          <p14:tracePt t="42433" x="5537200" y="3213100"/>
          <p14:tracePt t="42433" x="5543550" y="3213100"/>
          <p14:tracePt t="42449" x="5549900" y="3213100"/>
          <p14:tracePt t="42449" x="5556250" y="3213100"/>
          <p14:tracePt t="42466" x="5562600" y="3213100"/>
          <p14:tracePt t="42481" x="5562600" y="3219450"/>
          <p14:tracePt t="42503" x="5562600" y="3225800"/>
          <p14:tracePt t="42520" x="5556250" y="3225800"/>
          <p14:tracePt t="42536" x="5549900" y="3225800"/>
          <p14:tracePt t="42552" x="5543550" y="3232150"/>
          <p14:tracePt t="42565" x="5537200" y="3225800"/>
          <p14:tracePt t="42582" x="5530850" y="3225800"/>
          <p14:tracePt t="42598" x="5524500" y="3219450"/>
          <p14:tracePt t="42615" x="5518150" y="3219450"/>
          <p14:tracePt t="42632" x="5511800" y="3213100"/>
          <p14:tracePt t="42648" x="5511800" y="3206750"/>
          <p14:tracePt t="42684" x="5511800" y="3200400"/>
          <p14:tracePt t="42731" x="5518150" y="3206750"/>
          <p14:tracePt t="42759" x="5524500" y="3206750"/>
          <p14:tracePt t="42776" x="5537200" y="3213100"/>
          <p14:tracePt t="42791" x="5537200" y="3219450"/>
          <p14:tracePt t="42796" x="5543550" y="3225800"/>
          <p14:tracePt t="42804" x="5556250" y="3225800"/>
          <p14:tracePt t="42816" x="5562600" y="3225800"/>
          <p14:tracePt t="42816" x="5562600" y="3232150"/>
          <p14:tracePt t="42816" x="5568950" y="3238500"/>
          <p14:tracePt t="42836" x="5581650" y="3244850"/>
          <p14:tracePt t="42849" x="5588000" y="3251200"/>
          <p14:tracePt t="42849" x="5594350" y="3257550"/>
          <p14:tracePt t="42868" x="5594350" y="3263900"/>
          <p14:tracePt t="42868" x="5600700" y="3270250"/>
          <p14:tracePt t="42884" x="5600700" y="3276600"/>
          <p14:tracePt t="42899" x="5607050" y="3276600"/>
          <p14:tracePt t="42916" x="5613400" y="3270250"/>
          <p14:tracePt t="42933" x="5613400" y="3263900"/>
          <p14:tracePt t="42949" x="5613400" y="3251200"/>
          <p14:tracePt t="42966" x="5613400" y="3244850"/>
          <p14:tracePt t="42983" x="5613400" y="3238500"/>
          <p14:tracePt t="43000" x="5619750" y="3232150"/>
          <p14:tracePt t="43017" x="5619750" y="3225800"/>
          <p14:tracePt t="43035" x="5626100" y="3219450"/>
          <p14:tracePt t="43035" x="5632450" y="3213100"/>
          <p14:tracePt t="43052" x="5638800" y="3206750"/>
          <p14:tracePt t="43068" x="5645150" y="3200400"/>
          <p14:tracePt t="43084" x="5651500" y="3200400"/>
          <p14:tracePt t="43100" x="5657850" y="3194050"/>
          <p14:tracePt t="43120" x="5664200" y="3194050"/>
          <p14:tracePt t="43152" x="5670550" y="3194050"/>
          <p14:tracePt t="43179" x="5676900" y="3194050"/>
          <p14:tracePt t="43203" x="5683250" y="3187700"/>
          <p14:tracePt t="43215" x="5689600" y="3187700"/>
          <p14:tracePt t="43231" x="5695950" y="3187700"/>
          <p14:tracePt t="43247" x="5702300" y="3181350"/>
          <p14:tracePt t="43263" x="5708650" y="3181350"/>
          <p14:tracePt t="43275" x="5708650" y="3175000"/>
          <p14:tracePt t="43291" x="5715000" y="3168650"/>
          <p14:tracePt t="43307" x="5715000" y="3162300"/>
          <p14:tracePt t="43331" x="5715000" y="3155950"/>
          <p14:tracePt t="43392" x="5715000" y="3149600"/>
          <p14:tracePt t="43403" x="5708650" y="3143250"/>
          <p14:tracePt t="43419" x="5702300" y="3143250"/>
          <p14:tracePt t="43435" x="5695950" y="3143250"/>
          <p14:tracePt t="43451" x="5689600" y="3136900"/>
          <p14:tracePt t="43456" x="5683250" y="3143250"/>
          <p14:tracePt t="43468" x="5670550" y="3136900"/>
          <p14:tracePt t="43468" x="5657850" y="3136900"/>
          <p14:tracePt t="43468" x="5645150" y="3136900"/>
          <p14:tracePt t="43488" x="5632450" y="3143250"/>
          <p14:tracePt t="43872" x="5486400" y="3314700"/>
          <p14:tracePt t="43900" x="5492750" y="3321050"/>
          <p14:tracePt t="43915" x="5499100" y="3321050"/>
          <p14:tracePt t="43931" x="5505450" y="3314700"/>
          <p14:tracePt t="43947" x="5505450" y="3308350"/>
          <p14:tracePt t="43953" x="5511800" y="3302000"/>
          <p14:tracePt t="43970" x="5518150" y="3295650"/>
          <p14:tracePt t="43970" x="5524500" y="3289300"/>
          <p14:tracePt t="43988" x="5530850" y="3282950"/>
          <p14:tracePt t="44003" x="5537200" y="3276600"/>
          <p14:tracePt t="44020" x="5543550" y="3276600"/>
          <p14:tracePt t="44037" x="5549900" y="3276600"/>
          <p14:tracePt t="44053" x="5556250" y="3276600"/>
          <p14:tracePt t="44053" x="5562600" y="3276600"/>
          <p14:tracePt t="44072" x="5575300" y="3276600"/>
          <p14:tracePt t="44088" x="5581650" y="3270250"/>
          <p14:tracePt t="44088" x="5588000" y="3270250"/>
          <p14:tracePt t="44105" x="5594350" y="3263900"/>
          <p14:tracePt t="44120" x="5600700" y="3263900"/>
          <p14:tracePt t="44120" x="5607050" y="3263900"/>
          <p14:tracePt t="44120" x="5613400" y="3263900"/>
          <p14:tracePt t="44141" x="5619750" y="3257550"/>
          <p14:tracePt t="44153" x="5626100" y="3257550"/>
          <p14:tracePt t="44153" x="5638800" y="3257550"/>
          <p14:tracePt t="44172" x="5645150" y="3257550"/>
          <p14:tracePt t="44172" x="5651500" y="3257550"/>
          <p14:tracePt t="44189" x="5651500" y="3263900"/>
          <p14:tracePt t="44189" x="5657850" y="3263900"/>
          <p14:tracePt t="44205" x="5664200" y="3263900"/>
          <p14:tracePt t="44205" x="5670550" y="3263900"/>
          <p14:tracePt t="44222" x="5676900" y="3263900"/>
          <p14:tracePt t="44237" x="5683250" y="3263900"/>
          <p14:tracePt t="44254" x="5695950" y="3257550"/>
          <p14:tracePt t="44271" x="5702300" y="3251200"/>
          <p14:tracePt t="44271" x="5708650" y="3244850"/>
          <p14:tracePt t="44289" x="5708650" y="3238500"/>
          <p14:tracePt t="44289" x="5715000" y="3232150"/>
          <p14:tracePt t="44289" x="5715000" y="3225800"/>
          <p14:tracePt t="44308" x="5721350" y="3219450"/>
          <p14:tracePt t="44308" x="5721350" y="3213100"/>
          <p14:tracePt t="44322" x="5727700" y="3213100"/>
          <p14:tracePt t="44338" x="5734050" y="3200400"/>
          <p14:tracePt t="44354" x="5734050" y="3194050"/>
          <p14:tracePt t="44371" x="5740400" y="3194050"/>
          <p14:tracePt t="44395" x="5746750" y="3200400"/>
          <p14:tracePt t="44471" x="5746750" y="3206750"/>
          <p14:tracePt t="44492" x="5746750" y="3213100"/>
          <p14:tracePt t="44507" x="5746750" y="3219450"/>
          <p14:tracePt t="44524" x="5746750" y="3225800"/>
          <p14:tracePt t="44540" x="5746750" y="3232150"/>
          <p14:tracePt t="44551" x="5740400" y="3238500"/>
          <p14:tracePt t="44584" x="5734050" y="3244850"/>
          <p14:tracePt t="44599" x="5727700" y="3244850"/>
          <p14:tracePt t="44608" x="5721350" y="3244850"/>
          <p14:tracePt t="44622" x="5715000" y="3244850"/>
          <p14:tracePt t="44622" x="5702300" y="3244850"/>
          <p14:tracePt t="44640" x="5702300" y="3251200"/>
          <p14:tracePt t="44640" x="5695950" y="3251200"/>
          <p14:tracePt t="44657" x="5683250" y="3251200"/>
          <p14:tracePt t="44657" x="5670550" y="3257550"/>
          <p14:tracePt t="44673" x="5664200" y="3257550"/>
          <p14:tracePt t="44688" x="5657850" y="3257550"/>
          <p14:tracePt t="44705" x="5651500" y="3251200"/>
          <p14:tracePt t="44727" x="5651500" y="3244850"/>
          <p14:tracePt t="44747" x="5657850" y="3244850"/>
          <p14:tracePt t="44763" x="5664200" y="3238500"/>
          <p14:tracePt t="44779" x="5670550" y="3238500"/>
          <p14:tracePt t="44792" x="5676900" y="3232150"/>
          <p14:tracePt t="44808" x="5676900" y="3225800"/>
          <p14:tracePt t="44831" x="5676900" y="3232150"/>
          <p14:tracePt t="44883" x="5670550" y="3232150"/>
          <p14:tracePt t="44899" x="5664200" y="3232150"/>
          <p14:tracePt t="44912" x="5657850" y="3238500"/>
          <p14:tracePt t="44928" x="5651500" y="3238500"/>
          <p14:tracePt t="44944" x="5638800" y="3238500"/>
          <p14:tracePt t="44960" x="5632450" y="3244850"/>
          <p14:tracePt t="44973" x="5626100" y="3244850"/>
          <p14:tracePt t="44989" x="5619750" y="3244850"/>
          <p14:tracePt t="45006" x="5607050" y="3244850"/>
          <p14:tracePt t="45023" x="5600700" y="3251200"/>
          <p14:tracePt t="45040" x="5594350" y="3257550"/>
          <p14:tracePt t="45057" x="5588000" y="3263900"/>
          <p14:tracePt t="45073" x="5588000" y="3270250"/>
          <p14:tracePt t="45073" x="5581650" y="3276600"/>
          <p14:tracePt t="45092" x="5581650" y="3289300"/>
          <p14:tracePt t="45107" x="5588000" y="3289300"/>
          <p14:tracePt t="45151" x="5594350" y="3289300"/>
          <p14:tracePt t="45167" x="5600700" y="3282950"/>
          <p14:tracePt t="45183" x="5607050" y="3282950"/>
          <p14:tracePt t="45199" x="5613400" y="3282950"/>
          <p14:tracePt t="45212" x="5619750" y="3282950"/>
          <p14:tracePt t="45228" x="5626100" y="3289300"/>
          <p14:tracePt t="45259" x="5626100" y="3295650"/>
          <p14:tracePt t="45287" x="5626100" y="3289300"/>
          <p14:tracePt t="45363" x="5632450" y="3289300"/>
          <p14:tracePt t="45399" x="5632450" y="3282950"/>
          <p14:tracePt t="45451" x="5632450" y="3276600"/>
          <p14:tracePt t="45475" x="5638800" y="3270250"/>
          <p14:tracePt t="45535" x="5645150" y="3270250"/>
          <p14:tracePt t="45559" x="5645150" y="3263900"/>
          <p14:tracePt t="45579" x="5651500" y="3257550"/>
          <p14:tracePt t="45611" x="5651500" y="3251200"/>
          <p14:tracePt t="45691" x="5657850" y="3251200"/>
          <p14:tracePt t="45715" x="5664200" y="3244850"/>
          <p14:tracePt t="45739" x="5670550" y="3251200"/>
          <p14:tracePt t="45760" x="5670550" y="3257550"/>
          <p14:tracePt t="45791" x="5670550" y="3263900"/>
          <p14:tracePt t="45859" x="5670550" y="3270250"/>
          <p14:tracePt t="45879" x="5670550" y="3276600"/>
          <p14:tracePt t="45896" x="5670550" y="3282950"/>
          <p14:tracePt t="45912" x="5664200" y="3289300"/>
          <p14:tracePt t="45931" x="5664200" y="3295650"/>
          <p14:tracePt t="45963" x="5670550" y="3302000"/>
          <p14:tracePt t="45991" x="5676900" y="3302000"/>
          <p14:tracePt t="46007" x="5683250" y="3308350"/>
          <p14:tracePt t="46031" x="5689600" y="3308350"/>
          <p14:tracePt t="46043" x="5695950" y="3314700"/>
          <p14:tracePt t="46068" x="5702300" y="3321050"/>
          <p14:tracePt t="46127" x="5708650" y="3321050"/>
          <p14:tracePt t="46180" x="5708650" y="3314700"/>
          <p14:tracePt t="46195" x="5715000" y="3308350"/>
          <p14:tracePt t="46211" x="5721350" y="3302000"/>
          <p14:tracePt t="46223" x="5727700" y="3302000"/>
          <p14:tracePt t="46239" x="5727700" y="3295650"/>
          <p14:tracePt t="46271" x="5727700" y="3289300"/>
          <p14:tracePt t="46307" x="5721350" y="3282950"/>
          <p14:tracePt t="46339" x="5721350" y="3276600"/>
          <p14:tracePt t="46367" x="5715000" y="3276600"/>
          <p14:tracePt t="46411" x="5708650" y="3276600"/>
          <p14:tracePt t="46579" x="5702300" y="3282950"/>
          <p14:tracePt t="46599" x="5702300" y="3289300"/>
          <p14:tracePt t="46631" x="5702300" y="3282950"/>
          <p14:tracePt t="46675" x="5708650" y="3276600"/>
          <p14:tracePt t="46703" x="5702300" y="3282950"/>
          <p14:tracePt t="46787" x="5702300" y="3289300"/>
          <p14:tracePt t="46819" x="5695950" y="3295650"/>
          <p14:tracePt t="46847" x="5689600" y="3295650"/>
          <p14:tracePt t="46871" x="5683250" y="3302000"/>
          <p14:tracePt t="46891" x="5689600" y="3302000"/>
          <p14:tracePt t="46991" x="5695950" y="3295650"/>
          <p14:tracePt t="47019" x="5695950" y="3289300"/>
          <p14:tracePt t="47139" x="5702300" y="3282950"/>
          <p14:tracePt t="47171" x="5702300" y="3276600"/>
          <p14:tracePt t="47192" x="5695950" y="3276600"/>
          <p14:tracePt t="47239" x="5689600" y="3282950"/>
          <p14:tracePt t="47259" x="5683250" y="3276600"/>
          <p14:tracePt t="47275" x="5676900" y="3276600"/>
          <p14:tracePt t="47291" x="5670550" y="3276600"/>
          <p14:tracePt t="47311" x="5676900" y="3282950"/>
          <p14:tracePt t="47395" x="5683250" y="3282950"/>
          <p14:tracePt t="47419" x="5689600" y="3282950"/>
          <p14:tracePt t="47447" x="5695950" y="3282950"/>
          <p14:tracePt t="47463" x="5702300" y="3276600"/>
          <p14:tracePt t="47479" x="5708650" y="3276600"/>
          <p14:tracePt t="47484" x="5715000" y="3282950"/>
          <p14:tracePt t="47484" x="5721350" y="3282950"/>
          <p14:tracePt t="47500" x="5727700" y="3282950"/>
          <p14:tracePt t="47515" x="5734050" y="3282950"/>
          <p14:tracePt t="47531" x="5740400" y="3282950"/>
          <p14:tracePt t="47548" x="5734050" y="3289300"/>
          <p14:tracePt t="47604" x="5727700" y="3289300"/>
          <p14:tracePt t="47619" x="5721350" y="3289300"/>
          <p14:tracePt t="47635" x="5715000" y="3289300"/>
          <p14:tracePt t="47651" x="5708650" y="3289300"/>
          <p14:tracePt t="47663" x="5702300" y="3289300"/>
          <p14:tracePt t="47687" x="5702300" y="3282950"/>
          <p14:tracePt t="47739" x="5708650" y="3276600"/>
          <p14:tracePt t="47763" x="5715000" y="3276600"/>
          <p14:tracePt t="47792" x="5721350" y="3276600"/>
          <p14:tracePt t="47807" x="5727700" y="3282950"/>
          <p14:tracePt t="47831" x="5727700" y="3289300"/>
          <p14:tracePt t="47843" x="5721350" y="3295650"/>
          <p14:tracePt t="47867" x="5715000" y="3295650"/>
          <p14:tracePt t="47883" x="5708650" y="3289300"/>
          <p14:tracePt t="47911" x="5702300" y="3282950"/>
          <p14:tracePt t="47935" x="5695950" y="3276600"/>
          <p14:tracePt t="47971" x="5695950" y="3270250"/>
          <p14:tracePt t="47987" x="5695950" y="3263900"/>
          <p14:tracePt t="48003" x="5695950" y="3257550"/>
          <p14:tracePt t="48019" x="5695950" y="3244850"/>
          <p14:tracePt t="48031" x="5695950" y="3238500"/>
          <p14:tracePt t="48047" x="5695950" y="3225800"/>
          <p14:tracePt t="48063" x="5695950" y="3219450"/>
          <p14:tracePt t="48079" x="5702300" y="3213100"/>
          <p14:tracePt t="48115" x="5702300" y="3206750"/>
          <p14:tracePt t="48139" x="5708650" y="3200400"/>
          <p14:tracePt t="48159" x="5715000" y="3200400"/>
          <p14:tracePt t="48175" x="5715000" y="3194050"/>
          <p14:tracePt t="48191" x="5721350" y="3194050"/>
          <p14:tracePt t="48203" x="5727700" y="3194050"/>
          <p14:tracePt t="48219" x="5734050" y="3194050"/>
          <p14:tracePt t="48235" x="5740400" y="3194050"/>
          <p14:tracePt t="48251" x="5746750" y="3194050"/>
          <p14:tracePt t="48263" x="5753100" y="3194050"/>
          <p14:tracePt t="48279" x="5759450" y="3187700"/>
          <p14:tracePt t="48295" x="5765800" y="3181350"/>
          <p14:tracePt t="48323" x="5772150" y="3175000"/>
          <p14:tracePt t="48339" x="5772150" y="3168650"/>
          <p14:tracePt t="48355" x="5778500" y="3162300"/>
          <p14:tracePt t="48371" x="5784850" y="3155950"/>
          <p14:tracePt t="48383" x="5784850" y="3149600"/>
          <p14:tracePt t="48399" x="5791200" y="3143250"/>
          <p14:tracePt t="48415" x="5797550" y="3136900"/>
          <p14:tracePt t="48431" x="5803900" y="3136900"/>
          <p14:tracePt t="48443" x="5797550" y="3136900"/>
          <p14:tracePt t="48527" x="5791200" y="3143250"/>
          <p14:tracePt t="48543" x="5784850" y="3143250"/>
          <p14:tracePt t="48559" x="5784850" y="3149600"/>
          <p14:tracePt t="48579" x="5778500" y="3155950"/>
          <p14:tracePt t="48603" x="5772150" y="3162300"/>
          <p14:tracePt t="48631" x="5778500" y="3168650"/>
          <p14:tracePt t="48679" x="5784850" y="3175000"/>
          <p14:tracePt t="48699" x="5791200" y="3175000"/>
          <p14:tracePt t="48715" x="5797550" y="3181350"/>
          <p14:tracePt t="48731" x="5803900" y="3187700"/>
          <p14:tracePt t="48743" x="5810250" y="3194050"/>
          <p14:tracePt t="48759" x="5810250" y="3200400"/>
          <p14:tracePt t="48783" x="5810250" y="3194050"/>
          <p14:tracePt t="48819" x="5810250" y="3187700"/>
          <p14:tracePt t="48843" x="5803900" y="3187700"/>
          <p14:tracePt t="48871" x="5797550" y="3187700"/>
          <p14:tracePt t="48903" x="5797550" y="3181350"/>
          <p14:tracePt t="48979" x="5797550" y="3175000"/>
          <p14:tracePt t="49083" x="5791200" y="3175000"/>
          <p14:tracePt t="49143" x="5784850" y="3175000"/>
          <p14:tracePt t="49171" x="5778500" y="3181350"/>
          <p14:tracePt t="49187" x="5772150" y="3181350"/>
          <p14:tracePt t="49203" x="5765800" y="3187700"/>
          <p14:tracePt t="49219" x="5759450" y="3194050"/>
          <p14:tracePt t="49224" x="5753100" y="3194050"/>
          <p14:tracePt t="49237" x="5746750" y="3200400"/>
          <p14:tracePt t="49237" x="5740400" y="3206750"/>
          <p14:tracePt t="49257" x="5734050" y="3206750"/>
          <p14:tracePt t="49257" x="5727700" y="3213100"/>
          <p14:tracePt t="49272" x="5721350" y="3213100"/>
          <p14:tracePt t="49272" x="5715000" y="3219450"/>
          <p14:tracePt t="49288" x="5708650" y="3219450"/>
          <p14:tracePt t="49303" x="5702300" y="3225800"/>
          <p14:tracePt t="49320" x="5695950" y="3219450"/>
          <p14:tracePt t="49459" x="5689600" y="3225800"/>
          <p14:tracePt t="49479" x="5683250" y="3225800"/>
          <p14:tracePt t="49511" x="5689600" y="3219450"/>
          <p14:tracePt t="49563" x="5695950" y="3225800"/>
          <p14:tracePt t="49579" x="5702300" y="3225800"/>
          <p14:tracePt t="49591" x="5708650" y="3232150"/>
          <p14:tracePt t="49607" x="5715000" y="3232150"/>
          <p14:tracePt t="49623" x="5721350" y="3232150"/>
          <p14:tracePt t="49643" x="5727700" y="3225800"/>
          <p14:tracePt t="49675" x="5734050" y="3225800"/>
          <p14:tracePt t="49771" x="5740400" y="3219450"/>
          <p14:tracePt t="49787" x="5746750" y="3219450"/>
          <p14:tracePt t="49803" x="5753100" y="3219450"/>
          <p14:tracePt t="49819" x="5759450" y="3219450"/>
          <p14:tracePt t="49831" x="5765800" y="3219450"/>
          <p14:tracePt t="49847" x="5772150" y="3225800"/>
          <p14:tracePt t="49879" x="5778500" y="3225800"/>
          <p14:tracePt t="49899" x="5784850" y="3225800"/>
          <p14:tracePt t="49923" x="5784850" y="3219450"/>
          <p14:tracePt t="50019" x="5791200" y="3219450"/>
          <p14:tracePt t="50059" x="5797550" y="3219450"/>
          <p14:tracePt t="50071" x="5803900" y="3213100"/>
          <p14:tracePt t="50087" x="5810250" y="3213100"/>
          <p14:tracePt t="50111" x="5816600" y="3213100"/>
          <p14:tracePt t="50139" x="5816600" y="3206750"/>
          <p14:tracePt t="50251" x="5822950" y="3206750"/>
          <p14:tracePt t="50292" x="5829300" y="3213100"/>
          <p14:tracePt t="50312" x="5835650" y="3213100"/>
          <p14:tracePt t="50335" x="5829300" y="3206750"/>
          <p14:tracePt t="50551" x="5822950" y="3213100"/>
          <p14:tracePt t="50583" x="5829300" y="3206750"/>
          <p14:tracePt t="50723" x="5835650" y="3206750"/>
          <p14:tracePt t="50763" x="5842000" y="3213100"/>
          <p14:tracePt t="50807" x="5848350" y="3219450"/>
          <p14:tracePt t="50839" x="5854700" y="3219450"/>
          <p14:tracePt t="50875" x="5848350" y="3219450"/>
          <p14:tracePt t="50927" x="5842000" y="3213100"/>
          <p14:tracePt t="50951" x="5835650" y="3213100"/>
          <p14:tracePt t="50971" x="5829300" y="3213100"/>
          <p14:tracePt t="51003" x="5835650" y="3206750"/>
          <p14:tracePt t="51039" x="5835650" y="3200400"/>
          <p14:tracePt t="51083" x="5842000" y="3200400"/>
          <p14:tracePt t="51139" x="5848350" y="3200400"/>
          <p14:tracePt t="51500" x="5842000" y="3200400"/>
          <p14:tracePt t="51543" x="5842000" y="3206750"/>
          <p14:tracePt t="51579" x="5848350" y="3206750"/>
          <p14:tracePt t="51671" x="5848350" y="3213100"/>
          <p14:tracePt t="51715" x="5842000" y="3206750"/>
          <p14:tracePt t="51863" x="5835650" y="3206750"/>
          <p14:tracePt t="51964" x="5835650" y="3213100"/>
          <p14:tracePt t="52043" x="5829300" y="3219450"/>
          <p14:tracePt t="52092" x="5829300" y="3225800"/>
          <p14:tracePt t="52119" x="5822950" y="3219450"/>
          <p14:tracePt t="52159" x="5829300" y="3219450"/>
          <p14:tracePt t="52223" x="5835650" y="3213100"/>
          <p14:tracePt t="52239" x="5842000" y="3213100"/>
          <p14:tracePt t="52255" x="5848350" y="3213100"/>
          <p14:tracePt t="52263" x="5854700" y="3213100"/>
          <p14:tracePt t="52271" x="5867400" y="3213100"/>
          <p14:tracePt t="52291" x="5873750" y="3213100"/>
          <p14:tracePt t="52307" x="5880100" y="3213100"/>
          <p14:tracePt t="52323" x="5886450" y="3206750"/>
          <p14:tracePt t="52459" x="5880100" y="3206750"/>
          <p14:tracePt t="52555" x="5880100" y="3200400"/>
          <p14:tracePt t="52623" x="5886450" y="3200400"/>
          <p14:tracePt t="52692" x="5899150" y="3206750"/>
          <p14:tracePt t="52719" x="5905500" y="3206750"/>
          <p14:tracePt t="52735" x="5911850" y="3206750"/>
          <p14:tracePt t="52754" x="5924550" y="3213100"/>
          <p14:tracePt t="52765" x="5930900" y="3213100"/>
          <p14:tracePt t="52782" x="5930900" y="3219450"/>
          <p14:tracePt t="52795" x="5937250" y="3219450"/>
          <p14:tracePt t="52823" x="5937250" y="3213100"/>
          <p14:tracePt t="52883" x="5930900" y="3206750"/>
          <p14:tracePt t="52923" x="5924550" y="3206750"/>
          <p14:tracePt t="52967" x="5924550" y="3200400"/>
          <p14:tracePt t="53079" x="5924550" y="3194050"/>
          <p14:tracePt t="53123" x="5924550" y="3187700"/>
          <p14:tracePt t="53171" x="5924550" y="3181350"/>
          <p14:tracePt t="53215" x="5924550" y="3175000"/>
          <p14:tracePt t="53327" x="5924550" y="3168650"/>
          <p14:tracePt t="53471" x="5930900" y="3162300"/>
          <p14:tracePt t="53543" x="5930900" y="3168650"/>
          <p14:tracePt t="53663" x="5937250" y="3175000"/>
          <p14:tracePt t="53679" x="5937250" y="3181350"/>
          <p14:tracePt t="53695" x="5937250" y="3175000"/>
          <p14:tracePt t="53779" x="5930900" y="3175000"/>
          <p14:tracePt t="53951" x="5924550" y="3175000"/>
          <p14:tracePt t="53995" x="5930900" y="3175000"/>
          <p14:tracePt t="54323" x="5937250" y="3175000"/>
          <p14:tracePt t="54740" x="5937250" y="3168650"/>
          <p14:tracePt t="54827" x="5930900" y="3175000"/>
          <p14:tracePt t="54947" x="5930900" y="3181350"/>
          <p14:tracePt t="55039" x="5937250" y="3187700"/>
          <p14:tracePt t="55083" x="5930900" y="3187700"/>
          <p14:tracePt t="55111" x="5930900" y="3181350"/>
          <p14:tracePt t="55171" x="5924550" y="3175000"/>
          <p14:tracePt t="55247" x="5924550" y="3181350"/>
          <p14:tracePt t="55307" x="5924550" y="3187700"/>
          <p14:tracePt t="55375" x="5924550" y="3194050"/>
          <p14:tracePt t="55411" x="5930900" y="3194050"/>
          <p14:tracePt t="55511" x="5930900" y="3187700"/>
          <p14:tracePt t="55699" x="5930900" y="3181350"/>
          <p14:tracePt t="55743" x="5924550" y="3181350"/>
          <p14:tracePt t="55855" x="5924550" y="3187700"/>
          <p14:tracePt t="55907" x="5918200" y="3181350"/>
          <p14:tracePt t="55983" x="5924550" y="3175000"/>
          <p14:tracePt t="56043" x="5924550" y="3181350"/>
          <p14:tracePt t="56103" x="5930900" y="3187700"/>
          <p14:tracePt t="56131" x="5930900" y="3194050"/>
          <p14:tracePt t="56164" x="5937250" y="3200400"/>
          <p14:tracePt t="56191" x="5943600" y="3200400"/>
          <p14:tracePt t="56215" x="5949950" y="3200400"/>
          <p14:tracePt t="56243" x="5956300" y="3200400"/>
          <p14:tracePt t="56311" x="5962650" y="3194050"/>
          <p14:tracePt t="56351" x="5969000" y="3194050"/>
          <p14:tracePt t="56371" x="5975350" y="3187700"/>
          <p14:tracePt t="56396" x="5981700" y="3187700"/>
          <p14:tracePt t="56419" x="5988050" y="3187700"/>
          <p14:tracePt t="56439" x="5981700" y="3194050"/>
          <p14:tracePt t="56531" x="5975350" y="3194050"/>
          <p14:tracePt t="56551" x="5969000" y="3187700"/>
          <p14:tracePt t="56592" x="5975350" y="3187700"/>
          <p14:tracePt t="56659" x="5981700" y="3187700"/>
          <p14:tracePt t="56687" x="5981700" y="3194050"/>
          <p14:tracePt t="56731" x="5975350" y="3194050"/>
          <p14:tracePt t="56755" x="5969000" y="3194050"/>
          <p14:tracePt t="56771" x="5962650" y="3200400"/>
          <p14:tracePt t="56783" x="5949950" y="3200400"/>
          <p14:tracePt t="56799" x="5943600" y="3200400"/>
          <p14:tracePt t="56816" x="5937250" y="3200400"/>
          <p14:tracePt t="56832" x="5930900" y="3200400"/>
          <p14:tracePt t="56845" x="5937250" y="3194050"/>
          <p14:tracePt t="56943" x="5943600" y="3194050"/>
          <p14:tracePt t="56987" x="5949950" y="3187700"/>
          <p14:tracePt t="57023" x="5956300" y="3187700"/>
          <p14:tracePt t="57047" x="5962650" y="3187700"/>
          <p14:tracePt t="57071" x="5969000" y="3194050"/>
          <p14:tracePt t="57115" x="5962650" y="3200400"/>
          <p14:tracePt t="57192" x="5956300" y="3206750"/>
          <p14:tracePt t="57203" x="5949950" y="3213100"/>
          <p14:tracePt t="57219" x="5943600" y="3219450"/>
          <p14:tracePt t="57251" x="5937250" y="3219450"/>
          <p14:tracePt t="57271" x="5943600" y="3213100"/>
          <p14:tracePt t="57331" x="5949950" y="3206750"/>
          <p14:tracePt t="57379" x="5949950" y="3200400"/>
          <p14:tracePt t="57399" x="5943600" y="3194050"/>
          <p14:tracePt t="57415" x="5937250" y="3194050"/>
          <p14:tracePt t="57439" x="5937250" y="3187700"/>
          <p14:tracePt t="57459" x="5930900" y="3181350"/>
          <p14:tracePt t="57476" x="5924550" y="3175000"/>
          <p14:tracePt t="57492" x="5924550" y="3168650"/>
          <p14:tracePt t="57500" x="5924550" y="3162300"/>
          <p14:tracePt t="57514" x="5924550" y="3155950"/>
          <p14:tracePt t="57531" x="5924550" y="3149600"/>
          <p14:tracePt t="57547" x="5924550" y="3143250"/>
          <p14:tracePt t="57564" x="5924550" y="3136900"/>
          <p14:tracePt t="57581" x="5924550" y="3130550"/>
          <p14:tracePt t="57597" x="5930900" y="3130550"/>
          <p14:tracePt t="57619" x="5937250" y="3130550"/>
          <p14:tracePt t="57647" x="5943600" y="3136900"/>
          <p14:tracePt t="57671" x="5949950" y="3136900"/>
          <p14:tracePt t="57691" x="5956300" y="3143250"/>
          <p14:tracePt t="57707" x="5962650" y="3143250"/>
          <p14:tracePt t="57724" x="5969000" y="3143250"/>
          <p14:tracePt t="57739" x="5975350" y="3149600"/>
          <p14:tracePt t="57751" x="5981700" y="3149600"/>
          <p14:tracePt t="57799" x="5988050" y="3155950"/>
          <p14:tracePt t="57895" x="5988050" y="3162300"/>
          <p14:tracePt t="57923" x="5988050" y="3168650"/>
          <p14:tracePt t="57991" x="5994400" y="3168650"/>
          <p14:tracePt t="58030" x="6000750" y="3175000"/>
          <p14:tracePt t="58067" x="6000750" y="3181350"/>
          <p14:tracePt t="58091" x="6000750" y="3187700"/>
          <p14:tracePt t="58143" x="6007100" y="3194050"/>
          <p14:tracePt t="58179" x="6013450" y="3200400"/>
          <p14:tracePt t="58203" x="6013450" y="3206750"/>
          <p14:tracePt t="58219" x="6019800" y="3213100"/>
          <p14:tracePt t="58231" x="6026150" y="3219450"/>
          <p14:tracePt t="58279" x="6032500" y="3213100"/>
          <p14:tracePt t="58299" x="6038850" y="3213100"/>
          <p14:tracePt t="58343" x="6032500" y="3206750"/>
          <p14:tracePt t="58383" x="6026150" y="3206750"/>
          <p14:tracePt t="58403" x="6019800" y="3206750"/>
          <p14:tracePt t="58419" x="6013450" y="3206750"/>
          <p14:tracePt t="58435" x="6007100" y="3213100"/>
          <p14:tracePt t="58451" x="6000750" y="3213100"/>
          <p14:tracePt t="58463" x="6000750" y="3219450"/>
          <p14:tracePt t="58487" x="5994400" y="3225800"/>
          <p14:tracePt t="58511" x="6000750" y="3225800"/>
          <p14:tracePt t="58531" x="5994400" y="3232150"/>
          <p14:tracePt t="58555" x="5994400" y="3238500"/>
          <p14:tracePt t="58583" x="5988050" y="3238500"/>
          <p14:tracePt t="58599" x="5981700" y="3238500"/>
          <p14:tracePt t="58615" x="5975350" y="3238500"/>
          <p14:tracePt t="58632" x="5969000" y="3238500"/>
          <p14:tracePt t="58643" x="5962650" y="3238500"/>
          <p14:tracePt t="58652" x="5956300" y="3238500"/>
          <p14:tracePt t="58668" x="5949950" y="3244850"/>
          <p14:tracePt t="58668" x="5943600" y="3244850"/>
          <p14:tracePt t="58686" x="5937250" y="3244850"/>
          <p14:tracePt t="58686" x="5930900" y="3251200"/>
          <p14:tracePt t="58703" x="5924550" y="3257550"/>
          <p14:tracePt t="58717" x="5918200" y="3257550"/>
          <p14:tracePt t="58717" x="5905500" y="3263900"/>
          <p14:tracePt t="58736" x="5899150" y="3263900"/>
          <p14:tracePt t="58736" x="5892800" y="3263900"/>
          <p14:tracePt t="58753" x="5892800" y="3270250"/>
          <p14:tracePt t="58753" x="5886450" y="3270250"/>
          <p14:tracePt t="58769" x="5873750" y="3270250"/>
          <p14:tracePt t="58784" x="5867400" y="3270250"/>
          <p14:tracePt t="58801" x="5861050" y="3263900"/>
          <p14:tracePt t="58820" x="5861050" y="3257550"/>
          <p14:tracePt t="58840" x="5861050" y="3251200"/>
          <p14:tracePt t="58863" x="5854700" y="3251200"/>
          <p14:tracePt t="58892" x="5848350" y="3251200"/>
          <p14:tracePt t="58915" x="5848350" y="3244850"/>
          <p14:tracePt t="58967" x="5854700" y="3238500"/>
          <p14:tracePt t="58991" x="5861050" y="3238500"/>
          <p14:tracePt t="59003" x="5867400" y="3238500"/>
          <p14:tracePt t="59019" x="5873750" y="3238500"/>
          <p14:tracePt t="59051" x="5880100" y="3238500"/>
          <p14:tracePt t="59063" x="5886450" y="3238500"/>
          <p14:tracePt t="59079" x="5892800" y="3244850"/>
          <p14:tracePt t="59103" x="5899150" y="3244850"/>
          <p14:tracePt t="59119" x="5905500" y="3251200"/>
          <p14:tracePt t="59148" x="5918200" y="3251200"/>
          <p14:tracePt t="59164" x="5924550" y="3251200"/>
          <p14:tracePt t="59179" x="5930900" y="3251200"/>
          <p14:tracePt t="59191" x="5937250" y="3244850"/>
          <p14:tracePt t="59207" x="5943600" y="3244850"/>
          <p14:tracePt t="59219" x="5949950" y="3244850"/>
          <p14:tracePt t="59236" x="5956300" y="3244850"/>
          <p14:tracePt t="59253" x="5962650" y="3244850"/>
          <p14:tracePt t="59269" x="5956300" y="3251200"/>
          <p14:tracePt t="59311" x="5949950" y="3257550"/>
          <p14:tracePt t="59327" x="5937250" y="3257550"/>
          <p14:tracePt t="59343" x="5930900" y="3263900"/>
          <p14:tracePt t="59371" x="5930900" y="3257550"/>
          <p14:tracePt t="59412" x="5930900" y="3251200"/>
          <p14:tracePt t="59423" x="5937250" y="3244850"/>
          <p14:tracePt t="59439" x="5943600" y="3238500"/>
          <p14:tracePt t="59471" x="5937250" y="3244850"/>
          <p14:tracePt t="59499" x="5930900" y="3244850"/>
          <p14:tracePt t="59515" x="5924550" y="3244850"/>
          <p14:tracePt t="59531" x="5918200" y="3244850"/>
          <p14:tracePt t="59543" x="5911850" y="3244850"/>
          <p14:tracePt t="59567" x="5918200" y="3244850"/>
          <p14:tracePt t="59627" x="5924550" y="3251200"/>
          <p14:tracePt t="59651" x="5918200" y="3244850"/>
          <p14:tracePt t="59723" x="5924550" y="3238500"/>
          <p14:tracePt t="59747" x="5930900" y="3238500"/>
          <p14:tracePt t="59771" x="5937250" y="3238500"/>
          <p14:tracePt t="59792" x="5943600" y="3232150"/>
          <p14:tracePt t="59823" x="5937250" y="3232150"/>
          <p14:tracePt t="59927" x="5930900" y="3232150"/>
          <p14:tracePt t="59963" x="5924550" y="3238500"/>
          <p14:tracePt t="60003" x="5918200" y="3238500"/>
          <p14:tracePt t="60023" x="5911850" y="3244850"/>
          <p14:tracePt t="60039" x="5905500" y="3244850"/>
          <p14:tracePt t="60055" x="5899150" y="3238500"/>
          <p14:tracePt t="60079" x="5899150" y="3232150"/>
          <p14:tracePt t="60091" x="5899150" y="3225800"/>
          <p14:tracePt t="60107" x="5899150" y="3219450"/>
          <p14:tracePt t="60131" x="5905500" y="3225800"/>
          <p14:tracePt t="60199" x="5911850" y="3219450"/>
          <p14:tracePt t="60235" x="5918200" y="3219450"/>
          <p14:tracePt t="60311" x="5924550" y="3219450"/>
          <p14:tracePt t="60347" x="5930900" y="3213100"/>
          <p14:tracePt t="60371" x="5937250" y="3213100"/>
          <p14:tracePt t="60439" x="5937250" y="3206750"/>
          <p14:tracePt t="60491" x="5943600" y="3206750"/>
          <p14:tracePt t="60571" x="5943600" y="3213100"/>
          <p14:tracePt t="60731" x="5949950" y="3213100"/>
          <p14:tracePt t="60791" x="5949950" y="3206750"/>
          <p14:tracePt t="60931" x="5943600" y="3213100"/>
          <p14:tracePt t="60991" x="5937250" y="3213100"/>
          <p14:tracePt t="61015" x="5930900" y="3213100"/>
          <p14:tracePt t="61039" x="5924550" y="3206750"/>
          <p14:tracePt t="61127" x="5930900" y="3206750"/>
          <p14:tracePt t="61151" x="5937250" y="3200400"/>
          <p14:tracePt t="61171" x="5937250" y="3194050"/>
          <p14:tracePt t="61195" x="5943600" y="3187700"/>
          <p14:tracePt t="61219" x="5943600" y="3181350"/>
          <p14:tracePt t="61231" x="5949950" y="3175000"/>
          <p14:tracePt t="61263" x="5956300" y="3175000"/>
          <p14:tracePt t="61291" x="5949950" y="3175000"/>
          <p14:tracePt t="61419" x="5956300" y="3175000"/>
          <p14:tracePt t="61471" x="5962650" y="3175000"/>
          <p14:tracePt t="61487" x="5969000" y="3168650"/>
          <p14:tracePt t="61503" x="5975350" y="3175000"/>
          <p14:tracePt t="61531" x="5981700" y="3175000"/>
          <p14:tracePt t="61555" x="5981700" y="3181350"/>
          <p14:tracePt t="61591" x="5975350" y="3187700"/>
          <p14:tracePt t="61643" x="5969000" y="3194050"/>
          <p14:tracePt t="61667" x="5962650" y="3194050"/>
          <p14:tracePt t="61699" x="5956300" y="3194050"/>
          <p14:tracePt t="61727" x="5949950" y="3194050"/>
          <p14:tracePt t="61763" x="5943600" y="3200400"/>
          <p14:tracePt t="61811" x="5937250" y="3200400"/>
          <p14:tracePt t="61823" x="5930900" y="3194050"/>
          <p14:tracePt t="61847" x="5924550" y="3194050"/>
          <p14:tracePt t="61883" x="5930900" y="3194050"/>
          <p14:tracePt t="61939" x="5937250" y="3200400"/>
          <p14:tracePt t="61975" x="5937250" y="3206750"/>
          <p14:tracePt t="62019" x="5943600" y="3206750"/>
          <p14:tracePt t="62063" x="5937250" y="3206750"/>
          <p14:tracePt t="62243" x="5937250" y="3200400"/>
          <p14:tracePt t="62335" x="5937250" y="3194050"/>
          <p14:tracePt t="62363" x="5930900" y="3200400"/>
          <p14:tracePt t="62439" x="5924550" y="3206750"/>
          <p14:tracePt t="62479" x="5918200" y="3206750"/>
          <p14:tracePt t="62507" x="5911850" y="3200400"/>
          <p14:tracePt t="62539" x="5911850" y="3194050"/>
          <p14:tracePt t="62583" x="5918200" y="3187700"/>
          <p14:tracePt t="62619" x="5924550" y="3187700"/>
          <p14:tracePt t="62643" x="5924550" y="3181350"/>
          <p14:tracePt t="62655" x="5930900" y="3175000"/>
          <p14:tracePt t="62671" x="5930900" y="3168650"/>
          <p14:tracePt t="62695" x="5937250" y="3168650"/>
          <p14:tracePt t="62715" x="5943600" y="3162300"/>
          <p14:tracePt t="62739" x="5949950" y="3162300"/>
          <p14:tracePt t="62755" x="5956300" y="3162300"/>
          <p14:tracePt t="62775" x="5962650" y="3162300"/>
          <p14:tracePt t="62816" x="5969000" y="3155950"/>
          <p14:tracePt t="62835" x="5975350" y="3155950"/>
          <p14:tracePt t="62851" x="5981700" y="3149600"/>
          <p14:tracePt t="62867" x="5988050" y="3149600"/>
          <p14:tracePt t="62883" x="5994400" y="3149600"/>
          <p14:tracePt t="62895" x="6000750" y="3149600"/>
          <p14:tracePt t="62911" x="6007100" y="3155950"/>
          <p14:tracePt t="62927" x="6013450" y="3155950"/>
          <p14:tracePt t="62936" x="6019800" y="3155950"/>
          <p14:tracePt t="62948" x="6019800" y="3162300"/>
          <p14:tracePt t="62948" x="6032500" y="3162300"/>
          <p14:tracePt t="62966" x="6038850" y="3162300"/>
          <p14:tracePt t="62981" x="6045200" y="3162300"/>
          <p14:tracePt t="62998" x="6051550" y="3162300"/>
          <p14:tracePt t="63015" x="6057900" y="3162300"/>
          <p14:tracePt t="63032" x="6057900" y="3168650"/>
          <p14:tracePt t="63048" x="6064250" y="3175000"/>
          <p14:tracePt t="63065" x="6064250" y="3181350"/>
          <p14:tracePt t="63065" x="6064250" y="3187700"/>
          <p14:tracePt t="63084" x="6070600" y="3200400"/>
          <p14:tracePt t="63100" x="6076950" y="3206750"/>
          <p14:tracePt t="63115" x="6076950" y="3213100"/>
          <p14:tracePt t="63136" x="6070600" y="3213100"/>
          <p14:tracePt t="63243" x="6070600" y="3219450"/>
          <p14:tracePt t="63255" x="6057900" y="3225800"/>
          <p14:tracePt t="63271" x="6051550" y="3232150"/>
          <p14:tracePt t="63287" x="6045200" y="3238500"/>
          <p14:tracePt t="63315" x="6045200" y="3244850"/>
          <p14:tracePt t="63339" x="6045200" y="3251200"/>
          <p14:tracePt t="63371" x="6051550" y="3251200"/>
          <p14:tracePt t="63391" x="6057900" y="3251200"/>
          <p14:tracePt t="63415" x="6064250" y="3244850"/>
          <p14:tracePt t="63439" x="6064250" y="3238500"/>
          <p14:tracePt t="63510" x="6057900" y="3238500"/>
          <p14:tracePt t="63527" x="6051550" y="3232150"/>
          <p14:tracePt t="63552" x="6045200" y="3232150"/>
          <p14:tracePt t="63571" x="6038850" y="3232150"/>
          <p14:tracePt t="63603" x="6038850" y="3238500"/>
          <p14:tracePt t="63615" x="6038850" y="3244850"/>
          <p14:tracePt t="63631" x="6032500" y="3251200"/>
          <p14:tracePt t="63647" x="6032500" y="3257550"/>
          <p14:tracePt t="63663" x="6032500" y="3263900"/>
          <p14:tracePt t="63675" x="6038850" y="3270250"/>
          <p14:tracePt t="63692" x="6038850" y="3276600"/>
          <p14:tracePt t="63700" x="6038850" y="3282950"/>
          <p14:tracePt t="63717" x="6038850" y="3289300"/>
          <p14:tracePt t="63735" x="6038850" y="3295650"/>
          <p14:tracePt t="63751" x="6038850" y="3302000"/>
          <p14:tracePt t="63767" x="6032500" y="3308350"/>
          <p14:tracePt t="63795" x="6026150" y="3302000"/>
          <p14:tracePt t="63863" x="6026150" y="3295650"/>
          <p14:tracePt t="63887" x="6032500" y="3289300"/>
          <p14:tracePt t="63903" x="6032500" y="3282950"/>
          <p14:tracePt t="63915" x="6032500" y="3276600"/>
          <p14:tracePt t="63931" x="6038850" y="3270250"/>
          <p14:tracePt t="63947" x="6038850" y="3263900"/>
          <p14:tracePt t="63963" x="6038850" y="3257550"/>
          <p14:tracePt t="63983" x="6038850" y="3251200"/>
          <p14:tracePt t="64007" x="6038850" y="3244850"/>
          <p14:tracePt t="64023" x="6032500" y="3244850"/>
          <p14:tracePt t="64043" x="6026150" y="3238500"/>
          <p14:tracePt t="64067" x="6026150" y="3244850"/>
          <p14:tracePt t="64091" x="6019800" y="3251200"/>
          <p14:tracePt t="64111" x="6013450" y="3251200"/>
          <p14:tracePt t="64143" x="6007100" y="3257550"/>
          <p14:tracePt t="64163" x="6000750" y="3257550"/>
          <p14:tracePt t="64188" x="6000750" y="3263900"/>
          <p14:tracePt t="64215" x="5994400" y="3270250"/>
          <p14:tracePt t="64231" x="6000750" y="3276600"/>
          <p14:tracePt t="64247" x="6000750" y="3282950"/>
          <p14:tracePt t="64263" x="6000750" y="3289300"/>
          <p14:tracePt t="64275" x="6000750" y="3295650"/>
          <p14:tracePt t="64291" x="5994400" y="3295650"/>
          <p14:tracePt t="64334" x="5994400" y="3282950"/>
          <p14:tracePt t="64351" x="5994400" y="3276600"/>
          <p14:tracePt t="64367" x="5988050" y="3270250"/>
          <p14:tracePt t="64383" x="5988050" y="3263900"/>
          <p14:tracePt t="64395" x="5988050" y="3257550"/>
          <p14:tracePt t="64419" x="5988050" y="3263900"/>
          <p14:tracePt t="64495" x="5994400" y="3270250"/>
          <p14:tracePt t="64523" x="5994400" y="3276600"/>
          <p14:tracePt t="64547" x="5994400" y="3282950"/>
          <p14:tracePt t="64563" x="5988050" y="3289300"/>
          <p14:tracePt t="64579" x="5988050" y="3295650"/>
          <p14:tracePt t="64586" x="5988050" y="3302000"/>
          <p14:tracePt t="64603" x="5981700" y="3308350"/>
          <p14:tracePt t="64620" x="5975350" y="3321050"/>
          <p14:tracePt t="64637" x="5975350" y="3327400"/>
          <p14:tracePt t="64653" x="5975350" y="3333750"/>
          <p14:tracePt t="64670" x="5969000" y="3340100"/>
          <p14:tracePt t="64695" x="5975350" y="3333750"/>
          <p14:tracePt t="64831" x="5975350" y="3327400"/>
          <p14:tracePt t="64875" x="5975350" y="3321050"/>
          <p14:tracePt t="64899" x="5981700" y="3314700"/>
          <p14:tracePt t="64923" x="5981700" y="3308350"/>
          <p14:tracePt t="64935" x="5988050" y="3302000"/>
          <p14:tracePt t="64951" x="5988050" y="3295650"/>
          <p14:tracePt t="64967" x="5994400" y="3282950"/>
          <p14:tracePt t="64983" x="6000750" y="3282950"/>
          <p14:tracePt t="64992" x="6000750" y="3270250"/>
          <p14:tracePt t="65004" x="6007100" y="3263900"/>
          <p14:tracePt t="65021" x="6013450" y="3251200"/>
          <p14:tracePt t="65043" x="6019800" y="3244850"/>
          <p14:tracePt t="65056" x="6019800" y="3238500"/>
          <p14:tracePt t="65056" x="6026150" y="3232150"/>
          <p14:tracePt t="65073" x="6026150" y="3225800"/>
          <p14:tracePt t="65073" x="6032500" y="3219450"/>
          <p14:tracePt t="65089" x="6032500" y="3213100"/>
          <p14:tracePt t="65089" x="6038850" y="3206750"/>
          <p14:tracePt t="65106" x="6038850" y="3200400"/>
          <p14:tracePt t="65106" x="6045200" y="3194050"/>
          <p14:tracePt t="65123" x="6051550" y="3187700"/>
          <p14:tracePt t="65139" x="6057900" y="3181350"/>
          <p14:tracePt t="65155" x="6064250" y="3175000"/>
          <p14:tracePt t="65172" x="6070600" y="3175000"/>
          <p14:tracePt t="65188" x="6076950" y="3168650"/>
          <p14:tracePt t="65205" x="6083300" y="3168650"/>
          <p14:tracePt t="65222" x="6089650" y="3168650"/>
          <p14:tracePt t="65239" x="6096000" y="3168650"/>
          <p14:tracePt t="65255" x="6102350" y="3168650"/>
          <p14:tracePt t="65283" x="6108700" y="3168650"/>
          <p14:tracePt t="65303" x="6115050" y="3168650"/>
          <p14:tracePt t="65327" x="6115050" y="3175000"/>
          <p14:tracePt t="65355" x="6115050" y="3181350"/>
          <p14:tracePt t="65387" x="6108700" y="3187700"/>
          <p14:tracePt t="65411" x="6102350" y="3194050"/>
          <p14:tracePt t="65423" x="6096000" y="3200400"/>
          <p14:tracePt t="65439" x="6096000" y="3206750"/>
          <p14:tracePt t="65455" x="6089650" y="3213100"/>
          <p14:tracePt t="65463" x="6089650" y="3219450"/>
          <p14:tracePt t="65472" x="6083300" y="3219450"/>
          <p14:tracePt t="65472" x="6083300" y="3232150"/>
          <p14:tracePt t="65493" x="6076950" y="3238500"/>
          <p14:tracePt t="65507" x="6076950" y="3244850"/>
          <p14:tracePt t="65523" x="6076950" y="3251200"/>
          <p14:tracePt t="65539" x="6070600" y="3263900"/>
          <p14:tracePt t="65556" x="6070600" y="3270250"/>
          <p14:tracePt t="65573" x="6064250" y="3276600"/>
          <p14:tracePt t="65591" x="6057900" y="3289300"/>
          <p14:tracePt t="65591" x="6051550" y="3289300"/>
          <p14:tracePt t="65608" x="6045200" y="3295650"/>
          <p14:tracePt t="65608" x="6038850" y="3302000"/>
          <p14:tracePt t="65624" x="6032500" y="3308350"/>
          <p14:tracePt t="65624" x="6019800" y="3314700"/>
          <p14:tracePt t="65624" x="6013450" y="3321050"/>
          <p14:tracePt t="65644" x="6000750" y="3327400"/>
          <p14:tracePt t="65644" x="5988050" y="3327400"/>
          <p14:tracePt t="65658" x="5975350" y="3333750"/>
          <p14:tracePt t="65658" x="5962650" y="3340100"/>
          <p14:tracePt t="65675" x="5949950" y="3340100"/>
          <p14:tracePt t="65675" x="5937250" y="3346450"/>
          <p14:tracePt t="65693" x="5918200" y="3340100"/>
          <p14:tracePt t="65693" x="5899150" y="3333750"/>
          <p14:tracePt t="65708" x="5880100" y="3327400"/>
          <p14:tracePt t="65708" x="5861050" y="3321050"/>
          <p14:tracePt t="65728" x="5594350" y="3092450"/>
          <p14:tracePt t="65802" x="5575300" y="3060700"/>
          <p14:tracePt t="65807" x="5543550" y="2990850"/>
          <p14:tracePt t="65824" x="5524500" y="2914650"/>
          <p14:tracePt t="65841" x="5524500" y="2832100"/>
          <p14:tracePt t="65841" x="5530850" y="2787650"/>
          <p14:tracePt t="65860" x="5568950" y="2705100"/>
          <p14:tracePt t="65876" x="5632450" y="2616200"/>
          <p14:tracePt t="65892" x="5721350" y="2533650"/>
          <p14:tracePt t="65908" x="5829300" y="2457450"/>
          <p14:tracePt t="65924" x="5949950" y="2387600"/>
          <p14:tracePt t="65941" x="6146800" y="2317750"/>
          <p14:tracePt t="65958" x="6273800" y="2292350"/>
          <p14:tracePt t="65975" x="6400800" y="2286000"/>
          <p14:tracePt t="65992" x="6515100" y="2298700"/>
          <p14:tracePt t="66008" x="6667500" y="2362200"/>
          <p14:tracePt t="66025" x="6750050" y="2438400"/>
          <p14:tracePt t="66042" x="6813550" y="2533650"/>
          <p14:tracePt t="66058" x="6864350" y="2692400"/>
          <p14:tracePt t="66075" x="6864350" y="2800350"/>
          <p14:tracePt t="66092" x="6832600" y="2895600"/>
          <p14:tracePt t="66108" x="6775450" y="2978150"/>
          <p14:tracePt t="66125" x="6699250" y="3048000"/>
          <p14:tracePt t="66125" x="6661150" y="3086100"/>
          <p14:tracePt t="66144" x="6565900" y="3143250"/>
          <p14:tracePt t="66160" x="6464300" y="3200400"/>
          <p14:tracePt t="66175" x="6350000" y="3244850"/>
          <p14:tracePt t="66192" x="6229350" y="3282950"/>
          <p14:tracePt t="66209" x="6108700" y="3314700"/>
          <p14:tracePt t="66209" x="6051550" y="3321050"/>
          <p14:tracePt t="66228" x="5937250" y="3333750"/>
          <p14:tracePt t="66244" x="5842000" y="3333750"/>
          <p14:tracePt t="66259" x="5765800" y="3333750"/>
          <p14:tracePt t="66276" x="5708650" y="3333750"/>
          <p14:tracePt t="66292" x="5670550" y="3327400"/>
          <p14:tracePt t="66309" x="5638800" y="3321050"/>
          <p14:tracePt t="66326" x="5638800" y="3314700"/>
          <p14:tracePt t="66342" x="5638800" y="3302000"/>
          <p14:tracePt t="66361" x="5651500" y="3289300"/>
          <p14:tracePt t="66376" x="5657850" y="3282950"/>
          <p14:tracePt t="66392" x="5664200" y="3289300"/>
          <p14:tracePt t="66409" x="5676900" y="3302000"/>
          <p14:tracePt t="66426" x="5676900" y="3308350"/>
          <p14:tracePt t="66443" x="5676900" y="3302000"/>
          <p14:tracePt t="66443" x="5670550" y="3295650"/>
          <p14:tracePt t="66461" x="5664200" y="3289300"/>
          <p14:tracePt t="66476" x="5657850" y="3282950"/>
          <p14:tracePt t="66476" x="5651500" y="3282950"/>
          <p14:tracePt t="66476" x="5645150" y="3282950"/>
          <p14:tracePt t="66496" x="5638800" y="3289300"/>
          <p14:tracePt t="66496" x="5626100" y="3295650"/>
          <p14:tracePt t="66511" x="5613400" y="3302000"/>
          <p14:tracePt t="66511" x="5600700" y="3314700"/>
          <p14:tracePt t="66528" x="5588000" y="3327400"/>
          <p14:tracePt t="66528" x="5575300" y="3346450"/>
          <p14:tracePt t="66544" x="5556250" y="3365500"/>
          <p14:tracePt t="66544" x="5543550" y="3384550"/>
          <p14:tracePt t="66561" x="5524500" y="3397250"/>
          <p14:tracePt t="66561" x="5511800" y="3416300"/>
          <p14:tracePt t="66577" x="5492750" y="3435350"/>
          <p14:tracePt t="66577" x="5461000" y="3467100"/>
          <p14:tracePt t="66596" x="5448300" y="3486150"/>
          <p14:tracePt t="66596" x="5429250" y="3498850"/>
          <p14:tracePt t="66612" x="5416550" y="3517900"/>
          <p14:tracePt t="66612" x="5397500" y="3530600"/>
          <p14:tracePt t="66628" x="5384800" y="3549650"/>
          <p14:tracePt t="66628" x="5372100" y="3562350"/>
          <p14:tracePt t="66645" x="5359400" y="3575050"/>
          <p14:tracePt t="66645" x="5346700" y="3587750"/>
          <p14:tracePt t="66661" x="5334000" y="3600450"/>
          <p14:tracePt t="66661" x="5314950" y="3619500"/>
          <p14:tracePt t="66679" x="5302250" y="3625850"/>
          <p14:tracePt t="66679" x="5295900" y="3632200"/>
          <p14:tracePt t="66695" x="5289550" y="3638550"/>
          <p14:tracePt t="66695" x="5283200" y="3644900"/>
          <p14:tracePt t="66711" x="5276850" y="3644900"/>
          <p14:tracePt t="66711" x="5276850" y="3651250"/>
          <p14:tracePt t="66728" x="5270500" y="3651250"/>
          <p14:tracePt t="66728" x="5264150" y="3651250"/>
          <p14:tracePt t="66745" x="5257800" y="3651250"/>
          <p14:tracePt t="66760" x="5251450" y="3651250"/>
          <p14:tracePt t="66760" x="5245100" y="3651250"/>
          <p14:tracePt t="66779" x="5238750" y="3657600"/>
          <p14:tracePt t="66779" x="5226050" y="3657600"/>
          <p14:tracePt t="66795" x="5219700" y="3657600"/>
          <p14:tracePt t="66795" x="5213350" y="3663950"/>
          <p14:tracePt t="66813" x="5200650" y="3670300"/>
          <p14:tracePt t="66813" x="5194300" y="3670300"/>
          <p14:tracePt t="66828" x="5181600" y="3676650"/>
          <p14:tracePt t="66828" x="5175250" y="3683000"/>
          <p14:tracePt t="66845" x="5162550" y="3689350"/>
          <p14:tracePt t="66845" x="5156200" y="3695700"/>
          <p14:tracePt t="66845" x="5143500" y="3702050"/>
          <p14:tracePt t="66865" x="5137150" y="3708400"/>
          <p14:tracePt t="66877" x="5130800" y="3714750"/>
          <p14:tracePt t="66877" x="5111750" y="3727450"/>
          <p14:tracePt t="66895" x="5105400" y="3727450"/>
          <p14:tracePt t="66895" x="5105400" y="3733800"/>
          <p14:tracePt t="66912" x="5099050" y="3733800"/>
          <p14:tracePt t="66928" x="5086350" y="3740150"/>
          <p14:tracePt t="66944" x="5080000" y="3746500"/>
          <p14:tracePt t="66961" x="5073650" y="3752850"/>
          <p14:tracePt t="66961" x="5067300" y="3759200"/>
          <p14:tracePt t="66979" x="5060950" y="3765550"/>
          <p14:tracePt t="66994" x="5054600" y="3771900"/>
          <p14:tracePt t="67011" x="5048250" y="3778250"/>
          <p14:tracePt t="67011" x="5041900" y="3778250"/>
          <p14:tracePt t="67030" x="5035550" y="3784600"/>
          <p14:tracePt t="67030" x="5022850" y="3790950"/>
          <p14:tracePt t="67047" x="5016500" y="3790950"/>
          <p14:tracePt t="67047" x="5010150" y="3797300"/>
          <p14:tracePt t="67063" x="4997450" y="3797300"/>
          <p14:tracePt t="67063" x="4991100" y="3803650"/>
          <p14:tracePt t="67079" x="4984750" y="3810000"/>
          <p14:tracePt t="67079" x="4965700" y="3816350"/>
          <p14:tracePt t="67096" x="4953000" y="3822700"/>
          <p14:tracePt t="67096" x="4946650" y="3822700"/>
          <p14:tracePt t="67113" x="4940300" y="3829050"/>
          <p14:tracePt t="67113" x="4927600" y="3835400"/>
          <p14:tracePt t="67130" x="4921250" y="3835400"/>
          <p14:tracePt t="67130" x="4908550" y="3841750"/>
          <p14:tracePt t="67146" x="4902200" y="3841750"/>
          <p14:tracePt t="67146" x="4895850" y="3841750"/>
          <p14:tracePt t="67164" x="4876800" y="3848100"/>
          <p14:tracePt t="67164" x="4870450" y="3848100"/>
          <p14:tracePt t="67180" x="4864100" y="3854450"/>
          <p14:tracePt t="67180" x="4851400" y="3854450"/>
          <p14:tracePt t="67196" x="4845050" y="3854450"/>
          <p14:tracePt t="67196" x="4832350" y="3854450"/>
          <p14:tracePt t="67213" x="4826000" y="3854450"/>
          <p14:tracePt t="67213" x="4819650" y="3854450"/>
          <p14:tracePt t="67213" x="4806950" y="3854450"/>
          <p14:tracePt t="67232" x="4800600" y="3854450"/>
          <p14:tracePt t="67245" x="4787900" y="3854450"/>
          <p14:tracePt t="67245" x="4762500" y="3867150"/>
          <p14:tracePt t="67263" x="4749800" y="3867150"/>
          <p14:tracePt t="67263" x="4737100" y="3873500"/>
          <p14:tracePt t="67280" x="4724400" y="3879850"/>
          <p14:tracePt t="67280" x="4705350" y="3886200"/>
          <p14:tracePt t="67297" x="4692650" y="3892550"/>
          <p14:tracePt t="67297" x="4679950" y="3898900"/>
          <p14:tracePt t="67313" x="4660900" y="3905250"/>
          <p14:tracePt t="67313" x="4648200" y="3911600"/>
          <p14:tracePt t="67313" x="4635500" y="3917950"/>
          <p14:tracePt t="67332" x="4616450" y="3917950"/>
          <p14:tracePt t="67332" x="4603750" y="3924300"/>
          <p14:tracePt t="67347" x="4591050" y="3930650"/>
          <p14:tracePt t="67347" x="4578350" y="3937000"/>
          <p14:tracePt t="67365" x="4565650" y="3937000"/>
          <p14:tracePt t="67365" x="4552950" y="3943350"/>
          <p14:tracePt t="67380" x="4540250" y="3949700"/>
          <p14:tracePt t="67380" x="4508500" y="3949700"/>
          <p14:tracePt t="67397" x="4489450" y="3956050"/>
          <p14:tracePt t="67397" x="4476750" y="3956050"/>
          <p14:tracePt t="67413" x="4457700" y="3962400"/>
          <p14:tracePt t="67413" x="4438650" y="3962400"/>
          <p14:tracePt t="67430" x="4419600" y="3968750"/>
          <p14:tracePt t="67430" x="4400550" y="3968750"/>
          <p14:tracePt t="67447" x="4387850" y="3975100"/>
          <p14:tracePt t="67447" x="4349750" y="3981450"/>
          <p14:tracePt t="67464" x="4330700" y="3987800"/>
          <p14:tracePt t="67464" x="4311650" y="3987800"/>
          <p14:tracePt t="67480" x="4292600" y="3994150"/>
          <p14:tracePt t="67480" x="4273550" y="4000500"/>
          <p14:tracePt t="67498" x="4248150" y="4006850"/>
          <p14:tracePt t="67498" x="4229100" y="4013200"/>
          <p14:tracePt t="67498" x="4203700" y="4013200"/>
          <p14:tracePt t="67516" x="4178300" y="4019550"/>
          <p14:tracePt t="67516" x="4159250" y="4032250"/>
          <p14:tracePt t="67532" x="4133850" y="4038600"/>
          <p14:tracePt t="67532" x="4108450" y="4044950"/>
          <p14:tracePt t="67548" x="4089400" y="4051300"/>
          <p14:tracePt t="67548" x="4064000" y="4057650"/>
          <p14:tracePt t="67565" x="4038600" y="4064000"/>
          <p14:tracePt t="67565" x="4019550" y="4076700"/>
          <p14:tracePt t="67581" x="3994150" y="4083050"/>
          <p14:tracePt t="67581" x="3975100" y="4095750"/>
          <p14:tracePt t="67597" x="3956050" y="4102100"/>
          <p14:tracePt t="67597" x="3937000" y="4114800"/>
          <p14:tracePt t="67597" x="3911600" y="4121150"/>
          <p14:tracePt t="67616" x="3892550" y="4133850"/>
          <p14:tracePt t="67616" x="3873500" y="4140200"/>
          <p14:tracePt t="67632" x="3848100" y="4152900"/>
          <p14:tracePt t="67632" x="3829050" y="4165600"/>
          <p14:tracePt t="67648" x="3810000" y="4178300"/>
          <p14:tracePt t="67648" x="3784600" y="4191000"/>
          <p14:tracePt t="67664" x="3759200" y="4203700"/>
          <p14:tracePt t="67664" x="3740150" y="4222750"/>
          <p14:tracePt t="67681" x="3714750" y="4235450"/>
          <p14:tracePt t="67681" x="3670300" y="4260850"/>
          <p14:tracePt t="67698" x="3644900" y="4279900"/>
          <p14:tracePt t="67698" x="3619500" y="4292600"/>
          <p14:tracePt t="67715" x="3600450" y="4311650"/>
          <p14:tracePt t="67715" x="3575050" y="4330700"/>
          <p14:tracePt t="67732" x="3549650" y="4343400"/>
          <p14:tracePt t="67732" x="3530600" y="4362450"/>
          <p14:tracePt t="67750" x="3505200" y="4381500"/>
          <p14:tracePt t="67750" x="3460750" y="4419600"/>
          <p14:tracePt t="67750" x="3441700" y="4432300"/>
          <p14:tracePt t="67772" x="3422650" y="4451350"/>
          <p14:tracePt t="67781" x="3409950" y="4464050"/>
          <p14:tracePt t="67781" x="3371850" y="4495800"/>
          <p14:tracePt t="67804" x="3359150" y="4508500"/>
          <p14:tracePt t="67804" x="3346450" y="4521200"/>
          <p14:tracePt t="67817" x="3333750" y="4533900"/>
          <p14:tracePt t="67817" x="3321050" y="4546600"/>
          <p14:tracePt t="67834" x="3308350" y="4559300"/>
          <p14:tracePt t="67834" x="3295650" y="4572000"/>
          <p14:tracePt t="67849" x="3282950" y="4578350"/>
          <p14:tracePt t="67849" x="3270250" y="4591050"/>
          <p14:tracePt t="67865" x="3257550" y="4597400"/>
          <p14:tracePt t="67865" x="3251200" y="4610100"/>
          <p14:tracePt t="67865" x="3238500" y="4616450"/>
          <p14:tracePt t="67884" x="3232150" y="4622800"/>
          <p14:tracePt t="67897" x="3225800" y="4629150"/>
          <p14:tracePt t="67897" x="3213100" y="4648200"/>
          <p14:tracePt t="67916" x="3206750" y="4654550"/>
          <p14:tracePt t="67916" x="3200400" y="4660900"/>
          <p14:tracePt t="67932" x="3194050" y="4667250"/>
          <p14:tracePt t="67932" x="3187700" y="4673600"/>
          <p14:tracePt t="67949" x="3187700" y="4679950"/>
          <p14:tracePt t="67949" x="3181350" y="4686300"/>
          <p14:tracePt t="67949" x="3175000" y="4692650"/>
          <p14:tracePt t="67968" x="3175000" y="4699000"/>
          <p14:tracePt t="67981" x="3168650" y="4705350"/>
          <p14:tracePt t="67998" x="3162300" y="4711700"/>
          <p14:tracePt t="68015" x="3168650" y="4705350"/>
          <p14:tracePt t="68063" x="3168650" y="4699000"/>
          <p14:tracePt t="68079" x="3175000" y="4699000"/>
          <p14:tracePt t="68087" x="3181350" y="4686300"/>
          <p14:tracePt t="68103" x="3181350" y="4679950"/>
          <p14:tracePt t="68103" x="3187700" y="4673600"/>
          <p14:tracePt t="68116" x="3194050" y="4667250"/>
          <p14:tracePt t="68116" x="3194050" y="4660900"/>
          <p14:tracePt t="68133" x="3200400" y="4654550"/>
          <p14:tracePt t="68133" x="3206750" y="4648200"/>
          <p14:tracePt t="68150" x="3213100" y="4641850"/>
          <p14:tracePt t="68150" x="3213100" y="4635500"/>
          <p14:tracePt t="68166" x="3225800" y="4629150"/>
          <p14:tracePt t="68181" x="3232150" y="4622800"/>
          <p14:tracePt t="68199" x="3244850" y="4616450"/>
          <p14:tracePt t="68215" x="3244850" y="4610100"/>
          <p14:tracePt t="68232" x="3251200" y="4610100"/>
          <p14:tracePt t="68248" x="3257550" y="4603750"/>
          <p14:tracePt t="68265" x="3263900" y="4603750"/>
          <p14:tracePt t="68282" x="3263900" y="4597400"/>
          <p14:tracePt t="68299" x="3270250" y="4597400"/>
          <p14:tracePt t="68315" x="3276600" y="4591050"/>
          <p14:tracePt t="68332" x="3282950" y="4591050"/>
          <p14:tracePt t="68355" x="3289300" y="4584700"/>
          <p14:tracePt t="68387" x="3295650" y="4578350"/>
          <p14:tracePt t="68439" x="3302000" y="4578350"/>
          <p14:tracePt t="68471" x="3308350" y="4578350"/>
          <p14:tracePt t="68535" x="3308350" y="4584700"/>
          <p14:tracePt t="68643" x="3314700" y="4591050"/>
          <p14:tracePt t="68671" x="3308350" y="4591050"/>
          <p14:tracePt t="68695" x="3308350" y="4597400"/>
          <p14:tracePt t="68715" x="3302000" y="4597400"/>
          <p14:tracePt t="68731" x="3289300" y="4603750"/>
          <p14:tracePt t="68747" x="3282950" y="4610100"/>
          <p14:tracePt t="68755" x="3276600" y="4616450"/>
          <p14:tracePt t="68767" x="3270250" y="4622800"/>
          <p14:tracePt t="68767" x="3263900" y="4629150"/>
          <p14:tracePt t="68785" x="3257550" y="4635500"/>
          <p14:tracePt t="68785" x="3251200" y="4641850"/>
          <p14:tracePt t="68802" x="3251200" y="4648200"/>
          <p14:tracePt t="68802" x="3244850" y="4660900"/>
          <p14:tracePt t="68818" x="3238500" y="4673600"/>
          <p14:tracePt t="68818" x="3232150" y="4686300"/>
          <p14:tracePt t="68835" x="3225800" y="4699000"/>
          <p14:tracePt t="68835" x="3219450" y="4705350"/>
          <p14:tracePt t="68852" x="3213100" y="4718050"/>
          <p14:tracePt t="68852" x="3206750" y="4724400"/>
          <p14:tracePt t="68869" x="3200400" y="4724400"/>
          <p14:tracePt t="68869" x="3200400" y="4730750"/>
          <p14:tracePt t="68886" x="3194050" y="4737100"/>
          <p14:tracePt t="68886" x="3187700" y="4743450"/>
          <p14:tracePt t="68886" x="3187700" y="4749800"/>
          <p14:tracePt t="68904" x="3181350" y="4756150"/>
          <p14:tracePt t="68904" x="3175000" y="4762500"/>
          <p14:tracePt t="68919" x="3168650" y="4768850"/>
          <p14:tracePt t="68919" x="3168650" y="4775200"/>
          <p14:tracePt t="68936" x="3162300" y="4787900"/>
          <p14:tracePt t="68936" x="3155950" y="4794250"/>
          <p14:tracePt t="68952" x="3149600" y="4800600"/>
          <p14:tracePt t="68952" x="3143250" y="4813300"/>
          <p14:tracePt t="68969" x="3136900" y="4826000"/>
          <p14:tracePt t="68969" x="3130550" y="4832350"/>
          <p14:tracePt t="68969" x="3130550" y="4845050"/>
          <p14:tracePt t="68988" x="3124200" y="4851400"/>
          <p14:tracePt t="69001" x="3117850" y="4864100"/>
          <p14:tracePt t="69001" x="3111500" y="4883150"/>
          <p14:tracePt t="69019" x="3105150" y="4889500"/>
          <p14:tracePt t="69019" x="3105150" y="4895850"/>
          <p14:tracePt t="69036" x="3098800" y="4902200"/>
          <p14:tracePt t="69036" x="3098800" y="4908550"/>
          <p14:tracePt t="69052" x="3092450" y="4914900"/>
          <p14:tracePt t="69052" x="3092450" y="4921250"/>
          <p14:tracePt t="69069" x="3086100" y="4927600"/>
          <p14:tracePt t="69069" x="3086100" y="4933950"/>
          <p14:tracePt t="69086" x="3079750" y="4940300"/>
          <p14:tracePt t="69101" x="3086100" y="4940300"/>
          <p14:tracePt t="69167" x="3092450" y="4940300"/>
          <p14:tracePt t="69203" x="3086100" y="4946650"/>
          <p14:tracePt t="69279" x="3079750" y="4940300"/>
          <p14:tracePt t="69392" x="3079750" y="4933950"/>
          <p14:tracePt t="69423" x="3073400" y="4933950"/>
          <p14:tracePt t="69443" x="3067050" y="4927600"/>
          <p14:tracePt t="69459" x="3060700" y="4927600"/>
          <p14:tracePt t="69475" x="3054350" y="4927600"/>
          <p14:tracePt t="69491" x="3048000" y="4927600"/>
          <p14:tracePt t="69503" x="3035300" y="4921250"/>
          <p14:tracePt t="69519" x="3035300" y="4914900"/>
          <p14:tracePt t="69527" x="3028950" y="4908550"/>
          <p14:tracePt t="69536" x="3028950" y="4902200"/>
          <p14:tracePt t="69536" x="3022600" y="4895850"/>
          <p14:tracePt t="69536" x="3022600" y="4889500"/>
          <p14:tracePt t="69556" x="3028950" y="4876800"/>
          <p14:tracePt t="69572" x="3028950" y="4870450"/>
          <p14:tracePt t="69572" x="3035300" y="4870450"/>
          <p14:tracePt t="69587" x="3041650" y="4864100"/>
          <p14:tracePt t="69587" x="3048000" y="4864100"/>
          <p14:tracePt t="69604" x="3054350" y="4857750"/>
          <p14:tracePt t="69604" x="3060700" y="4851400"/>
          <p14:tracePt t="69621" x="3067050" y="4851400"/>
          <p14:tracePt t="69621" x="3073400" y="4845050"/>
          <p14:tracePt t="69621" x="3079750" y="4845050"/>
          <p14:tracePt t="69640" x="3086100" y="4838700"/>
          <p14:tracePt t="69653" x="3092450" y="4832350"/>
          <p14:tracePt t="69670" x="3086100" y="4832350"/>
          <p14:tracePt t="69692" x="3079750" y="4826000"/>
          <p14:tracePt t="69707" x="3079750" y="4819650"/>
          <p14:tracePt t="69724" x="3073400" y="4813300"/>
          <p14:tracePt t="69736" x="3073400" y="4806950"/>
          <p14:tracePt t="69736" x="3067050" y="4800600"/>
          <p14:tracePt t="69755" x="3067050" y="4787900"/>
          <p14:tracePt t="69770" x="3060700" y="4781550"/>
          <p14:tracePt t="69770" x="3060700" y="4768850"/>
          <p14:tracePt t="69788" x="3060700" y="4756150"/>
          <p14:tracePt t="69788" x="3060700" y="4730750"/>
          <p14:tracePt t="69805" x="3060700" y="4711700"/>
          <p14:tracePt t="69805" x="3060700" y="4699000"/>
          <p14:tracePt t="69821" x="3060700" y="4679950"/>
          <p14:tracePt t="69821" x="3067050" y="4667250"/>
          <p14:tracePt t="69838" x="3067050" y="4648200"/>
          <p14:tracePt t="69838" x="3073400" y="4610100"/>
          <p14:tracePt t="69856" x="3079750" y="4591050"/>
          <p14:tracePt t="69856" x="3086100" y="4572000"/>
          <p14:tracePt t="69872" x="3092450" y="4552950"/>
          <p14:tracePt t="69872" x="3105150" y="4533900"/>
          <p14:tracePt t="69888" x="3117850" y="4514850"/>
          <p14:tracePt t="69888" x="3130550" y="4489450"/>
          <p14:tracePt t="69906" x="3149600" y="4470400"/>
          <p14:tracePt t="69906" x="3168650" y="4451350"/>
          <p14:tracePt t="69906" x="3187700" y="4432300"/>
          <p14:tracePt t="69924" x="3213100" y="4413250"/>
          <p14:tracePt t="69937" x="3244850" y="4394200"/>
          <p14:tracePt t="69937" x="3302000" y="4368800"/>
          <p14:tracePt t="69956" x="3333750" y="4362450"/>
          <p14:tracePt t="69956" x="3371850" y="4362450"/>
          <p14:tracePt t="69972" x="3409950" y="4362450"/>
          <p14:tracePt t="69972" x="3454400" y="4362450"/>
          <p14:tracePt t="69988" x="3498850" y="4375150"/>
          <p14:tracePt t="69988" x="3543300" y="4387850"/>
          <p14:tracePt t="70005" x="3594100" y="4400550"/>
          <p14:tracePt t="70005" x="3638550" y="4413250"/>
          <p14:tracePt t="70005" x="3689350" y="4425950"/>
          <p14:tracePt t="70024" x="3740150" y="4438650"/>
          <p14:tracePt t="70024" x="3784600" y="4445000"/>
          <p14:tracePt t="70039" x="3816350" y="4451350"/>
          <p14:tracePt t="70039" x="3848100" y="4451350"/>
          <p14:tracePt t="70055" x="3879850" y="4445000"/>
          <p14:tracePt t="70055" x="3898900" y="4438650"/>
          <p14:tracePt t="70072" x="3911600" y="4432300"/>
          <p14:tracePt t="70072" x="3917950" y="4419600"/>
          <p14:tracePt t="70089" x="3917950" y="4406900"/>
          <p14:tracePt t="70089" x="3905250" y="4387850"/>
          <p14:tracePt t="70106" x="3892550" y="4381500"/>
          <p14:tracePt t="70106" x="3873500" y="4375150"/>
          <p14:tracePt t="70123" x="3848100" y="4368800"/>
          <p14:tracePt t="70123" x="3822700" y="4362450"/>
          <p14:tracePt t="70139" x="3790950" y="4356100"/>
          <p14:tracePt t="70139" x="3721100" y="4343400"/>
          <p14:tracePt t="70156" x="3683000" y="4337050"/>
          <p14:tracePt t="70156" x="3638550" y="4330700"/>
          <p14:tracePt t="70172" x="3594100" y="4324350"/>
          <p14:tracePt t="70172" x="3549650" y="4311650"/>
          <p14:tracePt t="70189" x="3505200" y="4305300"/>
          <p14:tracePt t="70189" x="3460750" y="4298950"/>
          <p14:tracePt t="70206" x="3416300" y="4286250"/>
          <p14:tracePt t="70206" x="3371850" y="4279900"/>
          <p14:tracePt t="70224" x="3295650" y="4260850"/>
          <p14:tracePt t="70224" x="3257550" y="4248150"/>
          <p14:tracePt t="70240" x="3225800" y="4241800"/>
          <p14:tracePt t="70240" x="3194050" y="4235450"/>
          <p14:tracePt t="70257" x="3162300" y="4229100"/>
          <p14:tracePt t="70257" x="3136900" y="4222750"/>
          <p14:tracePt t="70273" x="3111500" y="4216400"/>
          <p14:tracePt t="70273" x="3092450" y="4210050"/>
          <p14:tracePt t="70273" x="3073400" y="4210050"/>
          <p14:tracePt t="70293" x="3054350" y="4210050"/>
          <p14:tracePt t="70305" x="3035300" y="4210050"/>
          <p14:tracePt t="70305" x="3009900" y="4216400"/>
          <p14:tracePt t="70323" x="3003550" y="4222750"/>
          <p14:tracePt t="70323" x="2990850" y="4222750"/>
          <p14:tracePt t="70340" x="2984500" y="4229100"/>
          <p14:tracePt t="70340" x="2978150" y="4235450"/>
          <p14:tracePt t="70340" x="2978150" y="4241800"/>
          <p14:tracePt t="70360" x="2971800" y="4248150"/>
          <p14:tracePt t="70372" x="2971800" y="4254500"/>
          <p14:tracePt t="70372" x="2971800" y="4260850"/>
          <p14:tracePt t="70372" x="2965450" y="4267200"/>
          <p14:tracePt t="70392" x="2965450" y="4273550"/>
          <p14:tracePt t="70392" x="2952750" y="4273550"/>
          <p14:tracePt t="70407" x="2730500" y="4229100"/>
          <p14:tracePt t="70490" x="2705100" y="4216400"/>
          <p14:tracePt t="70495" x="2679700" y="4197350"/>
          <p14:tracePt t="70506" x="2616200" y="4133850"/>
          <p14:tracePt t="70524" x="2597150" y="4076700"/>
          <p14:tracePt t="70540" x="2609850" y="4019550"/>
          <p14:tracePt t="70556" x="2641600" y="3956050"/>
          <p14:tracePt t="70573" x="2705100" y="3898900"/>
          <p14:tracePt t="70573" x="2743200" y="3873500"/>
          <p14:tracePt t="70592" x="2838450" y="3829050"/>
          <p14:tracePt t="70608" x="2952750" y="3790950"/>
          <p14:tracePt t="70623" x="3073400" y="3771900"/>
          <p14:tracePt t="70640" x="3206750" y="3771900"/>
          <p14:tracePt t="70657" x="3333750" y="3784600"/>
          <p14:tracePt t="70673" x="3460750" y="3810000"/>
          <p14:tracePt t="70673" x="3524250" y="3829050"/>
          <p14:tracePt t="70692" x="3632200" y="3860800"/>
          <p14:tracePt t="70707" x="3721100" y="3898900"/>
          <p14:tracePt t="70723" x="3790950" y="3943350"/>
          <p14:tracePt t="70740" x="3854450" y="4025900"/>
          <p14:tracePt t="70757" x="3867150" y="4076700"/>
          <p14:tracePt t="70774" x="3860800" y="4133850"/>
          <p14:tracePt t="70791" x="3822700" y="4178300"/>
          <p14:tracePt t="70807" x="3740150" y="4235450"/>
          <p14:tracePt t="70824" x="3663950" y="4260850"/>
          <p14:tracePt t="70841" x="3568700" y="4273550"/>
          <p14:tracePt t="70858" x="3460750" y="4279900"/>
          <p14:tracePt t="70858" x="3403600" y="4279900"/>
          <p14:tracePt t="70876" x="3289300" y="4267200"/>
          <p14:tracePt t="70893" x="3181350" y="4254500"/>
          <p14:tracePt t="70907" x="3073400" y="4241800"/>
          <p14:tracePt t="70924" x="2984500" y="4241800"/>
          <p14:tracePt t="70941" x="2901950" y="4241800"/>
          <p14:tracePt t="70941" x="2870200" y="4248150"/>
          <p14:tracePt t="70960" x="2819400" y="4254500"/>
          <p14:tracePt t="70976" x="2787650" y="4260850"/>
          <p14:tracePt t="70992" x="2774950" y="4260850"/>
          <p14:tracePt t="71008" x="2768600" y="4260850"/>
          <p14:tracePt t="71024" x="2768600" y="4254500"/>
          <p14:tracePt t="71051" x="2774950" y="4248150"/>
          <p14:tracePt t="71063" x="2774950" y="4241800"/>
          <p14:tracePt t="71087" x="2781300" y="4248150"/>
          <p14:tracePt t="71111" x="2774950" y="4254500"/>
          <p14:tracePt t="71123" x="2781300" y="4260850"/>
          <p14:tracePt t="71131" x="2781300" y="4267200"/>
          <p14:tracePt t="71141" x="2781300" y="4279900"/>
          <p14:tracePt t="71158" x="2781300" y="4292600"/>
          <p14:tracePt t="71176" x="2787650" y="4298950"/>
          <p14:tracePt t="71191" x="2787650" y="4292600"/>
          <p14:tracePt t="71223" x="2794000" y="4292600"/>
          <p14:tracePt t="71231" x="2800350" y="4298950"/>
          <p14:tracePt t="71241" x="2806700" y="4298950"/>
          <p14:tracePt t="71241" x="2838450" y="4318000"/>
          <p14:tracePt t="71260" x="2857500" y="4324350"/>
          <p14:tracePt t="71260" x="2882900" y="4337050"/>
          <p14:tracePt t="71277" x="2908300" y="4343400"/>
          <p14:tracePt t="71277" x="2933700" y="4356100"/>
          <p14:tracePt t="71293" x="2959100" y="4362450"/>
          <p14:tracePt t="71293" x="2984500" y="4375150"/>
          <p14:tracePt t="71293" x="3009900" y="4381500"/>
          <p14:tracePt t="71312" x="3028950" y="4381500"/>
          <p14:tracePt t="71325" x="3054350" y="4387850"/>
          <p14:tracePt t="71325" x="3098800" y="4394200"/>
          <p14:tracePt t="71344" x="3117850" y="4400550"/>
          <p14:tracePt t="71344" x="3143250" y="4400550"/>
          <p14:tracePt t="71361" x="3162300" y="4400550"/>
          <p14:tracePt t="71361" x="3181350" y="4400550"/>
          <p14:tracePt t="71377" x="3200400" y="4406900"/>
          <p14:tracePt t="71377" x="3219450" y="4406900"/>
          <p14:tracePt t="71393" x="3238500" y="4400550"/>
          <p14:tracePt t="71393" x="3257550" y="4400550"/>
          <p14:tracePt t="71393" x="3270250" y="4394200"/>
          <p14:tracePt t="71412" x="3282950" y="4387850"/>
          <p14:tracePt t="71412" x="3289300" y="4387850"/>
          <p14:tracePt t="71427" x="3302000" y="4375150"/>
          <p14:tracePt t="71427" x="3308350" y="4375150"/>
          <p14:tracePt t="71444" x="3314700" y="4368800"/>
          <p14:tracePt t="71444" x="3314700" y="4362450"/>
          <p14:tracePt t="71460" x="3327400" y="4362450"/>
          <p14:tracePt t="71460" x="3333750" y="4356100"/>
          <p14:tracePt t="71477" x="3340100" y="4362450"/>
          <p14:tracePt t="71492" x="3346450" y="4362450"/>
          <p14:tracePt t="71492" x="3359150" y="4368800"/>
          <p14:tracePt t="71510" x="3365500" y="4368800"/>
          <p14:tracePt t="71510" x="3378200" y="4375150"/>
          <p14:tracePt t="71527" x="3390900" y="4375150"/>
          <p14:tracePt t="71527" x="3416300" y="4387850"/>
          <p14:tracePt t="71544" x="3429000" y="4394200"/>
          <p14:tracePt t="71544" x="3441700" y="4400550"/>
          <p14:tracePt t="71560" x="3448050" y="4406900"/>
          <p14:tracePt t="71560" x="3460750" y="4413250"/>
          <p14:tracePt t="71578" x="3467100" y="4413250"/>
          <p14:tracePt t="71578" x="3473450" y="4419600"/>
          <p14:tracePt t="71595" x="3473450" y="4413250"/>
          <p14:tracePt t="71609" x="3467100" y="4406900"/>
          <p14:tracePt t="71609" x="3460750" y="4387850"/>
          <p14:tracePt t="71627" x="3454400" y="4381500"/>
          <p14:tracePt t="73212" x="2190750" y="1879600"/>
          <p14:tracePt t="73235" x="2197100" y="1879600"/>
          <p14:tracePt t="73244" x="2203450" y="1879600"/>
          <p14:tracePt t="73252" x="2216150" y="1879600"/>
          <p14:tracePt t="73252" x="2228850" y="1879600"/>
          <p14:tracePt t="73266" x="2241550" y="1879600"/>
          <p14:tracePt t="73266" x="2260600" y="1885950"/>
          <p14:tracePt t="73283" x="2279650" y="1885950"/>
          <p14:tracePt t="73283" x="2298700" y="1885950"/>
          <p14:tracePt t="73299" x="2324100" y="1892300"/>
          <p14:tracePt t="73299" x="2368550" y="1898650"/>
          <p14:tracePt t="73316" x="2393950" y="1898650"/>
          <p14:tracePt t="73316" x="2419350" y="1905000"/>
          <p14:tracePt t="73333" x="2444750" y="1905000"/>
          <p14:tracePt t="73333" x="2476500" y="1905000"/>
          <p14:tracePt t="73349" x="2508250" y="1905000"/>
          <p14:tracePt t="73349" x="2546350" y="1905000"/>
          <p14:tracePt t="73368" x="2590800" y="1905000"/>
          <p14:tracePt t="73368" x="2698750" y="1911350"/>
          <p14:tracePt t="73383" x="2755900" y="1917700"/>
          <p14:tracePt t="73383" x="2819400" y="1924050"/>
          <p14:tracePt t="73400" x="2889250" y="1936750"/>
          <p14:tracePt t="73400" x="2959100" y="1949450"/>
          <p14:tracePt t="73416" x="3035300" y="1962150"/>
          <p14:tracePt t="73416" x="3111500" y="1981200"/>
          <p14:tracePt t="73433" x="3187700" y="1993900"/>
          <p14:tracePt t="73433" x="3270250" y="2012950"/>
          <p14:tracePt t="73433" x="3346450" y="2025650"/>
          <p14:tracePt t="73452" x="3422650" y="2038350"/>
          <p14:tracePt t="73465" x="3498850" y="2044700"/>
          <p14:tracePt t="73465" x="3638550" y="2057400"/>
          <p14:tracePt t="73483" x="3689350" y="2070100"/>
          <p14:tracePt t="73483" x="3740150" y="2076450"/>
          <p14:tracePt t="73500" x="3778250" y="2082800"/>
          <p14:tracePt t="73500" x="3810000" y="2089150"/>
          <p14:tracePt t="73517" x="3829050" y="2095500"/>
          <p14:tracePt t="73517" x="3841750" y="2108200"/>
          <p14:tracePt t="73517" x="3848100" y="2120900"/>
          <p14:tracePt t="73536" x="3848100" y="2133600"/>
          <p14:tracePt t="73549" x="3835400" y="2146300"/>
          <p14:tracePt t="73549" x="3803650" y="2184400"/>
          <p14:tracePt t="73567" x="3778250" y="2209800"/>
          <p14:tracePt t="73567" x="3746500" y="2228850"/>
          <p14:tracePt t="73584" x="3708400" y="2254250"/>
          <p14:tracePt t="73584" x="3670300" y="2279650"/>
          <p14:tracePt t="73600" x="3632200" y="2317750"/>
          <p14:tracePt t="73600" x="3594100" y="2349500"/>
          <p14:tracePt t="74060" x="3492500" y="4724400"/>
          <p14:tracePt t="74091" x="3486150" y="4730750"/>
          <p14:tracePt t="74099" x="3486150" y="4737100"/>
          <p14:tracePt t="74107" x="3479800" y="4743450"/>
          <p14:tracePt t="74117" x="3479800" y="4749800"/>
          <p14:tracePt t="74117" x="3486150" y="4768850"/>
          <p14:tracePt t="74136" x="3486150" y="4775200"/>
          <p14:tracePt t="74136" x="3492500" y="4787900"/>
          <p14:tracePt t="74152" x="3498850" y="4794250"/>
          <p14:tracePt t="74152" x="3505200" y="4806950"/>
          <p14:tracePt t="74169" x="3511550" y="4819650"/>
          <p14:tracePt t="74169" x="3517900" y="4826000"/>
          <p14:tracePt t="74169" x="3524250" y="4838700"/>
          <p14:tracePt t="74188" x="3530600" y="4845050"/>
          <p14:tracePt t="74201" x="3543300" y="4851400"/>
          <p14:tracePt t="74201" x="3562350" y="4864100"/>
          <p14:tracePt t="74220" x="3568700" y="4870450"/>
          <p14:tracePt t="74220" x="3581400" y="4870450"/>
          <p14:tracePt t="74236" x="3587750" y="4876800"/>
          <p14:tracePt t="74236" x="3594100" y="4883150"/>
          <p14:tracePt t="74252" x="3606800" y="4883150"/>
          <p14:tracePt t="74252" x="3613150" y="4889500"/>
          <p14:tracePt t="74269" x="3619500" y="4889500"/>
          <p14:tracePt t="74269" x="3625850" y="4895850"/>
          <p14:tracePt t="74269" x="3632200" y="4895850"/>
          <p14:tracePt t="74288" x="3644900" y="4902200"/>
          <p14:tracePt t="74288" x="3651250" y="4902200"/>
          <p14:tracePt t="74303" x="3657600" y="4902200"/>
          <p14:tracePt t="74303" x="3663950" y="4908550"/>
          <p14:tracePt t="74319" x="3670300" y="4908550"/>
          <p14:tracePt t="74319" x="3676650" y="4914900"/>
          <p14:tracePt t="74336" x="3683000" y="4914900"/>
          <p14:tracePt t="74336" x="3695700" y="4914900"/>
          <p14:tracePt t="74353" x="3702050" y="4921250"/>
          <p14:tracePt t="74353" x="3708400" y="4921250"/>
          <p14:tracePt t="74371" x="3714750" y="4921250"/>
          <p14:tracePt t="74385" x="3727450" y="4921250"/>
          <p14:tracePt t="74402" x="3733800" y="4921250"/>
          <p14:tracePt t="74420" x="3733800" y="4914900"/>
          <p14:tracePt t="74475" x="3733800" y="4908550"/>
          <p14:tracePt t="74495" x="3727450" y="4908550"/>
          <p14:tracePt t="74511" x="3721100" y="4908550"/>
          <p14:tracePt t="74527" x="3714750" y="4908550"/>
          <p14:tracePt t="74547" x="3714750" y="4902200"/>
          <p14:tracePt t="74587" x="3721100" y="4895850"/>
          <p14:tracePt t="74615" x="3714750" y="4895850"/>
          <p14:tracePt t="74692" x="3708400" y="4902200"/>
          <p14:tracePt t="74715" x="3708400" y="4908550"/>
          <p14:tracePt t="74734" x="3702050" y="4914900"/>
          <p14:tracePt t="74751" x="3702050" y="4921250"/>
          <p14:tracePt t="74767" x="3702050" y="4927600"/>
          <p14:tracePt t="74779" x="3695700" y="4933950"/>
          <p14:tracePt t="74795" x="3695700" y="4940300"/>
          <p14:tracePt t="74836" x="3689350" y="4946650"/>
          <p14:tracePt t="74848" x="3689350" y="4959350"/>
          <p14:tracePt t="74864" x="3683000" y="4965700"/>
          <p14:tracePt t="74872" x="3683000" y="4972050"/>
          <p14:tracePt t="74872" x="3683000" y="4984750"/>
          <p14:tracePt t="74890" x="3683000" y="4991100"/>
          <p14:tracePt t="74890" x="3683000" y="5003800"/>
          <p14:tracePt t="74906" x="3683000" y="5010150"/>
          <p14:tracePt t="74906" x="3683000" y="5029200"/>
          <p14:tracePt t="74925" x="3683000" y="5035550"/>
          <p14:tracePt t="74938" x="3683000" y="5041900"/>
          <p14:tracePt t="74938" x="3676650" y="5048250"/>
          <p14:tracePt t="74956" x="3676650" y="5054600"/>
          <p14:tracePt t="74956" x="3670300" y="5060950"/>
          <p14:tracePt t="74972" x="3670300" y="5067300"/>
          <p14:tracePt t="74988" x="3663950" y="5067300"/>
          <p14:tracePt t="75005" x="3657600" y="5060950"/>
          <p14:tracePt t="75021" x="3651250" y="5060950"/>
          <p14:tracePt t="75038" x="3644900" y="5054600"/>
          <p14:tracePt t="75055" x="3638550" y="5048250"/>
          <p14:tracePt t="75072" x="3632200" y="5041900"/>
          <p14:tracePt t="75072" x="3619500" y="5041900"/>
          <p14:tracePt t="75090" x="3613150" y="5035550"/>
          <p14:tracePt t="75090" x="3606800" y="5035550"/>
          <p14:tracePt t="75106" x="3600450" y="5029200"/>
          <p14:tracePt t="76672" x="3695700" y="4826000"/>
          <p14:tracePt t="76684" x="3702050" y="4819650"/>
          <p14:tracePt t="76700" x="3702050" y="4813300"/>
          <p14:tracePt t="76716" x="3708400" y="4806950"/>
          <p14:tracePt t="76732" x="3714750" y="4800600"/>
          <p14:tracePt t="76752" x="3721100" y="4794250"/>
          <p14:tracePt t="76776" x="3727450" y="4794250"/>
          <p14:tracePt t="76800" x="3727450" y="4787900"/>
          <p14:tracePt t="76812" x="3733800" y="4775200"/>
          <p14:tracePt t="76828" x="3740150" y="4768850"/>
          <p14:tracePt t="76844" x="3740150" y="4762500"/>
          <p14:tracePt t="76852" x="3746500" y="4762500"/>
          <p14:tracePt t="76861" x="3752850" y="4756150"/>
          <p14:tracePt t="76877" x="3759200" y="4749800"/>
          <p14:tracePt t="76894" x="3765550" y="4749800"/>
          <p14:tracePt t="76894" x="3771900" y="4749800"/>
          <p14:tracePt t="76913" x="3771900" y="4743450"/>
          <p14:tracePt t="76932" x="3771900" y="4737100"/>
          <p14:tracePt t="76972" x="3771900" y="4730750"/>
          <p14:tracePt t="77000" x="3771900" y="4724400"/>
          <p14:tracePt t="77040" x="3771900" y="4718050"/>
          <p14:tracePt t="77052" x="3771900" y="4711700"/>
          <p14:tracePt t="77092" x="3778250" y="4699000"/>
          <p14:tracePt t="77112" x="3771900" y="4686300"/>
          <p14:tracePt t="77136" x="3771900" y="4679950"/>
          <p14:tracePt t="77144" x="3765550" y="4667250"/>
          <p14:tracePt t="77168" x="3759200" y="4667250"/>
          <p14:tracePt t="77173" x="3759200" y="4660900"/>
          <p14:tracePt t="77180" x="3752850" y="4654550"/>
          <p14:tracePt t="77180" x="3752850" y="4648200"/>
          <p14:tracePt t="77196" x="3746500" y="4641850"/>
          <p14:tracePt t="77196" x="3746500" y="4635500"/>
          <p14:tracePt t="77213" x="3733800" y="4629150"/>
          <p14:tracePt t="77228" x="3727450" y="4629150"/>
          <p14:tracePt t="77245" x="3727450" y="4622800"/>
          <p14:tracePt t="77262" x="3727450" y="4616450"/>
          <p14:tracePt t="77279" x="3727450" y="4610100"/>
          <p14:tracePt t="77295" x="3727450" y="4603750"/>
          <p14:tracePt t="77312" x="3733800" y="4603750"/>
          <p14:tracePt t="77344" x="3740150" y="4610100"/>
          <p14:tracePt t="77360" x="3746500" y="4622800"/>
          <p14:tracePt t="77376" x="3759200" y="4629150"/>
          <p14:tracePt t="77392" x="3765550" y="4629150"/>
          <p14:tracePt t="77404" x="3778250" y="4629150"/>
          <p14:tracePt t="77420" x="3784600" y="4629150"/>
          <p14:tracePt t="77436" x="3784600" y="4622800"/>
          <p14:tracePt t="77460" x="3784600" y="4616450"/>
          <p14:tracePt t="77465" x="3778250" y="4610100"/>
          <p14:tracePt t="77480" x="3765550" y="4610100"/>
          <p14:tracePt t="77496" x="3759200" y="4603750"/>
          <p14:tracePt t="77513" x="3752850" y="4603750"/>
          <p14:tracePt t="77530" x="3746500" y="4603750"/>
          <p14:tracePt t="77546" x="3740150" y="4603750"/>
          <p14:tracePt t="77572" x="3733800" y="4603750"/>
          <p14:tracePt t="77600" x="3733800" y="4597400"/>
          <p14:tracePt t="77616" x="3740150" y="4597400"/>
          <p14:tracePt t="77660" x="3740150" y="4591050"/>
          <p14:tracePt t="77752" x="3740150" y="4584700"/>
          <p14:tracePt t="77772" x="3740150" y="4578350"/>
          <p14:tracePt t="77796" x="3733800" y="4572000"/>
          <p14:tracePt t="77820" x="3727450" y="4565650"/>
          <p14:tracePt t="77832" x="3721100" y="4559300"/>
          <p14:tracePt t="77848" x="3708400" y="4559300"/>
          <p14:tracePt t="77864" x="3708400" y="4552950"/>
          <p14:tracePt t="77872" x="3702050" y="4552950"/>
          <p14:tracePt t="77880" x="3695700" y="4546600"/>
          <p14:tracePt t="77880" x="3689350" y="4546600"/>
          <p14:tracePt t="77880" x="3683000" y="4546600"/>
          <p14:tracePt t="77901" x="3676650" y="4546600"/>
          <p14:tracePt t="77914" x="3670300" y="4546600"/>
          <p14:tracePt t="77914" x="3657600" y="4540250"/>
          <p14:tracePt t="77933" x="3651250" y="4540250"/>
          <p14:tracePt t="77947" x="3644900" y="4540250"/>
          <p14:tracePt t="77947" x="3638550" y="4540250"/>
          <p14:tracePt t="77966" x="3632200" y="4540250"/>
          <p14:tracePt t="77966" x="3632200" y="4533900"/>
          <p14:tracePt t="77983" x="3619500" y="4533900"/>
          <p14:tracePt t="77998" x="3613150" y="4533900"/>
          <p14:tracePt t="78015" x="3619500" y="4533900"/>
          <p14:tracePt t="78088" x="3625850" y="4533900"/>
          <p14:tracePt t="78104" x="3632200" y="4533900"/>
          <p14:tracePt t="78120" x="3638550" y="4533900"/>
          <p14:tracePt t="78125" x="3651250" y="4533900"/>
          <p14:tracePt t="78148" x="3657600" y="4533900"/>
          <p14:tracePt t="78156" x="3663950" y="4533900"/>
          <p14:tracePt t="78172" x="3670300" y="4527550"/>
          <p14:tracePt t="78185" x="3683000" y="4527550"/>
          <p14:tracePt t="78201" x="3689350" y="4527550"/>
          <p14:tracePt t="78216" x="3695700" y="4527550"/>
          <p14:tracePt t="78232" x="3708400" y="4527550"/>
          <p14:tracePt t="78248" x="3714750" y="4521200"/>
          <p14:tracePt t="78265" x="3721100" y="4521200"/>
          <p14:tracePt t="78282" x="3727450" y="4521200"/>
          <p14:tracePt t="78299" x="3733800" y="4514850"/>
          <p14:tracePt t="78315" x="3740150" y="4514850"/>
          <p14:tracePt t="78344" x="3746500" y="4514850"/>
          <p14:tracePt t="78360" x="3759200" y="4508500"/>
          <p14:tracePt t="78372" x="3765550" y="4508500"/>
          <p14:tracePt t="78388" x="3771900" y="4508500"/>
          <p14:tracePt t="78399" x="3778250" y="4502150"/>
          <p14:tracePt t="78399" x="3784600" y="4502150"/>
          <p14:tracePt t="78417" x="3797300" y="4502150"/>
          <p14:tracePt t="78417" x="3810000" y="4495800"/>
          <p14:tracePt t="78434" x="3816350" y="4495800"/>
          <p14:tracePt t="78434" x="3822700" y="4489450"/>
          <p14:tracePt t="78451" x="3829050" y="4489450"/>
          <p14:tracePt t="78451" x="3835400" y="4489450"/>
          <p14:tracePt t="78467" x="3841750" y="4489450"/>
          <p14:tracePt t="78467" x="3854450" y="4483100"/>
          <p14:tracePt t="78485" x="3860800" y="4483100"/>
          <p14:tracePt t="78485" x="3867150" y="4476750"/>
          <p14:tracePt t="78501" x="3873500" y="4476750"/>
          <p14:tracePt t="78501" x="3886200" y="4470400"/>
          <p14:tracePt t="78517" x="3892550" y="4470400"/>
          <p14:tracePt t="78533" x="3898900" y="4464050"/>
          <p14:tracePt t="78533" x="3905250" y="4464050"/>
          <p14:tracePt t="78533" x="3911600" y="4464050"/>
          <p14:tracePt t="78553" x="3917950" y="4457700"/>
          <p14:tracePt t="78568" x="3924300" y="4457700"/>
          <p14:tracePt t="78584" x="3930650" y="4457700"/>
          <p14:tracePt t="78644" x="3930650" y="4464050"/>
          <p14:tracePt t="78664" x="3937000" y="4470400"/>
          <p14:tracePt t="78696" x="3937000" y="4476750"/>
          <p14:tracePt t="78748" x="3930650" y="4476750"/>
          <p14:tracePt t="78784" x="3924300" y="4476750"/>
          <p14:tracePt t="78824" x="3924300" y="4470400"/>
          <p14:tracePt t="78892" x="3917950" y="4464050"/>
          <p14:tracePt t="78904" x="3911600" y="4457700"/>
          <p14:tracePt t="78920" x="3911600" y="4451350"/>
          <p14:tracePt t="78928" x="3905250" y="4445000"/>
          <p14:tracePt t="78937" x="3905250" y="4438650"/>
          <p14:tracePt t="78937" x="3898900" y="4432300"/>
          <p14:tracePt t="78952" x="3892550" y="4425950"/>
          <p14:tracePt t="78952" x="3886200" y="4413250"/>
          <p14:tracePt t="78969" x="3886200" y="4406900"/>
          <p14:tracePt t="78969" x="3873500" y="4400550"/>
          <p14:tracePt t="78986" x="3867150" y="4387850"/>
          <p14:tracePt t="78986" x="3860800" y="4381500"/>
          <p14:tracePt t="79002" x="3854450" y="4368800"/>
          <p14:tracePt t="79002" x="3848100" y="4362450"/>
          <p14:tracePt t="79002" x="3841750" y="4356100"/>
          <p14:tracePt t="79021" x="3835400" y="4349750"/>
          <p14:tracePt t="79021" x="3822700" y="4343400"/>
          <p14:tracePt t="79036" x="3816350" y="4337050"/>
          <p14:tracePt t="79036" x="3810000" y="4337050"/>
          <p14:tracePt t="79053" x="3803650" y="4330700"/>
          <p14:tracePt t="79053" x="3797300" y="4330700"/>
          <p14:tracePt t="79069" x="3790950" y="4330700"/>
          <p14:tracePt t="79069" x="3778250" y="4330700"/>
          <p14:tracePt t="79086" x="3771900" y="4330700"/>
          <p14:tracePt t="79086" x="3759200" y="4330700"/>
          <p14:tracePt t="79103" x="3752850" y="4330700"/>
          <p14:tracePt t="79103" x="3746500" y="4330700"/>
          <p14:tracePt t="79119" x="3733800" y="4330700"/>
          <p14:tracePt t="79140" x="3733800" y="4324350"/>
          <p14:tracePt t="79192" x="3733800" y="4318000"/>
          <p14:tracePt t="79212" x="3727450" y="4311650"/>
          <p14:tracePt t="79228" x="3714750" y="4311650"/>
          <p14:tracePt t="79244" x="3708400" y="4311650"/>
          <p14:tracePt t="79252" x="3702050" y="4311650"/>
          <p14:tracePt t="79260" x="3695700" y="4311650"/>
          <p14:tracePt t="79268" x="3689350" y="4318000"/>
          <p14:tracePt t="79285" x="3683000" y="4318000"/>
          <p14:tracePt t="79302" x="3676650" y="4330700"/>
          <p14:tracePt t="79302" x="3670300" y="4337050"/>
          <p14:tracePt t="79321" x="3670300" y="4343400"/>
          <p14:tracePt t="79335" x="3670300" y="4349750"/>
          <p14:tracePt t="79352" x="3670300" y="4356100"/>
          <p14:tracePt t="79369" x="3676650" y="4362450"/>
          <p14:tracePt t="79369" x="3676650" y="4375150"/>
          <p14:tracePt t="79387" x="3683000" y="4381500"/>
          <p14:tracePt t="79387" x="3689350" y="4387850"/>
          <p14:tracePt t="79404" x="3695700" y="4394200"/>
          <p14:tracePt t="79404" x="3708400" y="4400550"/>
          <p14:tracePt t="79420" x="3721100" y="4413250"/>
          <p14:tracePt t="79420" x="3740150" y="4425950"/>
          <p14:tracePt t="79437" x="3759200" y="4438650"/>
          <p14:tracePt t="79437" x="3803650" y="4457700"/>
          <p14:tracePt t="79454" x="3835400" y="4470400"/>
          <p14:tracePt t="79454" x="3867150" y="4476750"/>
          <p14:tracePt t="79471" x="3898900" y="4483100"/>
          <p14:tracePt t="79471" x="3930650" y="4489450"/>
          <p14:tracePt t="79487" x="3968750" y="4489450"/>
          <p14:tracePt t="79487" x="4051300" y="4495800"/>
          <p14:tracePt t="79504" x="4089400" y="4495800"/>
          <p14:tracePt t="79504" x="4133850" y="4489450"/>
          <p14:tracePt t="79521" x="4178300" y="4489450"/>
          <p14:tracePt t="79521" x="4222750" y="4489450"/>
          <p14:tracePt t="79538" x="4260850" y="4483100"/>
          <p14:tracePt t="79538" x="4305300" y="4476750"/>
          <p14:tracePt t="79554" x="4349750" y="4470400"/>
          <p14:tracePt t="79554" x="4387850" y="4464050"/>
          <p14:tracePt t="79554" x="4425950" y="4457700"/>
          <p14:tracePt t="79573" x="4464050" y="4451350"/>
          <p14:tracePt t="79586" x="4502150" y="4438650"/>
          <p14:tracePt t="79586" x="4565650" y="4419600"/>
          <p14:tracePt t="79605" x="4591050" y="4406900"/>
          <p14:tracePt t="79605" x="4622800" y="4400550"/>
          <p14:tracePt t="79622" x="4641850" y="4387850"/>
          <p14:tracePt t="79622" x="4667250" y="4381500"/>
          <p14:tracePt t="79638" x="4686300" y="4375150"/>
          <p14:tracePt t="79638" x="4699000" y="4368800"/>
          <p14:tracePt t="79638" x="4711700" y="4362450"/>
          <p14:tracePt t="79656" x="4730750" y="4356100"/>
          <p14:tracePt t="79670" x="4737100" y="4349750"/>
          <p14:tracePt t="79670" x="4756150" y="4343400"/>
          <p14:tracePt t="79688" x="4762500" y="4337050"/>
          <p14:tracePt t="79703" x="4768850" y="4337050"/>
          <p14:tracePt t="79720" x="4768850" y="4330700"/>
          <p14:tracePt t="79736" x="4756150" y="4330700"/>
          <p14:tracePt t="79753" x="4743450" y="4330700"/>
          <p14:tracePt t="79753" x="4737100" y="4337050"/>
          <p14:tracePt t="79771" x="4730750" y="4337050"/>
          <p14:tracePt t="79771" x="4718050" y="4343400"/>
          <p14:tracePt t="79788" x="4711700" y="4343400"/>
          <p14:tracePt t="79788" x="4692650" y="4349750"/>
          <p14:tracePt t="79805" x="4686300" y="4356100"/>
          <p14:tracePt t="79805" x="4679950" y="4356100"/>
          <p14:tracePt t="79822" x="4673600" y="4362450"/>
          <p14:tracePt t="79822" x="4660900" y="4362450"/>
          <p14:tracePt t="79838" x="4654550" y="4362450"/>
          <p14:tracePt t="79838" x="4641850" y="4356100"/>
          <p14:tracePt t="79856" x="4629150" y="4349750"/>
          <p14:tracePt t="79874" x="4413250" y="4159250"/>
          <p14:tracePt t="79942" x="4387850" y="4121150"/>
          <p14:tracePt t="79948" x="4368800" y="4089400"/>
          <p14:tracePt t="79957" x="4330700" y="4013200"/>
          <p14:tracePt t="79972" x="4318000" y="3937000"/>
          <p14:tracePt t="79988" x="4337050" y="3867150"/>
          <p14:tracePt t="80005" x="4381500" y="3810000"/>
          <p14:tracePt t="80021" x="4457700" y="3771900"/>
          <p14:tracePt t="80038" x="4610100" y="3752850"/>
          <p14:tracePt t="80055" x="4743450" y="3752850"/>
          <p14:tracePt t="80071" x="4889500" y="3759200"/>
          <p14:tracePt t="80088" x="5130800" y="3752850"/>
          <p14:tracePt t="80105" x="5295900" y="3740150"/>
          <p14:tracePt t="80122" x="5454650" y="3721100"/>
          <p14:tracePt t="80138" x="5619750" y="3702050"/>
          <p14:tracePt t="80155" x="5861050" y="3683000"/>
          <p14:tracePt t="80172" x="6026150" y="3676650"/>
          <p14:tracePt t="80189" x="6191250" y="3676650"/>
          <p14:tracePt t="80205" x="6356350" y="3689350"/>
          <p14:tracePt t="80222" x="6521450" y="3695700"/>
          <p14:tracePt t="80222" x="6597650" y="3708400"/>
          <p14:tracePt t="80241" x="6750050" y="3727450"/>
          <p14:tracePt t="80256" x="6896100" y="3746500"/>
          <p14:tracePt t="80272" x="7042150" y="3771900"/>
          <p14:tracePt t="80289" x="7181850" y="3790950"/>
          <p14:tracePt t="80305" x="7321550" y="3803650"/>
          <p14:tracePt t="80322" x="7461250" y="3822700"/>
          <p14:tracePt t="80322" x="7524750" y="3835400"/>
          <p14:tracePt t="80341" x="7645400" y="3854450"/>
          <p14:tracePt t="80357" x="7759700" y="3879850"/>
          <p14:tracePt t="80372" x="7848600" y="3911600"/>
          <p14:tracePt t="80389" x="7956550" y="3968750"/>
          <p14:tracePt t="80406" x="8013700" y="4013200"/>
          <p14:tracePt t="80423" x="8045450" y="4064000"/>
          <p14:tracePt t="80439" x="8058150" y="4121150"/>
          <p14:tracePt t="80456" x="8032750" y="4203700"/>
          <p14:tracePt t="80473" x="7981950" y="4254500"/>
          <p14:tracePt t="80489" x="7912100" y="4298950"/>
          <p14:tracePt t="80506" x="7759700" y="4343400"/>
          <p14:tracePt t="80525" x="7626350" y="4362450"/>
          <p14:tracePt t="80541" x="7473950" y="4368800"/>
          <p14:tracePt t="80556" x="7289800" y="4375150"/>
          <p14:tracePt t="80573" x="7086600" y="4381500"/>
          <p14:tracePt t="80590" x="6858000" y="4387850"/>
          <p14:tracePt t="80590" x="6737350" y="4394200"/>
          <p14:tracePt t="80609" x="6489700" y="4406900"/>
          <p14:tracePt t="80624" x="6229350" y="4413250"/>
          <p14:tracePt t="80640" x="5975350" y="4425950"/>
          <p14:tracePt t="80657" x="5727700" y="4432300"/>
          <p14:tracePt t="80673" x="5511800" y="4438650"/>
          <p14:tracePt t="80690" x="5226050" y="4445000"/>
          <p14:tracePt t="80707" x="5080000" y="4451350"/>
          <p14:tracePt t="80723" x="4965700" y="4451350"/>
          <p14:tracePt t="80740" x="4883150" y="4451350"/>
          <p14:tracePt t="80757" x="4800600" y="4445000"/>
          <p14:tracePt t="80774" x="4775200" y="4438650"/>
          <p14:tracePt t="80790" x="4762500" y="4438650"/>
          <p14:tracePt t="80807" x="4743450" y="4451350"/>
          <p14:tracePt t="80824" x="4730750" y="4470400"/>
          <p14:tracePt t="80841" x="4711700" y="4483100"/>
          <p14:tracePt t="80858" x="4660900" y="4502150"/>
          <p14:tracePt t="80858" x="4629150" y="4508500"/>
          <p14:tracePt t="80875" x="4584700" y="4514850"/>
          <p14:tracePt t="80875" x="4476750" y="4514850"/>
          <p14:tracePt t="80893" x="4406900" y="4521200"/>
          <p14:tracePt t="80893" x="4330700" y="4527550"/>
          <p14:tracePt t="80909" x="4248150" y="4533900"/>
          <p14:tracePt t="80909" x="4159250" y="4546600"/>
          <p14:tracePt t="80925" x="4064000" y="4559300"/>
          <p14:tracePt t="80925" x="3956050" y="4572000"/>
          <p14:tracePt t="80925" x="3848100" y="4591050"/>
          <p14:tracePt t="80945" x="3733800" y="4610100"/>
          <p14:tracePt t="80957" x="3619500" y="4629150"/>
          <p14:tracePt t="80957" x="3498850" y="4648200"/>
          <p14:tracePt t="80957" x="3365500" y="4667250"/>
          <p14:tracePt t="80977" x="3232150" y="4692650"/>
          <p14:tracePt t="80977" x="3098800" y="4718050"/>
          <p14:tracePt t="80994" x="2952750" y="4743450"/>
          <p14:tracePt t="80994" x="2813050" y="4762500"/>
          <p14:tracePt t="81008" x="2667000" y="4787900"/>
          <p14:tracePt t="81008" x="2527300" y="4813300"/>
          <p14:tracePt t="81008" x="2387600" y="4838700"/>
          <p14:tracePt t="81028" x="2254250" y="4857750"/>
          <p14:tracePt t="81041" x="2127250" y="4870450"/>
          <p14:tracePt t="81041" x="2006600" y="4883150"/>
          <p14:tracePt t="81041" x="1892300" y="4895850"/>
          <p14:tracePt t="81061" x="1784350" y="4902200"/>
          <p14:tracePt t="81061" x="1676400" y="4902200"/>
          <p14:tracePt t="81076" x="1574800" y="4895850"/>
          <p14:tracePt t="81076" x="1479550" y="4895850"/>
          <p14:tracePt t="81093" x="1390650" y="4889500"/>
          <p14:tracePt t="81093" x="1308100" y="4876800"/>
          <p14:tracePt t="81109" x="1231900" y="4870450"/>
          <p14:tracePt t="81109" x="1092200" y="4851400"/>
          <p14:tracePt t="81126" x="1028700" y="4838700"/>
          <p14:tracePt t="81126" x="977900" y="4826000"/>
          <p14:tracePt t="81143" x="933450" y="4819650"/>
          <p14:tracePt t="81143" x="895350" y="4806950"/>
          <p14:tracePt t="81159" x="857250" y="4800600"/>
          <p14:tracePt t="81159" x="825500" y="4794250"/>
          <p14:tracePt t="81176" x="806450" y="4787900"/>
          <p14:tracePt t="81176" x="774700" y="4787900"/>
          <p14:tracePt t="81193" x="762000" y="4781550"/>
          <p14:tracePt t="81208" x="749300" y="4781550"/>
          <p14:tracePt t="81225" x="3422650" y="4648200"/>
          <p14:tracePt t="81502" x="3454400" y="4641850"/>
          <p14:tracePt t="81508" x="3479800" y="4641850"/>
          <p14:tracePt t="81516" x="3498850" y="4635500"/>
          <p14:tracePt t="81526" x="3530600" y="4622800"/>
          <p14:tracePt t="81545" x="3536950" y="4616450"/>
          <p14:tracePt t="81560" x="3536950" y="4610100"/>
          <p14:tracePt t="81576" x="3536950" y="4603750"/>
          <p14:tracePt t="81593" x="3530600" y="4597400"/>
          <p14:tracePt t="81609" x="3524250" y="4591050"/>
          <p14:tracePt t="81626" x="3517900" y="4591050"/>
          <p14:tracePt t="81644" x="3511550" y="4591050"/>
          <p14:tracePt t="81660" x="3517900" y="4597400"/>
          <p14:tracePt t="81676" x="3524250" y="4610100"/>
          <p14:tracePt t="81693" x="3524250" y="4616450"/>
          <p14:tracePt t="81710" x="3530600" y="4629150"/>
          <p14:tracePt t="81710" x="3524250" y="4635500"/>
          <p14:tracePt t="81728" x="3517900" y="4629150"/>
          <p14:tracePt t="81728" x="3511550" y="4635500"/>
          <p14:tracePt t="81745" x="3505200" y="4635500"/>
          <p14:tracePt t="81745" x="3498850" y="4635500"/>
          <p14:tracePt t="81761" x="3492500" y="4641850"/>
          <p14:tracePt t="81761" x="3486150" y="4648200"/>
          <p14:tracePt t="81778" x="3486150" y="4660900"/>
          <p14:tracePt t="81778" x="3486150" y="4686300"/>
          <p14:tracePt t="81795" x="3492500" y="4705350"/>
          <p14:tracePt t="81795" x="3498850" y="4718050"/>
          <p14:tracePt t="81812" x="3511550" y="4737100"/>
          <p14:tracePt t="81812" x="3530600" y="4762500"/>
          <p14:tracePt t="81828" x="3543300" y="4781550"/>
          <p14:tracePt t="81828" x="3587750" y="4813300"/>
          <p14:tracePt t="81845" x="3606800" y="4838700"/>
          <p14:tracePt t="81845" x="3632200" y="4851400"/>
          <p14:tracePt t="81862" x="3657600" y="4870450"/>
          <p14:tracePt t="81862" x="3683000" y="4889500"/>
          <p14:tracePt t="81878" x="3708400" y="4908550"/>
          <p14:tracePt t="81878" x="3733800" y="4927600"/>
          <p14:tracePt t="81895" x="3765550" y="4940300"/>
          <p14:tracePt t="81895" x="3797300" y="4959350"/>
          <p14:tracePt t="81913" x="3854450" y="4984750"/>
          <p14:tracePt t="81913" x="3886200" y="4997450"/>
          <p14:tracePt t="81929" x="3917950" y="5010150"/>
          <p14:tracePt t="81929" x="3949700" y="5022850"/>
          <p14:tracePt t="81946" x="3975100" y="5035550"/>
          <p14:tracePt t="81946" x="4000500" y="5041900"/>
          <p14:tracePt t="81962" x="4025900" y="5054600"/>
          <p14:tracePt t="81962" x="4044950" y="5060950"/>
          <p14:tracePt t="81962" x="4064000" y="5067300"/>
          <p14:tracePt t="81981" x="4076700" y="5073650"/>
          <p14:tracePt t="81981" x="4089400" y="5080000"/>
          <p14:tracePt t="81997" x="4095750" y="5080000"/>
          <p14:tracePt t="81997" x="4102100" y="5086350"/>
          <p14:tracePt t="82013" x="4102100" y="5092700"/>
          <p14:tracePt t="82028" x="4089400" y="5092700"/>
          <p14:tracePt t="82044" x="4083050" y="5099050"/>
          <p14:tracePt t="82044" x="4076700" y="5099050"/>
          <p14:tracePt t="82062" x="4064000" y="5099050"/>
          <p14:tracePt t="82062" x="4051300" y="5105400"/>
          <p14:tracePt t="82062" x="4044950" y="5105400"/>
          <p14:tracePt t="82081" x="4032250" y="5105400"/>
          <p14:tracePt t="82081" x="4019550" y="5111750"/>
          <p14:tracePt t="82096" x="4006850" y="5111750"/>
          <p14:tracePt t="82096" x="4000500" y="5111750"/>
          <p14:tracePt t="82112" x="3987800" y="5118100"/>
          <p14:tracePt t="82112" x="3975100" y="5118100"/>
          <p14:tracePt t="82129" x="3968750" y="5118100"/>
          <p14:tracePt t="82129" x="3956050" y="5118100"/>
          <p14:tracePt t="82146" x="3949700" y="5118100"/>
          <p14:tracePt t="82161" x="3943350" y="5111750"/>
          <p14:tracePt t="82178" x="3937000" y="5105400"/>
          <p14:tracePt t="82195" x="3937000" y="5099050"/>
          <p14:tracePt t="82195" x="3937000" y="5092700"/>
          <p14:tracePt t="82213" x="3937000" y="5086350"/>
          <p14:tracePt t="82213" x="3937000" y="5080000"/>
          <p14:tracePt t="82229" x="3943350" y="5067300"/>
          <p14:tracePt t="82229" x="3943350" y="5060950"/>
          <p14:tracePt t="82246" x="3943350" y="5054600"/>
          <p14:tracePt t="82246" x="3943350" y="5048250"/>
          <p14:tracePt t="82246" x="3949700" y="5035550"/>
          <p14:tracePt t="82265" x="3949700" y="5029200"/>
          <p14:tracePt t="82278" x="3949700" y="5016500"/>
          <p14:tracePt t="82278" x="3949700" y="5003800"/>
          <p14:tracePt t="82296" x="3943350" y="4997450"/>
          <p14:tracePt t="82296" x="3943350" y="4991100"/>
          <p14:tracePt t="82313" x="3943350" y="4984750"/>
          <p14:tracePt t="82313" x="3937000" y="4978400"/>
          <p14:tracePt t="82330" x="3937000" y="4972050"/>
          <p14:tracePt t="82330" x="3930650" y="4965700"/>
          <p14:tracePt t="82330" x="3930650" y="4959350"/>
          <p14:tracePt t="82349" x="3924300" y="4953000"/>
          <p14:tracePt t="82362" x="3917950" y="4940300"/>
          <p14:tracePt t="82380" x="3911600" y="4940300"/>
          <p14:tracePt t="82395" x="3898900" y="4940300"/>
          <p14:tracePt t="82412" x="3892550" y="4933950"/>
          <p14:tracePt t="82428" x="3886200" y="4933950"/>
          <p14:tracePt t="82445" x="3879850" y="4927600"/>
          <p14:tracePt t="82462" x="3879850" y="4921250"/>
          <p14:tracePt t="82479" x="3879850" y="4914900"/>
          <p14:tracePt t="82496" x="3879850" y="4908550"/>
          <p14:tracePt t="82496" x="3886200" y="4902200"/>
          <p14:tracePt t="82514" x="3898900" y="4902200"/>
          <p14:tracePt t="82529" x="3898900" y="4895850"/>
          <p14:tracePt t="82529" x="3905250" y="4895850"/>
          <p14:tracePt t="82547" x="3911600" y="4895850"/>
          <p14:tracePt t="82547" x="3917950" y="4889500"/>
          <p14:tracePt t="82564" x="3924300" y="4889500"/>
          <p14:tracePt t="82580" x="3924300" y="4883150"/>
          <p14:tracePt t="82596" x="3930650" y="4876800"/>
          <p14:tracePt t="82613" x="3937000" y="4870450"/>
          <p14:tracePt t="82633" x="3943350" y="4870450"/>
          <p14:tracePt t="82649" x="3949700" y="4870450"/>
          <p14:tracePt t="82665" x="3949700" y="4864100"/>
          <p14:tracePt t="82681" x="3956050" y="4857750"/>
          <p14:tracePt t="82700" x="3962400" y="4857750"/>
          <p14:tracePt t="82717" x="3968750" y="4851400"/>
          <p14:tracePt t="82733" x="3975100" y="4845050"/>
          <p14:tracePt t="82747" x="3981450" y="4838700"/>
          <p14:tracePt t="82769" x="3987800" y="4832350"/>
          <p14:tracePt t="82781" x="3994150" y="4832350"/>
          <p14:tracePt t="82800" x="3994150" y="4826000"/>
          <p14:tracePt t="82813" x="4000500" y="4819650"/>
          <p14:tracePt t="82830" x="4000500" y="4813300"/>
          <p14:tracePt t="82847" x="4000500" y="4806950"/>
          <p14:tracePt t="82864" x="3994150" y="4800600"/>
          <p14:tracePt t="82880" x="3994150" y="4794250"/>
          <p14:tracePt t="82897" x="3987800" y="4794250"/>
          <p14:tracePt t="82940" x="3981450" y="4787900"/>
          <p14:tracePt t="82957" x="3975100" y="4794250"/>
          <p14:tracePt t="82964" x="3968750" y="4794250"/>
          <p14:tracePt t="82972" x="3962400" y="4794250"/>
          <p14:tracePt t="82980" x="3956050" y="4794250"/>
          <p14:tracePt t="82980" x="3949700" y="4794250"/>
          <p14:tracePt t="82980" x="3943350" y="4794250"/>
          <p14:tracePt t="83001" x="3930650" y="4800600"/>
          <p14:tracePt t="83014" x="3917950" y="4800600"/>
          <p14:tracePt t="83014" x="3892550" y="4806950"/>
          <p14:tracePt t="83032" x="3873500" y="4806950"/>
          <p14:tracePt t="83032" x="3854450" y="4813300"/>
          <p14:tracePt t="83049" x="3835400" y="4813300"/>
          <p14:tracePt t="83049" x="3810000" y="4819650"/>
          <p14:tracePt t="83066" x="3784600" y="4819650"/>
          <p14:tracePt t="83066" x="3759200" y="4826000"/>
          <p14:tracePt t="83066" x="3733800" y="4826000"/>
          <p14:tracePt t="83085" x="3708400" y="4832350"/>
          <p14:tracePt t="83097" x="3683000" y="4832350"/>
          <p14:tracePt t="83097" x="3625850" y="4838700"/>
          <p14:tracePt t="83116" x="3594100" y="4838700"/>
          <p14:tracePt t="83116" x="3562350" y="4838700"/>
          <p14:tracePt t="83132" x="3536950" y="4838700"/>
          <p14:tracePt t="83132" x="3505200" y="4838700"/>
          <p14:tracePt t="83149" x="3479800" y="4838700"/>
          <p14:tracePt t="83149" x="3422650" y="4838700"/>
          <p14:tracePt t="83166" x="3397250" y="4838700"/>
          <p14:tracePt t="83166" x="3378200" y="4838700"/>
          <p14:tracePt t="83182" x="3352800" y="4838700"/>
          <p14:tracePt t="83182" x="3333750" y="4838700"/>
          <p14:tracePt t="83200" x="3314700" y="4838700"/>
          <p14:tracePt t="83200" x="3295650" y="4838700"/>
          <p14:tracePt t="83216" x="3276600" y="4838700"/>
          <p14:tracePt t="83216" x="3244850" y="4838700"/>
          <p14:tracePt t="83234" x="3232150" y="4838700"/>
          <p14:tracePt t="83234" x="3219450" y="4838700"/>
          <p14:tracePt t="83250" x="3206750" y="4838700"/>
          <p14:tracePt t="83250" x="3194050" y="4838700"/>
          <p14:tracePt t="83266" x="3187700" y="4838700"/>
          <p14:tracePt t="83266" x="3175000" y="4838700"/>
          <p14:tracePt t="83266" x="3168650" y="4838700"/>
          <p14:tracePt t="83285" x="3162300" y="4832350"/>
          <p14:tracePt t="83298" x="3155950" y="4832350"/>
          <p14:tracePt t="83298" x="3143250" y="4832350"/>
          <p14:tracePt t="83317" x="3136900" y="4832350"/>
          <p14:tracePt t="83332" x="3130550" y="4832350"/>
          <p14:tracePt t="83348" x="3124200" y="4832350"/>
          <p14:tracePt t="83365" x="3117850" y="4826000"/>
          <p14:tracePt t="83385" x="3111500" y="4813300"/>
          <p14:tracePt t="83400" x="3111500" y="4806950"/>
          <p14:tracePt t="83415" x="3111500" y="4800600"/>
          <p14:tracePt t="83432" x="3111500" y="4794250"/>
          <p14:tracePt t="83449" x="3124200" y="4787900"/>
          <p14:tracePt t="83449" x="3130550" y="4781550"/>
          <p14:tracePt t="83467" x="3136900" y="4781550"/>
          <p14:tracePt t="83467" x="3149600" y="4781550"/>
          <p14:tracePt t="83483" x="3162300" y="4781550"/>
          <p14:tracePt t="83483" x="3175000" y="4781550"/>
          <p14:tracePt t="83501" x="3187700" y="4781550"/>
          <p14:tracePt t="83501" x="3206750" y="4781550"/>
          <p14:tracePt t="83518" x="3225800" y="4781550"/>
          <p14:tracePt t="83518" x="3270250" y="4787900"/>
          <p14:tracePt t="83534" x="3295650" y="4787900"/>
          <p14:tracePt t="83534" x="3314700" y="4794250"/>
          <p14:tracePt t="83551" x="3340100" y="4794250"/>
          <p14:tracePt t="83551" x="3359150" y="4794250"/>
          <p14:tracePt t="83567" x="3378200" y="4794250"/>
          <p14:tracePt t="83567" x="3416300" y="4794250"/>
          <p14:tracePt t="83585" x="3435350" y="4794250"/>
          <p14:tracePt t="83585" x="3454400" y="4794250"/>
          <p14:tracePt t="83601" x="3473450" y="4794250"/>
          <p14:tracePt t="83601" x="3486150" y="4794250"/>
          <p14:tracePt t="83618" x="3498850" y="4794250"/>
          <p14:tracePt t="83618" x="3517900" y="4794250"/>
          <p14:tracePt t="83634" x="3530600" y="4794250"/>
          <p14:tracePt t="83634" x="3543300" y="4794250"/>
          <p14:tracePt t="83634" x="3556000" y="4794250"/>
          <p14:tracePt t="83653" x="3568700" y="4794250"/>
          <p14:tracePt t="83666" x="3581400" y="4800600"/>
          <p14:tracePt t="83666" x="3600450" y="4800600"/>
          <p14:tracePt t="83685" x="3613150" y="4800600"/>
          <p14:tracePt t="83685" x="3625850" y="4800600"/>
          <p14:tracePt t="83701" x="3632200" y="4800600"/>
          <p14:tracePt t="83701" x="3638550" y="4806950"/>
          <p14:tracePt t="83717" x="3651250" y="4806950"/>
          <p14:tracePt t="83717" x="3657600" y="4806950"/>
          <p14:tracePt t="83717" x="3663950" y="4806950"/>
          <p14:tracePt t="83736" x="3670300" y="4806950"/>
          <p14:tracePt t="83750" x="3683000" y="4800600"/>
          <p14:tracePt t="83750" x="3695700" y="4800600"/>
          <p14:tracePt t="83767" x="3708400" y="4794250"/>
          <p14:tracePt t="83767" x="3714750" y="4794250"/>
          <p14:tracePt t="83785" x="3721100" y="4794250"/>
          <p14:tracePt t="83785" x="3733800" y="4794250"/>
          <p14:tracePt t="83801" x="3740150" y="4787900"/>
          <p14:tracePt t="83801" x="3752850" y="4787900"/>
          <p14:tracePt t="83818" x="3759200" y="4787900"/>
          <p14:tracePt t="83818" x="3784600" y="4794250"/>
          <p14:tracePt t="83835" x="3797300" y="4794250"/>
          <p14:tracePt t="83835" x="3810000" y="4800600"/>
          <p14:tracePt t="83852" x="3822700" y="4800600"/>
          <p14:tracePt t="83852" x="3835400" y="4800600"/>
          <p14:tracePt t="83868" x="3841750" y="4806950"/>
          <p14:tracePt t="83868" x="3860800" y="4806950"/>
          <p14:tracePt t="83885" x="3867150" y="4813300"/>
          <p14:tracePt t="83900" x="3873500" y="4813300"/>
          <p14:tracePt t="83917" x="3867150" y="4819650"/>
          <p14:tracePt t="83940" x="3860800" y="4819650"/>
          <p14:tracePt t="83950" x="3854450" y="4819650"/>
          <p14:tracePt t="83950" x="3835400" y="4819650"/>
          <p14:tracePt t="83969" x="3829050" y="4819650"/>
          <p14:tracePt t="83969" x="3816350" y="4819650"/>
          <p14:tracePt t="83986" x="3810000" y="4819650"/>
          <p14:tracePt t="83986" x="3797300" y="4819650"/>
          <p14:tracePt t="83986" x="3790950" y="4819650"/>
          <p14:tracePt t="84004" x="3778250" y="4819650"/>
          <p14:tracePt t="84017" x="3771900" y="4819650"/>
          <p14:tracePt t="84017" x="3759200" y="4819650"/>
          <p14:tracePt t="84017" x="3746500" y="4819650"/>
          <p14:tracePt t="84038" x="3733800" y="4813300"/>
          <p14:tracePt t="84038" x="3727450" y="4813300"/>
          <p14:tracePt t="84053" x="3714750" y="4813300"/>
          <p14:tracePt t="84053" x="3702050" y="4813300"/>
          <p14:tracePt t="84069" x="3695700" y="4806950"/>
          <p14:tracePt t="84069" x="3683000" y="4806950"/>
          <p14:tracePt t="84086" x="3676650" y="4806950"/>
          <p14:tracePt t="84086" x="3670300" y="4806950"/>
          <p14:tracePt t="84102" x="3663950" y="4806950"/>
          <p14:tracePt t="84102" x="3657600" y="4800600"/>
          <p14:tracePt t="84120" x="3651250" y="4806950"/>
          <p14:tracePt t="84134" x="3644900" y="4806950"/>
          <p14:tracePt t="84151" x="3638550" y="4813300"/>
          <p14:tracePt t="84192" x="3644900" y="4806950"/>
          <p14:tracePt t="84244" x="3651250" y="4806950"/>
          <p14:tracePt t="84260" x="3657600" y="4800600"/>
          <p14:tracePt t="84276" x="3663950" y="4794250"/>
          <p14:tracePt t="84304" x="3663950" y="4787900"/>
          <p14:tracePt t="84320" x="3663950" y="4781550"/>
          <p14:tracePt t="84336" x="3657600" y="4775200"/>
          <p14:tracePt t="84352" x="3657600" y="4768850"/>
          <p14:tracePt t="84364" x="3657600" y="4762500"/>
          <p14:tracePt t="84388" x="3651250" y="4762500"/>
          <p14:tracePt t="84456" x="3644900" y="4762500"/>
          <p14:tracePt t="84484" x="3644900" y="4768850"/>
          <p14:tracePt t="84532" x="3638550" y="4768850"/>
          <p14:tracePt t="84551" x="3638550" y="4775200"/>
          <p14:tracePt t="84576" x="3632200" y="4781550"/>
          <p14:tracePt t="84604" x="3632200" y="4787900"/>
          <p14:tracePt t="84628" x="3632200" y="4794250"/>
          <p14:tracePt t="84644" x="3625850" y="4800600"/>
          <p14:tracePt t="84660" x="3619500" y="4806950"/>
          <p14:tracePt t="84672" x="3613150" y="4813300"/>
          <p14:tracePt t="84688" x="3613150" y="4819650"/>
          <p14:tracePt t="84724" x="3619500" y="4826000"/>
          <p14:tracePt t="84740" x="3619500" y="4838700"/>
          <p14:tracePt t="84755" x="3619500" y="4845050"/>
          <p14:tracePt t="84772" x="3613150" y="4851400"/>
          <p14:tracePt t="84784" x="3619500" y="4857750"/>
          <p14:tracePt t="84840" x="3625850" y="4857750"/>
          <p14:tracePt t="84852" x="3632200" y="4857750"/>
          <p14:tracePt t="84868" x="3638550" y="4857750"/>
          <p14:tracePt t="84892" x="3644900" y="4857750"/>
          <p14:tracePt t="84912" x="3651250" y="4857750"/>
          <p14:tracePt t="84928" x="3657600" y="4857750"/>
          <p14:tracePt t="84960" x="3663950" y="4857750"/>
          <p14:tracePt t="84980" x="3670300" y="4857750"/>
          <p14:tracePt t="85020" x="3670300" y="4851400"/>
          <p14:tracePt t="85040" x="3676650" y="4845050"/>
          <p14:tracePt t="85056" x="3683000" y="4838700"/>
          <p14:tracePt t="85100" x="3689350" y="4832350"/>
          <p14:tracePt t="85116" x="3695700" y="4826000"/>
          <p14:tracePt t="85140" x="3702050" y="4826000"/>
          <p14:tracePt t="85152" x="3708400" y="4819650"/>
          <p14:tracePt t="85168" x="3714750" y="4813300"/>
          <p14:tracePt t="85203" x="3721100" y="4813300"/>
          <p14:tracePt t="85236" x="3721100" y="4806950"/>
          <p14:tracePt t="85260" x="3727450" y="4800600"/>
          <p14:tracePt t="85280" x="3727450" y="4794250"/>
          <p14:tracePt t="85304" x="3733800" y="4794250"/>
          <p14:tracePt t="85324" x="3740150" y="4787900"/>
          <p14:tracePt t="85340" x="3746500" y="4787900"/>
          <p14:tracePt t="85356" x="3752850" y="4781550"/>
          <p14:tracePt t="85372" x="3759200" y="4775200"/>
          <p14:tracePt t="85384" x="3759200" y="4768850"/>
          <p14:tracePt t="85400" x="3759200" y="4762500"/>
          <p14:tracePt t="85424" x="3752850" y="4768850"/>
          <p14:tracePt t="85468" x="3746500" y="4768850"/>
          <p14:tracePt t="85484" x="3740150" y="4768850"/>
          <p14:tracePt t="85500" x="3733800" y="4768850"/>
          <p14:tracePt t="85512" x="3727450" y="4775200"/>
          <p14:tracePt t="85544" x="3721100" y="4775200"/>
          <p14:tracePt t="85656" x="3714750" y="4775200"/>
          <p14:tracePt t="85693" x="3708400" y="4775200"/>
          <p14:tracePt t="85724" x="3702050" y="4781550"/>
          <p14:tracePt t="85767" x="3695700" y="4781550"/>
          <p14:tracePt t="85784" x="3689350" y="4781550"/>
          <p14:tracePt t="85800" x="3683000" y="4781550"/>
          <p14:tracePt t="85812" x="3676650" y="4775200"/>
          <p14:tracePt t="85828" x="3670300" y="4775200"/>
          <p14:tracePt t="85844" x="3663950" y="4768850"/>
          <p14:tracePt t="85860" x="3651250" y="4762500"/>
          <p14:tracePt t="85873" x="3651250" y="4756150"/>
          <p14:tracePt t="85873" x="3644900" y="4756150"/>
          <p14:tracePt t="85891" x="3632200" y="4749800"/>
          <p14:tracePt t="85906" x="3625850" y="4743450"/>
          <p14:tracePt t="85906" x="3619500" y="4743450"/>
          <p14:tracePt t="85925" x="3613150" y="4743450"/>
          <p14:tracePt t="85925" x="3606800" y="4737100"/>
          <p14:tracePt t="85942" x="3600450" y="4724400"/>
          <p14:tracePt t="85957" x="3594100" y="4718050"/>
          <p14:tracePt t="85957" x="3587750" y="4718050"/>
          <p14:tracePt t="85975" x="3581400" y="4711700"/>
          <p14:tracePt t="85975" x="3575050" y="4699000"/>
          <p14:tracePt t="85993" x="3568700" y="4692650"/>
          <p14:tracePt t="86007" x="3562350" y="4679950"/>
          <p14:tracePt t="86060" x="3556000" y="4673600"/>
          <p14:tracePt t="86068" x="3556000" y="4667250"/>
          <p14:tracePt t="86077" x="3549650" y="4654550"/>
          <p14:tracePt t="86092" x="3556000" y="4648200"/>
          <p14:tracePt t="86107" x="3562350" y="4654550"/>
          <p14:tracePt t="86107" x="3562350" y="4660900"/>
          <p14:tracePt t="86125" x="3568700" y="4673600"/>
          <p14:tracePt t="86125" x="3568700" y="4686300"/>
          <p14:tracePt t="86125" x="3575050" y="4699000"/>
          <p14:tracePt t="86145" x="3575050" y="4711700"/>
          <p14:tracePt t="86157" x="3581400" y="4724400"/>
          <p14:tracePt t="86157" x="3581400" y="4749800"/>
          <p14:tracePt t="86176" x="3587750" y="4756150"/>
          <p14:tracePt t="86176" x="3587750" y="4762500"/>
          <p14:tracePt t="86193" x="3587750" y="4768850"/>
          <p14:tracePt t="86207" x="3594100" y="4768850"/>
          <p14:tracePt t="86224" x="3600450" y="4768850"/>
          <p14:tracePt t="86256" x="3606800" y="4768850"/>
          <p14:tracePt t="86284" x="3606800" y="4762500"/>
          <p14:tracePt t="86307" x="3613150" y="4762500"/>
          <p14:tracePt t="86340" x="3619500" y="4756150"/>
          <p14:tracePt t="86376" x="3625850" y="4756150"/>
          <p14:tracePt t="86744" x="3625850" y="4749800"/>
          <p14:tracePt t="86780" x="3632200" y="4749800"/>
          <p14:tracePt t="86812" x="3638550" y="4743450"/>
          <p14:tracePt t="86840" x="3638550" y="4737100"/>
          <p14:tracePt t="86864" x="3638550" y="4730750"/>
          <p14:tracePt t="86879" x="3638550" y="4724400"/>
          <p14:tracePt t="86892" x="3638550" y="4718050"/>
          <p14:tracePt t="86908" x="3638550" y="4711700"/>
          <p14:tracePt t="86924" x="3638550" y="4705350"/>
          <p14:tracePt t="86932" x="3632200" y="4699000"/>
          <p14:tracePt t="86945" x="3632200" y="4692650"/>
          <p14:tracePt t="86945" x="3632200" y="4686300"/>
          <p14:tracePt t="86961" x="3632200" y="4679950"/>
          <p14:tracePt t="86977" x="3632200" y="4673600"/>
          <p14:tracePt t="86994" x="3632200" y="4667250"/>
          <p14:tracePt t="86994" x="3638550" y="4660900"/>
          <p14:tracePt t="87012" x="3644900" y="4654550"/>
          <p14:tracePt t="87028" x="3651250" y="4654550"/>
          <p14:tracePt t="87028" x="3657600" y="4654550"/>
          <p14:tracePt t="87045" x="3663950" y="4648200"/>
          <p14:tracePt t="87045" x="3676650" y="4654550"/>
          <p14:tracePt t="87061" x="3683000" y="4660900"/>
          <p14:tracePt t="87061" x="3695700" y="4667250"/>
          <p14:tracePt t="87061" x="3702050" y="4667250"/>
          <p14:tracePt t="87081" x="3708400" y="4673600"/>
          <p14:tracePt t="87094" x="3714750" y="4679950"/>
          <p14:tracePt t="87094" x="3721100" y="4679950"/>
          <p14:tracePt t="87112" x="3727450" y="4679950"/>
          <p14:tracePt t="87127" x="3733800" y="4673600"/>
          <p14:tracePt t="87144" x="3740150" y="4673600"/>
          <p14:tracePt t="87161" x="3740150" y="4679950"/>
          <p14:tracePt t="87208" x="3733800" y="4673600"/>
          <p14:tracePt t="87240" x="3733800" y="4667250"/>
          <p14:tracePt t="87276" x="3727450" y="4673600"/>
          <p14:tracePt t="87320" x="3721100" y="4673600"/>
          <p14:tracePt t="87484" x="3721100" y="4679950"/>
          <p14:tracePt t="87531" x="3721100" y="4686300"/>
          <p14:tracePt t="87576" x="3721100" y="4679950"/>
          <p14:tracePt t="87724" x="3721100" y="4673600"/>
          <p14:tracePt t="87780" x="3721100" y="4667250"/>
          <p14:tracePt t="87800" x="3721100" y="4654550"/>
          <p14:tracePt t="87816" x="3721100" y="4641850"/>
          <p14:tracePt t="87832" x="3721100" y="4635500"/>
          <p14:tracePt t="87840" x="3721100" y="4629150"/>
          <p14:tracePt t="87846" x="3721100" y="4622800"/>
          <p14:tracePt t="87846" x="3727450" y="4610100"/>
          <p14:tracePt t="87864" x="3727450" y="4597400"/>
          <p14:tracePt t="87864" x="3727450" y="4591050"/>
          <p14:tracePt t="88260" x="5041900" y="4375150"/>
          <p14:tracePt t="88277" x="5035550" y="4375150"/>
          <p14:tracePt t="88281" x="5029200" y="4375150"/>
          <p14:tracePt t="88281" x="5016500" y="4375150"/>
          <p14:tracePt t="88299" x="5003800" y="4368800"/>
          <p14:tracePt t="88299" x="4991100" y="4368800"/>
          <p14:tracePt t="88316" x="4972050" y="4362450"/>
          <p14:tracePt t="88316" x="4959350" y="4362450"/>
          <p14:tracePt t="88332" x="4946650" y="4356100"/>
          <p14:tracePt t="88332" x="4921250" y="4349750"/>
          <p14:tracePt t="88349" x="4908550" y="4343400"/>
          <p14:tracePt t="88349" x="4895850" y="4337050"/>
          <p14:tracePt t="88366" x="4883150" y="4337050"/>
          <p14:tracePt t="88366" x="4870450" y="4330700"/>
          <p14:tracePt t="88384" x="4857750" y="4330700"/>
          <p14:tracePt t="88384" x="4838700" y="4324350"/>
          <p14:tracePt t="88401" x="4826000" y="4324350"/>
          <p14:tracePt t="88415" x="4819650" y="4324350"/>
          <p14:tracePt t="88432" x="4819650" y="4318000"/>
          <p14:tracePt t="88460" x="4832350" y="4318000"/>
          <p14:tracePt t="88476" x="4838700" y="4318000"/>
          <p14:tracePt t="88492" x="4845050" y="4318000"/>
          <p14:tracePt t="88500" x="4851400" y="4318000"/>
          <p14:tracePt t="88500" x="4857750" y="4318000"/>
          <p14:tracePt t="88517" x="4870450" y="4318000"/>
          <p14:tracePt t="88517" x="4876800" y="4311650"/>
          <p14:tracePt t="88533" x="4883150" y="4305300"/>
          <p14:tracePt t="88533" x="4889500" y="4298950"/>
          <p14:tracePt t="88550" x="4902200" y="4286250"/>
          <p14:tracePt t="88569" x="5099050" y="4235450"/>
          <p14:tracePt t="88569" x="5130800" y="4235450"/>
          <p14:tracePt t="88640" x="5162550" y="4241800"/>
          <p14:tracePt t="88647" x="5200650" y="4248150"/>
          <p14:tracePt t="88656" x="5232400" y="4254500"/>
          <p14:tracePt t="88665" x="5308600" y="4260850"/>
          <p14:tracePt t="88683" x="5429250" y="4260850"/>
          <p14:tracePt t="88700" x="5511800" y="4260850"/>
          <p14:tracePt t="88716" x="5607050" y="4254500"/>
          <p14:tracePt t="88733" x="5702300" y="4260850"/>
          <p14:tracePt t="88750" x="5803900" y="4260850"/>
          <p14:tracePt t="88750" x="5854700" y="4267200"/>
          <p14:tracePt t="88769" x="5956300" y="4267200"/>
          <p14:tracePt t="88784" x="6070600" y="4273550"/>
          <p14:tracePt t="88800" x="6178550" y="4273550"/>
          <p14:tracePt t="88816" x="6286500" y="4273550"/>
          <p14:tracePt t="88833" x="6388100" y="4273550"/>
          <p14:tracePt t="88850" x="6489700" y="4279900"/>
          <p14:tracePt t="88850" x="6534150" y="4279900"/>
          <p14:tracePt t="88870" x="6635750" y="4279900"/>
          <p14:tracePt t="88883" x="6737350" y="4279900"/>
          <p14:tracePt t="88900" x="6832600" y="4279900"/>
          <p14:tracePt t="88917" x="6927850" y="4273550"/>
          <p14:tracePt t="88933" x="7067550" y="4267200"/>
          <p14:tracePt t="88950" x="7162800" y="4260850"/>
          <p14:tracePt t="88967" x="7251700" y="4260850"/>
          <p14:tracePt t="88984" x="7378700" y="4254500"/>
          <p14:tracePt t="89001" x="7454900" y="4254500"/>
          <p14:tracePt t="89018" x="7531100" y="4248150"/>
          <p14:tracePt t="89034" x="7600950" y="4248150"/>
          <p14:tracePt t="89051" x="7702550" y="4241800"/>
          <p14:tracePt t="89069" x="7766050" y="4241800"/>
          <p14:tracePt t="89084" x="7823200" y="4241800"/>
          <p14:tracePt t="89101" x="7880350" y="4241800"/>
          <p14:tracePt t="89117" x="7937500" y="4235450"/>
          <p14:tracePt t="89134" x="8007350" y="4235450"/>
          <p14:tracePt t="89153" x="8051800" y="4229100"/>
          <p14:tracePt t="89168" x="8083550" y="4222750"/>
          <p14:tracePt t="89184" x="8108950" y="4222750"/>
          <p14:tracePt t="89201" x="8134350" y="4216400"/>
          <p14:tracePt t="89218" x="8147050" y="4216400"/>
          <p14:tracePt t="89236" x="8153400" y="4216400"/>
          <p14:tracePt t="89251" x="8147050" y="4222750"/>
          <p14:tracePt t="89272" x="8140700" y="4229100"/>
          <p14:tracePt t="89284" x="8121650" y="4235450"/>
          <p14:tracePt t="89302" x="8089900" y="4241800"/>
          <p14:tracePt t="89302" x="8064500" y="4248150"/>
          <p14:tracePt t="89319" x="8039100" y="4248150"/>
          <p14:tracePt t="89319" x="8007350" y="4248150"/>
          <p14:tracePt t="89336" x="7975600" y="4254500"/>
          <p14:tracePt t="89336" x="7937500" y="4254500"/>
          <p14:tracePt t="89353" x="7899400" y="4254500"/>
          <p14:tracePt t="89353" x="7804150" y="4260850"/>
          <p14:tracePt t="89371" x="7753350" y="4267200"/>
          <p14:tracePt t="89371" x="7702550" y="4273550"/>
          <p14:tracePt t="89386" x="7645400" y="4279900"/>
          <p14:tracePt t="89386" x="7581900" y="4292600"/>
          <p14:tracePt t="89403" x="7518400" y="4298950"/>
          <p14:tracePt t="89403" x="7372350" y="4311650"/>
          <p14:tracePt t="89421" x="7296150" y="4324350"/>
          <p14:tracePt t="89421" x="7219950" y="4330700"/>
          <p14:tracePt t="89437" x="7137400" y="4337050"/>
          <p14:tracePt t="89437" x="7048500" y="4343400"/>
          <p14:tracePt t="89453" x="6959600" y="4349750"/>
          <p14:tracePt t="89453" x="6864350" y="4362450"/>
          <p14:tracePt t="89469" x="6762750" y="4368800"/>
          <p14:tracePt t="89469" x="6661150" y="4381500"/>
          <p14:tracePt t="89469" x="6553200" y="4387850"/>
          <p14:tracePt t="89489" x="6445250" y="4400550"/>
          <p14:tracePt t="89501" x="6330950" y="4413250"/>
          <p14:tracePt t="89501" x="6083300" y="4425950"/>
          <p14:tracePt t="89520" x="5956300" y="4438650"/>
          <p14:tracePt t="89520" x="5829300" y="4445000"/>
          <p14:tracePt t="89538" x="5695950" y="4451350"/>
          <p14:tracePt t="89538" x="5562600" y="4457700"/>
          <p14:tracePt t="89554" x="5422900" y="4464050"/>
          <p14:tracePt t="89554" x="5283200" y="4476750"/>
          <p14:tracePt t="89570" x="5143500" y="4483100"/>
          <p14:tracePt t="89570" x="5003800" y="4495800"/>
          <p14:tracePt t="89570" x="4864100" y="4508500"/>
          <p14:tracePt t="89589" x="4724400" y="4514850"/>
          <p14:tracePt t="89589" x="4584700" y="4527550"/>
          <p14:tracePt t="89603" x="4445000" y="4540250"/>
          <p14:tracePt t="89603" x="4311650" y="4546600"/>
          <p14:tracePt t="89620" x="4178300" y="4552950"/>
          <p14:tracePt t="89620" x="4044950" y="4559300"/>
          <p14:tracePt t="89637" x="3917950" y="4565650"/>
          <p14:tracePt t="89637" x="3784600" y="4572000"/>
          <p14:tracePt t="89653" x="3663950" y="4578350"/>
          <p14:tracePt t="89653" x="3429000" y="4584700"/>
          <p14:tracePt t="89670" x="3314700" y="4584700"/>
          <p14:tracePt t="89670" x="3206750" y="4591050"/>
          <p14:tracePt t="89687" x="3098800" y="4591050"/>
          <p14:tracePt t="89687" x="2997200" y="4597400"/>
          <p14:tracePt t="89704" x="2901950" y="4597400"/>
          <p14:tracePt t="89704" x="2717800" y="4603750"/>
          <p14:tracePt t="89721" x="2635250" y="4603750"/>
          <p14:tracePt t="89721" x="2552700" y="4610100"/>
          <p14:tracePt t="89737" x="2482850" y="4610100"/>
          <p14:tracePt t="89737" x="2413000" y="4610100"/>
          <p14:tracePt t="89754" x="2343150" y="4610100"/>
          <p14:tracePt t="89754" x="2279650" y="4603750"/>
          <p14:tracePt t="89770" x="2222500" y="4603750"/>
          <p14:tracePt t="89770" x="2159000" y="4603750"/>
          <p14:tracePt t="89770" x="2101850" y="4603750"/>
          <p14:tracePt t="89789" x="2051050" y="4603750"/>
          <p14:tracePt t="89789" x="1993900" y="4603750"/>
          <p14:tracePt t="89804" x="1943100" y="4603750"/>
          <p14:tracePt t="89804" x="1885950" y="4603750"/>
          <p14:tracePt t="89821" x="1835150" y="4597400"/>
          <p14:tracePt t="89821" x="1784350" y="4597400"/>
          <p14:tracePt t="89838" x="1733550" y="4603750"/>
          <p14:tracePt t="89838" x="1676400" y="4603750"/>
          <p14:tracePt t="89838" x="1625600" y="4603750"/>
          <p14:tracePt t="89857" x="1568450" y="4603750"/>
          <p14:tracePt t="89870" x="1517650" y="4610100"/>
          <p14:tracePt t="89870" x="1466850" y="4616450"/>
          <p14:tracePt t="89889" x="1358900" y="4629150"/>
          <p14:tracePt t="89889" x="1308100" y="4635500"/>
          <p14:tracePt t="89904" x="1263650" y="4635500"/>
          <p14:tracePt t="89904" x="1219200" y="4648200"/>
          <p14:tracePt t="89921" x="1174750" y="4648200"/>
          <p14:tracePt t="89921" x="1130300" y="4654550"/>
          <p14:tracePt t="89938" x="1092200" y="4660900"/>
          <p14:tracePt t="89938" x="1047750" y="4667250"/>
          <p14:tracePt t="89938" x="1016000" y="4673600"/>
          <p14:tracePt t="89957" x="977900" y="4673600"/>
          <p14:tracePt t="89957" x="946150" y="4679950"/>
          <p14:tracePt t="89971" x="914400" y="4679950"/>
          <p14:tracePt t="89971" x="889000" y="4686300"/>
          <p14:tracePt t="89988" x="863600" y="4686300"/>
          <p14:tracePt t="89988" x="838200" y="4686300"/>
          <p14:tracePt t="90005" x="819150" y="4692650"/>
          <p14:tracePt t="90005" x="793750" y="4699000"/>
          <p14:tracePt t="90021" x="787400" y="4699000"/>
          <p14:tracePt t="90021" x="781050" y="4705350"/>
          <p14:tracePt t="90038" x="774700" y="4699000"/>
          <p14:tracePt t="90053" x="768350" y="4699000"/>
          <p14:tracePt t="90072" x="1003300" y="4705350"/>
          <p14:tracePt t="90175" x="1041400" y="4705350"/>
          <p14:tracePt t="90180" x="1079500" y="4705350"/>
          <p14:tracePt t="90189" x="1162050" y="4699000"/>
          <p14:tracePt t="90204" x="1250950" y="4699000"/>
          <p14:tracePt t="90221" x="1352550" y="4699000"/>
          <p14:tracePt t="90238" x="1454150" y="4692650"/>
          <p14:tracePt t="90238" x="1504950" y="4692650"/>
          <p14:tracePt t="90256" x="1606550" y="4686300"/>
          <p14:tracePt t="90271" x="1708150" y="4679950"/>
          <p14:tracePt t="90288" x="1803400" y="4679950"/>
          <p14:tracePt t="90305" x="1943100" y="4679950"/>
          <p14:tracePt t="90321" x="2025650" y="4679950"/>
          <p14:tracePt t="90338" x="2108200" y="4673600"/>
          <p14:tracePt t="90355" x="2171700" y="4667250"/>
          <p14:tracePt t="90373" x="2254250" y="4660900"/>
          <p14:tracePt t="90388" x="2292350" y="4660900"/>
          <p14:tracePt t="90405" x="2324100" y="4660900"/>
          <p14:tracePt t="90422" x="2343150" y="4660900"/>
          <p14:tracePt t="90422" x="2349500" y="4660900"/>
          <p14:tracePt t="90441" x="2355850" y="4660900"/>
          <p14:tracePt t="90456" x="2362200" y="4660900"/>
          <p14:tracePt t="90472" x="2355850" y="4660900"/>
          <p14:tracePt t="90507" x="2349500" y="4660900"/>
          <p14:tracePt t="90523" x="2343150" y="4660900"/>
          <p14:tracePt t="90540" x="2343150" y="4667250"/>
          <p14:tracePt t="90560" x="2343150" y="4673600"/>
          <p14:tracePt t="90584" x="2343150" y="4679950"/>
          <p14:tracePt t="90600" x="2349500" y="4686300"/>
          <p14:tracePt t="90616" x="2355850" y="4686300"/>
          <p14:tracePt t="90628" x="2362200" y="4679950"/>
          <p14:tracePt t="90668" x="2368550" y="4679950"/>
          <p14:tracePt t="90704" x="2362200" y="4673600"/>
          <p14:tracePt t="90756" x="2355850" y="4667250"/>
          <p14:tracePt t="90780" x="2349500" y="4660900"/>
          <p14:tracePt t="90856" x="2349500" y="4654550"/>
          <p14:tracePt t="90876" x="2343150" y="4648200"/>
          <p14:tracePt t="90952" x="2343150" y="4641850"/>
          <p14:tracePt t="91003" x="2355850" y="4641850"/>
          <p14:tracePt t="91028" x="2355850" y="4635500"/>
          <p14:tracePt t="91040" x="2368550" y="4635500"/>
          <p14:tracePt t="91055" x="2374900" y="4635500"/>
          <p14:tracePt t="91072" x="2381250" y="4629150"/>
          <p14:tracePt t="91088" x="2387600" y="4629150"/>
          <p14:tracePt t="91100" x="2400300" y="4629150"/>
          <p14:tracePt t="91116" x="2406650" y="4629150"/>
          <p14:tracePt t="91132" x="2413000" y="4629150"/>
          <p14:tracePt t="91148" x="2419350" y="4622800"/>
          <p14:tracePt t="91184" x="2425700" y="4616450"/>
          <p14:tracePt t="91320" x="2432050" y="4622800"/>
          <p14:tracePt t="91348" x="2438400" y="4622800"/>
          <p14:tracePt t="91373" x="2444750" y="4622800"/>
          <p14:tracePt t="91388" x="2451100" y="4622800"/>
          <p14:tracePt t="91400" x="2463800" y="4622800"/>
          <p14:tracePt t="91416" x="2470150" y="4622800"/>
          <p14:tracePt t="91432" x="2482850" y="4616450"/>
          <p14:tracePt t="91441" x="2495550" y="4616450"/>
          <p14:tracePt t="91441" x="2501900" y="4616450"/>
          <p14:tracePt t="91461" x="2514600" y="4616450"/>
          <p14:tracePt t="91476" x="2533650" y="4610100"/>
          <p14:tracePt t="91492" x="2552700" y="4610100"/>
          <p14:tracePt t="91509" x="2571750" y="4610100"/>
          <p14:tracePt t="91525" x="2597150" y="4610100"/>
          <p14:tracePt t="91525" x="2603500" y="4603750"/>
          <p14:tracePt t="91545" x="2616200" y="4610100"/>
          <p14:tracePt t="91558" x="2647950" y="4610100"/>
          <p14:tracePt t="91576" x="2667000" y="4610100"/>
          <p14:tracePt t="91592" x="2686050" y="4610100"/>
          <p14:tracePt t="91609" x="2698750" y="4610100"/>
          <p14:tracePt t="91626" x="2711450" y="4610100"/>
          <p14:tracePt t="91642" x="2717800" y="4610100"/>
          <p14:tracePt t="91659" x="2724150" y="4610100"/>
          <p14:tracePt t="91675" x="2730500" y="4610100"/>
          <p14:tracePt t="91707" x="2736850" y="4603750"/>
          <p14:tracePt t="91948" x="2743200" y="4603750"/>
          <p14:tracePt t="92000" x="2749550" y="4603750"/>
          <p14:tracePt t="92016" x="2762250" y="4603750"/>
          <p14:tracePt t="92032" x="2768600" y="4603750"/>
          <p14:tracePt t="92048" x="2774950" y="4603750"/>
          <p14:tracePt t="92056" x="2781300" y="4610100"/>
          <p14:tracePt t="92060" x="2794000" y="4610100"/>
          <p14:tracePt t="92077" x="2813050" y="4616450"/>
          <p14:tracePt t="92094" x="2825750" y="4622800"/>
          <p14:tracePt t="92110" x="2851150" y="4629150"/>
          <p14:tracePt t="92129" x="2863850" y="4629150"/>
          <p14:tracePt t="92144" x="2876550" y="4635500"/>
          <p14:tracePt t="92161" x="2882900" y="4635500"/>
          <p14:tracePt t="92177" x="2895600" y="4635500"/>
          <p14:tracePt t="92193" x="2901950" y="4635500"/>
          <p14:tracePt t="92212" x="2908300" y="4635500"/>
          <p14:tracePt t="92228" x="2921000" y="4635500"/>
          <p14:tracePt t="92244" x="2927350" y="4635500"/>
          <p14:tracePt t="92261" x="2933700" y="4635500"/>
          <p14:tracePt t="92277" x="2940050" y="4635500"/>
          <p14:tracePt t="92294" x="2952750" y="4635500"/>
          <p14:tracePt t="92311" x="2959100" y="4635500"/>
          <p14:tracePt t="92327" x="2965450" y="4635500"/>
          <p14:tracePt t="92344" x="2971800" y="4635500"/>
          <p14:tracePt t="92361" x="2978150" y="4635500"/>
          <p14:tracePt t="92379" x="2984500" y="4635500"/>
          <p14:tracePt t="92394" x="2978150" y="4629150"/>
          <p14:tracePt t="92452" x="2978150" y="4622800"/>
          <p14:tracePt t="92480" x="2971800" y="4622800"/>
          <p14:tracePt t="92519" x="2978150" y="4622800"/>
          <p14:tracePt t="92572" x="2984500" y="4622800"/>
          <p14:tracePt t="92596" x="2990850" y="4622800"/>
          <p14:tracePt t="92616" x="2997200" y="4622800"/>
          <p14:tracePt t="92660" x="3003550" y="4629150"/>
          <p14:tracePt t="92684" x="2997200" y="4622800"/>
          <p14:tracePt t="93076" x="2990850" y="4616450"/>
          <p14:tracePt t="93128" x="2997200" y="4622800"/>
          <p14:tracePt t="93360" x="3003550" y="4629150"/>
          <p14:tracePt t="93372" x="3009900" y="4635500"/>
          <p14:tracePt t="93396" x="3003550" y="4648200"/>
          <p14:tracePt t="93404" x="2990850" y="4648200"/>
          <p14:tracePt t="93428" x="2978150" y="4648200"/>
          <p14:tracePt t="93433" x="2971800" y="4648200"/>
          <p14:tracePt t="93433" x="2965450" y="4648200"/>
          <p14:tracePt t="93449" x="2952750" y="4648200"/>
          <p14:tracePt t="93449" x="2946400" y="4654550"/>
          <p14:tracePt t="93466" x="2933700" y="4654550"/>
          <p14:tracePt t="93466" x="2927350" y="4660900"/>
          <p14:tracePt t="93482" x="2914650" y="4667250"/>
          <p14:tracePt t="93482" x="2908300" y="4673600"/>
          <p14:tracePt t="93482" x="2895600" y="4679950"/>
          <p14:tracePt t="93501" x="2889250" y="4686300"/>
          <p14:tracePt t="93501" x="2876550" y="4699000"/>
          <p14:tracePt t="93516" x="2870200" y="4705350"/>
          <p14:tracePt t="93516" x="2863850" y="4711700"/>
          <p14:tracePt t="93533" x="2857500" y="4718050"/>
          <p14:tracePt t="93533" x="2851150" y="4724400"/>
          <p14:tracePt t="93550" x="2851150" y="4730750"/>
          <p14:tracePt t="93565" x="2844800" y="4737100"/>
          <p14:tracePt t="93582" x="2844800" y="4743450"/>
          <p14:tracePt t="93628" x="2844800" y="4749800"/>
          <p14:tracePt t="93652" x="2851150" y="4756150"/>
          <p14:tracePt t="93668" x="2844800" y="4762500"/>
          <p14:tracePt t="93680" x="2844800" y="4768850"/>
          <p14:tracePt t="93696" x="2838450" y="4768850"/>
          <p14:tracePt t="93712" x="2825750" y="4775200"/>
          <p14:tracePt t="93728" x="2819400" y="4775200"/>
          <p14:tracePt t="93740" x="2813050" y="4775200"/>
          <p14:tracePt t="93749" x="2806700" y="4775200"/>
          <p14:tracePt t="93766" x="2800350" y="4775200"/>
          <p14:tracePt t="93782" x="2794000" y="4775200"/>
          <p14:tracePt t="93799" x="2787650" y="4775200"/>
          <p14:tracePt t="93816" x="2781300" y="4775200"/>
          <p14:tracePt t="93912" x="2774950" y="4781550"/>
          <p14:tracePt t="93960" x="2768600" y="4781550"/>
          <p14:tracePt t="93996" x="2762250" y="4781550"/>
          <p14:tracePt t="94027" x="2755900" y="4781550"/>
          <p14:tracePt t="94092" x="2749550" y="4781550"/>
          <p14:tracePt t="94115" x="2743200" y="4775200"/>
          <p14:tracePt t="94140" x="2736850" y="4775200"/>
          <p14:tracePt t="94156" x="2730500" y="4775200"/>
          <p14:tracePt t="94168" x="2724150" y="4781550"/>
          <p14:tracePt t="94184" x="2717800" y="4781550"/>
          <p14:tracePt t="94215" x="2711450" y="4781550"/>
          <p14:tracePt t="94228" x="2705100" y="4775200"/>
          <p14:tracePt t="94252" x="2698750" y="4775200"/>
          <p14:tracePt t="94272" x="2692400" y="4775200"/>
          <p14:tracePt t="94304" x="2686050" y="4775200"/>
          <p14:tracePt t="94328" x="2679700" y="4775200"/>
          <p14:tracePt t="94348" x="2673350" y="4775200"/>
          <p14:tracePt t="94364" x="2667000" y="4775200"/>
          <p14:tracePt t="94388" x="2660650" y="4775200"/>
          <p14:tracePt t="94408" x="2654300" y="4768850"/>
          <p14:tracePt t="94440" x="2647950" y="4768850"/>
          <p14:tracePt t="94452" x="2641600" y="4762500"/>
          <p14:tracePt t="94468" x="2635250" y="4762500"/>
          <p14:tracePt t="94483" x="2628900" y="4756150"/>
          <p14:tracePt t="94499" x="2622550" y="4749800"/>
          <p14:tracePt t="94520" x="2628900" y="4749800"/>
          <p14:tracePt t="94580" x="2641600" y="4749800"/>
          <p14:tracePt t="94596" x="2647950" y="4749800"/>
          <p14:tracePt t="94612" x="2654300" y="4749800"/>
          <p14:tracePt t="94621" x="2660650" y="4749800"/>
          <p14:tracePt t="94621" x="2667000" y="4749800"/>
          <p14:tracePt t="94636" x="2673350" y="4749800"/>
          <p14:tracePt t="94636" x="2679700" y="4749800"/>
          <p14:tracePt t="94653" x="2686050" y="4743450"/>
          <p14:tracePt t="94653" x="2692400" y="4743450"/>
          <p14:tracePt t="94670" x="2698750" y="4743450"/>
          <p14:tracePt t="94670" x="2698750" y="4737100"/>
          <p14:tracePt t="94688" x="2705100" y="4730750"/>
          <p14:tracePt t="94702" x="2711450" y="4724400"/>
          <p14:tracePt t="94719" x="2711450" y="4718050"/>
          <p14:tracePt t="94735" x="2711450" y="4711700"/>
          <p14:tracePt t="94752" x="2705100" y="4705350"/>
          <p14:tracePt t="94776" x="2698750" y="4699000"/>
          <p14:tracePt t="94792" x="2692400" y="4692650"/>
          <p14:tracePt t="94808" x="2686050" y="4692650"/>
          <p14:tracePt t="94820" x="2686050" y="4686300"/>
          <p14:tracePt t="94836" x="2679700" y="4679950"/>
          <p14:tracePt t="94852" x="2673350" y="4673600"/>
          <p14:tracePt t="94873" x="2667000" y="4673600"/>
          <p14:tracePt t="94904" x="2667000" y="4667250"/>
          <p14:tracePt t="94988" x="2660650" y="4660900"/>
          <p14:tracePt t="95023" x="2654300" y="4660900"/>
          <p14:tracePt t="95048" x="2660650" y="4660900"/>
          <p14:tracePt t="95108" x="2667000" y="4660900"/>
          <p14:tracePt t="95113" x="2679700" y="4660900"/>
          <p14:tracePt t="95120" x="2686050" y="4654550"/>
          <p14:tracePt t="95120" x="2698750" y="4654550"/>
          <p14:tracePt t="95138" x="2711450" y="4654550"/>
          <p14:tracePt t="95138" x="2724150" y="4654550"/>
          <p14:tracePt t="95154" x="2736850" y="4660900"/>
          <p14:tracePt t="95154" x="2755900" y="4660900"/>
          <p14:tracePt t="95154" x="2768600" y="4667250"/>
          <p14:tracePt t="95174" x="2787650" y="4673600"/>
          <p14:tracePt t="95174" x="2806700" y="4679950"/>
          <p14:tracePt t="95188" x="2825750" y="4686300"/>
          <p14:tracePt t="95188" x="2851150" y="4686300"/>
          <p14:tracePt t="95204" x="2876550" y="4692650"/>
          <p14:tracePt t="95204" x="2908300" y="4699000"/>
          <p14:tracePt t="95222" x="2933700" y="4699000"/>
          <p14:tracePt t="95222" x="2965450" y="4705350"/>
          <p14:tracePt t="95238" x="2990850" y="4705350"/>
          <p14:tracePt t="95238" x="3022600" y="4705350"/>
          <p14:tracePt t="95238" x="3048000" y="4705350"/>
          <p14:tracePt t="95257" x="3073400" y="4705350"/>
          <p14:tracePt t="95257" x="3098800" y="4705350"/>
          <p14:tracePt t="95272" x="3124200" y="4705350"/>
          <p14:tracePt t="95272" x="3149600" y="4705350"/>
          <p14:tracePt t="95289" x="3175000" y="4699000"/>
          <p14:tracePt t="95289" x="3194050" y="4699000"/>
          <p14:tracePt t="95305" x="3219450" y="4699000"/>
          <p14:tracePt t="95305" x="3244850" y="4692650"/>
          <p14:tracePt t="95322" x="3270250" y="4692650"/>
          <p14:tracePt t="95322" x="3302000" y="4686300"/>
          <p14:tracePt t="95322" x="3327400" y="4686300"/>
          <p14:tracePt t="95341" x="3352800" y="4679950"/>
          <p14:tracePt t="95341" x="3384550" y="4679950"/>
          <p14:tracePt t="95355" x="3409950" y="4673600"/>
          <p14:tracePt t="95355" x="3441700" y="4673600"/>
          <p14:tracePt t="95374" x="3473450" y="4673600"/>
          <p14:tracePt t="95374" x="3505200" y="4673600"/>
          <p14:tracePt t="95389" x="3536950" y="4673600"/>
          <p14:tracePt t="95389" x="3568700" y="4673600"/>
          <p14:tracePt t="95405" x="3600450" y="4679950"/>
          <p14:tracePt t="95405" x="3663950" y="4679950"/>
          <p14:tracePt t="95422" x="3695700" y="4679950"/>
          <p14:tracePt t="95422" x="3727450" y="4679950"/>
          <p14:tracePt t="95439" x="3752850" y="4686300"/>
          <p14:tracePt t="95439" x="3778250" y="4686300"/>
          <p14:tracePt t="95456" x="3810000" y="4686300"/>
          <p14:tracePt t="95456" x="3835400" y="4686300"/>
          <p14:tracePt t="95472" x="3860800" y="4686300"/>
          <p14:tracePt t="95472" x="3898900" y="4692650"/>
          <p14:tracePt t="95489" x="3917950" y="4692650"/>
          <p14:tracePt t="95489" x="3930650" y="4692650"/>
          <p14:tracePt t="95506" x="3943350" y="4692650"/>
          <p14:tracePt t="95506" x="3949700" y="4699000"/>
          <p14:tracePt t="95523" x="3956050" y="4699000"/>
          <p14:tracePt t="95538" x="3962400" y="4705350"/>
          <p14:tracePt t="95538" x="3956050" y="4705350"/>
          <p14:tracePt t="95556" x="3943350" y="4711700"/>
          <p14:tracePt t="95556" x="3930650" y="4711700"/>
          <p14:tracePt t="95573" x="3917950" y="4711700"/>
          <p14:tracePt t="95573" x="3892550" y="4711700"/>
          <p14:tracePt t="95590" x="3873500" y="4711700"/>
          <p14:tracePt t="95590" x="3848100" y="4711700"/>
          <p14:tracePt t="95606" x="3816350" y="4711700"/>
          <p14:tracePt t="95606" x="3790950" y="4711700"/>
          <p14:tracePt t="95606" x="3759200" y="4711700"/>
          <p14:tracePt t="95625" x="3727450" y="4711700"/>
          <p14:tracePt t="95638" x="3689350" y="4718050"/>
          <p14:tracePt t="95638" x="3625850" y="4718050"/>
          <p14:tracePt t="95656" x="3587750" y="4718050"/>
          <p14:tracePt t="95656" x="3556000" y="4718050"/>
          <p14:tracePt t="95673" x="3524250" y="4718050"/>
          <p14:tracePt t="95673" x="3492500" y="4718050"/>
          <p14:tracePt t="95690" x="3460750" y="4718050"/>
          <p14:tracePt t="95690" x="3429000" y="4718050"/>
          <p14:tracePt t="95706" x="3403600" y="4718050"/>
          <p14:tracePt t="95706" x="3359150" y="4718050"/>
          <p14:tracePt t="95723" x="3340100" y="4711700"/>
          <p14:tracePt t="95723" x="3327400" y="4711700"/>
          <p14:tracePt t="95740" x="3308350" y="4711700"/>
          <p14:tracePt t="95740" x="3295650" y="4711700"/>
          <p14:tracePt t="95757" x="3282950" y="4711700"/>
          <p14:tracePt t="95757" x="3270250" y="4711700"/>
          <p14:tracePt t="95773" x="3263900" y="4711700"/>
          <p14:tracePt t="95789" x="3257550" y="4705350"/>
          <p14:tracePt t="95805" x="3257550" y="4699000"/>
          <p14:tracePt t="95822" x="3263900" y="4692650"/>
          <p14:tracePt t="95822" x="3270250" y="4686300"/>
          <p14:tracePt t="95840" x="3270250" y="4679950"/>
          <p14:tracePt t="95856" x="3270250" y="4673600"/>
          <p14:tracePt t="95880" x="3263900" y="4673600"/>
          <p14:tracePt t="95893" x="3257550" y="4673600"/>
          <p14:tracePt t="95908" x="3244850" y="4673600"/>
          <p14:tracePt t="95925" x="3238500" y="4679950"/>
          <p14:tracePt t="95941" x="3232150" y="4679950"/>
          <p14:tracePt t="95956" x="3225800" y="4679950"/>
          <p14:tracePt t="95956" x="3219450" y="4679950"/>
          <p14:tracePt t="95974" x="3206750" y="4679950"/>
          <p14:tracePt t="95993" x="3200400" y="4679950"/>
          <p14:tracePt t="96008" x="3194050" y="4679950"/>
          <p14:tracePt t="96023" x="3187700" y="4673600"/>
          <p14:tracePt t="96067" x="3194050" y="4667250"/>
          <p14:tracePt t="96096" x="3200400" y="4667250"/>
          <p14:tracePt t="96112" x="3206750" y="4660900"/>
          <p14:tracePt t="96120" x="3219450" y="4660900"/>
          <p14:tracePt t="96128" x="3232150" y="4654550"/>
          <p14:tracePt t="96128" x="3244850" y="4654550"/>
          <p14:tracePt t="96142" x="3257550" y="4648200"/>
          <p14:tracePt t="96142" x="3276600" y="4648200"/>
          <p14:tracePt t="96157" x="3302000" y="4648200"/>
          <p14:tracePt t="96157" x="3327400" y="4648200"/>
          <p14:tracePt t="96175" x="3352800" y="4654550"/>
          <p14:tracePt t="96175" x="3409950" y="4660900"/>
          <p14:tracePt t="96194" x="3435350" y="4673600"/>
          <p14:tracePt t="96194" x="3467100" y="4679950"/>
          <p14:tracePt t="96208" x="3498850" y="4692650"/>
          <p14:tracePt t="96208" x="3524250" y="4699000"/>
          <p14:tracePt t="96225" x="3549650" y="4705350"/>
          <p14:tracePt t="96225" x="3575050" y="4711700"/>
          <p14:tracePt t="96242" x="3600450" y="4718050"/>
          <p14:tracePt t="96242" x="3619500" y="4718050"/>
          <p14:tracePt t="96242" x="3632200" y="4724400"/>
          <p14:tracePt t="96260" x="3651250" y="4724400"/>
          <p14:tracePt t="96273" x="3657600" y="4724400"/>
          <p14:tracePt t="96273" x="3670300" y="4724400"/>
          <p14:tracePt t="96293" x="3676650" y="4718050"/>
          <p14:tracePt t="96308" x="3670300" y="4718050"/>
          <p14:tracePt t="96328" x="3663950" y="4711700"/>
          <p14:tracePt t="96344" x="3657600" y="4711700"/>
          <p14:tracePt t="96357" x="3651250" y="4711700"/>
          <p14:tracePt t="96357" x="3638550" y="4711700"/>
          <p14:tracePt t="96377" x="3625850" y="4711700"/>
          <p14:tracePt t="96377" x="3619500" y="4711700"/>
          <p14:tracePt t="96393" x="3606800" y="4711700"/>
          <p14:tracePt t="96393" x="3594100" y="4711700"/>
          <p14:tracePt t="96409" x="3581400" y="4711700"/>
          <p14:tracePt t="96409" x="3568700" y="4711700"/>
          <p14:tracePt t="96426" x="3556000" y="4711700"/>
          <p14:tracePt t="96426" x="3530600" y="4718050"/>
          <p14:tracePt t="96443" x="3511550" y="4718050"/>
          <p14:tracePt t="96443" x="3498850" y="4718050"/>
          <p14:tracePt t="96459" x="3486150" y="4718050"/>
          <p14:tracePt t="96459" x="3473450" y="4718050"/>
          <p14:tracePt t="96476" x="3460750" y="4718050"/>
          <p14:tracePt t="96476" x="3435350" y="4718050"/>
          <p14:tracePt t="96493" x="3429000" y="4718050"/>
          <p14:tracePt t="96493" x="3416300" y="4718050"/>
          <p14:tracePt t="96509" x="3403600" y="4718050"/>
          <p14:tracePt t="96509" x="3397250" y="4718050"/>
          <p14:tracePt t="96526" x="3390900" y="4718050"/>
          <p14:tracePt t="96526" x="3384550" y="4724400"/>
          <p14:tracePt t="96543" x="3378200" y="4724400"/>
          <p14:tracePt t="96543" x="3371850" y="4724400"/>
          <p14:tracePt t="96560" x="3365500" y="4730750"/>
          <p14:tracePt t="96575" x="3359150" y="4730750"/>
          <p14:tracePt t="96593" x="3359150" y="4724400"/>
          <p14:tracePt t="96620" x="3359150" y="4718050"/>
          <p14:tracePt t="96644" x="3352800" y="4711700"/>
          <p14:tracePt t="96676" x="3346450" y="4711700"/>
          <p14:tracePt t="96704" x="3340100" y="4705350"/>
          <p14:tracePt t="96732" x="3340100" y="4711700"/>
          <p14:tracePt t="96816" x="3340100" y="4705350"/>
          <p14:tracePt t="96900" x="3346450" y="4705350"/>
          <p14:tracePt t="96920" x="3346450" y="4699000"/>
          <p14:tracePt t="96944" x="3346450" y="4692650"/>
          <p14:tracePt t="96980" x="3352800" y="4692650"/>
          <p14:tracePt t="97004" x="3359150" y="4686300"/>
          <p14:tracePt t="97020" x="3365500" y="4686300"/>
          <p14:tracePt t="97029" x="3371850" y="4686300"/>
          <p14:tracePt t="97029" x="3378200" y="4679950"/>
          <p14:tracePt t="97044" x="3390900" y="4679950"/>
          <p14:tracePt t="97044" x="3397250" y="4679950"/>
          <p14:tracePt t="97060" x="3409950" y="4673600"/>
          <p14:tracePt t="97060" x="3422650" y="4673600"/>
          <p14:tracePt t="97078" x="3441700" y="4673600"/>
          <p14:tracePt t="97078" x="3473450" y="4673600"/>
          <p14:tracePt t="97095" x="3498850" y="4667250"/>
          <p14:tracePt t="97095" x="3517900" y="4667250"/>
          <p14:tracePt t="97111" x="3543300" y="4667250"/>
          <p14:tracePt t="97111" x="3568700" y="4673600"/>
          <p14:tracePt t="97128" x="3594100" y="4673600"/>
          <p14:tracePt t="97128" x="3625850" y="4673600"/>
          <p14:tracePt t="97145" x="3657600" y="4673600"/>
          <p14:tracePt t="97145" x="3714750" y="4679950"/>
          <p14:tracePt t="97162" x="3746500" y="4686300"/>
          <p14:tracePt t="97162" x="3778250" y="4686300"/>
          <p14:tracePt t="97178" x="3810000" y="4692650"/>
          <p14:tracePt t="97178" x="3841750" y="4699000"/>
          <p14:tracePt t="97195" x="3873500" y="4705350"/>
          <p14:tracePt t="97195" x="3905250" y="4705350"/>
          <p14:tracePt t="97213" x="3968750" y="4718050"/>
          <p14:tracePt t="97213" x="3994150" y="4718050"/>
          <p14:tracePt t="97228" x="4019550" y="4724400"/>
          <p14:tracePt t="97228" x="4044950" y="4730750"/>
          <p14:tracePt t="97245" x="4070350" y="4737100"/>
          <p14:tracePt t="97245" x="4089400" y="4737100"/>
          <p14:tracePt t="97262" x="4108450" y="4743450"/>
          <p14:tracePt t="97262" x="4127500" y="4743450"/>
          <p14:tracePt t="97262" x="4140200" y="4743450"/>
          <p14:tracePt t="97280" x="4152900" y="4749800"/>
          <p14:tracePt t="97293" x="4165600" y="4749800"/>
          <p14:tracePt t="97293" x="4178300" y="4749800"/>
          <p14:tracePt t="97313" x="4191000" y="4743450"/>
          <p14:tracePt t="97313" x="4197350" y="4743450"/>
          <p14:tracePt t="97329" x="4203700" y="4737100"/>
          <p14:tracePt t="97344" x="4203700" y="4730750"/>
          <p14:tracePt t="97364" x="4197350" y="4724400"/>
          <p14:tracePt t="97388" x="4197350" y="4718050"/>
          <p14:tracePt t="97400" x="4184650" y="4718050"/>
          <p14:tracePt t="97416" x="4178300" y="4718050"/>
          <p14:tracePt t="97432" x="4178300" y="4711700"/>
          <p14:tracePt t="97448" x="4184650" y="4705350"/>
          <p14:tracePt t="97499" x="4191000" y="4705350"/>
          <p14:tracePt t="97512" x="4197350" y="4705350"/>
          <p14:tracePt t="97519" x="4203700" y="4705350"/>
          <p14:tracePt t="97528" x="4210050" y="4705350"/>
          <p14:tracePt t="97528" x="4216400" y="4711700"/>
          <p14:tracePt t="97546" x="4222750" y="4711700"/>
          <p14:tracePt t="97546" x="4229100" y="4711700"/>
          <p14:tracePt t="97563" x="4235450" y="4718050"/>
          <p14:tracePt t="97578" x="4235450" y="4724400"/>
          <p14:tracePt t="97578" x="4235450" y="4737100"/>
          <p14:tracePt t="97597" x="4235450" y="4743450"/>
          <p14:tracePt t="97597" x="4229100" y="4749800"/>
          <p14:tracePt t="97613" x="4216400" y="4749800"/>
          <p14:tracePt t="97613" x="4210050" y="4756150"/>
          <p14:tracePt t="97630" x="3994150" y="4705350"/>
          <p14:tracePt t="97710" x="3975100" y="4686300"/>
          <p14:tracePt t="97716" x="3956050" y="4673600"/>
          <p14:tracePt t="97728" x="3924300" y="4629150"/>
          <p14:tracePt t="97728" x="3917950" y="4603750"/>
          <p14:tracePt t="97749" x="3905250" y="4546600"/>
          <p14:tracePt t="97749" x="3911600" y="4521200"/>
          <p14:tracePt t="97768" x="3911600" y="4495800"/>
          <p14:tracePt t="97780" x="3937000" y="4445000"/>
          <p14:tracePt t="97780" x="3956050" y="4425950"/>
          <p14:tracePt t="97801" x="4006850" y="4387850"/>
          <p14:tracePt t="97813" x="4083050" y="4362450"/>
          <p14:tracePt t="97830" x="4178300" y="4337050"/>
          <p14:tracePt t="97846" x="4279900" y="4318000"/>
          <p14:tracePt t="97863" x="4445000" y="4311650"/>
          <p14:tracePt t="97881" x="4552950" y="4318000"/>
          <p14:tracePt t="97896" x="4660900" y="4330700"/>
          <p14:tracePt t="97913" x="4762500" y="4343400"/>
          <p14:tracePt t="97930" x="4864100" y="4362450"/>
          <p14:tracePt t="97946" x="4959350" y="4375150"/>
          <p14:tracePt t="97946" x="5003800" y="4387850"/>
          <p14:tracePt t="97964" x="5080000" y="4413250"/>
          <p14:tracePt t="97980" x="5137150" y="4445000"/>
          <p14:tracePt t="97996" x="5181600" y="4489450"/>
          <p14:tracePt t="98013" x="5207000" y="4527550"/>
          <p14:tracePt t="98030" x="5213350" y="4572000"/>
          <p14:tracePt t="98030" x="5213350" y="4591050"/>
          <p14:tracePt t="98049" x="5187950" y="4629150"/>
          <p14:tracePt t="98063" x="5149850" y="4660900"/>
          <p14:tracePt t="98080" x="5092700" y="4692650"/>
          <p14:tracePt t="98096" x="4978400" y="4724400"/>
          <p14:tracePt t="98113" x="4889500" y="4743450"/>
          <p14:tracePt t="98130" x="4800600" y="4762500"/>
          <p14:tracePt t="98147" x="4711700" y="4768850"/>
          <p14:tracePt t="98163" x="4597400" y="4781550"/>
          <p14:tracePt t="98180" x="4540250" y="4781550"/>
          <p14:tracePt t="98197" x="4489450" y="4781550"/>
          <p14:tracePt t="98214" x="4445000" y="4781550"/>
          <p14:tracePt t="98214" x="4432300" y="4775200"/>
          <p14:tracePt t="98233" x="4413250" y="4768850"/>
          <p14:tracePt t="98249" x="4406900" y="4768850"/>
          <p14:tracePt t="98264" x="4406900" y="4762500"/>
          <p14:tracePt t="98280" x="4425950" y="4749800"/>
          <p14:tracePt t="98297" x="4457700" y="4749800"/>
          <p14:tracePt t="98314" x="4502150" y="4743450"/>
          <p14:tracePt t="98314" x="4533900" y="4737100"/>
          <p14:tracePt t="98332" x="4597400" y="4737100"/>
          <p14:tracePt t="98349" x="4679950" y="4730750"/>
          <p14:tracePt t="98364" x="4781550" y="4730750"/>
          <p14:tracePt t="98382" x="4902200" y="4730750"/>
          <p14:tracePt t="98398" x="5105400" y="4724400"/>
          <p14:tracePt t="98414" x="5251450" y="4718050"/>
          <p14:tracePt t="98431" x="5410200" y="4711700"/>
          <p14:tracePt t="98448" x="5568950" y="4711700"/>
          <p14:tracePt t="98464" x="5797550" y="4705350"/>
          <p14:tracePt t="98481" x="5949950" y="4699000"/>
          <p14:tracePt t="98498" x="6089650" y="4692650"/>
          <p14:tracePt t="98515" x="6292850" y="4692650"/>
          <p14:tracePt t="98532" x="6407150" y="4692650"/>
          <p14:tracePt t="98548" x="6515100" y="4686300"/>
          <p14:tracePt t="98565" x="6610350" y="4686300"/>
          <p14:tracePt t="98581" x="6692900" y="4679950"/>
          <p14:tracePt t="98598" x="6788150" y="4667250"/>
          <p14:tracePt t="98617" x="6838950" y="4660900"/>
          <p14:tracePt t="98632" x="6870700" y="4660900"/>
          <p14:tracePt t="98648" x="6889750" y="4654550"/>
          <p14:tracePt t="98665" x="6902450" y="4648200"/>
          <p14:tracePt t="98682" x="6908800" y="4648200"/>
          <p14:tracePt t="98698" x="6915150" y="4641850"/>
          <p14:tracePt t="98715" x="6902450" y="4635500"/>
          <p14:tracePt t="98744" x="6896100" y="4635500"/>
          <p14:tracePt t="98760" x="6889750" y="4641850"/>
          <p14:tracePt t="98769" x="6877050" y="4641850"/>
          <p14:tracePt t="98782" x="6858000" y="4648200"/>
          <p14:tracePt t="98799" x="6838950" y="4654550"/>
          <p14:tracePt t="98816" x="6800850" y="4667250"/>
          <p14:tracePt t="98832" x="6762750" y="4673600"/>
          <p14:tracePt t="98849" x="6718300" y="4686300"/>
          <p14:tracePt t="98866" x="6667500" y="4699000"/>
          <p14:tracePt t="98882" x="6565900" y="4724400"/>
          <p14:tracePt t="98901" x="6483350" y="4743450"/>
          <p14:tracePt t="98916" x="6394450" y="4756150"/>
          <p14:tracePt t="98933" x="6286500" y="4775200"/>
          <p14:tracePt t="98949" x="6178550" y="4787900"/>
          <p14:tracePt t="98966" x="6057900" y="4800600"/>
          <p14:tracePt t="98966" x="5994400" y="4806950"/>
          <p14:tracePt t="98985" x="5873750" y="4813300"/>
          <p14:tracePt t="99000" x="5759450" y="4806950"/>
          <p14:tracePt t="99016" x="5651500" y="4781550"/>
          <p14:tracePt t="99034" x="5562600" y="4749800"/>
          <p14:tracePt t="99050" x="5486400" y="4711700"/>
          <p14:tracePt t="99050" x="5454650" y="4692650"/>
          <p14:tracePt t="99069" x="5403850" y="4660900"/>
          <p14:tracePt t="99083" x="5359400" y="4635500"/>
          <p14:tracePt t="99100" x="5334000" y="4603750"/>
          <p14:tracePt t="99116" x="5334000" y="4540250"/>
          <p14:tracePt t="99133" x="5359400" y="4489450"/>
          <p14:tracePt t="99150" x="5410200" y="4438650"/>
          <p14:tracePt t="99167" x="5486400" y="4387850"/>
          <p14:tracePt t="99183" x="5632450" y="4330700"/>
          <p14:tracePt t="99200" x="5753100" y="4305300"/>
          <p14:tracePt t="99217" x="5880100" y="4292600"/>
          <p14:tracePt t="99233" x="6007100" y="4292600"/>
          <p14:tracePt t="99233" x="6070600" y="4292600"/>
          <p14:tracePt t="99253" x="6197600" y="4305300"/>
          <p14:tracePt t="99269" x="6311900" y="4324350"/>
          <p14:tracePt t="99284" x="6407150" y="4349750"/>
          <p14:tracePt t="99300" x="6489700" y="4387850"/>
          <p14:tracePt t="99317" x="6553200" y="4432300"/>
          <p14:tracePt t="99334" x="6604000" y="4483100"/>
          <p14:tracePt t="99334" x="6616700" y="4508500"/>
          <p14:tracePt t="99353" x="6635750" y="4559300"/>
          <p14:tracePt t="99368" x="6635750" y="4603750"/>
          <p14:tracePt t="99384" x="6610350" y="4641850"/>
          <p14:tracePt t="99401" x="6565900" y="4673600"/>
          <p14:tracePt t="99417" x="6464300" y="4724400"/>
          <p14:tracePt t="99434" x="6375400" y="4756150"/>
          <p14:tracePt t="99451" x="6280150" y="4775200"/>
          <p14:tracePt t="99468" x="6172200" y="4794250"/>
          <p14:tracePt t="99484" x="6032500" y="4800600"/>
          <p14:tracePt t="99501" x="5949950" y="4806950"/>
          <p14:tracePt t="99518" x="5886450" y="4806950"/>
          <p14:tracePt t="99535" x="5816600" y="4806950"/>
          <p14:tracePt t="99552" x="5791200" y="4806950"/>
          <p14:tracePt t="99568" x="5778500" y="4806950"/>
          <p14:tracePt t="99585" x="5784850" y="4806950"/>
          <p14:tracePt t="99612" x="5791200" y="4806950"/>
          <p14:tracePt t="99621" x="5822950" y="4806950"/>
          <p14:tracePt t="99636" x="5873750" y="4806950"/>
          <p14:tracePt t="99652" x="5949950" y="4806950"/>
          <p14:tracePt t="99668" x="6045200" y="4806950"/>
          <p14:tracePt t="99685" x="6159500" y="4813300"/>
          <p14:tracePt t="99702" x="6286500" y="4819650"/>
          <p14:tracePt t="99702" x="6356350" y="4819650"/>
          <p14:tracePt t="99721" x="6483350" y="4819650"/>
          <p14:tracePt t="99735" x="6610350" y="4813300"/>
          <p14:tracePt t="99752" x="6731000" y="4813300"/>
          <p14:tracePt t="99769" x="6838950" y="4813300"/>
          <p14:tracePt t="99785" x="6978650" y="4806950"/>
          <p14:tracePt t="99802" x="7048500" y="4800600"/>
          <p14:tracePt t="99819" x="7099300" y="4794250"/>
          <p14:tracePt t="99835" x="7143750" y="4781550"/>
          <p14:tracePt t="99852" x="7150100" y="4775200"/>
          <p14:tracePt t="99869" x="7156450" y="4768850"/>
          <p14:tracePt t="99885" x="7156450" y="4762500"/>
          <p14:tracePt t="99902" x="7156450" y="4756150"/>
          <p14:tracePt t="99920" x="7150100" y="4756150"/>
          <p14:tracePt t="99936" x="7143750" y="4749800"/>
          <p14:tracePt t="99952" x="7137400" y="4749800"/>
          <p14:tracePt t="99969" x="7124700" y="4743450"/>
          <p14:tracePt t="99986" x="7118350" y="4737100"/>
          <p14:tracePt t="100003" x="7118350" y="4730750"/>
          <p14:tracePt t="100032" x="7105650" y="4730750"/>
          <p14:tracePt t="100080" x="7073900" y="4724400"/>
          <p14:tracePt t="100092" x="7042150" y="4718050"/>
          <p14:tracePt t="100103" x="7004050" y="4711700"/>
          <p14:tracePt t="100103" x="6946900" y="4705350"/>
          <p14:tracePt t="100121" x="6889750" y="4692650"/>
          <p14:tracePt t="100121" x="6819900" y="4686300"/>
          <p14:tracePt t="100137" x="6737350" y="4673600"/>
          <p14:tracePt t="100137" x="6559550" y="4654550"/>
          <p14:tracePt t="100154" x="6457950" y="4648200"/>
          <p14:tracePt t="100154" x="6350000" y="4635500"/>
          <p14:tracePt t="100171" x="6235700" y="4629150"/>
          <p14:tracePt t="100171" x="6121400" y="4616450"/>
          <p14:tracePt t="100188" x="5994400" y="4603750"/>
          <p14:tracePt t="100188" x="5867400" y="4597400"/>
          <p14:tracePt t="100204" x="5727700" y="4584700"/>
          <p14:tracePt t="100204" x="5429250" y="4565650"/>
          <p14:tracePt t="100221" x="5270500" y="4559300"/>
          <p14:tracePt t="100221" x="5105400" y="4552950"/>
          <p14:tracePt t="100238" x="4940300" y="4552950"/>
          <p14:tracePt t="100238" x="4762500" y="4546600"/>
          <p14:tracePt t="100255" x="4584700" y="4546600"/>
          <p14:tracePt t="100255" x="4216400" y="4552950"/>
          <p14:tracePt t="100272" x="4032250" y="4552950"/>
          <p14:tracePt t="100272" x="3848100" y="4559300"/>
          <p14:tracePt t="100288" x="3663950" y="4559300"/>
          <p14:tracePt t="100288" x="3486150" y="4559300"/>
          <p14:tracePt t="100305" x="3314700" y="4559300"/>
          <p14:tracePt t="100305" x="3143250" y="4559300"/>
          <p14:tracePt t="100321" x="2978150" y="4552950"/>
          <p14:tracePt t="100321" x="2825750" y="4546600"/>
          <p14:tracePt t="100338" x="2679700" y="4540250"/>
          <p14:tracePt t="100338" x="2540000" y="4533900"/>
          <p14:tracePt t="100338" x="2406650" y="4527550"/>
          <p14:tracePt t="100358" x="2279650" y="4521200"/>
          <p14:tracePt t="100358" x="2165350" y="4514850"/>
          <p14:tracePt t="100374" x="2057400" y="4502150"/>
          <p14:tracePt t="100374" x="1955800" y="4495800"/>
          <p14:tracePt t="100389" x="1866900" y="4483100"/>
          <p14:tracePt t="100389" x="1784350" y="4470400"/>
          <p14:tracePt t="100405" x="1708150" y="4451350"/>
          <p14:tracePt t="100405" x="1638300" y="4438650"/>
          <p14:tracePt t="100422" x="1581150" y="4419600"/>
          <p14:tracePt t="100422" x="1524000" y="4400550"/>
          <p14:tracePt t="100422" x="1479550" y="4381500"/>
          <p14:tracePt t="100441" x="1441450" y="4368800"/>
          <p14:tracePt t="100441" x="1403350" y="4356100"/>
          <p14:tracePt t="100455" x="1371600" y="4343400"/>
          <p14:tracePt t="100455" x="1339850" y="4337050"/>
          <p14:tracePt t="100472" x="1314450" y="4330700"/>
          <p14:tracePt t="100472" x="1295400" y="4324350"/>
          <p14:tracePt t="100489" x="1276350" y="4318000"/>
          <p14:tracePt t="100489" x="1257300" y="4318000"/>
          <p14:tracePt t="100505" x="1244600" y="4311650"/>
          <p14:tracePt t="100505" x="1231900" y="4311650"/>
          <p14:tracePt t="100523" x="1225550" y="4311650"/>
          <p14:tracePt t="100523" x="1219200" y="4318000"/>
          <p14:tracePt t="100539" x="1212850" y="4318000"/>
          <p14:tracePt t="100539" x="1206500" y="4324350"/>
          <p14:tracePt t="100556" x="1206500" y="4337050"/>
          <p14:tracePt t="100556" x="1200150" y="4356100"/>
          <p14:tracePt t="100573" x="1193800" y="4375150"/>
          <p14:tracePt t="100573" x="1187450" y="4387850"/>
          <p14:tracePt t="100589" x="1187450" y="4400550"/>
          <p14:tracePt t="100589" x="1174750" y="4406900"/>
          <p14:tracePt t="100606" x="1168400" y="4413250"/>
          <p14:tracePt t="100606" x="1162050" y="4413250"/>
          <p14:tracePt t="100623" x="952500" y="4279900"/>
          <p14:tracePt t="100702" x="933450" y="4254500"/>
          <p14:tracePt t="100709" x="920750" y="4222750"/>
          <p14:tracePt t="100721" x="901700" y="4165600"/>
          <p14:tracePt t="100721" x="895350" y="4127500"/>
          <p14:tracePt t="100741" x="901700" y="4064000"/>
          <p14:tracePt t="100755" x="927100" y="3994150"/>
          <p14:tracePt t="100772" x="971550" y="3924300"/>
          <p14:tracePt t="100789" x="1028700" y="3860800"/>
          <p14:tracePt t="100805" x="1155700" y="3771900"/>
          <p14:tracePt t="100822" x="1257300" y="3733800"/>
          <p14:tracePt t="100839" x="1371600" y="3708400"/>
          <p14:tracePt t="100855" x="1549400" y="3708400"/>
          <p14:tracePt t="100873" x="1663700" y="3740150"/>
          <p14:tracePt t="100889" x="1778000" y="3797300"/>
          <p14:tracePt t="100906" x="1873250" y="3867150"/>
          <p14:tracePt t="100922" x="1974850" y="3975100"/>
          <p14:tracePt t="100940" x="2006600" y="4038600"/>
          <p14:tracePt t="100956" x="2012950" y="4089400"/>
          <p14:tracePt t="100973" x="1987550" y="4140200"/>
          <p14:tracePt t="100989" x="1936750" y="4178300"/>
          <p14:tracePt t="101006" x="1828800" y="4229100"/>
          <p14:tracePt t="101025" x="1733550" y="4254500"/>
          <p14:tracePt t="101041" x="1631950" y="4273550"/>
          <p14:tracePt t="101056" x="1530350" y="4286250"/>
          <p14:tracePt t="101073" x="1428750" y="4298950"/>
          <p14:tracePt t="101090" x="1339850" y="4311650"/>
          <p14:tracePt t="101090" x="1301750" y="4318000"/>
          <p14:tracePt t="101109" x="1238250" y="4318000"/>
          <p14:tracePt t="101123" x="1187450" y="4318000"/>
          <p14:tracePt t="101140" x="1168400" y="4318000"/>
          <p14:tracePt t="101156" x="1162050" y="4311650"/>
          <p14:tracePt t="101173" x="1181100" y="4318000"/>
          <p14:tracePt t="101190" x="1206500" y="4311650"/>
          <p14:tracePt t="101207" x="1231900" y="4311650"/>
          <p14:tracePt t="101223" x="1276350" y="4318000"/>
          <p14:tracePt t="101240" x="1295400" y="4330700"/>
          <p14:tracePt t="101257" x="1301750" y="4343400"/>
          <p14:tracePt t="101274" x="1308100" y="4356100"/>
          <p14:tracePt t="101274" x="1308100" y="4362450"/>
          <p14:tracePt t="101274" x="1308100" y="4368800"/>
          <p14:tracePt t="101294" x="1308100" y="4375150"/>
          <p14:tracePt t="101308" x="1308100" y="4387850"/>
          <p14:tracePt t="101324" x="1314450" y="4394200"/>
          <p14:tracePt t="101324" x="1320800" y="4400550"/>
          <p14:tracePt t="101342" x="1327150" y="4413250"/>
          <p14:tracePt t="101342" x="1333500" y="4432300"/>
          <p14:tracePt t="101358" x="1333500" y="4445000"/>
          <p14:tracePt t="101358" x="1346200" y="4464050"/>
          <p14:tracePt t="101358" x="1352550" y="4489450"/>
          <p14:tracePt t="101378" x="1358900" y="4508500"/>
          <p14:tracePt t="101390" x="1371600" y="4527550"/>
          <p14:tracePt t="101390" x="1390650" y="4572000"/>
          <p14:tracePt t="101408" x="1403350" y="4597400"/>
          <p14:tracePt t="101408" x="1416050" y="4616450"/>
          <p14:tracePt t="101425" x="1428750" y="4635500"/>
          <p14:tracePt t="101425" x="1447800" y="4654550"/>
          <p14:tracePt t="101425" x="1460500" y="4673600"/>
          <p14:tracePt t="101445" x="1473200" y="4692650"/>
          <p14:tracePt t="101457" x="1485900" y="4711700"/>
          <p14:tracePt t="101457" x="1504950" y="4749800"/>
          <p14:tracePt t="101475" x="1517650" y="4775200"/>
          <p14:tracePt t="101475" x="1530350" y="4800600"/>
          <p14:tracePt t="101493" x="1536700" y="4819650"/>
          <p14:tracePt t="101493" x="1549400" y="4845050"/>
          <p14:tracePt t="101509" x="1562100" y="4876800"/>
          <p14:tracePt t="101509" x="1568450" y="4902200"/>
          <p14:tracePt t="101525" x="1581150" y="4927600"/>
          <p14:tracePt t="101525" x="1606550" y="4972050"/>
          <p14:tracePt t="101543" x="1619250" y="4997450"/>
          <p14:tracePt t="101543" x="1631950" y="5022850"/>
          <p14:tracePt t="101559" x="1638300" y="5041900"/>
          <p14:tracePt t="101559" x="1651000" y="5067300"/>
          <p14:tracePt t="101576" x="1657350" y="5086350"/>
          <p14:tracePt t="101576" x="1676400" y="5130800"/>
          <p14:tracePt t="101593" x="1682750" y="5149850"/>
          <p14:tracePt t="101593" x="1689100" y="5168900"/>
          <p14:tracePt t="101609" x="1701800" y="5187950"/>
          <p14:tracePt t="101609" x="1708150" y="5207000"/>
          <p14:tracePt t="101626" x="1714500" y="5219700"/>
          <p14:tracePt t="101626" x="1720850" y="5238750"/>
          <p14:tracePt t="101643" x="1720850" y="5245100"/>
          <p14:tracePt t="101643" x="1727200" y="5251450"/>
          <p14:tracePt t="101643" x="1727200" y="5264150"/>
          <p14:tracePt t="101661" x="1733550" y="5270500"/>
          <p14:tracePt t="101661" x="1727200" y="5276850"/>
          <p14:tracePt t="101677" x="1720850" y="5276850"/>
          <p14:tracePt t="101700" x="1714500" y="5270500"/>
          <p14:tracePt t="101720" x="1714500" y="5257800"/>
          <p14:tracePt t="101736" x="1720850" y="5251450"/>
          <p14:tracePt t="101745" x="1727200" y="5245100"/>
          <p14:tracePt t="101758" x="1733550" y="5232400"/>
          <p14:tracePt t="101758" x="1752600" y="5213350"/>
          <p14:tracePt t="101776" x="1765300" y="5200650"/>
          <p14:tracePt t="101776" x="1778000" y="5187950"/>
          <p14:tracePt t="101793" x="1797050" y="5175250"/>
          <p14:tracePt t="101793" x="1816100" y="5162550"/>
          <p14:tracePt t="101810" x="1835150" y="5156200"/>
          <p14:tracePt t="101810" x="1860550" y="5137150"/>
          <p14:tracePt t="101826" x="1885950" y="5124450"/>
          <p14:tracePt t="101826" x="1949450" y="5099050"/>
          <p14:tracePt t="101843" x="1987550" y="5080000"/>
          <p14:tracePt t="101843" x="2025650" y="5067300"/>
          <p14:tracePt t="101860" x="2070100" y="5048250"/>
          <p14:tracePt t="101860" x="2114550" y="5035550"/>
          <p14:tracePt t="101877" x="2165350" y="5016500"/>
          <p14:tracePt t="101877" x="2273300" y="4984750"/>
          <p14:tracePt t="101893" x="2330450" y="4965700"/>
          <p14:tracePt t="101893" x="2393950" y="4946650"/>
          <p14:tracePt t="101910" x="2457450" y="4933950"/>
          <p14:tracePt t="101910" x="2533650" y="4914900"/>
          <p14:tracePt t="101926" x="2609850" y="4895850"/>
          <p14:tracePt t="101926" x="2692400" y="4883150"/>
          <p14:tracePt t="101943" x="2774950" y="4870450"/>
          <p14:tracePt t="101943" x="2952750" y="4845050"/>
          <p14:tracePt t="101960" x="3048000" y="4832350"/>
          <p14:tracePt t="101960" x="3136900" y="4819650"/>
          <p14:tracePt t="101977" x="3225800" y="4813300"/>
          <p14:tracePt t="101977" x="3321050" y="4806950"/>
          <p14:tracePt t="101994" x="3416300" y="4800600"/>
          <p14:tracePt t="101994" x="3511550" y="4787900"/>
          <p14:tracePt t="102010" x="3606800" y="4781550"/>
          <p14:tracePt t="102010" x="3790950" y="4775200"/>
          <p14:tracePt t="102028" x="3886200" y="4768850"/>
          <p14:tracePt t="102028" x="3975100" y="4762500"/>
          <p14:tracePt t="102045" x="4064000" y="4756150"/>
          <p14:tracePt t="102045" x="4152900" y="4756150"/>
          <p14:tracePt t="102061" x="4235450" y="4749800"/>
          <p14:tracePt t="102061" x="4311650" y="4749800"/>
          <p14:tracePt t="102078" x="4387850" y="4743450"/>
          <p14:tracePt t="102078" x="4457700" y="4743450"/>
          <p14:tracePt t="102094" x="4521200" y="4743450"/>
          <p14:tracePt t="102094" x="4584700" y="4743450"/>
          <p14:tracePt t="102094" x="4648200" y="4737100"/>
          <p14:tracePt t="102113" x="4705350" y="4737100"/>
          <p14:tracePt t="102126" x="4756150" y="4737100"/>
          <p14:tracePt t="102126" x="4857750" y="4737100"/>
          <p14:tracePt t="102144" x="4902200" y="4737100"/>
          <p14:tracePt t="102144" x="4940300" y="4743450"/>
          <p14:tracePt t="102161" x="4978400" y="4743450"/>
          <p14:tracePt t="102161" x="5010150" y="4743450"/>
          <p14:tracePt t="102178" x="5041900" y="4743450"/>
          <p14:tracePt t="102178" x="5080000" y="4749800"/>
          <p14:tracePt t="102194" x="5092700" y="4756150"/>
          <p14:tracePt t="102194" x="5105400" y="4756150"/>
          <p14:tracePt t="102211" x="5105400" y="4762500"/>
          <p14:tracePt t="102226" x="5105400" y="4768850"/>
          <p14:tracePt t="102243" x="5099050" y="4775200"/>
          <p14:tracePt t="102243" x="5080000" y="4775200"/>
          <p14:tracePt t="102261" x="5067300" y="4781550"/>
          <p14:tracePt t="102261" x="5054600" y="4781550"/>
          <p14:tracePt t="102278" x="5041900" y="4781550"/>
          <p14:tracePt t="102278" x="5029200" y="4781550"/>
          <p14:tracePt t="102294" x="5016500" y="4781550"/>
          <p14:tracePt t="102294" x="4991100" y="4781550"/>
          <p14:tracePt t="102313" x="4978400" y="4781550"/>
          <p14:tracePt t="102313" x="4965700" y="4781550"/>
          <p14:tracePt t="102328" x="4953000" y="4781550"/>
          <p14:tracePt t="102328" x="4940300" y="4781550"/>
          <p14:tracePt t="102345" x="4927600" y="4775200"/>
          <p14:tracePt t="102345" x="4921250" y="4775200"/>
          <p14:tracePt t="102361" x="4908550" y="4775200"/>
          <p14:tracePt t="102361" x="4902200" y="4775200"/>
          <p14:tracePt t="102361" x="4895850" y="4775200"/>
          <p14:tracePt t="102382" x="4889500" y="4775200"/>
          <p14:tracePt t="102393" x="4883150" y="4775200"/>
          <p14:tracePt t="102412" x="4876800" y="4768850"/>
          <p14:tracePt t="102412" x="4870450" y="4768850"/>
          <p14:tracePt t="102429" x="4857750" y="4768850"/>
          <p14:tracePt t="102443" x="4864100" y="4768850"/>
          <p14:tracePt t="102500" x="4870450" y="4768850"/>
          <p14:tracePt t="102523" x="4864100" y="4768850"/>
          <p14:tracePt t="102592" x="4857750" y="4768850"/>
          <p14:tracePt t="102612" x="4857750" y="4762500"/>
          <p14:tracePt t="102628" x="4851400" y="4756150"/>
          <p14:tracePt t="102643" x="4851400" y="4749800"/>
          <p14:tracePt t="102660" x="4851400" y="4743450"/>
          <p14:tracePt t="102672" x="4845050" y="4737100"/>
          <p14:tracePt t="102688" x="4845050" y="4730750"/>
          <p14:tracePt t="102704" x="4845050" y="4718050"/>
          <p14:tracePt t="102720" x="4838700" y="4718050"/>
          <p14:tracePt t="102732" x="4832350" y="4711700"/>
          <p14:tracePt t="102749" x="4826000" y="4711700"/>
          <p14:tracePt t="102761" x="4819650" y="4705350"/>
          <p14:tracePt t="102778" x="4813300" y="4699000"/>
          <p14:tracePt t="102778" x="4800600" y="4692650"/>
          <p14:tracePt t="102796" x="4787900" y="4679950"/>
          <p14:tracePt t="102817" x="4787900" y="4673600"/>
          <p14:tracePt t="102828" x="4781550" y="4673600"/>
          <p14:tracePt t="102828" x="4775200" y="4667250"/>
          <p14:tracePt t="102846" x="4768850" y="4660900"/>
          <p14:tracePt t="102846" x="4762500" y="4654550"/>
          <p14:tracePt t="102863" x="4756150" y="4648200"/>
          <p14:tracePt t="102863" x="4749800" y="4641850"/>
          <p14:tracePt t="102881" x="4743450" y="4635500"/>
          <p14:tracePt t="102895" x="4743450" y="4629150"/>
          <p14:tracePt t="102895" x="4743450" y="4610100"/>
          <p14:tracePt t="102913" x="4743450" y="4603750"/>
          <p14:tracePt t="102913" x="4743450" y="4597400"/>
          <p14:tracePt t="102930" x="4749800" y="4584700"/>
          <p14:tracePt t="102930" x="4749800" y="4578350"/>
          <p14:tracePt t="102947" x="4756150" y="4565650"/>
          <p14:tracePt t="102947" x="4756150" y="4546600"/>
          <p14:tracePt t="102963" x="4762500" y="4533900"/>
          <p14:tracePt t="102963" x="4762500" y="4502150"/>
          <p14:tracePt t="102980" x="4762500" y="4483100"/>
          <p14:tracePt t="102980" x="4762500" y="4470400"/>
          <p14:tracePt t="102997" x="4756150" y="4451350"/>
          <p14:tracePt t="102997" x="4749800" y="4438650"/>
          <p14:tracePt t="103014" x="4743450" y="4425950"/>
          <p14:tracePt t="103014" x="4737100" y="4413250"/>
          <p14:tracePt t="103030" x="4724400" y="4400550"/>
          <p14:tracePt t="103030" x="4711700" y="4394200"/>
          <p14:tracePt t="103030" x="4705350" y="4387850"/>
          <p14:tracePt t="103050" x="4692650" y="4387850"/>
          <p14:tracePt t="103050" x="4679950" y="4381500"/>
          <p14:tracePt t="103064" x="4673600" y="4375150"/>
          <p14:tracePt t="103064" x="4660900" y="4375150"/>
          <p14:tracePt t="103081" x="4648200" y="4375150"/>
          <p14:tracePt t="103081" x="4629150" y="4368800"/>
          <p14:tracePt t="103097" x="4616450" y="4368800"/>
          <p14:tracePt t="103097" x="4597400" y="4356100"/>
          <p14:tracePt t="103114" x="4584700" y="4349750"/>
          <p14:tracePt t="103132" x="4394200" y="4165600"/>
          <p14:tracePt t="103202" x="4387850" y="4140200"/>
          <p14:tracePt t="103208" x="4381500" y="4121150"/>
          <p14:tracePt t="103213" x="4375150" y="4076700"/>
          <p14:tracePt t="103230" x="4381500" y="4038600"/>
          <p14:tracePt t="103247" x="4413250" y="3994150"/>
          <p14:tracePt t="103263" x="4495800" y="3917950"/>
          <p14:tracePt t="103280" x="4572000" y="3873500"/>
          <p14:tracePt t="103297" x="4660900" y="3835400"/>
          <p14:tracePt t="103313" x="4768850" y="3810000"/>
          <p14:tracePt t="103313" x="4826000" y="3803650"/>
          <p14:tracePt t="103333" x="4959350" y="3790950"/>
          <p14:tracePt t="103348" x="5105400" y="3784600"/>
          <p14:tracePt t="103364" x="5264150" y="3784600"/>
          <p14:tracePt t="103380" x="5429250" y="3784600"/>
          <p14:tracePt t="103397" x="5600700" y="3778250"/>
          <p14:tracePt t="103414" x="5772150" y="3778250"/>
          <p14:tracePt t="103414" x="5861050" y="3778250"/>
          <p14:tracePt t="103433" x="6032500" y="3771900"/>
          <p14:tracePt t="103448" x="6210300" y="3771900"/>
          <p14:tracePt t="103464" x="6381750" y="3771900"/>
          <p14:tracePt t="103481" x="6553200" y="3778250"/>
          <p14:tracePt t="103497" x="6794500" y="3790950"/>
          <p14:tracePt t="103515" x="6946900" y="3803650"/>
          <p14:tracePt t="103532" x="7092950" y="3816350"/>
          <p14:tracePt t="103548" x="7232650" y="3829050"/>
          <p14:tracePt t="103564" x="7423150" y="3841750"/>
          <p14:tracePt t="103581" x="7537450" y="3860800"/>
          <p14:tracePt t="103598" x="7632700" y="3886200"/>
          <p14:tracePt t="103614" x="7747000" y="3943350"/>
          <p14:tracePt t="103633" x="7797800" y="3981450"/>
          <p14:tracePt t="103648" x="7829550" y="4019550"/>
          <p14:tracePt t="103665" x="7848600" y="4051300"/>
          <p14:tracePt t="103681" x="7842250" y="4083050"/>
          <p14:tracePt t="103698" x="7810500" y="4102100"/>
          <p14:tracePt t="103698" x="7791450" y="4114800"/>
          <p14:tracePt t="103716" x="7721600" y="4140200"/>
          <p14:tracePt t="103733" x="7632700" y="4165600"/>
          <p14:tracePt t="103748" x="7524750" y="4191000"/>
          <p14:tracePt t="103765" x="7397750" y="4210050"/>
          <p14:tracePt t="103782" x="7251700" y="4222750"/>
          <p14:tracePt t="103782" x="7169150" y="4229100"/>
          <p14:tracePt t="103801" x="6997700" y="4241800"/>
          <p14:tracePt t="103815" x="6813550" y="4248150"/>
          <p14:tracePt t="103832" x="6604000" y="4260850"/>
          <p14:tracePt t="103848" x="6388100" y="4279900"/>
          <p14:tracePt t="103865" x="6038850" y="4305300"/>
          <p14:tracePt t="103882" x="5797550" y="4324350"/>
          <p14:tracePt t="103899" x="5543550" y="4343400"/>
          <p14:tracePt t="103915" x="5162550" y="4375150"/>
          <p14:tracePt t="103932" x="4921250" y="4400550"/>
          <p14:tracePt t="103949" x="4692650" y="4419600"/>
          <p14:tracePt t="103966" x="4483100" y="4438650"/>
          <p14:tracePt t="103982" x="4203700" y="4445000"/>
          <p14:tracePt t="104000" x="4032250" y="4451350"/>
          <p14:tracePt t="104016" x="3886200" y="4464050"/>
          <p14:tracePt t="104033" x="3822700" y="4476750"/>
          <p14:tracePt t="104049" x="3695700" y="4495800"/>
          <p14:tracePt t="104049" x="3581400" y="4521200"/>
          <p14:tracePt t="104069" x="3530600" y="4527550"/>
          <p14:tracePt t="104069" x="3479800" y="4540250"/>
          <p14:tracePt t="104084" x="3435350" y="4546600"/>
          <p14:tracePt t="104084" x="3390900" y="4559300"/>
          <p14:tracePt t="104101" x="3352800" y="4572000"/>
          <p14:tracePt t="104101" x="3308350" y="4584700"/>
          <p14:tracePt t="104117" x="3270250" y="4597400"/>
          <p14:tracePt t="104117" x="3232150" y="4610100"/>
          <p14:tracePt t="104134" x="3194050" y="4629150"/>
          <p14:tracePt t="104134" x="3155950" y="4641850"/>
          <p14:tracePt t="104134" x="3117850" y="4660900"/>
          <p14:tracePt t="104153" x="3073400" y="4673600"/>
          <p14:tracePt t="104166" x="3028950" y="4686300"/>
          <p14:tracePt t="104166" x="2940050" y="4718050"/>
          <p14:tracePt t="104184" x="2889250" y="4724400"/>
          <p14:tracePt t="104184" x="2838450" y="4737100"/>
          <p14:tracePt t="104201" x="2781300" y="4749800"/>
          <p14:tracePt t="104201" x="2724150" y="4762500"/>
          <p14:tracePt t="104217" x="2667000" y="4768850"/>
          <p14:tracePt t="104217" x="2540000" y="4787900"/>
          <p14:tracePt t="104235" x="2476500" y="4794250"/>
          <p14:tracePt t="104235" x="2413000" y="4800600"/>
          <p14:tracePt t="104251" x="2349500" y="4806950"/>
          <p14:tracePt t="104251" x="2286000" y="4813300"/>
          <p14:tracePt t="104268" x="2228850" y="4813300"/>
          <p14:tracePt t="104268" x="2159000" y="4813300"/>
          <p14:tracePt t="104284" x="2101850" y="4813300"/>
          <p14:tracePt t="104284" x="1974850" y="4806950"/>
          <p14:tracePt t="104301" x="1911350" y="4800600"/>
          <p14:tracePt t="104301" x="1854200" y="4794250"/>
          <p14:tracePt t="104318" x="1797050" y="4787900"/>
          <p14:tracePt t="104318" x="1739900" y="4775200"/>
          <p14:tracePt t="104334" x="1682750" y="4768850"/>
          <p14:tracePt t="104334" x="1625600" y="4756150"/>
          <p14:tracePt t="104334" x="1574800" y="4749800"/>
          <p14:tracePt t="104353" x="1530350" y="4737100"/>
          <p14:tracePt t="104353" x="1485900" y="4724400"/>
          <p14:tracePt t="104368" x="1441450" y="4718050"/>
          <p14:tracePt t="104368" x="1403350" y="4711700"/>
          <p14:tracePt t="104385" x="1365250" y="4705350"/>
          <p14:tracePt t="104385" x="1339850" y="4699000"/>
          <p14:tracePt t="104402" x="1314450" y="4699000"/>
          <p14:tracePt t="104402" x="1289050" y="4692650"/>
          <p14:tracePt t="104418" x="1276350" y="4686300"/>
          <p14:tracePt t="104418" x="1257300" y="4679950"/>
          <p14:tracePt t="104437" x="1517650" y="4591050"/>
          <p14:tracePt t="104523" x="1574800" y="4597400"/>
          <p14:tracePt t="104528" x="1638300" y="4603750"/>
          <p14:tracePt t="104534" x="1778000" y="4622800"/>
          <p14:tracePt t="104551" x="1936750" y="4641850"/>
          <p14:tracePt t="104567" x="2101850" y="4648200"/>
          <p14:tracePt t="104584" x="2362200" y="4648200"/>
          <p14:tracePt t="104601" x="2540000" y="4641850"/>
          <p14:tracePt t="104618" x="2724150" y="4635500"/>
          <p14:tracePt t="104634" x="2990850" y="4629150"/>
          <p14:tracePt t="104652" x="3155950" y="4629150"/>
          <p14:tracePt t="104668" x="3308350" y="4629150"/>
          <p14:tracePt t="104685" x="3441700" y="4635500"/>
          <p14:tracePt t="104701" x="3556000" y="4635500"/>
          <p14:tracePt t="104718" x="3651250" y="4635500"/>
          <p14:tracePt t="104718" x="3689350" y="4629150"/>
          <p14:tracePt t="104736" x="3752850" y="4622800"/>
          <p14:tracePt t="104752" x="3797300" y="4616450"/>
          <p14:tracePt t="104768" x="3835400" y="4610100"/>
          <p14:tracePt t="104785" x="3854450" y="4597400"/>
          <p14:tracePt t="104802" x="3867150" y="4591050"/>
          <p14:tracePt t="104820" x="3873500" y="4591050"/>
          <p14:tracePt t="104835" x="3873500" y="4584700"/>
          <p14:tracePt t="104851" x="3867150" y="4578350"/>
          <p14:tracePt t="104873" x="3860800" y="4578350"/>
          <p14:tracePt t="104889" x="3854450" y="4572000"/>
          <p14:tracePt t="104901" x="3848100" y="4565650"/>
          <p14:tracePt t="104918" x="3848100" y="4559300"/>
          <p14:tracePt t="104948" x="3854450" y="4552950"/>
          <p14:tracePt t="104967" x="3860800" y="4552950"/>
          <p14:tracePt t="104984" x="3867150" y="4552950"/>
          <p14:tracePt t="105000" x="3879850" y="4552950"/>
          <p14:tracePt t="105011" x="3879850" y="4559300"/>
          <p14:tracePt t="105021" x="3892550" y="4565650"/>
          <p14:tracePt t="105036" x="3905250" y="4565650"/>
          <p14:tracePt t="105053" x="3911600" y="4578350"/>
          <p14:tracePt t="105069" x="3930650" y="4584700"/>
          <p14:tracePt t="105086" x="3949700" y="4591050"/>
          <p14:tracePt t="105104" x="3956050" y="4591050"/>
          <p14:tracePt t="105104" x="3968750" y="4597400"/>
          <p14:tracePt t="105121" x="3975100" y="4591050"/>
          <p14:tracePt t="105121" x="3981450" y="4591050"/>
          <p14:tracePt t="105138" x="3987800" y="4591050"/>
          <p14:tracePt t="105138" x="3994150" y="4597400"/>
          <p14:tracePt t="105154" x="4000500" y="4597400"/>
          <p14:tracePt t="105154" x="4006850" y="4603750"/>
          <p14:tracePt t="105154" x="4013200" y="4610100"/>
          <p14:tracePt t="105173" x="4019550" y="4616450"/>
          <p14:tracePt t="105186" x="4032250" y="4622800"/>
          <p14:tracePt t="105186" x="4051300" y="4635500"/>
          <p14:tracePt t="105204" x="4057650" y="4641850"/>
          <p14:tracePt t="105204" x="4070350" y="4648200"/>
          <p14:tracePt t="105221" x="4089400" y="4654550"/>
          <p14:tracePt t="105221" x="4108450" y="4660900"/>
          <p14:tracePt t="105237" x="4121150" y="4667250"/>
          <p14:tracePt t="105237" x="4165600" y="4679950"/>
          <p14:tracePt t="105254" x="4184650" y="4679950"/>
          <p14:tracePt t="105254" x="4203700" y="4686300"/>
          <p14:tracePt t="105271" x="4229100" y="4686300"/>
          <p14:tracePt t="105271" x="4248150" y="4692650"/>
          <p14:tracePt t="105288" x="4267200" y="4692650"/>
          <p14:tracePt t="105288" x="4286250" y="4692650"/>
          <p14:tracePt t="105304" x="4305300" y="4692650"/>
          <p14:tracePt t="105304" x="4343400" y="4699000"/>
          <p14:tracePt t="105321" x="4362450" y="4699000"/>
          <p14:tracePt t="105321" x="4375150" y="4699000"/>
          <p14:tracePt t="105338" x="4394200" y="4699000"/>
          <p14:tracePt t="105338" x="4406900" y="4699000"/>
          <p14:tracePt t="105355" x="4419600" y="4699000"/>
          <p14:tracePt t="105355" x="4425950" y="4705350"/>
          <p14:tracePt t="105355" x="4438650" y="4705350"/>
          <p14:tracePt t="105374" x="4445000" y="4711700"/>
          <p14:tracePt t="105374" x="4445000" y="4718050"/>
          <p14:tracePt t="105389" x="4451350" y="4724400"/>
          <p14:tracePt t="105389" x="4451350" y="4737100"/>
          <p14:tracePt t="105405" x="4451350" y="4743450"/>
          <p14:tracePt t="105405" x="4451350" y="4749800"/>
          <p14:tracePt t="105422" x="4445000" y="4762500"/>
          <p14:tracePt t="105422" x="4438650" y="4768850"/>
          <p14:tracePt t="105422" x="4425950" y="4768850"/>
          <p14:tracePt t="105440" x="4197350" y="4762500"/>
          <p14:tracePt t="105518" x="4165600" y="4756150"/>
          <p14:tracePt t="105524" x="4127500" y="4749800"/>
          <p14:tracePt t="105537" x="4019550" y="4692650"/>
          <p14:tracePt t="105554" x="3956050" y="4641850"/>
          <p14:tracePt t="105571" x="3911600" y="4578350"/>
          <p14:tracePt t="105587" x="3892550" y="4514850"/>
          <p14:tracePt t="105604" x="3917950" y="4413250"/>
          <p14:tracePt t="105621" x="3968750" y="4356100"/>
          <p14:tracePt t="105638" x="4044950" y="4305300"/>
          <p14:tracePt t="105654" x="4184650" y="4248150"/>
          <p14:tracePt t="105672" x="4292600" y="4222750"/>
          <p14:tracePt t="105688" x="4400550" y="4203700"/>
          <p14:tracePt t="105705" x="4514850" y="4197350"/>
          <p14:tracePt t="105721" x="4629150" y="4191000"/>
          <p14:tracePt t="105738" x="4743450" y="4191000"/>
          <p14:tracePt t="105738" x="4800600" y="4191000"/>
          <p14:tracePt t="105756" x="4908550" y="4203700"/>
          <p14:tracePt t="105773" x="5003800" y="4216400"/>
          <p14:tracePt t="105788" x="5092700" y="4241800"/>
          <p14:tracePt t="105805" x="5162550" y="4273550"/>
          <p14:tracePt t="105822" x="5213350" y="4311650"/>
          <p14:tracePt t="105822" x="5232400" y="4330700"/>
          <p14:tracePt t="105841" x="5251450" y="4375150"/>
          <p14:tracePt t="105855" x="5251450" y="4425950"/>
          <p14:tracePt t="105872" x="5226050" y="4476750"/>
          <p14:tracePt t="105888" x="5181600" y="4527550"/>
          <p14:tracePt t="105905" x="5080000" y="4591050"/>
          <p14:tracePt t="105922" x="4997450" y="4629150"/>
          <p14:tracePt t="105939" x="4902200" y="4654550"/>
          <p14:tracePt t="105955" x="4743450" y="4699000"/>
          <p14:tracePt t="105972" x="4616450" y="4724400"/>
          <p14:tracePt t="105989" x="4489450" y="4743450"/>
          <p14:tracePt t="106005" x="4362450" y="4762500"/>
          <p14:tracePt t="106022" x="4191000" y="4775200"/>
          <p14:tracePt t="106040" x="4102100" y="4775200"/>
          <p14:tracePt t="106056" x="4032250" y="4768850"/>
          <p14:tracePt t="106073" x="3987800" y="4762500"/>
          <p14:tracePt t="106089" x="3962400" y="4756150"/>
          <p14:tracePt t="106106" x="3943350" y="4749800"/>
          <p14:tracePt t="106124" x="3943350" y="4743450"/>
          <p14:tracePt t="106152" x="3949700" y="4737100"/>
          <p14:tracePt t="106176" x="3949700" y="4730750"/>
          <p14:tracePt t="106200" x="3956050" y="4737100"/>
          <p14:tracePt t="106228" x="3956050" y="4743450"/>
          <p14:tracePt t="106252" x="3962400" y="4737100"/>
          <p14:tracePt t="106304" x="3962400" y="4730750"/>
          <p14:tracePt t="106320" x="3968750" y="4724400"/>
          <p14:tracePt t="106332" x="3981450" y="4724400"/>
          <p14:tracePt t="106340" x="4000500" y="4718050"/>
          <p14:tracePt t="106357" x="4038600" y="4711700"/>
          <p14:tracePt t="106375" x="4089400" y="4705350"/>
          <p14:tracePt t="106375" x="4114800" y="4705350"/>
          <p14:tracePt t="106393" x="4184650" y="4699000"/>
          <p14:tracePt t="106408" x="4267200" y="4699000"/>
          <p14:tracePt t="106424" x="4362450" y="4699000"/>
          <p14:tracePt t="106440" x="4464050" y="4699000"/>
          <p14:tracePt t="106457" x="4572000" y="4699000"/>
          <p14:tracePt t="106474" x="4692650" y="4705350"/>
          <p14:tracePt t="106474" x="4762500" y="4705350"/>
          <p14:tracePt t="106493" x="4902200" y="4699000"/>
          <p14:tracePt t="106508" x="5048250" y="4692650"/>
          <p14:tracePt t="106524" x="5207000" y="4686300"/>
          <p14:tracePt t="106541" x="5359400" y="4679950"/>
          <p14:tracePt t="106557" x="5594350" y="4679950"/>
          <p14:tracePt t="106574" x="5746750" y="4686300"/>
          <p14:tracePt t="106591" x="5892800" y="4686300"/>
          <p14:tracePt t="106607" x="6038850" y="4686300"/>
          <p14:tracePt t="106625" x="6235700" y="4679950"/>
          <p14:tracePt t="106641" x="6356350" y="4673600"/>
          <p14:tracePt t="106658" x="6464300" y="4667250"/>
          <p14:tracePt t="106674" x="6591300" y="4660900"/>
          <p14:tracePt t="106693" x="6654800" y="4660900"/>
          <p14:tracePt t="106708" x="6705600" y="4654550"/>
          <p14:tracePt t="106725" x="6743700" y="4654550"/>
          <p14:tracePt t="106741" x="6769100" y="4648200"/>
          <p14:tracePt t="106758" x="6788150" y="4648200"/>
          <p14:tracePt t="106758" x="6788150" y="4641850"/>
          <p14:tracePt t="106776" x="6794500" y="4635500"/>
          <p14:tracePt t="106793" x="6794500" y="4629150"/>
          <p14:tracePt t="106808" x="6794500" y="4622800"/>
          <p14:tracePt t="106824" x="6788150" y="4616450"/>
          <p14:tracePt t="106841" x="6781800" y="4616450"/>
          <p14:tracePt t="106858" x="6775450" y="4616450"/>
          <p14:tracePt t="106875" x="6762750" y="4622800"/>
          <p14:tracePt t="106892" x="6756400" y="4622800"/>
          <p14:tracePt t="106908" x="6750050" y="4629150"/>
          <p14:tracePt t="106925" x="6743700" y="4629150"/>
          <p14:tracePt t="106942" x="6737350" y="4641850"/>
          <p14:tracePt t="106958" x="6731000" y="4648200"/>
          <p14:tracePt t="106975" x="6718300" y="4679950"/>
          <p14:tracePt t="106992" x="6699250" y="4692650"/>
          <p14:tracePt t="107010" x="6680200" y="4711700"/>
          <p14:tracePt t="107026" x="6642100" y="4724400"/>
          <p14:tracePt t="107042" x="6572250" y="4743450"/>
          <p14:tracePt t="107061" x="6502400" y="4756150"/>
          <p14:tracePt t="107076" x="6426200" y="4768850"/>
          <p14:tracePt t="107093" x="6337300" y="4787900"/>
          <p14:tracePt t="107109" x="6235700" y="4800600"/>
          <p14:tracePt t="107126" x="6121400" y="4813300"/>
          <p14:tracePt t="107126" x="6064250" y="4819650"/>
          <p14:tracePt t="107145" x="5943600" y="4819650"/>
          <p14:tracePt t="107160" x="5829300" y="4813300"/>
          <p14:tracePt t="107176" x="5721350" y="4794250"/>
          <p14:tracePt t="107193" x="5626100" y="4762500"/>
          <p14:tracePt t="107209" x="5518150" y="4686300"/>
          <p14:tracePt t="107226" x="5467350" y="4635500"/>
          <p14:tracePt t="107243" x="5429250" y="4584700"/>
          <p14:tracePt t="107260" x="5403850" y="4540250"/>
          <p14:tracePt t="107276" x="5397500" y="4476750"/>
          <p14:tracePt t="107293" x="5410200" y="4432300"/>
          <p14:tracePt t="107310" x="5448300" y="4387850"/>
          <p14:tracePt t="107326" x="5518150" y="4337050"/>
          <p14:tracePt t="107343" x="5657850" y="4267200"/>
          <p14:tracePt t="107360" x="5778500" y="4229100"/>
          <p14:tracePt t="107378" x="5899150" y="4203700"/>
          <p14:tracePt t="107393" x="6032500" y="4178300"/>
          <p14:tracePt t="107410" x="6235700" y="4165600"/>
          <p14:tracePt t="107428" x="6362700" y="4171950"/>
          <p14:tracePt t="107445" x="6477000" y="4197350"/>
          <p14:tracePt t="107460" x="6572250" y="4235450"/>
          <p14:tracePt t="107477" x="6654800" y="4286250"/>
          <p14:tracePt t="107494" x="6718300" y="4337050"/>
          <p14:tracePt t="107494" x="6737350" y="4368800"/>
          <p14:tracePt t="107513" x="6769100" y="4432300"/>
          <p14:tracePt t="107528" x="6775450" y="4495800"/>
          <p14:tracePt t="107544" x="6756400" y="4552950"/>
          <p14:tracePt t="107561" x="6705600" y="4610100"/>
          <p14:tracePt t="107577" x="6584950" y="4686300"/>
          <p14:tracePt t="107594" x="6477000" y="4730750"/>
          <p14:tracePt t="107611" x="6350000" y="4775200"/>
          <p14:tracePt t="107627" x="6210300" y="4806950"/>
          <p14:tracePt t="107644" x="5994400" y="4838700"/>
          <p14:tracePt t="107661" x="5861050" y="4851400"/>
          <p14:tracePt t="107678" x="5753100" y="4851400"/>
          <p14:tracePt t="107694" x="5632450" y="4851400"/>
          <p14:tracePt t="107712" x="5581650" y="4851400"/>
          <p14:tracePt t="107728" x="5549900" y="4857750"/>
          <p14:tracePt t="107745" x="5530850" y="4857750"/>
          <p14:tracePt t="107762" x="5518150" y="4851400"/>
          <p14:tracePt t="107778" x="5511800" y="4838700"/>
          <p14:tracePt t="107778" x="5499100" y="4832350"/>
          <p14:tracePt t="107797" x="5492750" y="4826000"/>
          <p14:tracePt t="107813" x="5486400" y="4826000"/>
          <p14:tracePt t="107828" x="5480050" y="4832350"/>
          <p14:tracePt t="107844" x="5480050" y="4838700"/>
          <p14:tracePt t="107844" x="5473700" y="4845050"/>
          <p14:tracePt t="107844" x="5473700" y="4857750"/>
          <p14:tracePt t="107865" x="5467350" y="4864100"/>
          <p14:tracePt t="107865" x="5461000" y="4876800"/>
          <p14:tracePt t="107881" x="5454650" y="4895850"/>
          <p14:tracePt t="107881" x="5448300" y="4908550"/>
          <p14:tracePt t="107896" x="5441950" y="4921250"/>
          <p14:tracePt t="107896" x="5435600" y="4933950"/>
          <p14:tracePt t="107912" x="5435600" y="4940300"/>
          <p14:tracePt t="107912" x="5429250" y="4953000"/>
          <p14:tracePt t="107929" x="5422900" y="4959350"/>
          <p14:tracePt t="107929" x="5422900" y="4965700"/>
          <p14:tracePt t="107929" x="5416550" y="4972050"/>
          <p14:tracePt t="107948" x="5416550" y="4984750"/>
          <p14:tracePt t="107961" x="5410200" y="4991100"/>
          <p14:tracePt t="107978" x="5403850" y="4997450"/>
          <p14:tracePt t="107995" x="5397500" y="5003800"/>
          <p14:tracePt t="108012" x="5391150" y="5010150"/>
          <p14:tracePt t="108012" x="5384800" y="5010150"/>
          <p14:tracePt t="108030" x="5372100" y="5016500"/>
          <p14:tracePt t="108030" x="5365750" y="5016500"/>
          <p14:tracePt t="108047" x="5359400" y="5016500"/>
          <p14:tracePt t="108047" x="5346700" y="5022850"/>
          <p14:tracePt t="108064" x="5340350" y="5016500"/>
          <p14:tracePt t="108064" x="5321300" y="5010150"/>
          <p14:tracePt t="108080" x="5314950" y="5010150"/>
          <p14:tracePt t="108080" x="5314950" y="4997450"/>
          <p14:tracePt t="108097" x="5314950" y="4991100"/>
          <p14:tracePt t="108097" x="5314950" y="4978400"/>
          <p14:tracePt t="108114" x="5321300" y="4972050"/>
          <p14:tracePt t="108114" x="5334000" y="4959350"/>
          <p14:tracePt t="108114" x="5346700" y="4946650"/>
          <p14:tracePt t="108133" x="5359400" y="4933950"/>
          <p14:tracePt t="108145" x="5378450" y="4927600"/>
          <p14:tracePt t="108145" x="5403850" y="4914900"/>
          <p14:tracePt t="108165" x="5461000" y="4895850"/>
          <p14:tracePt t="108165" x="5492750" y="4883150"/>
          <p14:tracePt t="108181" x="5530850" y="4876800"/>
          <p14:tracePt t="108181" x="5562600" y="4864100"/>
          <p14:tracePt t="108197" x="5600700" y="4857750"/>
          <p14:tracePt t="108197" x="5638800" y="4851400"/>
          <p14:tracePt t="108213" x="5676900" y="4851400"/>
          <p14:tracePt t="108213" x="5715000" y="4845050"/>
          <p14:tracePt t="108230" x="5746750" y="4845050"/>
          <p14:tracePt t="108230" x="5784850" y="4838700"/>
          <p14:tracePt t="108230" x="5816600" y="4838700"/>
          <p14:tracePt t="108249" x="5848350" y="4838700"/>
          <p14:tracePt t="108249" x="5880100" y="4838700"/>
          <p14:tracePt t="108264" x="5905500" y="4838700"/>
          <p14:tracePt t="108264" x="5930900" y="4838700"/>
          <p14:tracePt t="108281" x="5956300" y="4838700"/>
          <p14:tracePt t="108281" x="5975350" y="4838700"/>
          <p14:tracePt t="108298" x="5994400" y="4838700"/>
          <p14:tracePt t="108298" x="6013450" y="4832350"/>
          <p14:tracePt t="108314" x="6026150" y="4832350"/>
          <p14:tracePt t="108314" x="6032500" y="4832350"/>
          <p14:tracePt t="108331" x="6038850" y="4826000"/>
          <p14:tracePt t="108346" x="6038850" y="4819650"/>
          <p14:tracePt t="108363" x="6032500" y="4813300"/>
          <p14:tracePt t="108363" x="6026150" y="4806950"/>
          <p14:tracePt t="108383" x="6019800" y="4806950"/>
          <p14:tracePt t="108383" x="6013450" y="4806950"/>
          <p14:tracePt t="108398" x="6007100" y="4806950"/>
          <p14:tracePt t="108398" x="5994400" y="4806950"/>
          <p14:tracePt t="108415" x="5981700" y="4813300"/>
          <p14:tracePt t="108415" x="5975350" y="4813300"/>
          <p14:tracePt t="108415" x="5962650" y="4819650"/>
          <p14:tracePt t="108433" x="5949950" y="4826000"/>
          <p14:tracePt t="108433" x="5930900" y="4832350"/>
          <p14:tracePt t="108449" x="5918200" y="4838700"/>
          <p14:tracePt t="108449" x="5899150" y="4845050"/>
          <p14:tracePt t="108465" x="5880100" y="4851400"/>
          <p14:tracePt t="108465" x="5861050" y="4857750"/>
          <p14:tracePt t="108481" x="5842000" y="4864100"/>
          <p14:tracePt t="108481" x="5822950" y="4870450"/>
          <p14:tracePt t="108498" x="5803900" y="4870450"/>
          <p14:tracePt t="108498" x="5784850" y="4870450"/>
          <p14:tracePt t="108517" x="5549900" y="4756150"/>
          <p14:tracePt t="108586" x="5524500" y="4730750"/>
          <p14:tracePt t="108593" x="5499100" y="4699000"/>
          <p14:tracePt t="108601" x="5454650" y="4635500"/>
          <p14:tracePt t="108614" x="5416550" y="4565650"/>
          <p14:tracePt t="108631" x="5403850" y="4495800"/>
          <p14:tracePt t="108648" x="5403850" y="4432300"/>
          <p14:tracePt t="108665" x="5473700" y="4356100"/>
          <p14:tracePt t="108681" x="5556250" y="4318000"/>
          <p14:tracePt t="108698" x="5657850" y="4279900"/>
          <p14:tracePt t="108715" x="5842000" y="4241800"/>
          <p14:tracePt t="108732" x="5969000" y="4235450"/>
          <p14:tracePt t="108748" x="6096000" y="4248150"/>
          <p14:tracePt t="108765" x="6223000" y="4273550"/>
          <p14:tracePt t="108781" x="6337300" y="4305300"/>
          <p14:tracePt t="108798" x="6432550" y="4343400"/>
          <p14:tracePt t="108798" x="6470650" y="4362450"/>
          <p14:tracePt t="108816" x="6527800" y="4406900"/>
          <p14:tracePt t="108832" x="6559550" y="4457700"/>
          <p14:tracePt t="108848" x="6565900" y="4514850"/>
          <p14:tracePt t="108865" x="6553200" y="4584700"/>
          <p14:tracePt t="108882" x="6527800" y="4654550"/>
          <p14:tracePt t="108882" x="6502400" y="4692650"/>
          <p14:tracePt t="108901" x="6445250" y="4749800"/>
          <p14:tracePt t="108915" x="6375400" y="4800600"/>
          <p14:tracePt t="108932" x="6286500" y="4838700"/>
          <p14:tracePt t="108948" x="6178550" y="4857750"/>
          <p14:tracePt t="108965" x="6013450" y="4870450"/>
          <p14:tracePt t="108982" x="5905500" y="4870450"/>
          <p14:tracePt t="108998" x="5822950" y="4876800"/>
          <p14:tracePt t="109015" x="5740400" y="4889500"/>
          <p14:tracePt t="109032" x="5721350" y="4902200"/>
          <p14:tracePt t="109049" x="5715000" y="4902200"/>
          <p14:tracePt t="109067" x="5708650" y="4908550"/>
          <p14:tracePt t="109082" x="5702300" y="4908550"/>
          <p14:tracePt t="109082" x="5695950" y="4902200"/>
          <p14:tracePt t="109101" x="5683250" y="4908550"/>
          <p14:tracePt t="109116" x="5676900" y="4908550"/>
          <p14:tracePt t="109116" x="5664200" y="4914900"/>
          <p14:tracePt t="109134" x="5645150" y="4921250"/>
          <p14:tracePt t="109134" x="5626100" y="4927600"/>
          <p14:tracePt t="109150" x="5607050" y="4940300"/>
          <p14:tracePt t="109150" x="5575300" y="4946650"/>
          <p14:tracePt t="109150" x="5549900" y="4959350"/>
          <p14:tracePt t="109169" x="5511800" y="4972050"/>
          <p14:tracePt t="109182" x="5473700" y="4984750"/>
          <p14:tracePt t="109182" x="5384800" y="5010150"/>
          <p14:tracePt t="109200" x="5334000" y="5022850"/>
          <p14:tracePt t="109200" x="5276850" y="5041900"/>
          <p14:tracePt t="109217" x="5213350" y="5054600"/>
          <p14:tracePt t="109217" x="5143500" y="5073650"/>
          <p14:tracePt t="109234" x="5073650" y="5092700"/>
          <p14:tracePt t="109234" x="4991100" y="5111750"/>
          <p14:tracePt t="109234" x="4908550" y="5130800"/>
          <p14:tracePt t="109253" x="4826000" y="5156200"/>
          <p14:tracePt t="109253" x="4730750" y="5175250"/>
          <p14:tracePt t="109267" x="4635500" y="5200650"/>
          <p14:tracePt t="109267" x="4533900" y="5219700"/>
          <p14:tracePt t="109284" x="4432300" y="5238750"/>
          <p14:tracePt t="109284" x="4318000" y="5264150"/>
          <p14:tracePt t="109300" x="4203700" y="5283200"/>
          <p14:tracePt t="109300" x="4089400" y="5302250"/>
          <p14:tracePt t="109317" x="3968750" y="5314950"/>
          <p14:tracePt t="109317" x="3727450" y="5340350"/>
          <p14:tracePt t="109334" x="3606800" y="5353050"/>
          <p14:tracePt t="109334" x="3486150" y="5365750"/>
          <p14:tracePt t="109351" x="3365500" y="5372100"/>
          <p14:tracePt t="109351" x="3251200" y="5378450"/>
          <p14:tracePt t="109368" x="3136900" y="5391150"/>
          <p14:tracePt t="109368" x="3022600" y="5391150"/>
          <p14:tracePt t="109384" x="2908300" y="5397500"/>
          <p14:tracePt t="109384" x="2692400" y="5403850"/>
          <p14:tracePt t="109401" x="2584450" y="5410200"/>
          <p14:tracePt t="109401" x="2489200" y="5410200"/>
          <p14:tracePt t="109417" x="2400300" y="5410200"/>
          <p14:tracePt t="109417" x="2317750" y="5410200"/>
          <p14:tracePt t="109434" x="2241550" y="5410200"/>
          <p14:tracePt t="109434" x="2171700" y="5410200"/>
          <p14:tracePt t="109434" x="2101850" y="5410200"/>
          <p14:tracePt t="109453" x="2044700" y="5410200"/>
          <p14:tracePt t="109453" x="1993900" y="5410200"/>
          <p14:tracePt t="109468" x="1943100" y="5416550"/>
          <p14:tracePt t="109468" x="1898650" y="5416550"/>
          <p14:tracePt t="109485" x="1854200" y="5416550"/>
          <p14:tracePt t="109485" x="1822450" y="5416550"/>
          <p14:tracePt t="109502" x="1790700" y="5422900"/>
          <p14:tracePt t="109502" x="1765300" y="5422900"/>
          <p14:tracePt t="109518" x="1746250" y="5422900"/>
          <p14:tracePt t="109518" x="1727200" y="5422900"/>
          <p14:tracePt t="109518" x="1714500" y="5429250"/>
          <p14:tracePt t="109537" x="1701800" y="5429250"/>
          <p14:tracePt t="109550" x="1695450" y="5429250"/>
          <p14:tracePt t="109550" x="1689100" y="5435600"/>
          <p14:tracePt t="109568" x="1682750" y="5441950"/>
          <p14:tracePt t="109584" x="1682750" y="5448300"/>
          <p14:tracePt t="109600" x="1689100" y="5448300"/>
          <p14:tracePt t="109617" x="1695450" y="5448300"/>
          <p14:tracePt t="109617" x="1708150" y="5448300"/>
          <p14:tracePt t="109635" x="1714500" y="5448300"/>
          <p14:tracePt t="109635" x="1720850" y="5441950"/>
          <p14:tracePt t="109652" x="1727200" y="5435600"/>
          <p14:tracePt t="109652" x="1733550" y="5435600"/>
          <p14:tracePt t="109669" x="1739900" y="5422900"/>
          <p14:tracePt t="109669" x="1758950" y="5410200"/>
          <p14:tracePt t="109685" x="1765300" y="5397500"/>
          <p14:tracePt t="109685" x="1778000" y="5384800"/>
          <p14:tracePt t="109702" x="1797050" y="5372100"/>
          <p14:tracePt t="109702" x="1809750" y="5353050"/>
          <p14:tracePt t="109719" x="1828800" y="5334000"/>
          <p14:tracePt t="109719" x="1847850" y="5314950"/>
          <p14:tracePt t="109735" x="1873250" y="5289550"/>
          <p14:tracePt t="109735" x="1924050" y="5245100"/>
          <p14:tracePt t="109752" x="1955800" y="5219700"/>
          <p14:tracePt t="109752" x="1981200" y="5200650"/>
          <p14:tracePt t="109769" x="2012950" y="5181600"/>
          <p14:tracePt t="109769" x="2044700" y="5162550"/>
          <p14:tracePt t="109786" x="2076450" y="5149850"/>
          <p14:tracePt t="109786" x="2101850" y="5137150"/>
          <p14:tracePt t="109786" x="2133600" y="5130800"/>
          <p14:tracePt t="109805" x="2165350" y="5118100"/>
          <p14:tracePt t="109817" x="2190750" y="5111750"/>
          <p14:tracePt t="109817" x="2235200" y="5111750"/>
          <p14:tracePt t="109836" x="2260600" y="5118100"/>
          <p14:tracePt t="109836" x="2279650" y="5124450"/>
          <p14:tracePt t="109853" x="2298700" y="5130800"/>
          <p14:tracePt t="109853" x="2311400" y="5143500"/>
          <p14:tracePt t="109869" x="2330450" y="5162550"/>
          <p14:tracePt t="109869" x="2343150" y="5175250"/>
          <p14:tracePt t="109869" x="2355850" y="5194300"/>
          <p14:tracePt t="109889" x="2362200" y="5213350"/>
          <p14:tracePt t="109901" x="2368550" y="5238750"/>
          <p14:tracePt t="109901" x="2368550" y="5257800"/>
          <p14:tracePt t="109901" x="2368550" y="5276850"/>
          <p14:tracePt t="109921" x="2362200" y="5295900"/>
          <p14:tracePt t="109921" x="2355850" y="5314950"/>
          <p14:tracePt t="109936" x="2343150" y="5334000"/>
          <p14:tracePt t="109936" x="2336800" y="5353050"/>
          <p14:tracePt t="109953" x="2324100" y="5372100"/>
          <p14:tracePt t="109953" x="2305050" y="5391150"/>
          <p14:tracePt t="109970" x="2286000" y="5403850"/>
          <p14:tracePt t="109970" x="2247900" y="5435600"/>
          <p14:tracePt t="109987" x="2228850" y="5454650"/>
          <p14:tracePt t="109987" x="2203450" y="5467350"/>
          <p14:tracePt t="110003" x="2178050" y="5480050"/>
          <p14:tracePt t="110003" x="2152650" y="5492750"/>
          <p14:tracePt t="110020" x="2127250" y="5505450"/>
          <p14:tracePt t="110020" x="2101850" y="5511800"/>
          <p14:tracePt t="110037" x="2070100" y="5518150"/>
          <p14:tracePt t="110037" x="2019300" y="5530850"/>
          <p14:tracePt t="110053" x="1993900" y="5537200"/>
          <p14:tracePt t="110053" x="1968500" y="5537200"/>
          <p14:tracePt t="110070" x="1943100" y="5537200"/>
          <p14:tracePt t="110070" x="1917700" y="5537200"/>
          <p14:tracePt t="110087" x="1898650" y="5530850"/>
          <p14:tracePt t="110087" x="1854200" y="5524500"/>
          <p14:tracePt t="110105" x="1828800" y="5518150"/>
          <p14:tracePt t="110105" x="1809750" y="5511800"/>
          <p14:tracePt t="110120" x="1797050" y="5499100"/>
          <p14:tracePt t="110120" x="1778000" y="5492750"/>
          <p14:tracePt t="110137" x="1765300" y="5486400"/>
          <p14:tracePt t="110137" x="1758950" y="5473700"/>
          <p14:tracePt t="110154" x="1752600" y="5467350"/>
          <p14:tracePt t="110154" x="1746250" y="5454650"/>
          <p14:tracePt t="110154" x="1746250" y="5448300"/>
          <p14:tracePt t="110172" x="1746250" y="5435600"/>
          <p14:tracePt t="110185" x="1746250" y="5422900"/>
          <p14:tracePt t="110185" x="1752600" y="5416550"/>
          <p14:tracePt t="110205" x="1765300" y="5397500"/>
          <p14:tracePt t="110205" x="1771650" y="5391150"/>
          <p14:tracePt t="110221" x="1778000" y="5384800"/>
          <p14:tracePt t="110221" x="1784350" y="5378450"/>
          <p14:tracePt t="110237" x="1790700" y="5372100"/>
          <p14:tracePt t="110237" x="1797050" y="5372100"/>
          <p14:tracePt t="110253" x="1803400" y="5372100"/>
          <p14:tracePt t="110253" x="1809750" y="5372100"/>
          <p14:tracePt t="110253" x="1816100" y="5372100"/>
          <p14:tracePt t="110272" x="1822450" y="5372100"/>
          <p14:tracePt t="110272" x="1828800" y="5372100"/>
          <p14:tracePt t="110287" x="1835150" y="5372100"/>
          <p14:tracePt t="110302" x="1841500" y="5378450"/>
          <p14:tracePt t="110319" x="1847850" y="5384800"/>
          <p14:tracePt t="110319" x="1854200" y="5391150"/>
          <p14:tracePt t="110338" x="1854200" y="5397500"/>
          <p14:tracePt t="110338" x="1854200" y="5410200"/>
          <p14:tracePt t="110354" x="1854200" y="5416550"/>
          <p14:tracePt t="110369" x="1854200" y="5429250"/>
          <p14:tracePt t="110386" x="1854200" y="5435600"/>
          <p14:tracePt t="110403" x="1847850" y="5441950"/>
          <p14:tracePt t="110420" x="1841500" y="5448300"/>
          <p14:tracePt t="110444" x="1835150" y="5454650"/>
          <p14:tracePt t="110460" x="1835150" y="5461000"/>
          <p14:tracePt t="110480" x="1841500" y="5461000"/>
          <p14:tracePt t="110511" x="1847850" y="5461000"/>
          <p14:tracePt t="110523" x="1854200" y="5467350"/>
          <p14:tracePt t="110532" x="1860550" y="5467350"/>
          <p14:tracePt t="110541" x="1866900" y="5473700"/>
          <p14:tracePt t="110553" x="1873250" y="5473700"/>
          <p14:tracePt t="110553" x="1885950" y="5492750"/>
          <p14:tracePt t="110573" x="1898650" y="5499100"/>
          <p14:tracePt t="110573" x="1911350" y="5505450"/>
          <p14:tracePt t="110588" x="1924050" y="5511800"/>
          <p14:tracePt t="110588" x="1936750" y="5518150"/>
          <p14:tracePt t="110605" x="1949450" y="5524500"/>
          <p14:tracePt t="110605" x="1962150" y="5530850"/>
          <p14:tracePt t="110622" x="1974850" y="5530850"/>
          <p14:tracePt t="110622" x="1987550" y="5530850"/>
          <p14:tracePt t="110638" x="2000250" y="5530850"/>
          <p14:tracePt t="110638" x="2025650" y="5524500"/>
          <p14:tracePt t="110655" x="2038350" y="5524500"/>
          <p14:tracePt t="110655" x="2051050" y="5518150"/>
          <p14:tracePt t="110672" x="2057400" y="5511800"/>
          <p14:tracePt t="110672" x="2063750" y="5505450"/>
          <p14:tracePt t="110688" x="2070100" y="5499100"/>
          <p14:tracePt t="110704" x="2070100" y="5492750"/>
          <p14:tracePt t="110704" x="2063750" y="5480050"/>
          <p14:tracePt t="110722" x="2057400" y="5473700"/>
          <p14:tracePt t="110722" x="2051050" y="5467350"/>
          <p14:tracePt t="110739" x="2038350" y="5461000"/>
          <p14:tracePt t="110739" x="2032000" y="5454650"/>
          <p14:tracePt t="110755" x="2019300" y="5448300"/>
          <p14:tracePt t="110755" x="1987550" y="5435600"/>
          <p14:tracePt t="110772" x="1974850" y="5429250"/>
          <p14:tracePt t="110772" x="1955800" y="5422900"/>
          <p14:tracePt t="110789" x="1936750" y="5410200"/>
          <p14:tracePt t="110789" x="1917700" y="5403850"/>
          <p14:tracePt t="110805" x="1898650" y="5391150"/>
          <p14:tracePt t="110805" x="1879600" y="5372100"/>
          <p14:tracePt t="110822" x="1854200" y="5353050"/>
          <p14:tracePt t="110822" x="1835150" y="5327650"/>
          <p14:tracePt t="110822" x="1816100" y="5302250"/>
          <p14:tracePt t="110841" x="1797050" y="5276850"/>
          <p14:tracePt t="110841" x="1778000" y="5251450"/>
          <p14:tracePt t="110856" x="1758950" y="5226050"/>
          <p14:tracePt t="110856" x="1739900" y="5200650"/>
          <p14:tracePt t="110873" x="1727200" y="5181600"/>
          <p14:tracePt t="110873" x="1714500" y="5162550"/>
          <p14:tracePt t="110889" x="1701800" y="5149850"/>
          <p14:tracePt t="110889" x="1689100" y="5137150"/>
          <p14:tracePt t="110906" x="1682750" y="5118100"/>
          <p14:tracePt t="110906" x="1676400" y="5105400"/>
          <p14:tracePt t="110906" x="1670050" y="5092700"/>
          <p14:tracePt t="110924" x="1670050" y="5080000"/>
          <p14:tracePt t="110938" x="1663700" y="5060950"/>
          <p14:tracePt t="110938" x="1663700" y="5022850"/>
          <p14:tracePt t="110956" x="1663700" y="4997450"/>
          <p14:tracePt t="110956" x="1663700" y="4978400"/>
          <p14:tracePt t="110973" x="1670050" y="4959350"/>
          <p14:tracePt t="110973" x="1670050" y="4946650"/>
          <p14:tracePt t="110989" x="1676400" y="4927600"/>
          <p14:tracePt t="110989" x="1682750" y="4908550"/>
          <p14:tracePt t="111006" x="1689100" y="4902200"/>
          <p14:tracePt t="111022" x="1695450" y="4895850"/>
          <p14:tracePt t="111038" x="1701800" y="4895850"/>
          <p14:tracePt t="111055" x="1708150" y="4895850"/>
          <p14:tracePt t="111072" x="1714500" y="4895850"/>
          <p14:tracePt t="111089" x="1714500" y="4889500"/>
          <p14:tracePt t="111089" x="1714500" y="4883150"/>
          <p14:tracePt t="111107" x="1708150" y="4870450"/>
          <p14:tracePt t="111107" x="1701800" y="4864100"/>
          <p14:tracePt t="111107" x="1689100" y="4851400"/>
          <p14:tracePt t="111125" x="1682750" y="4838700"/>
          <p14:tracePt t="111125" x="1663700" y="4826000"/>
          <p14:tracePt t="111140" x="1651000" y="4813300"/>
          <p14:tracePt t="111140" x="1631950" y="4794250"/>
          <p14:tracePt t="111157" x="1612900" y="4775200"/>
          <p14:tracePt t="111157" x="1600200" y="4756150"/>
          <p14:tracePt t="111174" x="1581150" y="4730750"/>
          <p14:tracePt t="111174" x="1562100" y="4705350"/>
          <p14:tracePt t="111174" x="1543050" y="4673600"/>
          <p14:tracePt t="111193" x="1524000" y="4641850"/>
          <p14:tracePt t="111205" x="1504950" y="4616450"/>
          <p14:tracePt t="111205" x="1473200" y="4559300"/>
          <p14:tracePt t="111225" x="1460500" y="4527550"/>
          <p14:tracePt t="111225" x="1441450" y="4502150"/>
          <p14:tracePt t="111241" x="1428750" y="4476750"/>
          <p14:tracePt t="111241" x="1416050" y="4451350"/>
          <p14:tracePt t="111257" x="1403350" y="4425950"/>
          <p14:tracePt t="111257" x="1390650" y="4400550"/>
          <p14:tracePt t="111274" x="1384300" y="4375150"/>
          <p14:tracePt t="111274" x="1377950" y="4343400"/>
          <p14:tracePt t="111290" x="1371600" y="4318000"/>
          <p14:tracePt t="111290" x="1365250" y="4279900"/>
          <p14:tracePt t="111307" x="1358900" y="4260850"/>
          <p14:tracePt t="111307" x="1358900" y="4254500"/>
          <p14:tracePt t="111324" x="1358900" y="4248150"/>
          <p14:tracePt t="111339" x="1358900" y="4254500"/>
          <p14:tracePt t="111356" x="1365250" y="4260850"/>
          <p14:tracePt t="111375" x="1377950" y="4260850"/>
          <p14:tracePt t="111392" x="1663700" y="4229100"/>
          <p14:tracePt t="111467" x="1714500" y="4229100"/>
          <p14:tracePt t="111472" x="1828800" y="4241800"/>
          <p14:tracePt t="111490" x="2038350" y="4254500"/>
          <p14:tracePt t="111508" x="2197100" y="4254500"/>
          <p14:tracePt t="111525" x="2362200" y="4248150"/>
          <p14:tracePt t="111540" x="2540000" y="4235450"/>
          <p14:tracePt t="111557" x="2736850" y="4229100"/>
          <p14:tracePt t="111573" x="2908300" y="4229100"/>
          <p14:tracePt t="111573" x="2997200" y="4235450"/>
          <p14:tracePt t="111593" x="3168650" y="4235450"/>
          <p14:tracePt t="111607" x="3302000" y="4241800"/>
          <p14:tracePt t="111624" x="3441700" y="4235450"/>
          <p14:tracePt t="111640" x="3562350" y="4222750"/>
          <p14:tracePt t="111657" x="3702050" y="4216400"/>
          <p14:tracePt t="111674" x="3771900" y="4216400"/>
          <p14:tracePt t="111691" x="3822700" y="4222750"/>
          <p14:tracePt t="111707" x="3867150" y="4222750"/>
          <p14:tracePt t="111724" x="3886200" y="4216400"/>
          <p14:tracePt t="111741" x="3892550" y="4216400"/>
          <p14:tracePt t="111757" x="3886200" y="4216400"/>
          <p14:tracePt t="111793" x="3879850" y="4216400"/>
          <p14:tracePt t="111800" x="3873500" y="4210050"/>
          <p14:tracePt t="111808" x="3854450" y="4210050"/>
          <p14:tracePt t="111824" x="3841750" y="4216400"/>
          <p14:tracePt t="111841" x="3835400" y="4216400"/>
          <p14:tracePt t="111857" x="3829050" y="4222750"/>
          <p14:tracePt t="111877" x="3835400" y="4229100"/>
          <p14:tracePt t="111891" x="3841750" y="4222750"/>
          <p14:tracePt t="111891" x="3848100" y="4222750"/>
          <p14:tracePt t="111909" x="3860800" y="4222750"/>
          <p14:tracePt t="111909" x="3873500" y="4222750"/>
          <p14:tracePt t="111926" x="3892550" y="4222750"/>
          <p14:tracePt t="111926" x="3911600" y="4229100"/>
          <p14:tracePt t="111926" x="3930650" y="4229100"/>
          <p14:tracePt t="111945" x="3956050" y="4235450"/>
          <p14:tracePt t="111958" x="3981450" y="4241800"/>
          <p14:tracePt t="111958" x="4044950" y="4254500"/>
          <p14:tracePt t="111976" x="4083050" y="4260850"/>
          <p14:tracePt t="111976" x="4121150" y="4273550"/>
          <p14:tracePt t="111993" x="4165600" y="4273550"/>
          <p14:tracePt t="111993" x="4210050" y="4279900"/>
          <p14:tracePt t="112009" x="4254500" y="4286250"/>
          <p14:tracePt t="112009" x="4356100" y="4286250"/>
          <p14:tracePt t="112026" x="4400550" y="4286250"/>
          <p14:tracePt t="112026" x="4445000" y="4292600"/>
          <p14:tracePt t="112043" x="4489450" y="4292600"/>
          <p14:tracePt t="112043" x="4533900" y="4292600"/>
          <p14:tracePt t="112059" x="4572000" y="4292600"/>
          <p14:tracePt t="112059" x="4603750" y="4298950"/>
          <p14:tracePt t="112076" x="4641850" y="4298950"/>
          <p14:tracePt t="112076" x="4699000" y="4305300"/>
          <p14:tracePt t="112093" x="4730750" y="4305300"/>
          <p14:tracePt t="112093" x="4756150" y="4311650"/>
          <p14:tracePt t="112110" x="4775200" y="4311650"/>
          <p14:tracePt t="112110" x="4800600" y="4318000"/>
          <p14:tracePt t="112126" x="4819650" y="4318000"/>
          <p14:tracePt t="112126" x="4845050" y="4324350"/>
          <p14:tracePt t="112145" x="4851400" y="4330700"/>
          <p14:tracePt t="112145" x="4857750" y="4337050"/>
          <p14:tracePt t="112160" x="4851400" y="4337050"/>
          <p14:tracePt t="112177" x="4597400" y="4292600"/>
          <p14:tracePt t="112255" x="4559300" y="4279900"/>
          <p14:tracePt t="112260" x="4489450" y="4254500"/>
          <p14:tracePt t="112276" x="4425950" y="4210050"/>
          <p14:tracePt t="112293" x="4387850" y="4146550"/>
          <p14:tracePt t="112309" x="4381500" y="4025900"/>
          <p14:tracePt t="112326" x="4413250" y="3943350"/>
          <p14:tracePt t="112343" x="4476750" y="3873500"/>
          <p14:tracePt t="112359" x="4565650" y="3810000"/>
          <p14:tracePt t="112378" x="4743450" y="3746500"/>
          <p14:tracePt t="112393" x="4889500" y="3721100"/>
          <p14:tracePt t="112410" x="5035550" y="3714750"/>
          <p14:tracePt t="112426" x="5264150" y="3740150"/>
          <p14:tracePt t="112444" x="5397500" y="3771900"/>
          <p14:tracePt t="112460" x="5518150" y="3822700"/>
          <p14:tracePt t="112477" x="5619750" y="3873500"/>
          <p14:tracePt t="112494" x="5689600" y="3937000"/>
          <p14:tracePt t="112494" x="5715000" y="3968750"/>
          <p14:tracePt t="112513" x="5734050" y="4032250"/>
          <p14:tracePt t="112528" x="5727700" y="4089400"/>
          <p14:tracePt t="112544" x="5695950" y="4152900"/>
          <p14:tracePt t="112560" x="5632450" y="4210050"/>
          <p14:tracePt t="112577" x="5543550" y="4254500"/>
          <p14:tracePt t="112593" x="5435600" y="4292600"/>
          <p14:tracePt t="112593" x="5378450" y="4305300"/>
          <p14:tracePt t="112612" x="5257800" y="4324350"/>
          <p14:tracePt t="112628" x="5137150" y="4337050"/>
          <p14:tracePt t="112644" x="5029200" y="4330700"/>
          <p14:tracePt t="112660" x="4940300" y="4311650"/>
          <p14:tracePt t="112677" x="4851400" y="4279900"/>
          <p14:tracePt t="112694" x="4819650" y="4267200"/>
          <p14:tracePt t="112711" x="4794250" y="4254500"/>
          <p14:tracePt t="112727" x="4794250" y="4248150"/>
          <p14:tracePt t="112752" x="4800600" y="4248150"/>
          <p14:tracePt t="112760" x="4813300" y="4241800"/>
          <p14:tracePt t="112777" x="4832350" y="4241800"/>
          <p14:tracePt t="112794" x="4857750" y="4241800"/>
          <p14:tracePt t="112812" x="4883150" y="4241800"/>
          <p14:tracePt t="112828" x="4908550" y="4248150"/>
          <p14:tracePt t="112844" x="4959350" y="4248150"/>
          <p14:tracePt t="112861" x="5022850" y="4254500"/>
          <p14:tracePt t="112861" x="5060950" y="4254500"/>
          <p14:tracePt t="112881" x="5105400" y="4260850"/>
          <p14:tracePt t="112894" x="5264150" y="4267200"/>
          <p14:tracePt t="112912" x="5384800" y="4273550"/>
          <p14:tracePt t="112928" x="5518150" y="4279900"/>
          <p14:tracePt t="112945" x="5664200" y="4292600"/>
          <p14:tracePt t="112961" x="5822950" y="4292600"/>
          <p14:tracePt t="112961" x="5899150" y="4298950"/>
          <p14:tracePt t="112981" x="6064250" y="4292600"/>
          <p14:tracePt t="112996" x="6223000" y="4286250"/>
          <p14:tracePt t="113012" x="6381750" y="4279900"/>
          <p14:tracePt t="113029" x="6521450" y="4273550"/>
          <p14:tracePt t="113045" x="6711950" y="4267200"/>
          <p14:tracePt t="113062" x="6819900" y="4267200"/>
          <p14:tracePt t="113078" x="6908800" y="4267200"/>
          <p14:tracePt t="113095" x="7004050" y="4267200"/>
          <p14:tracePt t="113112" x="7048500" y="4260850"/>
          <p14:tracePt t="113129" x="7080250" y="4260850"/>
          <p14:tracePt t="113145" x="7099300" y="4267200"/>
          <p14:tracePt t="113163" x="7099300" y="4273550"/>
          <p14:tracePt t="113180" x="7092950" y="4279900"/>
          <p14:tracePt t="113197" x="7067550" y="4292600"/>
          <p14:tracePt t="113197" x="7042150" y="4292600"/>
          <p14:tracePt t="113213" x="7023100" y="4298950"/>
          <p14:tracePt t="113213" x="6991350" y="4305300"/>
          <p14:tracePt t="113230" x="6965950" y="4311650"/>
          <p14:tracePt t="113230" x="6927850" y="4318000"/>
          <p14:tracePt t="113230" x="6889750" y="4324350"/>
          <p14:tracePt t="113249" x="6851650" y="4337050"/>
          <p14:tracePt t="113262" x="6807200" y="4349750"/>
          <p14:tracePt t="113262" x="6705600" y="4387850"/>
          <p14:tracePt t="113280" x="6654800" y="4406900"/>
          <p14:tracePt t="113280" x="6597650" y="4425950"/>
          <p14:tracePt t="113297" x="6540500" y="4451350"/>
          <p14:tracePt t="113297" x="6483350" y="4470400"/>
          <p14:tracePt t="113297" x="6419850" y="4495800"/>
          <p14:tracePt t="113316" x="6356350" y="4521200"/>
          <p14:tracePt t="113329" x="6286500" y="4546600"/>
          <p14:tracePt t="113329" x="6153150" y="4597400"/>
          <p14:tracePt t="113347" x="6083300" y="4616450"/>
          <p14:tracePt t="113347" x="6013450" y="4641850"/>
          <p14:tracePt t="113364" x="5937250" y="4667250"/>
          <p14:tracePt t="113364" x="5861050" y="4692650"/>
          <p14:tracePt t="113382" x="5784850" y="4718050"/>
          <p14:tracePt t="113382" x="5708650" y="4743450"/>
          <p14:tracePt t="113398" x="5632450" y="4768850"/>
          <p14:tracePt t="113398" x="5467350" y="4813300"/>
          <p14:tracePt t="113414" x="5384800" y="4832350"/>
          <p14:tracePt t="113414" x="5308600" y="4851400"/>
          <p14:tracePt t="113430" x="5226050" y="4870450"/>
          <p14:tracePt t="113430" x="5143500" y="4889500"/>
          <p14:tracePt t="113447" x="5067300" y="4908550"/>
          <p14:tracePt t="113447" x="4908550" y="4940300"/>
          <p14:tracePt t="113464" x="4832350" y="4959350"/>
          <p14:tracePt t="113464" x="4756150" y="4972050"/>
          <p14:tracePt t="113480" x="4679950" y="4991100"/>
          <p14:tracePt t="113480" x="4597400" y="5003800"/>
          <p14:tracePt t="113498" x="4521200" y="5016500"/>
          <p14:tracePt t="113498" x="4445000" y="5029200"/>
          <p14:tracePt t="113514" x="4368800" y="5048250"/>
          <p14:tracePt t="113514" x="4210050" y="5067300"/>
          <p14:tracePt t="113533" x="4127500" y="5080000"/>
          <p14:tracePt t="113533" x="4051300" y="5086350"/>
          <p14:tracePt t="113548" x="3975100" y="5099050"/>
          <p14:tracePt t="113548" x="3898900" y="5105400"/>
          <p14:tracePt t="113565" x="3822700" y="5111750"/>
          <p14:tracePt t="113565" x="3746500" y="5111750"/>
          <p14:tracePt t="113581" x="3676650" y="5118100"/>
          <p14:tracePt t="113581" x="3606800" y="5118100"/>
          <p14:tracePt t="113598" x="3536950" y="5124450"/>
          <p14:tracePt t="113598" x="3473450" y="5124450"/>
          <p14:tracePt t="113598" x="3403600" y="5124450"/>
          <p14:tracePt t="113616" x="3346450" y="5124450"/>
          <p14:tracePt t="113630" x="3282950" y="5130800"/>
          <p14:tracePt t="113630" x="3175000" y="5130800"/>
          <p14:tracePt t="113648" x="3124200" y="5137150"/>
          <p14:tracePt t="113648" x="3073400" y="5137150"/>
          <p14:tracePt t="113665" x="3028950" y="5137150"/>
          <p14:tracePt t="113665" x="2984500" y="5137150"/>
          <p14:tracePt t="113681" x="2940050" y="5137150"/>
          <p14:tracePt t="113681" x="2901950" y="5137150"/>
          <p14:tracePt t="113698" x="2863850" y="5137150"/>
          <p14:tracePt t="113698" x="2787650" y="5137150"/>
          <p14:tracePt t="113715" x="2749550" y="5137150"/>
          <p14:tracePt t="113715" x="2711450" y="5137150"/>
          <p14:tracePt t="113732" x="2679700" y="5137150"/>
          <p14:tracePt t="113732" x="2647950" y="5137150"/>
          <p14:tracePt t="113748" x="2616200" y="5137150"/>
          <p14:tracePt t="113748" x="2552700" y="5143500"/>
          <p14:tracePt t="113765" x="2527300" y="5149850"/>
          <p14:tracePt t="113765" x="2501900" y="5156200"/>
          <p14:tracePt t="113782" x="2476500" y="5156200"/>
          <p14:tracePt t="113782" x="2451100" y="5162550"/>
          <p14:tracePt t="113798" x="2432050" y="5168900"/>
          <p14:tracePt t="113798" x="2406650" y="5175250"/>
          <p14:tracePt t="113816" x="2387600" y="5181600"/>
          <p14:tracePt t="113816" x="2349500" y="5194300"/>
          <p14:tracePt t="113833" x="2330450" y="5194300"/>
          <p14:tracePt t="113833" x="2317750" y="5200650"/>
          <p14:tracePt t="113849" x="2305050" y="5200650"/>
          <p14:tracePt t="113849" x="2292350" y="5207000"/>
          <p14:tracePt t="113865" x="2279650" y="5207000"/>
          <p14:tracePt t="113865" x="2266950" y="5207000"/>
          <p14:tracePt t="113865" x="2254250" y="5207000"/>
          <p14:tracePt t="113885" x="2247900" y="5207000"/>
          <p14:tracePt t="113897" x="2235200" y="5200650"/>
          <p14:tracePt t="113897" x="2222500" y="5200650"/>
          <p14:tracePt t="113917" x="2203450" y="5187950"/>
          <p14:tracePt t="113917" x="2184400" y="5181600"/>
          <p14:tracePt t="113933" x="2171700" y="5175250"/>
          <p14:tracePt t="113933" x="2152650" y="5162550"/>
          <p14:tracePt t="113949" x="2133600" y="5156200"/>
          <p14:tracePt t="113949" x="2114550" y="5143500"/>
          <p14:tracePt t="113966" x="2089150" y="5124450"/>
          <p14:tracePt t="113966" x="2063750" y="5105400"/>
          <p14:tracePt t="113966" x="2038350" y="5086350"/>
          <p14:tracePt t="113984" x="2006600" y="5067300"/>
          <p14:tracePt t="113998" x="1974850" y="5041900"/>
          <p14:tracePt t="113998" x="1905000" y="4997450"/>
          <p14:tracePt t="114016" x="1866900" y="4978400"/>
          <p14:tracePt t="114016" x="1828800" y="4959350"/>
          <p14:tracePt t="114033" x="1784350" y="4946650"/>
          <p14:tracePt t="114033" x="1746250" y="4927600"/>
          <p14:tracePt t="114050" x="1701800" y="4914900"/>
          <p14:tracePt t="114050" x="1612900" y="4889500"/>
          <p14:tracePt t="114066" x="1574800" y="4883150"/>
          <p14:tracePt t="114066" x="1530350" y="4870450"/>
          <p14:tracePt t="114083" x="1485900" y="4857750"/>
          <p14:tracePt t="114083" x="1441450" y="4845050"/>
          <p14:tracePt t="114100" x="1403350" y="4838700"/>
          <p14:tracePt t="114100" x="1358900" y="4826000"/>
          <p14:tracePt t="114117" x="1314450" y="4819650"/>
          <p14:tracePt t="114117" x="1231900" y="4800600"/>
          <p14:tracePt t="114133" x="1187450" y="4787900"/>
          <p14:tracePt t="114133" x="1149350" y="4781550"/>
          <p14:tracePt t="114150" x="1104900" y="4768850"/>
          <p14:tracePt t="114150" x="1066800" y="4762500"/>
          <p14:tracePt t="114166" x="1028700" y="4756150"/>
          <p14:tracePt t="114166" x="990600" y="4749800"/>
          <p14:tracePt t="114166" x="952500" y="4743450"/>
          <p14:tracePt t="114185" x="914400" y="4737100"/>
          <p14:tracePt t="114185" x="882650" y="4737100"/>
          <p14:tracePt t="114200" x="857250" y="4737100"/>
          <p14:tracePt t="114200" x="825500" y="4737100"/>
          <p14:tracePt t="114216" x="806450" y="4737100"/>
          <p14:tracePt t="114216" x="787400" y="4737100"/>
          <p14:tracePt t="114233" x="768350" y="4743450"/>
          <p14:tracePt t="114233" x="755650" y="4749800"/>
          <p14:tracePt t="114233" x="736600" y="4749800"/>
          <p14:tracePt t="114253" x="730250" y="4749800"/>
          <p14:tracePt t="114265" x="2381250" y="4724400"/>
          <p14:tracePt t="114502" x="2419350" y="4718050"/>
          <p14:tracePt t="114508" x="2444750" y="4711700"/>
          <p14:tracePt t="114516" x="2489200" y="4699000"/>
          <p14:tracePt t="114534" x="2514600" y="4686300"/>
          <p14:tracePt t="114534" x="2514600" y="4679950"/>
          <p14:tracePt t="114553" x="2520950" y="4673600"/>
          <p14:tracePt t="114567" x="2514600" y="4679950"/>
          <p14:tracePt t="114584" x="2495550" y="4692650"/>
          <p14:tracePt t="114600" x="2476500" y="4718050"/>
          <p14:tracePt t="114618" x="2457450" y="4730750"/>
          <p14:tracePt t="114618" x="2444750" y="4743450"/>
          <p14:tracePt t="114618" x="2432050" y="4756150"/>
          <p14:tracePt t="114637" x="2413000" y="4768850"/>
          <p14:tracePt t="114650" x="2400300" y="4775200"/>
          <p14:tracePt t="114650" x="2368550" y="4806950"/>
          <p14:tracePt t="114668" x="2355850" y="4826000"/>
          <p14:tracePt t="114668" x="2349500" y="4845050"/>
          <p14:tracePt t="114684" x="2336800" y="4864100"/>
          <p14:tracePt t="114684" x="2330450" y="4889500"/>
          <p14:tracePt t="114702" x="2317750" y="4921250"/>
          <p14:tracePt t="114702" x="2317750" y="4953000"/>
          <p14:tracePt t="114718" x="2311400" y="4984750"/>
          <p14:tracePt t="114718" x="2311400" y="5054600"/>
          <p14:tracePt t="114735" x="2311400" y="5086350"/>
          <p14:tracePt t="114735" x="2317750" y="5118100"/>
          <p14:tracePt t="114751" x="2317750" y="5156200"/>
          <p14:tracePt t="114751" x="2324100" y="5187950"/>
          <p14:tracePt t="114768" x="2330450" y="5213350"/>
          <p14:tracePt t="114768" x="2343150" y="5270500"/>
          <p14:tracePt t="114785" x="2349500" y="5295900"/>
          <p14:tracePt t="114785" x="2355850" y="5321300"/>
          <p14:tracePt t="114801" x="2362200" y="5346700"/>
          <p14:tracePt t="114801" x="2368550" y="5365750"/>
          <p14:tracePt t="114818" x="2374900" y="5384800"/>
          <p14:tracePt t="114818" x="2374900" y="5403850"/>
          <p14:tracePt t="114835" x="2381250" y="5416550"/>
          <p14:tracePt t="114835" x="2387600" y="5441950"/>
          <p14:tracePt t="114852" x="2387600" y="5454650"/>
          <p14:tracePt t="114852" x="2387600" y="5461000"/>
          <p14:tracePt t="114868" x="2387600" y="5467350"/>
          <p14:tracePt t="114868" x="2381250" y="5473700"/>
          <p14:tracePt t="114886" x="2374900" y="5480050"/>
          <p14:tracePt t="114901" x="2368550" y="5480050"/>
          <p14:tracePt t="114901" x="2355850" y="5480050"/>
          <p14:tracePt t="114901" x="2343150" y="5480050"/>
          <p14:tracePt t="114921" x="2336800" y="5480050"/>
          <p14:tracePt t="114921" x="2324100" y="5480050"/>
          <p14:tracePt t="114936" x="2311400" y="5473700"/>
          <p14:tracePt t="114936" x="2298700" y="5473700"/>
          <p14:tracePt t="114953" x="2286000" y="5467350"/>
          <p14:tracePt t="114953" x="2273300" y="5467350"/>
          <p14:tracePt t="114969" x="2260600" y="5461000"/>
          <p14:tracePt t="114969" x="2247900" y="5461000"/>
          <p14:tracePt t="114985" x="2235200" y="5454650"/>
          <p14:tracePt t="114985" x="2222500" y="5448300"/>
          <p14:tracePt t="114985" x="2209800" y="5448300"/>
          <p14:tracePt t="115005" x="2197100" y="5448300"/>
          <p14:tracePt t="115018" x="2184400" y="5441950"/>
          <p14:tracePt t="115018" x="2165350" y="5441950"/>
          <p14:tracePt t="115036" x="2152650" y="5435600"/>
          <p14:tracePt t="115036" x="2139950" y="5435600"/>
          <p14:tracePt t="115053" x="2133600" y="5435600"/>
          <p14:tracePt t="115053" x="2120900" y="5441950"/>
          <p14:tracePt t="115069" x="2114550" y="5441950"/>
          <p14:tracePt t="115069" x="2108200" y="5441950"/>
          <p14:tracePt t="115086" x="2101850" y="5448300"/>
          <p14:tracePt t="115101" x="2108200" y="5454650"/>
          <p14:tracePt t="115118" x="2114550" y="5454650"/>
          <p14:tracePt t="115118" x="2120900" y="5461000"/>
          <p14:tracePt t="115136" x="2127250" y="5461000"/>
          <p14:tracePt t="115136" x="2139950" y="5467350"/>
          <p14:tracePt t="115153" x="2146300" y="5467350"/>
          <p14:tracePt t="115153" x="2152650" y="5467350"/>
          <p14:tracePt t="115170" x="2159000" y="5473700"/>
          <p14:tracePt t="115170" x="2165350" y="5473700"/>
          <p14:tracePt t="115186" x="2171700" y="5480050"/>
          <p14:tracePt t="115186" x="2178050" y="5480050"/>
          <p14:tracePt t="115186" x="2184400" y="5486400"/>
          <p14:tracePt t="115205" x="2190750" y="5492750"/>
          <p14:tracePt t="115205" x="2197100" y="5499100"/>
          <p14:tracePt t="115221" x="2203450" y="5499100"/>
          <p14:tracePt t="115221" x="2203450" y="5505450"/>
          <p14:tracePt t="115237" x="2209800" y="5511800"/>
          <p14:tracePt t="115237" x="2216150" y="5518150"/>
          <p14:tracePt t="115253" x="2216150" y="5524500"/>
          <p14:tracePt t="115253" x="2222500" y="5530850"/>
          <p14:tracePt t="115270" x="2228850" y="5530850"/>
          <p14:tracePt t="115270" x="2235200" y="5537200"/>
          <p14:tracePt t="115288" x="2241550" y="5537200"/>
          <p14:tracePt t="115302" x="2247900" y="5537200"/>
          <p14:tracePt t="115302" x="2260600" y="5537200"/>
          <p14:tracePt t="115320" x="2273300" y="5537200"/>
          <p14:tracePt t="115320" x="2279650" y="5543550"/>
          <p14:tracePt t="115337" x="2286000" y="5543550"/>
          <p14:tracePt t="115352" x="2298700" y="5543550"/>
          <p14:tracePt t="115352" x="2298700" y="5549900"/>
          <p14:tracePt t="115352" x="2305050" y="5549900"/>
          <p14:tracePt t="115373" x="2311400" y="5549900"/>
          <p14:tracePt t="115373" x="2317750" y="5556250"/>
          <p14:tracePt t="115387" x="2324100" y="5556250"/>
          <p14:tracePt t="115402" x="2324100" y="5549900"/>
          <p14:tracePt t="115424" x="2317750" y="5543550"/>
          <p14:tracePt t="115440" x="2311400" y="5537200"/>
          <p14:tracePt t="115452" x="2108200" y="5448300"/>
          <p14:tracePt t="115547" x="2076450" y="5435600"/>
          <p14:tracePt t="115552" x="2006600" y="5410200"/>
          <p14:tracePt t="115570" x="1936750" y="5378450"/>
          <p14:tracePt t="115570" x="1905000" y="5359400"/>
          <p14:tracePt t="115589" x="1835150" y="5321300"/>
          <p14:tracePt t="115604" x="1784350" y="5276850"/>
          <p14:tracePt t="115621" x="1746250" y="5226050"/>
          <p14:tracePt t="115637" x="1720850" y="5181600"/>
          <p14:tracePt t="115653" x="1720850" y="5130800"/>
          <p14:tracePt t="115653" x="1727200" y="5105400"/>
          <p14:tracePt t="115673" x="1752600" y="5054600"/>
          <p14:tracePt t="115687" x="1790700" y="5003800"/>
          <p14:tracePt t="115704" x="1847850" y="4959350"/>
          <p14:tracePt t="115720" x="1917700" y="4921250"/>
          <p14:tracePt t="115737" x="2038350" y="4883150"/>
          <p14:tracePt t="115754" x="2133600" y="4864100"/>
          <p14:tracePt t="115770" x="2241550" y="4845050"/>
          <p14:tracePt t="115787" x="2419350" y="4826000"/>
          <p14:tracePt t="115804" x="2540000" y="4813300"/>
          <p14:tracePt t="115821" x="2673350" y="4800600"/>
          <p14:tracePt t="115837" x="2806700" y="4794250"/>
          <p14:tracePt t="115854" x="3009900" y="4794250"/>
          <p14:tracePt t="115873" x="3143250" y="4794250"/>
          <p14:tracePt t="115888" x="3270250" y="4794250"/>
          <p14:tracePt t="115904" x="3397250" y="4787900"/>
          <p14:tracePt t="115921" x="3524250" y="4787900"/>
          <p14:tracePt t="115938" x="3651250" y="4787900"/>
          <p14:tracePt t="115938" x="3714750" y="4787900"/>
          <p14:tracePt t="115957" x="3835400" y="4794250"/>
          <p14:tracePt t="115972" x="3962400" y="4800600"/>
          <p14:tracePt t="115988" x="4089400" y="4806950"/>
          <p14:tracePt t="116005" x="4210050" y="4813300"/>
          <p14:tracePt t="116022" x="4330700" y="4819650"/>
          <p14:tracePt t="116022" x="4387850" y="4819650"/>
          <p14:tracePt t="116041" x="4508500" y="4826000"/>
          <p14:tracePt t="116055" x="4622800" y="4838700"/>
          <p14:tracePt t="116072" x="4737100" y="4845050"/>
          <p14:tracePt t="116088" x="4902200" y="4864100"/>
          <p14:tracePt t="116105" x="5010150" y="4876800"/>
          <p14:tracePt t="116122" x="5118100" y="4889500"/>
          <p14:tracePt t="116138" x="5219700" y="4908550"/>
          <p14:tracePt t="116155" x="5365750" y="4933950"/>
          <p14:tracePt t="116172" x="5441950" y="4959350"/>
          <p14:tracePt t="116189" x="5511800" y="4984750"/>
          <p14:tracePt t="116205" x="5562600" y="5016500"/>
          <p14:tracePt t="116222" x="5607050" y="5054600"/>
          <p14:tracePt t="116222" x="5619750" y="5067300"/>
          <p14:tracePt t="116241" x="5638800" y="5105400"/>
          <p14:tracePt t="116256" x="5638800" y="5137150"/>
          <p14:tracePt t="116272" x="5619750" y="5181600"/>
          <p14:tracePt t="116289" x="5581650" y="5219700"/>
          <p14:tracePt t="116306" x="5524500" y="5270500"/>
          <p14:tracePt t="116306" x="5486400" y="5289550"/>
          <p14:tracePt t="116325" x="5397500" y="5334000"/>
          <p14:tracePt t="116341" x="5295900" y="5365750"/>
          <p14:tracePt t="116356" x="5168900" y="5397500"/>
          <p14:tracePt t="116374" x="5022850" y="5416550"/>
          <p14:tracePt t="116389" x="4781550" y="5448300"/>
          <p14:tracePt t="116406" x="4603750" y="5461000"/>
          <p14:tracePt t="116423" x="4419600" y="5473700"/>
          <p14:tracePt t="116439" x="4222750" y="5480050"/>
          <p14:tracePt t="116456" x="3905250" y="5486400"/>
          <p14:tracePt t="116473" x="3695700" y="5486400"/>
          <p14:tracePt t="116489" x="3479800" y="5492750"/>
          <p14:tracePt t="116506" x="3187700" y="5499100"/>
          <p14:tracePt t="116525" x="3003550" y="5499100"/>
          <p14:tracePt t="116541" x="2825750" y="5486400"/>
          <p14:tracePt t="116557" x="2667000" y="5473700"/>
          <p14:tracePt t="116573" x="2520950" y="5448300"/>
          <p14:tracePt t="116590" x="2400300" y="5429250"/>
          <p14:tracePt t="116590" x="2349500" y="5416550"/>
          <p14:tracePt t="116608" x="2260600" y="5403850"/>
          <p14:tracePt t="116624" x="2184400" y="5397500"/>
          <p14:tracePt t="116640" x="2127250" y="5391150"/>
          <p14:tracePt t="116657" x="2089150" y="5384800"/>
          <p14:tracePt t="116673" x="2063750" y="5384800"/>
          <p14:tracePt t="116673" x="2057400" y="5384800"/>
          <p14:tracePt t="116693" x="2057400" y="5391150"/>
          <p14:tracePt t="116706" x="2076450" y="5391150"/>
          <p14:tracePt t="116728" x="2082800" y="5384800"/>
          <p14:tracePt t="116740" x="2095500" y="5378450"/>
          <p14:tracePt t="116740" x="2108200" y="5365750"/>
          <p14:tracePt t="116758" x="2120900" y="5353050"/>
          <p14:tracePt t="116758" x="2159000" y="5327650"/>
          <p14:tracePt t="116775" x="2178050" y="5308600"/>
          <p14:tracePt t="116775" x="2197100" y="5295900"/>
          <p14:tracePt t="116792" x="2222500" y="5283200"/>
          <p14:tracePt t="116792" x="2241550" y="5276850"/>
          <p14:tracePt t="116809" x="2260600" y="5264150"/>
          <p14:tracePt t="116809" x="2311400" y="5264150"/>
          <p14:tracePt t="116825" x="2330450" y="5264150"/>
          <p14:tracePt t="116825" x="2355850" y="5270500"/>
          <p14:tracePt t="116843" x="2381250" y="5270500"/>
          <p14:tracePt t="116843" x="2400300" y="5276850"/>
          <p14:tracePt t="116858" x="2425700" y="5283200"/>
          <p14:tracePt t="116858" x="2444750" y="5295900"/>
          <p14:tracePt t="116875" x="2463800" y="5302250"/>
          <p14:tracePt t="116875" x="2495550" y="5321300"/>
          <p14:tracePt t="116893" x="2501900" y="5327650"/>
          <p14:tracePt t="116893" x="2514600" y="5340350"/>
          <p14:tracePt t="116909" x="2520950" y="5353050"/>
          <p14:tracePt t="116909" x="2527300" y="5372100"/>
          <p14:tracePt t="116925" x="2540000" y="5391150"/>
          <p14:tracePt t="116925" x="2540000" y="5403850"/>
          <p14:tracePt t="116925" x="2546350" y="5422900"/>
          <p14:tracePt t="116945" x="2552700" y="5435600"/>
          <p14:tracePt t="116957" x="2552700" y="5454650"/>
          <p14:tracePt t="116957" x="2552700" y="5467350"/>
          <p14:tracePt t="116976" x="2552700" y="5505450"/>
          <p14:tracePt t="116976" x="2552700" y="5518150"/>
          <p14:tracePt t="116993" x="2546350" y="5537200"/>
          <p14:tracePt t="116993" x="2546350" y="5556250"/>
          <p14:tracePt t="117009" x="2546350" y="5568950"/>
          <p14:tracePt t="117009" x="2540000" y="5588000"/>
          <p14:tracePt t="117026" x="2540000" y="5600700"/>
          <p14:tracePt t="117026" x="2540000" y="5613400"/>
          <p14:tracePt t="117026" x="2546350" y="5619750"/>
          <p14:tracePt t="117045" x="2552700" y="5632450"/>
          <p14:tracePt t="117058" x="2559050" y="5638800"/>
          <p14:tracePt t="117058" x="2578100" y="5651500"/>
          <p14:tracePt t="117076" x="2590800" y="5657850"/>
          <p14:tracePt t="117076" x="2603500" y="5664200"/>
          <p14:tracePt t="117093" x="2622550" y="5670550"/>
          <p14:tracePt t="117093" x="2635250" y="5676900"/>
          <p14:tracePt t="117110" x="2647950" y="5683250"/>
          <p14:tracePt t="117110" x="2686050" y="5695950"/>
          <p14:tracePt t="117126" x="2698750" y="5702300"/>
          <p14:tracePt t="117126" x="2717800" y="5702300"/>
          <p14:tracePt t="117143" x="2736850" y="5708650"/>
          <p14:tracePt t="117143" x="2749550" y="5708650"/>
          <p14:tracePt t="117159" x="2762250" y="5715000"/>
          <p14:tracePt t="117159" x="2774950" y="5715000"/>
          <p14:tracePt t="117177" x="2787650" y="5721350"/>
          <p14:tracePt t="117177" x="2806700" y="5727700"/>
          <p14:tracePt t="117193" x="2819400" y="5734050"/>
          <p14:tracePt t="117193" x="2825750" y="5734050"/>
          <p14:tracePt t="117210" x="2832100" y="5740400"/>
          <p14:tracePt t="117210" x="2838450" y="5740400"/>
          <p14:tracePt t="117226" x="2844800" y="5740400"/>
          <p14:tracePt t="117242" x="2851150" y="5740400"/>
          <p14:tracePt t="117259" x="2857500" y="5734050"/>
          <p14:tracePt t="117277" x="2863850" y="5734050"/>
          <p14:tracePt t="117292" x="2870200" y="5734050"/>
          <p14:tracePt t="117308" x="2876550" y="5734050"/>
          <p14:tracePt t="117325" x="2882900" y="5734050"/>
          <p14:tracePt t="117325" x="2889250" y="5727700"/>
          <p14:tracePt t="117344" x="2895600" y="5721350"/>
          <p14:tracePt t="117360" x="2901950" y="5721350"/>
          <p14:tracePt t="117360" x="2908300" y="5715000"/>
          <p14:tracePt t="117360" x="2914650" y="5715000"/>
          <p14:tracePt t="117380" x="2921000" y="5708650"/>
          <p14:tracePt t="117392" x="2927350" y="5708650"/>
          <p14:tracePt t="117392" x="2933700" y="5702300"/>
          <p14:tracePt t="117410" x="2940050" y="5702300"/>
          <p14:tracePt t="117410" x="2946400" y="5695950"/>
          <p14:tracePt t="117427" x="2952750" y="5689600"/>
          <p14:tracePt t="117442" x="2965450" y="5683250"/>
          <p14:tracePt t="117459" x="2971800" y="5676900"/>
          <p14:tracePt t="117476" x="2978150" y="5676900"/>
          <p14:tracePt t="117476" x="2984500" y="5670550"/>
          <p14:tracePt t="117494" x="2990850" y="5670550"/>
          <p14:tracePt t="117509" x="2997200" y="5664200"/>
          <p14:tracePt t="117526" x="3003550" y="5657850"/>
          <p14:tracePt t="117543" x="3009900" y="5651500"/>
          <p14:tracePt t="117560" x="3016250" y="5645150"/>
          <p14:tracePt t="117576" x="3016250" y="5638800"/>
          <p14:tracePt t="117593" x="3022600" y="5632450"/>
          <p14:tracePt t="117610" x="3022600" y="5626100"/>
          <p14:tracePt t="117628" x="3028950" y="5619750"/>
          <p14:tracePt t="117644" x="3028950" y="5613400"/>
          <p14:tracePt t="117660" x="3028950" y="5607050"/>
          <p14:tracePt t="117676" x="3035300" y="5600700"/>
          <p14:tracePt t="117696" x="3041650" y="5594350"/>
          <p14:tracePt t="117720" x="3041650" y="5588000"/>
          <p14:tracePt t="117748" x="3048000" y="5581650"/>
          <p14:tracePt t="117772" x="3048000" y="5575300"/>
          <p14:tracePt t="117784" x="3048000" y="5568950"/>
          <p14:tracePt t="117808" x="3048000" y="5562600"/>
          <p14:tracePt t="117843" x="3041650" y="5562600"/>
          <p14:tracePt t="117875" x="3035300" y="5556250"/>
          <p14:tracePt t="117912" x="3035300" y="5549900"/>
          <p14:tracePt t="117964" x="3035300" y="5543550"/>
          <p14:tracePt t="117996" x="3028950" y="5543550"/>
          <p14:tracePt t="118204" x="3022600" y="5543550"/>
          <p14:tracePt t="118236" x="3016250" y="5549900"/>
          <p14:tracePt t="118260" x="3009900" y="5549900"/>
          <p14:tracePt t="118280" x="3003550" y="5543550"/>
          <p14:tracePt t="118355" x="3003550" y="5537200"/>
          <p14:tracePt t="118460" x="3003550" y="5543550"/>
          <p14:tracePt t="118536" x="3009900" y="5543550"/>
          <p14:tracePt t="118587" x="3016250" y="5543550"/>
          <p14:tracePt t="118611" x="3022600" y="5537200"/>
          <p14:tracePt t="118632" x="3028950" y="5530850"/>
          <p14:tracePt t="118664" x="3035300" y="5530850"/>
          <p14:tracePt t="118680" x="3041650" y="5530850"/>
          <p14:tracePt t="118692" x="3048000" y="5530850"/>
          <p14:tracePt t="118716" x="3048000" y="5537200"/>
          <p14:tracePt t="118811" x="3048000" y="5543550"/>
          <p14:tracePt t="118844" x="3041650" y="5543550"/>
          <p14:tracePt t="118903" x="3041650" y="5549900"/>
          <p14:tracePt t="118939" x="3041650" y="5556250"/>
          <p14:tracePt t="118963" x="3048000" y="5562600"/>
          <p14:tracePt t="119060" x="3048000" y="5568950"/>
          <p14:tracePt t="119075" x="3048000" y="5575300"/>
          <p14:tracePt t="119119" x="3048000" y="5581650"/>
          <p14:tracePt t="119152" x="3048000" y="5588000"/>
          <p14:tracePt t="119179" x="3054350" y="5588000"/>
          <p14:tracePt t="119224" x="3060700" y="5594350"/>
          <p14:tracePt t="119256" x="3067050" y="5600700"/>
          <p14:tracePt t="119280" x="3073400" y="5607050"/>
          <p14:tracePt t="119308" x="3073400" y="5613400"/>
          <p14:tracePt t="119331" x="3079750" y="5619750"/>
          <p14:tracePt t="119344" x="3086100" y="5626100"/>
          <p14:tracePt t="119368" x="3086100" y="5632450"/>
          <p14:tracePt t="119392" x="3086100" y="5638800"/>
          <p14:tracePt t="119412" x="3086100" y="5645150"/>
          <p14:tracePt t="119444" x="3086100" y="5638800"/>
          <p14:tracePt t="119504" x="3092450" y="5632450"/>
          <p14:tracePt t="119556" x="3098800" y="5632450"/>
          <p14:tracePt t="119584" x="3098800" y="5626100"/>
          <p14:tracePt t="119624" x="3098800" y="5619750"/>
          <p14:tracePt t="119736" x="3092450" y="5619750"/>
          <p14:tracePt t="119804" x="3092450" y="5626100"/>
          <p14:tracePt t="120004" x="3086100" y="5626100"/>
          <p14:tracePt t="120044" x="3079750" y="5632450"/>
          <p14:tracePt t="120080" x="3073400" y="5638800"/>
          <p14:tracePt t="120112" x="3079750" y="5632450"/>
          <p14:tracePt t="120232" x="3079750" y="5626100"/>
          <p14:tracePt t="120388" x="3073400" y="5632450"/>
          <p14:tracePt t="120567" x="3073400" y="5626100"/>
          <p14:tracePt t="120892" x="3067050" y="5632450"/>
          <p14:tracePt t="121083" x="3060700" y="5632450"/>
          <p14:tracePt t="121440" x="3060700" y="5626100"/>
          <p14:tracePt t="121932" x="3060700" y="5632450"/>
          <p14:tracePt t="122015" x="3054350" y="5638800"/>
          <p14:tracePt t="122135" x="3060700" y="5638800"/>
          <p14:tracePt t="122180" x="3060700" y="5645150"/>
          <p14:tracePt t="122212" x="3067050" y="5651500"/>
          <p14:tracePt t="122240" x="3067050" y="5657850"/>
          <p14:tracePt t="122280" x="3067050" y="5664200"/>
          <p14:tracePt t="122315" x="3067050" y="5670550"/>
          <p14:tracePt t="122400" x="3060700" y="5676900"/>
          <p14:tracePt t="122511" x="3054350" y="5676900"/>
          <p14:tracePt t="122548" x="3048000" y="5676900"/>
          <p14:tracePt t="122572" x="3041650" y="5676900"/>
          <p14:tracePt t="122599" x="3035300" y="5676900"/>
          <p14:tracePt t="122616" x="3028950" y="5676900"/>
          <p14:tracePt t="122632" x="3016250" y="5676900"/>
          <p14:tracePt t="122667" x="3009900" y="5683250"/>
          <p14:tracePt t="122684" x="3003550" y="5676900"/>
          <p14:tracePt t="122700" x="2997200" y="5676900"/>
          <p14:tracePt t="122712" x="2990850" y="5676900"/>
          <p14:tracePt t="122728" x="2990850" y="5670550"/>
          <p14:tracePt t="122752" x="2984500" y="5670550"/>
          <p14:tracePt t="122764" x="2978150" y="5670550"/>
          <p14:tracePt t="122780" x="2971800" y="5670550"/>
          <p14:tracePt t="122796" x="2965450" y="5670550"/>
          <p14:tracePt t="122812" x="2959100" y="5664200"/>
          <p14:tracePt t="122824" x="2952750" y="5664200"/>
          <p14:tracePt t="122840" x="2952750" y="5657850"/>
          <p14:tracePt t="122856" x="2946400" y="5651500"/>
          <p14:tracePt t="122880" x="2940050" y="5645150"/>
          <p14:tracePt t="122952" x="2940050" y="5638800"/>
          <p14:tracePt t="122984" x="2946400" y="5632450"/>
          <p14:tracePt t="123003" x="2952750" y="5626100"/>
          <p14:tracePt t="123036" x="2952750" y="5619750"/>
          <p14:tracePt t="123059" x="2959100" y="5613400"/>
          <p14:tracePt t="123064" x="2959100" y="5600700"/>
          <p14:tracePt t="123081" x="2965450" y="5588000"/>
          <p14:tracePt t="123104" x="2965450" y="5581650"/>
          <p14:tracePt t="123132" x="2971800" y="5575300"/>
          <p14:tracePt t="123156" x="2971800" y="5568950"/>
          <p14:tracePt t="123164" x="2978150" y="5562600"/>
          <p14:tracePt t="123177" x="2978150" y="5556250"/>
          <p14:tracePt t="123177" x="2984500" y="5537200"/>
          <p14:tracePt t="123195" x="2984500" y="5530850"/>
          <p14:tracePt t="123195" x="2990850" y="5518150"/>
          <p14:tracePt t="123212" x="2990850" y="5505450"/>
          <p14:tracePt t="123212" x="2990850" y="5499100"/>
          <p14:tracePt t="123229" x="2997200" y="5492750"/>
          <p14:tracePt t="123229" x="3003550" y="5473700"/>
          <p14:tracePt t="123246" x="3003550" y="5461000"/>
          <p14:tracePt t="123246" x="3009900" y="5448300"/>
          <p14:tracePt t="123263" x="3009900" y="5441950"/>
          <p14:tracePt t="123263" x="3016250" y="5435600"/>
          <p14:tracePt t="123280" x="3022600" y="5422900"/>
          <p14:tracePt t="123280" x="3022600" y="5410200"/>
          <p14:tracePt t="123296" x="3022600" y="5403850"/>
          <p14:tracePt t="123296" x="3028950" y="5384800"/>
          <p14:tracePt t="123313" x="3035300" y="5372100"/>
          <p14:tracePt t="123313" x="3035300" y="5365750"/>
          <p14:tracePt t="123330" x="3041650" y="5353050"/>
          <p14:tracePt t="123330" x="3048000" y="5346700"/>
          <p14:tracePt t="123347" x="3054350" y="5334000"/>
          <p14:tracePt t="123347" x="3054350" y="5327650"/>
          <p14:tracePt t="123347" x="3067050" y="5314950"/>
          <p14:tracePt t="123365" x="3073400" y="5302250"/>
          <p14:tracePt t="123365" x="3079750" y="5289550"/>
          <p14:tracePt t="123381" x="3092450" y="5276850"/>
          <p14:tracePt t="123381" x="3098800" y="5257800"/>
          <p14:tracePt t="123397" x="3111500" y="5245100"/>
          <p14:tracePt t="123397" x="3130550" y="5232400"/>
          <p14:tracePt t="123413" x="3143250" y="5213350"/>
          <p14:tracePt t="123629" x="4737100" y="5327650"/>
          <p14:tracePt t="123629" x="4756150" y="5340350"/>
          <p14:tracePt t="123647" x="4781550" y="5346700"/>
          <p14:tracePt t="123647" x="4813300" y="5359400"/>
          <p14:tracePt t="123664" x="4851400" y="5365750"/>
          <p14:tracePt t="123664" x="4895850" y="5378450"/>
          <p14:tracePt t="123681" x="4940300" y="5391150"/>
          <p14:tracePt t="123681" x="5029200" y="5410200"/>
          <p14:tracePt t="123697" x="5067300" y="5416550"/>
          <p14:tracePt t="123697" x="5099050" y="5422900"/>
          <p14:tracePt t="123714" x="5124450" y="5429250"/>
          <p14:tracePt t="123714" x="5149850" y="5435600"/>
          <p14:tracePt t="123731" x="5168900" y="5435600"/>
          <p14:tracePt t="123731" x="5187950" y="5435600"/>
          <p14:tracePt t="123749" x="5207000" y="5435600"/>
          <p14:tracePt t="123749" x="5213350" y="5435600"/>
          <p14:tracePt t="123765" x="5207000" y="5429250"/>
          <p14:tracePt t="123788" x="5200650" y="5429250"/>
          <p14:tracePt t="123796" x="5194300" y="5429250"/>
          <p14:tracePt t="123796" x="5187950" y="5422900"/>
          <p14:tracePt t="123796" x="5181600" y="5422900"/>
          <p14:tracePt t="123816" x="5175250" y="5422900"/>
          <p14:tracePt t="123830" x="5168900" y="5422900"/>
          <p14:tracePt t="123830" x="5156200" y="5422900"/>
          <p14:tracePt t="123849" x="5149850" y="5422900"/>
          <p14:tracePt t="123864" x="5156200" y="5429250"/>
          <p14:tracePt t="123884" x="5162550" y="5435600"/>
          <p14:tracePt t="123900" x="5168900" y="5441950"/>
          <p14:tracePt t="123913" x="5175250" y="5441950"/>
          <p14:tracePt t="123913" x="5194300" y="5448300"/>
          <p14:tracePt t="123931" x="5200650" y="5454650"/>
          <p14:tracePt t="123931" x="5213350" y="5454650"/>
          <p14:tracePt t="123948" x="5226050" y="5454650"/>
          <p14:tracePt t="123948" x="5238750" y="5454650"/>
          <p14:tracePt t="123965" x="5251450" y="5454650"/>
          <p14:tracePt t="123965" x="5270500" y="5454650"/>
          <p14:tracePt t="123981" x="5289550" y="5448300"/>
          <p14:tracePt t="123981" x="5321300" y="5448300"/>
          <p14:tracePt t="123998" x="5340350" y="5441950"/>
          <p14:tracePt t="123998" x="5359400" y="5441950"/>
          <p14:tracePt t="124015" x="5372100" y="5441950"/>
          <p14:tracePt t="124015" x="5384800" y="5435600"/>
          <p14:tracePt t="124032" x="5397500" y="5435600"/>
          <p14:tracePt t="124032" x="5416550" y="5429250"/>
          <p14:tracePt t="124049" x="5422900" y="5422900"/>
          <p14:tracePt t="124049" x="5429250" y="5416550"/>
          <p14:tracePt t="124065" x="5435600" y="5416550"/>
          <p14:tracePt t="124065" x="5441950" y="5410200"/>
          <p14:tracePt t="124082" x="5441950" y="5403850"/>
          <p14:tracePt t="124082" x="5441950" y="5397500"/>
          <p14:tracePt t="124098" x="5441950" y="5391150"/>
          <p14:tracePt t="124114" x="5435600" y="5384800"/>
          <p14:tracePt t="124114" x="5429250" y="5378450"/>
          <p14:tracePt t="124132" x="5422900" y="5378450"/>
          <p14:tracePt t="124132" x="5416550" y="5378450"/>
          <p14:tracePt t="124149" x="5410200" y="5378450"/>
          <p14:tracePt t="124149" x="5403850" y="5384800"/>
          <p14:tracePt t="124166" x="5391150" y="5384800"/>
          <p14:tracePt t="124166" x="5378450" y="5391150"/>
          <p14:tracePt t="124166" x="5372100" y="5391150"/>
          <p14:tracePt t="124184" x="5359400" y="5397500"/>
          <p14:tracePt t="124198" x="5346700" y="5397500"/>
          <p14:tracePt t="124198" x="5314950" y="5410200"/>
          <p14:tracePt t="124216" x="5302250" y="5410200"/>
          <p14:tracePt t="124216" x="5289550" y="5416550"/>
          <p14:tracePt t="124232" x="5270500" y="5422900"/>
          <p14:tracePt t="124232" x="5257800" y="5422900"/>
          <p14:tracePt t="124249" x="5245100" y="5429250"/>
          <p14:tracePt t="124249" x="5232400" y="5429250"/>
          <p14:tracePt t="124249" x="5219700" y="5435600"/>
          <p14:tracePt t="124269" x="5213350" y="5435600"/>
          <p14:tracePt t="124281" x="5207000" y="5435600"/>
          <p14:tracePt t="124281" x="5200650" y="5429250"/>
          <p14:tracePt t="124299" x="5200650" y="5422900"/>
          <p14:tracePt t="124314" x="5207000" y="5416550"/>
          <p14:tracePt t="124331" x="5213350" y="5416550"/>
          <p14:tracePt t="124331" x="5226050" y="5410200"/>
          <p14:tracePt t="124349" x="5232400" y="5403850"/>
          <p14:tracePt t="124349" x="5238750" y="5403850"/>
          <p14:tracePt t="124366" x="5245100" y="5397500"/>
          <p14:tracePt t="124366" x="5251450" y="5397500"/>
          <p14:tracePt t="124384" x="5257800" y="5391150"/>
          <p14:tracePt t="124384" x="5264150" y="5391150"/>
          <p14:tracePt t="124399" x="5270500" y="5384800"/>
          <p14:tracePt t="124399" x="5276850" y="5384800"/>
          <p14:tracePt t="124417" x="5283200" y="5378450"/>
          <p14:tracePt t="124432" x="5289550" y="5372100"/>
          <p14:tracePt t="124449" x="5295900" y="5365750"/>
          <p14:tracePt t="124465" x="5302250" y="5365750"/>
          <p14:tracePt t="124482" x="5308600" y="5359400"/>
          <p14:tracePt t="124499" x="5314950" y="5353050"/>
          <p14:tracePt t="124544" x="5321300" y="5353050"/>
          <p14:tracePt t="124596" x="5321300" y="5359400"/>
          <p14:tracePt t="124628" x="5327650" y="5359400"/>
          <p14:tracePt t="124647" x="5334000" y="5359400"/>
          <p14:tracePt t="124664" x="5340350" y="5359400"/>
          <p14:tracePt t="124679" x="5346700" y="5359400"/>
          <p14:tracePt t="124696" x="5353050" y="5359400"/>
          <p14:tracePt t="124707" x="5359400" y="5359400"/>
          <p14:tracePt t="124723" x="5365750" y="5359400"/>
          <p14:tracePt t="124740" x="5372100" y="5359400"/>
          <p14:tracePt t="124749" x="5378450" y="5359400"/>
          <p14:tracePt t="124766" x="5384800" y="5359400"/>
          <p14:tracePt t="124766" x="5403850" y="5359400"/>
          <p14:tracePt t="124785" x="5410200" y="5353050"/>
          <p14:tracePt t="124785" x="5416550" y="5353050"/>
          <p14:tracePt t="124801" x="5429250" y="5353050"/>
          <p14:tracePt t="124801" x="5435600" y="5346700"/>
          <p14:tracePt t="124818" x="5448300" y="5346700"/>
          <p14:tracePt t="124818" x="5454650" y="5346700"/>
          <p14:tracePt t="124818" x="5461000" y="5346700"/>
          <p14:tracePt t="124836" x="5467350" y="5340350"/>
          <p14:tracePt t="124849" x="5473700" y="5340350"/>
          <p14:tracePt t="124849" x="5486400" y="5340350"/>
          <p14:tracePt t="124868" x="5492750" y="5340350"/>
          <p14:tracePt t="124884" x="5492750" y="5346700"/>
          <p14:tracePt t="124920" x="5486400" y="5353050"/>
          <p14:tracePt t="124936" x="5486400" y="5359400"/>
          <p14:tracePt t="124944" x="5480050" y="5365750"/>
          <p14:tracePt t="124950" x="5473700" y="5372100"/>
          <p14:tracePt t="124950" x="5467350" y="5378450"/>
          <p14:tracePt t="124968" x="5461000" y="5378450"/>
          <p14:tracePt t="124968" x="5461000" y="5384800"/>
          <p14:tracePt t="124985" x="5454650" y="5391150"/>
          <p14:tracePt t="124985" x="5448300" y="5397500"/>
          <p14:tracePt t="125002" x="5441950" y="5397500"/>
          <p14:tracePt t="125002" x="5435600" y="5410200"/>
          <p14:tracePt t="125019" x="5429250" y="5416550"/>
          <p14:tracePt t="125034" x="5422900" y="5422900"/>
          <p14:tracePt t="125050" x="5416550" y="5429250"/>
          <p14:tracePt t="125050" x="5416550" y="5435600"/>
          <p14:tracePt t="125069" x="5416550" y="5441950"/>
          <p14:tracePt t="125084" x="5416550" y="5448300"/>
          <p14:tracePt t="125100" x="5422900" y="5454650"/>
          <p14:tracePt t="125117" x="5429250" y="5461000"/>
          <p14:tracePt t="125144" x="5435600" y="5461000"/>
          <p14:tracePt t="125160" x="5441950" y="5461000"/>
          <p14:tracePt t="125176" x="5448300" y="5467350"/>
          <p14:tracePt t="125196" x="5454650" y="5473700"/>
          <p14:tracePt t="125248" x="5454650" y="5480050"/>
          <p14:tracePt t="125383" x="5448300" y="5486400"/>
          <p14:tracePt t="125408" x="5441950" y="5492750"/>
          <p14:tracePt t="125424" x="5435600" y="5499100"/>
          <p14:tracePt t="125428" x="5429250" y="5499100"/>
          <p14:tracePt t="125436" x="5422900" y="5505450"/>
          <p14:tracePt t="125436" x="5416550" y="5505450"/>
          <p14:tracePt t="125453" x="5416550" y="5511800"/>
          <p14:tracePt t="125453" x="5410200" y="5511800"/>
          <p14:tracePt t="125469" x="5403850" y="5511800"/>
          <p14:tracePt t="125485" x="5397500" y="5518150"/>
          <p14:tracePt t="125504" x="5391150" y="5518150"/>
          <p14:tracePt t="125519" x="5397500" y="5511800"/>
          <p14:tracePt t="125595" x="5397500" y="5505450"/>
          <p14:tracePt t="125624" x="5403850" y="5505450"/>
          <p14:tracePt t="125656" x="5403850" y="5499100"/>
          <p14:tracePt t="125684" x="5410200" y="5492750"/>
          <p14:tracePt t="125724" x="5403850" y="5492750"/>
          <p14:tracePt t="125804" x="5397500" y="5499100"/>
          <p14:tracePt t="125915" x="5391150" y="5492750"/>
          <p14:tracePt t="125992" x="5397500" y="5486400"/>
          <p14:tracePt t="126015" x="5397500" y="5480050"/>
          <p14:tracePt t="126035" x="5403850" y="5473700"/>
          <p14:tracePt t="126075" x="5397500" y="5480050"/>
          <p14:tracePt t="126119" x="5391150" y="5480050"/>
          <p14:tracePt t="126135" x="5384800" y="5480050"/>
          <p14:tracePt t="126148" x="5378450" y="5486400"/>
          <p14:tracePt t="126163" x="5372100" y="5486400"/>
          <p14:tracePt t="126180" x="5365750" y="5492750"/>
          <p14:tracePt t="126188" x="5359400" y="5492750"/>
          <p14:tracePt t="126188" x="5353050" y="5492750"/>
          <p14:tracePt t="126205" x="5346700" y="5499100"/>
          <p14:tracePt t="126221" x="5340350" y="5499100"/>
          <p14:tracePt t="126237" x="5334000" y="5505450"/>
          <p14:tracePt t="126254" x="5327650" y="5499100"/>
          <p14:tracePt t="126271" x="5321300" y="5492750"/>
          <p14:tracePt t="126292" x="5327650" y="5486400"/>
          <p14:tracePt t="126309" x="5327650" y="5480050"/>
          <p14:tracePt t="126336" x="5327650" y="5473700"/>
          <p14:tracePt t="126352" x="5327650" y="5467350"/>
          <p14:tracePt t="126375" x="5321300" y="5461000"/>
          <p14:tracePt t="126387" x="5314950" y="5461000"/>
          <p14:tracePt t="126403" x="5308600" y="5461000"/>
          <p14:tracePt t="126420" x="5302250" y="5461000"/>
          <p14:tracePt t="126428" x="5295900" y="5461000"/>
          <p14:tracePt t="126438" x="5289550" y="5461000"/>
          <p14:tracePt t="126438" x="5283200" y="5461000"/>
          <p14:tracePt t="126457" x="5276850" y="5467350"/>
          <p14:tracePt t="126457" x="5270500" y="5467350"/>
          <p14:tracePt t="126473" x="5264150" y="5467350"/>
          <p14:tracePt t="126488" x="5257800" y="5461000"/>
          <p14:tracePt t="126505" x="5251450" y="5461000"/>
          <p14:tracePt t="126522" x="5257800" y="5461000"/>
          <p14:tracePt t="126584" x="5264150" y="5461000"/>
          <p14:tracePt t="126599" x="5270500" y="5467350"/>
          <p14:tracePt t="126616" x="5276850" y="5473700"/>
          <p14:tracePt t="126628" x="5283200" y="5473700"/>
          <p14:tracePt t="126644" x="5289550" y="5480050"/>
          <p14:tracePt t="126655" x="5295900" y="5480050"/>
          <p14:tracePt t="126655" x="5302250" y="5486400"/>
          <p14:tracePt t="126674" x="5308600" y="5492750"/>
          <p14:tracePt t="126674" x="5327650" y="5499100"/>
          <p14:tracePt t="126691" x="5334000" y="5499100"/>
          <p14:tracePt t="126691" x="5340350" y="5505450"/>
          <p14:tracePt t="126708" x="5346700" y="5505450"/>
          <p14:tracePt t="126708" x="5353050" y="5505450"/>
          <p14:tracePt t="126724" x="5359400" y="5511800"/>
          <p14:tracePt t="126724" x="5365750" y="5511800"/>
          <p14:tracePt t="126741" x="5372100" y="5511800"/>
          <p14:tracePt t="126756" x="5378450" y="5518150"/>
          <p14:tracePt t="126773" x="5384800" y="5524500"/>
          <p14:tracePt t="126789" x="5384800" y="5530850"/>
          <p14:tracePt t="126824" x="5384800" y="5537200"/>
          <p14:tracePt t="126840" x="5378450" y="5543550"/>
          <p14:tracePt t="126864" x="5372100" y="5549900"/>
          <p14:tracePt t="126916" x="5365750" y="5543550"/>
          <p14:tracePt t="126944" x="5359400" y="5543550"/>
          <p14:tracePt t="126968" x="5353050" y="5537200"/>
          <p14:tracePt t="126984" x="5346700" y="5537200"/>
          <p14:tracePt t="126996" x="5340350" y="5537200"/>
          <p14:tracePt t="127012" x="5334000" y="5530850"/>
          <p14:tracePt t="127035" x="5334000" y="5524500"/>
          <p14:tracePt t="127055" x="5340350" y="5518150"/>
          <p14:tracePt t="127080" x="5340350" y="5511800"/>
          <p14:tracePt t="127096" x="5346700" y="5505450"/>
          <p14:tracePt t="127108" x="5353050" y="5499100"/>
          <p14:tracePt t="127124" x="5359400" y="5492750"/>
          <p14:tracePt t="127139" x="5365750" y="5492750"/>
          <p14:tracePt t="127155" x="5365750" y="5486400"/>
          <p14:tracePt t="127168" x="5372100" y="5486400"/>
          <p14:tracePt t="127192" x="5372100" y="5492750"/>
          <p14:tracePt t="127223" x="5372100" y="5499100"/>
          <p14:tracePt t="127244" x="5365750" y="5505450"/>
          <p14:tracePt t="127260" x="5359400" y="5511800"/>
          <p14:tracePt t="127276" x="5359400" y="5524500"/>
          <p14:tracePt t="127288" x="5353050" y="5530850"/>
          <p14:tracePt t="127303" x="5353050" y="5537200"/>
          <p14:tracePt t="127320" x="5353050" y="5543550"/>
          <p14:tracePt t="127344" x="5359400" y="5543550"/>
          <p14:tracePt t="127380" x="5359400" y="5549900"/>
          <p14:tracePt t="127416" x="5353050" y="5549900"/>
          <p14:tracePt t="127448" x="5346700" y="5549900"/>
          <p14:tracePt t="127463" x="5340350" y="5556250"/>
          <p14:tracePt t="127476" x="5334000" y="5549900"/>
          <p14:tracePt t="127527" x="5327650" y="5543550"/>
          <p14:tracePt t="127584" x="5327650" y="5537200"/>
          <p14:tracePt t="127604" x="5321300" y="5530850"/>
          <p14:tracePt t="127628" x="5314950" y="5524500"/>
          <p14:tracePt t="127644" x="5308600" y="5524500"/>
          <p14:tracePt t="127656" x="5302250" y="5524500"/>
          <p14:tracePt t="127671" x="5295900" y="5518150"/>
          <p14:tracePt t="127680" x="5289550" y="5518150"/>
          <p14:tracePt t="127692" x="5276850" y="5518150"/>
          <p14:tracePt t="127692" x="5264150" y="5511800"/>
          <p14:tracePt t="127710" x="5251450" y="5511800"/>
          <p14:tracePt t="127710" x="5245100" y="5505450"/>
          <p14:tracePt t="127727" x="5232400" y="5505450"/>
          <p14:tracePt t="127727" x="5219700" y="5499100"/>
          <p14:tracePt t="127744" x="5213350" y="5492750"/>
          <p14:tracePt t="127744" x="5200650" y="5486400"/>
          <p14:tracePt t="127760" x="5187950" y="5480050"/>
          <p14:tracePt t="127760" x="5162550" y="5473700"/>
          <p14:tracePt t="127782" x="5156200" y="5467350"/>
          <p14:tracePt t="127782" x="5143500" y="5461000"/>
          <p14:tracePt t="127794" x="5130800" y="5454650"/>
          <p14:tracePt t="127794" x="5124450" y="5454650"/>
          <p14:tracePt t="127811" x="5118100" y="5448300"/>
          <p14:tracePt t="127811" x="5099050" y="5441950"/>
          <p14:tracePt t="127828" x="5092700" y="5441950"/>
          <p14:tracePt t="127828" x="5092700" y="5435600"/>
          <p14:tracePt t="127844" x="5086350" y="5435600"/>
          <p14:tracePt t="127860" x="5073650" y="5435600"/>
          <p14:tracePt t="127877" x="5067300" y="5435600"/>
          <p14:tracePt t="127877" x="5060950" y="5435600"/>
          <p14:tracePt t="127877" x="5054600" y="5441950"/>
          <p14:tracePt t="127897" x="5048250" y="5441950"/>
          <p14:tracePt t="127913" x="5041900" y="5448300"/>
          <p14:tracePt t="127928" x="5035550" y="5454650"/>
          <p14:tracePt t="127944" x="5022850" y="5454650"/>
          <p14:tracePt t="127960" x="5022850" y="5448300"/>
          <p14:tracePt t="128016" x="5029200" y="5441950"/>
          <p14:tracePt t="128040" x="5035550" y="5441950"/>
          <p14:tracePt t="128055" x="5035550" y="5435600"/>
          <p14:tracePt t="128068" x="5041900" y="5441950"/>
          <p14:tracePt t="128084" x="5048250" y="5448300"/>
          <p14:tracePt t="128108" x="5048250" y="5454650"/>
          <p14:tracePt t="128124" x="5048250" y="5461000"/>
          <p14:tracePt t="128128" x="5048250" y="5467350"/>
          <p14:tracePt t="128144" x="5048250" y="5480050"/>
          <p14:tracePt t="128144" x="5041900" y="5486400"/>
          <p14:tracePt t="128162" x="5035550" y="5492750"/>
          <p14:tracePt t="128162" x="5029200" y="5505450"/>
          <p14:tracePt t="128178" x="5022850" y="5518150"/>
          <p14:tracePt t="128178" x="5003800" y="5543550"/>
          <p14:tracePt t="128197" x="4991100" y="5556250"/>
          <p14:tracePt t="128197" x="4972050" y="5562600"/>
          <p14:tracePt t="128212" x="4959350" y="5575300"/>
          <p14:tracePt t="128212" x="4940300" y="5588000"/>
          <p14:tracePt t="128229" x="4921250" y="5600700"/>
          <p14:tracePt t="128229" x="4902200" y="5613400"/>
          <p14:tracePt t="128245" x="4883150" y="5619750"/>
          <p14:tracePt t="128245" x="4864100" y="5632450"/>
          <p14:tracePt t="128245" x="4845050" y="5638800"/>
          <p14:tracePt t="128264" x="4826000" y="5645150"/>
          <p14:tracePt t="128277" x="4806950" y="5651500"/>
          <p14:tracePt t="128277" x="4768850" y="5664200"/>
          <p14:tracePt t="128296" x="4749800" y="5664200"/>
          <p14:tracePt t="128296" x="4737100" y="5670550"/>
          <p14:tracePt t="128312" x="4718050" y="5670550"/>
          <p14:tracePt t="128312" x="4699000" y="5676900"/>
          <p14:tracePt t="128329" x="4686300" y="5676900"/>
          <p14:tracePt t="128329" x="4667250" y="5676900"/>
          <p14:tracePt t="128345" x="4654550" y="5676900"/>
          <p14:tracePt t="128345" x="4648200" y="5676900"/>
          <p14:tracePt t="128345" x="4635500" y="5670550"/>
          <p14:tracePt t="128364" x="4629150" y="5670550"/>
          <p14:tracePt t="128364" x="4622800" y="5670550"/>
          <p14:tracePt t="128381" x="4616450" y="5664200"/>
          <p14:tracePt t="128381" x="4610100" y="5664200"/>
          <p14:tracePt t="128396" x="4603750" y="5664200"/>
          <p14:tracePt t="128396" x="4597400" y="5657850"/>
          <p14:tracePt t="128412" x="4591050" y="5657850"/>
          <p14:tracePt t="128412" x="4584700" y="5657850"/>
          <p14:tracePt t="128430" x="4578350" y="5657850"/>
          <p14:tracePt t="128430" x="4572000" y="5657850"/>
          <p14:tracePt t="128446" x="4565650" y="5657850"/>
          <p14:tracePt t="128446" x="4559300" y="5657850"/>
          <p14:tracePt t="128463" x="4546600" y="5657850"/>
          <p14:tracePt t="128463" x="4540250" y="5664200"/>
          <p14:tracePt t="128479" x="4533900" y="5657850"/>
          <p14:tracePt t="128479" x="4521200" y="5664200"/>
          <p14:tracePt t="128497" x="4514850" y="5657850"/>
          <p14:tracePt t="128497" x="4502150" y="5657850"/>
          <p14:tracePt t="128513" x="4495800" y="5657850"/>
          <p14:tracePt t="128513" x="4489450" y="5657850"/>
          <p14:tracePt t="128530" x="4476750" y="5657850"/>
          <p14:tracePt t="128530" x="4464050" y="5657850"/>
          <p14:tracePt t="128530" x="4457700" y="5657850"/>
          <p14:tracePt t="128549" x="4445000" y="5657850"/>
          <p14:tracePt t="128562" x="4438650" y="5657850"/>
          <p14:tracePt t="128562" x="4419600" y="5657850"/>
          <p14:tracePt t="128580" x="4413250" y="5657850"/>
          <p14:tracePt t="128580" x="4400550" y="5657850"/>
          <p14:tracePt t="128597" x="4394200" y="5657850"/>
          <p14:tracePt t="128597" x="4387850" y="5657850"/>
          <p14:tracePt t="128613" x="4381500" y="5664200"/>
          <p14:tracePt t="128613" x="4375150" y="5657850"/>
          <p14:tracePt t="128630" x="4375150" y="5664200"/>
          <p14:tracePt t="128630" x="4368800" y="5664200"/>
          <p14:tracePt t="128630" x="4362450" y="5664200"/>
          <p14:tracePt t="128649" x="4356100" y="5664200"/>
          <p14:tracePt t="128649" x="4349750" y="5664200"/>
          <p14:tracePt t="128664" x="4343400" y="5670550"/>
          <p14:tracePt t="128664" x="4337050" y="5670550"/>
          <p14:tracePt t="128680" x="4330700" y="5676900"/>
          <p14:tracePt t="128680" x="4324350" y="5676900"/>
          <p14:tracePt t="128696" x="4318000" y="5683250"/>
          <p14:tracePt t="128696" x="4311650" y="5683250"/>
          <p14:tracePt t="128713" x="4305300" y="5689600"/>
          <p14:tracePt t="128713" x="4292600" y="5689600"/>
          <p14:tracePt t="128730" x="4286250" y="5689600"/>
          <p14:tracePt t="128745" x="4279900" y="5689600"/>
          <p14:tracePt t="128762" x="4273550" y="5689600"/>
          <p14:tracePt t="128779" x="4267200" y="5689600"/>
          <p14:tracePt t="128796" x="4260850" y="5683250"/>
          <p14:tracePt t="128844" x="4260850" y="5676900"/>
          <p14:tracePt t="128855" x="4267200" y="5670550"/>
          <p14:tracePt t="128880" x="4260850" y="5664200"/>
          <p14:tracePt t="128903" x="4254500" y="5664200"/>
          <p14:tracePt t="128948" x="4248150" y="5664200"/>
          <p14:tracePt t="128964" x="4241800" y="5664200"/>
          <p14:tracePt t="128976" x="4235450" y="5657850"/>
          <p14:tracePt t="128992" x="4229100" y="5657850"/>
          <p14:tracePt t="129015" x="4229100" y="5651500"/>
          <p14:tracePt t="129035" x="4222750" y="5651500"/>
          <p14:tracePt t="129052" x="4216400" y="5651500"/>
          <p14:tracePt t="129068" x="4210050" y="5651500"/>
          <p14:tracePt t="129088" x="4203700" y="5651500"/>
          <p14:tracePt t="129104" x="4197350" y="5657850"/>
          <p14:tracePt t="129127" x="4191000" y="5657850"/>
          <p14:tracePt t="129144" x="4184650" y="5657850"/>
          <p14:tracePt t="129155" x="4178300" y="5664200"/>
          <p14:tracePt t="129195" x="4171950" y="5664200"/>
          <p14:tracePt t="129208" x="4165600" y="5657850"/>
          <p14:tracePt t="129239" x="4165600" y="5651500"/>
          <p14:tracePt t="129268" x="4165600" y="5645150"/>
          <p14:tracePt t="129292" x="4165600" y="5638800"/>
          <p14:tracePt t="129316" x="4159250" y="5638800"/>
          <p14:tracePt t="129360" x="4152900" y="5638800"/>
          <p14:tracePt t="129436" x="4146550" y="5638800"/>
          <p14:tracePt t="129480" x="4140200" y="5645150"/>
          <p14:tracePt t="129496" x="4133850" y="5645150"/>
          <p14:tracePt t="129507" x="4127500" y="5645150"/>
          <p14:tracePt t="129524" x="4127500" y="5651500"/>
          <p14:tracePt t="129540" x="4121150" y="5651500"/>
          <p14:tracePt t="129556" x="4114800" y="5651500"/>
          <p14:tracePt t="129569" x="4108450" y="5657850"/>
          <p14:tracePt t="129584" x="4102100" y="5657850"/>
          <p14:tracePt t="129600" x="4095750" y="5657850"/>
          <p14:tracePt t="129616" x="4089400" y="5657850"/>
          <p14:tracePt t="129636" x="4089400" y="5651500"/>
          <p14:tracePt t="129660" x="4095750" y="5645150"/>
          <p14:tracePt t="129675" x="4095750" y="5638800"/>
          <p14:tracePt t="129687" x="4102100" y="5638800"/>
          <p14:tracePt t="129704" x="4108450" y="5632450"/>
          <p14:tracePt t="129727" x="4114800" y="5626100"/>
          <p14:tracePt t="129747" x="4108450" y="5619750"/>
          <p14:tracePt t="129772" x="4095750" y="5613400"/>
          <p14:tracePt t="129787" x="4089400" y="5607050"/>
          <p14:tracePt t="129804" x="4083050" y="5607050"/>
          <p14:tracePt t="129808" x="4076700" y="5600700"/>
          <p14:tracePt t="129824" x="4076700" y="5594350"/>
          <p14:tracePt t="129839" x="4076700" y="5588000"/>
          <p14:tracePt t="129856" x="4083050" y="5581650"/>
          <p14:tracePt t="129868" x="4089400" y="5581650"/>
          <p14:tracePt t="129868" x="4095750" y="5575300"/>
          <p14:tracePt t="129884" x="4102100" y="5568950"/>
          <p14:tracePt t="129884" x="4114800" y="5568950"/>
          <p14:tracePt t="129901" x="4121150" y="5568950"/>
          <p14:tracePt t="129901" x="4133850" y="5568950"/>
          <p14:tracePt t="129918" x="4146550" y="5568950"/>
          <p14:tracePt t="129918" x="4159250" y="5575300"/>
          <p14:tracePt t="129918" x="4171950" y="5581650"/>
          <p14:tracePt t="129937" x="4178300" y="5588000"/>
          <p14:tracePt t="129949" x="4191000" y="5594350"/>
          <p14:tracePt t="129949" x="4216400" y="5613400"/>
          <p14:tracePt t="129969" x="4229100" y="5626100"/>
          <p14:tracePt t="129969" x="4241800" y="5645150"/>
          <p14:tracePt t="129985" x="4254500" y="5664200"/>
          <p14:tracePt t="129985" x="4267200" y="5676900"/>
          <p14:tracePt t="130002" x="4279900" y="5702300"/>
          <p14:tracePt t="130002" x="4286250" y="5721350"/>
          <p14:tracePt t="130002" x="4298950" y="5740400"/>
          <p14:tracePt t="130020" x="4305300" y="5765800"/>
          <p14:tracePt t="130033" x="4311650" y="5784850"/>
          <p14:tracePt t="130033" x="4324350" y="5829300"/>
          <p14:tracePt t="130052" x="4324350" y="5842000"/>
          <p14:tracePt t="130052" x="4324350" y="5861050"/>
          <p14:tracePt t="130068" x="4324350" y="5873750"/>
          <p14:tracePt t="130068" x="4324350" y="5886450"/>
          <p14:tracePt t="130085" x="4324350" y="5899150"/>
          <p14:tracePt t="130085" x="4318000" y="5905500"/>
          <p14:tracePt t="130101" x="4311650" y="5911850"/>
          <p14:tracePt t="130101" x="4298950" y="5918200"/>
          <p14:tracePt t="130118" x="4292600" y="5918200"/>
          <p14:tracePt t="130118" x="4279900" y="5918200"/>
          <p14:tracePt t="130135" x="4273550" y="5918200"/>
          <p14:tracePt t="130135" x="4260850" y="5918200"/>
          <p14:tracePt t="130152" x="4248150" y="5918200"/>
          <p14:tracePt t="130152" x="4222750" y="5911850"/>
          <p14:tracePt t="130168" x="4203700" y="5911850"/>
          <p14:tracePt t="130168" x="4191000" y="5905500"/>
          <p14:tracePt t="130185" x="4171950" y="5899150"/>
          <p14:tracePt t="130185" x="4146550" y="5899150"/>
          <p14:tracePt t="130202" x="4127500" y="5892800"/>
          <p14:tracePt t="130202" x="4102100" y="5886450"/>
          <p14:tracePt t="130219" x="4076700" y="5880100"/>
          <p14:tracePt t="130219" x="4013200" y="5867400"/>
          <p14:tracePt t="130237" x="3981450" y="5861050"/>
          <p14:tracePt t="130237" x="3943350" y="5854700"/>
          <p14:tracePt t="130252" x="3905250" y="5848350"/>
          <p14:tracePt t="130252" x="3867150" y="5842000"/>
          <p14:tracePt t="130269" x="3829050" y="5829300"/>
          <p14:tracePt t="130269" x="3784600" y="5822950"/>
          <p14:tracePt t="130285" x="3746500" y="5816600"/>
          <p14:tracePt t="130285" x="3702050" y="5803900"/>
          <p14:tracePt t="130285" x="3657600" y="5791200"/>
          <p14:tracePt t="130304" x="3613150" y="5778500"/>
          <p14:tracePt t="130317" x="3575050" y="5765800"/>
          <p14:tracePt t="130317" x="3530600" y="5746750"/>
          <p14:tracePt t="130337" x="3448050" y="5715000"/>
          <p14:tracePt t="130337" x="3409950" y="5702300"/>
          <p14:tracePt t="130352" x="3378200" y="5689600"/>
          <p14:tracePt t="130352" x="3340100" y="5676900"/>
          <p14:tracePt t="130369" x="3314700" y="5657850"/>
          <p14:tracePt t="130369" x="3282950" y="5645150"/>
          <p14:tracePt t="130369" x="3263900" y="5632450"/>
          <p14:tracePt t="130388" x="3238500" y="5619750"/>
          <p14:tracePt t="130401" x="3225800" y="5607050"/>
          <p14:tracePt t="130401" x="3194050" y="5581650"/>
          <p14:tracePt t="130419" x="3187700" y="5575300"/>
          <p14:tracePt t="130419" x="3181350" y="5562600"/>
          <p14:tracePt t="130436" x="3175000" y="5562600"/>
          <p14:tracePt t="130436" x="3175000" y="5556250"/>
          <p14:tracePt t="130453" x="3181350" y="5549900"/>
          <p14:tracePt t="130468" x="3187700" y="5549900"/>
          <p14:tracePt t="130468" x="3194050" y="5549900"/>
          <p14:tracePt t="130486" x="3200400" y="5549900"/>
          <p14:tracePt t="130486" x="3206750" y="5549900"/>
          <p14:tracePt t="130503" x="3213100" y="5549900"/>
          <p14:tracePt t="130503" x="3219450" y="5549900"/>
          <p14:tracePt t="130520" x="3232150" y="5543550"/>
          <p14:tracePt t="130520" x="3232150" y="5537200"/>
          <p14:tracePt t="130537" x="2965450" y="5518150"/>
          <p14:tracePt t="130537" x="2914650" y="5518150"/>
          <p14:tracePt t="130648" x="2863850" y="5518150"/>
          <p14:tracePt t="130656" x="2806700" y="5511800"/>
          <p14:tracePt t="130668" x="2692400" y="5492750"/>
          <p14:tracePt t="130686" x="2578100" y="5461000"/>
          <p14:tracePt t="130686" x="2527300" y="5441950"/>
          <p14:tracePt t="130705" x="2432050" y="5403850"/>
          <p14:tracePt t="130719" x="2349500" y="5353050"/>
          <p14:tracePt t="130736" x="2286000" y="5308600"/>
          <p14:tracePt t="130752" x="2216150" y="5245100"/>
          <p14:tracePt t="130769" x="2184400" y="5200650"/>
          <p14:tracePt t="130786" x="2171700" y="5149850"/>
          <p14:tracePt t="130803" x="2178050" y="5092700"/>
          <p14:tracePt t="130819" x="2216150" y="5003800"/>
          <p14:tracePt t="130836" x="2266950" y="4953000"/>
          <p14:tracePt t="130853" x="2336800" y="4902200"/>
          <p14:tracePt t="130870" x="2419350" y="4864100"/>
          <p14:tracePt t="130870" x="2463800" y="4845050"/>
          <p14:tracePt t="130889" x="2578100" y="4819650"/>
          <p14:tracePt t="130904" x="2705100" y="4787900"/>
          <p14:tracePt t="130920" x="2844800" y="4768850"/>
          <p14:tracePt t="130936" x="2990850" y="4743450"/>
          <p14:tracePt t="130953" x="3136900" y="4730750"/>
          <p14:tracePt t="130970" x="3276600" y="4711700"/>
          <p14:tracePt t="130970" x="3352800" y="4711700"/>
          <p14:tracePt t="130988" x="3498850" y="4699000"/>
          <p14:tracePt t="131004" x="3644900" y="4692650"/>
          <p14:tracePt t="131020" x="3790950" y="4692650"/>
          <p14:tracePt t="131037" x="3930650" y="4699000"/>
          <p14:tracePt t="131053" x="4133850" y="4724400"/>
          <p14:tracePt t="131070" x="4254500" y="4749800"/>
          <p14:tracePt t="131087" x="4362450" y="4781550"/>
          <p14:tracePt t="131104" x="4451350" y="4819650"/>
          <p14:tracePt t="131120" x="4546600" y="4889500"/>
          <p14:tracePt t="131137" x="4578350" y="4940300"/>
          <p14:tracePt t="131154" x="4597400" y="4997450"/>
          <p14:tracePt t="131170" x="4584700" y="5086350"/>
          <p14:tracePt t="131188" x="4540250" y="5143500"/>
          <p14:tracePt t="131204" x="4470400" y="5194300"/>
          <p14:tracePt t="131221" x="4375150" y="5251450"/>
          <p14:tracePt t="131237" x="4260850" y="5302250"/>
          <p14:tracePt t="131237" x="4191000" y="5327650"/>
          <p14:tracePt t="131257" x="4038600" y="5378450"/>
          <p14:tracePt t="131272" x="3867150" y="5416550"/>
          <p14:tracePt t="131288" x="3695700" y="5448300"/>
          <p14:tracePt t="131304" x="3517900" y="5467350"/>
          <p14:tracePt t="131321" x="3352800" y="5480050"/>
          <p14:tracePt t="131338" x="3200400" y="5492750"/>
          <p14:tracePt t="131338" x="3136900" y="5499100"/>
          <p14:tracePt t="131356" x="3009900" y="5511800"/>
          <p14:tracePt t="131371" x="2959100" y="5524500"/>
          <p14:tracePt t="131389" x="2863850" y="5549900"/>
          <p14:tracePt t="131389" x="2825750" y="5562600"/>
          <p14:tracePt t="131389" x="2787650" y="5575300"/>
          <p14:tracePt t="131408" x="2762250" y="5588000"/>
          <p14:tracePt t="131421" x="2736850" y="5600700"/>
          <p14:tracePt t="131421" x="2705100" y="5626100"/>
          <p14:tracePt t="131439" x="2692400" y="5632450"/>
          <p14:tracePt t="131439" x="2686050" y="5645150"/>
          <p14:tracePt t="131456" x="2686050" y="5651500"/>
          <p14:tracePt t="131456" x="2686050" y="5657850"/>
          <p14:tracePt t="131472" x="2692400" y="5670550"/>
          <p14:tracePt t="131472" x="2698750" y="5683250"/>
          <p14:tracePt t="131489" x="2705100" y="5689600"/>
          <p14:tracePt t="131489" x="2711450" y="5695950"/>
          <p14:tracePt t="131506" x="2717800" y="5708650"/>
          <p14:tracePt t="131506" x="2717800" y="5715000"/>
          <p14:tracePt t="131523" x="2724150" y="5727700"/>
          <p14:tracePt t="131523" x="2724150" y="5734050"/>
          <p14:tracePt t="131540" x="2724150" y="5746750"/>
          <p14:tracePt t="131540" x="2717800" y="5772150"/>
          <p14:tracePt t="131556" x="2717800" y="5784850"/>
          <p14:tracePt t="131556" x="2711450" y="5803900"/>
          <p14:tracePt t="131573" x="2705100" y="5822950"/>
          <p14:tracePt t="131573" x="2692400" y="5842000"/>
          <p14:tracePt t="131590" x="2679700" y="5861050"/>
          <p14:tracePt t="131590" x="2667000" y="5880100"/>
          <p14:tracePt t="131590" x="2654300" y="5899150"/>
          <p14:tracePt t="131608" x="2635250" y="5924550"/>
          <p14:tracePt t="131621" x="2622550" y="5943600"/>
          <p14:tracePt t="131621" x="2584450" y="5988050"/>
          <p14:tracePt t="131640" x="2565400" y="6007100"/>
          <p14:tracePt t="131640" x="2546350" y="6032500"/>
          <p14:tracePt t="131657" x="2533650" y="6051550"/>
          <p14:tracePt t="131657" x="2514600" y="6070600"/>
          <p14:tracePt t="131673" x="2501900" y="6089650"/>
          <p14:tracePt t="131673" x="2482850" y="6108700"/>
          <p14:tracePt t="131690" x="2470150" y="6121400"/>
          <p14:tracePt t="131690" x="2463800" y="6140450"/>
          <p14:tracePt t="131690" x="2451100" y="6159500"/>
          <p14:tracePt t="131709" x="2444750" y="6172200"/>
          <p14:tracePt t="131722" x="2438400" y="6184900"/>
          <p14:tracePt t="131722" x="2425700" y="6216650"/>
          <p14:tracePt t="131740" x="2419350" y="6223000"/>
          <p14:tracePt t="131740" x="2413000" y="6235700"/>
          <p14:tracePt t="131757" x="2413000" y="6248400"/>
          <p14:tracePt t="131757" x="2406650" y="6254750"/>
          <p14:tracePt t="131774" x="2406650" y="6267450"/>
          <p14:tracePt t="131774" x="2393950" y="6280150"/>
          <p14:tracePt t="131790" x="2387600" y="6286500"/>
          <p14:tracePt t="131790" x="2381250" y="6286500"/>
          <p14:tracePt t="131807" x="2368550" y="6286500"/>
          <p14:tracePt t="131807" x="2355850" y="6286500"/>
          <p14:tracePt t="131824" x="2108200" y="6178550"/>
          <p14:tracePt t="131902" x="2082800" y="6165850"/>
          <p14:tracePt t="131908" x="2038350" y="6127750"/>
          <p14:tracePt t="131925" x="2000250" y="6089650"/>
          <p14:tracePt t="131940" x="1968500" y="6051550"/>
          <p14:tracePt t="131956" x="1943100" y="6013450"/>
          <p14:tracePt t="131973" x="1930400" y="5975350"/>
          <p14:tracePt t="131990" x="1924050" y="5937250"/>
          <p14:tracePt t="131990" x="1924050" y="5918200"/>
          <p14:tracePt t="132008" x="1936750" y="5880100"/>
          <p14:tracePt t="132023" x="1949450" y="5842000"/>
          <p14:tracePt t="132040" x="1968500" y="5810250"/>
          <p14:tracePt t="132057" x="1993900" y="5784850"/>
          <p14:tracePt t="132073" x="2025650" y="5746750"/>
          <p14:tracePt t="132090" x="2051050" y="5727700"/>
          <p14:tracePt t="132107" x="2082800" y="5715000"/>
          <p14:tracePt t="132124" x="2114550" y="5708650"/>
          <p14:tracePt t="132140" x="2152650" y="5702300"/>
          <p14:tracePt t="132157" x="2178050" y="5695950"/>
          <p14:tracePt t="132174" x="2209800" y="5695950"/>
          <p14:tracePt t="132190" x="2254250" y="5702300"/>
          <p14:tracePt t="132208" x="2292350" y="5708650"/>
          <p14:tracePt t="132224" x="2330450" y="5721350"/>
          <p14:tracePt t="132241" x="2343150" y="5734050"/>
          <p14:tracePt t="132257" x="2368550" y="5746750"/>
          <p14:tracePt t="132257" x="2387600" y="5765800"/>
          <p14:tracePt t="132277" x="2393950" y="5772150"/>
          <p14:tracePt t="132277" x="2400300" y="5778500"/>
          <p14:tracePt t="132292" x="2400300" y="5784850"/>
          <p14:tracePt t="132292" x="2406650" y="5797550"/>
          <p14:tracePt t="132309" x="2406650" y="5803900"/>
          <p14:tracePt t="132309" x="2413000" y="5810250"/>
          <p14:tracePt t="132326" x="2413000" y="5816600"/>
          <p14:tracePt t="132326" x="2419350" y="5829300"/>
          <p14:tracePt t="132326" x="2425700" y="5835650"/>
          <p14:tracePt t="132344" x="2432050" y="5842000"/>
          <p14:tracePt t="132357" x="2438400" y="5848350"/>
          <p14:tracePt t="132357" x="2444750" y="5861050"/>
          <p14:tracePt t="132378" x="2463800" y="5873750"/>
          <p14:tracePt t="132378" x="2470150" y="5873750"/>
          <p14:tracePt t="132392" x="2482850" y="5880100"/>
          <p14:tracePt t="132392" x="2495550" y="5880100"/>
          <p14:tracePt t="132409" x="2514600" y="5873750"/>
          <p14:tracePt t="132409" x="2533650" y="5867400"/>
          <p14:tracePt t="132426" x="2552700" y="5861050"/>
          <p14:tracePt t="132426" x="2616200" y="5835650"/>
          <p14:tracePt t="132443" x="2647950" y="5822950"/>
          <p14:tracePt t="132443" x="2692400" y="5810250"/>
          <p14:tracePt t="132459" x="2730500" y="5797550"/>
          <p14:tracePt t="132459" x="2774950" y="5778500"/>
          <p14:tracePt t="132476" x="2825750" y="5765800"/>
          <p14:tracePt t="132476" x="2870200" y="5746750"/>
          <p14:tracePt t="132493" x="2921000" y="5727700"/>
          <p14:tracePt t="132493" x="3016250" y="5683250"/>
          <p14:tracePt t="132510" x="3067050" y="5651500"/>
          <p14:tracePt t="132510" x="3117850" y="5626100"/>
          <p14:tracePt t="132526" x="3168650" y="5594350"/>
          <p14:tracePt t="132526" x="3219450" y="5562600"/>
          <p14:tracePt t="132543" x="3270250" y="5530850"/>
          <p14:tracePt t="132543" x="3371850" y="5461000"/>
          <p14:tracePt t="132561" x="3422650" y="5429250"/>
          <p14:tracePt t="132561" x="3473450" y="5391150"/>
          <p14:tracePt t="132576" x="3524250" y="5359400"/>
          <p14:tracePt t="132576" x="3575050" y="5327650"/>
          <p14:tracePt t="132593" x="3625850" y="5289550"/>
          <p14:tracePt t="132593" x="3676650" y="5257800"/>
          <p14:tracePt t="132608" x="3721100" y="5226050"/>
          <p14:tracePt t="132608" x="3771900" y="5194300"/>
          <p14:tracePt t="132608" x="3822700" y="5162550"/>
          <p14:tracePt t="132629" x="3867150" y="5130800"/>
          <p14:tracePt t="132642" x="3911600" y="5099050"/>
          <p14:tracePt t="132642" x="4013200" y="5035550"/>
          <p14:tracePt t="132661" x="4057650" y="4997450"/>
          <p14:tracePt t="132661" x="4102100" y="4965700"/>
          <p14:tracePt t="132677" x="4146550" y="4933950"/>
          <p14:tracePt t="132677" x="4191000" y="4908550"/>
          <p14:tracePt t="132692" x="4229100" y="4876800"/>
          <p14:tracePt t="132692" x="4273550" y="4857750"/>
          <p14:tracePt t="132692" x="4305300" y="4832350"/>
          <p14:tracePt t="132712" x="4343400" y="4813300"/>
          <p14:tracePt t="132725" x="4375150" y="4787900"/>
          <p14:tracePt t="132725" x="4432300" y="4756150"/>
          <p14:tracePt t="132743" x="4457700" y="4737100"/>
          <p14:tracePt t="132743" x="4489450" y="4718050"/>
          <p14:tracePt t="132760" x="4508500" y="4705350"/>
          <p14:tracePt t="132760" x="4533900" y="4692650"/>
          <p14:tracePt t="132775" x="4552950" y="4679950"/>
          <p14:tracePt t="132775" x="4565650" y="4667250"/>
          <p14:tracePt t="132792" x="4584700" y="4660900"/>
          <p14:tracePt t="132792" x="4603750" y="4648200"/>
          <p14:tracePt t="132809" x="4610100" y="4648200"/>
          <p14:tracePt t="132825" x="4616450" y="4648200"/>
          <p14:tracePt t="132841" x="4610100" y="4654550"/>
          <p14:tracePt t="132858" x="4603750" y="4660900"/>
          <p14:tracePt t="132858" x="4597400" y="4667250"/>
          <p14:tracePt t="132877" x="4591050" y="4673600"/>
          <p14:tracePt t="132877" x="4578350" y="4673600"/>
          <p14:tracePt t="132893" x="4572000" y="4679950"/>
          <p14:tracePt t="132893" x="4559300" y="4686300"/>
          <p14:tracePt t="132909" x="4546600" y="4686300"/>
          <p14:tracePt t="132909" x="4521200" y="4692650"/>
          <p14:tracePt t="132928" x="4375150" y="4629150"/>
          <p14:tracePt t="132928" x="4375150" y="4610100"/>
          <p14:tracePt t="133047" x="4387850" y="4591050"/>
          <p14:tracePt t="133055" x="4400550" y="4572000"/>
          <p14:tracePt t="133063" x="4413250" y="4552950"/>
          <p14:tracePt t="133075" x="4457700" y="4508500"/>
          <p14:tracePt t="133093" x="4565650" y="4445000"/>
          <p14:tracePt t="133109" x="4654550" y="4406900"/>
          <p14:tracePt t="133126" x="4762500" y="4375150"/>
          <p14:tracePt t="133142" x="4889500" y="4343400"/>
          <p14:tracePt t="133159" x="5099050" y="4298950"/>
          <p14:tracePt t="133176" x="5264150" y="4273550"/>
          <p14:tracePt t="133193" x="5429250" y="4254500"/>
          <p14:tracePt t="133209" x="5695950" y="4241800"/>
          <p14:tracePt t="133227" x="5867400" y="4241800"/>
          <p14:tracePt t="133243" x="6038850" y="4248150"/>
          <p14:tracePt t="133260" x="6191250" y="4260850"/>
          <p14:tracePt t="133276" x="6337300" y="4286250"/>
          <p14:tracePt t="133276" x="6400800" y="4298950"/>
          <p14:tracePt t="133296" x="6515100" y="4337050"/>
          <p14:tracePt t="133311" x="6604000" y="4387850"/>
          <p14:tracePt t="133327" x="6667500" y="4438650"/>
          <p14:tracePt t="133343" x="6699250" y="4495800"/>
          <p14:tracePt t="133360" x="6711950" y="4546600"/>
          <p14:tracePt t="133360" x="6705600" y="4572000"/>
          <p14:tracePt t="133380" x="6686550" y="4597400"/>
          <p14:tracePt t="133380" x="6667500" y="4616450"/>
          <p14:tracePt t="133395" x="6604000" y="4667250"/>
          <p14:tracePt t="133410" x="6508750" y="4705350"/>
          <p14:tracePt t="133427" x="6394450" y="4737100"/>
          <p14:tracePt t="133443" x="6165850" y="4781550"/>
          <p14:tracePt t="133460" x="5988050" y="4800600"/>
          <p14:tracePt t="133477" x="5791200" y="4819650"/>
          <p14:tracePt t="133494" x="5588000" y="4838700"/>
          <p14:tracePt t="133510" x="5276850" y="4857750"/>
          <p14:tracePt t="133527" x="5080000" y="4883150"/>
          <p14:tracePt t="133544" x="4889500" y="4914900"/>
          <p14:tracePt t="133561" x="4705350" y="4965700"/>
          <p14:tracePt t="133561" x="4616450" y="5003800"/>
          <p14:tracePt t="133580" x="4451350" y="5080000"/>
          <p14:tracePt t="133595" x="4286250" y="5162550"/>
          <p14:tracePt t="133612" x="4203700" y="5200650"/>
          <p14:tracePt t="133612" x="4127500" y="5245100"/>
          <p14:tracePt t="133629" x="4051300" y="5283200"/>
          <p14:tracePt t="133629" x="3981450" y="5321300"/>
          <p14:tracePt t="133645" x="3905250" y="5353050"/>
          <p14:tracePt t="133645" x="3841750" y="5391150"/>
          <p14:tracePt t="133645" x="3778250" y="5429250"/>
          <p14:tracePt t="133664" x="3714750" y="5467350"/>
          <p14:tracePt t="133664" x="3651250" y="5505450"/>
          <p14:tracePt t="133680" x="3587750" y="5537200"/>
          <p14:tracePt t="133680" x="3530600" y="5575300"/>
          <p14:tracePt t="133695" x="3479800" y="5613400"/>
          <p14:tracePt t="133695" x="3429000" y="5651500"/>
          <p14:tracePt t="133712" x="3378200" y="5683250"/>
          <p14:tracePt t="133712" x="3333750" y="5715000"/>
          <p14:tracePt t="133729" x="3289300" y="5746750"/>
          <p14:tracePt t="133729" x="3251200" y="5778500"/>
          <p14:tracePt t="133729" x="3219450" y="5810250"/>
          <p14:tracePt t="133748" x="3187700" y="5842000"/>
          <p14:tracePt t="133748" x="3155950" y="5867400"/>
          <p14:tracePt t="133763" x="3130550" y="5892800"/>
          <p14:tracePt t="133763" x="3105150" y="5918200"/>
          <p14:tracePt t="133779" x="3086100" y="5943600"/>
          <p14:tracePt t="133779" x="3067050" y="5969000"/>
          <p14:tracePt t="133796" x="3041650" y="5994400"/>
          <p14:tracePt t="133796" x="3022600" y="6013450"/>
          <p14:tracePt t="133813" x="3009900" y="6032500"/>
          <p14:tracePt t="133813" x="2971800" y="6070600"/>
          <p14:tracePt t="133829" x="2959100" y="6083300"/>
          <p14:tracePt t="133829" x="2946400" y="6096000"/>
          <p14:tracePt t="133846" x="2933700" y="6108700"/>
          <p14:tracePt t="133846" x="2927350" y="6121400"/>
          <p14:tracePt t="133863" x="2914650" y="6134100"/>
          <p14:tracePt t="133863" x="2901950" y="6159500"/>
          <p14:tracePt t="133880" x="2895600" y="6165850"/>
          <p14:tracePt t="133880" x="2895600" y="6172200"/>
          <p14:tracePt t="133896" x="2889250" y="6184900"/>
          <p14:tracePt t="133896" x="2882900" y="6191250"/>
          <p14:tracePt t="133913" x="2882900" y="6197600"/>
          <p14:tracePt t="133928" x="2882900" y="6203950"/>
          <p14:tracePt t="133928" x="2882900" y="6210300"/>
          <p14:tracePt t="133947" x="2882900" y="6216650"/>
          <p14:tracePt t="133970" x="2882900" y="6223000"/>
          <p14:tracePt t="133986" x="2882900" y="6229350"/>
          <p14:tracePt t="133999" x="2882900" y="6235700"/>
          <p14:tracePt t="134015" x="2882900" y="6242050"/>
          <p14:tracePt t="134029" x="2876550" y="6254750"/>
          <p14:tracePt t="134054" x="2870200" y="6261100"/>
          <p14:tracePt t="134067" x="2863850" y="6267450"/>
          <p14:tracePt t="134079" x="2857500" y="6267450"/>
          <p14:tracePt t="134079" x="2844800" y="6273800"/>
          <p14:tracePt t="134097" x="2838450" y="6273800"/>
          <p14:tracePt t="134097" x="2825750" y="6280150"/>
          <p14:tracePt t="134097" x="2819400" y="6286500"/>
          <p14:tracePt t="134116" x="2806700" y="6286500"/>
          <p14:tracePt t="134116" x="2794000" y="6292850"/>
          <p14:tracePt t="134130" x="2781300" y="6299200"/>
          <p14:tracePt t="134146" x="2755900" y="6311900"/>
          <p14:tracePt t="134162" x="2724150" y="6324600"/>
          <p14:tracePt t="134162" x="2686050" y="6350000"/>
          <p14:tracePt t="134181" x="2660650" y="6350000"/>
          <p14:tracePt t="134181" x="2628900" y="6356350"/>
          <p14:tracePt t="134197" x="2235200" y="6273800"/>
          <p14:tracePt t="134273" x="2197100" y="6267450"/>
          <p14:tracePt t="134279" x="2108200" y="6229350"/>
          <p14:tracePt t="134296" x="2032000" y="6178550"/>
          <p14:tracePt t="134296" x="2000250" y="6146800"/>
          <p14:tracePt t="134316" x="1943100" y="6070600"/>
          <p14:tracePt t="134331" x="1917700" y="5975350"/>
          <p14:tracePt t="134347" x="1930400" y="5873750"/>
          <p14:tracePt t="134363" x="1974850" y="5778500"/>
          <p14:tracePt t="134363" x="2012950" y="5734050"/>
          <p14:tracePt t="134383" x="2057400" y="5702300"/>
          <p14:tracePt t="134396" x="2165350" y="5645150"/>
          <p14:tracePt t="134396" x="2228850" y="5632450"/>
          <p14:tracePt t="134416" x="2355850" y="5626100"/>
          <p14:tracePt t="134430" x="2489200" y="5645150"/>
          <p14:tracePt t="134447" x="2609850" y="5683250"/>
          <p14:tracePt t="134464" x="2755900" y="5765800"/>
          <p14:tracePt t="134480" x="2813050" y="5829300"/>
          <p14:tracePt t="134497" x="2825750" y="5892800"/>
          <p14:tracePt t="134514" x="2825750" y="5943600"/>
          <p14:tracePt t="134531" x="2800350" y="6013450"/>
          <p14:tracePt t="134547" x="2800350" y="6045200"/>
          <p14:tracePt t="134564" x="2806700" y="6076950"/>
          <p14:tracePt t="134581" x="2838450" y="6096000"/>
          <p14:tracePt t="134597" x="2895600" y="6121400"/>
          <p14:tracePt t="134616" x="2914650" y="6127750"/>
          <p14:tracePt t="134616" x="2940050" y="6134100"/>
          <p14:tracePt t="134632" x="2959100" y="6140450"/>
          <p14:tracePt t="134632" x="2978150" y="6146800"/>
          <p14:tracePt t="134649" x="2997200" y="6153150"/>
          <p14:tracePt t="134649" x="3016250" y="6159500"/>
          <p14:tracePt t="134649" x="3028950" y="6165850"/>
          <p14:tracePt t="134667" x="3041650" y="6172200"/>
          <p14:tracePt t="134680" x="3054350" y="6178550"/>
          <p14:tracePt t="134680" x="3079750" y="6197600"/>
          <p14:tracePt t="134699" x="3086100" y="6203950"/>
          <p14:tracePt t="134699" x="3098800" y="6210300"/>
          <p14:tracePt t="134715" x="3105150" y="6223000"/>
          <p14:tracePt t="134731" x="3105150" y="6140450"/>
          <p14:tracePt t="134857" x="3143250" y="6127750"/>
          <p14:tracePt t="134863" x="3187700" y="6121400"/>
          <p14:tracePt t="134871" x="3238500" y="6115050"/>
          <p14:tracePt t="134881" x="3441700" y="6089650"/>
          <p14:tracePt t="134899" x="3619500" y="6076950"/>
          <p14:tracePt t="134915" x="3835400" y="6064250"/>
          <p14:tracePt t="134932" x="4102100" y="6051550"/>
          <p14:tracePt t="134948" x="4400550" y="6038850"/>
          <p14:tracePt t="134948" x="4552950" y="6032500"/>
          <p14:tracePt t="134967" x="4876800" y="6026150"/>
          <p14:tracePt t="134984" x="5207000" y="6019800"/>
          <p14:tracePt t="134999" x="5543550" y="6026150"/>
          <p14:tracePt t="135015" x="5899150" y="6032500"/>
          <p14:tracePt t="135032" x="6216650" y="6051550"/>
          <p14:tracePt t="135049" x="6508750" y="6076950"/>
          <p14:tracePt t="135049" x="6642100" y="6089650"/>
          <p14:tracePt t="135068" x="6883400" y="6108700"/>
          <p14:tracePt t="135082" x="7080250" y="6121400"/>
          <p14:tracePt t="135099" x="7251700" y="6127750"/>
          <p14:tracePt t="135116" x="7391400" y="6121400"/>
          <p14:tracePt t="135132" x="7543800" y="6121400"/>
          <p14:tracePt t="135149" x="7600950" y="6121400"/>
          <p14:tracePt t="135166" x="7645400" y="6115050"/>
          <p14:tracePt t="135183" x="7677150" y="6115050"/>
          <p14:tracePt t="135199" x="7683500" y="6115050"/>
          <p14:tracePt t="135216" x="7689850" y="6121400"/>
          <p14:tracePt t="135232" x="7689850" y="6127750"/>
          <p14:tracePt t="135249" x="7696200" y="6140450"/>
          <p14:tracePt t="135267" x="7696200" y="6146800"/>
          <p14:tracePt t="135343" x="7702550" y="6146800"/>
          <p14:tracePt t="135387" x="7702550" y="6140450"/>
          <p14:tracePt t="135419" x="7696200" y="6134100"/>
          <p14:tracePt t="135439" x="7689850" y="6134100"/>
          <p14:tracePt t="135455" x="7683500" y="6127750"/>
          <p14:tracePt t="135471" x="7677150" y="6127750"/>
          <p14:tracePt t="135487" x="7670800" y="6127750"/>
          <p14:tracePt t="135503" x="7664450" y="6134100"/>
          <p14:tracePt t="135514" x="7658100" y="6140450"/>
          <p14:tracePt t="135530" x="7651750" y="6146800"/>
          <p14:tracePt t="135539" x="7645400" y="6153150"/>
          <p14:tracePt t="135550" x="7613650" y="6172200"/>
          <p14:tracePt t="135567" x="7588250" y="6191250"/>
          <p14:tracePt t="135584" x="7543800" y="6197600"/>
          <p14:tracePt t="135601" x="7524750" y="6203950"/>
          <p14:tracePt t="135601" x="7448550" y="6203950"/>
          <p14:tracePt t="135619" x="7404100" y="6203950"/>
          <p14:tracePt t="135619" x="7359650" y="6197600"/>
          <p14:tracePt t="135635" x="7302500" y="6197600"/>
          <p14:tracePt t="135635" x="7239000" y="6197600"/>
          <p14:tracePt t="135652" x="7169150" y="6197600"/>
          <p14:tracePt t="135652" x="7099300" y="6197600"/>
          <p14:tracePt t="135668" x="7023100" y="6197600"/>
          <p14:tracePt t="135668" x="6940550" y="6203950"/>
          <p14:tracePt t="135668" x="6858000" y="6203950"/>
          <p14:tracePt t="135687" x="6769100" y="6203950"/>
          <p14:tracePt t="135700" x="6680200" y="6203950"/>
          <p14:tracePt t="135700" x="6496050" y="6203950"/>
          <p14:tracePt t="135719" x="6407150" y="6203950"/>
          <p14:tracePt t="135719" x="6311900" y="6203950"/>
          <p14:tracePt t="135736" x="6216650" y="6203950"/>
          <p14:tracePt t="135736" x="6127750" y="6203950"/>
          <p14:tracePt t="135752" x="6032500" y="6203950"/>
          <p14:tracePt t="135752" x="5943600" y="6197600"/>
          <p14:tracePt t="135752" x="5848350" y="6197600"/>
          <p14:tracePt t="135771" x="5759450" y="6203950"/>
          <p14:tracePt t="135784" x="5670550" y="6203950"/>
          <p14:tracePt t="135784" x="5499100" y="6203950"/>
          <p14:tracePt t="135802" x="5416550" y="6203950"/>
          <p14:tracePt t="135802" x="5340350" y="6203950"/>
          <p14:tracePt t="135819" x="5264150" y="6210300"/>
          <p14:tracePt t="135819" x="5194300" y="6210300"/>
          <p14:tracePt t="135835" x="5130800" y="6210300"/>
          <p14:tracePt t="135835" x="5067300" y="6210300"/>
          <p14:tracePt t="135853" x="5010150" y="6210300"/>
          <p14:tracePt t="135853" x="4908550" y="6203950"/>
          <p14:tracePt t="135870" x="4864100" y="6203950"/>
          <p14:tracePt t="135870" x="4819650" y="6203950"/>
          <p14:tracePt t="135886" x="4781550" y="6197600"/>
          <p14:tracePt t="135886" x="4743450" y="6197600"/>
          <p14:tracePt t="135903" x="4711700" y="6191250"/>
          <p14:tracePt t="135903" x="4654550" y="6178550"/>
          <p14:tracePt t="135920" x="4622800" y="6172200"/>
          <p14:tracePt t="135920" x="4597400" y="6165850"/>
          <p14:tracePt t="135936" x="4572000" y="6165850"/>
          <p14:tracePt t="135936" x="4552950" y="6159500"/>
          <p14:tracePt t="135953" x="4527550" y="6153150"/>
          <p14:tracePt t="135953" x="4502150" y="6146800"/>
          <p14:tracePt t="135969" x="4483100" y="6146800"/>
          <p14:tracePt t="135969" x="4438650" y="6140450"/>
          <p14:tracePt t="135988" x="4413250" y="6140450"/>
          <p14:tracePt t="135988" x="4387850" y="6140450"/>
          <p14:tracePt t="136003" x="4368800" y="6140450"/>
          <p14:tracePt t="136003" x="4349750" y="6140450"/>
          <p14:tracePt t="136020" x="4330700" y="6146800"/>
          <p14:tracePt t="136020" x="4311650" y="6146800"/>
          <p14:tracePt t="136036" x="4298950" y="6153150"/>
          <p14:tracePt t="136036" x="4286250" y="6153150"/>
          <p14:tracePt t="136036" x="4267200" y="6159500"/>
          <p14:tracePt t="136055" x="4260850" y="6165850"/>
          <p14:tracePt t="136068" x="4248150" y="6165850"/>
          <p14:tracePt t="136068" x="4229100" y="6178550"/>
          <p14:tracePt t="136087" x="4222750" y="6184900"/>
          <p14:tracePt t="136087" x="4210050" y="6184900"/>
          <p14:tracePt t="136103" x="4203700" y="6191250"/>
          <p14:tracePt t="136103" x="4191000" y="6197600"/>
          <p14:tracePt t="136120" x="4184650" y="6203950"/>
          <p14:tracePt t="136120" x="4171950" y="6203950"/>
          <p14:tracePt t="136137" x="4165600" y="6210300"/>
          <p14:tracePt t="136137" x="4152900" y="6210300"/>
          <p14:tracePt t="136137" x="4140200" y="6216650"/>
          <p14:tracePt t="136156" x="4127500" y="6216650"/>
          <p14:tracePt t="136156" x="4114800" y="6216650"/>
          <p14:tracePt t="136171" x="4102100" y="6216650"/>
          <p14:tracePt t="136171" x="4089400" y="6216650"/>
          <p14:tracePt t="136187" x="4076700" y="6216650"/>
          <p14:tracePt t="136187" x="4064000" y="6216650"/>
          <p14:tracePt t="136204" x="4051300" y="6216650"/>
          <p14:tracePt t="136204" x="4032250" y="6216650"/>
          <p14:tracePt t="136221" x="4019550" y="6216650"/>
          <p14:tracePt t="136221" x="4013200" y="6216650"/>
          <p14:tracePt t="136237" x="4000500" y="6216650"/>
          <p14:tracePt t="136237" x="3994150" y="6216650"/>
          <p14:tracePt t="136253" x="3981450" y="6210300"/>
          <p14:tracePt t="136253" x="3975100" y="6210300"/>
          <p14:tracePt t="136270" x="3968750" y="6210300"/>
          <p14:tracePt t="136270" x="3956050" y="6210300"/>
          <p14:tracePt t="136288" x="3949700" y="6210300"/>
          <p14:tracePt t="136288" x="3943350" y="6203950"/>
          <p14:tracePt t="136304" x="3937000" y="6203950"/>
          <p14:tracePt t="136319" x="3930650" y="6203950"/>
          <p14:tracePt t="136336" x="3924300" y="6203950"/>
          <p14:tracePt t="136353" x="3911600" y="6197600"/>
          <p14:tracePt t="136353" x="3905250" y="6191250"/>
          <p14:tracePt t="136373" x="3898900" y="6184900"/>
          <p14:tracePt t="136387" x="3892550" y="6184900"/>
          <p14:tracePt t="136407" x="3886200" y="6178550"/>
          <p14:tracePt t="136430" x="3879850" y="6178550"/>
          <p14:tracePt t="136455" x="3873500" y="6172200"/>
          <p14:tracePt t="136467" x="3867150" y="6172200"/>
          <p14:tracePt t="136483" x="3860800" y="6172200"/>
          <p14:tracePt t="136491" x="3854450" y="6178550"/>
          <p14:tracePt t="136507" x="3848100" y="6178550"/>
          <p14:tracePt t="136507" x="3841750" y="6178550"/>
          <p14:tracePt t="136521" x="3829050" y="6178550"/>
          <p14:tracePt t="136543" x="3816350" y="6172200"/>
          <p14:tracePt t="136567" x="3810000" y="6165850"/>
          <p14:tracePt t="136579" x="3803650" y="6165850"/>
          <p14:tracePt t="136594" x="3797300" y="6165850"/>
          <p14:tracePt t="136627" x="3790950" y="6165850"/>
          <p14:tracePt t="136639" x="3784600" y="6165850"/>
          <p14:tracePt t="136655" x="3778250" y="6165850"/>
          <p14:tracePt t="136671" x="3771900" y="6165850"/>
          <p14:tracePt t="136686" x="3759200" y="6165850"/>
          <p14:tracePt t="136699" x="3752850" y="6165850"/>
          <p14:tracePt t="136714" x="3746500" y="6165850"/>
          <p14:tracePt t="136731" x="3733800" y="6165850"/>
          <p14:tracePt t="136746" x="3727450" y="6165850"/>
          <p14:tracePt t="136755" x="3721100" y="6165850"/>
          <p14:tracePt t="136770" x="3714750" y="6159500"/>
          <p14:tracePt t="136770" x="3708400" y="6159500"/>
          <p14:tracePt t="136788" x="3702050" y="6159500"/>
          <p14:tracePt t="136788" x="3695700" y="6159500"/>
          <p14:tracePt t="136807" x="3689350" y="6159500"/>
          <p14:tracePt t="136821" x="3683000" y="6159500"/>
          <p14:tracePt t="136838" x="3676650" y="6165850"/>
          <p14:tracePt t="136854" x="3676650" y="6172200"/>
          <p14:tracePt t="136871" x="3676650" y="6178550"/>
          <p14:tracePt t="136888" x="3683000" y="6178550"/>
          <p14:tracePt t="136911" x="3689350" y="6184900"/>
          <p14:tracePt t="136927" x="3695700" y="6191250"/>
          <p14:tracePt t="136939" x="3702050" y="6191250"/>
          <p14:tracePt t="136955" x="3708400" y="6203950"/>
          <p14:tracePt t="136971" x="3714750" y="6203950"/>
          <p14:tracePt t="136988" x="3721100" y="6210300"/>
          <p14:tracePt t="137007" x="3714750" y="6210300"/>
          <p14:tracePt t="137098" x="3708400" y="6216650"/>
          <p14:tracePt t="137114" x="3702050" y="6216650"/>
          <p14:tracePt t="137119" x="3695700" y="6223000"/>
          <p14:tracePt t="137127" x="3689350" y="6223000"/>
          <p14:tracePt t="137138" x="3683000" y="6223000"/>
          <p14:tracePt t="137138" x="3676650" y="6223000"/>
          <p14:tracePt t="137157" x="3670300" y="6223000"/>
          <p14:tracePt t="137157" x="3663950" y="6223000"/>
          <p14:tracePt t="137157" x="3657600" y="6229350"/>
          <p14:tracePt t="137176" x="3644900" y="6229350"/>
          <p14:tracePt t="137176" x="3638550" y="6229350"/>
          <p14:tracePt t="137190" x="3632200" y="6229350"/>
          <p14:tracePt t="137190" x="3625850" y="6229350"/>
          <p14:tracePt t="137207" x="3613150" y="6229350"/>
          <p14:tracePt t="137207" x="3606800" y="6235700"/>
          <p14:tracePt t="137223" x="3594100" y="6235700"/>
          <p14:tracePt t="137223" x="3575050" y="6229350"/>
          <p14:tracePt t="137240" x="3562350" y="6229350"/>
          <p14:tracePt t="137240" x="3543300" y="6229350"/>
          <p14:tracePt t="137257" x="3530600" y="6229350"/>
          <p14:tracePt t="137257" x="3517900" y="6223000"/>
          <p14:tracePt t="137274" x="3498850" y="6223000"/>
          <p14:tracePt t="137274" x="3486150" y="6216650"/>
          <p14:tracePt t="137290" x="3467100" y="6210300"/>
          <p14:tracePt t="137290" x="3429000" y="6203950"/>
          <p14:tracePt t="137307" x="3409950" y="6197600"/>
          <p14:tracePt t="137307" x="3397250" y="6191250"/>
          <p14:tracePt t="137324" x="3378200" y="6184900"/>
          <p14:tracePt t="137324" x="3359150" y="6184900"/>
          <p14:tracePt t="137341" x="3346450" y="6178550"/>
          <p14:tracePt t="137341" x="3327400" y="6178550"/>
          <p14:tracePt t="137341" x="3314700" y="6178550"/>
          <p14:tracePt t="137359" x="3302000" y="6178550"/>
          <p14:tracePt t="137359" x="3289300" y="6178550"/>
          <p14:tracePt t="137376" x="3282950" y="6178550"/>
          <p14:tracePt t="137376" x="3270250" y="6172200"/>
          <p14:tracePt t="137393" x="3263900" y="6178550"/>
          <p14:tracePt t="137393" x="3257550" y="6178550"/>
          <p14:tracePt t="137408" x="3251200" y="6178550"/>
          <p14:tracePt t="137423" x="3244850" y="6178550"/>
          <p14:tracePt t="137440" x="3251200" y="6184900"/>
          <p14:tracePt t="137456" x="3257550" y="6191250"/>
          <p14:tracePt t="137456" x="3257550" y="6197600"/>
          <p14:tracePt t="137476" x="3270250" y="6203950"/>
          <p14:tracePt t="137503" x="3581400" y="6267450"/>
          <p14:tracePt t="137599" x="3657600" y="6286500"/>
          <p14:tracePt t="137615" x="3695700" y="6292850"/>
          <p14:tracePt t="137622" x="3721100" y="6299200"/>
          <p14:tracePt t="137631" x="3740150" y="6299200"/>
          <p14:tracePt t="137640" x="3759200" y="6299200"/>
          <p14:tracePt t="137659" x="3759200" y="6223000"/>
          <p14:tracePt t="138165" x="3771900" y="6216650"/>
          <p14:tracePt t="138171" x="3790950" y="6210300"/>
          <p14:tracePt t="138179" x="3810000" y="6203950"/>
          <p14:tracePt t="138193" x="3886200" y="6197600"/>
          <p14:tracePt t="138210" x="3949700" y="6210300"/>
          <p14:tracePt t="138227" x="4013200" y="6229350"/>
          <p14:tracePt t="138243" x="4102100" y="6254750"/>
          <p14:tracePt t="138260" x="4146550" y="6261100"/>
          <p14:tracePt t="138277" x="4171950" y="6261100"/>
          <p14:tracePt t="138293" x="4184650" y="6254750"/>
          <p14:tracePt t="138310" x="4191000" y="6248400"/>
          <p14:tracePt t="138327" x="4191000" y="6242050"/>
          <p14:tracePt t="138343" x="4191000" y="6235700"/>
          <p14:tracePt t="138360" x="4184650" y="6235700"/>
          <p14:tracePt t="138377" x="4165600" y="6223000"/>
          <p14:tracePt t="138395" x="4152900" y="6223000"/>
          <p14:tracePt t="138412" x="4140200" y="6216650"/>
          <p14:tracePt t="138427" x="4133850" y="6210300"/>
          <p14:tracePt t="138444" x="4127500" y="6210300"/>
          <p14:tracePt t="138460" x="4121150" y="6203950"/>
          <p14:tracePt t="138478" x="4114800" y="6197600"/>
          <p14:tracePt t="138514" x="4114800" y="6203950"/>
          <p14:tracePt t="138607" x="4121150" y="6210300"/>
          <p14:tracePt t="138635" x="4127500" y="6210300"/>
          <p14:tracePt t="138675" x="4121150" y="6203950"/>
          <p14:tracePt t="138739" x="4121150" y="6197600"/>
          <p14:tracePt t="138807" x="4114800" y="6191250"/>
          <p14:tracePt t="138831" x="4108450" y="6191250"/>
          <p14:tracePt t="138859" x="4102100" y="6184900"/>
          <p14:tracePt t="138883" x="4102100" y="6197600"/>
          <p14:tracePt t="138935" x="4108450" y="6197600"/>
          <p14:tracePt t="138942" x="4114800" y="6203950"/>
          <p14:tracePt t="138951" x="4121150" y="6210300"/>
          <p14:tracePt t="138961" x="4152900" y="6223000"/>
          <p14:tracePt t="138979" x="4178300" y="6229350"/>
          <p14:tracePt t="138995" x="4203700" y="6229350"/>
          <p14:tracePt t="139012" x="4229100" y="6229350"/>
          <p14:tracePt t="139029" x="4260850" y="6223000"/>
          <p14:tracePt t="139029" x="4273550" y="6223000"/>
          <p14:tracePt t="139048" x="4311650" y="6223000"/>
          <p14:tracePt t="139063" x="4349750" y="6216650"/>
          <p14:tracePt t="139079" x="4400550" y="6216650"/>
          <p14:tracePt t="139095" x="4445000" y="6216650"/>
          <p14:tracePt t="139112" x="4489450" y="6216650"/>
          <p14:tracePt t="139128" x="4527550" y="6216650"/>
          <p14:tracePt t="139128" x="4546600" y="6210300"/>
          <p14:tracePt t="139147" x="4572000" y="6210300"/>
          <p14:tracePt t="139163" x="4584700" y="6203950"/>
          <p14:tracePt t="139179" x="4591050" y="6203950"/>
          <p14:tracePt t="139195" x="4597400" y="6197600"/>
          <p14:tracePt t="139212" x="4591050" y="6197600"/>
          <p14:tracePt t="139259" x="4584700" y="6197600"/>
          <p14:tracePt t="139275" x="4578350" y="6203950"/>
          <p14:tracePt t="139286" x="4565650" y="6203950"/>
          <p14:tracePt t="139303" x="4559300" y="6203950"/>
          <p14:tracePt t="139318" x="4552950" y="6203950"/>
          <p14:tracePt t="139329" x="4527550" y="6203950"/>
          <p14:tracePt t="139347" x="4514850" y="6203950"/>
          <p14:tracePt t="139363" x="4489450" y="6203950"/>
          <p14:tracePt t="139381" x="4464050" y="6210300"/>
          <p14:tracePt t="139396" x="4438650" y="6216650"/>
          <p14:tracePt t="139396" x="4419600" y="6216650"/>
          <p14:tracePt t="139416" x="4387850" y="6223000"/>
          <p14:tracePt t="139431" x="4356100" y="6229350"/>
          <p14:tracePt t="139447" x="4324350" y="6235700"/>
          <p14:tracePt t="139463" x="4292600" y="6242050"/>
          <p14:tracePt t="139480" x="4267200" y="6248400"/>
          <p14:tracePt t="139496" x="4241800" y="6248400"/>
          <p14:tracePt t="139496" x="4229100" y="6248400"/>
          <p14:tracePt t="139516" x="4210050" y="6254750"/>
          <p14:tracePt t="139530" x="4197350" y="6254750"/>
          <p14:tracePt t="139547" x="4191000" y="6254750"/>
          <p14:tracePt t="139563" x="4184650" y="6254750"/>
          <p14:tracePt t="139580" x="4184650" y="6261100"/>
          <p14:tracePt t="139619" x="4191000" y="6261100"/>
          <p14:tracePt t="139635" x="4191000" y="6267450"/>
          <p14:tracePt t="139640" x="4203700" y="6267450"/>
          <p14:tracePt t="139647" x="4222750" y="6267450"/>
          <p14:tracePt t="139664" x="4260850" y="6267450"/>
          <p14:tracePt t="139680" x="4311650" y="6261100"/>
          <p14:tracePt t="139680" x="4337050" y="6254750"/>
          <p14:tracePt t="139700" x="4394200" y="6242050"/>
          <p14:tracePt t="139715" x="4451350" y="6229350"/>
          <p14:tracePt t="139731" x="4514850" y="6223000"/>
          <p14:tracePt t="139747" x="4565650" y="6223000"/>
          <p14:tracePt t="139764" x="4610100" y="6223000"/>
          <p14:tracePt t="139781" x="4641850" y="6223000"/>
          <p14:tracePt t="139781" x="4654550" y="6223000"/>
          <p14:tracePt t="139800" x="4667250" y="6223000"/>
          <p14:tracePt t="139816" x="4667250" y="6216650"/>
          <p14:tracePt t="139851" x="4660900" y="6216650"/>
          <p14:tracePt t="139875" x="4654550" y="6216650"/>
          <p14:tracePt t="139895" x="4648200" y="6216650"/>
          <p14:tracePt t="139911" x="4648200" y="6210300"/>
          <p14:tracePt t="139935" x="4654550" y="6210300"/>
          <p14:tracePt t="139971" x="4660900" y="6210300"/>
          <p14:tracePt t="139978" x="4667250" y="6203950"/>
          <p14:tracePt t="139987" x="4679950" y="6203950"/>
          <p14:tracePt t="139999" x="4705350" y="6203950"/>
          <p14:tracePt t="140016" x="4737100" y="6203950"/>
          <p14:tracePt t="140032" x="4768850" y="6203950"/>
          <p14:tracePt t="140048" x="4800600" y="6203950"/>
          <p14:tracePt t="140048" x="4813300" y="6203950"/>
          <p14:tracePt t="140068" x="4845050" y="6203950"/>
          <p14:tracePt t="140083" x="4870450" y="6203950"/>
          <p14:tracePt t="140099" x="4889500" y="6203950"/>
          <p14:tracePt t="140115" x="4914900" y="6210300"/>
          <p14:tracePt t="140132" x="4933950" y="6210300"/>
          <p14:tracePt t="140149" x="4953000" y="6216650"/>
          <p14:tracePt t="140149" x="4959350" y="6216650"/>
          <p14:tracePt t="140168" x="4972050" y="6216650"/>
          <p14:tracePt t="140182" x="4991100" y="6216650"/>
          <p14:tracePt t="140199" x="5003800" y="6216650"/>
          <p14:tracePt t="140215" x="5016500" y="6223000"/>
          <p14:tracePt t="140232" x="5035550" y="6223000"/>
          <p14:tracePt t="140249" x="5041900" y="6223000"/>
          <p14:tracePt t="140265" x="5048250" y="6223000"/>
          <p14:tracePt t="140282" x="5041900" y="6216650"/>
          <p14:tracePt t="140339" x="5048250" y="6216650"/>
          <p14:tracePt t="140391" x="5060950" y="6216650"/>
          <p14:tracePt t="140407" x="5067300" y="6216650"/>
          <p14:tracePt t="140414" x="5073650" y="6223000"/>
          <p14:tracePt t="140420" x="5086350" y="6223000"/>
          <p14:tracePt t="140432" x="5124450" y="6229350"/>
          <p14:tracePt t="140451" x="5168900" y="6235700"/>
          <p14:tracePt t="140467" x="5207000" y="6242050"/>
          <p14:tracePt t="140483" x="5251450" y="6242050"/>
          <p14:tracePt t="140500" x="5283200" y="6242050"/>
          <p14:tracePt t="140516" x="5308600" y="6235700"/>
          <p14:tracePt t="140516" x="5314950" y="6242050"/>
          <p14:tracePt t="140535" x="5334000" y="6242050"/>
          <p14:tracePt t="140550" x="5346700" y="6248400"/>
          <p14:tracePt t="140567" x="5353050" y="6254750"/>
          <p14:tracePt t="140583" x="5346700" y="6254750"/>
          <p14:tracePt t="140607" x="5334000" y="6254750"/>
          <p14:tracePt t="140623" x="5327650" y="6254750"/>
          <p14:tracePt t="140639" x="5321300" y="6254750"/>
          <p14:tracePt t="140691" x="5321300" y="6248400"/>
          <p14:tracePt t="140735" x="5327650" y="6248400"/>
          <p14:tracePt t="140751" x="5334000" y="6242050"/>
          <p14:tracePt t="140766" x="5340350" y="6235700"/>
          <p14:tracePt t="140775" x="5346700" y="6235700"/>
          <p14:tracePt t="140783" x="5365750" y="6229350"/>
          <p14:tracePt t="140801" x="5378450" y="6223000"/>
          <p14:tracePt t="140819" x="5384800" y="6216650"/>
          <p14:tracePt t="140835" x="5391150" y="6210300"/>
          <p14:tracePt t="140850" x="5397500" y="6210300"/>
          <p14:tracePt t="140868" x="5403850" y="6210300"/>
          <p14:tracePt t="140895" x="5410200" y="6210300"/>
          <p14:tracePt t="140915" x="5416550" y="6203950"/>
          <p14:tracePt t="140931" x="5422900" y="6203950"/>
          <p14:tracePt t="140939" x="5429250" y="6203950"/>
          <p14:tracePt t="140951" x="5454650" y="6203950"/>
          <p14:tracePt t="140968" x="5473700" y="6197600"/>
          <p14:tracePt t="140985" x="5499100" y="6191250"/>
          <p14:tracePt t="141001" x="5549900" y="6184900"/>
          <p14:tracePt t="141019" x="5581650" y="6178550"/>
          <p14:tracePt t="141035" x="5619750" y="6172200"/>
          <p14:tracePt t="141052" x="5651500" y="6172200"/>
          <p14:tracePt t="141068" x="5676900" y="6172200"/>
          <p14:tracePt t="141068" x="5689600" y="6172200"/>
          <p14:tracePt t="141087" x="5708650" y="6172200"/>
          <p14:tracePt t="141103" x="5715000" y="6172200"/>
          <p14:tracePt t="141118" x="5727700" y="6165850"/>
          <p14:tracePt t="141135" x="5746750" y="6159500"/>
          <p14:tracePt t="141152" x="5759450" y="6153150"/>
          <p14:tracePt t="141169" x="5778500" y="6146800"/>
          <p14:tracePt t="141169" x="5784850" y="6146800"/>
          <p14:tracePt t="141187" x="5797550" y="6140450"/>
          <p14:tracePt t="141202" x="5803900" y="6134100"/>
          <p14:tracePt t="141218" x="5810250" y="6134100"/>
          <p14:tracePt t="141235" x="5816600" y="6127750"/>
          <p14:tracePt t="141252" x="5810250" y="6127750"/>
          <p14:tracePt t="141291" x="5803900" y="6127750"/>
          <p14:tracePt t="141306" x="5797550" y="6127750"/>
          <p14:tracePt t="141318" x="5791200" y="6127750"/>
          <p14:tracePt t="141343" x="5784850" y="6127750"/>
          <p14:tracePt t="141487" x="5784850" y="6134100"/>
          <p14:tracePt t="141547" x="5778500" y="6140450"/>
          <p14:tracePt t="141582" x="5772150" y="6140450"/>
          <p14:tracePt t="141591" x="5765800" y="6134100"/>
          <p14:tracePt t="141603" x="5740400" y="6121400"/>
          <p14:tracePt t="141620" x="5721350" y="6115050"/>
          <p14:tracePt t="141637" x="5715000" y="6102350"/>
          <p14:tracePt t="141654" x="5715000" y="6083300"/>
          <p14:tracePt t="141670" x="5715000" y="6051550"/>
          <p14:tracePt t="141687" x="5721350" y="6032500"/>
          <p14:tracePt t="141704" x="5721350" y="6007100"/>
          <p14:tracePt t="141720" x="5715000" y="6000750"/>
          <p14:tracePt t="141737" x="5746750" y="6000750"/>
          <p14:tracePt t="141755" x="5797550" y="6007100"/>
          <p14:tracePt t="141771" x="5854700" y="6013450"/>
          <p14:tracePt t="141787" x="5911850" y="6013450"/>
          <p14:tracePt t="141787" x="5937250" y="6013450"/>
          <p14:tracePt t="141807" x="5956300" y="6019800"/>
          <p14:tracePt t="141820" x="5969000" y="6013450"/>
          <p14:tracePt t="141820" x="5994400" y="6019800"/>
          <p14:tracePt t="141839" x="6000750" y="6026150"/>
          <p14:tracePt t="141839" x="6013450" y="6032500"/>
          <p14:tracePt t="141856" x="6032500" y="6038850"/>
          <p14:tracePt t="141856" x="6051550" y="6045200"/>
          <p14:tracePt t="141872" x="6070600" y="6051550"/>
          <p14:tracePt t="141872" x="6096000" y="6057900"/>
          <p14:tracePt t="141889" x="6121400" y="6070600"/>
          <p14:tracePt t="141889" x="6153150" y="6076950"/>
          <p14:tracePt t="141889" x="6172200" y="6089650"/>
          <p14:tracePt t="141907" x="6197600" y="6096000"/>
          <p14:tracePt t="141907" x="6223000" y="6108700"/>
          <p14:tracePt t="141922" x="6242050" y="6121400"/>
          <p14:tracePt t="141922" x="6261100" y="6134100"/>
          <p14:tracePt t="141938" x="6273800" y="6146800"/>
          <p14:tracePt t="141938" x="6292850" y="6153150"/>
          <p14:tracePt t="141956" x="6305550" y="6165850"/>
          <p14:tracePt t="141956" x="6318250" y="6178550"/>
          <p14:tracePt t="141972" x="6330950" y="6184900"/>
          <p14:tracePt t="141972" x="6356350" y="6197600"/>
          <p14:tracePt t="141989" x="6369050" y="6203950"/>
          <p14:tracePt t="141989" x="6375400" y="6210300"/>
          <p14:tracePt t="142006" x="6388100" y="6216650"/>
          <p14:tracePt t="142006" x="6394450" y="6223000"/>
          <p14:tracePt t="142023" x="6400800" y="6223000"/>
          <p14:tracePt t="142023" x="6413500" y="6229350"/>
          <p14:tracePt t="142039" x="6419850" y="6235700"/>
          <p14:tracePt t="142055" x="6419850" y="6229350"/>
          <p14:tracePt t="142078" x="6413500" y="6223000"/>
          <p14:tracePt t="142095" x="6407150" y="6216650"/>
          <p14:tracePt t="142108" x="6400800" y="6216650"/>
          <p14:tracePt t="142108" x="6394450" y="6210300"/>
          <p14:tracePt t="142124" x="6388100" y="6210300"/>
          <p14:tracePt t="142124" x="6381750" y="6203950"/>
          <p14:tracePt t="142139" x="6369050" y="6203950"/>
          <p14:tracePt t="142139" x="6356350" y="6197600"/>
          <p14:tracePt t="142156" x="6343650" y="6197600"/>
          <p14:tracePt t="142156" x="6330950" y="6191250"/>
          <p14:tracePt t="142156" x="6324600" y="6191250"/>
          <p14:tracePt t="142175" x="6311900" y="6184900"/>
          <p14:tracePt t="142188" x="6299200" y="6184900"/>
          <p14:tracePt t="142188" x="6286500" y="6184900"/>
          <p14:tracePt t="142208" x="6273800" y="6184900"/>
          <p14:tracePt t="142222" x="6267450" y="6191250"/>
          <p14:tracePt t="142222" x="6261100" y="6191250"/>
          <p14:tracePt t="142240" x="6254750" y="6197600"/>
          <p14:tracePt t="142240" x="6248400" y="6203950"/>
          <p14:tracePt t="142256" x="6235700" y="6210300"/>
          <p14:tracePt t="142256" x="6229350" y="6210300"/>
          <p14:tracePt t="142273" x="6223000" y="6216650"/>
          <p14:tracePt t="142273" x="6210300" y="6216650"/>
          <p14:tracePt t="142290" x="6203950" y="6216650"/>
          <p14:tracePt t="142305" x="6197600" y="6216650"/>
          <p14:tracePt t="142322" x="6191250" y="6223000"/>
          <p14:tracePt t="142370" x="6184900" y="6223000"/>
          <p14:tracePt t="142394" x="6184900" y="6216650"/>
          <p14:tracePt t="142406" x="6184900" y="6210300"/>
          <p14:tracePt t="142422" x="6184900" y="6203950"/>
          <p14:tracePt t="142438" x="6191250" y="6203950"/>
          <p14:tracePt t="142458" x="6197600" y="6210300"/>
          <p14:tracePt t="142482" x="6197600" y="6216650"/>
          <p14:tracePt t="142499" x="6210300" y="6216650"/>
          <p14:tracePt t="142514" x="6216650" y="6216650"/>
          <p14:tracePt t="142526" x="6229350" y="6223000"/>
          <p14:tracePt t="142534" x="6235700" y="6223000"/>
          <p14:tracePt t="142543" x="6242050" y="6223000"/>
          <p14:tracePt t="142556" x="6248400" y="6229350"/>
          <p14:tracePt t="142556" x="6261100" y="6235700"/>
          <p14:tracePt t="142575" x="6267450" y="6235700"/>
          <p14:tracePt t="142575" x="6273800" y="6235700"/>
          <p14:tracePt t="142591" x="6280150" y="6235700"/>
          <p14:tracePt t="142591" x="6292850" y="6235700"/>
          <p14:tracePt t="142608" x="6299200" y="6235700"/>
          <p14:tracePt t="142608" x="6311900" y="6229350"/>
          <p14:tracePt t="142625" x="6324600" y="6229350"/>
          <p14:tracePt t="142625" x="6362700" y="6223000"/>
          <p14:tracePt t="142642" x="6375400" y="6216650"/>
          <p14:tracePt t="142642" x="6394450" y="6216650"/>
          <p14:tracePt t="142658" x="6578600" y="6184900"/>
          <p14:tracePt t="142741" x="6597650" y="6184900"/>
          <p14:tracePt t="142746" x="6616700" y="6184900"/>
          <p14:tracePt t="142757" x="6654800" y="6184900"/>
          <p14:tracePt t="142780" x="6673850" y="6178550"/>
          <p14:tracePt t="142796" x="6680200" y="6172200"/>
          <p14:tracePt t="142815" x="6686550" y="6165850"/>
          <p14:tracePt t="142835" x="6692900" y="6165850"/>
          <p14:tracePt t="142859" x="6699250" y="6165850"/>
          <p14:tracePt t="142875" x="6705600" y="6165850"/>
          <p14:tracePt t="142887" x="6711950" y="6165850"/>
          <p14:tracePt t="142903" x="6718300" y="6172200"/>
          <p14:tracePt t="142935" x="6731000" y="6172200"/>
          <p14:tracePt t="142947" x="6737350" y="6178550"/>
          <p14:tracePt t="142963" x="6743700" y="6184900"/>
          <p14:tracePt t="142979" x="6750050" y="6184900"/>
          <p14:tracePt t="143055" x="6756400" y="6184900"/>
          <p14:tracePt t="143066" x="6762750" y="6191250"/>
          <p14:tracePt t="143075" x="6775450" y="6191250"/>
          <p14:tracePt t="143092" x="6794500" y="6197600"/>
          <p14:tracePt t="143108" x="6813550" y="6203950"/>
          <p14:tracePt t="143108" x="6819900" y="6203950"/>
          <p14:tracePt t="143127" x="6851650" y="6216650"/>
          <p14:tracePt t="143143" x="6883400" y="6223000"/>
          <p14:tracePt t="143159" x="6915150" y="6235700"/>
          <p14:tracePt t="143175" x="6946900" y="6242050"/>
          <p14:tracePt t="143192" x="6972300" y="6242050"/>
          <p14:tracePt t="143208" x="6991350" y="6242050"/>
          <p14:tracePt t="143208" x="7004050" y="6242050"/>
          <p14:tracePt t="143228" x="7016750" y="6248400"/>
          <p14:tracePt t="143242" x="7035800" y="6248400"/>
          <p14:tracePt t="143259" x="7054850" y="6254750"/>
          <p14:tracePt t="143275" x="7073900" y="6254750"/>
          <p14:tracePt t="143292" x="7086600" y="6254750"/>
          <p14:tracePt t="143309" x="7092950" y="6248400"/>
          <p14:tracePt t="143325" x="7099300" y="6242050"/>
          <p14:tracePt t="143342" x="7112000" y="6235700"/>
          <p14:tracePt t="143374" x="7118350" y="6235700"/>
          <p14:tracePt t="143382" x="7124700" y="6235700"/>
          <p14:tracePt t="143392" x="7137400" y="6229350"/>
          <p14:tracePt t="143410" x="7169150" y="6223000"/>
          <p14:tracePt t="143427" x="7188200" y="6223000"/>
          <p14:tracePt t="143443" x="7207250" y="6223000"/>
          <p14:tracePt t="143460" x="7226300" y="6223000"/>
          <p14:tracePt t="143476" x="7245350" y="6223000"/>
          <p14:tracePt t="143476" x="7251700" y="6223000"/>
          <p14:tracePt t="143495" x="7264400" y="6223000"/>
          <p14:tracePt t="143511" x="7283450" y="6223000"/>
          <p14:tracePt t="143527" x="7289800" y="6223000"/>
          <p14:tracePt t="143543" x="7302500" y="6223000"/>
          <p14:tracePt t="143560" x="7315200" y="6223000"/>
          <p14:tracePt t="143577" x="7321550" y="6223000"/>
          <p14:tracePt t="143594" x="7327900" y="6223000"/>
          <p14:tracePt t="143610" x="7334250" y="6223000"/>
          <p14:tracePt t="143627" x="7340600" y="6216650"/>
          <p14:tracePt t="143707" x="7346950" y="6216650"/>
          <p14:tracePt t="143719" x="7353300" y="6216650"/>
          <p14:tracePt t="143735" x="7359650" y="6216650"/>
          <p14:tracePt t="143751" x="7366000" y="6210300"/>
          <p14:tracePt t="143760" x="7372350" y="6210300"/>
          <p14:tracePt t="143777" x="7391400" y="6210300"/>
          <p14:tracePt t="143795" x="7404100" y="6216650"/>
          <p14:tracePt t="143811" x="7416800" y="6216650"/>
          <p14:tracePt t="143827" x="7423150" y="6223000"/>
          <p14:tracePt t="143844" x="7429500" y="6229350"/>
          <p14:tracePt t="143860" x="7435850" y="6235700"/>
          <p14:tracePt t="143879" x="7429500" y="6242050"/>
          <p14:tracePt t="143895" x="7423150" y="6242050"/>
          <p14:tracePt t="143910" x="7416800" y="6242050"/>
          <p14:tracePt t="143927" x="7410450" y="6248400"/>
          <p14:tracePt t="143944" x="7404100" y="6248400"/>
          <p14:tracePt t="143961" x="7391400" y="6248400"/>
          <p14:tracePt t="143978" x="7372350" y="6248400"/>
          <p14:tracePt t="143994" x="7353300" y="6248400"/>
          <p14:tracePt t="144012" x="7315200" y="6235700"/>
          <p14:tracePt t="144028" x="7283450" y="6229350"/>
          <p14:tracePt t="144045" x="7245350" y="6223000"/>
          <p14:tracePt t="144061" x="7194550" y="6210300"/>
          <p14:tracePt t="144079" x="7169150" y="6210300"/>
          <p14:tracePt t="144095" x="7137400" y="6210300"/>
          <p14:tracePt t="144112" x="7099300" y="6203950"/>
          <p14:tracePt t="144128" x="7061200" y="6197600"/>
          <p14:tracePt t="144128" x="7042150" y="6197600"/>
          <p14:tracePt t="144147" x="7010400" y="6178550"/>
          <p14:tracePt t="144163" x="6978650" y="6153150"/>
          <p14:tracePt t="144179" x="6946900" y="6127750"/>
          <p14:tracePt t="144195" x="6921500" y="6089650"/>
          <p14:tracePt t="144212" x="6908800" y="6057900"/>
          <p14:tracePt t="144212" x="6902450" y="6045200"/>
          <p14:tracePt t="144231" x="6896100" y="6026150"/>
          <p14:tracePt t="144231" x="6896100" y="6013450"/>
          <p14:tracePt t="144247" x="6902450" y="5981700"/>
          <p14:tracePt t="144262" x="6915150" y="5949950"/>
          <p14:tracePt t="144279" x="6940550" y="5918200"/>
          <p14:tracePt t="144295" x="6985000" y="5886450"/>
          <p14:tracePt t="144312" x="7073900" y="5848350"/>
          <p14:tracePt t="144329" x="7156450" y="5829300"/>
          <p14:tracePt t="144346" x="7239000" y="5816600"/>
          <p14:tracePt t="144362" x="7372350" y="5822950"/>
          <p14:tracePt t="144381" x="7448550" y="5835650"/>
          <p14:tracePt t="144396" x="7524750" y="5861050"/>
          <p14:tracePt t="144412" x="7588250" y="5892800"/>
          <p14:tracePt t="144429" x="7651750" y="5937250"/>
          <p14:tracePt t="144448" x="7670800" y="5962650"/>
          <p14:tracePt t="144463" x="7683500" y="5994400"/>
          <p14:tracePt t="144479" x="7689850" y="6026150"/>
          <p14:tracePt t="144496" x="7696200" y="6051550"/>
          <p14:tracePt t="144496" x="7696200" y="6070600"/>
          <p14:tracePt t="144516" x="7696200" y="6102350"/>
          <p14:tracePt t="144531" x="7689850" y="6127750"/>
          <p14:tracePt t="144547" x="7677150" y="6153150"/>
          <p14:tracePt t="144563" x="7658100" y="6172200"/>
          <p14:tracePt t="144580" x="7626350" y="6184900"/>
          <p14:tracePt t="144596" x="7588250" y="6191250"/>
          <p14:tracePt t="144596" x="7562850" y="6197600"/>
          <p14:tracePt t="144615" x="7512050" y="6210300"/>
          <p14:tracePt t="144630" x="7448550" y="6216650"/>
          <p14:tracePt t="144646" x="7385050" y="6229350"/>
          <p14:tracePt t="144663" x="7283450" y="6248400"/>
          <p14:tracePt t="144680" x="7219950" y="6254750"/>
          <p14:tracePt t="144697" x="7156450" y="6254750"/>
          <p14:tracePt t="144713" x="7099300" y="6261100"/>
          <p14:tracePt t="144730" x="7010400" y="6254750"/>
          <p14:tracePt t="144747" x="6965950" y="6242050"/>
          <p14:tracePt t="144764" x="6927850" y="6235700"/>
          <p14:tracePt t="144780" x="6908800" y="6223000"/>
          <p14:tracePt t="144780" x="6896100" y="6216650"/>
          <p14:tracePt t="144799" x="6889750" y="6210300"/>
          <p14:tracePt t="144815" x="6883400" y="6203950"/>
          <p14:tracePt t="144831" x="6883400" y="6197600"/>
          <p14:tracePt t="144855" x="6889750" y="6203950"/>
          <p14:tracePt t="144875" x="6896100" y="6203950"/>
          <p14:tracePt t="144884" x="6908800" y="6210300"/>
          <p14:tracePt t="144900" x="6915150" y="6210300"/>
          <p14:tracePt t="144915" x="6921500" y="6216650"/>
          <p14:tracePt t="144935" x="6915150" y="6203950"/>
          <p14:tracePt t="144966" x="6908800" y="6191250"/>
          <p14:tracePt t="144975" x="6902450" y="6184900"/>
          <p14:tracePt t="144980" x="6896100" y="6165850"/>
          <p14:tracePt t="144980" x="6889750" y="6153150"/>
          <p14:tracePt t="144999" x="6883400" y="6140450"/>
          <p14:tracePt t="144999" x="6877050" y="6127750"/>
          <p14:tracePt t="145016" x="6877050" y="6121400"/>
          <p14:tracePt t="145031" x="6883400" y="6115050"/>
          <p14:tracePt t="145031" x="6889750" y="6121400"/>
          <p14:tracePt t="145049" x="6889750" y="6127750"/>
          <p14:tracePt t="145049" x="6889750" y="6134100"/>
          <p14:tracePt t="145066" x="6889750" y="6140450"/>
          <p14:tracePt t="145066" x="6889750" y="6146800"/>
          <p14:tracePt t="145082" x="6896100" y="6153150"/>
          <p14:tracePt t="145082" x="6902450" y="6165850"/>
          <p14:tracePt t="145099" x="6908800" y="6165850"/>
          <p14:tracePt t="145099" x="6915150" y="6165850"/>
          <p14:tracePt t="145116" x="6927850" y="6172200"/>
          <p14:tracePt t="145116" x="6940550" y="6178550"/>
          <p14:tracePt t="145133" x="6953250" y="6184900"/>
          <p14:tracePt t="145133" x="6965950" y="6191250"/>
          <p14:tracePt t="145149" x="6978650" y="6197600"/>
          <p14:tracePt t="145149" x="6991350" y="6203950"/>
          <p14:tracePt t="145149" x="7004050" y="6210300"/>
          <p14:tracePt t="145168" x="7010400" y="6216650"/>
          <p14:tracePt t="145168" x="7023100" y="6223000"/>
          <p14:tracePt t="145183" x="7035800" y="6223000"/>
          <p14:tracePt t="145183" x="7048500" y="6229350"/>
          <p14:tracePt t="145200" x="7061200" y="6229350"/>
          <p14:tracePt t="145200" x="7073900" y="6229350"/>
          <p14:tracePt t="145216" x="7086600" y="6223000"/>
          <p14:tracePt t="145216" x="7105650" y="6223000"/>
          <p14:tracePt t="145233" x="7124700" y="6216650"/>
          <p14:tracePt t="145233" x="7137400" y="6210300"/>
          <p14:tracePt t="145233" x="7156450" y="6210300"/>
          <p14:tracePt t="145252" x="7169150" y="6210300"/>
          <p14:tracePt t="145265" x="7175500" y="6203950"/>
          <p14:tracePt t="145265" x="7188200" y="6203950"/>
          <p14:tracePt t="145283" x="7194550" y="6210300"/>
          <p14:tracePt t="145298" x="7194550" y="6216650"/>
          <p14:tracePt t="145315" x="7194550" y="6223000"/>
          <p14:tracePt t="145336" x="7194550" y="6229350"/>
          <p14:tracePt t="145372" x="7188200" y="6235700"/>
          <p14:tracePt t="145395" x="7181850" y="6229350"/>
          <p14:tracePt t="145407" x="7175500" y="6229350"/>
          <p14:tracePt t="145423" x="7175500" y="6223000"/>
          <p14:tracePt t="145439" x="7175500" y="6210300"/>
          <p14:tracePt t="145455" x="7169150" y="6203950"/>
          <p14:tracePt t="145467" x="7162800" y="6203950"/>
          <p14:tracePt t="145467" x="7150100" y="6197600"/>
          <p14:tracePt t="145484" x="7137400" y="6197600"/>
          <p14:tracePt t="145484" x="7124700" y="6197600"/>
          <p14:tracePt t="145500" x="7105650" y="6191250"/>
          <p14:tracePt t="145500" x="7080250" y="6191250"/>
          <p14:tracePt t="145500" x="7054850" y="6191250"/>
          <p14:tracePt t="145519" x="7023100" y="6191250"/>
          <p14:tracePt t="145532" x="6991350" y="6184900"/>
          <p14:tracePt t="145532" x="6915150" y="6191250"/>
          <p14:tracePt t="145552" x="6870700" y="6191250"/>
          <p14:tracePt t="145552" x="6819900" y="6191250"/>
          <p14:tracePt t="145568" x="6769100" y="6191250"/>
          <p14:tracePt t="145568" x="6718300" y="6191250"/>
          <p14:tracePt t="145584" x="6654800" y="6191250"/>
          <p14:tracePt t="145584" x="6591300" y="6191250"/>
          <p14:tracePt t="145584" x="6527800" y="6191250"/>
          <p14:tracePt t="145603" x="6457950" y="6184900"/>
          <p14:tracePt t="145616" x="6388100" y="6184900"/>
          <p14:tracePt t="145616" x="6318250" y="6184900"/>
          <p14:tracePt t="145636" x="6165850" y="6184900"/>
          <p14:tracePt t="145636" x="6096000" y="6184900"/>
          <p14:tracePt t="145651" x="6019800" y="6191250"/>
          <p14:tracePt t="145651" x="5943600" y="6191250"/>
          <p14:tracePt t="145668" x="5867400" y="6191250"/>
          <p14:tracePt t="145668" x="5791200" y="6191250"/>
          <p14:tracePt t="145684" x="5715000" y="6191250"/>
          <p14:tracePt t="145684" x="5562600" y="6191250"/>
          <p14:tracePt t="145701" x="5486400" y="6191250"/>
          <p14:tracePt t="145701" x="5416550" y="6184900"/>
          <p14:tracePt t="145718" x="5346700" y="6184900"/>
          <p14:tracePt t="145718" x="5283200" y="6184900"/>
          <p14:tracePt t="145735" x="5213350" y="6178550"/>
          <p14:tracePt t="145735" x="5149850" y="6178550"/>
          <p14:tracePt t="145751" x="5086350" y="6172200"/>
          <p14:tracePt t="145751" x="4965700" y="6159500"/>
          <p14:tracePt t="145767" x="4902200" y="6153150"/>
          <p14:tracePt t="145767" x="4845050" y="6146800"/>
          <p14:tracePt t="145784" x="4781550" y="6146800"/>
          <p14:tracePt t="145784" x="4718050" y="6140450"/>
          <p14:tracePt t="145801" x="4660900" y="6140450"/>
          <p14:tracePt t="145801" x="4603750" y="6146800"/>
          <p14:tracePt t="145801" x="4546600" y="6146800"/>
          <p14:tracePt t="145820" x="4495800" y="6153150"/>
          <p14:tracePt t="145820" x="4445000" y="6153150"/>
          <p14:tracePt t="145835" x="4394200" y="6159500"/>
          <p14:tracePt t="145835" x="4349750" y="6165850"/>
          <p14:tracePt t="145851" x="4311650" y="6172200"/>
          <p14:tracePt t="145851" x="4267200" y="6178550"/>
          <p14:tracePt t="145869" x="4229100" y="6184900"/>
          <p14:tracePt t="145869" x="4191000" y="6191250"/>
          <p14:tracePt t="145885" x="4159250" y="6197600"/>
          <p14:tracePt t="145885" x="4127500" y="6203950"/>
          <p14:tracePt t="145885" x="4095750" y="6210300"/>
          <p14:tracePt t="145904" x="4070350" y="6210300"/>
          <p14:tracePt t="145917" x="4044950" y="6216650"/>
          <p14:tracePt t="145917" x="4000500" y="6229350"/>
          <p14:tracePt t="145936" x="3981450" y="6229350"/>
          <p14:tracePt t="145936" x="3968750" y="6235700"/>
          <p14:tracePt t="145952" x="3956050" y="6235700"/>
          <p14:tracePt t="145952" x="3949700" y="6235700"/>
          <p14:tracePt t="145952" x="3937000" y="6235700"/>
          <p14:tracePt t="145971" x="3930650" y="6235700"/>
          <p14:tracePt t="145984" x="3924300" y="6235700"/>
          <p14:tracePt t="145984" x="3917950" y="6235700"/>
          <p14:tracePt t="146002" x="3911600" y="6235700"/>
          <p14:tracePt t="146022" x="3911600" y="6229350"/>
          <p14:tracePt t="146039" x="3905250" y="6223000"/>
          <p14:tracePt t="146055" x="3898900" y="6223000"/>
          <p14:tracePt t="146067" x="3898900" y="6216650"/>
          <p14:tracePt t="146084" x="3892550" y="6216650"/>
          <p14:tracePt t="146101" x="3886200" y="6223000"/>
          <p14:tracePt t="146118" x="3879850" y="6223000"/>
          <p14:tracePt t="146135" x="3873500" y="6229350"/>
          <p14:tracePt t="146151" x="3873500" y="6235700"/>
          <p14:tracePt t="146194" x="3879850" y="6235700"/>
          <p14:tracePt t="146219" x="3886200" y="6235700"/>
          <p14:tracePt t="146234" x="3892550" y="6235700"/>
          <p14:tracePt t="146247" x="3898900" y="6229350"/>
          <p14:tracePt t="146255" x="3905250" y="6229350"/>
          <p14:tracePt t="146268" x="3911600" y="6229350"/>
          <p14:tracePt t="146268" x="3930650" y="6223000"/>
          <p14:tracePt t="146288" x="3937000" y="6223000"/>
          <p14:tracePt t="146288" x="3949700" y="6223000"/>
          <p14:tracePt t="146303" x="3956050" y="6223000"/>
          <p14:tracePt t="146303" x="3962400" y="6229350"/>
          <p14:tracePt t="146319" x="3975100" y="6229350"/>
          <p14:tracePt t="146319" x="3981450" y="6235700"/>
          <p14:tracePt t="146336" x="3987800" y="6242050"/>
          <p14:tracePt t="146336" x="3994150" y="6242050"/>
          <p14:tracePt t="146336" x="4000500" y="6248400"/>
          <p14:tracePt t="146355" x="4006850" y="6254750"/>
          <p14:tracePt t="146355" x="4006850" y="6267450"/>
          <p14:tracePt t="146372" x="4006850" y="6273800"/>
          <p14:tracePt t="146372" x="4006850" y="6280150"/>
          <p14:tracePt t="146387" x="4000500" y="6280150"/>
          <p14:tracePt t="146387" x="3994150" y="6286500"/>
          <p14:tracePt t="146404" x="3981450" y="6286500"/>
          <p14:tracePt t="146421" x="3759200" y="6203950"/>
          <p14:tracePt t="146489" x="3740150" y="6184900"/>
          <p14:tracePt t="146495" x="3714750" y="6159500"/>
          <p14:tracePt t="146503" x="3676650" y="6102350"/>
          <p14:tracePt t="146519" x="3638550" y="6038850"/>
          <p14:tracePt t="146537" x="3619500" y="5969000"/>
          <p14:tracePt t="146553" x="3619500" y="5861050"/>
          <p14:tracePt t="146571" x="3644900" y="5791200"/>
          <p14:tracePt t="146587" x="3689350" y="5721350"/>
          <p14:tracePt t="146603" x="3740150" y="5664200"/>
          <p14:tracePt t="146620" x="3810000" y="5619750"/>
          <p14:tracePt t="146636" x="3886200" y="5594350"/>
          <p14:tracePt t="146636" x="3930650" y="5594350"/>
          <p14:tracePt t="146655" x="4032250" y="5600700"/>
          <p14:tracePt t="146670" x="4127500" y="5626100"/>
          <p14:tracePt t="146687" x="4222750" y="5664200"/>
          <p14:tracePt t="146703" x="4324350" y="5734050"/>
          <p14:tracePt t="146720" x="4368800" y="5803900"/>
          <p14:tracePt t="146737" x="4387850" y="5873750"/>
          <p14:tracePt t="146753" x="4400550" y="5937250"/>
          <p14:tracePt t="146770" x="4375150" y="6026150"/>
          <p14:tracePt t="146787" x="4343400" y="6070600"/>
          <p14:tracePt t="146804" x="4298950" y="6115050"/>
          <p14:tracePt t="146820" x="4235450" y="6153150"/>
          <p14:tracePt t="146820" x="4203700" y="6172200"/>
          <p14:tracePt t="146840" x="4146550" y="6203950"/>
          <p14:tracePt t="146855" x="4083050" y="6229350"/>
          <p14:tracePt t="146871" x="4025900" y="6248400"/>
          <p14:tracePt t="146887" x="3975100" y="6254750"/>
          <p14:tracePt t="146904" x="3924300" y="6254750"/>
          <p14:tracePt t="146921" x="3879850" y="6254750"/>
          <p14:tracePt t="146921" x="3860800" y="6254750"/>
          <p14:tracePt t="146940" x="3829050" y="6254750"/>
          <p14:tracePt t="146955" x="3810000" y="6254750"/>
          <p14:tracePt t="146971" x="3803650" y="6254750"/>
          <p14:tracePt t="146987" x="3797300" y="6248400"/>
          <p14:tracePt t="147004" x="3790950" y="6242050"/>
          <p14:tracePt t="147021" x="3797300" y="6242050"/>
          <p14:tracePt t="147043" x="3803650" y="6242050"/>
          <p14:tracePt t="147059" x="3810000" y="6235700"/>
          <p14:tracePt t="147075" x="3810000" y="6229350"/>
          <p14:tracePt t="147095" x="3810000" y="6223000"/>
          <p14:tracePt t="147111" x="3803650" y="6216650"/>
          <p14:tracePt t="147127" x="3797300" y="6210300"/>
          <p14:tracePt t="147139" x="3797300" y="6203950"/>
          <p14:tracePt t="147155" x="3803650" y="6203950"/>
          <p14:tracePt t="147171" x="3822700" y="6203950"/>
          <p14:tracePt t="147188" x="3867150" y="6203950"/>
          <p14:tracePt t="147188" x="3898900" y="6197600"/>
          <p14:tracePt t="147207" x="3968750" y="6184900"/>
          <p14:tracePt t="147223" x="4013200" y="6172200"/>
          <p14:tracePt t="147223" x="4051300" y="6153150"/>
          <p14:tracePt t="147240" x="4095750" y="6140450"/>
          <p14:tracePt t="147240" x="4140200" y="6121400"/>
          <p14:tracePt t="147256" x="4178300" y="6102350"/>
          <p14:tracePt t="147256" x="4222750" y="6083300"/>
          <p14:tracePt t="147272" x="4267200" y="6064250"/>
          <p14:tracePt t="147272" x="4311650" y="6038850"/>
          <p14:tracePt t="147272" x="4362450" y="6019800"/>
          <p14:tracePt t="147292" x="4406900" y="5994400"/>
          <p14:tracePt t="147292" x="4464050" y="5969000"/>
          <p14:tracePt t="147308" x="4527550" y="5937250"/>
          <p14:tracePt t="147308" x="4591050" y="5905500"/>
          <p14:tracePt t="147323" x="4654550" y="5873750"/>
          <p14:tracePt t="147323" x="4724400" y="5835650"/>
          <p14:tracePt t="147340" x="4794250" y="5797550"/>
          <p14:tracePt t="147340" x="4857750" y="5759450"/>
          <p14:tracePt t="147357" x="4921250" y="5715000"/>
          <p14:tracePt t="147357" x="4984750" y="5676900"/>
          <p14:tracePt t="147357" x="5041900" y="5632450"/>
          <p14:tracePt t="147376" x="5092700" y="5588000"/>
          <p14:tracePt t="147376" x="5143500" y="5543550"/>
          <p14:tracePt t="147390" x="5187950" y="5492750"/>
          <p14:tracePt t="147390" x="5232400" y="5441950"/>
          <p14:tracePt t="147407" x="5270500" y="5391150"/>
          <p14:tracePt t="147407" x="5308600" y="5340350"/>
          <p14:tracePt t="147423" x="5346700" y="5295900"/>
          <p14:tracePt t="147423" x="5416550" y="5213350"/>
          <p14:tracePt t="147440" x="5454650" y="5175250"/>
          <p14:tracePt t="147440" x="5492750" y="5137150"/>
          <p14:tracePt t="147456" x="5524500" y="5105400"/>
          <p14:tracePt t="147456" x="5562600" y="5073650"/>
          <p14:tracePt t="147473" x="5594350" y="5048250"/>
          <p14:tracePt t="147473" x="5626100" y="5016500"/>
          <p14:tracePt t="147490" x="5657850" y="4991100"/>
          <p14:tracePt t="147490" x="5708650" y="4953000"/>
          <p14:tracePt t="147507" x="5727700" y="4940300"/>
          <p14:tracePt t="147507" x="5740400" y="4927600"/>
          <p14:tracePt t="147524" x="5753100" y="4914900"/>
          <p14:tracePt t="147524" x="5765800" y="4914900"/>
          <p14:tracePt t="147541" x="5778500" y="4908550"/>
          <p14:tracePt t="147541" x="5784850" y="4908550"/>
          <p14:tracePt t="147541" x="5791200" y="4908550"/>
          <p14:tracePt t="147559" x="5797550" y="4908550"/>
          <p14:tracePt t="147572" x="5803900" y="4902200"/>
          <p14:tracePt t="147572" x="5797550" y="4889500"/>
          <p14:tracePt t="147591" x="5581650" y="4705350"/>
          <p14:tracePt t="147669" x="5549900" y="4673600"/>
          <p14:tracePt t="147675" x="5505450" y="4603750"/>
          <p14:tracePt t="147690" x="5480050" y="4527550"/>
          <p14:tracePt t="147706" x="5486400" y="4445000"/>
          <p14:tracePt t="147723" x="5562600" y="4337050"/>
          <p14:tracePt t="147740" x="5651500" y="4273550"/>
          <p14:tracePt t="147756" x="5765800" y="4229100"/>
          <p14:tracePt t="147773" x="5899150" y="4203700"/>
          <p14:tracePt t="147790" x="6096000" y="4216400"/>
          <p14:tracePt t="147807" x="6203950" y="4254500"/>
          <p14:tracePt t="147824" x="6299200" y="4311650"/>
          <p14:tracePt t="147840" x="6375400" y="4381500"/>
          <p14:tracePt t="147840" x="6400800" y="4419600"/>
          <p14:tracePt t="147860" x="6438900" y="4483100"/>
          <p14:tracePt t="147876" x="6445250" y="4546600"/>
          <p14:tracePt t="147891" x="6419850" y="4603750"/>
          <p14:tracePt t="147907" x="6362700" y="4660900"/>
          <p14:tracePt t="147924" x="6286500" y="4718050"/>
          <p14:tracePt t="147924" x="6235700" y="4749800"/>
          <p14:tracePt t="147943" x="6191250" y="4781550"/>
          <p14:tracePt t="147957" x="6045200" y="4845050"/>
          <p14:tracePt t="147975" x="5943600" y="4876800"/>
          <p14:tracePt t="147991" x="5848350" y="4889500"/>
          <p14:tracePt t="148007" x="5772150" y="4889500"/>
          <p14:tracePt t="148024" x="5689600" y="4883150"/>
          <p14:tracePt t="148041" x="5670550" y="4889500"/>
          <p14:tracePt t="148058" x="5664200" y="4908550"/>
          <p14:tracePt t="148074" x="5664200" y="4914900"/>
          <p14:tracePt t="148091" x="5664200" y="4927600"/>
          <p14:tracePt t="148091" x="5657850" y="4940300"/>
          <p14:tracePt t="148109" x="5645150" y="4946650"/>
          <p14:tracePt t="148124" x="5626100" y="4959350"/>
          <p14:tracePt t="148124" x="5607050" y="4972050"/>
          <p14:tracePt t="148143" x="5581650" y="4991100"/>
          <p14:tracePt t="148143" x="5518150" y="5048250"/>
          <p14:tracePt t="148159" x="5480050" y="5080000"/>
          <p14:tracePt t="148159" x="5435600" y="5124450"/>
          <p14:tracePt t="148176" x="5384800" y="5168900"/>
          <p14:tracePt t="148176" x="5334000" y="5213350"/>
          <p14:tracePt t="148192" x="5276850" y="5264150"/>
          <p14:tracePt t="148192" x="5213350" y="5321300"/>
          <p14:tracePt t="148209" x="5149850" y="5372100"/>
          <p14:tracePt t="148209" x="5080000" y="5429250"/>
          <p14:tracePt t="148209" x="5016500" y="5480050"/>
          <p14:tracePt t="148228" x="4946650" y="5530850"/>
          <p14:tracePt t="148228" x="4883150" y="5581650"/>
          <p14:tracePt t="148243" x="4813300" y="5632450"/>
          <p14:tracePt t="148243" x="4749800" y="5683250"/>
          <p14:tracePt t="148260" x="4679950" y="5734050"/>
          <p14:tracePt t="148260" x="4610100" y="5778500"/>
          <p14:tracePt t="148276" x="4546600" y="5822950"/>
          <p14:tracePt t="148276" x="4483100" y="5867400"/>
          <p14:tracePt t="148293" x="4425950" y="5905500"/>
          <p14:tracePt t="148293" x="4368800" y="5943600"/>
          <p14:tracePt t="148293" x="4324350" y="5975350"/>
          <p14:tracePt t="148312" x="4279900" y="6007100"/>
          <p14:tracePt t="148325" x="4241800" y="6032500"/>
          <p14:tracePt t="148325" x="4171950" y="6070600"/>
          <p14:tracePt t="148343" x="4146550" y="6089650"/>
          <p14:tracePt t="148343" x="4114800" y="6102350"/>
          <p14:tracePt t="148360" x="4089400" y="6121400"/>
          <p14:tracePt t="148360" x="4064000" y="6134100"/>
          <p14:tracePt t="148360" x="4038600" y="6146800"/>
          <p14:tracePt t="148379" x="4013200" y="6159500"/>
          <p14:tracePt t="148392" x="3994150" y="6165850"/>
          <p14:tracePt t="148392" x="3962400" y="6178550"/>
          <p14:tracePt t="148409" x="3956050" y="6184900"/>
          <p14:tracePt t="148409" x="3943350" y="6184900"/>
          <p14:tracePt t="148427" x="3937000" y="6184900"/>
          <p14:tracePt t="148442" x="3924300" y="6191250"/>
          <p14:tracePt t="148459" x="3917950" y="6197600"/>
          <p14:tracePt t="148475" x="3911600" y="6210300"/>
          <p14:tracePt t="148492" x="3905250" y="6216650"/>
          <p14:tracePt t="148509" x="3898900" y="6223000"/>
          <p14:tracePt t="148509" x="3898900" y="6229350"/>
          <p14:tracePt t="148528" x="3892550" y="6235700"/>
          <p14:tracePt t="148542" x="3892550" y="6242050"/>
          <p14:tracePt t="148542" x="3892550" y="6254750"/>
          <p14:tracePt t="148561" x="3886200" y="6261100"/>
          <p14:tracePt t="148561" x="3879850" y="6261100"/>
          <p14:tracePt t="148561" x="3867150" y="6267450"/>
          <p14:tracePt t="148579" x="3657600" y="6159500"/>
          <p14:tracePt t="148665" x="3632200" y="6127750"/>
          <p14:tracePt t="148671" x="3606800" y="6096000"/>
          <p14:tracePt t="148679" x="3581400" y="6057900"/>
          <p14:tracePt t="148692" x="3524250" y="5943600"/>
          <p14:tracePt t="148710" x="3505200" y="5867400"/>
          <p14:tracePt t="148726" x="3517900" y="5791200"/>
          <p14:tracePt t="148743" x="3587750" y="5689600"/>
          <p14:tracePt t="148760" x="3670300" y="5632450"/>
          <p14:tracePt t="148777" x="3765550" y="5594350"/>
          <p14:tracePt t="148793" x="3873500" y="5575300"/>
          <p14:tracePt t="148810" x="4038600" y="5588000"/>
          <p14:tracePt t="148827" x="4146550" y="5626100"/>
          <p14:tracePt t="148843" x="4241800" y="5676900"/>
          <p14:tracePt t="148860" x="4318000" y="5746750"/>
          <p14:tracePt t="148860" x="4343400" y="5784850"/>
          <p14:tracePt t="148880" x="4387850" y="5861050"/>
          <p14:tracePt t="148895" x="4406900" y="5937250"/>
          <p14:tracePt t="148911" x="4400550" y="6007100"/>
          <p14:tracePt t="148927" x="4362450" y="6076950"/>
          <p14:tracePt t="148944" x="4311650" y="6134100"/>
          <p14:tracePt t="148960" x="4248150" y="6178550"/>
          <p14:tracePt t="148960" x="4216400" y="6197600"/>
          <p14:tracePt t="148979" x="4140200" y="6229350"/>
          <p14:tracePt t="148995" x="4057650" y="6242050"/>
          <p14:tracePt t="149011" x="3975100" y="6248400"/>
          <p14:tracePt t="149028" x="3898900" y="6242050"/>
          <p14:tracePt t="149044" x="3816350" y="6235700"/>
          <p14:tracePt t="149061" x="3784600" y="6229350"/>
          <p14:tracePt t="149078" x="3765550" y="6229350"/>
          <p14:tracePt t="149094" x="3759200" y="6229350"/>
          <p14:tracePt t="149110" x="3759200" y="6235700"/>
          <p14:tracePt t="149142" x="3759200" y="6242050"/>
          <p14:tracePt t="149167" x="3759200" y="6235700"/>
          <p14:tracePt t="149203" x="3746500" y="6235700"/>
          <p14:tracePt t="149219" x="3740150" y="6235700"/>
          <p14:tracePt t="149226" x="3733800" y="6229350"/>
          <p14:tracePt t="149235" x="3727450" y="6229350"/>
          <p14:tracePt t="149235" x="3721100" y="6229350"/>
          <p14:tracePt t="149247" x="3708400" y="6229350"/>
          <p14:tracePt t="149263" x="3702050" y="6229350"/>
          <p14:tracePt t="149278" x="3695700" y="6229350"/>
          <p14:tracePt t="149295" x="3689350" y="6229350"/>
          <p14:tracePt t="149311" x="3683000" y="6229350"/>
          <p14:tracePt t="149366" x="3676650" y="6223000"/>
          <p14:tracePt t="149382" x="3663950" y="6223000"/>
          <p14:tracePt t="149398" x="3663950" y="6216650"/>
          <p14:tracePt t="149406" x="3657600" y="6216650"/>
          <p14:tracePt t="149415" x="3651250" y="6210300"/>
          <p14:tracePt t="149428" x="3644900" y="6210300"/>
          <p14:tracePt t="149445" x="3632200" y="6210300"/>
          <p14:tracePt t="149462" x="3625850" y="6210300"/>
          <p14:tracePt t="149462" x="3613150" y="6210300"/>
          <p14:tracePt t="149480" x="3600450" y="6210300"/>
          <p14:tracePt t="149480" x="3587750" y="6203950"/>
          <p14:tracePt t="149497" x="3568700" y="6203950"/>
          <p14:tracePt t="149497" x="3556000" y="6203950"/>
          <p14:tracePt t="149513" x="3543300" y="6203950"/>
          <p14:tracePt t="149513" x="3524250" y="6203950"/>
          <p14:tracePt t="149530" x="3511550" y="6210300"/>
          <p14:tracePt t="149530" x="3486150" y="6216650"/>
          <p14:tracePt t="149547" x="3479800" y="6216650"/>
          <p14:tracePt t="149547" x="3467100" y="6223000"/>
          <p14:tracePt t="149563" x="3454400" y="6229350"/>
          <p14:tracePt t="149563" x="3441700" y="6235700"/>
          <p14:tracePt t="149581" x="3435350" y="6235700"/>
          <p14:tracePt t="149581" x="3422650" y="6242050"/>
          <p14:tracePt t="149581" x="3409950" y="6242050"/>
          <p14:tracePt t="149599" x="3403600" y="6242050"/>
          <p14:tracePt t="149612" x="3390900" y="6248400"/>
          <p14:tracePt t="149612" x="3371850" y="6242050"/>
          <p14:tracePt t="149631" x="3365500" y="6242050"/>
          <p14:tracePt t="149646" x="3359150" y="6242050"/>
          <p14:tracePt t="149662" x="3371850" y="6242050"/>
          <p14:tracePt t="149683" x="3378200" y="6242050"/>
          <p14:tracePt t="149696" x="3390900" y="6242050"/>
          <p14:tracePt t="149696" x="3422650" y="6235700"/>
          <p14:tracePt t="149716" x="3441700" y="6229350"/>
          <p14:tracePt t="149716" x="3467100" y="6229350"/>
          <p14:tracePt t="149731" x="3492500" y="6223000"/>
          <p14:tracePt t="149731" x="3524250" y="6216650"/>
          <p14:tracePt t="149747" x="3556000" y="6216650"/>
          <p14:tracePt t="149747" x="3587750" y="6210300"/>
          <p14:tracePt t="149764" x="3625850" y="6210300"/>
          <p14:tracePt t="149764" x="3689350" y="6203950"/>
          <p14:tracePt t="149781" x="3721100" y="6203950"/>
          <p14:tracePt t="149781" x="3746500" y="6203950"/>
          <p14:tracePt t="149798" x="3771900" y="6203950"/>
          <p14:tracePt t="149798" x="3790950" y="6203950"/>
          <p14:tracePt t="149814" x="3803650" y="6203950"/>
          <p14:tracePt t="149814" x="3816350" y="6210300"/>
          <p14:tracePt t="149831" x="3822700" y="6216650"/>
          <p14:tracePt t="149831" x="3822700" y="6223000"/>
          <p14:tracePt t="149848" x="3810000" y="6229350"/>
          <p14:tracePt t="149848" x="3803650" y="6235700"/>
          <p14:tracePt t="149865" x="3790950" y="6235700"/>
          <p14:tracePt t="149882" x="3594100" y="6096000"/>
          <p14:tracePt t="149953" x="3581400" y="6064250"/>
          <p14:tracePt t="149959" x="3575050" y="6026150"/>
          <p14:tracePt t="149967" x="3568700" y="5981700"/>
          <p14:tracePt t="149980" x="3581400" y="5899150"/>
          <p14:tracePt t="149980" x="3600450" y="5854700"/>
          <p14:tracePt t="150000" x="3657600" y="5778500"/>
          <p14:tracePt t="150015" x="3746500" y="5715000"/>
          <p14:tracePt t="150031" x="3860800" y="5683250"/>
          <p14:tracePt t="150047" x="3981450" y="5683250"/>
          <p14:tracePt t="150064" x="4165600" y="5753100"/>
          <p14:tracePt t="150081" x="4260850" y="5835650"/>
          <p14:tracePt t="150097" x="4330700" y="5924550"/>
          <p14:tracePt t="150114" x="4368800" y="6045200"/>
          <p14:tracePt t="150131" x="4356100" y="6108700"/>
          <p14:tracePt t="150148" x="4324350" y="6159500"/>
          <p14:tracePt t="150164" x="4286250" y="6191250"/>
          <p14:tracePt t="150181" x="4260850" y="6203950"/>
          <p14:tracePt t="150199" x="4267200" y="6165850"/>
          <p14:tracePt t="150215" x="4279900" y="6127750"/>
          <p14:tracePt t="150215" x="4305300" y="6083300"/>
          <p14:tracePt t="150232" x="4330700" y="6032500"/>
          <p14:tracePt t="150232" x="4368800" y="5969000"/>
          <p14:tracePt t="150232" x="4413250" y="5899150"/>
          <p14:tracePt t="150252" x="4464050" y="5829300"/>
          <p14:tracePt t="150264" x="4527550" y="5746750"/>
          <p14:tracePt t="150264" x="4679950" y="5581650"/>
          <p14:tracePt t="150283" x="4762500" y="5492750"/>
          <p14:tracePt t="150283" x="4851400" y="5410200"/>
          <p14:tracePt t="150300" x="4940300" y="5334000"/>
          <p14:tracePt t="150300" x="5029200" y="5264150"/>
          <p14:tracePt t="150316" x="5118100" y="5200650"/>
          <p14:tracePt t="150316" x="5207000" y="5137150"/>
          <p14:tracePt t="150316" x="5289550" y="5080000"/>
          <p14:tracePt t="150335" x="5372100" y="5029200"/>
          <p14:tracePt t="150348" x="5448300" y="4984750"/>
          <p14:tracePt t="150348" x="5588000" y="4902200"/>
          <p14:tracePt t="150368" x="5645150" y="4870450"/>
          <p14:tracePt t="150368" x="5702300" y="4845050"/>
          <p14:tracePt t="150385" x="5759450" y="4819650"/>
          <p14:tracePt t="150385" x="5803900" y="4800600"/>
          <p14:tracePt t="150400" x="5842000" y="4781550"/>
          <p14:tracePt t="150400" x="5873750" y="4775200"/>
          <p14:tracePt t="150400" x="5905500" y="4768850"/>
          <p14:tracePt t="150419" x="5924550" y="4762500"/>
          <p14:tracePt t="150419" x="5943600" y="4762500"/>
          <p14:tracePt t="150433" x="5956300" y="4768850"/>
          <p14:tracePt t="150433" x="5962650" y="4775200"/>
          <p14:tracePt t="150450" x="5962650" y="4787900"/>
          <p14:tracePt t="150450" x="5956300" y="4794250"/>
          <p14:tracePt t="150466" x="5937250" y="4800600"/>
          <p14:tracePt t="150466" x="5911850" y="4806950"/>
          <p14:tracePt t="150483" x="5886450" y="4806950"/>
          <p14:tracePt t="150500" x="5499100" y="4686300"/>
          <p14:tracePt t="150561" x="5473700" y="4654550"/>
          <p14:tracePt t="150567" x="5448300" y="4565650"/>
          <p14:tracePt t="150583" x="5454650" y="4470400"/>
          <p14:tracePt t="150599" x="5505450" y="4375150"/>
          <p14:tracePt t="150616" x="5588000" y="4292600"/>
          <p14:tracePt t="150633" x="5702300" y="4229100"/>
          <p14:tracePt t="150633" x="5765800" y="4203700"/>
          <p14:tracePt t="150651" x="5905500" y="4178300"/>
          <p14:tracePt t="150667" x="6045200" y="4171950"/>
          <p14:tracePt t="150683" x="6172200" y="4197350"/>
          <p14:tracePt t="150699" x="6280150" y="4235450"/>
          <p14:tracePt t="150716" x="6407150" y="4337050"/>
          <p14:tracePt t="150733" x="6457950" y="4432300"/>
          <p14:tracePt t="150750" x="6483350" y="4527550"/>
          <p14:tracePt t="150766" x="6477000" y="4629150"/>
          <p14:tracePt t="150783" x="6394450" y="4756150"/>
          <p14:tracePt t="150800" x="6292850" y="4832350"/>
          <p14:tracePt t="150817" x="6184900" y="4902200"/>
          <p14:tracePt t="150834" x="6026150" y="4972050"/>
          <p14:tracePt t="150851" x="5930900" y="4991100"/>
          <p14:tracePt t="150867" x="5848350" y="4991100"/>
          <p14:tracePt t="150884" x="5784850" y="4991100"/>
          <p14:tracePt t="150901" x="5740400" y="4984750"/>
          <p14:tracePt t="150901" x="5727700" y="4984750"/>
          <p14:tracePt t="150919" x="5715000" y="4984750"/>
          <p14:tracePt t="150935" x="5702300" y="4984750"/>
          <p14:tracePt t="150958" x="5695950" y="4984750"/>
          <p14:tracePt t="150967" x="5676900" y="4991100"/>
          <p14:tracePt t="150967" x="5664200" y="4997450"/>
          <p14:tracePt t="150967" x="5632450" y="5010150"/>
          <p14:tracePt t="150987" x="5600700" y="5029200"/>
          <p14:tracePt t="151000" x="5562600" y="5048250"/>
          <p14:tracePt t="151000" x="5473700" y="5105400"/>
          <p14:tracePt t="151019" x="5416550" y="5137150"/>
          <p14:tracePt t="151019" x="5359400" y="5175250"/>
          <p14:tracePt t="151035" x="5295900" y="5219700"/>
          <p14:tracePt t="151035" x="5226050" y="5257800"/>
          <p14:tracePt t="151052" x="5156200" y="5302250"/>
          <p14:tracePt t="151052" x="5080000" y="5353050"/>
          <p14:tracePt t="151068" x="5003800" y="5397500"/>
          <p14:tracePt t="151068" x="4914900" y="5448300"/>
          <p14:tracePt t="151068" x="4832350" y="5499100"/>
          <p14:tracePt t="151087" x="4743450" y="5549900"/>
          <p14:tracePt t="151087" x="4654550" y="5594350"/>
          <p14:tracePt t="151101" x="4572000" y="5645150"/>
          <p14:tracePt t="151101" x="4483100" y="5689600"/>
          <p14:tracePt t="151119" x="4400550" y="5734050"/>
          <p14:tracePt t="151119" x="4318000" y="5778500"/>
          <p14:tracePt t="151135" x="4241800" y="5822950"/>
          <p14:tracePt t="151135" x="4165600" y="5861050"/>
          <p14:tracePt t="151152" x="4089400" y="5905500"/>
          <p14:tracePt t="151152" x="3943350" y="5981700"/>
          <p14:tracePt t="151169" x="3867150" y="6013450"/>
          <p14:tracePt t="151169" x="3797300" y="6045200"/>
          <p14:tracePt t="151185" x="3727450" y="6076950"/>
          <p14:tracePt t="151185" x="3663950" y="6102350"/>
          <p14:tracePt t="151202" x="3594100" y="6127750"/>
          <p14:tracePt t="151202" x="3473450" y="6172200"/>
          <p14:tracePt t="151219" x="3416300" y="6184900"/>
          <p14:tracePt t="151219" x="3359150" y="6197600"/>
          <p14:tracePt t="151235" x="3314700" y="6210300"/>
          <p14:tracePt t="151235" x="3270250" y="6210300"/>
          <p14:tracePt t="151252" x="3232150" y="6216650"/>
          <p14:tracePt t="151252" x="3200400" y="6216650"/>
          <p14:tracePt t="151269" x="3175000" y="6216650"/>
          <p14:tracePt t="151269" x="3149600" y="6216650"/>
          <p14:tracePt t="151269" x="3130550" y="6216650"/>
          <p14:tracePt t="151288" x="3117850" y="6210300"/>
          <p14:tracePt t="151288" x="3105150" y="6210300"/>
          <p14:tracePt t="151303" x="3098800" y="6203950"/>
          <p14:tracePt t="151303" x="3092450" y="6203950"/>
          <p14:tracePt t="151320" x="3086100" y="6197600"/>
          <p14:tracePt t="151335" x="3079750" y="6191250"/>
          <p14:tracePt t="151351" x="3086100" y="6184900"/>
          <p14:tracePt t="151351" x="3092450" y="6184900"/>
          <p14:tracePt t="151372" x="3098800" y="6184900"/>
          <p14:tracePt t="151385" x="3105150" y="6184900"/>
          <p14:tracePt t="151385" x="3111500" y="6184900"/>
          <p14:tracePt t="151403" x="3117850" y="6191250"/>
          <p14:tracePt t="151418" x="3124200" y="6197600"/>
          <p14:tracePt t="151418" x="3124200" y="6210300"/>
          <p14:tracePt t="151436" x="3130550" y="6216650"/>
          <p14:tracePt t="151436" x="3124200" y="6235700"/>
          <p14:tracePt t="151453" x="3117850" y="6242050"/>
          <p14:tracePt t="151453" x="3117850" y="6248400"/>
          <p14:tracePt t="151470" x="3111500" y="6254750"/>
          <p14:tracePt t="151470" x="3105150" y="6261100"/>
          <p14:tracePt t="151487" x="3092450" y="6261100"/>
          <p14:tracePt t="151503" x="2933700" y="6140450"/>
          <p14:tracePt t="151573" x="2927350" y="6108700"/>
          <p14:tracePt t="151579" x="2914650" y="6076950"/>
          <p14:tracePt t="151587" x="2895600" y="6000750"/>
          <p14:tracePt t="151603" x="2889250" y="5918200"/>
          <p14:tracePt t="151620" x="2901950" y="5829300"/>
          <p14:tracePt t="151636" x="2927350" y="5746750"/>
          <p14:tracePt t="151653" x="2984500" y="5670550"/>
          <p14:tracePt t="151653" x="3022600" y="5632450"/>
          <p14:tracePt t="151671" x="3117850" y="5588000"/>
          <p14:tracePt t="151687" x="3232150" y="5562600"/>
          <p14:tracePt t="151703" x="3346450" y="5581650"/>
          <p14:tracePt t="151719" x="3467100" y="5626100"/>
          <p14:tracePt t="151736" x="3632200" y="5727700"/>
          <p14:tracePt t="151753" x="3721100" y="5803900"/>
          <p14:tracePt t="151770" x="3778250" y="5880100"/>
          <p14:tracePt t="151786" x="3797300" y="5956300"/>
          <p14:tracePt t="151803" x="3771900" y="6057900"/>
          <p14:tracePt t="151820" x="3727450" y="6121400"/>
          <p14:tracePt t="151837" x="3670300" y="6165850"/>
          <p14:tracePt t="151853" x="3549650" y="6210300"/>
          <p14:tracePt t="151871" x="3454400" y="6229350"/>
          <p14:tracePt t="151887" x="3359150" y="6229350"/>
          <p14:tracePt t="151903" x="3282950" y="6229350"/>
          <p14:tracePt t="151920" x="3225800" y="6223000"/>
          <p14:tracePt t="151937" x="3187700" y="6223000"/>
          <p14:tracePt t="151955" x="3187700" y="6229350"/>
          <p14:tracePt t="151978" x="3200400" y="6235700"/>
          <p14:tracePt t="151987" x="3206750" y="6229350"/>
          <p14:tracePt t="151987" x="3219450" y="6229350"/>
          <p14:tracePt t="152005" x="3225800" y="6229350"/>
          <p14:tracePt t="152005" x="3238500" y="6223000"/>
          <p14:tracePt t="152005" x="3251200" y="6216650"/>
          <p14:tracePt t="152024" x="3263900" y="6216650"/>
          <p14:tracePt t="152037" x="3282950" y="6216650"/>
          <p14:tracePt t="152037" x="3321050" y="6223000"/>
          <p14:tracePt t="152055" x="3346450" y="6223000"/>
          <p14:tracePt t="152055" x="3371850" y="6229350"/>
          <p14:tracePt t="152072" x="3397250" y="6235700"/>
          <p14:tracePt t="152072" x="3429000" y="6242050"/>
          <p14:tracePt t="152089" x="3454400" y="6248400"/>
          <p14:tracePt t="152089" x="3486150" y="6254750"/>
          <p14:tracePt t="152105" x="3517900" y="6261100"/>
          <p14:tracePt t="152105" x="3581400" y="6273800"/>
          <p14:tracePt t="152122" x="3613150" y="6280150"/>
          <p14:tracePt t="152122" x="3644900" y="6280150"/>
          <p14:tracePt t="152138" x="3676650" y="6286500"/>
          <p14:tracePt t="152138" x="3708400" y="6286500"/>
          <p14:tracePt t="152156" x="3746500" y="6280150"/>
          <p14:tracePt t="152156" x="3778250" y="6280150"/>
          <p14:tracePt t="152172" x="3810000" y="6273800"/>
          <p14:tracePt t="152172" x="3879850" y="6273800"/>
          <p14:tracePt t="152189" x="3917950" y="6267450"/>
          <p14:tracePt t="152189" x="3949700" y="6267450"/>
          <p14:tracePt t="152205" x="3981450" y="6273800"/>
          <p14:tracePt t="152205" x="4019550" y="6273800"/>
          <p14:tracePt t="152222" x="4051300" y="6280150"/>
          <p14:tracePt t="152222" x="4114800" y="6286500"/>
          <p14:tracePt t="152239" x="4140200" y="6286500"/>
          <p14:tracePt t="152239" x="4165600" y="6286500"/>
          <p14:tracePt t="152256" x="4184650" y="6292850"/>
          <p14:tracePt t="152256" x="4203700" y="6292850"/>
          <p14:tracePt t="152272" x="4222750" y="6292850"/>
          <p14:tracePt t="152272" x="4235450" y="6292850"/>
          <p14:tracePt t="152289" x="4248150" y="6292850"/>
          <p14:tracePt t="152289" x="4254500" y="6299200"/>
          <p14:tracePt t="152289" x="4260850" y="6305550"/>
          <p14:tracePt t="152308" x="4273550" y="6330950"/>
          <p14:tracePt t="152339" x="4260850" y="6356350"/>
          <p14:tracePt t="152359" x="4241800" y="6375400"/>
          <p14:tracePt t="152382" x="4216400" y="6394450"/>
          <p14:tracePt t="152407" x="4191000" y="6400800"/>
          <p14:tracePt t="152426" x="4171950" y="6407150"/>
          <p14:tracePt t="152467" x="4146550" y="6388100"/>
          <p14:tracePt t="152527" x="4133850" y="6362700"/>
          <p14:tracePt t="152554" x="4121150" y="6337300"/>
          <p14:tracePt t="152586" x="4114800" y="6330950"/>
          <p14:tracePt t="152598" x="4108450" y="6324600"/>
          <p14:tracePt t="152607" x="4102100" y="6318250"/>
          <p14:tracePt t="152607" x="4095750" y="6318250"/>
          <p14:tracePt t="152623" x="4083050" y="6311900"/>
          <p14:tracePt t="152623" x="4076700" y="6305550"/>
          <p14:tracePt t="152641" x="4070350" y="6299200"/>
          <p14:tracePt t="152641" x="4057650" y="6292850"/>
          <p14:tracePt t="152657" x="4051300" y="6292850"/>
          <p14:tracePt t="152657" x="4038600" y="6286500"/>
          <p14:tracePt t="152657" x="4032250" y="6280150"/>
          <p14:tracePt t="152676" x="4019550" y="6273800"/>
          <p14:tracePt t="152689" x="4006850" y="6267450"/>
          <p14:tracePt t="152689" x="3987800" y="6261100"/>
          <p14:tracePt t="152708" x="3981450" y="6254750"/>
          <p14:tracePt t="152708" x="3968750" y="6254750"/>
          <p14:tracePt t="152724" x="3962400" y="6248400"/>
          <p14:tracePt t="152724" x="3956050" y="6248400"/>
          <p14:tracePt t="152740" x="3949700" y="6248400"/>
          <p14:tracePt t="152740" x="3943350" y="6248400"/>
          <p14:tracePt t="152758" x="3937000" y="6248400"/>
          <p14:tracePt t="152773" x="3930650" y="6248400"/>
          <p14:tracePt t="152789" x="3924300" y="6248400"/>
          <p14:tracePt t="152818" x="3917950" y="6248400"/>
          <p14:tracePt t="152830" x="3911600" y="6248400"/>
          <p14:tracePt t="152839" x="3905250" y="6254750"/>
          <p14:tracePt t="152839" x="3898900" y="6254750"/>
          <p14:tracePt t="152857" x="3892550" y="6254750"/>
          <p14:tracePt t="152874" x="3879850" y="6254750"/>
          <p14:tracePt t="152890" x="3873500" y="6261100"/>
          <p14:tracePt t="152890" x="3867150" y="6261100"/>
          <p14:tracePt t="152908" x="3860800" y="6261100"/>
          <p14:tracePt t="152908" x="3854450" y="6261100"/>
          <p14:tracePt t="152924" x="3848100" y="6254750"/>
          <p14:tracePt t="152924" x="3841750" y="6254750"/>
          <p14:tracePt t="152942" x="3835400" y="6254750"/>
          <p14:tracePt t="152942" x="3829050" y="6248400"/>
          <p14:tracePt t="152942" x="3816350" y="6248400"/>
          <p14:tracePt t="152960" x="3810000" y="6242050"/>
          <p14:tracePt t="152960" x="3797300" y="6242050"/>
          <p14:tracePt t="152975" x="3790950" y="6235700"/>
          <p14:tracePt t="152975" x="3778250" y="6235700"/>
          <p14:tracePt t="152991" x="3765550" y="6229350"/>
          <p14:tracePt t="152991" x="3759200" y="6229350"/>
          <p14:tracePt t="153008" x="3746500" y="6223000"/>
          <p14:tracePt t="153008" x="3733800" y="6216650"/>
          <p14:tracePt t="153008" x="3727450" y="6216650"/>
          <p14:tracePt t="153027" x="3714750" y="6210300"/>
          <p14:tracePt t="153040" x="3702050" y="6203950"/>
          <p14:tracePt t="153040" x="3676650" y="6197600"/>
          <p14:tracePt t="153059" x="3670300" y="6197600"/>
          <p14:tracePt t="153059" x="3657600" y="6191250"/>
          <p14:tracePt t="153075" x="3644900" y="6191250"/>
          <p14:tracePt t="153075" x="3638550" y="6191250"/>
          <p14:tracePt t="153091" x="3632200" y="6191250"/>
          <p14:tracePt t="153091" x="3625850" y="6191250"/>
          <p14:tracePt t="153108" x="3613150" y="6191250"/>
          <p14:tracePt t="153124" x="3606800" y="6191250"/>
          <p14:tracePt t="153124" x="3600450" y="6191250"/>
          <p14:tracePt t="153142" x="3594100" y="6191250"/>
          <p14:tracePt t="153157" x="3594100" y="6197600"/>
          <p14:tracePt t="153179" x="3594100" y="6203950"/>
          <p14:tracePt t="153215" x="3600450" y="6210300"/>
          <p14:tracePt t="153259" x="3594100" y="6210300"/>
          <p14:tracePt t="153290" x="3587750" y="6210300"/>
          <p14:tracePt t="153306" x="3581400" y="6210300"/>
          <p14:tracePt t="153315" x="3575050" y="6210300"/>
          <p14:tracePt t="153324" x="3568700" y="6216650"/>
          <p14:tracePt t="153324" x="3556000" y="6216650"/>
          <p14:tracePt t="153343" x="3549650" y="6223000"/>
          <p14:tracePt t="153358" x="3543300" y="6229350"/>
          <p14:tracePt t="153358" x="3536950" y="6229350"/>
          <p14:tracePt t="153358" x="3530600" y="6235700"/>
          <p14:tracePt t="153379" x="3524250" y="6235700"/>
          <p14:tracePt t="153391" x="3517900" y="6235700"/>
          <p14:tracePt t="153391" x="3511550" y="6242050"/>
          <p14:tracePt t="153391" x="3505200" y="6242050"/>
          <p14:tracePt t="153412" x="3498850" y="6242050"/>
          <p14:tracePt t="153424" x="3486150" y="6248400"/>
          <p14:tracePt t="153424" x="3473450" y="6242050"/>
          <p14:tracePt t="153442" x="3467100" y="6242050"/>
          <p14:tracePt t="153458" x="3460750" y="6242050"/>
          <p14:tracePt t="153475" x="3467100" y="6242050"/>
          <p14:tracePt t="153530" x="3467100" y="6235700"/>
          <p14:tracePt t="153546" x="3473450" y="6235700"/>
          <p14:tracePt t="153558" x="3473450" y="6223000"/>
          <p14:tracePt t="153574" x="3473450" y="6216650"/>
          <p14:tracePt t="153590" x="3479800" y="6210300"/>
          <p14:tracePt t="153606" x="3486150" y="6210300"/>
          <p14:tracePt t="153618" x="3492500" y="6203950"/>
          <p14:tracePt t="153634" x="3486150" y="6197600"/>
          <p14:tracePt t="153687" x="3479800" y="6197600"/>
          <p14:tracePt t="153718" x="3473450" y="6203950"/>
          <p14:tracePt t="153738" x="3467100" y="6203950"/>
          <p14:tracePt t="153778" x="3467100" y="6197600"/>
          <p14:tracePt t="153806" x="3467100" y="6191250"/>
          <p14:tracePt t="153822" x="3467100" y="6184900"/>
          <p14:tracePt t="153839" x="3473450" y="6184900"/>
          <p14:tracePt t="153850" x="3479800" y="6172200"/>
          <p14:tracePt t="153867" x="3486150" y="6165850"/>
          <p14:tracePt t="153883" x="3486150" y="6159500"/>
          <p14:tracePt t="153893" x="3486150" y="6153150"/>
          <p14:tracePt t="153893" x="3492500" y="6140450"/>
          <p14:tracePt t="153911" x="3492500" y="6134100"/>
          <p14:tracePt t="153911" x="3492500" y="6127750"/>
          <p14:tracePt t="153927" x="3492500" y="6121400"/>
          <p14:tracePt t="153927" x="3492500" y="6115050"/>
          <p14:tracePt t="153945" x="3492500" y="6108700"/>
          <p14:tracePt t="153960" x="3492500" y="6102350"/>
          <p14:tracePt t="153977" x="3492500" y="6096000"/>
          <p14:tracePt t="153977" x="3498850" y="6083300"/>
          <p14:tracePt t="153996" x="3498850" y="6076950"/>
          <p14:tracePt t="154011" x="3505200" y="6070600"/>
          <p14:tracePt t="154027" x="3505200" y="6064250"/>
          <p14:tracePt t="154043" x="3511550" y="6057900"/>
          <p14:tracePt t="154043" x="3511550" y="6051550"/>
          <p14:tracePt t="154043" x="3517900" y="6045200"/>
          <p14:tracePt t="154064" x="3524250" y="6038850"/>
          <p14:tracePt t="154077" x="3530600" y="6038850"/>
          <p14:tracePt t="154077" x="3556000" y="6026150"/>
          <p14:tracePt t="154095" x="3568700" y="6019800"/>
          <p14:tracePt t="154095" x="3581400" y="6013450"/>
          <p14:tracePt t="154111" x="3594100" y="6007100"/>
          <p14:tracePt t="154111" x="3606800" y="6000750"/>
          <p14:tracePt t="154128" x="3619500" y="6000750"/>
          <p14:tracePt t="154128" x="3632200" y="5994400"/>
          <p14:tracePt t="154128" x="3644900" y="5988050"/>
          <p14:tracePt t="154148" x="3657600" y="5981700"/>
          <p14:tracePt t="154148" x="3670300" y="5981700"/>
          <p14:tracePt t="154161" x="3683000" y="5975350"/>
          <p14:tracePt t="154161" x="3695700" y="5975350"/>
          <p14:tracePt t="154178" x="3708400" y="5975350"/>
          <p14:tracePt t="154178" x="3721100" y="5969000"/>
          <p14:tracePt t="154195" x="3733800" y="5969000"/>
          <p14:tracePt t="154195" x="3765550" y="5975350"/>
          <p14:tracePt t="154212" x="3778250" y="5975350"/>
          <p14:tracePt t="154212" x="3790950" y="5981700"/>
          <p14:tracePt t="154229" x="3803650" y="5981700"/>
          <p14:tracePt t="154229" x="3816350" y="5988050"/>
          <p14:tracePt t="154246" x="3822700" y="5994400"/>
          <p14:tracePt t="154246" x="3829050" y="6000750"/>
          <p14:tracePt t="154263" x="3835400" y="6000750"/>
          <p14:tracePt t="154263" x="3841750" y="6013450"/>
          <p14:tracePt t="154279" x="3841750" y="6019800"/>
          <p14:tracePt t="154279" x="3841750" y="6026150"/>
          <p14:tracePt t="154296" x="3841750" y="6032500"/>
          <p14:tracePt t="154311" x="3841750" y="6045200"/>
          <p14:tracePt t="154311" x="3841750" y="6051550"/>
          <p14:tracePt t="154329" x="3835400" y="6057900"/>
          <p14:tracePt t="154329" x="3829050" y="6070600"/>
          <p14:tracePt t="154329" x="3822700" y="6076950"/>
          <p14:tracePt t="154348" x="3810000" y="6083300"/>
          <p14:tracePt t="154348" x="3803650" y="6096000"/>
          <p14:tracePt t="154364" x="3790950" y="6108700"/>
          <p14:tracePt t="154364" x="3778250" y="6115050"/>
          <p14:tracePt t="154379" x="3765550" y="6127750"/>
          <p14:tracePt t="154379" x="3752850" y="6140450"/>
          <p14:tracePt t="154396" x="3740150" y="6146800"/>
          <p14:tracePt t="154396" x="3727450" y="6159500"/>
          <p14:tracePt t="154413" x="3714750" y="6165850"/>
          <p14:tracePt t="154413" x="3702050" y="6178550"/>
          <p14:tracePt t="154413" x="3689350" y="6184900"/>
          <p14:tracePt t="154432" x="3670300" y="6191250"/>
          <p14:tracePt t="154444" x="3657600" y="6197600"/>
          <p14:tracePt t="154444" x="3625850" y="6210300"/>
          <p14:tracePt t="154463" x="3606800" y="6216650"/>
          <p14:tracePt t="154463" x="3594100" y="6223000"/>
          <p14:tracePt t="154479" x="3581400" y="6229350"/>
          <p14:tracePt t="154479" x="3575050" y="6229350"/>
          <p14:tracePt t="154496" x="3562350" y="6235700"/>
          <p14:tracePt t="154496" x="3556000" y="6248400"/>
          <p14:tracePt t="154513" x="3549650" y="6261100"/>
          <p14:tracePt t="154528" x="3549650" y="6267450"/>
          <p14:tracePt t="154545" x="3556000" y="6267450"/>
          <p14:tracePt t="154562" x="3562350" y="6267450"/>
          <p14:tracePt t="154562" x="3575050" y="6267450"/>
          <p14:tracePt t="154580" x="3587750" y="6267450"/>
          <p14:tracePt t="154580" x="3594100" y="6267450"/>
          <p14:tracePt t="154596" x="3600450" y="6261100"/>
          <p14:tracePt t="154596" x="3606800" y="6261100"/>
          <p14:tracePt t="154613" x="3613150" y="6261100"/>
          <p14:tracePt t="154628" x="3606800" y="6254750"/>
          <p14:tracePt t="154648" x="3600450" y="6254750"/>
          <p14:tracePt t="154648" x="3594100" y="6254750"/>
          <p14:tracePt t="154664" x="3587750" y="6254750"/>
          <p14:tracePt t="154664" x="3581400" y="6254750"/>
          <p14:tracePt t="154680" x="3568700" y="6254750"/>
          <p14:tracePt t="154680" x="3556000" y="6254750"/>
          <p14:tracePt t="154697" x="3543300" y="6254750"/>
          <p14:tracePt t="154697" x="3530600" y="6254750"/>
          <p14:tracePt t="154697" x="3517900" y="6248400"/>
          <p14:tracePt t="154716" x="3498850" y="6248400"/>
          <p14:tracePt t="154729" x="3479800" y="6242050"/>
          <p14:tracePt t="154729" x="3441700" y="6235700"/>
          <p14:tracePt t="154747" x="3416300" y="6229350"/>
          <p14:tracePt t="154747" x="3397250" y="6223000"/>
          <p14:tracePt t="154764" x="3371850" y="6216650"/>
          <p14:tracePt t="154764" x="3346450" y="6210300"/>
          <p14:tracePt t="154780" x="3327400" y="6203950"/>
          <p14:tracePt t="154780" x="3302000" y="6197600"/>
          <p14:tracePt t="154780" x="3282950" y="6197600"/>
          <p14:tracePt t="154799" x="3257550" y="6197600"/>
          <p14:tracePt t="154799" x="3244850" y="6197600"/>
          <p14:tracePt t="154814" x="3225800" y="6197600"/>
          <p14:tracePt t="154814" x="3213100" y="6197600"/>
          <p14:tracePt t="154830" x="3200400" y="6203950"/>
          <p14:tracePt t="154830" x="3187700" y="6203950"/>
          <p14:tracePt t="154847" x="3181350" y="6203950"/>
          <p14:tracePt t="154847" x="3175000" y="6210300"/>
          <p14:tracePt t="154864" x="6546850" y="6178550"/>
          <p14:tracePt t="155181" x="6667500" y="6184900"/>
          <p14:tracePt t="155187" x="6775450" y="6191250"/>
          <p14:tracePt t="155197" x="6991350" y="6203950"/>
          <p14:tracePt t="155214" x="7270750" y="6216650"/>
          <p14:tracePt t="155231" x="7429500" y="6216650"/>
          <p14:tracePt t="155248" x="7562850" y="6216650"/>
          <p14:tracePt t="155264" x="7677150" y="6210300"/>
          <p14:tracePt t="155281" x="7804150" y="6210300"/>
          <p14:tracePt t="155299" x="7854950" y="6210300"/>
          <p14:tracePt t="155315" x="7893050" y="6210300"/>
          <p14:tracePt t="155331" x="7912100" y="6210300"/>
          <p14:tracePt t="155348" x="7918450" y="6210300"/>
          <p14:tracePt t="155364" x="7924800" y="6216650"/>
          <p14:tracePt t="155383" x="7924800" y="6223000"/>
          <p14:tracePt t="155399" x="7924800" y="6235700"/>
          <p14:tracePt t="155414" x="7918450" y="6242050"/>
          <p14:tracePt t="155431" x="7912100" y="6248400"/>
          <p14:tracePt t="155448" x="7899400" y="6248400"/>
          <p14:tracePt t="155464" x="7893050" y="6248400"/>
          <p14:tracePt t="155464" x="7874000" y="6248400"/>
          <p14:tracePt t="155484" x="7861300" y="6242050"/>
          <p14:tracePt t="155484" x="7854950" y="6235700"/>
          <p14:tracePt t="155500" x="7835900" y="6229350"/>
          <p14:tracePt t="155500" x="7823200" y="6229350"/>
          <p14:tracePt t="155516" x="7810500" y="6223000"/>
          <p14:tracePt t="155516" x="7785100" y="6216650"/>
          <p14:tracePt t="155533" x="7772400" y="6216650"/>
          <p14:tracePt t="155533" x="7759700" y="6223000"/>
          <p14:tracePt t="155550" x="7753350" y="6229350"/>
          <p14:tracePt t="155550" x="7740650" y="6235700"/>
          <p14:tracePt t="155567" x="7727950" y="6235700"/>
          <p14:tracePt t="155567" x="7721600" y="6242050"/>
          <p14:tracePt t="155583" x="7715250" y="6248400"/>
          <p14:tracePt t="155583" x="7696200" y="6261100"/>
          <p14:tracePt t="155600" x="7689850" y="6267450"/>
          <p14:tracePt t="155600" x="7677150" y="6273800"/>
          <p14:tracePt t="155617" x="7670800" y="6280150"/>
          <p14:tracePt t="155617" x="7664450" y="6286500"/>
          <p14:tracePt t="155633" x="7651750" y="6292850"/>
          <p14:tracePt t="155633" x="7645400" y="6299200"/>
          <p14:tracePt t="155652" x="7620000" y="6324600"/>
          <p14:tracePt t="155668" x="7588250" y="6356350"/>
          <p14:tracePt t="155691" x="7569200" y="6375400"/>
          <p14:tracePt t="155707" x="7537450" y="6394450"/>
          <p14:tracePt t="155727" x="7518400" y="6407150"/>
          <p14:tracePt t="155750" x="7486650" y="6413500"/>
          <p14:tracePt t="155771" x="7467600" y="6413500"/>
          <p14:tracePt t="155787" x="7442200" y="6413500"/>
          <p14:tracePt t="155803" x="7410450" y="6413500"/>
          <p14:tracePt t="155818" x="7366000" y="6407150"/>
          <p14:tracePt t="155830" x="7346950" y="6394450"/>
          <p14:tracePt t="155839" x="7321550" y="6388100"/>
          <p14:tracePt t="155849" x="7296150" y="6375400"/>
          <p14:tracePt t="155849" x="7270750" y="6362700"/>
          <p14:tracePt t="155868" x="7239000" y="6350000"/>
          <p14:tracePt t="155868" x="7207250" y="6337300"/>
          <p14:tracePt t="155884" x="7175500" y="6324600"/>
          <p14:tracePt t="155884" x="7105650" y="6299200"/>
          <p14:tracePt t="155901" x="7067550" y="6286500"/>
          <p14:tracePt t="155901" x="7023100" y="6273800"/>
          <p14:tracePt t="155917" x="6978650" y="6261100"/>
          <p14:tracePt t="155917" x="6934200" y="6254750"/>
          <p14:tracePt t="155934" x="6889750" y="6242050"/>
          <p14:tracePt t="155934" x="6794500" y="6223000"/>
          <p14:tracePt t="155952" x="6750050" y="6216650"/>
          <p14:tracePt t="155952" x="6699250" y="6210300"/>
          <p14:tracePt t="155968" x="6654800" y="6197600"/>
          <p14:tracePt t="155968" x="6610350" y="6191250"/>
          <p14:tracePt t="155984" x="6565900" y="6178550"/>
          <p14:tracePt t="155984" x="6527800" y="6172200"/>
          <p14:tracePt t="156001" x="6489700" y="6159500"/>
          <p14:tracePt t="156001" x="6419850" y="6140450"/>
          <p14:tracePt t="156019" x="6394450" y="6127750"/>
          <p14:tracePt t="156019" x="6362700" y="6121400"/>
          <p14:tracePt t="156035" x="6343650" y="6115050"/>
          <p14:tracePt t="156035" x="6324600" y="6102350"/>
          <p14:tracePt t="156051" x="6305550" y="6096000"/>
          <p14:tracePt t="156051" x="6286500" y="6089650"/>
          <p14:tracePt t="156068" x="6273800" y="6083300"/>
          <p14:tracePt t="156068" x="6267450" y="6076950"/>
          <p14:tracePt t="156084" x="6261100" y="6064250"/>
          <p14:tracePt t="156084" x="6254750" y="6057900"/>
          <p14:tracePt t="156084" x="6248400" y="6045200"/>
          <p14:tracePt t="156104" x="6242050" y="6032500"/>
          <p14:tracePt t="156117" x="6242050" y="6019800"/>
          <p14:tracePt t="156117" x="6235700" y="5994400"/>
          <p14:tracePt t="156135" x="6235700" y="5975350"/>
          <p14:tracePt t="156135" x="6235700" y="5956300"/>
          <p14:tracePt t="156152" x="6235700" y="5930900"/>
          <p14:tracePt t="156152" x="6229350" y="5905500"/>
          <p14:tracePt t="156168" x="6229350" y="5873750"/>
          <p14:tracePt t="156168" x="6223000" y="5835650"/>
          <p14:tracePt t="156168" x="6210300" y="5791200"/>
          <p14:tracePt t="156187" x="6203950" y="5740400"/>
          <p14:tracePt t="156187" x="6184900" y="5683250"/>
          <p14:tracePt t="156201" x="6165850" y="5626100"/>
          <p14:tracePt t="156201" x="6140450" y="5562600"/>
          <p14:tracePt t="156218" x="6115050" y="5499100"/>
          <p14:tracePt t="156218" x="6083300" y="5441950"/>
          <p14:tracePt t="156235" x="6051550" y="5378450"/>
          <p14:tracePt t="156235" x="5994400" y="5264150"/>
          <p14:tracePt t="156252" x="5969000" y="5207000"/>
          <p14:tracePt t="156252" x="5943600" y="5149850"/>
          <p14:tracePt t="156268" x="5918200" y="5099050"/>
          <p14:tracePt t="156268" x="5899150" y="5041900"/>
          <p14:tracePt t="156285" x="5880100" y="4984750"/>
          <p14:tracePt t="156285" x="5867400" y="4933950"/>
          <p14:tracePt t="156302" x="5854700" y="4883150"/>
          <p14:tracePt t="156302" x="5835650" y="4800600"/>
          <p14:tracePt t="156319" x="5829300" y="4762500"/>
          <p14:tracePt t="156319" x="5822950" y="4737100"/>
          <p14:tracePt t="156335" x="5822950" y="4711700"/>
          <p14:tracePt t="156335" x="5816600" y="4692650"/>
          <p14:tracePt t="156352" x="5816600" y="4679950"/>
          <p14:tracePt t="156352" x="5816600" y="4667250"/>
          <p14:tracePt t="156371" x="5803900" y="4679950"/>
          <p14:tracePt t="156395" x="5803900" y="4692650"/>
          <p14:tracePt t="156403" x="5797550" y="4699000"/>
          <p14:tracePt t="156403" x="5784850" y="4711700"/>
          <p14:tracePt t="156419" x="5772150" y="4718050"/>
          <p14:tracePt t="156436" x="5511800" y="4660900"/>
          <p14:tracePt t="156509" x="5492750" y="4635500"/>
          <p14:tracePt t="156515" x="5473700" y="4610100"/>
          <p14:tracePt t="156523" x="5454650" y="4584700"/>
          <p14:tracePt t="156535" x="5448300" y="4483100"/>
          <p14:tracePt t="156552" x="5480050" y="4413250"/>
          <p14:tracePt t="156568" x="5556250" y="4337050"/>
          <p14:tracePt t="156585" x="5670550" y="4273550"/>
          <p14:tracePt t="156602" x="5899150" y="4203700"/>
          <p14:tracePt t="156619" x="6064250" y="4197350"/>
          <p14:tracePt t="156635" x="6235700" y="4222750"/>
          <p14:tracePt t="156652" x="6400800" y="4279900"/>
          <p14:tracePt t="156652" x="6470650" y="4318000"/>
          <p14:tracePt t="156672" x="6604000" y="4406900"/>
          <p14:tracePt t="156687" x="6699250" y="4489450"/>
          <p14:tracePt t="156703" x="6750050" y="4572000"/>
          <p14:tracePt t="156719" x="6750050" y="4654550"/>
          <p14:tracePt t="156736" x="6711950" y="4724400"/>
          <p14:tracePt t="156752" x="6623050" y="4794250"/>
          <p14:tracePt t="156752" x="6572250" y="4819650"/>
          <p14:tracePt t="156772" x="6438900" y="4864100"/>
          <p14:tracePt t="156787" x="6299200" y="4895850"/>
          <p14:tracePt t="156803" x="6153150" y="4914900"/>
          <p14:tracePt t="156819" x="6019800" y="4933950"/>
          <p14:tracePt t="156836" x="5861050" y="4965700"/>
          <p14:tracePt t="156853" x="5816600" y="4978400"/>
          <p14:tracePt t="156870" x="5746750" y="4997450"/>
          <p14:tracePt t="156870" x="5721350" y="4997450"/>
          <p14:tracePt t="156887" x="5702300" y="4997450"/>
          <p14:tracePt t="156887" x="5683250" y="4991100"/>
          <p14:tracePt t="156904" x="5670550" y="4978400"/>
          <p14:tracePt t="156904" x="5651500" y="4953000"/>
          <p14:tracePt t="156921" x="5645150" y="4940300"/>
          <p14:tracePt t="156921" x="5645150" y="4927600"/>
          <p14:tracePt t="156937" x="5638800" y="4914900"/>
          <p14:tracePt t="156937" x="5638800" y="4908550"/>
          <p14:tracePt t="156954" x="5638800" y="4895850"/>
          <p14:tracePt t="156954" x="5638800" y="4883150"/>
          <p14:tracePt t="156971" x="5632450" y="4883150"/>
          <p14:tracePt t="157018" x="5626100" y="4889500"/>
          <p14:tracePt t="157030" x="5619750" y="4889500"/>
          <p14:tracePt t="157040" x="5607050" y="4889500"/>
          <p14:tracePt t="157055" x="5600700" y="4889500"/>
          <p14:tracePt t="157055" x="5588000" y="4883150"/>
          <p14:tracePt t="157072" x="5575300" y="4883150"/>
          <p14:tracePt t="157072" x="5556250" y="4876800"/>
          <p14:tracePt t="157088" x="5537200" y="4870450"/>
          <p14:tracePt t="157088" x="5505450" y="4864100"/>
          <p14:tracePt t="157104" x="5480050" y="4857750"/>
          <p14:tracePt t="157104" x="5448300" y="4851400"/>
          <p14:tracePt t="157104" x="5410200" y="4845050"/>
          <p14:tracePt t="157123" x="5378450" y="4845050"/>
          <p14:tracePt t="157137" x="5346700" y="4845050"/>
          <p14:tracePt t="157137" x="5295900" y="4845050"/>
          <p14:tracePt t="157155" x="5270500" y="4838700"/>
        </p14:tracePtLst>
      </p14:laserTraceLst>
    </p:ext>
  </p:extLs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6754" name="Rectangle 2"/>
          <p:cNvSpPr>
            <a:spLocks noGrp="1" noChangeArrowheads="1"/>
          </p:cNvSpPr>
          <p:nvPr>
            <p:ph type="title"/>
          </p:nvPr>
        </p:nvSpPr>
        <p:spPr/>
        <p:txBody>
          <a:bodyPr/>
          <a:lstStyle/>
          <a:p>
            <a:r>
              <a:rPr lang="ja-JP" altLang="en-US"/>
              <a:t>検定の手順</a:t>
            </a:r>
          </a:p>
        </p:txBody>
      </p:sp>
      <p:sp>
        <p:nvSpPr>
          <p:cNvPr id="586756" name="Text Box 4"/>
          <p:cNvSpPr txBox="1">
            <a:spLocks noChangeArrowheads="1"/>
          </p:cNvSpPr>
          <p:nvPr/>
        </p:nvSpPr>
        <p:spPr bwMode="auto">
          <a:xfrm>
            <a:off x="468313" y="1412776"/>
            <a:ext cx="8088312" cy="822325"/>
          </a:xfrm>
          <a:prstGeom prst="rect">
            <a:avLst/>
          </a:prstGeom>
          <a:noFill/>
          <a:ln w="38100">
            <a:noFill/>
            <a:miter lim="800000"/>
            <a:headEnd/>
            <a:tailEnd/>
          </a:ln>
          <a:effectLst/>
        </p:spPr>
        <p:txBody>
          <a:bodyPr>
            <a:spAutoFit/>
          </a:bodyPr>
          <a:lstStyle/>
          <a:p>
            <a:r>
              <a:rPr lang="ja-JP" altLang="en-US" dirty="0"/>
              <a:t>５．帰無仮説が成り立たないと判断したときは対立仮説を採用する．</a:t>
            </a:r>
          </a:p>
        </p:txBody>
      </p:sp>
      <p:sp>
        <p:nvSpPr>
          <p:cNvPr id="586759" name="Text Box 7"/>
          <p:cNvSpPr txBox="1">
            <a:spLocks noChangeArrowheads="1"/>
          </p:cNvSpPr>
          <p:nvPr/>
        </p:nvSpPr>
        <p:spPr bwMode="auto">
          <a:xfrm>
            <a:off x="1384300" y="6092825"/>
            <a:ext cx="184150" cy="457200"/>
          </a:xfrm>
          <a:prstGeom prst="rect">
            <a:avLst/>
          </a:prstGeom>
          <a:noFill/>
          <a:ln w="38100">
            <a:noFill/>
            <a:miter lim="800000"/>
            <a:headEnd/>
            <a:tailEnd/>
          </a:ln>
          <a:effectLst/>
        </p:spPr>
        <p:txBody>
          <a:bodyPr wrap="none">
            <a:spAutoFit/>
          </a:bodyPr>
          <a:lstStyle/>
          <a:p>
            <a:endParaRPr lang="ja-JP" altLang="ja-JP"/>
          </a:p>
        </p:txBody>
      </p:sp>
      <p:sp>
        <p:nvSpPr>
          <p:cNvPr id="586760" name="Text Box 8"/>
          <p:cNvSpPr txBox="1">
            <a:spLocks noChangeArrowheads="1"/>
          </p:cNvSpPr>
          <p:nvPr/>
        </p:nvSpPr>
        <p:spPr bwMode="auto">
          <a:xfrm>
            <a:off x="539750" y="2925663"/>
            <a:ext cx="8089900" cy="457200"/>
          </a:xfrm>
          <a:prstGeom prst="rect">
            <a:avLst/>
          </a:prstGeom>
          <a:noFill/>
          <a:ln w="38100">
            <a:noFill/>
            <a:miter lim="800000"/>
            <a:headEnd/>
            <a:tailEnd/>
          </a:ln>
          <a:effectLst/>
        </p:spPr>
        <p:txBody>
          <a:bodyPr wrap="none">
            <a:spAutoFit/>
          </a:bodyPr>
          <a:lstStyle/>
          <a:p>
            <a:r>
              <a:rPr lang="ja-JP" altLang="en-US" dirty="0"/>
              <a:t>有意差がある：　帰無仮説を棄却できるだけの反証がえられた</a:t>
            </a:r>
          </a:p>
        </p:txBody>
      </p:sp>
      <p:sp>
        <p:nvSpPr>
          <p:cNvPr id="586761" name="Text Box 9"/>
          <p:cNvSpPr txBox="1">
            <a:spLocks noChangeArrowheads="1"/>
          </p:cNvSpPr>
          <p:nvPr/>
        </p:nvSpPr>
        <p:spPr bwMode="auto">
          <a:xfrm>
            <a:off x="1116013" y="3717826"/>
            <a:ext cx="6599237" cy="457200"/>
          </a:xfrm>
          <a:prstGeom prst="rect">
            <a:avLst/>
          </a:prstGeom>
          <a:noFill/>
          <a:ln w="38100">
            <a:noFill/>
            <a:miter lim="800000"/>
            <a:headEnd/>
            <a:tailEnd/>
          </a:ln>
          <a:effectLst/>
        </p:spPr>
        <p:txBody>
          <a:bodyPr wrap="none">
            <a:spAutoFit/>
          </a:bodyPr>
          <a:lstStyle/>
          <a:p>
            <a:r>
              <a:rPr lang="en-US" altLang="ja-JP" dirty="0"/>
              <a:t>5</a:t>
            </a:r>
            <a:r>
              <a:rPr lang="ja-JP" altLang="en-US" dirty="0"/>
              <a:t>（あるいは</a:t>
            </a:r>
            <a:r>
              <a:rPr lang="en-US" altLang="ja-JP" dirty="0"/>
              <a:t>1 or 0.1</a:t>
            </a:r>
            <a:r>
              <a:rPr lang="ja-JP" altLang="en-US" dirty="0"/>
              <a:t>）％の有意水準で有意差がある</a:t>
            </a:r>
          </a:p>
        </p:txBody>
      </p:sp>
      <p:pic>
        <p:nvPicPr>
          <p:cNvPr id="2" name="オーディオ 1">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8521700" y="6235700"/>
            <a:ext cx="406400" cy="406400"/>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2000" advTm="73244"/>
    </mc:Choice>
    <mc:Fallback>
      <p:transition spd="slow" advTm="73244"/>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2"/>
                </p:tgtEl>
              </p:cMediaNode>
            </p:audio>
          </p:childTnLst>
        </p:cTn>
      </p:par>
    </p:tnLst>
  </p:timing>
  <p:extLst>
    <p:ext uri="{3A86A75C-4F4B-4683-9AE1-C65F6400EC91}">
      <p14:laserTraceLst xmlns:p14="http://schemas.microsoft.com/office/powerpoint/2010/main">
        <p14:tracePtLst>
          <p14:tracePt t="2262" x="3898900" y="2184400"/>
          <p14:tracePt t="2281" x="3905250" y="2178050"/>
          <p14:tracePt t="2288" x="3911600" y="2178050"/>
          <p14:tracePt t="2297" x="3917950" y="2171700"/>
          <p14:tracePt t="2305" x="3924300" y="2165350"/>
          <p14:tracePt t="2305" x="3937000" y="2159000"/>
          <p14:tracePt t="2305" x="3943350" y="2152650"/>
          <p14:tracePt t="2326" x="3949700" y="2152650"/>
          <p14:tracePt t="2338" x="3949700" y="2146300"/>
          <p14:tracePt t="2338" x="3962400" y="2133600"/>
          <p14:tracePt t="2357" x="3968750" y="2133600"/>
          <p14:tracePt t="2357" x="3975100" y="2127250"/>
          <p14:tracePt t="2374" x="3981450" y="2127250"/>
          <p14:tracePt t="2374" x="3987800" y="2127250"/>
          <p14:tracePt t="2390" x="3987800" y="2120900"/>
          <p14:tracePt t="2406" x="3994150" y="2120900"/>
          <p14:tracePt t="2422" x="3987800" y="2120900"/>
          <p14:tracePt t="2441" x="3981450" y="2127250"/>
          <p14:tracePt t="2441" x="3975100" y="2127250"/>
          <p14:tracePt t="2457" x="3962400" y="2127250"/>
          <p14:tracePt t="2457" x="3949700" y="2120900"/>
          <p14:tracePt t="2474" x="3937000" y="2120900"/>
          <p14:tracePt t="2474" x="3924300" y="2114550"/>
          <p14:tracePt t="2490" x="3905250" y="2108200"/>
          <p14:tracePt t="2490" x="3873500" y="2095500"/>
          <p14:tracePt t="2507" x="3860800" y="2089150"/>
          <p14:tracePt t="2507" x="3841750" y="2076450"/>
          <p14:tracePt t="2524" x="3829050" y="2070100"/>
          <p14:tracePt t="2524" x="3810000" y="2063750"/>
          <p14:tracePt t="2541" x="3790950" y="2057400"/>
          <p14:tracePt t="2541" x="3778250" y="2057400"/>
          <p14:tracePt t="2557" x="3765550" y="2051050"/>
          <p14:tracePt t="2557" x="3740150" y="2051050"/>
          <p14:tracePt t="2574" x="3727450" y="2044700"/>
          <p14:tracePt t="2574" x="3721100" y="2044700"/>
          <p14:tracePt t="2590" x="3714750" y="2044700"/>
          <p14:tracePt t="2590" x="3708400" y="2038350"/>
          <p14:tracePt t="2607" x="3702050" y="2032000"/>
          <p14:tracePt t="2607" x="3702050" y="2025650"/>
          <p14:tracePt t="2623" x="3702050" y="2019300"/>
          <p14:tracePt t="2639" x="3708400" y="2006600"/>
          <p14:tracePt t="2655" x="3714750" y="2006600"/>
          <p14:tracePt t="2655" x="3721100" y="2006600"/>
          <p14:tracePt t="2673" x="3727450" y="2006600"/>
          <p14:tracePt t="2673" x="3733800" y="2006600"/>
          <p14:tracePt t="2673" x="3746500" y="2006600"/>
          <p14:tracePt t="2693" x="3759200" y="2006600"/>
          <p14:tracePt t="2705" x="3771900" y="2012950"/>
          <p14:tracePt t="2705" x="3803650" y="2019300"/>
          <p14:tracePt t="2724" x="3822700" y="2025650"/>
          <p14:tracePt t="2724" x="3848100" y="2025650"/>
          <p14:tracePt t="2741" x="3873500" y="2032000"/>
          <p14:tracePt t="2741" x="3898900" y="2038350"/>
          <p14:tracePt t="2757" x="3924300" y="2044700"/>
          <p14:tracePt t="2757" x="3956050" y="2057400"/>
          <p14:tracePt t="2774" x="3987800" y="2063750"/>
          <p14:tracePt t="2774" x="4025900" y="2076450"/>
          <p14:tracePt t="2774" x="4064000" y="2089150"/>
          <p14:tracePt t="2792" x="4102100" y="2108200"/>
          <p14:tracePt t="2792" x="4146550" y="2120900"/>
          <p14:tracePt t="2807" x="4184650" y="2139950"/>
          <p14:tracePt t="2807" x="4235450" y="2159000"/>
          <p14:tracePt t="2824" x="4279900" y="2171700"/>
          <p14:tracePt t="2824" x="4330700" y="2184400"/>
          <p14:tracePt t="2841" x="4375150" y="2197100"/>
          <p14:tracePt t="2841" x="4425950" y="2203450"/>
          <p14:tracePt t="2857" x="4476750" y="2209800"/>
          <p14:tracePt t="2857" x="4578350" y="2209800"/>
          <p14:tracePt t="2874" x="4629150" y="2209800"/>
          <p14:tracePt t="2874" x="4679950" y="2209800"/>
          <p14:tracePt t="2891" x="4737100" y="2203450"/>
          <p14:tracePt t="2891" x="4787900" y="2203450"/>
          <p14:tracePt t="2907" x="4838700" y="2197100"/>
          <p14:tracePt t="2907" x="4940300" y="2190750"/>
          <p14:tracePt t="2925" x="4984750" y="2184400"/>
          <p14:tracePt t="2925" x="5022850" y="2178050"/>
          <p14:tracePt t="2941" x="5067300" y="2178050"/>
          <p14:tracePt t="2941" x="5105400" y="2171700"/>
          <p14:tracePt t="2958" x="5143500" y="2171700"/>
          <p14:tracePt t="2958" x="5175250" y="2165350"/>
          <p14:tracePt t="2975" x="5200650" y="2165350"/>
          <p14:tracePt t="2975" x="5226050" y="2165350"/>
          <p14:tracePt t="2992" x="5276850" y="2159000"/>
          <p14:tracePt t="2992" x="5289550" y="2159000"/>
          <p14:tracePt t="3008" x="5308600" y="2159000"/>
          <p14:tracePt t="3008" x="5321300" y="2159000"/>
          <p14:tracePt t="3025" x="5327650" y="2159000"/>
          <p14:tracePt t="3025" x="5334000" y="2159000"/>
          <p14:tracePt t="3042" x="5327650" y="2159000"/>
          <p14:tracePt t="3067" x="5314950" y="2165350"/>
          <p14:tracePt t="3076" x="5302250" y="2165350"/>
          <p14:tracePt t="3076" x="5289550" y="2165350"/>
          <p14:tracePt t="3092" x="5276850" y="2171700"/>
          <p14:tracePt t="3092" x="5257800" y="2171700"/>
          <p14:tracePt t="3108" x="5238750" y="2178050"/>
          <p14:tracePt t="3108" x="5213350" y="2178050"/>
          <p14:tracePt t="3125" x="5194300" y="2184400"/>
          <p14:tracePt t="3125" x="5168900" y="2190750"/>
          <p14:tracePt t="3125" x="5149850" y="2197100"/>
          <p14:tracePt t="3145" x="5124450" y="2203450"/>
          <p14:tracePt t="3157" x="5105400" y="2209800"/>
          <p14:tracePt t="3157" x="5060950" y="2216150"/>
          <p14:tracePt t="3175" x="5041900" y="2222500"/>
          <p14:tracePt t="3175" x="5029200" y="2228850"/>
          <p14:tracePt t="3192" x="5010150" y="2235200"/>
          <p14:tracePt t="3192" x="4997450" y="2241550"/>
          <p14:tracePt t="3208" x="4991100" y="2247900"/>
          <p14:tracePt t="3208" x="4978400" y="2254250"/>
          <p14:tracePt t="3225" x="4972050" y="2260600"/>
          <p14:tracePt t="3241" x="4984750" y="2254250"/>
          <p14:tracePt t="3279" x="4984750" y="2247900"/>
          <p14:tracePt t="3284" x="4984750" y="2241550"/>
          <p14:tracePt t="3292" x="4991100" y="2235200"/>
          <p14:tracePt t="3292" x="4991100" y="2228850"/>
          <p14:tracePt t="3309" x="4984750" y="2222500"/>
          <p14:tracePt t="3324" x="4984750" y="2216150"/>
          <p14:tracePt t="3324" x="4978400" y="2209800"/>
          <p14:tracePt t="3324" x="4978400" y="2203450"/>
          <p14:tracePt t="3345" x="4972050" y="2203450"/>
          <p14:tracePt t="3358" x="4965700" y="2197100"/>
          <p14:tracePt t="3358" x="4946650" y="2190750"/>
          <p14:tracePt t="3376" x="4940300" y="2190750"/>
          <p14:tracePt t="3376" x="4927600" y="2190750"/>
          <p14:tracePt t="3393" x="4921250" y="2190750"/>
          <p14:tracePt t="3393" x="4908550" y="2190750"/>
          <p14:tracePt t="3409" x="4902200" y="2190750"/>
          <p14:tracePt t="3409" x="4889500" y="2190750"/>
          <p14:tracePt t="3409" x="4883150" y="2190750"/>
          <p14:tracePt t="3429" x="4876800" y="2197100"/>
          <p14:tracePt t="3441" x="4864100" y="2197100"/>
          <p14:tracePt t="3441" x="4851400" y="2203450"/>
          <p14:tracePt t="3459" x="4838700" y="2209800"/>
          <p14:tracePt t="3459" x="4832350" y="2209800"/>
          <p14:tracePt t="3476" x="4826000" y="2209800"/>
          <p14:tracePt t="3476" x="4819650" y="2216150"/>
          <p14:tracePt t="3493" x="4813300" y="2222500"/>
          <p14:tracePt t="3508" x="4806950" y="2228850"/>
          <p14:tracePt t="3508" x="4800600" y="2228850"/>
          <p14:tracePt t="3526" x="4794250" y="2235200"/>
          <p14:tracePt t="3548" x="4794250" y="2228850"/>
          <p14:tracePt t="3600" x="4787900" y="2228850"/>
          <p14:tracePt t="3623" x="4781550" y="2222500"/>
          <p14:tracePt t="3639" x="4775200" y="2222500"/>
          <p14:tracePt t="3652" x="4768850" y="2228850"/>
          <p14:tracePt t="3660" x="4762500" y="2228850"/>
          <p14:tracePt t="3660" x="4756150" y="2228850"/>
          <p14:tracePt t="3677" x="4749800" y="2235200"/>
          <p14:tracePt t="3677" x="4743450" y="2235200"/>
          <p14:tracePt t="3694" x="4730750" y="2241550"/>
          <p14:tracePt t="3694" x="4724400" y="2241550"/>
          <p14:tracePt t="3694" x="4718050" y="2247900"/>
          <p14:tracePt t="3712" x="4711700" y="2247900"/>
          <p14:tracePt t="3725" x="4711700" y="2254250"/>
          <p14:tracePt t="3725" x="4705350" y="2254250"/>
          <p14:tracePt t="3744" x="4699000" y="2260600"/>
          <p14:tracePt t="3760" x="4699000" y="2266950"/>
          <p14:tracePt t="3780" x="4705350" y="2273300"/>
          <p14:tracePt t="3847" x="4705350" y="2266950"/>
          <p14:tracePt t="3899" x="4705350" y="2260600"/>
          <p14:tracePt t="4003" x="4705350" y="2254250"/>
          <p14:tracePt t="4019" x="4705350" y="2247900"/>
          <p14:tracePt t="4035" x="4705350" y="2241550"/>
          <p14:tracePt t="4044" x="4705350" y="2228850"/>
          <p14:tracePt t="4060" x="4705350" y="2222500"/>
          <p14:tracePt t="4076" x="4705350" y="2216150"/>
          <p14:tracePt t="4093" x="4705350" y="2209800"/>
          <p14:tracePt t="4111" x="4705350" y="2203450"/>
          <p14:tracePt t="4155" x="4705350" y="2197100"/>
          <p14:tracePt t="4207" x="4705350" y="2190750"/>
          <p14:tracePt t="4243" x="4711700" y="2190750"/>
          <p14:tracePt t="4291" x="4718050" y="2184400"/>
          <p14:tracePt t="4303" x="4724400" y="2184400"/>
          <p14:tracePt t="4319" x="4730750" y="2178050"/>
          <p14:tracePt t="4336" x="4737100" y="2178050"/>
          <p14:tracePt t="4344" x="4743450" y="2178050"/>
          <p14:tracePt t="4344" x="4749800" y="2178050"/>
          <p14:tracePt t="4344" x="4756150" y="2171700"/>
          <p14:tracePt t="4365" x="4762500" y="2171700"/>
          <p14:tracePt t="4377" x="4768850" y="2165350"/>
          <p14:tracePt t="4377" x="4781550" y="2165350"/>
          <p14:tracePt t="4396" x="4787900" y="2165350"/>
          <p14:tracePt t="4396" x="4794250" y="2159000"/>
          <p14:tracePt t="4412" x="4800600" y="2159000"/>
          <p14:tracePt t="4412" x="4806950" y="2159000"/>
          <p14:tracePt t="4412" x="4813300" y="2152650"/>
          <p14:tracePt t="4433" x="4819650" y="2152650"/>
          <p14:tracePt t="4448" x="4819650" y="2146300"/>
          <p14:tracePt t="4464" x="4806950" y="2152650"/>
          <p14:tracePt t="4543" x="4800600" y="2152650"/>
          <p14:tracePt t="4551" x="4794250" y="2152650"/>
          <p14:tracePt t="4568" x="4787900" y="2152650"/>
          <p14:tracePt t="4600" x="4781550" y="2152650"/>
          <p14:tracePt t="4611" x="4787900" y="2152650"/>
          <p14:tracePt t="4664" x="4794250" y="2146300"/>
          <p14:tracePt t="4695" x="4800600" y="2152650"/>
          <p14:tracePt t="4719" x="4806950" y="2152650"/>
          <p14:tracePt t="4739" x="4813300" y="2152650"/>
          <p14:tracePt t="4755" x="4819650" y="2146300"/>
          <p14:tracePt t="4815" x="4826000" y="2146300"/>
          <p14:tracePt t="4839" x="4832350" y="2139950"/>
          <p14:tracePt t="4851" x="4838700" y="2139950"/>
          <p14:tracePt t="4867" x="4845050" y="2133600"/>
          <p14:tracePt t="4884" x="4851400" y="2133600"/>
          <p14:tracePt t="4900" x="4864100" y="2127250"/>
          <p14:tracePt t="4911" x="4870450" y="2127250"/>
          <p14:tracePt t="4927" x="4876800" y="2120900"/>
          <p14:tracePt t="4944" x="4883150" y="2114550"/>
          <p14:tracePt t="4959" x="4889500" y="2120900"/>
          <p14:tracePt t="4995" x="4895850" y="2114550"/>
          <p14:tracePt t="5040" x="4902200" y="2108200"/>
          <p14:tracePt t="5091" x="4908550" y="2101850"/>
          <p14:tracePt t="5131" x="4908550" y="2108200"/>
          <p14:tracePt t="5144" x="4914900" y="2108200"/>
          <p14:tracePt t="5159" x="4921250" y="2108200"/>
          <p14:tracePt t="5175" x="4933950" y="2101850"/>
          <p14:tracePt t="5191" x="4946650" y="2095500"/>
          <p14:tracePt t="5211" x="4953000" y="2095500"/>
          <p14:tracePt t="5220" x="4953000" y="2082800"/>
          <p14:tracePt t="5230" x="4965700" y="2082800"/>
          <p14:tracePt t="5230" x="4972050" y="2082800"/>
          <p14:tracePt t="5248" x="4978400" y="2076450"/>
          <p14:tracePt t="5248" x="4997450" y="2070100"/>
          <p14:tracePt t="5265" x="5010150" y="2070100"/>
          <p14:tracePt t="5265" x="5022850" y="2063750"/>
          <p14:tracePt t="5282" x="5035550" y="2063750"/>
          <p14:tracePt t="5282" x="5048250" y="2063750"/>
          <p14:tracePt t="5299" x="5060950" y="2063750"/>
          <p14:tracePt t="5299" x="5080000" y="2057400"/>
          <p14:tracePt t="5315" x="5099050" y="2057400"/>
          <p14:tracePt t="5315" x="5149850" y="2044700"/>
          <p14:tracePt t="5332" x="5175250" y="2038350"/>
          <p14:tracePt t="5332" x="5200650" y="2032000"/>
          <p14:tracePt t="5348" x="5226050" y="2025650"/>
          <p14:tracePt t="5348" x="5257800" y="2019300"/>
          <p14:tracePt t="5365" x="5289550" y="2012950"/>
          <p14:tracePt t="5365" x="5321300" y="2000250"/>
          <p14:tracePt t="5365" x="5346700" y="1993900"/>
          <p14:tracePt t="5385" x="5378450" y="1987550"/>
          <p14:tracePt t="5397" x="5410200" y="1974850"/>
          <p14:tracePt t="5397" x="5480050" y="1955800"/>
          <p14:tracePt t="5416" x="5511800" y="1949450"/>
          <p14:tracePt t="5416" x="5549900" y="1936750"/>
          <p14:tracePt t="5434" x="5588000" y="1930400"/>
          <p14:tracePt t="5434" x="5619750" y="1917700"/>
          <p14:tracePt t="5449" x="5664200" y="1905000"/>
          <p14:tracePt t="5449" x="5702300" y="1898650"/>
          <p14:tracePt t="5449" x="5740400" y="1885950"/>
          <p14:tracePt t="5468" x="5778500" y="1879600"/>
          <p14:tracePt t="5481" x="5822950" y="1866900"/>
          <p14:tracePt t="5481" x="5911850" y="1847850"/>
          <p14:tracePt t="5500" x="5956300" y="1841500"/>
          <p14:tracePt t="5500" x="6000750" y="1835150"/>
          <p14:tracePt t="5516" x="6045200" y="1835150"/>
          <p14:tracePt t="5516" x="6089650" y="1828800"/>
          <p14:tracePt t="5533" x="6134100" y="1822450"/>
          <p14:tracePt t="5533" x="6178550" y="1822450"/>
          <p14:tracePt t="5549" x="6223000" y="1822450"/>
          <p14:tracePt t="5549" x="6305550" y="1822450"/>
          <p14:tracePt t="5566" x="6350000" y="1822450"/>
          <p14:tracePt t="5566" x="6388100" y="1816100"/>
          <p14:tracePt t="5583" x="6426200" y="1822450"/>
          <p14:tracePt t="5583" x="6464300" y="1822450"/>
          <p14:tracePt t="5600" x="6502400" y="1822450"/>
          <p14:tracePt t="5600" x="6540500" y="1822450"/>
          <p14:tracePt t="5616" x="6578600" y="1822450"/>
          <p14:tracePt t="5616" x="6635750" y="1835150"/>
          <p14:tracePt t="5633" x="6661150" y="1841500"/>
          <p14:tracePt t="5633" x="6686550" y="1847850"/>
          <p14:tracePt t="5649" x="6711950" y="1854200"/>
          <p14:tracePt t="5649" x="6731000" y="1866900"/>
          <p14:tracePt t="5666" x="6743700" y="1873250"/>
          <p14:tracePt t="5666" x="6762750" y="1879600"/>
          <p14:tracePt t="5684" x="6788150" y="1892300"/>
          <p14:tracePt t="5684" x="6794500" y="1898650"/>
          <p14:tracePt t="5700" x="6807200" y="1905000"/>
          <p14:tracePt t="5700" x="6819900" y="1911350"/>
          <p14:tracePt t="5717" x="6826250" y="1917700"/>
          <p14:tracePt t="5717" x="6832600" y="1924050"/>
          <p14:tracePt t="5733" x="6845300" y="1930400"/>
          <p14:tracePt t="5733" x="6851650" y="1936750"/>
          <p14:tracePt t="5733" x="6858000" y="1943100"/>
          <p14:tracePt t="5752" x="6864350" y="1949450"/>
          <p14:tracePt t="5765" x="6870700" y="1955800"/>
          <p14:tracePt t="5765" x="6883400" y="1974850"/>
          <p14:tracePt t="5784" x="6889750" y="1981200"/>
          <p14:tracePt t="5784" x="6889750" y="1987550"/>
          <p14:tracePt t="5800" x="6896100" y="1993900"/>
          <p14:tracePt t="5800" x="6896100" y="2006600"/>
          <p14:tracePt t="5817" x="6896100" y="2012950"/>
          <p14:tracePt t="5817" x="6889750" y="2025650"/>
          <p14:tracePt t="5833" x="6889750" y="2038350"/>
          <p14:tracePt t="5833" x="6883400" y="2051050"/>
          <p14:tracePt t="5833" x="6877050" y="2063750"/>
          <p14:tracePt t="5853" x="6870700" y="2076450"/>
          <p14:tracePt t="5853" x="6858000" y="2089150"/>
          <p14:tracePt t="5867" x="6845300" y="2101850"/>
          <p14:tracePt t="5867" x="6826250" y="2114550"/>
          <p14:tracePt t="5883" x="6807200" y="2114550"/>
          <p14:tracePt t="5883" x="6788150" y="2120900"/>
          <p14:tracePt t="5901" x="6756400" y="2114550"/>
          <p14:tracePt t="5919" x="6413500" y="1885950"/>
          <p14:tracePt t="5919" x="6381750" y="1854200"/>
          <p14:tracePt t="5984" x="6356350" y="1822450"/>
          <p14:tracePt t="5991" x="6330950" y="1790700"/>
          <p14:tracePt t="6000" x="6299200" y="1727200"/>
          <p14:tracePt t="6017" x="6292850" y="1657350"/>
          <p14:tracePt t="6034" x="6318250" y="1574800"/>
          <p14:tracePt t="6034" x="6343650" y="1530350"/>
          <p14:tracePt t="6053" x="6419850" y="1441450"/>
          <p14:tracePt t="6068" x="6534150" y="1352550"/>
          <p14:tracePt t="6084" x="6680200" y="1270000"/>
          <p14:tracePt t="6100" x="6858000" y="1193800"/>
          <p14:tracePt t="6117" x="7061200" y="1136650"/>
          <p14:tracePt t="6134" x="7385050" y="1111250"/>
          <p14:tracePt t="6152" x="7600950" y="1130300"/>
          <p14:tracePt t="6167" x="7810500" y="1168400"/>
          <p14:tracePt t="6184" x="8007350" y="1225550"/>
          <p14:tracePt t="6200" x="8178800" y="1282700"/>
          <p14:tracePt t="6217" x="8394700" y="1384300"/>
          <p14:tracePt t="6234" x="8489950" y="1454150"/>
          <p14:tracePt t="6251" x="8553450" y="1524000"/>
          <p14:tracePt t="6267" x="8578850" y="1625600"/>
          <p14:tracePt t="6284" x="8540750" y="1689100"/>
          <p14:tracePt t="6301" x="8464550" y="1746250"/>
          <p14:tracePt t="6318" x="8343900" y="1803400"/>
          <p14:tracePt t="6334" x="8102600" y="1885950"/>
          <p14:tracePt t="6352" x="7912100" y="1930400"/>
          <p14:tracePt t="6368" x="7708900" y="1968500"/>
          <p14:tracePt t="6384" x="7486650" y="1993900"/>
          <p14:tracePt t="6401" x="7251700" y="2006600"/>
          <p14:tracePt t="6401" x="7131050" y="2019300"/>
          <p14:tracePt t="6421" x="6889750" y="2032000"/>
          <p14:tracePt t="6436" x="6648450" y="2051050"/>
          <p14:tracePt t="6452" x="6419850" y="2082800"/>
          <p14:tracePt t="6468" x="6197600" y="2127250"/>
          <p14:tracePt t="6485" x="5994400" y="2171700"/>
          <p14:tracePt t="6485" x="5892800" y="2197100"/>
          <p14:tracePt t="6505" x="5797550" y="2222500"/>
          <p14:tracePt t="6505" x="5702300" y="2247900"/>
          <p14:tracePt t="6520" x="5613400" y="2266950"/>
          <p14:tracePt t="6520" x="5530850" y="2292350"/>
          <p14:tracePt t="6536" x="5448300" y="2317750"/>
          <p14:tracePt t="6536" x="5372100" y="2349500"/>
          <p14:tracePt t="6552" x="5295900" y="2381250"/>
          <p14:tracePt t="6552" x="5226050" y="2419350"/>
          <p14:tracePt t="6569" x="5162550" y="2457450"/>
          <p14:tracePt t="6569" x="5041900" y="2533650"/>
          <p14:tracePt t="6586" x="4984750" y="2571750"/>
          <p14:tracePt t="6586" x="4933950" y="2609850"/>
          <p14:tracePt t="6602" x="4883150" y="2654300"/>
          <p14:tracePt t="6602" x="4838700" y="2692400"/>
          <p14:tracePt t="6620" x="4794250" y="2730500"/>
          <p14:tracePt t="6620" x="4749800" y="2768600"/>
          <p14:tracePt t="6637" x="4711700" y="2800350"/>
          <p14:tracePt t="6637" x="4648200" y="2863850"/>
          <p14:tracePt t="6653" x="4616450" y="2895600"/>
          <p14:tracePt t="6653" x="4591050" y="2927350"/>
          <p14:tracePt t="6670" x="4572000" y="2952750"/>
          <p14:tracePt t="6670" x="4552950" y="2978150"/>
          <p14:tracePt t="6686" x="4533900" y="3003550"/>
          <p14:tracePt t="6686" x="4514850" y="3022600"/>
          <p14:tracePt t="6704" x="4489450" y="3060700"/>
          <p14:tracePt t="6704" x="4476750" y="3079750"/>
          <p14:tracePt t="6721" x="4464050" y="3098800"/>
          <p14:tracePt t="6721" x="4451350" y="3111500"/>
          <p14:tracePt t="6738" x="4438650" y="3124200"/>
          <p14:tracePt t="6738" x="4425950" y="3143250"/>
          <p14:tracePt t="6754" x="4413250" y="3155950"/>
          <p14:tracePt t="6754" x="4406900" y="3168650"/>
          <p14:tracePt t="6754" x="4394200" y="3181350"/>
          <p14:tracePt t="6773" x="4381500" y="3194050"/>
          <p14:tracePt t="6786" x="4368800" y="3206750"/>
          <p14:tracePt t="6786" x="4349750" y="3232150"/>
          <p14:tracePt t="6805" x="4337050" y="3244850"/>
          <p14:tracePt t="6805" x="4330700" y="3257550"/>
          <p14:tracePt t="6821" x="4318000" y="3270250"/>
          <p14:tracePt t="6821" x="4311650" y="3282950"/>
          <p14:tracePt t="6838" x="4305300" y="3289300"/>
          <p14:tracePt t="6838" x="4305300" y="3302000"/>
          <p14:tracePt t="6838" x="4298950" y="3308350"/>
          <p14:tracePt t="6857" x="4292600" y="3314700"/>
          <p14:tracePt t="6870" x="4292600" y="3327400"/>
          <p14:tracePt t="6870" x="4292600" y="3340100"/>
          <p14:tracePt t="6888" x="4298950" y="3346450"/>
          <p14:tracePt t="6903" x="4305300" y="3346450"/>
          <p14:tracePt t="6920" x="4311650" y="3346450"/>
          <p14:tracePt t="6937" x="4318000" y="3346450"/>
          <p14:tracePt t="6954" x="4330700" y="3340100"/>
          <p14:tracePt t="6970" x="4337050" y="3333750"/>
          <p14:tracePt t="6987" x="4337050" y="3327400"/>
          <p14:tracePt t="6987" x="4343400" y="3321050"/>
          <p14:tracePt t="7006" x="4343400" y="3314700"/>
          <p14:tracePt t="7028" x="4337050" y="3314700"/>
          <p14:tracePt t="7072" x="4337050" y="3321050"/>
          <p14:tracePt t="7088" x="4330700" y="3327400"/>
          <p14:tracePt t="7113" x="4330700" y="3333750"/>
          <p14:tracePt t="7132" x="4324350" y="3340100"/>
          <p14:tracePt t="7165" x="4330700" y="3340100"/>
          <p14:tracePt t="7184" x="4337050" y="3340100"/>
          <p14:tracePt t="7201" x="4343400" y="3340100"/>
          <p14:tracePt t="7216" x="4349750" y="3333750"/>
          <p14:tracePt t="7232" x="4356100" y="3327400"/>
          <p14:tracePt t="7245" x="4362450" y="3321050"/>
          <p14:tracePt t="7260" x="4368800" y="3314700"/>
          <p14:tracePt t="7276" x="4375150" y="3314700"/>
          <p14:tracePt t="7293" x="4381500" y="3308350"/>
          <p14:tracePt t="7305" x="4387850" y="3302000"/>
          <p14:tracePt t="7321" x="4394200" y="3295650"/>
          <p14:tracePt t="7338" x="4394200" y="3289300"/>
          <p14:tracePt t="7355" x="4400550" y="3282950"/>
          <p14:tracePt t="7373" x="4406900" y="3276600"/>
          <p14:tracePt t="7389" x="4413250" y="3270250"/>
          <p14:tracePt t="7405" x="4419600" y="3263900"/>
          <p14:tracePt t="7432" x="4425950" y="3257550"/>
          <p14:tracePt t="7457" x="4432300" y="3251200"/>
          <p14:tracePt t="7480" x="4438650" y="3244850"/>
          <p14:tracePt t="7524" x="4445000" y="3238500"/>
          <p14:tracePt t="7545" x="4451350" y="3238500"/>
          <p14:tracePt t="7568" x="4457700" y="3232150"/>
          <p14:tracePt t="7592" x="4464050" y="3232150"/>
          <p14:tracePt t="7612" x="4470400" y="3225800"/>
          <p14:tracePt t="7688" x="4476750" y="3219450"/>
          <p14:tracePt t="7720" x="4483100" y="3219450"/>
          <p14:tracePt t="7740" x="4489450" y="3213100"/>
          <p14:tracePt t="7764" x="4495800" y="3206750"/>
          <p14:tracePt t="7784" x="4495800" y="3200400"/>
          <p14:tracePt t="7808" x="4502150" y="3200400"/>
          <p14:tracePt t="7833" x="4508500" y="3194050"/>
          <p14:tracePt t="7853" x="4514850" y="3187700"/>
          <p14:tracePt t="7893" x="4508500" y="3181350"/>
          <p14:tracePt t="7952" x="4502150" y="3181350"/>
          <p14:tracePt t="7996" x="4502150" y="3175000"/>
          <p14:tracePt t="8032" x="4502150" y="3168650"/>
          <p14:tracePt t="8080" x="4508500" y="3162300"/>
          <p14:tracePt t="8100" x="4514850" y="3162300"/>
          <p14:tracePt t="8123" x="4508500" y="3168650"/>
          <p14:tracePt t="8252" x="4514850" y="3162300"/>
          <p14:tracePt t="8340" x="4521200" y="3162300"/>
          <p14:tracePt t="8380" x="4514850" y="3162300"/>
          <p14:tracePt t="8476" x="4508500" y="3162300"/>
          <p14:tracePt t="8491" x="4502150" y="3162300"/>
          <p14:tracePt t="8503" x="4495800" y="3162300"/>
          <p14:tracePt t="8519" x="4483100" y="3162300"/>
          <p14:tracePt t="8535" x="4470400" y="3168650"/>
          <p14:tracePt t="8560" x="4457700" y="3168650"/>
          <p14:tracePt t="8580" x="4457700" y="3162300"/>
          <p14:tracePt t="8632" x="4464050" y="3155950"/>
          <p14:tracePt t="8648" x="4470400" y="3155950"/>
          <p14:tracePt t="8655" x="4476750" y="3155950"/>
          <p14:tracePt t="8664" x="4483100" y="3149600"/>
          <p14:tracePt t="8680" x="4489450" y="3149600"/>
          <p14:tracePt t="8680" x="4502150" y="3143250"/>
          <p14:tracePt t="8693" x="4508500" y="3143250"/>
          <p14:tracePt t="8693" x="4514850" y="3143250"/>
          <p14:tracePt t="8709" x="4521200" y="3136900"/>
          <p14:tracePt t="8709" x="4527550" y="3136900"/>
          <p14:tracePt t="8726" x="4533900" y="3130550"/>
          <p14:tracePt t="8726" x="4540250" y="3124200"/>
          <p14:tracePt t="8745" x="4546600" y="3124200"/>
          <p14:tracePt t="8745" x="4552950" y="3111500"/>
          <p14:tracePt t="8760" x="4559300" y="3105150"/>
          <p14:tracePt t="8776" x="4565650" y="3105150"/>
          <p14:tracePt t="8792" x="4565650" y="3092450"/>
          <p14:tracePt t="8809" x="4572000" y="3086100"/>
          <p14:tracePt t="8825" x="4578350" y="3079750"/>
          <p14:tracePt t="8825" x="4578350" y="3073400"/>
          <p14:tracePt t="8845" x="4584700" y="3067050"/>
          <p14:tracePt t="8860" x="4591050" y="3060700"/>
          <p14:tracePt t="8875" x="4597400" y="3054350"/>
          <p14:tracePt t="8892" x="4603750" y="3048000"/>
          <p14:tracePt t="8909" x="4610100" y="3041650"/>
          <p14:tracePt t="8927" x="4616450" y="3035300"/>
          <p14:tracePt t="8942" x="4610100" y="3028950"/>
          <p14:tracePt t="8959" x="4603750" y="3028950"/>
          <p14:tracePt t="8959" x="4591050" y="3035300"/>
          <p14:tracePt t="8977" x="4578350" y="3035300"/>
          <p14:tracePt t="8977" x="4546600" y="3041650"/>
          <p14:tracePt t="8995" x="4521200" y="3048000"/>
          <p14:tracePt t="8995" x="4489450" y="3054350"/>
          <p14:tracePt t="9011" x="4457700" y="3060700"/>
          <p14:tracePt t="9011" x="4419600" y="3067050"/>
          <p14:tracePt t="9028" x="4375150" y="3073400"/>
          <p14:tracePt t="9028" x="4286250" y="3098800"/>
          <p14:tracePt t="9045" x="4229100" y="3105150"/>
          <p14:tracePt t="9045" x="4171950" y="3117850"/>
          <p14:tracePt t="9061" x="4114800" y="3130550"/>
          <p14:tracePt t="9061" x="4044950" y="3143250"/>
          <p14:tracePt t="9077" x="3975100" y="3155950"/>
          <p14:tracePt t="9077" x="3905250" y="3168650"/>
          <p14:tracePt t="9095" x="3822700" y="3181350"/>
          <p14:tracePt t="9095" x="3746500" y="3194050"/>
          <p14:tracePt t="9112" x="3581400" y="3225800"/>
          <p14:tracePt t="9112" x="3498850" y="3244850"/>
          <p14:tracePt t="9128" x="3416300" y="3263900"/>
          <p14:tracePt t="9128" x="3333750" y="3289300"/>
          <p14:tracePt t="9145" x="3244850" y="3308350"/>
          <p14:tracePt t="9145" x="3162300" y="3327400"/>
          <p14:tracePt t="9161" x="3079750" y="3340100"/>
          <p14:tracePt t="9161" x="3003550" y="3359150"/>
          <p14:tracePt t="9161" x="2921000" y="3371850"/>
          <p14:tracePt t="9180" x="2838450" y="3384550"/>
          <p14:tracePt t="9193" x="2762250" y="3397250"/>
          <p14:tracePt t="9193" x="2609850" y="3416300"/>
          <p14:tracePt t="9212" x="2546350" y="3429000"/>
          <p14:tracePt t="9212" x="2476500" y="3435350"/>
          <p14:tracePt t="9228" x="2419350" y="3441700"/>
          <p14:tracePt t="9228" x="2362200" y="3441700"/>
          <p14:tracePt t="9245" x="2305050" y="3448050"/>
          <p14:tracePt t="9245" x="2260600" y="3454400"/>
          <p14:tracePt t="9261" x="2216150" y="3454400"/>
          <p14:tracePt t="9261" x="2171700" y="3454400"/>
          <p14:tracePt t="9261" x="2133600" y="3454400"/>
          <p14:tracePt t="9280" x="2101850" y="3448050"/>
          <p14:tracePt t="9280" x="2076450" y="3441700"/>
          <p14:tracePt t="9295" x="2051050" y="3441700"/>
          <p14:tracePt t="9295" x="2032000" y="3429000"/>
          <p14:tracePt t="9311" x="2012950" y="3422650"/>
          <p14:tracePt t="9311" x="2006600" y="3409950"/>
          <p14:tracePt t="9328" x="2000250" y="3397250"/>
          <p14:tracePt t="9328" x="1993900" y="3371850"/>
          <p14:tracePt t="9345" x="2000250" y="3352800"/>
          <p14:tracePt t="9345" x="2006600" y="3333750"/>
          <p14:tracePt t="9362" x="2012950" y="3314700"/>
          <p14:tracePt t="9362" x="2019300" y="3289300"/>
          <p14:tracePt t="9378" x="2025650" y="3263900"/>
          <p14:tracePt t="9378" x="2038350" y="3238500"/>
          <p14:tracePt t="9395" x="2051050" y="3206750"/>
          <p14:tracePt t="9395" x="2070100" y="3149600"/>
          <p14:tracePt t="9413" x="2082800" y="3124200"/>
          <p14:tracePt t="9413" x="2101850" y="3092450"/>
          <p14:tracePt t="9430" x="2114550" y="3060700"/>
          <p14:tracePt t="9430" x="2133600" y="3028950"/>
          <p14:tracePt t="9446" x="2152650" y="2990850"/>
          <p14:tracePt t="9446" x="2171700" y="2959100"/>
          <p14:tracePt t="9446" x="2190750" y="2927350"/>
          <p14:tracePt t="9464" x="2209800" y="2895600"/>
          <p14:tracePt t="9477" x="2228850" y="2863850"/>
          <p14:tracePt t="9477" x="2266950" y="2806700"/>
          <p14:tracePt t="9497" x="2286000" y="2781300"/>
          <p14:tracePt t="9497" x="2298700" y="2755900"/>
          <p14:tracePt t="9512" x="2311400" y="2730500"/>
          <p14:tracePt t="9512" x="2330450" y="2705100"/>
          <p14:tracePt t="9529" x="2336800" y="2679700"/>
          <p14:tracePt t="9529" x="2349500" y="2654300"/>
          <p14:tracePt t="9529" x="2355850" y="2628900"/>
          <p14:tracePt t="9548" x="2355850" y="2603500"/>
          <p14:tracePt t="9561" x="2355850" y="2584450"/>
          <p14:tracePt t="9561" x="2343150" y="2546350"/>
          <p14:tracePt t="9580" x="2324100" y="2527300"/>
          <p14:tracePt t="9580" x="2305050" y="2514600"/>
          <p14:tracePt t="9596" x="2286000" y="2501900"/>
          <p14:tracePt t="9596" x="2260600" y="2489200"/>
          <p14:tracePt t="9613" x="2235200" y="2482850"/>
          <p14:tracePt t="9613" x="2203450" y="2476500"/>
          <p14:tracePt t="9630" x="2165350" y="2470150"/>
          <p14:tracePt t="9630" x="2089150" y="2457450"/>
          <p14:tracePt t="9646" x="2044700" y="2457450"/>
          <p14:tracePt t="9646" x="2000250" y="2451100"/>
          <p14:tracePt t="9663" x="1955800" y="2451100"/>
          <p14:tracePt t="9663" x="1905000" y="2451100"/>
          <p14:tracePt t="9680" x="1854200" y="2444750"/>
          <p14:tracePt t="9680" x="1803400" y="2444750"/>
          <p14:tracePt t="9697" x="1752600" y="2438400"/>
          <p14:tracePt t="9697" x="1651000" y="2432050"/>
          <p14:tracePt t="9713" x="1600200" y="2432050"/>
          <p14:tracePt t="9713" x="1549400" y="2425700"/>
          <p14:tracePt t="9730" x="1498600" y="2419350"/>
          <p14:tracePt t="9730" x="1447800" y="2413000"/>
          <p14:tracePt t="9746" x="1403350" y="2406650"/>
          <p14:tracePt t="9746" x="1308100" y="2393950"/>
          <p14:tracePt t="9764" x="1270000" y="2381250"/>
          <p14:tracePt t="9764" x="1225550" y="2374900"/>
          <p14:tracePt t="9780" x="1187450" y="2362200"/>
          <p14:tracePt t="9780" x="1149350" y="2355850"/>
          <p14:tracePt t="9797" x="1117600" y="2343150"/>
          <p14:tracePt t="9797" x="1079500" y="2336800"/>
          <p14:tracePt t="9813" x="1047750" y="2324100"/>
          <p14:tracePt t="9813" x="1009650" y="2317750"/>
          <p14:tracePt t="9813" x="977900" y="2311400"/>
          <p14:tracePt t="9832" x="946150" y="2305050"/>
          <p14:tracePt t="9845" x="920750" y="2298700"/>
          <p14:tracePt t="9845" x="863600" y="2298700"/>
          <p14:tracePt t="9864" x="831850" y="2298700"/>
          <p14:tracePt t="9864" x="812800" y="2305050"/>
          <p14:tracePt t="9880" x="787400" y="2311400"/>
          <p14:tracePt t="9880" x="768350" y="2311400"/>
          <p14:tracePt t="9898" x="749300" y="2317750"/>
          <p14:tracePt t="9898" x="736600" y="2324100"/>
          <p14:tracePt t="9898" x="723900" y="2324100"/>
          <p14:tracePt t="9916" x="717550" y="2330450"/>
          <p14:tracePt t="9929" x="711200" y="2330450"/>
          <p14:tracePt t="9946" x="711200" y="2324100"/>
          <p14:tracePt t="9964" x="920750" y="2254250"/>
          <p14:tracePt t="10054" x="958850" y="2254250"/>
          <p14:tracePt t="10060" x="1003300" y="2254250"/>
          <p14:tracePt t="10063" x="1092200" y="2260600"/>
          <p14:tracePt t="10080" x="1187450" y="2273300"/>
          <p14:tracePt t="10096" x="1282700" y="2279650"/>
          <p14:tracePt t="10113" x="1377950" y="2286000"/>
          <p14:tracePt t="10113" x="1422400" y="2286000"/>
          <p14:tracePt t="10132" x="1511300" y="2286000"/>
          <p14:tracePt t="10148" x="1587500" y="2286000"/>
          <p14:tracePt t="10163" x="1651000" y="2286000"/>
          <p14:tracePt t="10180" x="1701800" y="2286000"/>
          <p14:tracePt t="10197" x="1739900" y="2292350"/>
          <p14:tracePt t="10214" x="1771650" y="2298700"/>
          <p14:tracePt t="10214" x="1784350" y="2305050"/>
          <p14:tracePt t="10231" x="1803400" y="2317750"/>
          <p14:tracePt t="10247" x="1816100" y="2324100"/>
          <p14:tracePt t="10264" x="1822450" y="2349500"/>
          <p14:tracePt t="10264" x="1822450" y="2355850"/>
          <p14:tracePt t="10281" x="1828800" y="2368550"/>
          <p14:tracePt t="10281" x="1822450" y="2381250"/>
          <p14:tracePt t="10281" x="1822450" y="2393950"/>
          <p14:tracePt t="10300" x="1816100" y="2406650"/>
          <p14:tracePt t="10300" x="1816100" y="2425700"/>
          <p14:tracePt t="10315" x="1809750" y="2438400"/>
          <p14:tracePt t="10315" x="1809750" y="2457450"/>
          <p14:tracePt t="10332" x="1809750" y="2470150"/>
          <p14:tracePt t="10332" x="1809750" y="2489200"/>
          <p14:tracePt t="10348" x="1816100" y="2508250"/>
          <p14:tracePt t="10348" x="1828800" y="2540000"/>
          <p14:tracePt t="10365" x="1841500" y="2559050"/>
          <p14:tracePt t="10365" x="1854200" y="2578100"/>
          <p14:tracePt t="10382" x="1873250" y="2597150"/>
          <p14:tracePt t="10382" x="1892300" y="2609850"/>
          <p14:tracePt t="10398" x="1911350" y="2628900"/>
          <p14:tracePt t="10398" x="1936750" y="2647950"/>
          <p14:tracePt t="10415" x="1968500" y="2660650"/>
          <p14:tracePt t="10415" x="2025650" y="2698750"/>
          <p14:tracePt t="10434" x="2063750" y="2711450"/>
          <p14:tracePt t="10434" x="2095500" y="2724150"/>
          <p14:tracePt t="10449" x="2127250" y="2736850"/>
          <p14:tracePt t="10449" x="2165350" y="2743200"/>
          <p14:tracePt t="10465" x="2203450" y="2755900"/>
          <p14:tracePt t="10465" x="2235200" y="2762250"/>
          <p14:tracePt t="10465" x="2273300" y="2762250"/>
          <p14:tracePt t="10484" x="2311400" y="2768600"/>
          <p14:tracePt t="10497" x="2343150" y="2768600"/>
          <p14:tracePt t="10497" x="2413000" y="2774950"/>
          <p14:tracePt t="10516" x="2444750" y="2774950"/>
          <p14:tracePt t="10516" x="2476500" y="2774950"/>
          <p14:tracePt t="10532" x="2508250" y="2774950"/>
          <p14:tracePt t="10532" x="2533650" y="2774950"/>
          <p14:tracePt t="10549" x="2565400" y="2774950"/>
          <p14:tracePt t="10549" x="2590800" y="2768600"/>
          <p14:tracePt t="10549" x="2616200" y="2768600"/>
          <p14:tracePt t="10568" x="2635250" y="2762250"/>
          <p14:tracePt t="10581" x="2654300" y="2755900"/>
          <p14:tracePt t="10581" x="2692400" y="2749550"/>
          <p14:tracePt t="10600" x="2705100" y="2743200"/>
          <p14:tracePt t="10600" x="2717800" y="2736850"/>
          <p14:tracePt t="10616" x="2724150" y="2730500"/>
          <p14:tracePt t="10616" x="2730500" y="2724150"/>
          <p14:tracePt t="10633" x="2736850" y="2717800"/>
          <p14:tracePt t="10648" x="2730500" y="2717800"/>
          <p14:tracePt t="10665" x="2724150" y="2717800"/>
          <p14:tracePt t="10665" x="2717800" y="2724150"/>
          <p14:tracePt t="10683" x="2711450" y="2730500"/>
          <p14:tracePt t="10683" x="2698750" y="2736850"/>
          <p14:tracePt t="10699" x="2692400" y="2743200"/>
          <p14:tracePt t="10699" x="2686050" y="2749550"/>
          <p14:tracePt t="10716" x="2673350" y="2762250"/>
          <p14:tracePt t="10716" x="2654300" y="2781300"/>
          <p14:tracePt t="10733" x="2641600" y="2787650"/>
          <p14:tracePt t="10733" x="2635250" y="2800350"/>
          <p14:tracePt t="10749" x="2622550" y="2813050"/>
          <p14:tracePt t="10749" x="2609850" y="2819400"/>
          <p14:tracePt t="10766" x="2603500" y="2832100"/>
          <p14:tracePt t="10766" x="2584450" y="2844800"/>
          <p14:tracePt t="10784" x="2578100" y="2851150"/>
          <p14:tracePt t="10784" x="2571750" y="2857500"/>
          <p14:tracePt t="10800" x="2571750" y="2863850"/>
          <p14:tracePt t="10815" x="2565400" y="2870200"/>
          <p14:tracePt t="10832" x="2571750" y="2863850"/>
          <p14:tracePt t="10852" x="2578100" y="2857500"/>
          <p14:tracePt t="10868" x="2578100" y="2851150"/>
          <p14:tracePt t="10868" x="2584450" y="2844800"/>
          <p14:tracePt t="10884" x="2590800" y="2838450"/>
          <p14:tracePt t="10884" x="2590800" y="2832100"/>
          <p14:tracePt t="10900" x="2597150" y="2819400"/>
          <p14:tracePt t="10900" x="2603500" y="2813050"/>
          <p14:tracePt t="10917" x="2609850" y="2800350"/>
          <p14:tracePt t="10917" x="2616200" y="2794000"/>
          <p14:tracePt t="10917" x="2622550" y="2781300"/>
          <p14:tracePt t="10936" x="2622550" y="2774950"/>
          <p14:tracePt t="10949" x="2628900" y="2762250"/>
          <p14:tracePt t="10949" x="2635250" y="2749550"/>
          <p14:tracePt t="10967" x="2641600" y="2743200"/>
          <p14:tracePt t="10967" x="2641600" y="2736850"/>
          <p14:tracePt t="10984" x="2641600" y="2730500"/>
          <p14:tracePt t="10984" x="2641600" y="2724150"/>
          <p14:tracePt t="11001" x="2641600" y="2717800"/>
          <p14:tracePt t="11001" x="2641600" y="2711450"/>
          <p14:tracePt t="11017" x="2641600" y="2705100"/>
          <p14:tracePt t="11017" x="2641600" y="2698750"/>
          <p14:tracePt t="11035" x="2641600" y="2686050"/>
          <p14:tracePt t="11049" x="2641600" y="2679700"/>
          <p14:tracePt t="11049" x="2647950" y="2679700"/>
          <p14:tracePt t="11068" x="2647950" y="2667000"/>
          <p14:tracePt t="11068" x="2647950" y="2654300"/>
          <p14:tracePt t="11085" x="2647950" y="2647950"/>
          <p14:tracePt t="11085" x="2654300" y="2641600"/>
          <p14:tracePt t="11101" x="2654300" y="2635250"/>
          <p14:tracePt t="11116" x="2647950" y="2628900"/>
          <p14:tracePt t="11133" x="2647950" y="2622550"/>
          <p14:tracePt t="11149" x="2647950" y="2616200"/>
          <p14:tracePt t="11166" x="2647950" y="2609850"/>
          <p14:tracePt t="11183" x="2647950" y="2603500"/>
          <p14:tracePt t="11200" x="2641600" y="2597150"/>
          <p14:tracePt t="11217" x="2641600" y="2590800"/>
          <p14:tracePt t="11233" x="2635250" y="2584450"/>
          <p14:tracePt t="11250" x="2628900" y="2578100"/>
          <p14:tracePt t="11266" x="2622550" y="2578100"/>
          <p14:tracePt t="11283" x="2616200" y="2584450"/>
          <p14:tracePt t="11300" x="2609850" y="2584450"/>
          <p14:tracePt t="11317" x="2603500" y="2584450"/>
          <p14:tracePt t="11334" x="2603500" y="2590800"/>
          <p14:tracePt t="11415" x="2609850" y="2590800"/>
          <p14:tracePt t="11432" x="2616200" y="2590800"/>
          <p14:tracePt t="11444" x="2622550" y="2590800"/>
          <p14:tracePt t="11460" x="2628900" y="2590800"/>
          <p14:tracePt t="11475" x="2641600" y="2584450"/>
          <p14:tracePt t="11492" x="2647950" y="2578100"/>
          <p14:tracePt t="11504" x="2654300" y="2565400"/>
          <p14:tracePt t="11520" x="2660650" y="2559050"/>
          <p14:tracePt t="11536" x="2667000" y="2546350"/>
          <p14:tracePt t="11552" x="2673350" y="2533650"/>
          <p14:tracePt t="11572" x="2679700" y="2527300"/>
          <p14:tracePt t="11588" x="2679700" y="2520950"/>
          <p14:tracePt t="11601" x="2679700" y="2514600"/>
          <p14:tracePt t="11620" x="2686050" y="2501900"/>
          <p14:tracePt t="11620" x="2686050" y="2495550"/>
          <p14:tracePt t="11636" x="2692400" y="2489200"/>
          <p14:tracePt t="11651" x="2698750" y="2482850"/>
          <p14:tracePt t="11668" x="2698750" y="2476500"/>
          <p14:tracePt t="11668" x="2705100" y="2463800"/>
          <p14:tracePt t="11686" x="2705100" y="2457450"/>
          <p14:tracePt t="11715" x="2705100" y="2451100"/>
          <p14:tracePt t="11731" x="2705100" y="2444750"/>
          <p14:tracePt t="11743" x="2705100" y="2438400"/>
          <p14:tracePt t="11759" x="2705100" y="2432050"/>
          <p14:tracePt t="11775" x="2698750" y="2432050"/>
          <p14:tracePt t="11803" x="2692400" y="2425700"/>
          <p14:tracePt t="11827" x="2686050" y="2432050"/>
          <p14:tracePt t="11844" x="2679700" y="2432050"/>
          <p14:tracePt t="11859" x="2673350" y="2438400"/>
          <p14:tracePt t="11879" x="2673350" y="2444750"/>
          <p14:tracePt t="11904" x="2667000" y="2457450"/>
          <p14:tracePt t="11923" x="2667000" y="2463800"/>
          <p14:tracePt t="11939" x="2667000" y="2470150"/>
          <p14:tracePt t="11947" x="2660650" y="2476500"/>
          <p14:tracePt t="11956" x="2654300" y="2482850"/>
          <p14:tracePt t="11972" x="2654300" y="2489200"/>
          <p14:tracePt t="11972" x="2647950" y="2489200"/>
          <p14:tracePt t="11987" x="2641600" y="2495550"/>
          <p14:tracePt t="11987" x="2635250" y="2495550"/>
          <p14:tracePt t="12003" x="2628900" y="2495550"/>
          <p14:tracePt t="12003" x="2622550" y="2495550"/>
          <p14:tracePt t="12021" x="2616200" y="2495550"/>
          <p14:tracePt t="12021" x="2609850" y="2495550"/>
          <p14:tracePt t="12037" x="2603500" y="2495550"/>
          <p14:tracePt t="12053" x="2597150" y="2489200"/>
          <p14:tracePt t="12053" x="2597150" y="2482850"/>
          <p14:tracePt t="12070" x="2590800" y="2482850"/>
          <p14:tracePt t="12086" x="2590800" y="2470150"/>
          <p14:tracePt t="12086" x="2590800" y="2463800"/>
          <p14:tracePt t="12104" x="2597150" y="2470150"/>
          <p14:tracePt t="12179" x="2603500" y="2476500"/>
          <p14:tracePt t="12195" x="2609850" y="2476500"/>
          <p14:tracePt t="12219" x="2603500" y="2476500"/>
          <p14:tracePt t="12263" x="2603500" y="2470150"/>
          <p14:tracePt t="12291" x="2609850" y="2470150"/>
          <p14:tracePt t="12339" x="2616200" y="2470150"/>
          <p14:tracePt t="12383" x="2622550" y="2457450"/>
          <p14:tracePt t="12403" x="2628900" y="2457450"/>
          <p14:tracePt t="12419" x="2635250" y="2457450"/>
          <p14:tracePt t="12435" x="2641600" y="2451100"/>
          <p14:tracePt t="12531" x="2641600" y="2457450"/>
          <p14:tracePt t="12572" x="2647950" y="2451100"/>
          <p14:tracePt t="12640" x="2654300" y="2451100"/>
          <p14:tracePt t="12668" x="2660650" y="2457450"/>
          <p14:tracePt t="12683" x="2667000" y="2457450"/>
          <p14:tracePt t="12699" x="2673350" y="2457450"/>
          <p14:tracePt t="12727" x="2679700" y="2451100"/>
          <p14:tracePt t="12743" x="2686050" y="2451100"/>
          <p14:tracePt t="12760" x="2692400" y="2451100"/>
          <p14:tracePt t="12771" x="2698750" y="2451100"/>
          <p14:tracePt t="12779" x="2705100" y="2451100"/>
          <p14:tracePt t="12795" x="2711450" y="2451100"/>
          <p14:tracePt t="12811" x="2717800" y="2451100"/>
          <p14:tracePt t="12824" x="2724150" y="2444750"/>
          <p14:tracePt t="12839" x="2730500" y="2438400"/>
          <p14:tracePt t="12855" x="2736850" y="2438400"/>
          <p14:tracePt t="12855" x="2743200" y="2432050"/>
          <p14:tracePt t="12873" x="2749550" y="2425700"/>
          <p14:tracePt t="12888" x="2755900" y="2419350"/>
          <p14:tracePt t="12905" x="2762250" y="2419350"/>
          <p14:tracePt t="12923" x="2755900" y="2419350"/>
          <p14:tracePt t="13000" x="2755900" y="2425700"/>
          <p14:tracePt t="13011" x="2743200" y="2432050"/>
          <p14:tracePt t="13027" x="2743200" y="2438400"/>
          <p14:tracePt t="13044" x="2749550" y="2438400"/>
          <p14:tracePt t="13139" x="2749550" y="2444750"/>
          <p14:tracePt t="13147" x="2749550" y="2451100"/>
          <p14:tracePt t="13164" x="2749550" y="2457450"/>
          <p14:tracePt t="13173" x="2749550" y="2463800"/>
          <p14:tracePt t="13173" x="2749550" y="2476500"/>
          <p14:tracePt t="13193" x="2743200" y="2489200"/>
          <p14:tracePt t="13216" x="2736850" y="2495550"/>
          <p14:tracePt t="13231" x="2730500" y="2495550"/>
          <p14:tracePt t="13244" x="2724150" y="2495550"/>
          <p14:tracePt t="13260" x="2717800" y="2495550"/>
          <p14:tracePt t="13273" x="2711450" y="2495550"/>
          <p14:tracePt t="13290" x="2705100" y="2495550"/>
          <p14:tracePt t="13307" x="2698750" y="2501900"/>
          <p14:tracePt t="13323" x="2692400" y="2501900"/>
          <p14:tracePt t="13340" x="2686050" y="2501900"/>
          <p14:tracePt t="13356" x="2679700" y="2501900"/>
          <p14:tracePt t="13374" x="2667000" y="2495550"/>
          <p14:tracePt t="13390" x="2667000" y="2489200"/>
          <p14:tracePt t="13407" x="2660650" y="2482850"/>
          <p14:tracePt t="13426" x="2660650" y="2470150"/>
          <p14:tracePt t="13491" x="2660650" y="2463800"/>
          <p14:tracePt t="13523" x="2660650" y="2457450"/>
          <p14:tracePt t="13539" x="2660650" y="2451100"/>
          <p14:tracePt t="13545" x="2660650" y="2444750"/>
          <p14:tracePt t="13557" x="2660650" y="2438400"/>
          <p14:tracePt t="13574" x="2660650" y="2432050"/>
          <p14:tracePt t="13600" x="2667000" y="2432050"/>
          <p14:tracePt t="13612" x="2673350" y="2432050"/>
          <p14:tracePt t="13628" x="2679700" y="2419350"/>
          <p14:tracePt t="13645" x="2673350" y="2413000"/>
          <p14:tracePt t="13657" x="2679700" y="2406650"/>
          <p14:tracePt t="13674" x="2679700" y="2400300"/>
          <p14:tracePt t="13691" x="2686050" y="2393950"/>
          <p14:tracePt t="13712" x="2686050" y="2387600"/>
          <p14:tracePt t="13724" x="2692400" y="2387600"/>
          <p14:tracePt t="13741" x="2698750" y="2374900"/>
          <p14:tracePt t="13758" x="2705100" y="2374900"/>
          <p14:tracePt t="13775" x="2717800" y="2368550"/>
          <p14:tracePt t="13775" x="2724150" y="2362200"/>
          <p14:tracePt t="13793" x="2730500" y="2362200"/>
          <p14:tracePt t="13815" x="2736850" y="2355850"/>
          <p14:tracePt t="13825" x="2743200" y="2355850"/>
          <p14:tracePt t="13841" x="2749550" y="2349500"/>
          <p14:tracePt t="13841" x="2755900" y="2349500"/>
          <p14:tracePt t="13860" x="2762250" y="2343150"/>
          <p14:tracePt t="13860" x="2768600" y="2343150"/>
          <p14:tracePt t="13877" x="2768600" y="2336800"/>
          <p14:tracePt t="13877" x="2774950" y="2336800"/>
          <p14:tracePt t="13894" x="2781300" y="2336800"/>
          <p14:tracePt t="13894" x="2787650" y="2336800"/>
          <p14:tracePt t="13894" x="2794000" y="2330450"/>
          <p14:tracePt t="13912" x="2800350" y="2330450"/>
          <p14:tracePt t="13929" x="2813050" y="2324100"/>
          <p14:tracePt t="13945" x="2819400" y="2324100"/>
          <p14:tracePt t="13961" x="2825750" y="2324100"/>
          <p14:tracePt t="13996" x="2832100" y="2317750"/>
          <p14:tracePt t="14055" x="2838450" y="2324100"/>
          <p14:tracePt t="14099" x="2838450" y="2330450"/>
          <p14:tracePt t="14116" x="2844800" y="2336800"/>
          <p14:tracePt t="14131" x="2844800" y="2343150"/>
          <p14:tracePt t="14140" x="2844800" y="2349500"/>
          <p14:tracePt t="14145" x="2844800" y="2355850"/>
          <p14:tracePt t="14159" x="2844800" y="2368550"/>
          <p14:tracePt t="14159" x="2838450" y="2368550"/>
          <p14:tracePt t="14178" x="2838450" y="2381250"/>
          <p14:tracePt t="14193" x="2832100" y="2387600"/>
          <p14:tracePt t="14193" x="2832100" y="2400300"/>
          <p14:tracePt t="14213" x="2825750" y="2400300"/>
          <p14:tracePt t="14235" x="2819400" y="2413000"/>
          <p14:tracePt t="14252" x="2813050" y="2419350"/>
          <p14:tracePt t="14272" x="2813050" y="2425700"/>
          <p14:tracePt t="14287" x="2806700" y="2432050"/>
          <p14:tracePt t="14312" x="2813050" y="2438400"/>
          <p14:tracePt t="14355" x="2819400" y="2432050"/>
          <p14:tracePt t="14372" x="2825750" y="2432050"/>
          <p14:tracePt t="14544" x="2876550" y="2400300"/>
          <p14:tracePt t="14567" x="2876550" y="2393950"/>
          <p14:tracePt t="14584" x="2876550" y="2387600"/>
          <p14:tracePt t="14596" x="2882900" y="2381250"/>
          <p14:tracePt t="14611" x="2889250" y="2374900"/>
          <p14:tracePt t="14627" x="2882900" y="2368550"/>
          <p14:tracePt t="14643" x="2882900" y="2362200"/>
          <p14:tracePt t="14648" x="2882900" y="2355850"/>
          <p14:tracePt t="14671" x="2882900" y="2349500"/>
          <p14:tracePt t="14680" x="2882900" y="2343150"/>
          <p14:tracePt t="14724" x="2882900" y="2336800"/>
          <p14:tracePt t="14755" x="2889250" y="2330450"/>
          <p14:tracePt t="14800" x="2901950" y="2336800"/>
          <p14:tracePt t="14816" x="2908300" y="2330450"/>
          <p14:tracePt t="14836" x="2914650" y="2330450"/>
          <p14:tracePt t="14843" x="2921000" y="2324100"/>
          <p14:tracePt t="14859" x="2927350" y="2324100"/>
          <p14:tracePt t="14876" x="2940050" y="2311400"/>
          <p14:tracePt t="14887" x="2946400" y="2305050"/>
          <p14:tracePt t="14903" x="2952750" y="2305050"/>
          <p14:tracePt t="14912" x="2965450" y="2305050"/>
          <p14:tracePt t="14930" x="2971800" y="2298700"/>
          <p14:tracePt t="14930" x="2978150" y="2298700"/>
          <p14:tracePt t="14930" x="2984500" y="2292350"/>
          <p14:tracePt t="14949" x="2997200" y="2292350"/>
          <p14:tracePt t="15200" x="3683000" y="3016250"/>
          <p14:tracePt t="15212" x="3695700" y="3028950"/>
          <p14:tracePt t="15212" x="3721100" y="3067050"/>
          <p14:tracePt t="15232" x="3740150" y="3086100"/>
          <p14:tracePt t="15232" x="3759200" y="3105150"/>
          <p14:tracePt t="15248" x="3771900" y="3124200"/>
          <p14:tracePt t="15248" x="3784600" y="3143250"/>
          <p14:tracePt t="15265" x="3790950" y="3162300"/>
          <p14:tracePt t="15265" x="3797300" y="3175000"/>
          <p14:tracePt t="15281" x="3797300" y="3187700"/>
          <p14:tracePt t="15281" x="3797300" y="3200400"/>
          <p14:tracePt t="15298" x="3797300" y="3206750"/>
          <p14:tracePt t="15298" x="3790950" y="3219450"/>
          <p14:tracePt t="15298" x="3784600" y="3219450"/>
          <p14:tracePt t="15317" x="3778250" y="3225800"/>
          <p14:tracePt t="15317" x="3771900" y="3225800"/>
          <p14:tracePt t="15331" x="3759200" y="3225800"/>
          <p14:tracePt t="15331" x="3752850" y="3232150"/>
          <p14:tracePt t="15348" x="3740150" y="3232150"/>
          <p14:tracePt t="15348" x="3727450" y="3232150"/>
          <p14:tracePt t="15364" x="3721100" y="3238500"/>
          <p14:tracePt t="15364" x="3695700" y="3244850"/>
          <p14:tracePt t="15381" x="3683000" y="3244850"/>
          <p14:tracePt t="15381" x="3663950" y="3251200"/>
          <p14:tracePt t="15398" x="3651250" y="3257550"/>
          <p14:tracePt t="15398" x="3638550" y="3270250"/>
          <p14:tracePt t="15415" x="3619500" y="3276600"/>
          <p14:tracePt t="15415" x="3600450" y="3282950"/>
          <p14:tracePt t="15433" x="3581400" y="3295650"/>
          <p14:tracePt t="15433" x="3549650" y="3314700"/>
          <p14:tracePt t="15448" x="3530600" y="3327400"/>
          <p14:tracePt t="15448" x="3517900" y="3333750"/>
          <p14:tracePt t="15465" x="3498850" y="3340100"/>
          <p14:tracePt t="15465" x="3486150" y="3346450"/>
          <p14:tracePt t="15482" x="3467100" y="3352800"/>
          <p14:tracePt t="15482" x="3454400" y="3359150"/>
          <p14:tracePt t="15482" x="3441700" y="3359150"/>
          <p14:tracePt t="15500" x="3422650" y="3359150"/>
          <p14:tracePt t="15500" x="3409950" y="3359150"/>
          <p14:tracePt t="15516" x="3390900" y="3359150"/>
          <p14:tracePt t="15516" x="3371850" y="3359150"/>
          <p14:tracePt t="15533" x="3352800" y="3359150"/>
          <p14:tracePt t="15533" x="3327400" y="3352800"/>
          <p14:tracePt t="15549" x="3302000" y="3352800"/>
          <p14:tracePt t="15549" x="3276600" y="3352800"/>
          <p14:tracePt t="15565" x="3244850" y="3346450"/>
          <p14:tracePt t="15565" x="3219450" y="3346450"/>
          <p14:tracePt t="15582" x="3181350" y="3346450"/>
          <p14:tracePt t="15582" x="3149600" y="3346450"/>
          <p14:tracePt t="15582" x="3111500" y="3346450"/>
          <p14:tracePt t="15601" x="3073400" y="3346450"/>
          <p14:tracePt t="15601" x="3035300" y="3346450"/>
          <p14:tracePt t="15616" x="2990850" y="3346450"/>
          <p14:tracePt t="15616" x="2946400" y="3346450"/>
          <p14:tracePt t="15632" x="2901950" y="3346450"/>
          <p14:tracePt t="15632" x="2857500" y="3346450"/>
          <p14:tracePt t="15649" x="2806700" y="3346450"/>
          <p14:tracePt t="15649" x="2762250" y="3346450"/>
          <p14:tracePt t="15666" x="2711450" y="3346450"/>
          <p14:tracePt t="15666" x="2622550" y="3346450"/>
          <p14:tracePt t="15682" x="2578100" y="3346450"/>
          <p14:tracePt t="15682" x="2540000" y="3352800"/>
          <p14:tracePt t="15699" x="2501900" y="3352800"/>
          <p14:tracePt t="15699" x="2470150" y="3359150"/>
          <p14:tracePt t="15716" x="2438400" y="3359150"/>
          <p14:tracePt t="15716" x="2413000" y="3359150"/>
          <p14:tracePt t="15733" x="2387600" y="3365500"/>
          <p14:tracePt t="15733" x="2336800" y="3371850"/>
          <p14:tracePt t="15749" x="2317750" y="3378200"/>
          <p14:tracePt t="15749" x="2298700" y="3384550"/>
          <p14:tracePt t="15766" x="2286000" y="3384550"/>
          <p14:tracePt t="15766" x="2273300" y="3390900"/>
          <p14:tracePt t="15782" x="2260600" y="3397250"/>
          <p14:tracePt t="15782" x="2247900" y="3403600"/>
          <p14:tracePt t="15800" x="2241550" y="3409950"/>
          <p14:tracePt t="15815" x="2241550" y="3416300"/>
          <p14:tracePt t="15832" x="2241550" y="3422650"/>
          <p14:tracePt t="15848" x="2247900" y="3422650"/>
          <p14:tracePt t="15865" x="2260600" y="3422650"/>
          <p14:tracePt t="15865" x="2266950" y="3429000"/>
          <p14:tracePt t="15885" x="2273300" y="3429000"/>
          <p14:tracePt t="15899" x="2279650" y="3429000"/>
          <p14:tracePt t="15915" x="2286000" y="3429000"/>
          <p14:tracePt t="15933" x="2279650" y="3429000"/>
          <p14:tracePt t="15995" x="2273300" y="3435350"/>
          <p14:tracePt t="16011" x="2266950" y="3435350"/>
          <p14:tracePt t="16020" x="2260600" y="3441700"/>
          <p14:tracePt t="16036" x="2254250" y="3448050"/>
          <p14:tracePt t="16049" x="2247900" y="3454400"/>
          <p14:tracePt t="16065" x="2241550" y="3460750"/>
          <p14:tracePt t="16082" x="2235200" y="3467100"/>
          <p14:tracePt t="16099" x="2235200" y="3473450"/>
          <p14:tracePt t="16116" x="2228850" y="3473450"/>
          <p14:tracePt t="16132" x="2235200" y="3479800"/>
          <p14:tracePt t="16149" x="2241550" y="3486150"/>
          <p14:tracePt t="16168" x="2247900" y="3486150"/>
          <p14:tracePt t="16184" x="2254250" y="3492500"/>
          <p14:tracePt t="16200" x="2260600" y="3492500"/>
          <p14:tracePt t="16216" x="2260600" y="3498850"/>
          <p14:tracePt t="16233" x="2266950" y="3498850"/>
          <p14:tracePt t="16249" x="2273300" y="3505200"/>
          <p14:tracePt t="16268" x="2273300" y="3511550"/>
          <p14:tracePt t="16295" x="2273300" y="3517900"/>
          <p14:tracePt t="16319" x="2266950" y="3517900"/>
          <p14:tracePt t="16364" x="2273300" y="3517900"/>
          <p14:tracePt t="16424" x="2279650" y="3517900"/>
          <p14:tracePt t="16447" x="2286000" y="3524250"/>
          <p14:tracePt t="16467" x="2292350" y="3524250"/>
          <p14:tracePt t="16491" x="2286000" y="3517900"/>
          <p14:tracePt t="16544" x="2279650" y="3511550"/>
          <p14:tracePt t="16559" x="2273300" y="3511550"/>
          <p14:tracePt t="16576" x="2266950" y="3511550"/>
          <p14:tracePt t="16587" x="2260600" y="3511550"/>
          <p14:tracePt t="16604" x="2254250" y="3517900"/>
          <p14:tracePt t="16619" x="2247900" y="3517900"/>
          <p14:tracePt t="16635" x="2241550" y="3524250"/>
          <p14:tracePt t="16647" x="2241550" y="3530600"/>
          <p14:tracePt t="16663" x="2235200" y="3536950"/>
          <p14:tracePt t="16679" x="2235200" y="3543300"/>
          <p14:tracePt t="16699" x="2235200" y="3536950"/>
          <p14:tracePt t="16739" x="2241550" y="3530600"/>
          <p14:tracePt t="16759" x="2247900" y="3530600"/>
          <p14:tracePt t="16783" x="2254250" y="3530600"/>
          <p14:tracePt t="16807" x="2260600" y="3530600"/>
          <p14:tracePt t="16844" x="2260600" y="3524250"/>
          <p14:tracePt t="16888" x="2260600" y="3517900"/>
          <p14:tracePt t="16935" x="2254250" y="3517900"/>
          <p14:tracePt t="16963" x="2247900" y="3524250"/>
          <p14:tracePt t="16987" x="2241550" y="3530600"/>
          <p14:tracePt t="16999" x="2235200" y="3530600"/>
          <p14:tracePt t="17015" x="2235200" y="3536950"/>
          <p14:tracePt t="17039" x="2228850" y="3543300"/>
          <p14:tracePt t="17059" x="2228850" y="3549650"/>
          <p14:tracePt t="17091" x="2235200" y="3549650"/>
          <p14:tracePt t="17203" x="2241550" y="3556000"/>
          <p14:tracePt t="17235" x="2247900" y="3562350"/>
          <p14:tracePt t="17271" x="2241550" y="3568700"/>
          <p14:tracePt t="17324" x="2235200" y="3575050"/>
          <p14:tracePt t="17375" x="2228850" y="3575050"/>
          <p14:tracePt t="17399" x="2222500" y="3581400"/>
          <p14:tracePt t="17415" x="2216150" y="3575050"/>
          <p14:tracePt t="17435" x="2209800" y="3575050"/>
          <p14:tracePt t="17460" x="2209800" y="3581400"/>
          <p14:tracePt t="17511" x="2216150" y="3581400"/>
          <p14:tracePt t="17535" x="2228850" y="3581400"/>
          <p14:tracePt t="17547" x="2235200" y="3581400"/>
          <p14:tracePt t="17563" x="2241550" y="3581400"/>
          <p14:tracePt t="17579" x="2247900" y="3575050"/>
          <p14:tracePt t="17595" x="2247900" y="3568700"/>
          <p14:tracePt t="17608" x="2254250" y="3568700"/>
          <p14:tracePt t="17624" x="2260600" y="3562350"/>
          <p14:tracePt t="17647" x="2254250" y="3556000"/>
          <p14:tracePt t="17675" x="2247900" y="3556000"/>
          <p14:tracePt t="17707" x="2241550" y="3549650"/>
          <p14:tracePt t="17719" x="2228850" y="3549650"/>
          <p14:tracePt t="17751" x="2228850" y="3543300"/>
          <p14:tracePt t="17767" x="2222500" y="3536950"/>
          <p14:tracePt t="17779" x="2216150" y="3530600"/>
          <p14:tracePt t="17788" x="2216150" y="3524250"/>
          <p14:tracePt t="17788" x="2216150" y="3517900"/>
          <p14:tracePt t="17806" x="2209800" y="3511550"/>
          <p14:tracePt t="17806" x="2209800" y="3505200"/>
          <p14:tracePt t="17823" x="2209800" y="3498850"/>
          <p14:tracePt t="17823" x="2209800" y="3486150"/>
          <p14:tracePt t="17840" x="2203450" y="3479800"/>
          <p14:tracePt t="17840" x="2203450" y="3473450"/>
          <p14:tracePt t="17857" x="2203450" y="3467100"/>
          <p14:tracePt t="17871" x="2203450" y="3460750"/>
          <p14:tracePt t="17888" x="2203450" y="3454400"/>
          <p14:tracePt t="17916" x="2203450" y="3448050"/>
          <p14:tracePt t="17931" x="2197100" y="3441700"/>
          <p14:tracePt t="17947" x="2190750" y="3441700"/>
          <p14:tracePt t="17960" x="2190750" y="3435350"/>
          <p14:tracePt t="17976" x="2184400" y="3435350"/>
          <p14:tracePt t="17992" x="2178050" y="3435350"/>
          <p14:tracePt t="18008" x="2165350" y="3435350"/>
          <p14:tracePt t="18022" x="2159000" y="3429000"/>
          <p14:tracePt t="18022" x="2152650" y="3429000"/>
          <p14:tracePt t="18041" x="2139950" y="3429000"/>
          <p14:tracePt t="18041" x="2127250" y="3429000"/>
          <p14:tracePt t="18057" x="2114550" y="3429000"/>
          <p14:tracePt t="18057" x="2095500" y="3429000"/>
          <p14:tracePt t="18073" x="2082800" y="3429000"/>
          <p14:tracePt t="18073" x="2051050" y="3429000"/>
          <p14:tracePt t="18091" x="2032000" y="3435350"/>
          <p14:tracePt t="18091" x="2019300" y="3435350"/>
          <p14:tracePt t="18107" x="2006600" y="3435350"/>
          <p14:tracePt t="18107" x="1987550" y="3441700"/>
          <p14:tracePt t="18124" x="1974850" y="3441700"/>
          <p14:tracePt t="18124" x="1955800" y="3441700"/>
          <p14:tracePt t="18140" x="1949450" y="3448050"/>
          <p14:tracePt t="18140" x="1943100" y="3448050"/>
          <p14:tracePt t="18157" x="1930400" y="3448050"/>
          <p14:tracePt t="18157" x="1924050" y="3448050"/>
          <p14:tracePt t="18174" x="1917700" y="3448050"/>
          <p14:tracePt t="18195" x="1924050" y="3441700"/>
          <p14:tracePt t="18223" x="1930400" y="3441700"/>
          <p14:tracePt t="18240" x="1936750" y="3435350"/>
          <p14:tracePt t="18255" x="1943100" y="3429000"/>
          <p14:tracePt t="18267" x="1936750" y="3429000"/>
          <p14:tracePt t="18327" x="1930400" y="3435350"/>
          <p14:tracePt t="18352" x="1930400" y="3441700"/>
          <p14:tracePt t="18367" x="1924050" y="3448050"/>
          <p14:tracePt t="18379" x="1924050" y="3454400"/>
          <p14:tracePt t="18395" x="1924050" y="3460750"/>
          <p14:tracePt t="18412" x="1930400" y="3460750"/>
          <p14:tracePt t="18447" x="1936750" y="3460750"/>
          <p14:tracePt t="18471" x="1943100" y="3460750"/>
          <p14:tracePt t="18487" x="1949450" y="3460750"/>
          <p14:tracePt t="18499" x="1955800" y="3467100"/>
          <p14:tracePt t="18515" x="1962150" y="3467100"/>
          <p14:tracePt t="18531" x="1968500" y="3467100"/>
          <p14:tracePt t="18547" x="1974850" y="3473450"/>
          <p14:tracePt t="18560" x="1987550" y="3473450"/>
          <p14:tracePt t="18575" x="1993900" y="3473450"/>
          <p14:tracePt t="18592" x="2000250" y="3479800"/>
          <p14:tracePt t="18607" x="2006600" y="3479800"/>
          <p14:tracePt t="18624" x="2012950" y="3479800"/>
          <p14:tracePt t="18640" x="2019300" y="3479800"/>
          <p14:tracePt t="18660" x="2012950" y="3486150"/>
          <p14:tracePt t="18703" x="2012950" y="3492500"/>
          <p14:tracePt t="18727" x="2006600" y="3492500"/>
          <p14:tracePt t="18747" x="2000250" y="3492500"/>
          <p14:tracePt t="18788" x="2006600" y="3486150"/>
          <p14:tracePt t="18847" x="2012950" y="3492500"/>
          <p14:tracePt t="18875" x="2019300" y="3498850"/>
          <p14:tracePt t="18935" x="2012950" y="3498850"/>
          <p14:tracePt t="18987" x="2019300" y="3498850"/>
          <p14:tracePt t="19048" x="2025650" y="3498850"/>
          <p14:tracePt t="19079" x="2025650" y="3492500"/>
          <p14:tracePt t="19116" x="2032000" y="3486150"/>
          <p14:tracePt t="19216" x="2025650" y="3486150"/>
          <p14:tracePt t="19275" x="2019300" y="3486150"/>
          <p14:tracePt t="19304" x="2012950" y="3486150"/>
          <p14:tracePt t="19347" x="2006600" y="3479800"/>
          <p14:tracePt t="19468" x="2006600" y="3473450"/>
          <p14:tracePt t="19635" x="2000250" y="3479800"/>
          <p14:tracePt t="19715" x="1993900" y="3486150"/>
          <p14:tracePt t="19739" x="1987550" y="3486150"/>
          <p14:tracePt t="19755" x="1981200" y="3492500"/>
          <p14:tracePt t="19768" x="1974850" y="3492500"/>
          <p14:tracePt t="19799" x="1968500" y="3492500"/>
          <p14:tracePt t="19819" x="1968500" y="3486150"/>
          <p14:tracePt t="19903" x="1974850" y="3479800"/>
          <p14:tracePt t="19927" x="1981200" y="3479800"/>
          <p14:tracePt t="19947" x="1981200" y="3473450"/>
          <p14:tracePt t="20083" x="1974850" y="3473450"/>
          <p14:tracePt t="20115" x="1974850" y="3479800"/>
          <p14:tracePt t="20151" x="1968500" y="3486150"/>
          <p14:tracePt t="20288" x="1962150" y="3486150"/>
          <p14:tracePt t="20315" x="1962150" y="3473450"/>
          <p14:tracePt t="20359" x="1962150" y="3467100"/>
          <p14:tracePt t="20375" x="1962150" y="3460750"/>
          <p14:tracePt t="20384" x="1962150" y="3454400"/>
          <p14:tracePt t="20396" x="1962150" y="3448050"/>
          <p14:tracePt t="20396" x="1962150" y="3441700"/>
          <p14:tracePt t="20396" x="1962150" y="3435350"/>
          <p14:tracePt t="20417" x="1962150" y="3429000"/>
          <p14:tracePt t="20417" x="1962150" y="3422650"/>
          <p14:tracePt t="20433" x="1955800" y="3416300"/>
          <p14:tracePt t="20446" x="1949450" y="3416300"/>
          <p14:tracePt t="20467" x="1943100" y="3422650"/>
          <p14:tracePt t="20547" x="1936750" y="3429000"/>
          <p14:tracePt t="20599" x="1936750" y="3435350"/>
          <p14:tracePt t="20615" x="1936750" y="3441700"/>
          <p14:tracePt t="20639" x="1930400" y="3448050"/>
          <p14:tracePt t="20659" x="1924050" y="3454400"/>
          <p14:tracePt t="20683" x="1917700" y="3454400"/>
          <p14:tracePt t="20707" x="1917700" y="3460750"/>
          <p14:tracePt t="20719" x="1911350" y="3460750"/>
          <p14:tracePt t="20735" x="1905000" y="3467100"/>
          <p14:tracePt t="20752" x="1898650" y="3467100"/>
          <p14:tracePt t="20768" x="1892300" y="3467100"/>
          <p14:tracePt t="20779" x="1885950" y="3467100"/>
          <p14:tracePt t="20803" x="1885950" y="3460750"/>
          <p14:tracePt t="20839" x="1885950" y="3454400"/>
          <p14:tracePt t="20855" x="1885950" y="3448050"/>
          <p14:tracePt t="20872" x="1885950" y="3441700"/>
          <p14:tracePt t="20888" x="1892300" y="3435350"/>
          <p14:tracePt t="20899" x="1892300" y="3429000"/>
          <p14:tracePt t="20908" x="1892300" y="3416300"/>
          <p14:tracePt t="20923" x="1898650" y="3409950"/>
          <p14:tracePt t="20940" x="1898650" y="3403600"/>
          <p14:tracePt t="20948" x="1898650" y="3397250"/>
          <p14:tracePt t="20948" x="1905000" y="3390900"/>
          <p14:tracePt t="20948" x="1905000" y="3384550"/>
          <p14:tracePt t="20968" x="1911350" y="3378200"/>
          <p14:tracePt t="20981" x="1911350" y="3371850"/>
          <p14:tracePt t="20981" x="1917700" y="3352800"/>
          <p14:tracePt t="21000" x="1917700" y="3346450"/>
          <p14:tracePt t="21000" x="1917700" y="3340100"/>
          <p14:tracePt t="21016" x="1924050" y="3327400"/>
          <p14:tracePt t="21016" x="1924050" y="3321050"/>
          <p14:tracePt t="21033" x="1924050" y="3308350"/>
          <p14:tracePt t="21033" x="1924050" y="3302000"/>
          <p14:tracePt t="21050" x="1924050" y="3289300"/>
          <p14:tracePt t="21050" x="1924050" y="3282950"/>
          <p14:tracePt t="21050" x="1924050" y="3270250"/>
          <p14:tracePt t="21069" x="1924050" y="3263900"/>
          <p14:tracePt t="21069" x="1924050" y="3251200"/>
          <p14:tracePt t="21083" x="1917700" y="3244850"/>
          <p14:tracePt t="21083" x="1917700" y="3232150"/>
          <p14:tracePt t="21100" x="1917700" y="3225800"/>
          <p14:tracePt t="21100" x="1917700" y="3219450"/>
          <p14:tracePt t="21116" x="1911350" y="3213100"/>
          <p14:tracePt t="21116" x="1911350" y="3206750"/>
          <p14:tracePt t="21133" x="1911350" y="3200400"/>
          <p14:tracePt t="21133" x="1911350" y="3194050"/>
          <p14:tracePt t="21150" x="1911350" y="3200400"/>
          <p14:tracePt t="21207" x="1917700" y="3206750"/>
          <p14:tracePt t="21223" x="1917700" y="3213100"/>
          <p14:tracePt t="21231" x="1924050" y="3213100"/>
          <p14:tracePt t="21239" x="1930400" y="3219450"/>
          <p14:tracePt t="21249" x="1936750" y="3225800"/>
          <p14:tracePt t="21249" x="1949450" y="3238500"/>
          <p14:tracePt t="21268" x="1955800" y="3244850"/>
          <p14:tracePt t="21268" x="1962150" y="3257550"/>
          <p14:tracePt t="21284" x="1968500" y="3263900"/>
          <p14:tracePt t="21284" x="1974850" y="3270250"/>
          <p14:tracePt t="21301" x="1974850" y="3282950"/>
          <p14:tracePt t="21301" x="1974850" y="3289300"/>
          <p14:tracePt t="21317" x="1974850" y="3302000"/>
          <p14:tracePt t="21317" x="1974850" y="3308350"/>
          <p14:tracePt t="21317" x="1974850" y="3321050"/>
          <p14:tracePt t="21336" x="1968500" y="3327400"/>
          <p14:tracePt t="21349" x="1968500" y="3340100"/>
          <p14:tracePt t="21349" x="1955800" y="3359150"/>
          <p14:tracePt t="21368" x="1949450" y="3371850"/>
          <p14:tracePt t="21368" x="1943100" y="3378200"/>
          <p14:tracePt t="21384" x="1936750" y="3390900"/>
          <p14:tracePt t="21384" x="1930400" y="3397250"/>
          <p14:tracePt t="21401" x="1924050" y="3403600"/>
          <p14:tracePt t="21401" x="1917700" y="3409950"/>
          <p14:tracePt t="21418" x="1911350" y="3416300"/>
          <p14:tracePt t="21418" x="1905000" y="3422650"/>
          <p14:tracePt t="21437" x="1898650" y="3422650"/>
          <p14:tracePt t="21437" x="1892300" y="3429000"/>
          <p14:tracePt t="21451" x="1885950" y="3429000"/>
          <p14:tracePt t="21451" x="1879600" y="3429000"/>
          <p14:tracePt t="21468" x="1873250" y="3429000"/>
          <p14:tracePt t="21468" x="1866900" y="3429000"/>
          <p14:tracePt t="21485" x="1860550" y="3422650"/>
          <p14:tracePt t="21485" x="1847850" y="3422650"/>
          <p14:tracePt t="21501" x="1841500" y="3416300"/>
          <p14:tracePt t="21501" x="1835150" y="3416300"/>
          <p14:tracePt t="21517" x="1828800" y="3416300"/>
          <p14:tracePt t="21533" x="1828800" y="3422650"/>
          <p14:tracePt t="21555" x="1828800" y="3429000"/>
          <p14:tracePt t="21568" x="1835150" y="3435350"/>
          <p14:tracePt t="21583" x="1841500" y="3441700"/>
          <p14:tracePt t="21600" x="1847850" y="3441700"/>
          <p14:tracePt t="21600" x="1854200" y="3441700"/>
          <p14:tracePt t="21600" x="1860550" y="3448050"/>
          <p14:tracePt t="21621" x="1866900" y="3448050"/>
          <p14:tracePt t="21633" x="1873250" y="3448050"/>
          <p14:tracePt t="21633" x="1898650" y="3441700"/>
          <p14:tracePt t="21652" x="1911350" y="3441700"/>
          <p14:tracePt t="21652" x="1924050" y="3435350"/>
          <p14:tracePt t="21669" x="1936750" y="3429000"/>
          <p14:tracePt t="21669" x="1955800" y="3422650"/>
          <p14:tracePt t="21685" x="1968500" y="3416300"/>
          <p14:tracePt t="21685" x="1981200" y="3409950"/>
          <p14:tracePt t="21685" x="1993900" y="3403600"/>
          <p14:tracePt t="21704" x="2006600" y="3397250"/>
          <p14:tracePt t="21717" x="2019300" y="3390900"/>
          <p14:tracePt t="21717" x="2038350" y="3371850"/>
          <p14:tracePt t="21735" x="2044700" y="3365500"/>
          <p14:tracePt t="21735" x="2051050" y="3352800"/>
          <p14:tracePt t="21752" x="2051050" y="3346450"/>
          <p14:tracePt t="21752" x="2057400" y="3333750"/>
          <p14:tracePt t="21769" x="2057400" y="3327400"/>
          <p14:tracePt t="21769" x="2057400" y="3314700"/>
          <p14:tracePt t="21786" x="2057400" y="3308350"/>
          <p14:tracePt t="21786" x="2051050" y="3295650"/>
          <p14:tracePt t="21802" x="2044700" y="3289300"/>
          <p14:tracePt t="21802" x="2044700" y="3282950"/>
          <p14:tracePt t="21819" x="2038350" y="3276600"/>
          <p14:tracePt t="21834" x="2032000" y="3270250"/>
          <p14:tracePt t="21851" x="2019300" y="3276600"/>
          <p14:tracePt t="21851" x="2012950" y="3276600"/>
          <p14:tracePt t="21869" x="2006600" y="3282950"/>
          <p14:tracePt t="21884" x="2000250" y="3295650"/>
          <p14:tracePt t="21901" x="2000250" y="3302000"/>
          <p14:tracePt t="21901" x="1993900" y="3314700"/>
          <p14:tracePt t="21920" x="1993900" y="3321050"/>
          <p14:tracePt t="21920" x="1993900" y="3333750"/>
          <p14:tracePt t="21936" x="1993900" y="3346450"/>
          <p14:tracePt t="21936" x="1993900" y="3352800"/>
          <p14:tracePt t="21953" x="1993900" y="3365500"/>
          <p14:tracePt t="21953" x="2000250" y="3378200"/>
          <p14:tracePt t="21970" x="2000250" y="3384550"/>
          <p14:tracePt t="21970" x="2000250" y="3397250"/>
          <p14:tracePt t="21970" x="2006600" y="3403600"/>
          <p14:tracePt t="21989" x="2006600" y="3409950"/>
          <p14:tracePt t="22001" x="2012950" y="3409950"/>
          <p14:tracePt t="22001" x="2025650" y="3416300"/>
          <p14:tracePt t="22020" x="2025650" y="3422650"/>
          <p14:tracePt t="22020" x="2032000" y="3422650"/>
          <p14:tracePt t="22037" x="2038350" y="3422650"/>
          <p14:tracePt t="22037" x="2044700" y="3422650"/>
          <p14:tracePt t="22053" x="2051050" y="3416300"/>
          <p14:tracePt t="22068" x="2057400" y="3416300"/>
          <p14:tracePt t="22068" x="2063750" y="3409950"/>
          <p14:tracePt t="22068" x="2070100" y="3403600"/>
          <p14:tracePt t="22089" x="2076450" y="3403600"/>
          <p14:tracePt t="22089" x="2082800" y="3397250"/>
          <p14:tracePt t="22103" x="2089150" y="3390900"/>
          <p14:tracePt t="22118" x="2095500" y="3384550"/>
          <p14:tracePt t="22118" x="2101850" y="3384550"/>
          <p14:tracePt t="22137" x="2108200" y="3371850"/>
          <p14:tracePt t="22152" x="2114550" y="3365500"/>
          <p14:tracePt t="22169" x="2114550" y="3359150"/>
          <p14:tracePt t="22185" x="2108200" y="3359150"/>
          <p14:tracePt t="22202" x="2101850" y="3352800"/>
          <p14:tracePt t="22220" x="2095500" y="3352800"/>
          <p14:tracePt t="22244" x="2089150" y="3359150"/>
          <p14:tracePt t="22267" x="2089150" y="3365500"/>
          <p14:tracePt t="22279" x="2089150" y="3371850"/>
          <p14:tracePt t="22295" x="2095500" y="3371850"/>
          <p14:tracePt t="22319" x="2101850" y="3371850"/>
          <p14:tracePt t="22339" x="2108200" y="3365500"/>
          <p14:tracePt t="22371" x="2114550" y="3359150"/>
          <p14:tracePt t="22387" x="2120900" y="3352800"/>
          <p14:tracePt t="22392" x="2120900" y="3346450"/>
          <p14:tracePt t="22403" x="2120900" y="3340100"/>
          <p14:tracePt t="22403" x="2127250" y="3333750"/>
          <p14:tracePt t="22403" x="2127250" y="3327400"/>
          <p14:tracePt t="22424" x="2127250" y="3321050"/>
          <p14:tracePt t="22436" x="2127250" y="3314700"/>
          <p14:tracePt t="22436" x="2120900" y="3295650"/>
          <p14:tracePt t="22454" x="2114550" y="3282950"/>
          <p14:tracePt t="22454" x="2108200" y="3276600"/>
          <p14:tracePt t="22471" x="2095500" y="3270250"/>
          <p14:tracePt t="22471" x="2082800" y="3263900"/>
          <p14:tracePt t="22488" x="2070100" y="3257550"/>
          <p14:tracePt t="22488" x="2057400" y="3251200"/>
          <p14:tracePt t="22504" x="2038350" y="3251200"/>
          <p14:tracePt t="22504" x="2012950" y="3251200"/>
          <p14:tracePt t="22521" x="2000250" y="3257550"/>
          <p14:tracePt t="22521" x="1987550" y="3270250"/>
          <p14:tracePt t="22538" x="1974850" y="3276600"/>
          <p14:tracePt t="22538" x="1962150" y="3289300"/>
          <p14:tracePt t="22555" x="1955800" y="3302000"/>
          <p14:tracePt t="22555" x="1943100" y="3333750"/>
          <p14:tracePt t="22572" x="1936750" y="3346450"/>
          <p14:tracePt t="22572" x="1930400" y="3359150"/>
          <p14:tracePt t="22588" x="1930400" y="3371850"/>
          <p14:tracePt t="22588" x="1930400" y="3378200"/>
          <p14:tracePt t="22605" x="1936750" y="3384550"/>
          <p14:tracePt t="22605" x="1943100" y="3390900"/>
          <p14:tracePt t="22622" x="1949450" y="3390900"/>
          <p14:tracePt t="22622" x="1955800" y="3397250"/>
          <p14:tracePt t="22622" x="1962150" y="3390900"/>
          <p14:tracePt t="22641" x="1968500" y="3390900"/>
          <p14:tracePt t="22653" x="1974850" y="3384550"/>
          <p14:tracePt t="22653" x="1993900" y="3371850"/>
          <p14:tracePt t="22672" x="2000250" y="3365500"/>
          <p14:tracePt t="22672" x="2006600" y="3359150"/>
          <p14:tracePt t="22689" x="2012950" y="3352800"/>
          <p14:tracePt t="22689" x="2019300" y="3346450"/>
          <p14:tracePt t="22705" x="2019300" y="3340100"/>
          <p14:tracePt t="22705" x="2025650" y="3327400"/>
          <p14:tracePt t="22705" x="2032000" y="3321050"/>
          <p14:tracePt t="22724" x="2038350" y="3314700"/>
          <p14:tracePt t="22737" x="2038350" y="3308350"/>
          <p14:tracePt t="22737" x="2044700" y="3295650"/>
          <p14:tracePt t="22755" x="2044700" y="3289300"/>
          <p14:tracePt t="22755" x="2044700" y="3282950"/>
          <p14:tracePt t="22772" x="2038350" y="3276600"/>
          <p14:tracePt t="22792" x="2038350" y="3270250"/>
          <p14:tracePt t="22811" x="2032000" y="3263900"/>
          <p14:tracePt t="22827" x="2025650" y="3263900"/>
          <p14:tracePt t="22851" x="2019300" y="3257550"/>
          <p14:tracePt t="22875" x="2012950" y="3257550"/>
          <p14:tracePt t="22903" x="2012950" y="3263900"/>
          <p14:tracePt t="22935" x="2012950" y="3270250"/>
          <p14:tracePt t="22956" x="2012950" y="3276600"/>
          <p14:tracePt t="22971" x="2012950" y="3282950"/>
          <p14:tracePt t="22995" x="2019300" y="3289300"/>
          <p14:tracePt t="23083" x="2025650" y="3289300"/>
          <p14:tracePt t="23091" x="2025650" y="3302000"/>
          <p14:tracePt t="23105" x="2025650" y="3308350"/>
          <p14:tracePt t="23105" x="2032000" y="3327400"/>
          <p14:tracePt t="23123" x="2038350" y="3346450"/>
          <p14:tracePt t="23123" x="2038350" y="3359150"/>
          <p14:tracePt t="23140" x="2044700" y="3371850"/>
          <p14:tracePt t="23140" x="2044700" y="3390900"/>
          <p14:tracePt t="23156" x="2051050" y="3403600"/>
          <p14:tracePt t="23156" x="2057400" y="3429000"/>
          <p14:tracePt t="23174" x="2057400" y="3441700"/>
          <p14:tracePt t="23174" x="2057400" y="3454400"/>
          <p14:tracePt t="23190" x="2057400" y="3467100"/>
          <p14:tracePt t="23190" x="2057400" y="3479800"/>
          <p14:tracePt t="23207" x="2051050" y="3492500"/>
          <p14:tracePt t="23207" x="2051050" y="3505200"/>
          <p14:tracePt t="23223" x="2044700" y="3524250"/>
          <p14:tracePt t="23223" x="2032000" y="3556000"/>
          <p14:tracePt t="23240" x="2032000" y="3575050"/>
          <p14:tracePt t="23240" x="2025650" y="3594100"/>
          <p14:tracePt t="23257" x="2019300" y="3619500"/>
          <p14:tracePt t="23257" x="2012950" y="3638550"/>
          <p14:tracePt t="23274" x="2006600" y="3663950"/>
          <p14:tracePt t="23274" x="2006600" y="3683000"/>
          <p14:tracePt t="23290" x="2000250" y="3708400"/>
          <p14:tracePt t="23290" x="1993900" y="3746500"/>
          <p14:tracePt t="23309" x="1987550" y="3765550"/>
          <p14:tracePt t="23309" x="1987550" y="3784600"/>
          <p14:tracePt t="23326" x="1981200" y="3797300"/>
          <p14:tracePt t="23326" x="1981200" y="3810000"/>
          <p14:tracePt t="23341" x="1981200" y="3822700"/>
          <p14:tracePt t="23341" x="1974850" y="3835400"/>
          <p14:tracePt t="23357" x="1974850" y="3841750"/>
          <p14:tracePt t="23357" x="1968500" y="3854450"/>
          <p14:tracePt t="23357" x="1962150" y="3867150"/>
          <p14:tracePt t="23377" x="1962150" y="3873500"/>
          <p14:tracePt t="23389" x="1955800" y="3886200"/>
          <p14:tracePt t="23389" x="1943100" y="3898900"/>
          <p14:tracePt t="23407" x="1936750" y="3911600"/>
          <p14:tracePt t="23407" x="1930400" y="3917950"/>
          <p14:tracePt t="23407" x="1924050" y="3924300"/>
          <p14:tracePt t="23428" x="1911350" y="3930650"/>
          <p14:tracePt t="23439" x="1905000" y="3930650"/>
          <p14:tracePt t="23439" x="1898650" y="3937000"/>
          <p14:tracePt t="23439" x="1892300" y="3943350"/>
          <p14:tracePt t="23460" x="1879600" y="3943350"/>
          <p14:tracePt t="23460" x="1873250" y="3949700"/>
          <p14:tracePt t="23474" x="1866900" y="3949700"/>
          <p14:tracePt t="23474" x="1860550" y="3956050"/>
          <p14:tracePt t="23491" x="1854200" y="3956050"/>
          <p14:tracePt t="23491" x="1847850" y="3956050"/>
          <p14:tracePt t="23508" x="1841500" y="3956050"/>
          <p14:tracePt t="23508" x="1835150" y="3956050"/>
          <p14:tracePt t="23525" x="1828800" y="3956050"/>
          <p14:tracePt t="23525" x="1816100" y="3956050"/>
          <p14:tracePt t="23542" x="1809750" y="3956050"/>
          <p14:tracePt t="23542" x="1803400" y="3956050"/>
          <p14:tracePt t="23558" x="1797050" y="3956050"/>
          <p14:tracePt t="23558" x="1790700" y="3956050"/>
          <p14:tracePt t="23574" x="1784350" y="3956050"/>
          <p14:tracePt t="23574" x="1778000" y="3956050"/>
          <p14:tracePt t="23592" x="1771650" y="3956050"/>
          <p14:tracePt t="23607" x="1758950" y="3956050"/>
          <p14:tracePt t="23624" x="1746250" y="3962400"/>
          <p14:tracePt t="23640" x="1733550" y="3962400"/>
          <p14:tracePt t="23660" x="1727200" y="3962400"/>
          <p14:tracePt t="23676" x="1720850" y="3962400"/>
          <p14:tracePt t="23691" x="1714500" y="3962400"/>
          <p14:tracePt t="23707" x="1708150" y="3962400"/>
          <p14:tracePt t="23724" x="1701800" y="3962400"/>
          <p14:tracePt t="23740" x="1695450" y="3962400"/>
          <p14:tracePt t="23757" x="1689100" y="3968750"/>
          <p14:tracePt t="23774" x="1682750" y="3968750"/>
          <p14:tracePt t="23791" x="1676400" y="3968750"/>
          <p14:tracePt t="23807" x="1670050" y="3968750"/>
          <p14:tracePt t="23824" x="1663700" y="3968750"/>
          <p14:tracePt t="23841" x="1657350" y="3962400"/>
          <p14:tracePt t="23863" x="1657350" y="3956050"/>
          <p14:tracePt t="23887" x="1657350" y="3949700"/>
          <p14:tracePt t="23899" x="1651000" y="3943350"/>
          <p14:tracePt t="23908" x="1651000" y="3937000"/>
          <p14:tracePt t="23908" x="1651000" y="3924300"/>
          <p14:tracePt t="23926" x="1651000" y="3917950"/>
          <p14:tracePt t="23926" x="1651000" y="3898900"/>
          <p14:tracePt t="23942" x="1657350" y="3886200"/>
          <p14:tracePt t="23942" x="1657350" y="3841750"/>
          <p14:tracePt t="23960" x="1657350" y="3816350"/>
          <p14:tracePt t="23960" x="1657350" y="3784600"/>
          <p14:tracePt t="23976" x="1657350" y="3746500"/>
          <p14:tracePt t="23976" x="1663700" y="3708400"/>
          <p14:tracePt t="23993" x="1670050" y="3663950"/>
          <p14:tracePt t="23993" x="1676400" y="3619500"/>
          <p14:tracePt t="24010" x="1682750" y="3575050"/>
          <p14:tracePt t="24010" x="1695450" y="3524250"/>
          <p14:tracePt t="24010" x="1708150" y="3479800"/>
          <p14:tracePt t="24029" x="1720850" y="3435350"/>
          <p14:tracePt t="24041" x="1739900" y="3390900"/>
          <p14:tracePt t="24041" x="1778000" y="3302000"/>
          <p14:tracePt t="24060" x="1790700" y="3257550"/>
          <p14:tracePt t="24060" x="1809750" y="3219450"/>
          <p14:tracePt t="24076" x="1828800" y="3181350"/>
          <p14:tracePt t="24076" x="1841500" y="3149600"/>
          <p14:tracePt t="24093" x="1860550" y="3117850"/>
          <p14:tracePt t="24093" x="1873250" y="3086100"/>
          <p14:tracePt t="24109" x="1885950" y="3060700"/>
          <p14:tracePt t="24109" x="1892300" y="3035300"/>
          <p14:tracePt t="24109" x="1905000" y="3009900"/>
          <p14:tracePt t="24128" x="1905000" y="2990850"/>
          <p14:tracePt t="24128" x="1911350" y="2971800"/>
          <p14:tracePt t="24143" x="1911350" y="2959100"/>
          <p14:tracePt t="24143" x="1911350" y="2940050"/>
          <p14:tracePt t="24160" x="1911350" y="2927350"/>
          <p14:tracePt t="24160" x="1905000" y="2914650"/>
          <p14:tracePt t="24177" x="1898650" y="2901950"/>
          <p14:tracePt t="24177" x="1885950" y="2882900"/>
          <p14:tracePt t="24194" x="1879600" y="2876550"/>
          <p14:tracePt t="24194" x="1866900" y="2870200"/>
          <p14:tracePt t="24210" x="1860550" y="2870200"/>
          <p14:tracePt t="24210" x="1854200" y="2863850"/>
          <p14:tracePt t="24227" x="1847850" y="2863850"/>
          <p14:tracePt t="24227" x="1841500" y="2863850"/>
          <p14:tracePt t="24243" x="1835150" y="2857500"/>
          <p14:tracePt t="24243" x="1822450" y="2857500"/>
          <p14:tracePt t="24260" x="1816100" y="2857500"/>
          <p14:tracePt t="24260" x="1809750" y="2857500"/>
          <p14:tracePt t="24277" x="1809750" y="2851150"/>
          <p14:tracePt t="24277" x="1797050" y="2851150"/>
          <p14:tracePt t="24294" x="1790700" y="2851150"/>
          <p14:tracePt t="24294" x="1778000" y="2851150"/>
          <p14:tracePt t="24310" x="1771650" y="2851150"/>
          <p14:tracePt t="24310" x="1765300" y="2851150"/>
          <p14:tracePt t="24328" x="1746250" y="2857500"/>
          <p14:tracePt t="24328" x="1739900" y="2857500"/>
          <p14:tracePt t="24345" x="1733550" y="2863850"/>
          <p14:tracePt t="24345" x="1727200" y="2870200"/>
          <p14:tracePt t="24361" x="1720850" y="2882900"/>
          <p14:tracePt t="24361" x="1714500" y="2895600"/>
          <p14:tracePt t="24377" x="1708150" y="2901950"/>
          <p14:tracePt t="24377" x="1695450" y="2921000"/>
          <p14:tracePt t="24377" x="1689100" y="2933700"/>
          <p14:tracePt t="24397" x="1682750" y="2952750"/>
          <p14:tracePt t="24409" x="1682750" y="2965450"/>
          <p14:tracePt t="24409" x="1676400" y="2997200"/>
          <p14:tracePt t="24429" x="1670050" y="3016250"/>
          <p14:tracePt t="24429" x="1670050" y="3028950"/>
          <p14:tracePt t="24445" x="1670050" y="3048000"/>
          <p14:tracePt t="24445" x="1676400" y="3073400"/>
          <p14:tracePt t="24461" x="1682750" y="3098800"/>
          <p14:tracePt t="24461" x="1689100" y="3130550"/>
          <p14:tracePt t="24478" x="1695450" y="3168650"/>
          <p14:tracePt t="24478" x="1727200" y="3244850"/>
          <p14:tracePt t="24495" x="1739900" y="3289300"/>
          <p14:tracePt t="24495" x="1752600" y="3333750"/>
          <p14:tracePt t="24511" x="1765300" y="3371850"/>
          <p14:tracePt t="24511" x="1778000" y="3416300"/>
          <p14:tracePt t="24528" x="1784350" y="3460750"/>
          <p14:tracePt t="24528" x="1797050" y="3498850"/>
          <p14:tracePt t="24545" x="1803400" y="3543300"/>
          <p14:tracePt t="24545" x="1816100" y="3638550"/>
          <p14:tracePt t="24561" x="1822450" y="3683000"/>
          <p14:tracePt t="24561" x="1828800" y="3733800"/>
          <p14:tracePt t="24578" x="1835150" y="3784600"/>
          <p14:tracePt t="24578" x="1835150" y="3829050"/>
          <p14:tracePt t="24595" x="1841500" y="3873500"/>
          <p14:tracePt t="24595" x="1841500" y="3962400"/>
          <p14:tracePt t="24612" x="1847850" y="4000500"/>
          <p14:tracePt t="24612" x="1847850" y="4038600"/>
          <p14:tracePt t="24629" x="1847850" y="4064000"/>
          <p14:tracePt t="24629" x="1847850" y="4095750"/>
          <p14:tracePt t="24646" x="1847850" y="4121150"/>
          <p14:tracePt t="24646" x="1854200" y="4140200"/>
          <p14:tracePt t="24661" x="1854200" y="4159250"/>
          <p14:tracePt t="24661" x="1854200" y="4171950"/>
          <p14:tracePt t="24661" x="1860550" y="4178300"/>
          <p14:tracePt t="24681" x="1860550" y="4191000"/>
          <p14:tracePt t="24693" x="1866900" y="4197350"/>
          <p14:tracePt t="24711" x="1873250" y="4191000"/>
          <p14:tracePt t="24728" x="1879600" y="4184650"/>
          <p14:tracePt t="24743" x="1879600" y="4178300"/>
          <p14:tracePt t="24743" x="1885950" y="4171950"/>
          <p14:tracePt t="24763" x="1892300" y="4165600"/>
          <p14:tracePt t="24777" x="1892300" y="4159250"/>
          <p14:tracePt t="24777" x="1898650" y="4146550"/>
          <p14:tracePt t="24795" x="1898650" y="4133850"/>
          <p14:tracePt t="24795" x="1898650" y="4127500"/>
          <p14:tracePt t="24812" x="1898650" y="4121150"/>
          <p14:tracePt t="24812" x="1898650" y="4108450"/>
          <p14:tracePt t="24829" x="1898650" y="4102100"/>
          <p14:tracePt t="24829" x="1892300" y="4089400"/>
          <p14:tracePt t="24845" x="1892300" y="4076700"/>
          <p14:tracePt t="24845" x="1885950" y="4057650"/>
          <p14:tracePt t="24862" x="1879600" y="4044950"/>
          <p14:tracePt t="24862" x="1879600" y="4038600"/>
          <p14:tracePt t="24879" x="1873250" y="4025900"/>
          <p14:tracePt t="24879" x="1866900" y="4019550"/>
          <p14:tracePt t="24895" x="1866900" y="4006850"/>
          <p14:tracePt t="24895" x="1854200" y="3994150"/>
          <p14:tracePt t="24913" x="1854200" y="3987800"/>
          <p14:tracePt t="24913" x="1847850" y="3981450"/>
          <p14:tracePt t="24930" x="1841500" y="3975100"/>
          <p14:tracePt t="24930" x="1841500" y="3968750"/>
          <p14:tracePt t="24946" x="1835150" y="3962400"/>
          <p14:tracePt t="24961" x="1828800" y="3956050"/>
          <p14:tracePt t="24978" x="1828800" y="3949700"/>
          <p14:tracePt t="24996" x="1828800" y="3943350"/>
          <p14:tracePt t="25019" x="1828800" y="3937000"/>
          <p14:tracePt t="25040" x="1835150" y="3930650"/>
          <p14:tracePt t="25055" x="1835150" y="3924300"/>
          <p14:tracePt t="25071" x="1841500" y="3917950"/>
          <p14:tracePt t="25087" x="1841500" y="3911600"/>
          <p14:tracePt t="25115" x="1841500" y="3905250"/>
          <p14:tracePt t="25140" x="1835150" y="3898900"/>
          <p14:tracePt t="25167" x="1828800" y="3898900"/>
          <p14:tracePt t="25199" x="1822450" y="3892550"/>
          <p14:tracePt t="25244" x="1816100" y="3886200"/>
          <p14:tracePt t="25259" x="1816100" y="3879850"/>
          <p14:tracePt t="25272" x="1822450" y="3879850"/>
          <p14:tracePt t="25327" x="1828800" y="3879850"/>
          <p14:tracePt t="25340" x="1841500" y="3873500"/>
          <p14:tracePt t="25355" x="1847850" y="3873500"/>
          <p14:tracePt t="25371" x="1854200" y="3867150"/>
          <p14:tracePt t="25379" x="1866900" y="3860800"/>
          <p14:tracePt t="25400" x="1873250" y="3860800"/>
          <p14:tracePt t="25416" x="1879600" y="3854450"/>
          <p14:tracePt t="25432" x="1873250" y="3860800"/>
          <p14:tracePt t="25475" x="1866900" y="3860800"/>
          <p14:tracePt t="25483" x="1854200" y="3860800"/>
          <p14:tracePt t="25500" x="1847850" y="3860800"/>
          <p14:tracePt t="25513" x="1841500" y="3867150"/>
          <p14:tracePt t="25530" x="1835150" y="3867150"/>
          <p14:tracePt t="25546" x="1841500" y="3860800"/>
          <p14:tracePt t="25595" x="1847850" y="3860800"/>
          <p14:tracePt t="25611" x="1854200" y="3860800"/>
          <p14:tracePt t="25627" x="1866900" y="3854450"/>
          <p14:tracePt t="25639" x="1873250" y="3848100"/>
          <p14:tracePt t="25655" x="1879600" y="3841750"/>
          <p14:tracePt t="25692" x="1873250" y="3841750"/>
          <p14:tracePt t="25747" x="1866900" y="3841750"/>
          <p14:tracePt t="25767" x="1873250" y="3841750"/>
          <p14:tracePt t="25843" x="1873250" y="3835400"/>
          <p14:tracePt t="25879" x="1866900" y="3841750"/>
          <p14:tracePt t="25939" x="1860550" y="3841750"/>
          <p14:tracePt t="25963" x="1854200" y="3841750"/>
          <p14:tracePt t="25979" x="1847850" y="3848100"/>
          <p14:tracePt t="25999" x="1847850" y="3841750"/>
          <p14:tracePt t="26119" x="1841500" y="3841750"/>
          <p14:tracePt t="26188" x="1854200" y="3841750"/>
          <p14:tracePt t="26279" x="1860550" y="3841750"/>
          <p14:tracePt t="26287" x="1866900" y="3835400"/>
          <p14:tracePt t="26287" x="1873250" y="3835400"/>
          <p14:tracePt t="26300" x="1879600" y="3835400"/>
          <p14:tracePt t="26300" x="1885950" y="3835400"/>
          <p14:tracePt t="26317" x="1898650" y="3835400"/>
          <p14:tracePt t="26317" x="1905000" y="3835400"/>
          <p14:tracePt t="26333" x="1911350" y="3835400"/>
          <p14:tracePt t="26333" x="1917700" y="3835400"/>
          <p14:tracePt t="26351" x="1930400" y="3835400"/>
          <p14:tracePt t="26368" x="1924050" y="3829050"/>
          <p14:tracePt t="26399" x="1917700" y="3829050"/>
          <p14:tracePt t="26412" x="1911350" y="3829050"/>
          <p14:tracePt t="26420" x="1898650" y="3829050"/>
          <p14:tracePt t="26432" x="1892300" y="3829050"/>
          <p14:tracePt t="26432" x="1885950" y="3829050"/>
          <p14:tracePt t="26432" x="1879600" y="3829050"/>
          <p14:tracePt t="26453" x="1866900" y="3829050"/>
          <p14:tracePt t="26453" x="1860550" y="3835400"/>
          <p14:tracePt t="26468" x="1854200" y="3835400"/>
          <p14:tracePt t="26468" x="1847850" y="3841750"/>
          <p14:tracePt t="26484" x="1841500" y="3841750"/>
          <p14:tracePt t="26499" x="1828800" y="3848100"/>
          <p14:tracePt t="26516" x="1835150" y="3848100"/>
          <p14:tracePt t="26547" x="1841500" y="3848100"/>
          <p14:tracePt t="26555" x="1847850" y="3841750"/>
          <p14:tracePt t="26572" x="1854200" y="3835400"/>
          <p14:tracePt t="26583" x="1866900" y="3835400"/>
          <p14:tracePt t="26600" x="1873250" y="3829050"/>
          <p14:tracePt t="26617" x="1873250" y="3822700"/>
          <p14:tracePt t="26633" x="1879600" y="3829050"/>
          <p14:tracePt t="26667" x="1873250" y="3835400"/>
          <p14:tracePt t="26683" x="1873250" y="3841750"/>
          <p14:tracePt t="26699" x="1866900" y="3848100"/>
          <p14:tracePt t="26719" x="1873250" y="3841750"/>
          <p14:tracePt t="26803" x="1879600" y="3841750"/>
          <p14:tracePt t="26827" x="1885950" y="3841750"/>
          <p14:tracePt t="26839" x="1892300" y="3841750"/>
          <p14:tracePt t="26855" x="1898650" y="3835400"/>
          <p14:tracePt t="26899" x="1892300" y="3835400"/>
          <p14:tracePt t="26931" x="1885950" y="3835400"/>
          <p14:tracePt t="26947" x="1879600" y="3835400"/>
          <p14:tracePt t="26959" x="1873250" y="3841750"/>
          <p14:tracePt t="26975" x="1860550" y="3841750"/>
          <p14:tracePt t="26991" x="1854200" y="3841750"/>
          <p14:tracePt t="27007" x="1860550" y="3841750"/>
          <p14:tracePt t="27067" x="1866900" y="3841750"/>
          <p14:tracePt t="27087" x="1873250" y="3841750"/>
          <p14:tracePt t="27119" x="1879600" y="3841750"/>
          <p14:tracePt t="27163" x="1885950" y="3835400"/>
          <p14:tracePt t="27187" x="1892300" y="3835400"/>
          <p14:tracePt t="27199" x="1892300" y="3829050"/>
          <p14:tracePt t="27224" x="1892300" y="3835400"/>
          <p14:tracePt t="27275" x="1885950" y="3835400"/>
          <p14:tracePt t="27291" x="1873250" y="3841750"/>
          <p14:tracePt t="27307" x="1866900" y="3841750"/>
          <p14:tracePt t="27320" x="1860550" y="3841750"/>
          <p14:tracePt t="27335" x="1854200" y="3848100"/>
          <p14:tracePt t="27351" x="1860550" y="3848100"/>
          <p14:tracePt t="27428" x="1866900" y="3841750"/>
          <p14:tracePt t="27448" x="1866900" y="3835400"/>
          <p14:tracePt t="27471" x="1873250" y="3829050"/>
          <p14:tracePt t="27515" x="1873250" y="3835400"/>
          <p14:tracePt t="27567" x="1866900" y="3841750"/>
          <p14:tracePt t="27591" x="1866900" y="3848100"/>
          <p14:tracePt t="27608" x="1860550" y="3854450"/>
          <p14:tracePt t="27635" x="1860550" y="3848100"/>
          <p14:tracePt t="27659" x="1866900" y="3841750"/>
          <p14:tracePt t="27671" x="1873250" y="3841750"/>
          <p14:tracePt t="27680" x="1879600" y="3841750"/>
          <p14:tracePt t="27688" x="1885950" y="3835400"/>
          <p14:tracePt t="27688" x="1892300" y="3835400"/>
          <p14:tracePt t="27705" x="1898650" y="3835400"/>
          <p14:tracePt t="27705" x="1905000" y="3835400"/>
          <p14:tracePt t="27721" x="1911350" y="3835400"/>
          <p14:tracePt t="27737" x="1898650" y="3841750"/>
          <p14:tracePt t="27787" x="1892300" y="3841750"/>
          <p14:tracePt t="27792" x="1885950" y="3841750"/>
          <p14:tracePt t="27803" x="1879600" y="3841750"/>
          <p14:tracePt t="27803" x="1873250" y="3841750"/>
          <p14:tracePt t="27803" x="1860550" y="3848100"/>
          <p14:tracePt t="27824" x="1854200" y="3848100"/>
          <p14:tracePt t="27837" x="1841500" y="3848100"/>
          <p14:tracePt t="27837" x="1828800" y="3848100"/>
          <p14:tracePt t="27855" x="1822450" y="3854450"/>
          <p14:tracePt t="27870" x="1822450" y="3860800"/>
          <p14:tracePt t="27892" x="1828800" y="3860800"/>
          <p14:tracePt t="27908" x="1835150" y="3867150"/>
          <p14:tracePt t="27922" x="1841500" y="3867150"/>
          <p14:tracePt t="27922" x="1847850" y="3860800"/>
          <p14:tracePt t="27939" x="1854200" y="3860800"/>
          <p14:tracePt t="27939" x="1860550" y="3860800"/>
          <p14:tracePt t="27956" x="1866900" y="3854450"/>
          <p14:tracePt t="27956" x="1879600" y="3848100"/>
          <p14:tracePt t="27972" x="1885950" y="3848100"/>
          <p14:tracePt t="27972" x="1892300" y="3841750"/>
          <p14:tracePt t="27989" x="1892300" y="3835400"/>
          <p14:tracePt t="27989" x="1898650" y="3835400"/>
          <p14:tracePt t="28005" x="1905000" y="3829050"/>
          <p14:tracePt t="28005" x="1905000" y="3822700"/>
          <p14:tracePt t="28022" x="1911350" y="3816350"/>
          <p14:tracePt t="28022" x="1911350" y="3810000"/>
          <p14:tracePt t="28039" x="1905000" y="3810000"/>
          <p14:tracePt t="28080" x="1898650" y="3816350"/>
          <p14:tracePt t="28091" x="1892300" y="3822700"/>
          <p14:tracePt t="28107" x="1885950" y="3829050"/>
          <p14:tracePt t="28116" x="1879600" y="3835400"/>
          <p14:tracePt t="28124" x="1879600" y="3841750"/>
          <p14:tracePt t="28124" x="1879600" y="3848100"/>
          <p14:tracePt t="28140" x="1873250" y="3854450"/>
          <p14:tracePt t="28155" x="1873250" y="3867150"/>
          <p14:tracePt t="28171" x="1866900" y="3873500"/>
          <p14:tracePt t="28188" x="1866900" y="3879850"/>
          <p14:tracePt t="28211" x="1866900" y="3886200"/>
          <p14:tracePt t="28228" x="1860550" y="3892550"/>
          <p14:tracePt t="28244" x="1860550" y="3898900"/>
          <p14:tracePt t="28259" x="1854200" y="3905250"/>
          <p14:tracePt t="28272" x="1847850" y="3911600"/>
          <p14:tracePt t="28295" x="1841500" y="3917950"/>
          <p14:tracePt t="28320" x="1841500" y="3924300"/>
          <p14:tracePt t="28332" x="1835150" y="3930650"/>
          <p14:tracePt t="28348" x="1828800" y="3937000"/>
          <p14:tracePt t="28355" x="1822450" y="3943350"/>
          <p14:tracePt t="28355" x="1816100" y="3943350"/>
          <p14:tracePt t="28374" x="1809750" y="3949700"/>
          <p14:tracePt t="28374" x="1803400" y="3956050"/>
          <p14:tracePt t="28374" x="1797050" y="3962400"/>
          <p14:tracePt t="28392" x="1790700" y="3962400"/>
          <p14:tracePt t="28392" x="1784350" y="3968750"/>
          <p14:tracePt t="28408" x="1778000" y="3975100"/>
          <p14:tracePt t="28408" x="1771650" y="3975100"/>
          <p14:tracePt t="28426" x="1765300" y="3981450"/>
          <p14:tracePt t="28426" x="1758950" y="3987800"/>
          <p14:tracePt t="28441" x="1746250" y="3994150"/>
          <p14:tracePt t="28456" x="1739900" y="3994150"/>
          <p14:tracePt t="28473" x="1733550" y="4000500"/>
          <p14:tracePt t="28489" x="1727200" y="4000500"/>
          <p14:tracePt t="28489" x="1727200" y="3994150"/>
          <p14:tracePt t="28507" x="1720850" y="3987800"/>
          <p14:tracePt t="28523" x="1720850" y="3981450"/>
          <p14:tracePt t="28539" x="1720850" y="3975100"/>
          <p14:tracePt t="28556" x="1714500" y="3968750"/>
          <p14:tracePt t="28573" x="1714500" y="3956050"/>
          <p14:tracePt t="28590" x="1708150" y="3949700"/>
          <p14:tracePt t="28590" x="1708150" y="3943350"/>
          <p14:tracePt t="28608" x="1708150" y="3930650"/>
          <p14:tracePt t="28627" x="1701800" y="3924300"/>
          <p14:tracePt t="28627" x="1701800" y="3917950"/>
          <p14:tracePt t="28641" x="1701800" y="3911600"/>
          <p14:tracePt t="28656" x="1701800" y="3905250"/>
          <p14:tracePt t="28656" x="1701800" y="3898900"/>
          <p14:tracePt t="28675" x="1701800" y="3892550"/>
          <p14:tracePt t="28675" x="1701800" y="3886200"/>
          <p14:tracePt t="28692" x="1701800" y="3879850"/>
          <p14:tracePt t="28708" x="1701800" y="3873500"/>
          <p14:tracePt t="28723" x="1708150" y="3860800"/>
          <p14:tracePt t="28740" x="1708150" y="3854450"/>
          <p14:tracePt t="28740" x="1714500" y="3848100"/>
          <p14:tracePt t="28759" x="1714500" y="3841750"/>
          <p14:tracePt t="28773" x="1720850" y="3829050"/>
          <p14:tracePt t="28790" x="1727200" y="3822700"/>
          <p14:tracePt t="28790" x="1727200" y="3816350"/>
          <p14:tracePt t="28808" x="1733550" y="3810000"/>
          <p14:tracePt t="28823" x="1746250" y="3803650"/>
          <p14:tracePt t="28840" x="1746250" y="3797300"/>
          <p14:tracePt t="28840" x="1752600" y="3790950"/>
          <p14:tracePt t="28840" x="1758950" y="3784600"/>
          <p14:tracePt t="28861" x="1758950" y="3778250"/>
          <p14:tracePt t="28861" x="1765300" y="3771900"/>
          <p14:tracePt t="28875" x="1771650" y="3765550"/>
          <p14:tracePt t="28875" x="1778000" y="3759200"/>
          <p14:tracePt t="28892" x="1790700" y="3746500"/>
          <p14:tracePt t="28892" x="1797050" y="3733800"/>
          <p14:tracePt t="28908" x="1809750" y="3727450"/>
          <p14:tracePt t="28908" x="1822450" y="3714750"/>
          <p14:tracePt t="28908" x="1828800" y="3702050"/>
          <p14:tracePt t="28928" x="1841500" y="3689350"/>
          <p14:tracePt t="28928" x="1860550" y="3683000"/>
          <p14:tracePt t="28942" x="1866900" y="3670300"/>
          <p14:tracePt t="28942" x="1879600" y="3663950"/>
          <p14:tracePt t="28959" x="1892300" y="3657600"/>
          <p14:tracePt t="28959" x="1905000" y="3651250"/>
          <p14:tracePt t="28975" x="1917700" y="3638550"/>
          <p14:tracePt t="28975" x="1936750" y="3625850"/>
          <p14:tracePt t="28992" x="1943100" y="3613150"/>
          <p14:tracePt t="28992" x="1955800" y="3606800"/>
          <p14:tracePt t="29009" x="1962150" y="3594100"/>
          <p14:tracePt t="29009" x="1974850" y="3581400"/>
          <p14:tracePt t="29026" x="1981200" y="3568700"/>
          <p14:tracePt t="29026" x="1993900" y="3556000"/>
          <p14:tracePt t="29042" x="2000250" y="3543300"/>
          <p14:tracePt t="29042" x="2006600" y="3524250"/>
          <p14:tracePt t="29060" x="2006600" y="3498850"/>
          <p14:tracePt t="29060" x="2012950" y="3486150"/>
          <p14:tracePt t="29076" x="2006600" y="3473450"/>
          <p14:tracePt t="29076" x="2006600" y="3467100"/>
          <p14:tracePt t="29092" x="2006600" y="3454400"/>
          <p14:tracePt t="29092" x="2000250" y="3448050"/>
          <p14:tracePt t="29109" x="1993900" y="3441700"/>
          <p14:tracePt t="29109" x="1987550" y="3435350"/>
          <p14:tracePt t="29109" x="1987550" y="3429000"/>
          <p14:tracePt t="29128" x="1981200" y="3422650"/>
          <p14:tracePt t="29141" x="1968500" y="3416300"/>
          <p14:tracePt t="29141" x="1949450" y="3409950"/>
          <p14:tracePt t="29160" x="1936750" y="3409950"/>
          <p14:tracePt t="29160" x="1930400" y="3403600"/>
          <p14:tracePt t="29176" x="1917700" y="3403600"/>
          <p14:tracePt t="29176" x="1905000" y="3403600"/>
          <p14:tracePt t="29193" x="1892300" y="3403600"/>
          <p14:tracePt t="29193" x="1879600" y="3397250"/>
          <p14:tracePt t="29209" x="1866900" y="3397250"/>
          <p14:tracePt t="29209" x="1854200" y="3397250"/>
          <p14:tracePt t="29209" x="1847850" y="3397250"/>
          <p14:tracePt t="29228" x="1835150" y="3397250"/>
          <p14:tracePt t="29228" x="1828800" y="3397250"/>
          <p14:tracePt t="29243" x="1816100" y="3403600"/>
          <p14:tracePt t="29243" x="1809750" y="3403600"/>
          <p14:tracePt t="29260" x="1803400" y="3403600"/>
          <p14:tracePt t="29275" x="1790700" y="3409950"/>
          <p14:tracePt t="29292" x="1797050" y="3416300"/>
          <p14:tracePt t="29339" x="1797050" y="3422650"/>
          <p14:tracePt t="29359" x="1797050" y="3429000"/>
          <p14:tracePt t="29383" x="1790700" y="3435350"/>
          <p14:tracePt t="29407" x="1784350" y="3435350"/>
          <p14:tracePt t="29419" x="1778000" y="3441700"/>
          <p14:tracePt t="29436" x="1771650" y="3441700"/>
          <p14:tracePt t="29451" x="1765300" y="3441700"/>
          <p14:tracePt t="29467" x="1758950" y="3441700"/>
          <p14:tracePt t="29480" x="1752600" y="3441700"/>
          <p14:tracePt t="29492" x="1746250" y="3448050"/>
          <p14:tracePt t="29492" x="1733550" y="3448050"/>
          <p14:tracePt t="29512" x="1733550" y="3454400"/>
          <p14:tracePt t="29512" x="1727200" y="3454400"/>
          <p14:tracePt t="29528" x="1720850" y="3454400"/>
          <p14:tracePt t="29528" x="1714500" y="3454400"/>
          <p14:tracePt t="29545" x="1708150" y="3460750"/>
          <p14:tracePt t="29559" x="1701800" y="3460750"/>
          <p14:tracePt t="29580" x="1708150" y="3454400"/>
          <p14:tracePt t="29615" x="1714500" y="3448050"/>
          <p14:tracePt t="29631" x="1720850" y="3448050"/>
          <p14:tracePt t="29648" x="1727200" y="3441700"/>
          <p14:tracePt t="29659" x="1739900" y="3435350"/>
          <p14:tracePt t="29675" x="1739900" y="3429000"/>
          <p14:tracePt t="29691" x="1746250" y="3422650"/>
          <p14:tracePt t="29707" x="1746250" y="3416300"/>
          <p14:tracePt t="29727" x="1746250" y="3422650"/>
          <p14:tracePt t="29795" x="1746250" y="3429000"/>
          <p14:tracePt t="29820" x="1746250" y="3435350"/>
          <p14:tracePt t="29839" x="1752600" y="3435350"/>
          <p14:tracePt t="29855" x="1758950" y="3435350"/>
          <p14:tracePt t="29871" x="1765300" y="3429000"/>
          <p14:tracePt t="29888" x="1778000" y="3429000"/>
          <p14:tracePt t="29899" x="1778000" y="3422650"/>
          <p14:tracePt t="29910" x="1784350" y="3422650"/>
          <p14:tracePt t="29910" x="1790700" y="3422650"/>
          <p14:tracePt t="29929" x="1797050" y="3422650"/>
          <p14:tracePt t="29929" x="1803400" y="3422650"/>
          <p14:tracePt t="29945" x="1809750" y="3422650"/>
          <p14:tracePt t="29945" x="1822450" y="3416300"/>
          <p14:tracePt t="29962" x="1828800" y="3416300"/>
          <p14:tracePt t="29962" x="1835150" y="3416300"/>
          <p14:tracePt t="29979" x="1841500" y="3416300"/>
          <p14:tracePt t="29994" x="1847850" y="3409950"/>
          <p14:tracePt t="30011" x="1854200" y="3409950"/>
          <p14:tracePt t="30028" x="1860550" y="3403600"/>
          <p14:tracePt t="30044" x="1866900" y="3403600"/>
          <p14:tracePt t="30071" x="1860550" y="3403600"/>
          <p14:tracePt t="30283" x="1854200" y="3403600"/>
          <p14:tracePt t="30311" x="1847850" y="3397250"/>
          <p14:tracePt t="30403" x="1854200" y="3397250"/>
          <p14:tracePt t="30471" x="1860550" y="3397250"/>
          <p14:tracePt t="30487" x="1866900" y="3397250"/>
          <p14:tracePt t="30515" x="1873250" y="3397250"/>
          <p14:tracePt t="30532" x="1879600" y="3390900"/>
          <p14:tracePt t="30551" x="1879600" y="3397250"/>
          <p14:tracePt t="30607" x="1873250" y="3403600"/>
          <p14:tracePt t="30643" x="1866900" y="3403600"/>
          <p14:tracePt t="30703" x="1866900" y="3397250"/>
          <p14:tracePt t="30788" x="1873250" y="3397250"/>
          <p14:tracePt t="31079" x="1879600" y="3390900"/>
          <p14:tracePt t="31107" x="1873250" y="3390900"/>
          <p14:tracePt t="31183" x="1866900" y="3390900"/>
          <p14:tracePt t="31207" x="1866900" y="3384550"/>
          <p14:tracePt t="31219" x="1860550" y="3384550"/>
          <p14:tracePt t="31235" x="1854200" y="3378200"/>
          <p14:tracePt t="31259" x="1847850" y="3371850"/>
          <p14:tracePt t="31279" x="1847850" y="3365500"/>
          <p14:tracePt t="31303" x="1841500" y="3365500"/>
          <p14:tracePt t="31339" x="1835150" y="3365500"/>
          <p14:tracePt t="31371" x="1828800" y="3365500"/>
          <p14:tracePt t="31391" x="1828800" y="3359150"/>
          <p14:tracePt t="31415" x="1822450" y="3359150"/>
          <p14:tracePt t="31439" x="1816100" y="3352800"/>
          <p14:tracePt t="31459" x="1816100" y="3346450"/>
          <p14:tracePt t="31483" x="1809750" y="3340100"/>
          <p14:tracePt t="31507" x="1809750" y="3346450"/>
          <p14:tracePt t="31579" x="1816100" y="3352800"/>
          <p14:tracePt t="31603" x="1822450" y="3359150"/>
          <p14:tracePt t="31627" x="1828800" y="3359150"/>
          <p14:tracePt t="31647" x="1835150" y="3359150"/>
          <p14:tracePt t="31663" x="1835150" y="3365500"/>
          <p14:tracePt t="31679" x="1841500" y="3365500"/>
          <p14:tracePt t="31691" x="1847850" y="3365500"/>
          <p14:tracePt t="31707" x="1854200" y="3371850"/>
          <p14:tracePt t="31723" x="1860550" y="3371850"/>
          <p14:tracePt t="31740" x="1866900" y="3371850"/>
          <p14:tracePt t="31752" x="1866900" y="3365500"/>
          <p14:tracePt t="31775" x="1860550" y="3365500"/>
          <p14:tracePt t="31851" x="1854200" y="3371850"/>
          <p14:tracePt t="31867" x="1841500" y="3371850"/>
          <p14:tracePt t="31879" x="1841500" y="3378200"/>
          <p14:tracePt t="31888" x="1835150" y="3378200"/>
          <p14:tracePt t="31900" x="1828800" y="3378200"/>
          <p14:tracePt t="31900" x="1822450" y="3384550"/>
          <p14:tracePt t="31919" x="1816100" y="3384550"/>
          <p14:tracePt t="31934" x="1803400" y="3390900"/>
          <p14:tracePt t="31950" x="1803400" y="3397250"/>
          <p14:tracePt t="31967" x="1797050" y="3403600"/>
          <p14:tracePt t="31984" x="1797050" y="3409950"/>
          <p14:tracePt t="31984" x="1803400" y="3416300"/>
          <p14:tracePt t="32002" x="1809750" y="3416300"/>
          <p14:tracePt t="32017" x="1816100" y="3416300"/>
          <p14:tracePt t="32034" x="1822450" y="3416300"/>
          <p14:tracePt t="32051" x="1835150" y="3422650"/>
          <p14:tracePt t="32068" x="1841500" y="3422650"/>
          <p14:tracePt t="32084" x="1847850" y="3429000"/>
          <p14:tracePt t="32101" x="1854200" y="3429000"/>
          <p14:tracePt t="32120" x="1860550" y="3435350"/>
          <p14:tracePt t="32120" x="1860550" y="3441700"/>
          <p14:tracePt t="32136" x="1866900" y="3448050"/>
          <p14:tracePt t="32159" x="1860550" y="3448050"/>
          <p14:tracePt t="32196" x="1854200" y="3454400"/>
          <p14:tracePt t="32220" x="1847850" y="3454400"/>
          <p14:tracePt t="32231" x="1841500" y="3454400"/>
          <p14:tracePt t="32271" x="1835150" y="3454400"/>
          <p14:tracePt t="32300" x="1828800" y="3454400"/>
          <p14:tracePt t="32339" x="1835150" y="3448050"/>
          <p14:tracePt t="32400" x="1828800" y="3448050"/>
          <p14:tracePt t="32472" x="1822450" y="3448050"/>
          <p14:tracePt t="32487" x="1816100" y="3448050"/>
          <p14:tracePt t="32504" x="1809750" y="3454400"/>
          <p14:tracePt t="32511" x="1803400" y="3454400"/>
          <p14:tracePt t="32520" x="1797050" y="3454400"/>
          <p14:tracePt t="32520" x="1790700" y="3460750"/>
          <p14:tracePt t="32537" x="1784350" y="3460750"/>
          <p14:tracePt t="32537" x="1778000" y="3460750"/>
          <p14:tracePt t="32537" x="1771650" y="3467100"/>
          <p14:tracePt t="32556" x="1758950" y="3467100"/>
          <p14:tracePt t="32569" x="1752600" y="3467100"/>
          <p14:tracePt t="32569" x="1733550" y="3473450"/>
          <p14:tracePt t="32587" x="1727200" y="3479800"/>
          <p14:tracePt t="32587" x="1720850" y="3479800"/>
          <p14:tracePt t="32604" x="1714500" y="3486150"/>
          <p14:tracePt t="32604" x="1701800" y="3486150"/>
          <p14:tracePt t="32621" x="1695450" y="3492500"/>
          <p14:tracePt t="32621" x="1689100" y="3498850"/>
          <p14:tracePt t="32637" x="1682750" y="3498850"/>
          <p14:tracePt t="32637" x="1663700" y="3505200"/>
          <p14:tracePt t="32654" x="1657350" y="3511550"/>
          <p14:tracePt t="32654" x="1644650" y="3511550"/>
          <p14:tracePt t="32670" x="1638300" y="3511550"/>
          <p14:tracePt t="32670" x="1631950" y="3511550"/>
          <p14:tracePt t="32687" x="1619250" y="3511550"/>
          <p14:tracePt t="32687" x="1612900" y="3511550"/>
          <p14:tracePt t="32704" x="1600200" y="3511550"/>
          <p14:tracePt t="32704" x="1587500" y="3511550"/>
          <p14:tracePt t="32721" x="1574800" y="3511550"/>
          <p14:tracePt t="32721" x="1562100" y="3511550"/>
          <p14:tracePt t="32737" x="1555750" y="3511550"/>
          <p14:tracePt t="32737" x="1543050" y="3511550"/>
          <p14:tracePt t="32755" x="1530350" y="3511550"/>
          <p14:tracePt t="32755" x="1511300" y="3511550"/>
          <p14:tracePt t="32772" x="1498600" y="3511550"/>
          <p14:tracePt t="32772" x="1492250" y="3511550"/>
          <p14:tracePt t="32788" x="1479550" y="3511550"/>
          <p14:tracePt t="32788" x="1473200" y="3511550"/>
          <p14:tracePt t="32805" x="1460500" y="3511550"/>
          <p14:tracePt t="32805" x="1454150" y="3517900"/>
          <p14:tracePt t="32821" x="1447800" y="3517900"/>
          <p14:tracePt t="32821" x="1441450" y="3517900"/>
          <p14:tracePt t="32821" x="1435100" y="3517900"/>
          <p14:tracePt t="32840" x="1428750" y="3517900"/>
          <p14:tracePt t="32853" x="1422400" y="3517900"/>
          <p14:tracePt t="32853" x="1403350" y="3517900"/>
          <p14:tracePt t="32872" x="1397000" y="3517900"/>
          <p14:tracePt t="32872" x="1384300" y="3517900"/>
          <p14:tracePt t="32888" x="1168400" y="3536950"/>
          <p14:tracePt t="32970" x="1136650" y="3536950"/>
          <p14:tracePt t="32975" x="1104900" y="3536950"/>
          <p14:tracePt t="32987" x="1035050" y="3536950"/>
          <p14:tracePt t="33004" x="920750" y="3524250"/>
          <p14:tracePt t="33021" x="838200" y="3517900"/>
          <p14:tracePt t="33038" x="755650" y="3498850"/>
          <p14:tracePt t="33054" x="641350" y="3460750"/>
          <p14:tracePt t="33072" x="577850" y="3429000"/>
          <p14:tracePt t="33088" x="527050" y="3390900"/>
          <p14:tracePt t="33104" x="488950" y="3346450"/>
          <p14:tracePt t="33121" x="463550" y="3295650"/>
          <p14:tracePt t="33121" x="463550" y="3263900"/>
          <p14:tracePt t="33140" x="463550" y="3200400"/>
          <p14:tracePt t="33156" x="488950" y="3136900"/>
          <p14:tracePt t="33171" x="527050" y="3067050"/>
          <p14:tracePt t="33188" x="596900" y="2990850"/>
          <p14:tracePt t="33205" x="685800" y="2914650"/>
          <p14:tracePt t="33205" x="736600" y="2876550"/>
          <p14:tracePt t="33224" x="857250" y="2800350"/>
          <p14:tracePt t="33240" x="996950" y="2730500"/>
          <p14:tracePt t="33255" x="1143000" y="2673350"/>
          <p14:tracePt t="33272" x="1308100" y="2628900"/>
          <p14:tracePt t="33288" x="1473200" y="2603500"/>
          <p14:tracePt t="33305" x="1727200" y="2603500"/>
          <p14:tracePt t="33322" x="1885950" y="2622550"/>
          <p14:tracePt t="33339" x="2019300" y="2647950"/>
          <p14:tracePt t="33355" x="2184400" y="2711450"/>
          <p14:tracePt t="33372" x="2266950" y="2768600"/>
          <p14:tracePt t="33389" x="2336800" y="2825750"/>
          <p14:tracePt t="33405" x="2387600" y="2889250"/>
          <p14:tracePt t="33424" x="2438400" y="2984500"/>
          <p14:tracePt t="33440" x="2444750" y="3054350"/>
          <p14:tracePt t="33456" x="2432050" y="3117850"/>
          <p14:tracePt t="33472" x="2393950" y="3181350"/>
          <p14:tracePt t="33489" x="2343150" y="3251200"/>
          <p14:tracePt t="33489" x="2311400" y="3282950"/>
          <p14:tracePt t="33508" x="2241550" y="3340100"/>
          <p14:tracePt t="33524" x="2152650" y="3390900"/>
          <p14:tracePt t="33540" x="2051050" y="3435350"/>
          <p14:tracePt t="33556" x="1943100" y="3473450"/>
          <p14:tracePt t="33573" x="1828800" y="3505200"/>
          <p14:tracePt t="33589" x="1657350" y="3530600"/>
          <p14:tracePt t="33608" x="1543050" y="3536950"/>
          <p14:tracePt t="33623" x="1435100" y="3536950"/>
          <p14:tracePt t="33639" x="1339850" y="3536950"/>
          <p14:tracePt t="33656" x="1219200" y="3530600"/>
          <p14:tracePt t="33673" x="1155700" y="3524250"/>
          <p14:tracePt t="33690" x="1117600" y="3524250"/>
          <p14:tracePt t="33706" x="1085850" y="3517900"/>
          <p14:tracePt t="33723" x="1073150" y="3517900"/>
          <p14:tracePt t="33740" x="1079500" y="3511550"/>
          <p14:tracePt t="33779" x="1085850" y="3511550"/>
          <p14:tracePt t="33787" x="1092200" y="3505200"/>
          <p14:tracePt t="33792" x="1104900" y="3498850"/>
          <p14:tracePt t="33808" x="1111250" y="3492500"/>
          <p14:tracePt t="33824" x="1117600" y="3492500"/>
          <p14:tracePt t="33840" x="1123950" y="3486150"/>
          <p14:tracePt t="33857" x="1130300" y="3486150"/>
          <p14:tracePt t="33873" x="1136650" y="3479800"/>
          <p14:tracePt t="33891" x="1143000" y="3486150"/>
          <p14:tracePt t="33911" x="1149350" y="3492500"/>
          <p14:tracePt t="33928" x="1155700" y="3498850"/>
          <p14:tracePt t="33940" x="1162050" y="3498850"/>
          <p14:tracePt t="33957" x="1174750" y="3505200"/>
          <p14:tracePt t="33957" x="1187450" y="3505200"/>
          <p14:tracePt t="33975" x="1200150" y="3505200"/>
          <p14:tracePt t="33975" x="1206500" y="3498850"/>
          <p14:tracePt t="33992" x="1212850" y="3492500"/>
          <p14:tracePt t="33992" x="1219200" y="3479800"/>
          <p14:tracePt t="34009" x="1231900" y="3473450"/>
          <p14:tracePt t="34009" x="1238250" y="3467100"/>
          <p14:tracePt t="34025" x="1250950" y="3460750"/>
          <p14:tracePt t="34025" x="1276350" y="3441700"/>
          <p14:tracePt t="34042" x="1289050" y="3435350"/>
          <p14:tracePt t="34042" x="1301750" y="3422650"/>
          <p14:tracePt t="34059" x="1320800" y="3416300"/>
          <p14:tracePt t="34059" x="1339850" y="3403600"/>
          <p14:tracePt t="34075" x="1358900" y="3397250"/>
          <p14:tracePt t="34075" x="1409700" y="3378200"/>
          <p14:tracePt t="34092" x="1435100" y="3371850"/>
          <p14:tracePt t="34092" x="1460500" y="3365500"/>
          <p14:tracePt t="34109" x="1492250" y="3365500"/>
          <p14:tracePt t="34109" x="1524000" y="3359150"/>
          <p14:tracePt t="34126" x="1562100" y="3359150"/>
          <p14:tracePt t="34126" x="1593850" y="3365500"/>
          <p14:tracePt t="34142" x="1638300" y="3365500"/>
          <p14:tracePt t="34142" x="1676400" y="3371850"/>
          <p14:tracePt t="34160" x="1765300" y="3384550"/>
          <p14:tracePt t="34160" x="1816100" y="3397250"/>
          <p14:tracePt t="34175" x="1866900" y="3403600"/>
          <p14:tracePt t="34175" x="1917700" y="3409950"/>
          <p14:tracePt t="34192" x="1968500" y="3422650"/>
          <p14:tracePt t="34192" x="2025650" y="3429000"/>
          <p14:tracePt t="34209" x="2082800" y="3441700"/>
          <p14:tracePt t="34209" x="2139950" y="3448050"/>
          <p14:tracePt t="34226" x="2203450" y="3460750"/>
          <p14:tracePt t="34226" x="2260600" y="3479800"/>
          <p14:tracePt t="34226" x="2324100" y="3492500"/>
          <p14:tracePt t="34245" x="2381250" y="3511550"/>
          <p14:tracePt t="34245" x="2444750" y="3530600"/>
          <p14:tracePt t="34260" x="2501900" y="3543300"/>
          <p14:tracePt t="34260" x="2565400" y="3562350"/>
          <p14:tracePt t="34276" x="2622550" y="3575050"/>
          <p14:tracePt t="34276" x="2679700" y="3587750"/>
          <p14:tracePt t="34293" x="2736850" y="3600450"/>
          <p14:tracePt t="34293" x="2787650" y="3613150"/>
          <p14:tracePt t="34309" x="2844800" y="3619500"/>
          <p14:tracePt t="34309" x="2889250" y="3632200"/>
          <p14:tracePt t="34309" x="2940050" y="3638550"/>
          <p14:tracePt t="34329" x="2978150" y="3644900"/>
          <p14:tracePt t="34329" x="3022600" y="3651250"/>
          <p14:tracePt t="34343" x="3054350" y="3657600"/>
          <p14:tracePt t="34343" x="3086100" y="3657600"/>
          <p14:tracePt t="34359" x="3111500" y="3663950"/>
          <p14:tracePt t="34359" x="3136900" y="3663950"/>
          <p14:tracePt t="34376" x="3155950" y="3663950"/>
          <p14:tracePt t="34376" x="3175000" y="3670300"/>
          <p14:tracePt t="34393" x="3181350" y="3663950"/>
          <p14:tracePt t="34408" x="3175000" y="3657600"/>
          <p14:tracePt t="34425" x="3168650" y="3657600"/>
          <p14:tracePt t="34425" x="3162300" y="3651250"/>
          <p14:tracePt t="34443" x="3149600" y="3644900"/>
          <p14:tracePt t="34443" x="3117850" y="3638550"/>
          <p14:tracePt t="34460" x="3105150" y="3632200"/>
          <p14:tracePt t="34460" x="3086100" y="3625850"/>
          <p14:tracePt t="34477" x="3067050" y="3619500"/>
          <p14:tracePt t="34477" x="3048000" y="3619500"/>
          <p14:tracePt t="34493" x="3028950" y="3613150"/>
          <p14:tracePt t="34493" x="3009900" y="3613150"/>
          <p14:tracePt t="34493" x="2990850" y="3606800"/>
          <p14:tracePt t="34512" x="2971800" y="3606800"/>
          <p14:tracePt t="34526" x="2946400" y="3606800"/>
          <p14:tracePt t="34526" x="2908300" y="3606800"/>
          <p14:tracePt t="34545" x="2889250" y="3606800"/>
          <p14:tracePt t="34545" x="2876550" y="3606800"/>
          <p14:tracePt t="34560" x="2857500" y="3600450"/>
          <p14:tracePt t="34560" x="2844800" y="3594100"/>
          <p14:tracePt t="34577" x="2838450" y="3594100"/>
          <p14:tracePt t="34577" x="2825750" y="3587750"/>
          <p14:tracePt t="34577" x="2819400" y="3575050"/>
          <p14:tracePt t="34597" x="2819400" y="3568700"/>
          <p14:tracePt t="34609" x="2819400" y="3562350"/>
          <p14:tracePt t="34609" x="2819400" y="3543300"/>
          <p14:tracePt t="34628" x="2819400" y="3530600"/>
          <p14:tracePt t="34628" x="2825750" y="3524250"/>
          <p14:tracePt t="34644" x="2825750" y="3511550"/>
          <p14:tracePt t="34644" x="2832100" y="3505200"/>
          <p14:tracePt t="34660" x="2832100" y="3492500"/>
          <p14:tracePt t="34660" x="2838450" y="3486150"/>
          <p14:tracePt t="34677" x="2838450" y="3479800"/>
          <p14:tracePt t="34677" x="2844800" y="3460750"/>
          <p14:tracePt t="34694" x="2851150" y="3454400"/>
          <p14:tracePt t="34694" x="2851150" y="3441700"/>
          <p14:tracePt t="34711" x="2851150" y="3435350"/>
          <p14:tracePt t="34711" x="2857500" y="3429000"/>
          <p14:tracePt t="34728" x="2857500" y="3422650"/>
          <p14:tracePt t="34728" x="2857500" y="3416300"/>
          <p14:tracePt t="34745" x="2857500" y="3409950"/>
          <p14:tracePt t="34760" x="2851150" y="3403600"/>
          <p14:tracePt t="34807" x="2844800" y="3403600"/>
          <p14:tracePt t="34827" x="2838450" y="3403600"/>
          <p14:tracePt t="34843" x="2838450" y="3409950"/>
          <p14:tracePt t="34859" x="2832100" y="3409950"/>
          <p14:tracePt t="34871" x="2819400" y="3409950"/>
          <p14:tracePt t="34888" x="2813050" y="3416300"/>
          <p14:tracePt t="34903" x="2806700" y="3416300"/>
          <p14:tracePt t="34919" x="2800350" y="3416300"/>
          <p14:tracePt t="34931" x="2794000" y="3416300"/>
          <p14:tracePt t="34948" x="2794000" y="3422650"/>
          <p14:tracePt t="34999" x="2800350" y="3429000"/>
          <p14:tracePt t="35051" x="2806700" y="3429000"/>
          <p14:tracePt t="35107" x="2813050" y="3422650"/>
          <p14:tracePt t="35188" x="2819400" y="3422650"/>
          <p14:tracePt t="35219" x="2819400" y="3429000"/>
          <p14:tracePt t="35316" x="2819400" y="3435350"/>
          <p14:tracePt t="35339" x="2813050" y="3441700"/>
          <p14:tracePt t="35367" x="2813050" y="3435350"/>
          <p14:tracePt t="35451" x="2813050" y="3429000"/>
          <p14:tracePt t="35495" x="2806700" y="3429000"/>
          <p14:tracePt t="35519" x="2800350" y="3429000"/>
          <p14:tracePt t="35539" x="2794000" y="3429000"/>
          <p14:tracePt t="35571" x="2800350" y="3422650"/>
          <p14:tracePt t="35667" x="2806700" y="3416300"/>
          <p14:tracePt t="35743" x="2806700" y="3409950"/>
          <p14:tracePt t="35767" x="2813050" y="3403600"/>
          <p14:tracePt t="35811" x="2819400" y="3403600"/>
          <p14:tracePt t="35908" x="2825750" y="3409950"/>
          <p14:tracePt t="35939" x="2832100" y="3416300"/>
          <p14:tracePt t="35960" x="2838450" y="3422650"/>
          <p14:tracePt t="36011" x="2832100" y="3429000"/>
          <p14:tracePt t="36103" x="2825750" y="3429000"/>
          <p14:tracePt t="36131" x="2819400" y="3422650"/>
          <p14:tracePt t="36163" x="2813050" y="3422650"/>
          <p14:tracePt t="36207" x="2806700" y="3422650"/>
          <p14:tracePt t="36239" x="2800350" y="3422650"/>
          <p14:tracePt t="36267" x="2794000" y="3429000"/>
          <p14:tracePt t="36299" x="2787650" y="3429000"/>
          <p14:tracePt t="36599" x="2781300" y="3429000"/>
          <p14:tracePt t="36635" x="2781300" y="3422650"/>
          <p14:tracePt t="36719" x="2774950" y="3422650"/>
          <p14:tracePt t="36815" x="2921000" y="3397250"/>
          <p14:tracePt t="36981" x="2933700" y="3397250"/>
          <p14:tracePt t="36989" x="2952750" y="3397250"/>
          <p14:tracePt t="37000" x="2990850" y="3397250"/>
          <p14:tracePt t="37000" x="3009900" y="3397250"/>
          <p14:tracePt t="37020" x="3048000" y="3397250"/>
          <p14:tracePt t="37035" x="3086100" y="3397250"/>
          <p14:tracePt t="37051" x="3124200" y="3397250"/>
          <p14:tracePt t="37068" x="3155950" y="3403600"/>
          <p14:tracePt t="37085" x="3213100" y="3403600"/>
          <p14:tracePt t="37101" x="3244850" y="3397250"/>
          <p14:tracePt t="37118" x="3282950" y="3397250"/>
          <p14:tracePt t="37134" x="3327400" y="3397250"/>
          <p14:tracePt t="37151" x="3359150" y="3397250"/>
          <p14:tracePt t="37168" x="3384550" y="3390900"/>
          <p14:tracePt t="37184" x="3416300" y="3390900"/>
          <p14:tracePt t="37201" x="3441700" y="3397250"/>
          <p14:tracePt t="37201" x="3460750" y="3397250"/>
          <p14:tracePt t="37220" x="3492500" y="3397250"/>
          <p14:tracePt t="37236" x="3524250" y="3403600"/>
          <p14:tracePt t="37251" x="3568700" y="3403600"/>
          <p14:tracePt t="37268" x="3606800" y="3409950"/>
          <p14:tracePt t="37285" x="3651250" y="3416300"/>
          <p14:tracePt t="37301" x="3708400" y="3422650"/>
          <p14:tracePt t="37320" x="3752850" y="3429000"/>
          <p14:tracePt t="37335" x="3797300" y="3435350"/>
          <p14:tracePt t="37352" x="3841750" y="3441700"/>
          <p14:tracePt t="37368" x="3886200" y="3441700"/>
          <p14:tracePt t="37385" x="3956050" y="3441700"/>
          <p14:tracePt t="37402" x="4000500" y="3441700"/>
          <p14:tracePt t="37418" x="4038600" y="3441700"/>
          <p14:tracePt t="37437" x="4095750" y="3441700"/>
          <p14:tracePt t="37452" x="4133850" y="3441700"/>
          <p14:tracePt t="37469" x="4171950" y="3441700"/>
          <p14:tracePt t="37485" x="4203700" y="3441700"/>
          <p14:tracePt t="37502" x="4254500" y="3441700"/>
          <p14:tracePt t="37520" x="4279900" y="3441700"/>
          <p14:tracePt t="37536" x="4311650" y="3448050"/>
          <p14:tracePt t="37552" x="4337050" y="3448050"/>
          <p14:tracePt t="37569" x="4362450" y="3448050"/>
          <p14:tracePt t="37569" x="4375150" y="3448050"/>
          <p14:tracePt t="37588" x="4406900" y="3448050"/>
          <p14:tracePt t="37604" x="4438650" y="3441700"/>
          <p14:tracePt t="37619" x="4476750" y="3441700"/>
          <p14:tracePt t="37636" x="4508500" y="3441700"/>
          <p14:tracePt t="37653" x="4546600" y="3441700"/>
          <p14:tracePt t="37669" x="4578350" y="3441700"/>
          <p14:tracePt t="37669" x="4597400" y="3441700"/>
          <p14:tracePt t="37688" x="4629150" y="3441700"/>
          <p14:tracePt t="37703" x="4667250" y="3441700"/>
          <p14:tracePt t="37719" x="4705350" y="3441700"/>
          <p14:tracePt t="37736" x="4768850" y="3435350"/>
          <p14:tracePt t="37753" x="4806950" y="3435350"/>
          <p14:tracePt t="37770" x="4851400" y="3429000"/>
          <p14:tracePt t="37786" x="4889500" y="3429000"/>
          <p14:tracePt t="37803" x="4946650" y="3422650"/>
          <p14:tracePt t="37820" x="4978400" y="3422650"/>
          <p14:tracePt t="37836" x="5016500" y="3422650"/>
          <p14:tracePt t="37853" x="5054600" y="3422650"/>
          <p14:tracePt t="37853" x="5067300" y="3422650"/>
          <p14:tracePt t="37872" x="5099050" y="3422650"/>
          <p14:tracePt t="37888" x="5124450" y="3422650"/>
          <p14:tracePt t="37903" x="5149850" y="3429000"/>
          <p14:tracePt t="37920" x="5168900" y="3429000"/>
          <p14:tracePt t="37937" x="5194300" y="3429000"/>
          <p14:tracePt t="37937" x="5200650" y="3429000"/>
          <p14:tracePt t="37956" x="5226050" y="3429000"/>
          <p14:tracePt t="37972" x="5245100" y="3429000"/>
          <p14:tracePt t="37987" x="5264150" y="3429000"/>
          <p14:tracePt t="38004" x="5289550" y="3435350"/>
          <p14:tracePt t="38021" x="5308600" y="3435350"/>
          <p14:tracePt t="38037" x="5346700" y="3441700"/>
          <p14:tracePt t="38054" x="5372100" y="3441700"/>
          <p14:tracePt t="38071" x="5397500" y="3441700"/>
          <p14:tracePt t="38087" x="5422900" y="3441700"/>
          <p14:tracePt t="38104" x="5461000" y="3441700"/>
          <p14:tracePt t="38121" x="5486400" y="3441700"/>
          <p14:tracePt t="38137" x="5511800" y="3441700"/>
          <p14:tracePt t="38154" x="5556250" y="3441700"/>
          <p14:tracePt t="38172" x="5588000" y="3441700"/>
          <p14:tracePt t="38188" x="5613400" y="3448050"/>
          <p14:tracePt t="38204" x="5645150" y="3448050"/>
          <p14:tracePt t="38221" x="5670550" y="3448050"/>
          <p14:tracePt t="38221" x="5689600" y="3448050"/>
          <p14:tracePt t="38240" x="5715000" y="3448050"/>
          <p14:tracePt t="38256" x="5740400" y="3448050"/>
          <p14:tracePt t="38271" x="5772150" y="3448050"/>
          <p14:tracePt t="38288" x="5797550" y="3448050"/>
          <p14:tracePt t="38288" x="5810250" y="3448050"/>
          <p14:tracePt t="38308" x="5822950" y="3448050"/>
          <p14:tracePt t="38308" x="5842000" y="3448050"/>
          <p14:tracePt t="38323" x="5867400" y="3448050"/>
          <p14:tracePt t="38341" x="5899150" y="3448050"/>
          <p14:tracePt t="38356" x="5924550" y="3441700"/>
          <p14:tracePt t="38356" x="5937250" y="3441700"/>
          <p14:tracePt t="38377" x="5956300" y="3441700"/>
          <p14:tracePt t="38389" x="5975350" y="3448050"/>
          <p14:tracePt t="38389" x="6000750" y="3448050"/>
          <p14:tracePt t="38412" x="6007100" y="3448050"/>
          <p14:tracePt t="38422" x="6026150" y="3448050"/>
          <p14:tracePt t="38422" x="6032500" y="3448050"/>
          <p14:tracePt t="38443" x="6038850" y="3448050"/>
          <p14:tracePt t="38455" x="6057900" y="3448050"/>
          <p14:tracePt t="38472" x="6070600" y="3448050"/>
          <p14:tracePt t="38488" x="6083300" y="3448050"/>
          <p14:tracePt t="38506" x="6089650" y="3454400"/>
          <p14:tracePt t="38522" x="6102350" y="3460750"/>
          <p14:tracePt t="38540" x="6108700" y="3460750"/>
          <p14:tracePt t="38556" x="6121400" y="3467100"/>
          <p14:tracePt t="38572" x="6134100" y="3467100"/>
          <p14:tracePt t="38589" x="6146800" y="3467100"/>
          <p14:tracePt t="38589" x="6153150" y="3467100"/>
          <p14:tracePt t="38608" x="6178550" y="3467100"/>
          <p14:tracePt t="38624" x="6197600" y="3467100"/>
          <p14:tracePt t="38639" x="6229350" y="3467100"/>
          <p14:tracePt t="38656" x="6261100" y="3460750"/>
          <p14:tracePt t="38672" x="6292850" y="3460750"/>
          <p14:tracePt t="38689" x="6324600" y="3460750"/>
          <p14:tracePt t="38689" x="6343650" y="3460750"/>
          <p14:tracePt t="38708" x="6375400" y="3460750"/>
          <p14:tracePt t="38723" x="6419850" y="3460750"/>
          <p14:tracePt t="38739" x="6457950" y="3454400"/>
          <p14:tracePt t="38756" x="6527800" y="3454400"/>
          <p14:tracePt t="38773" x="6572250" y="3454400"/>
          <p14:tracePt t="38790" x="6616700" y="3448050"/>
          <p14:tracePt t="38806" x="6661150" y="3448050"/>
          <p14:tracePt t="38823" x="6731000" y="3448050"/>
          <p14:tracePt t="38840" x="6781800" y="3441700"/>
          <p14:tracePt t="38856" x="6832600" y="3441700"/>
          <p14:tracePt t="38873" x="6883400" y="3435350"/>
          <p14:tracePt t="38873" x="6908800" y="3435350"/>
          <p14:tracePt t="38893" x="6953250" y="3429000"/>
          <p14:tracePt t="38908" x="6997700" y="3429000"/>
          <p14:tracePt t="38924" x="7042150" y="3422650"/>
          <p14:tracePt t="38940" x="7086600" y="3422650"/>
          <p14:tracePt t="38957" x="7131050" y="3422650"/>
          <p14:tracePt t="38957" x="7150100" y="3422650"/>
          <p14:tracePt t="38976" x="7188200" y="3416300"/>
          <p14:tracePt t="38992" x="7226300" y="3416300"/>
          <p14:tracePt t="39007" x="7264400" y="3416300"/>
          <p14:tracePt t="39024" x="7302500" y="3409950"/>
          <p14:tracePt t="39040" x="7340600" y="3409950"/>
          <p14:tracePt t="39057" x="7404100" y="3403600"/>
          <p14:tracePt t="39074" x="7448550" y="3403600"/>
          <p14:tracePt t="39090" x="7493000" y="3397250"/>
          <p14:tracePt t="39107" x="7543800" y="3397250"/>
          <p14:tracePt t="39124" x="7632700" y="3390900"/>
          <p14:tracePt t="39141" x="7702550" y="3390900"/>
          <p14:tracePt t="39157" x="7772400" y="3390900"/>
          <p14:tracePt t="39174" x="7880350" y="3397250"/>
          <p14:tracePt t="39192" x="7956550" y="3397250"/>
          <p14:tracePt t="39208" x="8032750" y="3397250"/>
          <p14:tracePt t="39224" x="8102600" y="3397250"/>
          <p14:tracePt t="39241" x="8178800" y="3397250"/>
          <p14:tracePt t="39241" x="8210550" y="3397250"/>
          <p14:tracePt t="39260" x="8280400" y="3397250"/>
          <p14:tracePt t="39275" x="8343900" y="3390900"/>
          <p14:tracePt t="39291" x="8407400" y="3390900"/>
          <p14:tracePt t="39308" x="8464550" y="3390900"/>
          <p14:tracePt t="39325" x="8509000" y="3390900"/>
          <p14:tracePt t="39341" x="8566150" y="3390900"/>
          <p14:tracePt t="39360" x="8591550" y="3384550"/>
          <p14:tracePt t="39375" x="8610600" y="3384550"/>
          <p14:tracePt t="39391" x="8629650" y="3378200"/>
          <p14:tracePt t="39408" x="8636000" y="3371850"/>
          <p14:tracePt t="39425" x="8636000" y="3365500"/>
          <p14:tracePt t="39471" x="8629650" y="3365500"/>
          <p14:tracePt t="39483" x="8623300" y="3365500"/>
          <p14:tracePt t="39499" x="8616950" y="3371850"/>
          <p14:tracePt t="39515" x="8610600" y="3378200"/>
          <p14:tracePt t="39531" x="8610600" y="3384550"/>
          <p14:tracePt t="39545" x="8597900" y="3390900"/>
          <p14:tracePt t="39559" x="8591550" y="3403600"/>
          <p14:tracePt t="39576" x="8585200" y="3416300"/>
          <p14:tracePt t="39592" x="8578850" y="3435350"/>
          <p14:tracePt t="39609" x="8572500" y="3435350"/>
          <p14:tracePt t="39609" x="8553450" y="3441700"/>
          <p14:tracePt t="39629" x="8540750" y="3441700"/>
          <p14:tracePt t="39629" x="8528050" y="3435350"/>
          <p14:tracePt t="39644" x="8509000" y="3429000"/>
          <p14:tracePt t="39644" x="8489950" y="3416300"/>
          <p14:tracePt t="39660" x="8464550" y="3409950"/>
          <p14:tracePt t="39660" x="8439150" y="3397250"/>
          <p14:tracePt t="39677" x="8420100" y="3390900"/>
          <p14:tracePt t="39677" x="8394700" y="3384550"/>
          <p14:tracePt t="39677" x="8369300" y="3384550"/>
          <p14:tracePt t="39696" x="8343900" y="3384550"/>
          <p14:tracePt t="39709" x="8318500" y="3384550"/>
          <p14:tracePt t="39709" x="8274050" y="3397250"/>
          <p14:tracePt t="39727" x="8248650" y="3403600"/>
          <p14:tracePt t="39727" x="8223250" y="3416300"/>
          <p14:tracePt t="39744" x="8191500" y="3435350"/>
          <p14:tracePt t="39744" x="8166100" y="3454400"/>
          <p14:tracePt t="39761" x="8140700" y="3473450"/>
          <p14:tracePt t="39761" x="8108950" y="3498850"/>
          <p14:tracePt t="39777" x="8083550" y="3517900"/>
          <p14:tracePt t="39777" x="8032750" y="3568700"/>
          <p14:tracePt t="39794" x="8001000" y="3594100"/>
          <p14:tracePt t="39794" x="7981950" y="3619500"/>
          <p14:tracePt t="39811" x="7956550" y="3644900"/>
          <p14:tracePt t="39811" x="7931150" y="3670300"/>
          <p14:tracePt t="39827" x="7905750" y="3689350"/>
          <p14:tracePt t="39827" x="7886700" y="3708400"/>
          <p14:tracePt t="39845" x="7861300" y="3727450"/>
          <p14:tracePt t="39845" x="7823200" y="3765550"/>
          <p14:tracePt t="39861" x="7804150" y="3784600"/>
          <p14:tracePt t="39861" x="7785100" y="3803650"/>
          <p14:tracePt t="39878" x="7766050" y="3822700"/>
          <p14:tracePt t="39878" x="7747000" y="3835400"/>
          <p14:tracePt t="39895" x="7727950" y="3848100"/>
          <p14:tracePt t="39895" x="7708900" y="3867150"/>
          <p14:tracePt t="39912" x="7677150" y="3892550"/>
          <p14:tracePt t="39912" x="7664450" y="3898900"/>
          <p14:tracePt t="39929" x="7651750" y="3911600"/>
          <p14:tracePt t="39929" x="7639050" y="3924300"/>
          <p14:tracePt t="39945" x="7632700" y="3937000"/>
          <p14:tracePt t="39945" x="7626350" y="3949700"/>
          <p14:tracePt t="39961" x="7620000" y="3956050"/>
          <p14:tracePt t="39961" x="7613650" y="3968750"/>
          <p14:tracePt t="39961" x="7607300" y="3975100"/>
          <p14:tracePt t="39980" x="7600950" y="3981450"/>
          <p14:tracePt t="39993" x="7594600" y="3987800"/>
          <p14:tracePt t="39993" x="7575550" y="4000500"/>
          <p14:tracePt t="40013" x="7569200" y="4006850"/>
          <p14:tracePt t="40013" x="7562850" y="4006850"/>
          <p14:tracePt t="40029" x="7556500" y="4006850"/>
          <p14:tracePt t="40029" x="7550150" y="4006850"/>
          <p14:tracePt t="40045" x="7543800" y="4006850"/>
          <p14:tracePt t="40045" x="7537450" y="4006850"/>
          <p14:tracePt t="40063" x="7531100" y="4006850"/>
          <p14:tracePt t="40077" x="7524750" y="4006850"/>
          <p14:tracePt t="40077" x="7518400" y="4006850"/>
          <p14:tracePt t="40095" x="7505700" y="4013200"/>
          <p14:tracePt t="40110" x="7505700" y="4006850"/>
          <p14:tracePt t="40127" x="7499350" y="4006850"/>
          <p14:tracePt t="40152" x="7499350" y="3994150"/>
          <p14:tracePt t="40167" x="7499350" y="3987800"/>
          <p14:tracePt t="40183" x="7505700" y="3981450"/>
          <p14:tracePt t="40199" x="7505700" y="3975100"/>
          <p14:tracePt t="40212" x="7505700" y="3968750"/>
          <p14:tracePt t="40227" x="7505700" y="3962400"/>
          <p14:tracePt t="40251" x="7505700" y="3956050"/>
          <p14:tracePt t="40264" x="7512050" y="3949700"/>
          <p14:tracePt t="40280" x="7512050" y="3943350"/>
          <p14:tracePt t="40295" x="7512050" y="3937000"/>
          <p14:tracePt t="40311" x="7518400" y="3930650"/>
          <p14:tracePt t="40327" x="7518400" y="3924300"/>
          <p14:tracePt t="40344" x="7524750" y="3917950"/>
          <p14:tracePt t="40361" x="7531100" y="3911600"/>
          <p14:tracePt t="40361" x="7537450" y="3905250"/>
          <p14:tracePt t="40380" x="7543800" y="3905250"/>
          <p14:tracePt t="40431" x="7550150" y="3898900"/>
          <p14:tracePt t="40451" x="7543800" y="3905250"/>
          <p14:tracePt t="40519" x="7537450" y="3905250"/>
          <p14:tracePt t="40551" x="7531100" y="3905250"/>
          <p14:tracePt t="40579" x="7524750" y="3911600"/>
          <p14:tracePt t="40639" x="7518400" y="3911600"/>
          <p14:tracePt t="40655" x="7512050" y="3917950"/>
          <p14:tracePt t="40671" x="7505700" y="3917950"/>
          <p14:tracePt t="40684" x="7499350" y="3917950"/>
          <p14:tracePt t="40700" x="7499350" y="3924300"/>
          <p14:tracePt t="40716" x="7493000" y="3924300"/>
          <p14:tracePt t="40739" x="7486650" y="3930650"/>
          <p14:tracePt t="40775" x="7480300" y="3930650"/>
          <p14:tracePt t="40851" x="7480300" y="3937000"/>
          <p14:tracePt t="40863" x="7473950" y="3943350"/>
          <p14:tracePt t="40879" x="7467600" y="3949700"/>
          <p14:tracePt t="40895" x="7461250" y="3949700"/>
          <p14:tracePt t="40911" x="7461250" y="3956050"/>
          <p14:tracePt t="40923" x="7454900" y="3956050"/>
          <p14:tracePt t="40947" x="7448550" y="3962400"/>
          <p14:tracePt t="41000" x="7442200" y="3968750"/>
          <p14:tracePt t="41059" x="7442200" y="3975100"/>
          <p14:tracePt t="41076" x="7435850" y="3981450"/>
          <p14:tracePt t="41091" x="7429500" y="3987800"/>
          <p14:tracePt t="41103" x="7423150" y="3994150"/>
          <p14:tracePt t="41120" x="7410450" y="4000500"/>
          <p14:tracePt t="41135" x="7404100" y="4006850"/>
          <p14:tracePt t="41152" x="7397750" y="4006850"/>
          <p14:tracePt t="41164" x="7391400" y="4013200"/>
          <p14:tracePt t="41181" x="7385050" y="4019550"/>
          <p14:tracePt t="41197" x="7378700" y="4019550"/>
          <p14:tracePt t="41214" x="7372350" y="4025900"/>
          <p14:tracePt t="41231" x="7366000" y="4025900"/>
          <p14:tracePt t="41247" x="7366000" y="4032250"/>
          <p14:tracePt t="41375" x="7359650" y="4032250"/>
          <p14:tracePt t="41399" x="7353300" y="4038600"/>
          <p14:tracePt t="41419" x="7346950" y="4038600"/>
          <p14:tracePt t="41443" x="7340600" y="4038600"/>
          <p14:tracePt t="41471" x="7334250" y="4044950"/>
          <p14:tracePt t="41591" x="7327900" y="4044950"/>
          <p14:tracePt t="41631" x="7321550" y="4051300"/>
          <p14:tracePt t="41711" x="7315200" y="4051300"/>
          <p14:tracePt t="41743" x="7308850" y="4057650"/>
          <p14:tracePt t="41763" x="7308850" y="4064000"/>
          <p14:tracePt t="41787" x="7302500" y="4064000"/>
          <p14:tracePt t="41803" x="7296150" y="4070350"/>
          <p14:tracePt t="41823" x="7296150" y="4076700"/>
          <p14:tracePt t="41847" x="7289800" y="4076700"/>
          <p14:tracePt t="41924" x="7289800" y="4083050"/>
          <p14:tracePt t="41959" x="7283450" y="4089400"/>
          <p14:tracePt t="41991" x="7277100" y="4089400"/>
          <p14:tracePt t="42003" x="7270750" y="4095750"/>
          <p14:tracePt t="42027" x="7264400" y="4095750"/>
          <p14:tracePt t="42071" x="7270750" y="4095750"/>
          <p14:tracePt t="42379" x="7270750" y="4102100"/>
          <p14:tracePt t="42491" x="7264400" y="4108450"/>
          <p14:tracePt t="42507" x="7258050" y="4108450"/>
          <p14:tracePt t="42523" x="7251700" y="4114800"/>
          <p14:tracePt t="42539" x="7251700" y="4121150"/>
          <p14:tracePt t="42559" x="7251700" y="4114800"/>
          <p14:tracePt t="42627" x="7258050" y="4108450"/>
          <p14:tracePt t="42659" x="7264400" y="4108450"/>
          <p14:tracePt t="42671" x="7270750" y="4108450"/>
          <p14:tracePt t="42695" x="7277100" y="4102100"/>
          <p14:tracePt t="42719" x="7277100" y="4108450"/>
          <p14:tracePt t="42831" x="7270750" y="4108450"/>
          <p14:tracePt t="42883" x="7264400" y="4108450"/>
          <p14:tracePt t="42935" x="7270750" y="4108450"/>
          <p14:tracePt t="42963" x="7277100" y="4108450"/>
          <p14:tracePt t="42979" x="7283450" y="4102100"/>
          <p14:tracePt t="43011" x="7289800" y="4095750"/>
          <p14:tracePt t="43031" x="7289800" y="4089400"/>
          <p14:tracePt t="43083" x="7283450" y="4089400"/>
          <p14:tracePt t="43099" x="7277100" y="4095750"/>
          <p14:tracePt t="43115" x="7270750" y="4095750"/>
          <p14:tracePt t="43131" x="7264400" y="4102100"/>
          <p14:tracePt t="43143" x="7258050" y="4102100"/>
          <p14:tracePt t="43168" x="7258050" y="4108450"/>
          <p14:tracePt t="43199" x="7264400" y="4108450"/>
          <p14:tracePt t="43303" x="7270750" y="4108450"/>
          <p14:tracePt t="43327" x="7277100" y="4102100"/>
          <p14:tracePt t="43363" x="7283450" y="4095750"/>
          <p14:tracePt t="43383" x="7277100" y="4102100"/>
          <p14:tracePt t="43511" x="7277100" y="4108450"/>
          <p14:tracePt t="43535" x="7270750" y="4108450"/>
          <p14:tracePt t="43551" x="7264400" y="4114800"/>
          <p14:tracePt t="43571" x="7258050" y="4121150"/>
          <p14:tracePt t="43587" x="7258050" y="4127500"/>
          <p14:tracePt t="43603" x="7251700" y="4127500"/>
          <p14:tracePt t="43631" x="7251700" y="4133850"/>
          <p14:tracePt t="43723" x="7251700" y="4140200"/>
          <p14:tracePt t="43739" x="7251700" y="4133850"/>
          <p14:tracePt t="43791" x="7251700" y="4127500"/>
          <p14:tracePt t="43827" x="7258050" y="4127500"/>
          <p14:tracePt t="43931" x="7264400" y="4127500"/>
          <p14:tracePt t="44030" x="7270750" y="4127500"/>
          <p14:tracePt t="44099" x="7264400" y="4133850"/>
          <p14:tracePt t="44163" x="7264400" y="4127500"/>
          <p14:tracePt t="44179" x="7258050" y="4133850"/>
          <p14:tracePt t="44231" x="7258050" y="4127500"/>
          <p14:tracePt t="44291" x="7258050" y="4133850"/>
          <p14:tracePt t="44315" x="7258050" y="4127500"/>
          <p14:tracePt t="44391" x="7258050" y="4133850"/>
          <p14:tracePt t="44435" x="7258050" y="4127500"/>
          <p14:tracePt t="44479" x="7264400" y="4127500"/>
          <p14:tracePt t="44547" x="7264400" y="4133850"/>
          <p14:tracePt t="44583" x="7264400" y="4127500"/>
          <p14:tracePt t="44631" x="7264400" y="4133850"/>
          <p14:tracePt t="44727" x="7270750" y="4140200"/>
          <p14:tracePt t="44751" x="7270750" y="4133850"/>
          <p14:tracePt t="44779" x="7264400" y="4127500"/>
          <p14:tracePt t="44811" x="7264400" y="4121150"/>
          <p14:tracePt t="44847" x="7270750" y="4127500"/>
          <p14:tracePt t="44871" x="7270750" y="4133850"/>
          <p14:tracePt t="44899" x="7264400" y="4127500"/>
          <p14:tracePt t="44931" x="7258050" y="4133850"/>
          <p14:tracePt t="44967" x="7264400" y="4140200"/>
          <p14:tracePt t="45003" x="7264400" y="4133850"/>
          <p14:tracePt t="45043" x="7258050" y="4133850"/>
          <p14:tracePt t="45123" x="7258050" y="4140200"/>
          <p14:tracePt t="45155" x="7251700" y="4140200"/>
          <p14:tracePt t="45199" x="7245350" y="4140200"/>
          <p14:tracePt t="45239" x="7245350" y="4133850"/>
          <p14:tracePt t="45411" x="7239000" y="4140200"/>
          <p14:tracePt t="45455" x="7232650" y="4146550"/>
          <p14:tracePt t="45491" x="7226300" y="4140200"/>
          <p14:tracePt t="45507" x="7219950" y="4146550"/>
          <p14:tracePt t="45531" x="7213600" y="4146550"/>
          <p14:tracePt t="45543" x="7207250" y="4146550"/>
          <p14:tracePt t="45559" x="7200900" y="4152900"/>
          <p14:tracePt t="45591" x="7207250" y="4159250"/>
          <p14:tracePt t="45671" x="7207250" y="4152900"/>
          <p14:tracePt t="45719" x="7200900" y="4159250"/>
          <p14:tracePt t="45739" x="7194550" y="4165600"/>
          <p14:tracePt t="45779" x="7188200" y="4165600"/>
          <p14:tracePt t="45883" x="7181850" y="4165600"/>
          <p14:tracePt t="45911" x="7181850" y="4171950"/>
          <p14:tracePt t="46011" x="7188200" y="4171950"/>
          <p14:tracePt t="46079" x="7181850" y="4171950"/>
          <p14:tracePt t="46139" x="7175500" y="4178300"/>
          <p14:tracePt t="46235" x="7169150" y="4178300"/>
          <p14:tracePt t="46259" x="7169150" y="4184650"/>
          <p14:tracePt t="46319" x="7162800" y="4178300"/>
          <p14:tracePt t="46451" x="7156450" y="4184650"/>
          <p14:tracePt t="46503" x="7156450" y="4191000"/>
          <p14:tracePt t="46611" x="7150100" y="4191000"/>
          <p14:tracePt t="46871" x="7150100" y="4197350"/>
          <p14:tracePt t="46939" x="7150100" y="4191000"/>
          <p14:tracePt t="46963" x="7156450" y="4191000"/>
          <p14:tracePt t="47059" x="7162800" y="4184650"/>
          <p14:tracePt t="47075" x="7162800" y="4191000"/>
          <p14:tracePt t="47159" x="7156450" y="4191000"/>
          <p14:tracePt t="47219" x="7150100" y="4191000"/>
          <p14:tracePt t="47247" x="7150100" y="4184650"/>
          <p14:tracePt t="47283" x="7156450" y="4191000"/>
          <p14:tracePt t="47459" x="7162800" y="4184650"/>
          <p14:tracePt t="47719" x="7156450" y="4191000"/>
          <p14:tracePt t="47779" x="7156450" y="4197350"/>
          <p14:tracePt t="47819" x="7150100" y="4191000"/>
          <p14:tracePt t="47863" x="7156450" y="4184650"/>
          <p14:tracePt t="47923" x="7162800" y="4184650"/>
          <p14:tracePt t="48051" x="7162800" y="4191000"/>
          <p14:tracePt t="48063" x="7169150" y="4191000"/>
          <p14:tracePt t="48111" x="7169150" y="4184650"/>
          <p14:tracePt t="48139" x="7169150" y="4191000"/>
          <p14:tracePt t="48199" x="7169150" y="4184650"/>
          <p14:tracePt t="48275" x="7162800" y="4184650"/>
          <p14:tracePt t="48344" x="7162800" y="4178300"/>
          <p14:tracePt t="48455" x="7162800" y="4184650"/>
          <p14:tracePt t="48499" x="7162800" y="4178300"/>
          <p14:tracePt t="48559" x="7162800" y="4184650"/>
          <p14:tracePt t="48619" x="7156450" y="4191000"/>
          <p14:tracePt t="48659" x="7156450" y="4197350"/>
          <p14:tracePt t="48731" x="7156450" y="4191000"/>
          <p14:tracePt t="48771" x="7150100" y="4197350"/>
          <p14:tracePt t="48823" x="7156450" y="4197350"/>
          <p14:tracePt t="48899" x="7162800" y="4191000"/>
          <p14:tracePt t="48919" x="7169150" y="4191000"/>
          <p14:tracePt t="48959" x="7169150" y="4184650"/>
          <p14:tracePt t="49011" x="7162800" y="4191000"/>
          <p14:tracePt t="49055" x="7169150" y="4191000"/>
          <p14:tracePt t="49183" x="7175500" y="4184650"/>
          <p14:tracePt t="49211" x="7175500" y="4191000"/>
          <p14:tracePt t="49235" x="7175500" y="4184650"/>
          <p14:tracePt t="49331" x="7175500" y="4178300"/>
          <p14:tracePt t="49407" x="7169150" y="4178300"/>
          <p14:tracePt t="49451" x="7169150" y="4184650"/>
          <p14:tracePt t="49519" x="7162800" y="4178300"/>
          <p14:tracePt t="49579" x="7162800" y="4184650"/>
          <p14:tracePt t="49691" x="7169150" y="4184650"/>
          <p14:tracePt t="49731" x="7162800" y="4191000"/>
          <p14:tracePt t="49819" x="7156450" y="4184650"/>
          <p14:tracePt t="49835" x="7150100" y="4191000"/>
          <p14:tracePt t="49851" x="7143750" y="4191000"/>
          <p14:tracePt t="49871" x="7143750" y="4184650"/>
          <p14:tracePt t="49920" x="7150100" y="4184650"/>
          <p14:tracePt t="50039" x="7150100" y="4191000"/>
          <p14:tracePt t="50103" x="7156450" y="4191000"/>
          <p14:tracePt t="50151" x="7156450" y="4184650"/>
          <p14:tracePt t="50315" x="7150100" y="4191000"/>
          <p14:tracePt t="50351" x="7143750" y="4191000"/>
          <p14:tracePt t="50375" x="7137400" y="4197350"/>
          <p14:tracePt t="50399" x="7131050" y="4203700"/>
          <p14:tracePt t="50419" x="7131050" y="4210050"/>
          <p14:tracePt t="50435" x="7124700" y="4210050"/>
          <p14:tracePt t="50459" x="7124700" y="4216400"/>
          <p14:tracePt t="50479" x="7131050" y="4216400"/>
          <p14:tracePt t="50511" x="7137400" y="4210050"/>
          <p14:tracePt t="50523" x="7137400" y="4203700"/>
          <p14:tracePt t="50539" x="7143750" y="4197350"/>
          <p14:tracePt t="50548" x="7143750" y="4184650"/>
          <p14:tracePt t="50564" x="7143750" y="4171950"/>
          <p14:tracePt t="50580" x="7143750" y="4165600"/>
          <p14:tracePt t="50594" x="7143750" y="4159250"/>
          <p14:tracePt t="50611" x="7137400" y="4159250"/>
          <p14:tracePt t="50643" x="7137400" y="4165600"/>
          <p14:tracePt t="50675" x="7131050" y="4165600"/>
          <p14:tracePt t="50691" x="7124700" y="4165600"/>
          <p14:tracePt t="50735" x="7118350" y="4159250"/>
          <p14:tracePt t="50779" x="7124700" y="4152900"/>
          <p14:tracePt t="50819" x="7124700" y="4159250"/>
          <p14:tracePt t="50848" x="7118350" y="4165600"/>
          <p14:tracePt t="50879" x="7118350" y="4171950"/>
          <p14:tracePt t="50907" x="7112000" y="4178300"/>
          <p14:tracePt t="50943" x="7105650" y="4184650"/>
          <p14:tracePt t="50975" x="7099300" y="4184650"/>
          <p14:tracePt t="50999" x="7099300" y="4197350"/>
          <p14:tracePt t="51019" x="7092950" y="4203700"/>
          <p14:tracePt t="51035" x="7086600" y="4210050"/>
          <p14:tracePt t="51044" x="7080250" y="4216400"/>
          <p14:tracePt t="51051" x="7073900" y="4229100"/>
          <p14:tracePt t="51051" x="7061200" y="4235450"/>
          <p14:tracePt t="51064" x="7048500" y="4248150"/>
          <p14:tracePt t="51064" x="7035800" y="4260850"/>
          <p14:tracePt t="51080" x="7016750" y="4279900"/>
          <p14:tracePt t="51080" x="6997700" y="4292600"/>
          <p14:tracePt t="51097" x="6972300" y="4311650"/>
          <p14:tracePt t="51097" x="6940550" y="4330700"/>
          <p14:tracePt t="51114" x="6902450" y="4349750"/>
          <p14:tracePt t="51114" x="6813550" y="4387850"/>
          <p14:tracePt t="51132" x="6756400" y="4406900"/>
          <p14:tracePt t="51132" x="6692900" y="4432300"/>
          <p14:tracePt t="51148" x="6623050" y="4451350"/>
          <p14:tracePt t="51148" x="6546850" y="4476750"/>
          <p14:tracePt t="51165" x="6457950" y="4495800"/>
          <p14:tracePt t="51165" x="6362700" y="4521200"/>
          <p14:tracePt t="51181" x="6267450" y="4546600"/>
          <p14:tracePt t="51181" x="6159500" y="4565650"/>
          <p14:tracePt t="51181" x="6051550" y="4584700"/>
          <p14:tracePt t="51200" x="5937250" y="4603750"/>
          <p14:tracePt t="51213" x="5822950" y="4622800"/>
          <p14:tracePt t="51213" x="5594350" y="4648200"/>
          <p14:tracePt t="51232" x="5480050" y="4660900"/>
          <p14:tracePt t="51232" x="5365750" y="4660900"/>
          <p14:tracePt t="51248" x="5257800" y="4667250"/>
          <p14:tracePt t="51248" x="5149850" y="4667250"/>
          <p14:tracePt t="51264" x="5048250" y="4660900"/>
          <p14:tracePt t="51264" x="4946650" y="4654550"/>
          <p14:tracePt t="51281" x="4851400" y="4648200"/>
          <p14:tracePt t="51281" x="4756150" y="4641850"/>
          <p14:tracePt t="51281" x="4667250" y="4629150"/>
          <p14:tracePt t="51300" x="4572000" y="4622800"/>
          <p14:tracePt t="51300" x="4489450" y="4610100"/>
          <p14:tracePt t="51315" x="4400550" y="4597400"/>
          <p14:tracePt t="51315" x="4318000" y="4584700"/>
          <p14:tracePt t="51331" x="4235450" y="4578350"/>
          <p14:tracePt t="51331" x="4159250" y="4565650"/>
          <p14:tracePt t="51348" x="4083050" y="4552950"/>
          <p14:tracePt t="51348" x="3949700" y="4533900"/>
          <p14:tracePt t="51365" x="3886200" y="4527550"/>
          <p14:tracePt t="51365" x="3829050" y="4514850"/>
          <p14:tracePt t="51381" x="3771900" y="4508500"/>
          <p14:tracePt t="51381" x="3721100" y="4495800"/>
          <p14:tracePt t="51398" x="3670300" y="4489450"/>
          <p14:tracePt t="51398" x="3625850" y="4483100"/>
          <p14:tracePt t="51415" x="3581400" y="4470400"/>
          <p14:tracePt t="51415" x="3511550" y="4457700"/>
          <p14:tracePt t="51434" x="3473450" y="4451350"/>
          <p14:tracePt t="51434" x="3441700" y="4445000"/>
          <p14:tracePt t="51449" x="3409950" y="4438650"/>
          <p14:tracePt t="51449" x="3384550" y="4432300"/>
          <p14:tracePt t="51465" x="3359150" y="4432300"/>
          <p14:tracePt t="51465" x="3333750" y="4432300"/>
          <p14:tracePt t="51465" x="3308350" y="4432300"/>
          <p14:tracePt t="51484" x="3289300" y="4432300"/>
          <p14:tracePt t="51497" x="3270250" y="4432300"/>
          <p14:tracePt t="51497" x="3238500" y="4432300"/>
          <p14:tracePt t="51516" x="3219450" y="4432300"/>
          <p14:tracePt t="51516" x="3206750" y="4432300"/>
          <p14:tracePt t="51532" x="3194050" y="4432300"/>
          <p14:tracePt t="51532" x="3181350" y="4432300"/>
          <p14:tracePt t="51549" x="3175000" y="4432300"/>
          <p14:tracePt t="51549" x="3168650" y="4432300"/>
          <p14:tracePt t="51565" x="3162300" y="4432300"/>
          <p14:tracePt t="51581" x="3155950" y="4438650"/>
          <p14:tracePt t="51599" x="3155950" y="4445000"/>
          <p14:tracePt t="51614" x="3155950" y="4451350"/>
          <p14:tracePt t="51631" x="3155950" y="4457700"/>
          <p14:tracePt t="51648" x="3162300" y="4464050"/>
          <p14:tracePt t="51664" x="3155950" y="4464050"/>
          <p14:tracePt t="51703" x="3149600" y="4470400"/>
          <p14:tracePt t="51719" x="3143250" y="4476750"/>
          <p14:tracePt t="51731" x="3136900" y="4483100"/>
          <p14:tracePt t="51747" x="3130550" y="4489450"/>
          <p14:tracePt t="51763" x="3130550" y="4495800"/>
          <p14:tracePt t="51779" x="3124200" y="4502150"/>
          <p14:tracePt t="51791" x="3124200" y="4508500"/>
          <p14:tracePt t="51815" x="3117850" y="4514850"/>
          <p14:tracePt t="51839" x="3117850" y="4521200"/>
          <p14:tracePt t="51859" x="3124200" y="4527550"/>
          <p14:tracePt t="51891" x="3130550" y="4527550"/>
          <p14:tracePt t="51919" x="3136900" y="4527550"/>
          <p14:tracePt t="51959" x="3130550" y="4533900"/>
          <p14:tracePt t="52055" x="3124200" y="4527550"/>
          <p14:tracePt t="52083" x="3130550" y="4527550"/>
          <p14:tracePt t="52159" x="3136900" y="4521200"/>
          <p14:tracePt t="52183" x="3143250" y="4521200"/>
          <p14:tracePt t="52203" x="3149600" y="4521200"/>
          <p14:tracePt t="52235" x="3143250" y="4527550"/>
          <p14:tracePt t="52311" x="3143250" y="4533900"/>
          <p14:tracePt t="52331" x="3149600" y="4533900"/>
          <p14:tracePt t="52439" x="3155950" y="4527550"/>
          <p14:tracePt t="52467" x="3162300" y="4521200"/>
          <p14:tracePt t="52544" x="3155950" y="4521200"/>
          <p14:tracePt t="52692" x="3149600" y="4521200"/>
          <p14:tracePt t="52731" x="3155950" y="4521200"/>
          <p14:tracePt t="52835" x="3162300" y="4514850"/>
          <p14:tracePt t="52859" x="3168650" y="4514850"/>
          <p14:tracePt t="52911" x="3162300" y="4514850"/>
          <p14:tracePt t="52999" x="3162300" y="4521200"/>
          <p14:tracePt t="53031" x="3162300" y="4527550"/>
          <p14:tracePt t="53187" x="3155950" y="4527550"/>
          <p14:tracePt t="53435" x="3149600" y="4527550"/>
          <p14:tracePt t="53479" x="3143250" y="4527550"/>
          <p14:tracePt t="53519" x="3149600" y="4533900"/>
          <p14:tracePt t="53571" x="3155950" y="4533900"/>
          <p14:tracePt t="53591" x="3162300" y="4540250"/>
          <p14:tracePt t="53631" x="3162300" y="4533900"/>
          <p14:tracePt t="53667" x="3162300" y="4527550"/>
          <p14:tracePt t="53711" x="3168650" y="4527550"/>
          <p14:tracePt t="53811" x="3175000" y="4533900"/>
          <p14:tracePt t="53823" x="3175000" y="4546600"/>
          <p14:tracePt t="53855" x="3175000" y="4552950"/>
          <p14:tracePt t="53882" x="3168650" y="4559300"/>
          <p14:tracePt t="53899" x="3168650" y="4565650"/>
          <p14:tracePt t="53923" x="3162300" y="4572000"/>
          <p14:tracePt t="53951" x="3155950" y="4572000"/>
          <p14:tracePt t="53992" x="3149600" y="4578350"/>
          <p14:tracePt t="54027" x="3149600" y="4584700"/>
          <p14:tracePt t="54059" x="3149600" y="4591050"/>
          <p14:tracePt t="54079" x="3143250" y="4591050"/>
          <p14:tracePt t="54103" x="3136900" y="4591050"/>
          <p14:tracePt t="54123" x="3130550" y="4591050"/>
          <p14:tracePt t="54163" x="3124200" y="4591050"/>
          <p14:tracePt t="54267" x="3117850" y="4597400"/>
          <p14:tracePt t="54311" x="3111500" y="4597400"/>
          <p14:tracePt t="54343" x="3117850" y="4597400"/>
          <p14:tracePt t="54471" x="3124200" y="4591050"/>
          <p14:tracePt t="54491" x="3130550" y="4584700"/>
          <p14:tracePt t="54523" x="3136900" y="4584700"/>
          <p14:tracePt t="54559" x="3136900" y="4578350"/>
          <p14:tracePt t="54755" x="3143250" y="4578350"/>
          <p14:tracePt t="54779" x="3149600" y="4578350"/>
          <p14:tracePt t="54799" x="3155950" y="4578350"/>
          <p14:tracePt t="54831" x="3149600" y="4578350"/>
          <p14:tracePt t="54883" x="3143250" y="4578350"/>
          <p14:tracePt t="54911" x="3149600" y="4584700"/>
          <p14:tracePt t="55079" x="3155950" y="4578350"/>
          <p14:tracePt t="55175" x="3162300" y="4572000"/>
          <p14:tracePt t="55263" x="3162300" y="4565650"/>
          <p14:tracePt t="55543" x="3168650" y="4565650"/>
          <p14:tracePt t="55563" x="3168650" y="4559300"/>
          <p14:tracePt t="55587" x="3175000" y="4559300"/>
          <p14:tracePt t="55603" x="3181350" y="4559300"/>
          <p14:tracePt t="55623" x="3187700" y="4559300"/>
          <p14:tracePt t="55655" x="3181350" y="4559300"/>
          <p14:tracePt t="55715" x="3175000" y="4559300"/>
          <p14:tracePt t="55735" x="3168650" y="4559300"/>
          <p14:tracePt t="55775" x="3175000" y="4565650"/>
          <p14:tracePt t="55835" x="3168650" y="4572000"/>
          <p14:tracePt t="55947" x="3162300" y="4578350"/>
          <p14:tracePt t="55971" x="3155950" y="4584700"/>
          <p14:tracePt t="55991" x="3149600" y="4584700"/>
          <p14:tracePt t="56032" x="3149600" y="4578350"/>
          <p14:tracePt t="56095" x="3149600" y="4572000"/>
          <p14:tracePt t="56187" x="3155950" y="4572000"/>
          <p14:tracePt t="56215" x="3155950" y="4565650"/>
          <p14:tracePt t="56255" x="3155950" y="4572000"/>
          <p14:tracePt t="56307" x="3162300" y="4565650"/>
          <p14:tracePt t="56539" x="3168650" y="4565650"/>
          <p14:tracePt t="56635" x="3162300" y="4565650"/>
          <p14:tracePt t="56719" x="3155950" y="4565650"/>
          <p14:tracePt t="56771" x="3162300" y="4559300"/>
          <p14:tracePt t="56811" x="3168650" y="4559300"/>
          <p14:tracePt t="56831" x="3168650" y="4552950"/>
          <p14:tracePt t="56847" x="3175000" y="4546600"/>
          <p14:tracePt t="56863" x="3187700" y="4546600"/>
          <p14:tracePt t="56875" x="3194050" y="4540250"/>
          <p14:tracePt t="56891" x="3200400" y="4540250"/>
          <p14:tracePt t="56907" x="3206750" y="4533900"/>
          <p14:tracePt t="56923" x="3213100" y="4533900"/>
          <p14:tracePt t="56936" x="3219450" y="4527550"/>
          <p14:tracePt t="56952" x="3232150" y="4521200"/>
          <p14:tracePt t="56983" x="3238500" y="4521200"/>
          <p14:tracePt t="56995" x="3244850" y="4521200"/>
          <p14:tracePt t="57011" x="3257550" y="4514850"/>
          <p14:tracePt t="57027" x="3263900" y="4508500"/>
          <p14:tracePt t="57043" x="3270250" y="4508500"/>
          <p14:tracePt t="57052" x="3276600" y="4508500"/>
          <p14:tracePt t="57052" x="3282950" y="4502150"/>
          <p14:tracePt t="57067" x="3289300" y="4502150"/>
          <p14:tracePt t="57082" x="3295650" y="4495800"/>
          <p14:tracePt t="57099" x="3302000" y="4489450"/>
          <p14:tracePt t="57099" x="3308350" y="4483100"/>
          <p14:tracePt t="57117" x="3308350" y="4476750"/>
          <p14:tracePt t="57132" x="3314700" y="4470400"/>
          <p14:tracePt t="57149" x="3314700" y="4464050"/>
          <p14:tracePt t="57165" x="3314700" y="4457700"/>
          <p14:tracePt t="57183" x="3314700" y="4451350"/>
          <p14:tracePt t="57199" x="3314700" y="4445000"/>
          <p14:tracePt t="57216" x="3308350" y="4451350"/>
          <p14:tracePt t="57343" x="3302000" y="4457700"/>
          <p14:tracePt t="57371" x="3295650" y="4457700"/>
          <p14:tracePt t="57395" x="3289300" y="4464050"/>
          <p14:tracePt t="57415" x="3282950" y="4464050"/>
          <p14:tracePt t="57439" x="3276600" y="4464050"/>
          <p14:tracePt t="57471" x="3282950" y="4457700"/>
          <p14:tracePt t="57627" x="3289300" y="4457700"/>
          <p14:tracePt t="57663" x="3295650" y="4457700"/>
          <p14:tracePt t="57687" x="3302000" y="4457700"/>
          <p14:tracePt t="57715" x="3308350" y="4457700"/>
          <p14:tracePt t="57731" x="3314700" y="4457700"/>
          <p14:tracePt t="57755" x="3321050" y="4464050"/>
          <p14:tracePt t="57775" x="3327400" y="4464050"/>
          <p14:tracePt t="57799" x="3327400" y="4470400"/>
          <p14:tracePt t="57815" x="3333750" y="4476750"/>
          <p14:tracePt t="57831" x="3333750" y="4489450"/>
          <p14:tracePt t="57843" x="3333750" y="4495800"/>
          <p14:tracePt t="57859" x="3333750" y="4508500"/>
          <p14:tracePt t="57875" x="3333750" y="4514850"/>
          <p14:tracePt t="57891" x="3333750" y="4521200"/>
          <p14:tracePt t="57904" x="3333750" y="4527550"/>
          <p14:tracePt t="57927" x="3327400" y="4527550"/>
          <p14:tracePt t="57950" x="3321050" y="4533900"/>
          <p14:tracePt t="57971" x="3314700" y="4527550"/>
          <p14:tracePt t="57995" x="3308350" y="4527550"/>
          <p14:tracePt t="58011" x="3308350" y="4521200"/>
          <p14:tracePt t="58023" x="3314700" y="4514850"/>
          <p14:tracePt t="58039" x="3314700" y="4502150"/>
          <p14:tracePt t="58056" x="3321050" y="4495800"/>
          <p14:tracePt t="58072" x="3321050" y="4489450"/>
          <p14:tracePt t="58085" x="3327400" y="4483100"/>
          <p14:tracePt t="58102" x="3327400" y="4476750"/>
          <p14:tracePt t="58118" x="3333750" y="4470400"/>
          <p14:tracePt t="58135" x="3340100" y="4464050"/>
          <p14:tracePt t="58152" x="3340100" y="4457700"/>
          <p14:tracePt t="58169" x="3346450" y="4457700"/>
          <p14:tracePt t="58186" x="3359150" y="4457700"/>
          <p14:tracePt t="58186" x="3365500" y="4457700"/>
          <p14:tracePt t="58204" x="3371850" y="4457700"/>
          <p14:tracePt t="58219" x="3378200" y="4457700"/>
          <p14:tracePt t="58219" x="3384550" y="4457700"/>
          <p14:tracePt t="58237" x="3390900" y="4457700"/>
          <p14:tracePt t="58252" x="3397250" y="4451350"/>
          <p14:tracePt t="58252" x="3403600" y="4451350"/>
          <p14:tracePt t="58271" x="3409950" y="4445000"/>
          <p14:tracePt t="58286" x="3416300" y="4438650"/>
          <p14:tracePt t="58303" x="3422650" y="4432300"/>
          <p14:tracePt t="58319" x="3416300" y="4432300"/>
          <p14:tracePt t="58399" x="3409950" y="4438650"/>
          <p14:tracePt t="58451" x="3409950" y="4445000"/>
          <p14:tracePt t="58475" x="3403600" y="4451350"/>
          <p14:tracePt t="58491" x="3397250" y="4457700"/>
          <p14:tracePt t="58503" x="3397250" y="4464050"/>
          <p14:tracePt t="58519" x="3390900" y="4464050"/>
          <p14:tracePt t="58535" x="3390900" y="4470400"/>
          <p14:tracePt t="58563" x="3384550" y="4470400"/>
          <p14:tracePt t="58639" x="3378200" y="4470400"/>
          <p14:tracePt t="58683" x="3371850" y="4476750"/>
          <p14:tracePt t="58707" x="3371850" y="4483100"/>
          <p14:tracePt t="58723" x="3365500" y="4489450"/>
          <p14:tracePt t="58735" x="3352800" y="4495800"/>
          <p14:tracePt t="58751" x="3352800" y="4502150"/>
          <p14:tracePt t="58759" x="3340100" y="4508500"/>
          <p14:tracePt t="58775" x="3333750" y="4508500"/>
          <p14:tracePt t="58787" x="3333750" y="4514850"/>
          <p14:tracePt t="58787" x="3321050" y="4521200"/>
          <p14:tracePt t="58806" x="3314700" y="4527550"/>
          <p14:tracePt t="58806" x="3308350" y="4527550"/>
          <p14:tracePt t="58823" x="3302000" y="4527550"/>
          <p14:tracePt t="58823" x="3302000" y="4533900"/>
          <p14:tracePt t="58839" x="3295650" y="4533900"/>
          <p14:tracePt t="58839" x="3282950" y="4540250"/>
          <p14:tracePt t="58856" x="3276600" y="4540250"/>
          <p14:tracePt t="58871" x="3270250" y="4546600"/>
          <p14:tracePt t="58888" x="3263900" y="4546600"/>
          <p14:tracePt t="58905" x="3257550" y="4546600"/>
          <p14:tracePt t="58921" x="3251200" y="4546600"/>
          <p14:tracePt t="58939" x="3244850" y="4552950"/>
          <p14:tracePt t="58956" x="3238500" y="4552950"/>
          <p14:tracePt t="58975" x="3232150" y="4552950"/>
          <p14:tracePt t="58999" x="3225800" y="4552950"/>
          <p14:tracePt t="59031" x="3219450" y="4552950"/>
          <p14:tracePt t="59051" x="3219450" y="4559300"/>
          <p14:tracePt t="59143" x="3219450" y="4565650"/>
          <p14:tracePt t="59163" x="3219450" y="4572000"/>
          <p14:tracePt t="59187" x="3213100" y="4578350"/>
          <p14:tracePt t="59215" x="3206750" y="4578350"/>
          <p14:tracePt t="59239" x="3200400" y="4578350"/>
          <p14:tracePt t="59255" x="3194050" y="4578350"/>
          <p14:tracePt t="59271" x="3187700" y="4578350"/>
          <p14:tracePt t="59283" x="3181350" y="4578350"/>
          <p14:tracePt t="59299" x="3175000" y="4584700"/>
          <p14:tracePt t="59315" x="3168650" y="4584700"/>
          <p14:tracePt t="59331" x="3162300" y="4578350"/>
          <p14:tracePt t="59351" x="3162300" y="4572000"/>
          <p14:tracePt t="59367" x="3168650" y="4565650"/>
          <p14:tracePt t="59391" x="3181350" y="4559300"/>
          <p14:tracePt t="59419" x="3187700" y="4552950"/>
          <p14:tracePt t="59435" x="3194050" y="4552950"/>
          <p14:tracePt t="59444" x="3200400" y="4552950"/>
          <p14:tracePt t="59444" x="3206750" y="4552950"/>
          <p14:tracePt t="59458" x="3219450" y="4559300"/>
          <p14:tracePt t="59458" x="3225800" y="4559300"/>
          <p14:tracePt t="59474" x="3232150" y="4559300"/>
          <p14:tracePt t="59474" x="3238500" y="4559300"/>
          <p14:tracePt t="59491" x="3244850" y="4565650"/>
          <p14:tracePt t="59491" x="3251200" y="4565650"/>
          <p14:tracePt t="59508" x="3257550" y="4565650"/>
          <p14:tracePt t="59508" x="3270250" y="4559300"/>
          <p14:tracePt t="59525" x="3276600" y="4559300"/>
          <p14:tracePt t="59525" x="3282950" y="4552950"/>
          <p14:tracePt t="59541" x="3295650" y="4546600"/>
          <p14:tracePt t="59541" x="3302000" y="4546600"/>
          <p14:tracePt t="59558" x="3308350" y="4540250"/>
          <p14:tracePt t="59558" x="3314700" y="4540250"/>
          <p14:tracePt t="59575" x="3321050" y="4540250"/>
          <p14:tracePt t="59575" x="3333750" y="4533900"/>
          <p14:tracePt t="59592" x="3340100" y="4533900"/>
          <p14:tracePt t="59592" x="3346450" y="4533900"/>
          <p14:tracePt t="59608" x="3352800" y="4527550"/>
          <p14:tracePt t="59624" x="3359150" y="4527550"/>
          <p14:tracePt t="59644" x="3352800" y="4533900"/>
          <p14:tracePt t="59675" x="3340100" y="4546600"/>
          <p14:tracePt t="59691" x="3333750" y="4546600"/>
          <p14:tracePt t="59696" x="3327400" y="4559300"/>
          <p14:tracePt t="59707" x="3314700" y="4565650"/>
          <p14:tracePt t="59707" x="3302000" y="4572000"/>
          <p14:tracePt t="59707" x="3282950" y="4584700"/>
          <p14:tracePt t="59728" x="3263900" y="4584700"/>
          <p14:tracePt t="59740" x="3238500" y="4584700"/>
          <p14:tracePt t="59760" x="1339850" y="4343400"/>
          <p14:tracePt t="59970" x="1295400" y="4324350"/>
          <p14:tracePt t="59975" x="1231900" y="4267200"/>
          <p14:tracePt t="59992" x="1174750" y="4197350"/>
          <p14:tracePt t="60008" x="1143000" y="4114800"/>
          <p14:tracePt t="60008" x="1136650" y="4064000"/>
          <p14:tracePt t="60028" x="1143000" y="3962400"/>
          <p14:tracePt t="60045" x="1174750" y="3860800"/>
          <p14:tracePt t="60059" x="1231900" y="3771900"/>
          <p14:tracePt t="60076" x="1320800" y="3702050"/>
          <p14:tracePt t="60092" x="1428750" y="3657600"/>
          <p14:tracePt t="60109" x="1638300" y="3619500"/>
          <p14:tracePt t="60125" x="1797050" y="3619500"/>
          <p14:tracePt t="60142" x="1968500" y="3632200"/>
          <p14:tracePt t="60159" x="2216150" y="3683000"/>
          <p14:tracePt t="60176" x="2374900" y="3733800"/>
          <p14:tracePt t="60192" x="2508250" y="3797300"/>
          <p14:tracePt t="60209" x="2616200" y="3873500"/>
          <p14:tracePt t="60226" x="2724150" y="4013200"/>
          <p14:tracePt t="60244" x="2755900" y="4108450"/>
          <p14:tracePt t="60259" x="2755900" y="4203700"/>
          <p14:tracePt t="60276" x="2736850" y="4279900"/>
          <p14:tracePt t="60293" x="2711450" y="4337050"/>
          <p14:tracePt t="60293" x="2705100" y="4356100"/>
          <p14:tracePt t="60312" x="2698750" y="4387850"/>
          <p14:tracePt t="60328" x="2730500" y="4413250"/>
          <p14:tracePt t="60344" x="2794000" y="4419600"/>
          <p14:tracePt t="60360" x="2895600" y="4413250"/>
          <p14:tracePt t="60376" x="3035300" y="4400550"/>
          <p14:tracePt t="60376" x="3111500" y="4394200"/>
          <p14:tracePt t="60396" x="3219450" y="4381500"/>
          <p14:tracePt t="60409" x="3511550" y="4356100"/>
          <p14:tracePt t="60428" x="3733800" y="4343400"/>
          <p14:tracePt t="60444" x="3956050" y="4330700"/>
          <p14:tracePt t="60460" x="4273550" y="4311650"/>
          <p14:tracePt t="60477" x="4470400" y="4298950"/>
          <p14:tracePt t="60494" x="4641850" y="4292600"/>
          <p14:tracePt t="60511" x="4781550" y="4286250"/>
          <p14:tracePt t="60527" x="4933950" y="4279900"/>
          <p14:tracePt t="60544" x="4997450" y="4279900"/>
          <p14:tracePt t="60560" x="5035550" y="4273550"/>
          <p14:tracePt t="60577" x="5048250" y="4267200"/>
          <p14:tracePt t="60595" x="5035550" y="4260850"/>
          <p14:tracePt t="60612" x="5022850" y="4260850"/>
          <p14:tracePt t="60627" x="5003800" y="4260850"/>
          <p14:tracePt t="60644" x="4984750" y="4260850"/>
          <p14:tracePt t="60660" x="4965700" y="4260850"/>
          <p14:tracePt t="60677" x="4959350" y="4267200"/>
          <p14:tracePt t="60696" x="4953000" y="4267200"/>
          <p14:tracePt t="60711" x="4959350" y="4267200"/>
          <p14:tracePt t="60747" x="4965700" y="4267200"/>
          <p14:tracePt t="60763" x="4972050" y="4267200"/>
          <p14:tracePt t="60775" x="4984750" y="4273550"/>
          <p14:tracePt t="60791" x="4991100" y="4273550"/>
          <p14:tracePt t="60807" x="4984750" y="4273550"/>
          <p14:tracePt t="60875" x="4972050" y="4273550"/>
          <p14:tracePt t="60891" x="4965700" y="4273550"/>
          <p14:tracePt t="60903" x="4953000" y="4267200"/>
          <p14:tracePt t="60927" x="4946650" y="4267200"/>
          <p14:tracePt t="60943" x="4940300" y="4260850"/>
          <p14:tracePt t="60955" x="4933950" y="4260850"/>
          <p14:tracePt t="60987" x="4927600" y="4254500"/>
          <p14:tracePt t="61011" x="4921250" y="4254500"/>
          <p14:tracePt t="61047" x="4921250" y="4260850"/>
          <p14:tracePt t="61099" x="4927600" y="4260850"/>
          <p14:tracePt t="61131" x="4933950" y="4267200"/>
          <p14:tracePt t="61143" x="4940300" y="4267200"/>
          <p14:tracePt t="61159" x="4946650" y="4273550"/>
          <p14:tracePt t="61175" x="4953000" y="4279900"/>
          <p14:tracePt t="61183" x="4965700" y="4279900"/>
          <p14:tracePt t="61196" x="4978400" y="4279900"/>
          <p14:tracePt t="61212" x="4997450" y="4279900"/>
          <p14:tracePt t="61229" x="5022850" y="4279900"/>
          <p14:tracePt t="61246" x="5067300" y="4273550"/>
          <p14:tracePt t="61264" x="5099050" y="4273550"/>
          <p14:tracePt t="61279" x="5124450" y="4273550"/>
          <p14:tracePt t="61296" x="5149850" y="4273550"/>
          <p14:tracePt t="61313" x="5175250" y="4273550"/>
          <p14:tracePt t="61313" x="5187950" y="4273550"/>
          <p14:tracePt t="61332" x="5207000" y="4279900"/>
          <p14:tracePt t="61348" x="5226050" y="4279900"/>
          <p14:tracePt t="61363" x="5238750" y="4279900"/>
          <p14:tracePt t="61380" x="5245100" y="4279900"/>
          <p14:tracePt t="61396" x="5257800" y="4279900"/>
          <p14:tracePt t="61413" x="5270500" y="4273550"/>
          <p14:tracePt t="61413" x="5276850" y="4273550"/>
          <p14:tracePt t="61433" x="5308600" y="4273550"/>
          <p14:tracePt t="61447" x="5353050" y="4267200"/>
          <p14:tracePt t="61463" x="5422900" y="4267200"/>
          <p14:tracePt t="61480" x="5575300" y="4260850"/>
          <p14:tracePt t="61497" x="5715000" y="4248150"/>
          <p14:tracePt t="61514" x="5880100" y="4235450"/>
          <p14:tracePt t="61530" x="6064250" y="4222750"/>
          <p14:tracePt t="61547" x="6356350" y="4210050"/>
          <p14:tracePt t="61564" x="6559550" y="4203700"/>
          <p14:tracePt t="61580" x="6756400" y="4197350"/>
          <p14:tracePt t="61597" x="6946900" y="4197350"/>
          <p14:tracePt t="61597" x="7035800" y="4197350"/>
          <p14:tracePt t="61617" x="7194550" y="4191000"/>
          <p14:tracePt t="61632" x="7334250" y="4184650"/>
          <p14:tracePt t="61647" x="7448550" y="4178300"/>
          <p14:tracePt t="61664" x="7537450" y="4171950"/>
          <p14:tracePt t="61680" x="7607300" y="4165600"/>
          <p14:tracePt t="61697" x="7658100" y="4159250"/>
          <p14:tracePt t="61697" x="7677150" y="4152900"/>
          <p14:tracePt t="61716" x="7702550" y="4146550"/>
          <p14:tracePt t="61732" x="7715250" y="4146550"/>
          <p14:tracePt t="61747" x="7721600" y="4140200"/>
          <p14:tracePt t="61764" x="7715250" y="4140200"/>
          <p14:tracePt t="61795" x="7708900" y="4140200"/>
          <p14:tracePt t="61811" x="7696200" y="4140200"/>
          <p14:tracePt t="61827" x="7689850" y="4140200"/>
          <p14:tracePt t="61843" x="7683500" y="4140200"/>
          <p14:tracePt t="61879" x="7677150" y="4133850"/>
          <p14:tracePt t="61923" x="7677150" y="4140200"/>
          <p14:tracePt t="61991" x="7677150" y="4152900"/>
          <p14:tracePt t="62007" x="7677150" y="4159250"/>
          <p14:tracePt t="62015" x="7677150" y="4165600"/>
          <p14:tracePt t="62023" x="7670800" y="4178300"/>
          <p14:tracePt t="62032" x="7670800" y="4184650"/>
          <p14:tracePt t="62048" x="7651750" y="4184650"/>
          <p14:tracePt t="62048" x="7645400" y="4191000"/>
          <p14:tracePt t="62048" x="7626350" y="4184650"/>
          <p14:tracePt t="62068" x="7607300" y="4178300"/>
          <p14:tracePt t="62068" x="7588250" y="4171950"/>
          <p14:tracePt t="62084" x="7562850" y="4165600"/>
          <p14:tracePt t="62084" x="7543800" y="4159250"/>
          <p14:tracePt t="62099" x="7518400" y="4159250"/>
          <p14:tracePt t="62099" x="7493000" y="4159250"/>
          <p14:tracePt t="62116" x="7467600" y="4165600"/>
          <p14:tracePt t="62116" x="7435850" y="4171950"/>
          <p14:tracePt t="62133" x="7410450" y="4184650"/>
          <p14:tracePt t="62133" x="7385050" y="4197350"/>
          <p14:tracePt t="62133" x="7353300" y="4216400"/>
          <p14:tracePt t="62152" x="7327900" y="4229100"/>
          <p14:tracePt t="62152" x="7296150" y="4248150"/>
          <p14:tracePt t="62166" x="7264400" y="4273550"/>
          <p14:tracePt t="62166" x="7232650" y="4292600"/>
          <p14:tracePt t="62184" x="7200900" y="4311650"/>
          <p14:tracePt t="62184" x="7169150" y="4330700"/>
          <p14:tracePt t="62200" x="7137400" y="4349750"/>
          <p14:tracePt t="62200" x="7067550" y="4387850"/>
          <p14:tracePt t="62217" x="7035800" y="4406900"/>
          <p14:tracePt t="62217" x="6997700" y="4425950"/>
          <p14:tracePt t="62233" x="6965950" y="4438650"/>
          <p14:tracePt t="62233" x="6927850" y="4457700"/>
          <p14:tracePt t="62250" x="6889750" y="4470400"/>
          <p14:tracePt t="62250" x="6858000" y="4489450"/>
          <p14:tracePt t="62267" x="6826250" y="4502150"/>
          <p14:tracePt t="62267" x="6750050" y="4533900"/>
          <p14:tracePt t="62284" x="6718300" y="4546600"/>
          <p14:tracePt t="62284" x="6680200" y="4559300"/>
          <p14:tracePt t="62300" x="6642100" y="4572000"/>
          <p14:tracePt t="62300" x="6604000" y="4584700"/>
          <p14:tracePt t="62317" x="6559550" y="4597400"/>
          <p14:tracePt t="62317" x="6521450" y="4603750"/>
          <p14:tracePt t="62317" x="6477000" y="4616450"/>
          <p14:tracePt t="62335" x="6432550" y="4629150"/>
          <p14:tracePt t="62349" x="6388100" y="4635500"/>
          <p14:tracePt t="62349" x="6286500" y="4648200"/>
          <p14:tracePt t="62367" x="6229350" y="4660900"/>
          <p14:tracePt t="62367" x="6178550" y="4660900"/>
          <p14:tracePt t="62384" x="6121400" y="4667250"/>
          <p14:tracePt t="62384" x="6057900" y="4673600"/>
          <p14:tracePt t="62401" x="6000750" y="4673600"/>
          <p14:tracePt t="62401" x="5937250" y="4673600"/>
          <p14:tracePt t="62417" x="5880100" y="4673600"/>
          <p14:tracePt t="62417" x="5816600" y="4673600"/>
          <p14:tracePt t="62417" x="5753100" y="4673600"/>
          <p14:tracePt t="62437" x="5689600" y="4667250"/>
          <p14:tracePt t="62449" x="5619750" y="4667250"/>
          <p14:tracePt t="62449" x="5492750" y="4648200"/>
          <p14:tracePt t="62468" x="5429250" y="4641850"/>
          <p14:tracePt t="62468" x="5359400" y="4635500"/>
          <p14:tracePt t="62484" x="5295900" y="4629150"/>
          <p14:tracePt t="62484" x="5232400" y="4616450"/>
          <p14:tracePt t="62501" x="5168900" y="4610100"/>
          <p14:tracePt t="62501" x="5054600" y="4591050"/>
          <p14:tracePt t="62518" x="4997450" y="4584700"/>
          <p14:tracePt t="62518" x="4946650" y="4578350"/>
          <p14:tracePt t="62535" x="4895850" y="4572000"/>
          <p14:tracePt t="62535" x="4851400" y="4565650"/>
          <p14:tracePt t="62551" x="4813300" y="4559300"/>
          <p14:tracePt t="62551" x="4775200" y="4559300"/>
          <p14:tracePt t="62568" x="4737100" y="4552950"/>
          <p14:tracePt t="62568" x="4686300" y="4546600"/>
          <p14:tracePt t="62585" x="4660900" y="4546600"/>
          <p14:tracePt t="62585" x="4641850" y="4546600"/>
          <p14:tracePt t="62601" x="4629150" y="4546600"/>
          <p14:tracePt t="62601" x="4616450" y="4546600"/>
          <p14:tracePt t="62618" x="4603750" y="4546600"/>
          <p14:tracePt t="62618" x="4603750" y="4552950"/>
          <p14:tracePt t="62636" x="4597400" y="4559300"/>
          <p14:tracePt t="62650" x="4597400" y="4565650"/>
          <p14:tracePt t="62667" x="4610100" y="4572000"/>
          <p14:tracePt t="62683" x="4616450" y="4572000"/>
          <p14:tracePt t="62700" x="4622800" y="4572000"/>
          <p14:tracePt t="62717" x="4616450" y="4565650"/>
          <p14:tracePt t="62755" x="4610100" y="4565650"/>
          <p14:tracePt t="62763" x="4597400" y="4572000"/>
          <p14:tracePt t="62771" x="4591050" y="4572000"/>
          <p14:tracePt t="62783" x="4584700" y="4572000"/>
          <p14:tracePt t="62783" x="4572000" y="4572000"/>
          <p14:tracePt t="62783" x="4559300" y="4572000"/>
          <p14:tracePt t="62804" x="4546600" y="4572000"/>
          <p14:tracePt t="62804" x="4533900" y="4572000"/>
          <p14:tracePt t="62818" x="4521200" y="4572000"/>
          <p14:tracePt t="62818" x="4514850" y="4572000"/>
          <p14:tracePt t="62835" x="4502150" y="4572000"/>
          <p14:tracePt t="62835" x="4489450" y="4572000"/>
          <p14:tracePt t="62852" x="4483100" y="4572000"/>
          <p14:tracePt t="62852" x="4476750" y="4565650"/>
          <p14:tracePt t="62869" x="4470400" y="4565650"/>
          <p14:tracePt t="62869" x="4457700" y="4565650"/>
          <p14:tracePt t="62885" x="4451350" y="4565650"/>
          <p14:tracePt t="62901" x="4445000" y="4559300"/>
          <p14:tracePt t="62901" x="4438650" y="4559300"/>
          <p14:tracePt t="62919" x="4432300" y="4552950"/>
          <p14:tracePt t="62919" x="4419600" y="4552950"/>
          <p14:tracePt t="62937" x="4406900" y="4546600"/>
          <p14:tracePt t="62937" x="4400550" y="4546600"/>
          <p14:tracePt t="62952" x="4387850" y="4546600"/>
          <p14:tracePt t="62952" x="4368800" y="4546600"/>
          <p14:tracePt t="62969" x="4356100" y="4546600"/>
          <p14:tracePt t="62969" x="4337050" y="4540250"/>
          <p14:tracePt t="62986" x="4318000" y="4540250"/>
          <p14:tracePt t="62986" x="4273550" y="4546600"/>
          <p14:tracePt t="63004" x="4241800" y="4546600"/>
          <p14:tracePt t="63004" x="4210050" y="4546600"/>
          <p14:tracePt t="63019" x="4178300" y="4546600"/>
          <p14:tracePt t="63019" x="4140200" y="4546600"/>
          <p14:tracePt t="63036" x="4102100" y="4552950"/>
          <p14:tracePt t="63036" x="4057650" y="4552950"/>
          <p14:tracePt t="63053" x="4013200" y="4559300"/>
          <p14:tracePt t="63053" x="3962400" y="4559300"/>
          <p14:tracePt t="63069" x="3911600" y="4559300"/>
          <p14:tracePt t="63069" x="3854450" y="4565650"/>
          <p14:tracePt t="63069" x="3797300" y="4572000"/>
          <p14:tracePt t="63088" x="3740150" y="4572000"/>
          <p14:tracePt t="63101" x="3683000" y="4578350"/>
          <p14:tracePt t="63101" x="3562350" y="4591050"/>
          <p14:tracePt t="63120" x="3498850" y="4597400"/>
          <p14:tracePt t="63120" x="3435350" y="4597400"/>
          <p14:tracePt t="63137" x="3371850" y="4603750"/>
          <p14:tracePt t="63137" x="3302000" y="4610100"/>
          <p14:tracePt t="63153" x="3238500" y="4610100"/>
          <p14:tracePt t="63153" x="3162300" y="4610100"/>
          <p14:tracePt t="63153" x="3086100" y="4610100"/>
          <p14:tracePt t="63172" x="3009900" y="4616450"/>
          <p14:tracePt t="63172" x="2927350" y="4616450"/>
          <p14:tracePt t="63186" x="2844800" y="4622800"/>
          <p14:tracePt t="63186" x="2762250" y="4629150"/>
          <p14:tracePt t="63203" x="2673350" y="4635500"/>
          <p14:tracePt t="63203" x="2590800" y="4641850"/>
          <p14:tracePt t="63220" x="2514600" y="4648200"/>
          <p14:tracePt t="63220" x="2362200" y="4667250"/>
          <p14:tracePt t="63237" x="2292350" y="4667250"/>
          <p14:tracePt t="63237" x="2222500" y="4673600"/>
          <p14:tracePt t="63253" x="2152650" y="4673600"/>
          <p14:tracePt t="63253" x="2089150" y="4667250"/>
          <p14:tracePt t="63270" x="2025650" y="4667250"/>
          <p14:tracePt t="63270" x="1962150" y="4667250"/>
          <p14:tracePt t="63286" x="1898650" y="4667250"/>
          <p14:tracePt t="63286" x="1784350" y="4667250"/>
          <p14:tracePt t="63303" x="1733550" y="4673600"/>
          <p14:tracePt t="63303" x="1689100" y="4679950"/>
          <p14:tracePt t="63320" x="1651000" y="4686300"/>
          <p14:tracePt t="63320" x="1612900" y="4686300"/>
          <p14:tracePt t="63337" x="1587500" y="4692650"/>
          <p14:tracePt t="63337" x="1555750" y="4699000"/>
          <p14:tracePt t="63337" x="1530350" y="4705350"/>
          <p14:tracePt t="63355" x="1511300" y="4711700"/>
          <p14:tracePt t="63369" x="1492250" y="4711700"/>
          <p14:tracePt t="63369" x="1460500" y="4718050"/>
          <p14:tracePt t="63388" x="1454150" y="4718050"/>
          <p14:tracePt t="63388" x="1441450" y="4718050"/>
          <p14:tracePt t="63404" x="1435100" y="4711700"/>
          <p14:tracePt t="63424" x="1435100" y="4705350"/>
          <p14:tracePt t="63440" x="1435100" y="4692650"/>
          <p14:tracePt t="63452" x="1428750" y="4686300"/>
          <p14:tracePt t="63452" x="1422400" y="4667250"/>
          <p14:tracePt t="63472" x="1422400" y="4648200"/>
          <p14:tracePt t="63472" x="1416050" y="4635500"/>
          <p14:tracePt t="63487" x="1416050" y="4616450"/>
          <p14:tracePt t="63487" x="1409700" y="4603750"/>
          <p14:tracePt t="63504" x="1409700" y="4584700"/>
          <p14:tracePt t="63504" x="1409700" y="4565650"/>
          <p14:tracePt t="63521" x="1416050" y="4546600"/>
          <p14:tracePt t="63521" x="1428750" y="4514850"/>
          <p14:tracePt t="63538" x="1441450" y="4495800"/>
          <p14:tracePt t="63538" x="1454150" y="4476750"/>
          <p14:tracePt t="63554" x="1466850" y="4464050"/>
          <p14:tracePt t="63554" x="1479550" y="4445000"/>
          <p14:tracePt t="63571" x="1498600" y="4432300"/>
          <p14:tracePt t="63571" x="1517650" y="4413250"/>
          <p14:tracePt t="63588" x="1543050" y="4400550"/>
          <p14:tracePt t="63588" x="1593850" y="4381500"/>
          <p14:tracePt t="63604" x="1619250" y="4368800"/>
          <p14:tracePt t="63604" x="1644650" y="4362450"/>
          <p14:tracePt t="63621" x="1676400" y="4356100"/>
          <p14:tracePt t="63621" x="1708150" y="4349750"/>
          <p14:tracePt t="63638" x="1733550" y="4349750"/>
          <p14:tracePt t="63638" x="1797050" y="4349750"/>
          <p14:tracePt t="63657" x="1822450" y="4349750"/>
          <p14:tracePt t="63657" x="1854200" y="4356100"/>
          <p14:tracePt t="63672" x="1885950" y="4362450"/>
          <p14:tracePt t="63672" x="1911350" y="4368800"/>
          <p14:tracePt t="63688" x="1949450" y="4375150"/>
          <p14:tracePt t="63688" x="1981200" y="4375150"/>
          <p14:tracePt t="63705" x="2019300" y="4381500"/>
          <p14:tracePt t="63705" x="2063750" y="4387850"/>
          <p14:tracePt t="63705" x="2108200" y="4394200"/>
          <p14:tracePt t="63724" x="2159000" y="4394200"/>
          <p14:tracePt t="63738" x="2203450" y="4400550"/>
          <p14:tracePt t="63738" x="2311400" y="4413250"/>
          <p14:tracePt t="63756" x="2362200" y="4419600"/>
          <p14:tracePt t="63756" x="2419350" y="4419600"/>
          <p14:tracePt t="63773" x="2482850" y="4425950"/>
          <p14:tracePt t="63773" x="2552700" y="4425950"/>
          <p14:tracePt t="63789" x="2622550" y="4425950"/>
          <p14:tracePt t="63789" x="2705100" y="4425950"/>
          <p14:tracePt t="63789" x="2787650" y="4425950"/>
          <p14:tracePt t="63809" x="2870200" y="4419600"/>
          <p14:tracePt t="63821" x="2959100" y="4419600"/>
          <p14:tracePt t="63821" x="3136900" y="4425950"/>
          <p14:tracePt t="63839" x="3225800" y="4425950"/>
          <p14:tracePt t="63839" x="3308350" y="4425950"/>
          <p14:tracePt t="63856" x="3397250" y="4425950"/>
          <p14:tracePt t="63856" x="3479800" y="4425950"/>
          <p14:tracePt t="63873" x="3562350" y="4419600"/>
          <p14:tracePt t="63873" x="3644900" y="4413250"/>
          <p14:tracePt t="63890" x="3727450" y="4406900"/>
          <p14:tracePt t="63890" x="3879850" y="4394200"/>
          <p14:tracePt t="63906" x="3956050" y="4381500"/>
          <p14:tracePt t="63906" x="4025900" y="4375150"/>
          <p14:tracePt t="63923" x="4095750" y="4375150"/>
          <p14:tracePt t="63941" x="4699000" y="4413250"/>
          <p14:tracePt t="64014" x="4737100" y="4419600"/>
          <p14:tracePt t="64016" x="4762500" y="4419600"/>
          <p14:tracePt t="64024" x="4806950" y="4425950"/>
          <p14:tracePt t="64041" x="4826000" y="4432300"/>
          <p14:tracePt t="64056" x="4813300" y="4432300"/>
          <p14:tracePt t="64077" x="4800600" y="4432300"/>
          <p14:tracePt t="64089" x="4749800" y="4432300"/>
          <p14:tracePt t="64105" x="4679950" y="4432300"/>
          <p14:tracePt t="64105" x="4635500" y="4432300"/>
          <p14:tracePt t="64125" x="4533900" y="4425950"/>
          <p14:tracePt t="64138" x="4419600" y="4406900"/>
          <p14:tracePt t="64155" x="4311650" y="4375150"/>
          <p14:tracePt t="64172" x="4216400" y="4318000"/>
          <p14:tracePt t="64189" x="4133850" y="4203700"/>
          <p14:tracePt t="64205" x="4127500" y="4114800"/>
          <p14:tracePt t="64222" x="4159250" y="4013200"/>
          <p14:tracePt t="64239" x="4279900" y="3867150"/>
          <p14:tracePt t="64256" x="4394200" y="3778250"/>
          <p14:tracePt t="64272" x="4514850" y="3695700"/>
          <p14:tracePt t="64289" x="4654550" y="3638550"/>
          <p14:tracePt t="64306" x="4870450" y="3575050"/>
          <p14:tracePt t="64323" x="5016500" y="3568700"/>
          <p14:tracePt t="64339" x="5149850" y="3587750"/>
          <p14:tracePt t="64356" x="5270500" y="3638550"/>
          <p14:tracePt t="64372" x="5372100" y="3721100"/>
          <p14:tracePt t="64389" x="5499100" y="3873500"/>
          <p14:tracePt t="64408" x="5549900" y="3981450"/>
          <p14:tracePt t="64425" x="5581650" y="4089400"/>
          <p14:tracePt t="64439" x="5581650" y="4184650"/>
          <p14:tracePt t="64456" x="5549900" y="4273550"/>
          <p14:tracePt t="64473" x="5492750" y="4356100"/>
          <p14:tracePt t="64473" x="5448300" y="4394200"/>
          <p14:tracePt t="64492" x="5346700" y="4457700"/>
          <p14:tracePt t="64506" x="5226050" y="4514850"/>
          <p14:tracePt t="64524" x="5092700" y="4546600"/>
          <p14:tracePt t="64540" x="4902200" y="4565650"/>
          <p14:tracePt t="64557" x="4781550" y="4565650"/>
          <p14:tracePt t="64573" x="4679950" y="4552950"/>
          <p14:tracePt t="64590" x="4591050" y="4540250"/>
          <p14:tracePt t="64607" x="4483100" y="4521200"/>
          <p14:tracePt t="64624" x="4432300" y="4508500"/>
          <p14:tracePt t="64640" x="4394200" y="4502150"/>
          <p14:tracePt t="64657" x="4368800" y="4495800"/>
          <p14:tracePt t="64657" x="4362450" y="4489450"/>
          <p14:tracePt t="64676" x="4349750" y="4489450"/>
          <p14:tracePt t="64691" x="4343400" y="4483100"/>
          <p14:tracePt t="64707" x="4337050" y="4476750"/>
          <p14:tracePt t="64731" x="4337050" y="4483100"/>
          <p14:tracePt t="64811" x="4337050" y="4489450"/>
          <p14:tracePt t="64835" x="4330700" y="4489450"/>
          <p14:tracePt t="64855" x="4318000" y="4483100"/>
          <p14:tracePt t="64871" x="4311650" y="4476750"/>
          <p14:tracePt t="64887" x="4305300" y="4476750"/>
          <p14:tracePt t="64896" x="4298950" y="4470400"/>
          <p14:tracePt t="64907" x="4279900" y="4464050"/>
          <p14:tracePt t="64925" x="4273550" y="4464050"/>
          <p14:tracePt t="64941" x="4267200" y="4457700"/>
          <p14:tracePt t="64957" x="4248150" y="4457700"/>
          <p14:tracePt t="64976" x="4241800" y="4457700"/>
          <p14:tracePt t="64991" x="4235450" y="4451350"/>
          <p14:tracePt t="65008" x="4229100" y="4451350"/>
          <p14:tracePt t="65031" x="4229100" y="4445000"/>
          <p14:tracePt t="65263" x="4222750" y="4445000"/>
          <p14:tracePt t="65323" x="4216400" y="4445000"/>
          <p14:tracePt t="65351" x="4210050" y="4438650"/>
          <p14:tracePt t="65396" x="4203700" y="4438650"/>
          <p14:tracePt t="65443" x="4203700" y="4432300"/>
          <p14:tracePt t="65471" x="4197350" y="4432300"/>
          <p14:tracePt t="65522" x="4203700" y="4425950"/>
          <p14:tracePt t="65631" x="4216400" y="4425950"/>
          <p14:tracePt t="65636" x="4222750" y="4419600"/>
          <p14:tracePt t="65644" x="4267200" y="4406900"/>
          <p14:tracePt t="65660" x="4337050" y="4394200"/>
          <p14:tracePt t="65677" x="4438650" y="4381500"/>
          <p14:tracePt t="65677" x="4502150" y="4381500"/>
          <p14:tracePt t="65696" x="4641850" y="4381500"/>
          <p14:tracePt t="65711" x="4819650" y="4387850"/>
          <p14:tracePt t="65728" x="5022850" y="4394200"/>
          <p14:tracePt t="65744" x="5245100" y="4406900"/>
          <p14:tracePt t="65761" x="5473700" y="4413250"/>
          <p14:tracePt t="65777" x="5822950" y="4406900"/>
          <p14:tracePt t="65795" x="6045200" y="4394200"/>
          <p14:tracePt t="65812" x="6254750" y="4381500"/>
          <p14:tracePt t="65828" x="6451600" y="4368800"/>
          <p14:tracePt t="65845" x="6635750" y="4349750"/>
          <p14:tracePt t="65862" x="6877050" y="4318000"/>
          <p14:tracePt t="65878" x="7016750" y="4292600"/>
          <p14:tracePt t="65895" x="7131050" y="4273550"/>
          <p14:tracePt t="65911" x="7226300" y="4267200"/>
          <p14:tracePt t="65928" x="7308850" y="4267200"/>
          <p14:tracePt t="65945" x="7340600" y="4273550"/>
          <p14:tracePt t="65961" x="7346950" y="4286250"/>
          <p14:tracePt t="65978" x="7321550" y="4311650"/>
          <p14:tracePt t="65995" x="7277100" y="4324350"/>
          <p14:tracePt t="66013" x="7251700" y="4337050"/>
          <p14:tracePt t="66013" x="7213600" y="4337050"/>
          <p14:tracePt t="66029" x="7181850" y="4343400"/>
          <p14:tracePt t="66029" x="7143750" y="4349750"/>
          <p14:tracePt t="66046" x="7099300" y="4356100"/>
          <p14:tracePt t="66046" x="7016750" y="4375150"/>
          <p14:tracePt t="66064" x="6972300" y="4387850"/>
          <p14:tracePt t="66064" x="6934200" y="4406900"/>
          <p14:tracePt t="66080" x="6889750" y="4419600"/>
          <p14:tracePt t="66080" x="6845300" y="4438650"/>
          <p14:tracePt t="66097" x="6800850" y="4457700"/>
          <p14:tracePt t="66097" x="6756400" y="4476750"/>
          <p14:tracePt t="66113" x="6711950" y="4495800"/>
          <p14:tracePt t="66113" x="6673850" y="4508500"/>
          <p14:tracePt t="66130" x="6629400" y="4527550"/>
          <p14:tracePt t="66130" x="6584950" y="4540250"/>
          <p14:tracePt t="66130" x="6546850" y="4559300"/>
          <p14:tracePt t="66149" x="6508750" y="4572000"/>
          <p14:tracePt t="66162" x="6477000" y="4584700"/>
          <p14:tracePt t="66162" x="6413500" y="4616450"/>
          <p14:tracePt t="66181" x="6388100" y="4629150"/>
          <p14:tracePt t="66181" x="6356350" y="4641850"/>
          <p14:tracePt t="66197" x="6337300" y="4654550"/>
          <p14:tracePt t="66197" x="6311900" y="4667250"/>
          <p14:tracePt t="66214" x="6292850" y="4679950"/>
          <p14:tracePt t="66214" x="6267450" y="4686300"/>
          <p14:tracePt t="66214" x="6248400" y="4692650"/>
          <p14:tracePt t="66233" x="6229350" y="4705350"/>
          <p14:tracePt t="66233" x="6210300" y="4711700"/>
          <p14:tracePt t="66247" x="6191250" y="4711700"/>
          <p14:tracePt t="66247" x="6178550" y="4718050"/>
          <p14:tracePt t="66264" x="6159500" y="4724400"/>
          <p14:tracePt t="66264" x="6140450" y="4724400"/>
          <p14:tracePt t="66280" x="6127750" y="4724400"/>
          <p14:tracePt t="66280" x="6096000" y="4730750"/>
          <p14:tracePt t="66298" x="6083300" y="4730750"/>
          <p14:tracePt t="66298" x="6070600" y="4730750"/>
          <p14:tracePt t="66314" x="6057900" y="4737100"/>
          <p14:tracePt t="66314" x="6045200" y="4743450"/>
          <p14:tracePt t="66331" x="6026150" y="4743450"/>
          <p14:tracePt t="66331" x="6013450" y="4749800"/>
          <p14:tracePt t="66348" x="6000750" y="4756150"/>
          <p14:tracePt t="66348" x="5969000" y="4768850"/>
          <p14:tracePt t="66364" x="5956300" y="4775200"/>
          <p14:tracePt t="66364" x="5943600" y="4781550"/>
          <p14:tracePt t="66381" x="5930900" y="4787900"/>
          <p14:tracePt t="66381" x="5924550" y="4800600"/>
          <p14:tracePt t="66398" x="5918200" y="4806950"/>
          <p14:tracePt t="66398" x="5911850" y="4813300"/>
          <p14:tracePt t="66398" x="5911850" y="4819650"/>
          <p14:tracePt t="66417" x="5905500" y="4832350"/>
          <p14:tracePt t="66430" x="5905500" y="4838700"/>
          <p14:tracePt t="66430" x="5911850" y="4857750"/>
          <p14:tracePt t="66449" x="5911850" y="4864100"/>
          <p14:tracePt t="66449" x="5918200" y="4870450"/>
          <p14:tracePt t="66465" x="5924550" y="4876800"/>
          <p14:tracePt t="66465" x="5924550" y="4883150"/>
          <p14:tracePt t="66481" x="5930900" y="4883150"/>
          <p14:tracePt t="66500" x="5930900" y="4876800"/>
          <p14:tracePt t="66517" x="5930900" y="4864100"/>
          <p14:tracePt t="66530" x="5937250" y="4857750"/>
          <p14:tracePt t="66530" x="5937250" y="4838700"/>
          <p14:tracePt t="66548" x="5937250" y="4832350"/>
          <p14:tracePt t="66548" x="5937250" y="4826000"/>
          <p14:tracePt t="66565" x="5943600" y="4819650"/>
          <p14:tracePt t="66580" x="5949950" y="4819650"/>
          <p14:tracePt t="66597" x="5956300" y="4826000"/>
          <p14:tracePt t="66614" x="5962650" y="4832350"/>
          <p14:tracePt t="66630" x="5969000" y="4838700"/>
          <p14:tracePt t="66647" x="5975350" y="4845050"/>
          <p14:tracePt t="66647" x="5981700" y="4845050"/>
          <p14:tracePt t="66666" x="5988050" y="4845050"/>
          <p14:tracePt t="66681" x="5994400" y="4838700"/>
          <p14:tracePt t="66697" x="6000750" y="4826000"/>
          <p14:tracePt t="66697" x="6000750" y="4813300"/>
          <p14:tracePt t="66717" x="6007100" y="4806950"/>
          <p14:tracePt t="66717" x="6000750" y="4806950"/>
          <p14:tracePt t="66733" x="6000750" y="4800600"/>
          <p14:tracePt t="66748" x="5994400" y="4794250"/>
          <p14:tracePt t="66764" x="5988050" y="4781550"/>
          <p14:tracePt t="66781" x="5981700" y="4775200"/>
          <p14:tracePt t="66781" x="5975350" y="4775200"/>
          <p14:tracePt t="66800" x="5975350" y="4762500"/>
          <p14:tracePt t="66815" x="5969000" y="4768850"/>
          <p14:tracePt t="66860" x="5969000" y="4775200"/>
          <p14:tracePt t="66876" x="5969000" y="4781550"/>
          <p14:tracePt t="66892" x="5969000" y="4787900"/>
          <p14:tracePt t="66996" x="5962650" y="4794250"/>
          <p14:tracePt t="67011" x="5956300" y="4794250"/>
          <p14:tracePt t="67023" x="5949950" y="4794250"/>
          <p14:tracePt t="67048" x="5943600" y="4800600"/>
          <p14:tracePt t="67092" x="5937250" y="4800600"/>
          <p14:tracePt t="67144" x="5930900" y="4800600"/>
          <p14:tracePt t="67296" x="5924550" y="4800600"/>
          <p14:tracePt t="67364" x="5918200" y="4800600"/>
          <p14:tracePt t="67460" x="5911850" y="4800600"/>
          <p14:tracePt t="67519" x="5918200" y="4800600"/>
          <p14:tracePt t="67597" x="5924550" y="4800600"/>
          <p14:tracePt t="67624" x="5930900" y="4794250"/>
          <p14:tracePt t="67648" x="5937250" y="4794250"/>
          <p14:tracePt t="67683" x="5930900" y="4794250"/>
          <p14:tracePt t="67768" x="5924550" y="4787900"/>
          <p14:tracePt t="67783" x="5918200" y="4781550"/>
          <p14:tracePt t="67796" x="5911850" y="4775200"/>
          <p14:tracePt t="67812" x="5911850" y="4768850"/>
          <p14:tracePt t="67821" x="5905500" y="4768850"/>
          <p14:tracePt t="67834" x="5899150" y="4756150"/>
          <p14:tracePt t="67852" x="5899150" y="4749800"/>
          <p14:tracePt t="67868" x="5905500" y="4743450"/>
          <p14:tracePt t="67912" x="5911850" y="4743450"/>
          <p14:tracePt t="67916" x="5918200" y="4743450"/>
          <p14:tracePt t="67924" x="5924550" y="4743450"/>
          <p14:tracePt t="67935" x="5930900" y="4743450"/>
          <p14:tracePt t="67935" x="5937250" y="4749800"/>
          <p14:tracePt t="67953" x="5949950" y="4749800"/>
          <p14:tracePt t="67953" x="5956300" y="4749800"/>
          <p14:tracePt t="67969" x="5969000" y="4749800"/>
          <p14:tracePt t="67969" x="5981700" y="4756150"/>
          <p14:tracePt t="67986" x="5994400" y="4756150"/>
          <p14:tracePt t="67986" x="6000750" y="4756150"/>
          <p14:tracePt t="68003" x="6007100" y="4756150"/>
          <p14:tracePt t="68018" x="6013450" y="4756150"/>
          <p14:tracePt t="68018" x="6013450" y="4749800"/>
          <p14:tracePt t="68037" x="6013450" y="4743450"/>
          <p14:tracePt t="68037" x="6007100" y="4737100"/>
          <p14:tracePt t="68054" x="6007100" y="4730750"/>
          <p14:tracePt t="68054" x="6000750" y="4730750"/>
          <p14:tracePt t="68070" x="6000750" y="4724400"/>
          <p14:tracePt t="68085" x="5988050" y="4711700"/>
          <p14:tracePt t="68085" x="5975350" y="4711700"/>
          <p14:tracePt t="68106" x="5969000" y="4711700"/>
          <p14:tracePt t="68106" x="5962650" y="4711700"/>
          <p14:tracePt t="68121" x="5956300" y="4711700"/>
          <p14:tracePt t="68121" x="5949950" y="4711700"/>
          <p14:tracePt t="68137" x="5943600" y="4718050"/>
          <p14:tracePt t="68152" x="5937250" y="4718050"/>
          <p14:tracePt t="68169" x="5937250" y="4724400"/>
          <p14:tracePt t="68186" x="5937250" y="4730750"/>
          <p14:tracePt t="68204" x="5937250" y="4737100"/>
          <p14:tracePt t="68204" x="5937250" y="4743450"/>
          <p14:tracePt t="68220" x="5943600" y="4749800"/>
          <p14:tracePt t="68236" x="5949950" y="4756150"/>
          <p14:tracePt t="68257" x="5956300" y="4749800"/>
          <p14:tracePt t="68276" x="5962650" y="4749800"/>
          <p14:tracePt t="68300" x="5949950" y="4743450"/>
          <p14:tracePt t="68337" x="5943600" y="4730750"/>
          <p14:tracePt t="68351" x="5937250" y="4724400"/>
          <p14:tracePt t="68360" x="5930900" y="4718050"/>
          <p14:tracePt t="68369" x="5924550" y="4711700"/>
          <p14:tracePt t="68369" x="5911850" y="4705350"/>
          <p14:tracePt t="68388" x="5905500" y="4692650"/>
          <p14:tracePt t="68388" x="5886450" y="4667250"/>
          <p14:tracePt t="68405" x="5880100" y="4654550"/>
          <p14:tracePt t="72521" x="1016000" y="6477000"/>
        </p14:tracePtLst>
      </p14:laserTraceLst>
    </p:ext>
  </p:extLs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7842" name="Rectangle 2"/>
          <p:cNvSpPr>
            <a:spLocks noGrp="1" noChangeArrowheads="1"/>
          </p:cNvSpPr>
          <p:nvPr>
            <p:ph type="title"/>
          </p:nvPr>
        </p:nvSpPr>
        <p:spPr/>
        <p:txBody>
          <a:bodyPr/>
          <a:lstStyle/>
          <a:p>
            <a:r>
              <a:rPr lang="ja-JP" altLang="en-US"/>
              <a:t>検定の手順</a:t>
            </a:r>
          </a:p>
        </p:txBody>
      </p:sp>
      <p:sp>
        <p:nvSpPr>
          <p:cNvPr id="547843" name="Text Box 3"/>
          <p:cNvSpPr txBox="1">
            <a:spLocks noChangeArrowheads="1"/>
          </p:cNvSpPr>
          <p:nvPr/>
        </p:nvSpPr>
        <p:spPr bwMode="auto">
          <a:xfrm>
            <a:off x="468313" y="1268760"/>
            <a:ext cx="8029575" cy="822325"/>
          </a:xfrm>
          <a:prstGeom prst="rect">
            <a:avLst/>
          </a:prstGeom>
          <a:noFill/>
          <a:ln w="38100">
            <a:noFill/>
            <a:miter lim="800000"/>
            <a:headEnd/>
            <a:tailEnd/>
          </a:ln>
          <a:effectLst/>
        </p:spPr>
        <p:txBody>
          <a:bodyPr>
            <a:spAutoFit/>
          </a:bodyPr>
          <a:lstStyle/>
          <a:p>
            <a:r>
              <a:rPr lang="ja-JP" altLang="en-US"/>
              <a:t>６．帰無仮説を棄却できないときは，有意差がないことになり，対立仮説を採用するだけの証拠がないことになる</a:t>
            </a:r>
          </a:p>
        </p:txBody>
      </p:sp>
      <p:sp>
        <p:nvSpPr>
          <p:cNvPr id="547845" name="Text Box 5"/>
          <p:cNvSpPr txBox="1">
            <a:spLocks noChangeArrowheads="1"/>
          </p:cNvSpPr>
          <p:nvPr/>
        </p:nvSpPr>
        <p:spPr bwMode="auto">
          <a:xfrm>
            <a:off x="1023938" y="2152998"/>
            <a:ext cx="7504112" cy="457200"/>
          </a:xfrm>
          <a:prstGeom prst="rect">
            <a:avLst/>
          </a:prstGeom>
          <a:noFill/>
          <a:ln w="38100">
            <a:noFill/>
            <a:miter lim="800000"/>
            <a:headEnd/>
            <a:tailEnd/>
          </a:ln>
          <a:effectLst/>
        </p:spPr>
        <p:txBody>
          <a:bodyPr wrap="none">
            <a:spAutoFit/>
          </a:bodyPr>
          <a:lstStyle/>
          <a:p>
            <a:r>
              <a:rPr lang="en-US" altLang="ja-JP"/>
              <a:t>5, 1, 0.1</a:t>
            </a:r>
            <a:r>
              <a:rPr lang="ja-JP" altLang="en-US"/>
              <a:t>％の有意水準で差があるとはいえないと結論する</a:t>
            </a:r>
          </a:p>
        </p:txBody>
      </p:sp>
      <p:sp>
        <p:nvSpPr>
          <p:cNvPr id="547846" name="Line 6"/>
          <p:cNvSpPr>
            <a:spLocks noChangeShapeType="1"/>
          </p:cNvSpPr>
          <p:nvPr/>
        </p:nvSpPr>
        <p:spPr bwMode="auto">
          <a:xfrm>
            <a:off x="4213225" y="2564160"/>
            <a:ext cx="2808288" cy="0"/>
          </a:xfrm>
          <a:prstGeom prst="line">
            <a:avLst/>
          </a:prstGeom>
          <a:noFill/>
          <a:ln w="38100">
            <a:solidFill>
              <a:srgbClr val="FF6600"/>
            </a:solidFill>
            <a:round/>
            <a:headEnd/>
            <a:tailEnd/>
          </a:ln>
          <a:effectLst/>
        </p:spPr>
        <p:txBody>
          <a:bodyPr wrap="none" anchor="ctr">
            <a:spAutoFit/>
          </a:bodyPr>
          <a:lstStyle/>
          <a:p>
            <a:endParaRPr lang="ja-JP" altLang="en-US"/>
          </a:p>
        </p:txBody>
      </p:sp>
      <p:sp>
        <p:nvSpPr>
          <p:cNvPr id="547848" name="Line 8"/>
          <p:cNvSpPr>
            <a:spLocks noChangeShapeType="1"/>
          </p:cNvSpPr>
          <p:nvPr/>
        </p:nvSpPr>
        <p:spPr bwMode="auto">
          <a:xfrm>
            <a:off x="4140200" y="4077048"/>
            <a:ext cx="0" cy="1009650"/>
          </a:xfrm>
          <a:prstGeom prst="line">
            <a:avLst/>
          </a:prstGeom>
          <a:noFill/>
          <a:ln w="38100">
            <a:solidFill>
              <a:srgbClr val="FF6600"/>
            </a:solidFill>
            <a:round/>
            <a:headEnd/>
            <a:tailEnd type="triangle" w="med" len="med"/>
          </a:ln>
          <a:effectLst/>
        </p:spPr>
        <p:txBody>
          <a:bodyPr anchor="ctr">
            <a:spAutoFit/>
          </a:bodyPr>
          <a:lstStyle/>
          <a:p>
            <a:endParaRPr lang="ja-JP" altLang="en-US"/>
          </a:p>
        </p:txBody>
      </p:sp>
      <p:sp>
        <p:nvSpPr>
          <p:cNvPr id="547849" name="Text Box 9"/>
          <p:cNvSpPr txBox="1">
            <a:spLocks noChangeArrowheads="1"/>
          </p:cNvSpPr>
          <p:nvPr/>
        </p:nvSpPr>
        <p:spPr bwMode="auto">
          <a:xfrm>
            <a:off x="395288" y="5013673"/>
            <a:ext cx="8088312" cy="457200"/>
          </a:xfrm>
          <a:prstGeom prst="rect">
            <a:avLst/>
          </a:prstGeom>
          <a:noFill/>
          <a:ln w="38100">
            <a:noFill/>
            <a:miter lim="800000"/>
            <a:headEnd/>
            <a:tailEnd/>
          </a:ln>
          <a:effectLst/>
        </p:spPr>
        <p:txBody>
          <a:bodyPr wrap="none">
            <a:spAutoFit/>
          </a:bodyPr>
          <a:lstStyle/>
          <a:p>
            <a:r>
              <a:rPr lang="ja-JP" altLang="en-US"/>
              <a:t>なにもわからなかったということになる（だから帰無仮説という）</a:t>
            </a:r>
          </a:p>
        </p:txBody>
      </p:sp>
      <p:sp>
        <p:nvSpPr>
          <p:cNvPr id="547850" name="Line 10"/>
          <p:cNvSpPr>
            <a:spLocks noChangeShapeType="1"/>
          </p:cNvSpPr>
          <p:nvPr/>
        </p:nvSpPr>
        <p:spPr bwMode="auto">
          <a:xfrm>
            <a:off x="6246813" y="5518498"/>
            <a:ext cx="576262" cy="0"/>
          </a:xfrm>
          <a:prstGeom prst="line">
            <a:avLst/>
          </a:prstGeom>
          <a:noFill/>
          <a:ln w="38100">
            <a:solidFill>
              <a:srgbClr val="FF6600"/>
            </a:solidFill>
            <a:round/>
            <a:headEnd/>
            <a:tailEnd/>
          </a:ln>
          <a:effectLst/>
        </p:spPr>
        <p:txBody>
          <a:bodyPr wrap="none" anchor="ctr">
            <a:spAutoFit/>
          </a:bodyPr>
          <a:lstStyle/>
          <a:p>
            <a:endParaRPr lang="ja-JP" altLang="en-US"/>
          </a:p>
        </p:txBody>
      </p:sp>
      <p:sp>
        <p:nvSpPr>
          <p:cNvPr id="547851" name="Text Box 11"/>
          <p:cNvSpPr txBox="1">
            <a:spLocks noChangeArrowheads="1"/>
          </p:cNvSpPr>
          <p:nvPr/>
        </p:nvSpPr>
        <p:spPr bwMode="auto">
          <a:xfrm>
            <a:off x="357158" y="3211861"/>
            <a:ext cx="8551863" cy="1187450"/>
          </a:xfrm>
          <a:prstGeom prst="rect">
            <a:avLst/>
          </a:prstGeom>
          <a:noFill/>
          <a:ln w="38100">
            <a:noFill/>
            <a:miter lim="800000"/>
            <a:headEnd/>
            <a:tailEnd/>
          </a:ln>
          <a:effectLst/>
        </p:spPr>
        <p:txBody>
          <a:bodyPr>
            <a:spAutoFit/>
          </a:bodyPr>
          <a:lstStyle/>
          <a:p>
            <a:r>
              <a:rPr lang="ja-JP" altLang="en-US" dirty="0"/>
              <a:t>帰無仮説を棄却できないときは，帰無仮説を採用するのではなく，帰無仮説を棄却できるだけの証拠が不十分と考え，対立仮説の否定を採用する</a:t>
            </a:r>
          </a:p>
        </p:txBody>
      </p:sp>
      <p:pic>
        <p:nvPicPr>
          <p:cNvPr id="2" name="オーディオ 1">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8521700" y="6235700"/>
            <a:ext cx="406400" cy="406400"/>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2000" advTm="180076"/>
    </mc:Choice>
    <mc:Fallback>
      <p:transition spd="slow" advTm="180076"/>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2"/>
                </p:tgtEl>
              </p:cMediaNode>
            </p:audio>
          </p:childTnLst>
        </p:cTn>
      </p:par>
    </p:tnLst>
  </p:timing>
  <p:extLst>
    <p:ext uri="{3A86A75C-4F4B-4683-9AE1-C65F6400EC91}">
      <p14:laserTraceLst xmlns:p14="http://schemas.microsoft.com/office/powerpoint/2010/main">
        <p14:tracePtLst>
          <p14:tracePt t="3523" x="2597150" y="2019300"/>
          <p14:tracePt t="3754" x="2603500" y="2006600"/>
          <p14:tracePt t="3761" x="2609850" y="1993900"/>
          <p14:tracePt t="3774" x="2622550" y="1981200"/>
          <p14:tracePt t="3774" x="2654300" y="1943100"/>
          <p14:tracePt t="3793" x="2679700" y="1924050"/>
          <p14:tracePt t="3793" x="2705100" y="1905000"/>
          <p14:tracePt t="3810" x="2736850" y="1885950"/>
          <p14:tracePt t="3810" x="2774950" y="1866900"/>
          <p14:tracePt t="3826" x="2813050" y="1854200"/>
          <p14:tracePt t="3826" x="2851150" y="1841500"/>
          <p14:tracePt t="3842" x="2895600" y="1828800"/>
          <p14:tracePt t="3842" x="2990850" y="1803400"/>
          <p14:tracePt t="3860" x="3035300" y="1790700"/>
          <p14:tracePt t="3860" x="3079750" y="1778000"/>
          <p14:tracePt t="3876" x="3124200" y="1765300"/>
          <p14:tracePt t="3876" x="3168650" y="1752600"/>
          <p14:tracePt t="3893" x="3213100" y="1746250"/>
          <p14:tracePt t="3893" x="3295650" y="1733550"/>
          <p14:tracePt t="3909" x="3340100" y="1727200"/>
          <p14:tracePt t="3909" x="3384550" y="1727200"/>
          <p14:tracePt t="3925" x="3429000" y="1720850"/>
          <p14:tracePt t="3925" x="3473450" y="1720850"/>
          <p14:tracePt t="3942" x="3517900" y="1714500"/>
          <p14:tracePt t="3942" x="3562350" y="1714500"/>
          <p14:tracePt t="3959" x="3606800" y="1708150"/>
          <p14:tracePt t="3959" x="3644900" y="1701800"/>
          <p14:tracePt t="3977" x="3727450" y="1695450"/>
          <p14:tracePt t="3977" x="3771900" y="1689100"/>
          <p14:tracePt t="3992" x="3810000" y="1682750"/>
          <p14:tracePt t="3992" x="3841750" y="1676400"/>
          <p14:tracePt t="4010" x="3879850" y="1670050"/>
          <p14:tracePt t="4010" x="3911600" y="1670050"/>
          <p14:tracePt t="4027" x="3943350" y="1663700"/>
          <p14:tracePt t="4027" x="3975100" y="1657350"/>
          <p14:tracePt t="4027" x="4006850" y="1651000"/>
          <p14:tracePt t="4046" x="4032250" y="1651000"/>
          <p14:tracePt t="4059" x="4057650" y="1644650"/>
          <p14:tracePt t="4059" x="4108450" y="1638300"/>
          <p14:tracePt t="4077" x="4127500" y="1638300"/>
          <p14:tracePt t="4077" x="4146550" y="1638300"/>
          <p14:tracePt t="4094" x="4165600" y="1631950"/>
          <p14:tracePt t="4094" x="4178300" y="1631950"/>
          <p14:tracePt t="4110" x="4191000" y="1631950"/>
          <p14:tracePt t="4110" x="4203700" y="1631950"/>
          <p14:tracePt t="4110" x="4210050" y="1631950"/>
          <p14:tracePt t="4129" x="4222750" y="1631950"/>
          <p14:tracePt t="4142" x="4229100" y="1631950"/>
          <p14:tracePt t="4142" x="4229100" y="1638300"/>
          <p14:tracePt t="4161" x="4235450" y="1638300"/>
          <p14:tracePt t="4176" x="4241800" y="1644650"/>
          <p14:tracePt t="4193" x="4235450" y="1651000"/>
          <p14:tracePt t="4193" x="4235450" y="1657350"/>
          <p14:tracePt t="4211" x="4229100" y="1657350"/>
          <p14:tracePt t="4226" x="4222750" y="1663700"/>
          <p14:tracePt t="4243" x="4216400" y="1670050"/>
          <p14:tracePt t="4259" x="4210050" y="1670050"/>
          <p14:tracePt t="4277" x="4203700" y="1676400"/>
          <p14:tracePt t="4293" x="4197350" y="1676400"/>
          <p14:tracePt t="4310" x="4191000" y="1676400"/>
          <p14:tracePt t="4310" x="4184650" y="1682750"/>
          <p14:tracePt t="4310" x="4178300" y="1682750"/>
          <p14:tracePt t="4330" x="4171950" y="1682750"/>
          <p14:tracePt t="4343" x="4165600" y="1682750"/>
          <p14:tracePt t="4343" x="4152900" y="1682750"/>
          <p14:tracePt t="4362" x="4146550" y="1682750"/>
          <p14:tracePt t="4362" x="4133850" y="1682750"/>
          <p14:tracePt t="4378" x="4127500" y="1682750"/>
          <p14:tracePt t="4378" x="4114800" y="1682750"/>
          <p14:tracePt t="4395" x="4108450" y="1689100"/>
          <p14:tracePt t="4395" x="4095750" y="1689100"/>
          <p14:tracePt t="4411" x="4083050" y="1689100"/>
          <p14:tracePt t="4411" x="4076700" y="1695450"/>
          <p14:tracePt t="4411" x="4064000" y="1695450"/>
          <p14:tracePt t="4431" x="4051300" y="1701800"/>
          <p14:tracePt t="4431" x="4038600" y="1701800"/>
          <p14:tracePt t="4446" x="4032250" y="1708150"/>
          <p14:tracePt t="4446" x="4025900" y="1714500"/>
          <p14:tracePt t="4460" x="4019550" y="1720850"/>
          <p14:tracePt t="4460" x="4013200" y="1727200"/>
          <p14:tracePt t="4478" x="4013200" y="1733550"/>
          <p14:tracePt t="4478" x="4013200" y="1739900"/>
          <p14:tracePt t="4495" x="4025900" y="1746250"/>
          <p14:tracePt t="4495" x="4044950" y="1758950"/>
          <p14:tracePt t="4512" x="4057650" y="1765300"/>
          <p14:tracePt t="4512" x="4076700" y="1771650"/>
          <p14:tracePt t="4529" x="4095750" y="1778000"/>
          <p14:tracePt t="4529" x="4114800" y="1784350"/>
          <p14:tracePt t="4545" x="4133850" y="1790700"/>
          <p14:tracePt t="4545" x="4152900" y="1797050"/>
          <p14:tracePt t="4562" x="4171950" y="1797050"/>
          <p14:tracePt t="4562" x="4216400" y="1797050"/>
          <p14:tracePt t="4579" x="4235450" y="1797050"/>
          <p14:tracePt t="4579" x="4260850" y="1790700"/>
          <p14:tracePt t="4596" x="4286250" y="1784350"/>
          <p14:tracePt t="4596" x="4305300" y="1778000"/>
          <p14:tracePt t="4612" x="4330700" y="1771650"/>
          <p14:tracePt t="4612" x="4381500" y="1765300"/>
          <p14:tracePt t="4629" x="4406900" y="1758950"/>
          <p14:tracePt t="4629" x="4432300" y="1758950"/>
          <p14:tracePt t="4646" x="4457700" y="1752600"/>
          <p14:tracePt t="4646" x="4483100" y="1752600"/>
          <p14:tracePt t="4662" x="4508500" y="1752600"/>
          <p14:tracePt t="4662" x="4540250" y="1752600"/>
          <p14:tracePt t="4679" x="4565650" y="1746250"/>
          <p14:tracePt t="4679" x="4597400" y="1746250"/>
          <p14:tracePt t="4679" x="4629150" y="1746250"/>
          <p14:tracePt t="4698" x="4654550" y="1746250"/>
          <p14:tracePt t="4711" x="4692650" y="1746250"/>
          <p14:tracePt t="4711" x="4756150" y="1752600"/>
          <p14:tracePt t="4730" x="4794250" y="1752600"/>
          <p14:tracePt t="4730" x="4826000" y="1752600"/>
          <p14:tracePt t="4746" x="4864100" y="1758950"/>
          <p14:tracePt t="4746" x="4895850" y="1758950"/>
          <p14:tracePt t="4763" x="4933950" y="1765300"/>
          <p14:tracePt t="4763" x="4972050" y="1765300"/>
          <p14:tracePt t="4779" x="5003800" y="1771650"/>
          <p14:tracePt t="4779" x="5041900" y="1771650"/>
          <p14:tracePt t="4779" x="5080000" y="1778000"/>
          <p14:tracePt t="4798" x="5111750" y="1778000"/>
          <p14:tracePt t="4798" x="5149850" y="1778000"/>
          <p14:tracePt t="4812" x="5187950" y="1778000"/>
          <p14:tracePt t="4812" x="5219700" y="1784350"/>
          <p14:tracePt t="4830" x="5257800" y="1784350"/>
          <p14:tracePt t="4830" x="5289550" y="1784350"/>
          <p14:tracePt t="4846" x="5321300" y="1784350"/>
          <p14:tracePt t="4846" x="5346700" y="1784350"/>
          <p14:tracePt t="4863" x="5372100" y="1784350"/>
          <p14:tracePt t="4863" x="5416550" y="1784350"/>
          <p14:tracePt t="4879" x="5435600" y="1784350"/>
          <p14:tracePt t="4879" x="5454650" y="1784350"/>
          <p14:tracePt t="4897" x="5467350" y="1784350"/>
          <p14:tracePt t="4897" x="5480050" y="1784350"/>
          <p14:tracePt t="4913" x="5486400" y="1784350"/>
          <p14:tracePt t="4913" x="5499100" y="1784350"/>
          <p14:tracePt t="4930" x="5505450" y="1784350"/>
          <p14:tracePt t="4945" x="5499100" y="1784350"/>
          <p14:tracePt t="4969" x="5492750" y="1784350"/>
          <p14:tracePt t="4978" x="5486400" y="1778000"/>
          <p14:tracePt t="4978" x="5473700" y="1778000"/>
          <p14:tracePt t="4998" x="5467350" y="1778000"/>
          <p14:tracePt t="4998" x="5454650" y="1778000"/>
          <p14:tracePt t="5014" x="5448300" y="1784350"/>
          <p14:tracePt t="5014" x="5435600" y="1784350"/>
          <p14:tracePt t="5030" x="5429250" y="1784350"/>
          <p14:tracePt t="5030" x="5422900" y="1784350"/>
          <p14:tracePt t="5030" x="5416550" y="1784350"/>
          <p14:tracePt t="5050" x="5410200" y="1784350"/>
          <p14:tracePt t="5062" x="5403850" y="1784350"/>
          <p14:tracePt t="5062" x="5397500" y="1784350"/>
          <p14:tracePt t="5081" x="5391150" y="1784350"/>
          <p14:tracePt t="5096" x="5391150" y="1778000"/>
          <p14:tracePt t="5112" x="5391150" y="1771650"/>
          <p14:tracePt t="5134" x="5397500" y="1771650"/>
          <p14:tracePt t="5157" x="5391150" y="1765300"/>
          <p14:tracePt t="5201" x="5384800" y="1771650"/>
          <p14:tracePt t="5217" x="5378450" y="1771650"/>
          <p14:tracePt t="5225" x="5372100" y="1771650"/>
          <p14:tracePt t="5229" x="5365750" y="1778000"/>
          <p14:tracePt t="5229" x="5359400" y="1778000"/>
          <p14:tracePt t="5248" x="5353050" y="1784350"/>
          <p14:tracePt t="5248" x="5346700" y="1790700"/>
          <p14:tracePt t="5264" x="5340350" y="1790700"/>
          <p14:tracePt t="5264" x="5327650" y="1797050"/>
          <p14:tracePt t="5281" x="5327650" y="1803400"/>
          <p14:tracePt t="5281" x="5314950" y="1809750"/>
          <p14:tracePt t="5298" x="5314950" y="1816100"/>
          <p14:tracePt t="5313" x="5308600" y="1822450"/>
          <p14:tracePt t="5330" x="5314950" y="1835150"/>
          <p14:tracePt t="5330" x="5314950" y="1841500"/>
          <p14:tracePt t="5349" x="5321300" y="1854200"/>
          <p14:tracePt t="5365" x="5327650" y="1854200"/>
          <p14:tracePt t="5381" x="5334000" y="1866900"/>
          <p14:tracePt t="5397" x="5340350" y="1873250"/>
          <p14:tracePt t="5414" x="5346700" y="1879600"/>
          <p14:tracePt t="5430" x="5353050" y="1885950"/>
          <p14:tracePt t="5447" x="5359400" y="1892300"/>
          <p14:tracePt t="5464" x="5365750" y="1892300"/>
          <p14:tracePt t="5501" x="5372100" y="1885950"/>
          <p14:tracePt t="5517" x="5378450" y="1879600"/>
          <p14:tracePt t="5537" x="5372100" y="1873250"/>
          <p14:tracePt t="5585" x="5365750" y="1873250"/>
          <p14:tracePt t="5596" x="5359400" y="1873250"/>
          <p14:tracePt t="5605" x="5353050" y="1873250"/>
          <p14:tracePt t="5614" x="5346700" y="1873250"/>
          <p14:tracePt t="5614" x="5340350" y="1873250"/>
          <p14:tracePt t="5632" x="5334000" y="1873250"/>
          <p14:tracePt t="5632" x="5321300" y="1873250"/>
          <p14:tracePt t="5649" x="5308600" y="1866900"/>
          <p14:tracePt t="5649" x="5302250" y="1866900"/>
          <p14:tracePt t="5666" x="5295900" y="1866900"/>
          <p14:tracePt t="5666" x="5295900" y="1860550"/>
          <p14:tracePt t="5682" x="5283200" y="1854200"/>
          <p14:tracePt t="5697" x="5283200" y="1847850"/>
          <p14:tracePt t="5714" x="5289550" y="1841500"/>
          <p14:tracePt t="5731" x="5295900" y="1835150"/>
          <p14:tracePt t="5748" x="5302250" y="1828800"/>
          <p14:tracePt t="5748" x="5308600" y="1828800"/>
          <p14:tracePt t="5766" x="5314950" y="1822450"/>
          <p14:tracePt t="5766" x="5321300" y="1822450"/>
          <p14:tracePt t="5783" x="5327650" y="1816100"/>
          <p14:tracePt t="5798" x="5327650" y="1809750"/>
          <p14:tracePt t="5818" x="5321300" y="1803400"/>
          <p14:tracePt t="5837" x="5314950" y="1803400"/>
          <p14:tracePt t="5848" x="5308600" y="1803400"/>
          <p14:tracePt t="5848" x="5302250" y="1803400"/>
          <p14:tracePt t="5866" x="5295900" y="1797050"/>
          <p14:tracePt t="5866" x="5283200" y="1797050"/>
          <p14:tracePt t="5883" x="5276850" y="1797050"/>
          <p14:tracePt t="5883" x="5257800" y="1797050"/>
          <p14:tracePt t="5899" x="5245100" y="1797050"/>
          <p14:tracePt t="5899" x="5232400" y="1797050"/>
          <p14:tracePt t="5916" x="5226050" y="1797050"/>
          <p14:tracePt t="5916" x="5213350" y="1797050"/>
          <p14:tracePt t="5933" x="5200650" y="1797050"/>
          <p14:tracePt t="5933" x="5187950" y="1797050"/>
          <p14:tracePt t="5950" x="5175250" y="1803400"/>
          <p14:tracePt t="5950" x="5168900" y="1803400"/>
          <p14:tracePt t="5967" x="5162550" y="1803400"/>
          <p14:tracePt t="5967" x="5156200" y="1803400"/>
          <p14:tracePt t="5983" x="5156200" y="1809750"/>
          <p14:tracePt t="5999" x="5143500" y="1809750"/>
          <p14:tracePt t="6017" x="5143500" y="1816100"/>
          <p14:tracePt t="6057" x="5143500" y="1822450"/>
          <p14:tracePt t="6085" x="5137150" y="1822450"/>
          <p14:tracePt t="6145" x="5124450" y="1822450"/>
          <p14:tracePt t="6177" x="5118100" y="1816100"/>
          <p14:tracePt t="6189" x="5111750" y="1816100"/>
          <p14:tracePt t="6205" x="5105400" y="1809750"/>
          <p14:tracePt t="6221" x="5099050" y="1809750"/>
          <p14:tracePt t="6232" x="5092700" y="1809750"/>
          <p14:tracePt t="6232" x="5080000" y="1809750"/>
          <p14:tracePt t="6250" x="5073650" y="1803400"/>
          <p14:tracePt t="6250" x="5067300" y="1803400"/>
          <p14:tracePt t="6267" x="5060950" y="1803400"/>
          <p14:tracePt t="6267" x="5054600" y="1803400"/>
          <p14:tracePt t="6285" x="5048250" y="1803400"/>
          <p14:tracePt t="6285" x="5041900" y="1803400"/>
          <p14:tracePt t="6301" x="5035550" y="1803400"/>
          <p14:tracePt t="6301" x="5022850" y="1809750"/>
          <p14:tracePt t="6318" x="5016500" y="1809750"/>
          <p14:tracePt t="6318" x="5010150" y="1809750"/>
          <p14:tracePt t="6334" x="5003800" y="1809750"/>
          <p14:tracePt t="6350" x="4997450" y="1809750"/>
          <p14:tracePt t="6366" x="4991100" y="1816100"/>
          <p14:tracePt t="6383" x="4991100" y="1822450"/>
          <p14:tracePt t="6409" x="4991100" y="1828800"/>
          <p14:tracePt t="6437" x="4991100" y="1835150"/>
          <p14:tracePt t="6549" x="4984750" y="1841500"/>
          <p14:tracePt t="6573" x="4978400" y="1841500"/>
          <p14:tracePt t="6589" x="4972050" y="1847850"/>
          <p14:tracePt t="6605" x="4965700" y="1847850"/>
          <p14:tracePt t="6616" x="4959350" y="1854200"/>
          <p14:tracePt t="6632" x="4946650" y="1854200"/>
          <p14:tracePt t="6649" x="4940300" y="1860550"/>
          <p14:tracePt t="6665" x="4933950" y="1860550"/>
          <p14:tracePt t="6670" x="4927600" y="1860550"/>
          <p14:tracePt t="6685" x="4921250" y="1866900"/>
          <p14:tracePt t="6701" x="4927600" y="1866900"/>
          <p14:tracePt t="6769" x="4933950" y="1860550"/>
          <p14:tracePt t="6785" x="4940300" y="1860550"/>
          <p14:tracePt t="6797" x="4946650" y="1860550"/>
          <p14:tracePt t="6813" x="4959350" y="1860550"/>
          <p14:tracePt t="6829" x="4965700" y="1854200"/>
          <p14:tracePt t="6845" x="4972050" y="1854200"/>
          <p14:tracePt t="6873" x="4978400" y="1854200"/>
          <p14:tracePt t="6905" x="4978400" y="1860550"/>
          <p14:tracePt t="6965" x="4984750" y="1866900"/>
          <p14:tracePt t="7024" x="4991100" y="1866900"/>
          <p14:tracePt t="7045" x="4991100" y="1873250"/>
          <p14:tracePt t="7077" x="4997450" y="1879600"/>
          <p14:tracePt t="7113" x="4997450" y="1873250"/>
          <p14:tracePt t="7165" x="4991100" y="1866900"/>
          <p14:tracePt t="7197" x="4984750" y="1860550"/>
          <p14:tracePt t="7217" x="4984750" y="1854200"/>
          <p14:tracePt t="7249" x="4991100" y="1854200"/>
          <p14:tracePt t="7284" x="4997450" y="1860550"/>
          <p14:tracePt t="7317" x="4997450" y="1866900"/>
          <p14:tracePt t="7345" x="4997450" y="1873250"/>
          <p14:tracePt t="7376" x="4997450" y="1879600"/>
          <p14:tracePt t="7389" x="5003800" y="1885950"/>
          <p14:tracePt t="7413" x="5010150" y="1885950"/>
          <p14:tracePt t="7437" x="5016500" y="1885950"/>
          <p14:tracePt t="7449" x="5022850" y="1885950"/>
          <p14:tracePt t="7465" x="5029200" y="1885950"/>
          <p14:tracePt t="7505" x="5022850" y="1885950"/>
          <p14:tracePt t="7549" x="5016500" y="1885950"/>
          <p14:tracePt t="7565" x="5010150" y="1885950"/>
          <p14:tracePt t="7570" x="5003800" y="1885950"/>
          <p14:tracePt t="7570" x="4997450" y="1885950"/>
          <p14:tracePt t="7589" x="4991100" y="1885950"/>
          <p14:tracePt t="7589" x="4984750" y="1885950"/>
          <p14:tracePt t="7606" x="4978400" y="1892300"/>
          <p14:tracePt t="7606" x="4972050" y="1892300"/>
          <p14:tracePt t="7622" x="4965700" y="1892300"/>
          <p14:tracePt t="7622" x="4959350" y="1898650"/>
          <p14:tracePt t="7639" x="4953000" y="1905000"/>
          <p14:tracePt t="7654" x="4946650" y="1911350"/>
          <p14:tracePt t="7671" x="4940300" y="1911350"/>
          <p14:tracePt t="7689" x="4933950" y="1917700"/>
          <p14:tracePt t="7705" x="4940300" y="1924050"/>
          <p14:tracePt t="7729" x="4940300" y="1930400"/>
          <p14:tracePt t="7805" x="4940300" y="1936750"/>
          <p14:tracePt t="7833" x="4933950" y="1936750"/>
          <p14:tracePt t="7857" x="4927600" y="1936750"/>
          <p14:tracePt t="7877" x="4921250" y="1936750"/>
          <p14:tracePt t="7901" x="4914900" y="1936750"/>
          <p14:tracePt t="7925" x="4914900" y="1943100"/>
          <p14:tracePt t="7945" x="4908550" y="1949450"/>
          <p14:tracePt t="7977" x="4902200" y="1949450"/>
          <p14:tracePt t="8050" x="4902200" y="1943100"/>
          <p14:tracePt t="8089" x="4902200" y="1936750"/>
          <p14:tracePt t="8109" x="4902200" y="1930400"/>
          <p14:tracePt t="8141" x="4908550" y="1924050"/>
          <p14:tracePt t="8177" x="4914900" y="1924050"/>
          <p14:tracePt t="8200" x="4921250" y="1930400"/>
          <p14:tracePt t="8229" x="4927600" y="1930400"/>
          <p14:tracePt t="8245" x="4933950" y="1930400"/>
          <p14:tracePt t="8261" x="4940300" y="1930400"/>
          <p14:tracePt t="8284" x="4946650" y="1930400"/>
          <p14:tracePt t="8356" x="4953000" y="1930400"/>
          <p14:tracePt t="8380" x="4959350" y="1930400"/>
          <p14:tracePt t="8404" x="4965700" y="1930400"/>
          <p14:tracePt t="8416" x="4972050" y="1930400"/>
          <p14:tracePt t="8432" x="4978400" y="1930400"/>
          <p14:tracePt t="8448" x="4991100" y="1924050"/>
          <p14:tracePt t="8464" x="4997450" y="1924050"/>
          <p14:tracePt t="8472" x="5003800" y="1924050"/>
          <p14:tracePt t="8489" x="5010150" y="1924050"/>
          <p14:tracePt t="8489" x="5016500" y="1924050"/>
          <p14:tracePt t="8489" x="5022850" y="1917700"/>
          <p14:tracePt t="8510" x="5029200" y="1917700"/>
          <p14:tracePt t="8510" x="5035550" y="1917700"/>
          <p14:tracePt t="8524" x="5041900" y="1917700"/>
          <p14:tracePt t="8524" x="5048250" y="1917700"/>
          <p14:tracePt t="8541" x="5054600" y="1911350"/>
          <p14:tracePt t="8556" x="5054600" y="1905000"/>
          <p14:tracePt t="8576" x="5054600" y="1898650"/>
          <p14:tracePt t="8604" x="5048250" y="1892300"/>
          <p14:tracePt t="8620" x="5041900" y="1885950"/>
          <p14:tracePt t="8636" x="5041900" y="1879600"/>
          <p14:tracePt t="8648" x="5035550" y="1873250"/>
          <p14:tracePt t="8664" x="5035550" y="1860550"/>
          <p14:tracePt t="8680" x="5035550" y="1854200"/>
          <p14:tracePt t="8696" x="5035550" y="1847850"/>
          <p14:tracePt t="8709" x="5035550" y="1841500"/>
          <p14:tracePt t="8725" x="5035550" y="1835150"/>
          <p14:tracePt t="8740" x="5035550" y="1828800"/>
          <p14:tracePt t="8756" x="5035550" y="1822450"/>
          <p14:tracePt t="8784" x="5035550" y="1816100"/>
          <p14:tracePt t="8808" x="5035550" y="1809750"/>
          <p14:tracePt t="8836" x="5041900" y="1809750"/>
          <p14:tracePt t="8896" x="5048250" y="1809750"/>
          <p14:tracePt t="8920" x="5054600" y="1809750"/>
          <p14:tracePt t="8944" x="5060950" y="1809750"/>
          <p14:tracePt t="8956" x="5067300" y="1809750"/>
          <p14:tracePt t="8972" x="5067300" y="1803400"/>
          <p14:tracePt t="8988" x="5073650" y="1803400"/>
          <p14:tracePt t="9003" x="5080000" y="1803400"/>
          <p14:tracePt t="9015" x="5086350" y="1797050"/>
          <p14:tracePt t="9039" x="5086350" y="1803400"/>
          <p14:tracePt t="9067" x="5086350" y="1809750"/>
          <p14:tracePt t="9100" x="5080000" y="1809750"/>
          <p14:tracePt t="9128" x="5073650" y="1803400"/>
          <p14:tracePt t="9152" x="5073650" y="1797050"/>
          <p14:tracePt t="9176" x="5067300" y="1803400"/>
          <p14:tracePt t="9196" x="5060950" y="1809750"/>
          <p14:tracePt t="9228" x="5067300" y="1809750"/>
          <p14:tracePt t="9264" x="5073650" y="1816100"/>
          <p14:tracePt t="9280" x="5080000" y="1816100"/>
          <p14:tracePt t="9296" x="5086350" y="1822450"/>
          <p14:tracePt t="9304" x="5092700" y="1822450"/>
          <p14:tracePt t="9316" x="5099050" y="1822450"/>
          <p14:tracePt t="9325" x="5105400" y="1828800"/>
          <p14:tracePt t="9341" x="5118100" y="1835150"/>
          <p14:tracePt t="9358" x="5124450" y="1835150"/>
          <p14:tracePt t="9375" x="5130800" y="1835150"/>
          <p14:tracePt t="9392" x="5124450" y="1841500"/>
          <p14:tracePt t="9444" x="5118100" y="1841500"/>
          <p14:tracePt t="9460" x="5111750" y="1841500"/>
          <p14:tracePt t="9468" x="5105400" y="1841500"/>
          <p14:tracePt t="9484" x="5099050" y="1841500"/>
          <p14:tracePt t="9497" x="5092700" y="1847850"/>
          <p14:tracePt t="9513" x="5086350" y="1847850"/>
          <p14:tracePt t="9529" x="5080000" y="1847850"/>
          <p14:tracePt t="9544" x="5073650" y="1847850"/>
          <p14:tracePt t="9559" x="5067300" y="1854200"/>
          <p14:tracePt t="9580" x="5060950" y="1854200"/>
          <p14:tracePt t="9604" x="5054600" y="1860550"/>
          <p14:tracePt t="9640" x="5060950" y="1860550"/>
          <p14:tracePt t="9724" x="5067300" y="1860550"/>
          <p14:tracePt t="9752" x="5073650" y="1860550"/>
          <p14:tracePt t="9775" x="5080000" y="1860550"/>
          <p14:tracePt t="9796" x="5086350" y="1860550"/>
          <p14:tracePt t="9820" x="5092700" y="1860550"/>
          <p14:tracePt t="9844" x="5099050" y="1866900"/>
          <p14:tracePt t="9872" x="5092700" y="1866900"/>
          <p14:tracePt t="9924" x="5086350" y="1873250"/>
          <p14:tracePt t="9948" x="5080000" y="1879600"/>
          <p14:tracePt t="9968" x="5073650" y="1879600"/>
          <p14:tracePt t="9992" x="5073650" y="1885950"/>
          <p14:tracePt t="10015" x="5067300" y="1885950"/>
          <p14:tracePt t="10043" x="5067300" y="1892300"/>
          <p14:tracePt t="10104" x="5073650" y="1898650"/>
          <p14:tracePt t="10136" x="5067300" y="1898650"/>
          <p14:tracePt t="10180" x="5060950" y="1898650"/>
          <p14:tracePt t="10196" x="5054600" y="1898650"/>
          <p14:tracePt t="10208" x="5048250" y="1898650"/>
          <p14:tracePt t="10216" x="5041900" y="1898650"/>
          <p14:tracePt t="10228" x="5035550" y="1905000"/>
          <p14:tracePt t="10228" x="5029200" y="1905000"/>
          <p14:tracePt t="10246" x="5022850" y="1905000"/>
          <p14:tracePt t="10246" x="5016500" y="1911350"/>
          <p14:tracePt t="10246" x="5010150" y="1911350"/>
          <p14:tracePt t="10265" x="5003800" y="1911350"/>
          <p14:tracePt t="10265" x="4997450" y="1917700"/>
          <p14:tracePt t="10279" x="4991100" y="1917700"/>
          <p14:tracePt t="10279" x="4984750" y="1917700"/>
          <p14:tracePt t="10296" x="4978400" y="1917700"/>
          <p14:tracePt t="10296" x="4978400" y="1924050"/>
          <p14:tracePt t="10313" x="4972050" y="1924050"/>
          <p14:tracePt t="10313" x="4959350" y="1924050"/>
          <p14:tracePt t="10330" x="4953000" y="1924050"/>
          <p14:tracePt t="10330" x="4946650" y="1924050"/>
          <p14:tracePt t="10346" x="4940300" y="1930400"/>
          <p14:tracePt t="10361" x="4933950" y="1930400"/>
          <p14:tracePt t="10378" x="4927600" y="1930400"/>
          <p14:tracePt t="10395" x="4921250" y="1930400"/>
          <p14:tracePt t="10412" x="4914900" y="1930400"/>
          <p14:tracePt t="10429" x="4908550" y="1930400"/>
          <p14:tracePt t="10445" x="4895850" y="1930400"/>
          <p14:tracePt t="10462" x="4889500" y="1930400"/>
          <p14:tracePt t="10462" x="4876800" y="1930400"/>
          <p14:tracePt t="10480" x="4870450" y="1930400"/>
          <p14:tracePt t="10480" x="4864100" y="1930400"/>
          <p14:tracePt t="10496" x="4851400" y="1930400"/>
          <p14:tracePt t="10496" x="4845050" y="1924050"/>
          <p14:tracePt t="10514" x="4838700" y="1924050"/>
          <p14:tracePt t="10514" x="4826000" y="1924050"/>
          <p14:tracePt t="10514" x="4819650" y="1917700"/>
          <p14:tracePt t="10533" x="4806950" y="1917700"/>
          <p14:tracePt t="10546" x="4800600" y="1911350"/>
          <p14:tracePt t="10546" x="4781550" y="1905000"/>
          <p14:tracePt t="10564" x="4768850" y="1905000"/>
          <p14:tracePt t="10564" x="4762500" y="1898650"/>
          <p14:tracePt t="10580" x="4749800" y="1898650"/>
          <p14:tracePt t="10580" x="4743450" y="1892300"/>
          <p14:tracePt t="10597" x="4730750" y="1885950"/>
          <p14:tracePt t="10597" x="4724400" y="1879600"/>
          <p14:tracePt t="10614" x="4718050" y="1873250"/>
          <p14:tracePt t="10614" x="4711700" y="1866900"/>
          <p14:tracePt t="10630" x="4711700" y="1854200"/>
          <p14:tracePt t="10646" x="5048250" y="1885950"/>
          <p14:tracePt t="10776" x="5048250" y="1892300"/>
          <p14:tracePt t="10784" x="5054600" y="1898650"/>
          <p14:tracePt t="10796" x="5054600" y="1905000"/>
          <p14:tracePt t="10796" x="5067300" y="1930400"/>
          <p14:tracePt t="10815" x="5067300" y="1943100"/>
          <p14:tracePt t="10815" x="5067300" y="1962150"/>
          <p14:tracePt t="10831" x="5073650" y="1981200"/>
          <p14:tracePt t="10831" x="5067300" y="1993900"/>
          <p14:tracePt t="10848" x="5067300" y="2012950"/>
          <p14:tracePt t="10848" x="5054600" y="2019300"/>
          <p14:tracePt t="10865" x="5048250" y="2032000"/>
          <p14:tracePt t="10865" x="5022850" y="2051050"/>
          <p14:tracePt t="10881" x="5010150" y="2057400"/>
          <p14:tracePt t="10881" x="4997450" y="2063750"/>
          <p14:tracePt t="10898" x="4978400" y="2070100"/>
          <p14:tracePt t="10898" x="4959350" y="2070100"/>
          <p14:tracePt t="10915" x="4940300" y="2076450"/>
          <p14:tracePt t="10915" x="4902200" y="2076450"/>
          <p14:tracePt t="10932" x="4889500" y="2076450"/>
          <p14:tracePt t="10932" x="4870450" y="2076450"/>
          <p14:tracePt t="10949" x="4851400" y="2076450"/>
          <p14:tracePt t="10949" x="4838700" y="2076450"/>
          <p14:tracePt t="10965" x="4819650" y="2070100"/>
          <p14:tracePt t="10965" x="4806950" y="2070100"/>
          <p14:tracePt t="10982" x="4794250" y="2070100"/>
          <p14:tracePt t="10982" x="4787900" y="2063750"/>
          <p14:tracePt t="10982" x="4775200" y="2063750"/>
          <p14:tracePt t="11000" x="4768850" y="2057400"/>
          <p14:tracePt t="11014" x="4762500" y="2057400"/>
          <p14:tracePt t="11014" x="4756150" y="2051050"/>
          <p14:tracePt t="11032" x="4762500" y="2044700"/>
          <p14:tracePt t="11051" x="4775200" y="2038350"/>
          <p14:tracePt t="11064" x="4781550" y="2032000"/>
          <p14:tracePt t="11064" x="4787900" y="2025650"/>
          <p14:tracePt t="11082" x="4800600" y="2025650"/>
          <p14:tracePt t="11082" x="4813300" y="2019300"/>
          <p14:tracePt t="11082" x="4826000" y="2012950"/>
          <p14:tracePt t="11102" x="4838700" y="2006600"/>
          <p14:tracePt t="11102" x="4851400" y="2000250"/>
          <p14:tracePt t="11115" x="4864100" y="1993900"/>
          <p14:tracePt t="11115" x="4883150" y="1987550"/>
          <p14:tracePt t="11132" x="4895850" y="1981200"/>
          <p14:tracePt t="11132" x="4908550" y="1974850"/>
          <p14:tracePt t="11149" x="4921250" y="1968500"/>
          <p14:tracePt t="11149" x="4933950" y="1962150"/>
          <p14:tracePt t="11165" x="4946650" y="1955800"/>
          <p14:tracePt t="11165" x="4972050" y="1949450"/>
          <p14:tracePt t="11182" x="4978400" y="1943100"/>
          <p14:tracePt t="11182" x="4991100" y="1943100"/>
          <p14:tracePt t="11200" x="4997450" y="1936750"/>
          <p14:tracePt t="11200" x="5010150" y="1936750"/>
          <p14:tracePt t="11216" x="5016500" y="1930400"/>
          <p14:tracePt t="11216" x="5029200" y="1924050"/>
          <p14:tracePt t="11233" x="5035550" y="1924050"/>
          <p14:tracePt t="11248" x="5041900" y="1911350"/>
          <p14:tracePt t="11265" x="5048250" y="1905000"/>
          <p14:tracePt t="11281" x="5048250" y="1898650"/>
          <p14:tracePt t="11281" x="5048250" y="1892300"/>
          <p14:tracePt t="11300" x="5048250" y="1885950"/>
          <p14:tracePt t="11316" x="5041900" y="1879600"/>
          <p14:tracePt t="11332" x="5035550" y="1873250"/>
          <p14:tracePt t="11348" x="5029200" y="1860550"/>
          <p14:tracePt t="11365" x="5022850" y="1847850"/>
          <p14:tracePt t="11385" x="5010150" y="1841500"/>
          <p14:tracePt t="11401" x="5003800" y="1835150"/>
          <p14:tracePt t="11415" x="4997450" y="1828800"/>
          <p14:tracePt t="11432" x="4991100" y="1828800"/>
          <p14:tracePt t="11448" x="4984750" y="1828800"/>
          <p14:tracePt t="11469" x="4978400" y="1835150"/>
          <p14:tracePt t="11482" x="4978400" y="1847850"/>
          <p14:tracePt t="11499" x="4978400" y="1854200"/>
          <p14:tracePt t="11515" x="4984750" y="1866900"/>
          <p14:tracePt t="11533" x="4984750" y="1873250"/>
          <p14:tracePt t="11550" x="4991100" y="1879600"/>
          <p14:tracePt t="11566" x="4991100" y="1885950"/>
          <p14:tracePt t="11582" x="4997450" y="1885950"/>
          <p14:tracePt t="11599" x="5003800" y="1885950"/>
          <p14:tracePt t="11616" x="5010150" y="1885950"/>
          <p14:tracePt t="11640" x="5010150" y="1879600"/>
          <p14:tracePt t="11653" x="5016500" y="1873250"/>
          <p14:tracePt t="11669" x="5016500" y="1866900"/>
          <p14:tracePt t="11684" x="5010150" y="1860550"/>
          <p14:tracePt t="11701" x="5010150" y="1854200"/>
          <p14:tracePt t="11716" x="5010150" y="1847850"/>
          <p14:tracePt t="11716" x="5003800" y="1841500"/>
          <p14:tracePt t="11734" x="5003800" y="1835150"/>
          <p14:tracePt t="11749" x="5003800" y="1828800"/>
          <p14:tracePt t="11749" x="5010150" y="1822450"/>
          <p14:tracePt t="11769" x="5010150" y="1803400"/>
          <p14:tracePt t="11769" x="5016500" y="1797050"/>
          <p14:tracePt t="11784" x="5016500" y="1790700"/>
          <p14:tracePt t="11784" x="5022850" y="1784350"/>
          <p14:tracePt t="11801" x="5029200" y="1778000"/>
          <p14:tracePt t="11801" x="5035550" y="1771650"/>
          <p14:tracePt t="11818" x="5041900" y="1765300"/>
          <p14:tracePt t="11818" x="5054600" y="1752600"/>
          <p14:tracePt t="11834" x="5060950" y="1752600"/>
          <p14:tracePt t="11834" x="5067300" y="1746250"/>
          <p14:tracePt t="11851" x="5073650" y="1739900"/>
          <p14:tracePt t="11851" x="5080000" y="1739900"/>
          <p14:tracePt t="11868" x="5086350" y="1733550"/>
          <p14:tracePt t="11868" x="5092700" y="1733550"/>
          <p14:tracePt t="11885" x="5099050" y="1727200"/>
          <p14:tracePt t="11885" x="5105400" y="1727200"/>
          <p14:tracePt t="11902" x="5111750" y="1720850"/>
          <p14:tracePt t="11924" x="5105400" y="1714500"/>
          <p14:tracePt t="11952" x="5099050" y="1714500"/>
          <p14:tracePt t="11968" x="5092700" y="1708150"/>
          <p14:tracePt t="11984" x="5086350" y="1708150"/>
          <p14:tracePt t="11999" x="5080000" y="1708150"/>
          <p14:tracePt t="12011" x="5073650" y="1701800"/>
          <p14:tracePt t="12028" x="5067300" y="1701800"/>
          <p14:tracePt t="12044" x="5060950" y="1701800"/>
          <p14:tracePt t="12072" x="5067300" y="1695450"/>
          <p14:tracePt t="12104" x="5073650" y="1695450"/>
          <p14:tracePt t="12120" x="5080000" y="1695450"/>
          <p14:tracePt t="12132" x="5086350" y="1695450"/>
          <p14:tracePt t="12148" x="5092700" y="1695450"/>
          <p14:tracePt t="12164" x="5099050" y="1695450"/>
          <p14:tracePt t="12180" x="5105400" y="1695450"/>
          <p14:tracePt t="12192" x="5111750" y="1701800"/>
          <p14:tracePt t="12224" x="5105400" y="1708150"/>
          <p14:tracePt t="12248" x="5099050" y="1714500"/>
          <p14:tracePt t="12267" x="5092700" y="1714500"/>
          <p14:tracePt t="12283" x="5086350" y="1720850"/>
          <p14:tracePt t="12300" x="5080000" y="1720850"/>
          <p14:tracePt t="12344" x="5086350" y="1720850"/>
          <p14:tracePt t="12388" x="5092700" y="1720850"/>
          <p14:tracePt t="12404" x="5099050" y="1720850"/>
          <p14:tracePt t="12420" x="5105400" y="1720850"/>
          <p14:tracePt t="12436" x="5111750" y="1727200"/>
          <p14:tracePt t="12448" x="5111750" y="1733550"/>
          <p14:tracePt t="12500" x="5105400" y="1733550"/>
          <p14:tracePt t="12516" x="5099050" y="1739900"/>
          <p14:tracePt t="12532" x="5092700" y="1739900"/>
          <p14:tracePt t="12548" x="5086350" y="1739900"/>
          <p14:tracePt t="12552" x="5080000" y="1739900"/>
          <p14:tracePt t="12552" x="5073650" y="1746250"/>
          <p14:tracePt t="12570" x="5067300" y="1746250"/>
          <p14:tracePt t="12585" x="5060950" y="1746250"/>
          <p14:tracePt t="12585" x="5054600" y="1746250"/>
          <p14:tracePt t="12603" x="5054600" y="1752600"/>
          <p14:tracePt t="12603" x="5048250" y="1752600"/>
          <p14:tracePt t="12621" x="5041900" y="1752600"/>
          <p14:tracePt t="12636" x="5035550" y="1758950"/>
          <p14:tracePt t="12652" x="5029200" y="1758950"/>
          <p14:tracePt t="12669" x="5035550" y="1752600"/>
          <p14:tracePt t="12704" x="5041900" y="1746250"/>
          <p14:tracePt t="12720" x="5048250" y="1746250"/>
          <p14:tracePt t="12728" x="5054600" y="1739900"/>
          <p14:tracePt t="12736" x="5060950" y="1739900"/>
          <p14:tracePt t="12736" x="5067300" y="1733550"/>
          <p14:tracePt t="12754" x="5073650" y="1733550"/>
          <p14:tracePt t="12754" x="5080000" y="1733550"/>
          <p14:tracePt t="12754" x="5086350" y="1727200"/>
          <p14:tracePt t="12773" x="5092700" y="1727200"/>
          <p14:tracePt t="12786" x="5099050" y="1727200"/>
          <p14:tracePt t="12786" x="5105400" y="1720850"/>
          <p14:tracePt t="12804" x="5111750" y="1720850"/>
          <p14:tracePt t="12820" x="5105400" y="1720850"/>
          <p14:tracePt t="12868" x="5099050" y="1720850"/>
          <p14:tracePt t="12884" x="5092700" y="1714500"/>
          <p14:tracePt t="12900" x="5086350" y="1714500"/>
          <p14:tracePt t="12912" x="5080000" y="1714500"/>
          <p14:tracePt t="12928" x="5073650" y="1708150"/>
          <p14:tracePt t="12952" x="5073650" y="1701800"/>
          <p14:tracePt t="12988" x="5073650" y="1695450"/>
          <p14:tracePt t="13027" x="5073650" y="1689100"/>
          <p14:tracePt t="13072" x="5073650" y="1682750"/>
          <p14:tracePt t="13092" x="5067300" y="1676400"/>
          <p14:tracePt t="13108" x="5067300" y="1670050"/>
          <p14:tracePt t="13124" x="5067300" y="1663700"/>
          <p14:tracePt t="13140" x="5060950" y="1663700"/>
          <p14:tracePt t="13152" x="5060950" y="1657350"/>
          <p14:tracePt t="13176" x="5054600" y="1651000"/>
          <p14:tracePt t="13200" x="5060950" y="1657350"/>
          <p14:tracePt t="13288" x="5067300" y="1657350"/>
          <p14:tracePt t="13328" x="5067300" y="1663700"/>
          <p14:tracePt t="13364" x="5073650" y="1663700"/>
          <p14:tracePt t="13387" x="5080000" y="1663700"/>
          <p14:tracePt t="13400" x="5086350" y="1670050"/>
          <p14:tracePt t="13416" x="5092700" y="1670050"/>
          <p14:tracePt t="13432" x="5099050" y="1670050"/>
          <p14:tracePt t="13448" x="5105400" y="1676400"/>
          <p14:tracePt t="13460" x="5111750" y="1676400"/>
          <p14:tracePt t="13500" x="5118100" y="1682750"/>
          <p14:tracePt t="13520" x="5124450" y="1689100"/>
          <p14:tracePt t="13544" x="5124450" y="1695450"/>
          <p14:tracePt t="13560" x="5130800" y="1695450"/>
          <p14:tracePt t="13571" x="5130800" y="1701800"/>
          <p14:tracePt t="13596" x="5124450" y="1708150"/>
          <p14:tracePt t="13664" x="5118100" y="1701800"/>
          <p14:tracePt t="13692" x="5111750" y="1701800"/>
          <p14:tracePt t="13732" x="5111750" y="1708150"/>
          <p14:tracePt t="13775" x="5111750" y="1714500"/>
          <p14:tracePt t="13827" x="5118100" y="1720850"/>
          <p14:tracePt t="13860" x="5124450" y="1720850"/>
          <p14:tracePt t="13931" x="5118100" y="1720850"/>
          <p14:tracePt t="13992" x="5111750" y="1720850"/>
          <p14:tracePt t="14039" x="5105400" y="1720850"/>
          <p14:tracePt t="14052" x="5099050" y="1720850"/>
          <p14:tracePt t="14068" x="5092700" y="1727200"/>
          <p14:tracePt t="14084" x="5086350" y="1727200"/>
          <p14:tracePt t="14100" x="5080000" y="1733550"/>
          <p14:tracePt t="14112" x="5073650" y="1733550"/>
          <p14:tracePt t="14128" x="5067300" y="1733550"/>
          <p14:tracePt t="14144" x="5060950" y="1739900"/>
          <p14:tracePt t="14168" x="5067300" y="1733550"/>
          <p14:tracePt t="14239" x="5073650" y="1733550"/>
          <p14:tracePt t="14264" x="5067300" y="1739900"/>
          <p14:tracePt t="14348" x="5060950" y="1733550"/>
          <p14:tracePt t="14368" x="5054600" y="1727200"/>
          <p14:tracePt t="14384" x="5048250" y="1720850"/>
          <p14:tracePt t="14400" x="5041900" y="1714500"/>
          <p14:tracePt t="14412" x="5041900" y="1708150"/>
          <p14:tracePt t="14428" x="5035550" y="1701800"/>
          <p14:tracePt t="14452" x="5035550" y="1695450"/>
          <p14:tracePt t="14480" x="5035550" y="1689100"/>
          <p14:tracePt t="14496" x="5035550" y="1682750"/>
          <p14:tracePt t="14520" x="5035550" y="1676400"/>
          <p14:tracePt t="14555" x="5041900" y="1670050"/>
          <p14:tracePt t="14632" x="5048250" y="1676400"/>
          <p14:tracePt t="14708" x="5048250" y="1682750"/>
          <p14:tracePt t="14752" x="5054600" y="1689100"/>
          <p14:tracePt t="14768" x="5054600" y="1695450"/>
          <p14:tracePt t="14780" x="5060950" y="1695450"/>
          <p14:tracePt t="14796" x="5067300" y="1701800"/>
          <p14:tracePt t="14812" x="5073650" y="1701800"/>
          <p14:tracePt t="14828" x="5086350" y="1701800"/>
          <p14:tracePt t="14840" x="5092700" y="1701800"/>
          <p14:tracePt t="14856" x="5099050" y="1701800"/>
          <p14:tracePt t="14864" x="5105400" y="1701800"/>
          <p14:tracePt t="14880" x="5111750" y="1701800"/>
          <p14:tracePt t="14893" x="5118100" y="1701800"/>
          <p14:tracePt t="14893" x="5124450" y="1701800"/>
          <p14:tracePt t="14911" x="5130800" y="1708150"/>
          <p14:tracePt t="14911" x="5137150" y="1708150"/>
          <p14:tracePt t="14928" x="5143500" y="1714500"/>
          <p14:tracePt t="14943" x="5149850" y="1720850"/>
          <p14:tracePt t="14943" x="5162550" y="1727200"/>
          <p14:tracePt t="14961" x="5162550" y="1739900"/>
          <p14:tracePt t="14977" x="5168900" y="1746250"/>
          <p14:tracePt t="14977" x="5175250" y="1752600"/>
          <p14:tracePt t="14995" x="5175250" y="1758950"/>
          <p14:tracePt t="15012" x="5181600" y="1765300"/>
          <p14:tracePt t="15012" x="5187950" y="1771650"/>
          <p14:tracePt t="15029" x="5187950" y="1778000"/>
          <p14:tracePt t="15044" x="5194300" y="1784350"/>
          <p14:tracePt t="15060" x="5200650" y="1790700"/>
          <p14:tracePt t="15077" x="5207000" y="1790700"/>
          <p14:tracePt t="15094" x="5213350" y="1797050"/>
          <p14:tracePt t="15111" x="5219700" y="1803400"/>
          <p14:tracePt t="15111" x="5226050" y="1809750"/>
          <p14:tracePt t="15129" x="5232400" y="1816100"/>
          <p14:tracePt t="15129" x="5238750" y="1822450"/>
          <p14:tracePt t="15145" x="5245100" y="1828800"/>
          <p14:tracePt t="15145" x="5251450" y="1835150"/>
          <p14:tracePt t="15162" x="5251450" y="1841500"/>
          <p14:tracePt t="15162" x="5257800" y="1847850"/>
          <p14:tracePt t="15162" x="5264150" y="1847850"/>
          <p14:tracePt t="15181" x="5270500" y="1854200"/>
          <p14:tracePt t="15181" x="5276850" y="1860550"/>
          <p14:tracePt t="15195" x="5283200" y="1866900"/>
          <p14:tracePt t="15195" x="5289550" y="1866900"/>
          <p14:tracePt t="15212" x="5289550" y="1873250"/>
          <p14:tracePt t="15227" x="5295900" y="1873250"/>
          <p14:tracePt t="15244" x="5302250" y="1873250"/>
          <p14:tracePt t="15261" x="5295900" y="1866900"/>
          <p14:tracePt t="15320" x="5289550" y="1866900"/>
          <p14:tracePt t="15343" x="5289550" y="1860550"/>
          <p14:tracePt t="15368" x="5289550" y="1854200"/>
          <p14:tracePt t="15380" x="5283200" y="1847850"/>
          <p14:tracePt t="15396" x="5283200" y="1841500"/>
          <p14:tracePt t="15412" x="5283200" y="1835150"/>
          <p14:tracePt t="15427" x="5289550" y="1828800"/>
          <p14:tracePt t="15440" x="5289550" y="1822450"/>
          <p14:tracePt t="15456" x="5289550" y="1816100"/>
          <p14:tracePt t="15480" x="5295900" y="1809750"/>
          <p14:tracePt t="15500" x="5302250" y="1809750"/>
          <p14:tracePt t="15524" x="5308600" y="1809750"/>
          <p14:tracePt t="15548" x="5314950" y="1809750"/>
          <p14:tracePt t="15568" x="5321300" y="1809750"/>
          <p14:tracePt t="15611" x="5327650" y="1809750"/>
          <p14:tracePt t="15636" x="5334000" y="1809750"/>
          <p14:tracePt t="15668" x="5327650" y="1809750"/>
          <p14:tracePt t="15731" x="5321300" y="1809750"/>
          <p14:tracePt t="15764" x="5327650" y="1809750"/>
          <p14:tracePt t="15860" x="5334000" y="1809750"/>
          <p14:tracePt t="15876" x="5340350" y="1809750"/>
          <p14:tracePt t="15892" x="5334000" y="1816100"/>
          <p14:tracePt t="16012" x="5321300" y="1816100"/>
          <p14:tracePt t="16028" x="5314950" y="1822450"/>
          <p14:tracePt t="16040" x="5308600" y="1828800"/>
          <p14:tracePt t="16056" x="5302250" y="1828800"/>
          <p14:tracePt t="16072" x="5302250" y="1835150"/>
          <p14:tracePt t="16116" x="5308600" y="1835150"/>
          <p14:tracePt t="16140" x="5314950" y="1835150"/>
          <p14:tracePt t="16160" x="5321300" y="1835150"/>
          <p14:tracePt t="16184" x="5314950" y="1835150"/>
          <p14:tracePt t="16492" x="5308600" y="1841500"/>
          <p14:tracePt t="16511" x="5302250" y="1841500"/>
          <p14:tracePt t="16527" x="5295900" y="1841500"/>
          <p14:tracePt t="16544" x="5289550" y="1847850"/>
          <p14:tracePt t="16560" x="5283200" y="1847850"/>
          <p14:tracePt t="16580" x="5276850" y="1854200"/>
          <p14:tracePt t="16604" x="5270500" y="1854200"/>
          <p14:tracePt t="16631" x="5276850" y="1847850"/>
          <p14:tracePt t="16680" x="5283200" y="1847850"/>
          <p14:tracePt t="16708" x="5289550" y="1841500"/>
          <p14:tracePt t="16740" x="5289550" y="1835150"/>
          <p14:tracePt t="16760" x="5295900" y="1835150"/>
          <p14:tracePt t="16812" x="5302250" y="1835150"/>
          <p14:tracePt t="16836" x="5308600" y="1835150"/>
          <p14:tracePt t="16852" x="5314950" y="1835150"/>
          <p14:tracePt t="16868" x="5321300" y="1835150"/>
          <p14:tracePt t="16896" x="5314950" y="1828800"/>
          <p14:tracePt t="17000" x="5314950" y="1822450"/>
          <p14:tracePt t="17048" x="5321300" y="1822450"/>
          <p14:tracePt t="17136" x="5321300" y="1828800"/>
          <p14:tracePt t="17288" x="5314950" y="1835150"/>
          <p14:tracePt t="17359" x="5308600" y="1835150"/>
          <p14:tracePt t="17399" x="5302250" y="1835150"/>
          <p14:tracePt t="17412" x="5295900" y="1841500"/>
          <p14:tracePt t="17436" x="5289550" y="1847850"/>
          <p14:tracePt t="17504" x="5295900" y="1847850"/>
          <p14:tracePt t="17532" x="5302250" y="1847850"/>
          <p14:tracePt t="17564" x="5302250" y="1841500"/>
          <p14:tracePt t="17580" x="5302250" y="1835150"/>
          <p14:tracePt t="17592" x="5302250" y="1828800"/>
          <p14:tracePt t="17616" x="5295900" y="1822450"/>
          <p14:tracePt t="17632" x="5295900" y="1816100"/>
          <p14:tracePt t="17648" x="5295900" y="1809750"/>
          <p14:tracePt t="17660" x="5302250" y="1803400"/>
          <p14:tracePt t="17684" x="5302250" y="1809750"/>
          <p14:tracePt t="17760" x="5302250" y="1816100"/>
          <p14:tracePt t="17831" x="5308600" y="1809750"/>
          <p14:tracePt t="17856" x="5314950" y="1816100"/>
          <p14:tracePt t="17880" x="5321300" y="1816100"/>
          <p14:tracePt t="17892" x="5327650" y="1816100"/>
          <p14:tracePt t="17908" x="5334000" y="1816100"/>
          <p14:tracePt t="17932" x="5334000" y="1822450"/>
          <p14:tracePt t="17960" x="5334000" y="1828800"/>
          <p14:tracePt t="17983" x="5327650" y="1835150"/>
          <p14:tracePt t="18028" x="5321300" y="1835150"/>
          <p14:tracePt t="18080" x="5321300" y="1828800"/>
          <p14:tracePt t="18112" x="5321300" y="1822450"/>
          <p14:tracePt t="18128" x="5314950" y="1822450"/>
          <p14:tracePt t="18192" x="5308600" y="1828800"/>
          <p14:tracePt t="18240" x="5308600" y="1835150"/>
          <p14:tracePt t="18268" x="5302250" y="1841500"/>
          <p14:tracePt t="18308" x="5308600" y="1841500"/>
          <p14:tracePt t="18456" x="5308600" y="1847850"/>
          <p14:tracePt t="18515" x="5308600" y="1854200"/>
          <p14:tracePt t="18532" x="5302250" y="1860550"/>
          <p14:tracePt t="18549" x="5302250" y="1866900"/>
          <p14:tracePt t="18560" x="5295900" y="1866900"/>
          <p14:tracePt t="18576" x="5295900" y="1879600"/>
          <p14:tracePt t="18600" x="5289550" y="1879600"/>
          <p14:tracePt t="18780" x="5289550" y="1885950"/>
          <p14:tracePt t="18800" x="5283200" y="1892300"/>
          <p14:tracePt t="18816" x="5283200" y="1898650"/>
          <p14:tracePt t="18832" x="5283200" y="1905000"/>
          <p14:tracePt t="18848" x="5283200" y="1911350"/>
          <p14:tracePt t="18860" x="5283200" y="1917700"/>
          <p14:tracePt t="18892" x="5289550" y="1917700"/>
          <p14:tracePt t="18920" x="5295900" y="1917700"/>
          <p14:tracePt t="18944" x="5302250" y="1911350"/>
          <p14:tracePt t="18960" x="5295900" y="1905000"/>
          <p14:tracePt t="19020" x="5283200" y="1905000"/>
          <p14:tracePt t="19032" x="5276850" y="1905000"/>
          <p14:tracePt t="19048" x="5270500" y="1905000"/>
          <p14:tracePt t="19056" x="5264150" y="1905000"/>
          <p14:tracePt t="19056" x="5257800" y="1898650"/>
          <p14:tracePt t="19074" x="5251450" y="1898650"/>
          <p14:tracePt t="19090" x="5245100" y="1898650"/>
          <p14:tracePt t="19090" x="5238750" y="1898650"/>
          <p14:tracePt t="19108" x="5226050" y="1892300"/>
          <p14:tracePt t="19124" x="5219700" y="1892300"/>
          <p14:tracePt t="19140" x="5219700" y="1885950"/>
          <p14:tracePt t="19157" x="5219700" y="1879600"/>
          <p14:tracePt t="19177" x="5219700" y="1873250"/>
          <p14:tracePt t="19192" x="5226050" y="1873250"/>
          <p14:tracePt t="19208" x="5232400" y="1866900"/>
          <p14:tracePt t="19224" x="5238750" y="1860550"/>
          <p14:tracePt t="19240" x="5245100" y="1854200"/>
          <p14:tracePt t="19257" x="5251450" y="1854200"/>
          <p14:tracePt t="19274" x="5257800" y="1854200"/>
          <p14:tracePt t="19290" x="5251450" y="1854200"/>
          <p14:tracePt t="19328" x="5245100" y="1860550"/>
          <p14:tracePt t="19380" x="5245100" y="1866900"/>
          <p14:tracePt t="19392" x="5251450" y="1866900"/>
          <p14:tracePt t="19439" x="5257800" y="1860550"/>
          <p14:tracePt t="19452" x="5264150" y="1860550"/>
          <p14:tracePt t="19468" x="5270500" y="1854200"/>
          <p14:tracePt t="19484" x="5276850" y="1854200"/>
          <p14:tracePt t="19507" x="5276850" y="1860550"/>
          <p14:tracePt t="19604" x="5283200" y="1860550"/>
          <p14:tracePt t="19680" x="5289550" y="1860550"/>
          <p14:tracePt t="19691" x="5295900" y="1860550"/>
          <p14:tracePt t="19707" x="5302250" y="1860550"/>
          <p14:tracePt t="19716" x="5308600" y="1860550"/>
          <p14:tracePt t="19725" x="5308600" y="1854200"/>
          <p14:tracePt t="19725" x="5314950" y="1854200"/>
          <p14:tracePt t="19744" x="5321300" y="1854200"/>
          <p14:tracePt t="19744" x="5327650" y="1847850"/>
          <p14:tracePt t="19761" x="5334000" y="1847850"/>
          <p14:tracePt t="19776" x="5340350" y="1841500"/>
          <p14:tracePt t="19800" x="5334000" y="1841500"/>
          <p14:tracePt t="19836" x="5327650" y="1841500"/>
          <p14:tracePt t="19844" x="5321300" y="1841500"/>
          <p14:tracePt t="19852" x="5314950" y="1841500"/>
          <p14:tracePt t="19861" x="5308600" y="1841500"/>
          <p14:tracePt t="19861" x="5302250" y="1847850"/>
          <p14:tracePt t="19877" x="5295900" y="1847850"/>
          <p14:tracePt t="19877" x="5289550" y="1847850"/>
          <p14:tracePt t="19877" x="5283200" y="1854200"/>
          <p14:tracePt t="19897" x="5276850" y="1854200"/>
          <p14:tracePt t="19909" x="5270500" y="1854200"/>
          <p14:tracePt t="19909" x="5257800" y="1860550"/>
          <p14:tracePt t="19929" x="5251450" y="1860550"/>
          <p14:tracePt t="19948" x="5245100" y="1866900"/>
          <p14:tracePt t="19972" x="5251450" y="1866900"/>
          <p14:tracePt t="20007" x="5257800" y="1866900"/>
          <p14:tracePt t="20024" x="5270500" y="1866900"/>
          <p14:tracePt t="20049" x="5276850" y="1866900"/>
          <p14:tracePt t="20060" x="5283200" y="1866900"/>
          <p14:tracePt t="20075" x="5289550" y="1866900"/>
          <p14:tracePt t="20091" x="5302250" y="1866900"/>
          <p14:tracePt t="20108" x="5308600" y="1866900"/>
          <p14:tracePt t="20120" x="5314950" y="1866900"/>
          <p14:tracePt t="20136" x="5321300" y="1866900"/>
          <p14:tracePt t="20152" x="5327650" y="1873250"/>
          <p14:tracePt t="20188" x="5321300" y="1873250"/>
          <p14:tracePt t="20292" x="5321300" y="1866900"/>
          <p14:tracePt t="20375" x="5327650" y="1860550"/>
          <p14:tracePt t="20400" x="5334000" y="1860550"/>
          <p14:tracePt t="20412" x="5340350" y="1860550"/>
          <p14:tracePt t="20428" x="5346700" y="1860550"/>
          <p14:tracePt t="20443" x="5353050" y="1860550"/>
          <p14:tracePt t="20459" x="5359400" y="1860550"/>
          <p14:tracePt t="20471" x="5365750" y="1860550"/>
          <p14:tracePt t="20488" x="5372100" y="1854200"/>
          <p14:tracePt t="20504" x="5378450" y="1854200"/>
          <p14:tracePt t="20520" x="5384800" y="1854200"/>
          <p14:tracePt t="20540" x="5378450" y="1860550"/>
          <p14:tracePt t="20591" x="5372100" y="1860550"/>
          <p14:tracePt t="20616" x="5365750" y="1860550"/>
          <p14:tracePt t="20668" x="5359400" y="1866900"/>
          <p14:tracePt t="20880" x="5353050" y="1866900"/>
          <p14:tracePt t="20932" x="5353050" y="1873250"/>
          <p14:tracePt t="21008" x="5346700" y="1879600"/>
          <p14:tracePt t="21036" x="5346700" y="1885950"/>
          <p14:tracePt t="21156" x="5340350" y="1879600"/>
          <p14:tracePt t="21232" x="5334000" y="1879600"/>
          <p14:tracePt t="21276" x="5334000" y="1873250"/>
          <p14:tracePt t="21335" x="5327650" y="1873250"/>
          <p14:tracePt t="21368" x="5321300" y="1873250"/>
          <p14:tracePt t="21388" x="5314950" y="1873250"/>
          <p14:tracePt t="21404" x="5308600" y="1873250"/>
          <p14:tracePt t="21420" x="5308600" y="1879600"/>
          <p14:tracePt t="21440" x="5302250" y="1885950"/>
          <p14:tracePt t="21463" x="5295900" y="1885950"/>
          <p14:tracePt t="21479" x="5289550" y="1885950"/>
          <p14:tracePt t="21500" x="5283200" y="1892300"/>
          <p14:tracePt t="21523" x="5276850" y="1892300"/>
          <p14:tracePt t="21547" x="5270500" y="1898650"/>
          <p14:tracePt t="21568" x="5264150" y="1905000"/>
          <p14:tracePt t="21831" x="5257800" y="1905000"/>
          <p14:tracePt t="21952" x="5251450" y="1911350"/>
          <p14:tracePt t="21980" x="5245100" y="1911350"/>
          <p14:tracePt t="22020" x="5245100" y="1917700"/>
          <p14:tracePt t="22056" x="5238750" y="1917700"/>
          <p14:tracePt t="22131" x="5245100" y="1917700"/>
          <p14:tracePt t="22191" x="5251450" y="1917700"/>
          <p14:tracePt t="22220" x="5245100" y="1917700"/>
          <p14:tracePt t="22348" x="5238750" y="1917700"/>
          <p14:tracePt t="22372" x="5232400" y="1917700"/>
          <p14:tracePt t="22392" x="5226050" y="1917700"/>
          <p14:tracePt t="22415" x="5219700" y="1917700"/>
          <p14:tracePt t="22440" x="5219700" y="1924050"/>
          <p14:tracePt t="22483" x="5219700" y="1930400"/>
          <p14:tracePt t="22628" x="5219700" y="1936750"/>
          <p14:tracePt t="22648" x="5213350" y="1943100"/>
          <p14:tracePt t="22680" x="5219700" y="1936750"/>
          <p14:tracePt t="22751" x="5226050" y="1936750"/>
          <p14:tracePt t="22776" x="5232400" y="1936750"/>
          <p14:tracePt t="22800" x="5238750" y="1936750"/>
          <p14:tracePt t="22836" x="5245100" y="1936750"/>
          <p14:tracePt t="22860" x="5251450" y="1930400"/>
          <p14:tracePt t="22964" x="5257800" y="1930400"/>
          <p14:tracePt t="22988" x="5257800" y="1936750"/>
          <p14:tracePt t="23008" x="5264150" y="1936750"/>
          <p14:tracePt t="23040" x="5270500" y="1936750"/>
          <p14:tracePt t="23068" x="5276850" y="1943100"/>
          <p14:tracePt t="23092" x="5276850" y="1949450"/>
          <p14:tracePt t="23112" x="5283200" y="1955800"/>
          <p14:tracePt t="23144" x="5283200" y="1962150"/>
          <p14:tracePt t="23188" x="5283200" y="1968500"/>
          <p14:tracePt t="23204" x="5283200" y="1974850"/>
          <p14:tracePt t="23212" x="5276850" y="1974850"/>
          <p14:tracePt t="23228" x="5276850" y="1981200"/>
          <p14:tracePt t="23248" x="5276850" y="1987550"/>
          <p14:tracePt t="23292" x="5270500" y="1987550"/>
          <p14:tracePt t="23340" x="5264150" y="1987550"/>
          <p14:tracePt t="23392" x="5264150" y="1981200"/>
          <p14:tracePt t="23412" x="5257800" y="1981200"/>
          <p14:tracePt t="23436" x="5251450" y="1987550"/>
          <p14:tracePt t="23472" x="5257800" y="1987550"/>
          <p14:tracePt t="23572" x="5264150" y="1987550"/>
          <p14:tracePt t="23592" x="5270500" y="1987550"/>
          <p14:tracePt t="23632" x="5276850" y="1981200"/>
          <p14:tracePt t="23652" x="5283200" y="1981200"/>
          <p14:tracePt t="23676" x="5289550" y="1987550"/>
          <p14:tracePt t="23708" x="5295900" y="1981200"/>
          <p14:tracePt t="23728" x="5302250" y="1974850"/>
          <p14:tracePt t="23752" x="5308600" y="1981200"/>
          <p14:tracePt t="23796" x="5302250" y="1981200"/>
          <p14:tracePt t="23820" x="5295900" y="1974850"/>
          <p14:tracePt t="23840" x="5289550" y="1968500"/>
          <p14:tracePt t="23887" x="5283200" y="1962150"/>
          <p14:tracePt t="23924" x="5276850" y="1962150"/>
          <p14:tracePt t="23952" x="5276850" y="1955800"/>
          <p14:tracePt t="23983" x="5276850" y="1949450"/>
          <p14:tracePt t="24068" x="5283200" y="1943100"/>
          <p14:tracePt t="24080" x="5283200" y="1936750"/>
          <p14:tracePt t="24112" x="5283200" y="1930400"/>
          <p14:tracePt t="24155" x="5283200" y="1936750"/>
          <p14:tracePt t="24252" x="5283200" y="1943100"/>
          <p14:tracePt t="24276" x="5283200" y="1949450"/>
          <p14:tracePt t="24308" x="5283200" y="1955800"/>
          <p14:tracePt t="24319" x="5283200" y="1968500"/>
          <p14:tracePt t="24352" x="5283200" y="1974850"/>
          <p14:tracePt t="24367" x="5276850" y="1981200"/>
          <p14:tracePt t="24380" x="5276850" y="1987550"/>
          <p14:tracePt t="24396" x="5270500" y="1993900"/>
          <p14:tracePt t="24479" x="5264150" y="1987550"/>
          <p14:tracePt t="24492" x="5257800" y="1987550"/>
          <p14:tracePt t="24516" x="5251450" y="1987550"/>
          <p14:tracePt t="24544" x="5245100" y="1987550"/>
          <p14:tracePt t="24568" x="5245100" y="1993900"/>
          <p14:tracePt t="24592" x="5238750" y="1987550"/>
          <p14:tracePt t="24628" x="5238750" y="1981200"/>
          <p14:tracePt t="24660" x="5245100" y="1981200"/>
          <p14:tracePt t="24704" x="5251450" y="1981200"/>
          <p14:tracePt t="24723" x="5257800" y="1981200"/>
          <p14:tracePt t="24740" x="5264150" y="1974850"/>
          <p14:tracePt t="24756" x="5270500" y="1974850"/>
          <p14:tracePt t="24772" x="5276850" y="1974850"/>
          <p14:tracePt t="24784" x="5283200" y="1974850"/>
          <p14:tracePt t="24800" x="5289550" y="1974850"/>
          <p14:tracePt t="24816" x="5295900" y="1974850"/>
          <p14:tracePt t="24832" x="5302250" y="1974850"/>
          <p14:tracePt t="24844" x="5308600" y="1974850"/>
          <p14:tracePt t="24860" x="5314950" y="1974850"/>
          <p14:tracePt t="24876" x="5321300" y="1974850"/>
          <p14:tracePt t="24892" x="5327650" y="1974850"/>
          <p14:tracePt t="24909" x="5334000" y="1974850"/>
          <p14:tracePt t="24925" x="5334000" y="1981200"/>
          <p14:tracePt t="24945" x="5334000" y="1987550"/>
          <p14:tracePt t="24964" x="5327650" y="1993900"/>
          <p14:tracePt t="24980" x="5327650" y="2000250"/>
          <p14:tracePt t="24996" x="5321300" y="2006600"/>
          <p14:tracePt t="25012" x="5314950" y="2006600"/>
          <p14:tracePt t="25026" x="5302250" y="2012950"/>
          <p14:tracePt t="25043" x="5295900" y="2019300"/>
          <p14:tracePt t="25059" x="5289550" y="2019300"/>
          <p14:tracePt t="25076" x="5283200" y="2019300"/>
          <p14:tracePt t="25093" x="5276850" y="2019300"/>
          <p14:tracePt t="25110" x="5270500" y="2025650"/>
          <p14:tracePt t="25126" x="5276850" y="2019300"/>
          <p14:tracePt t="25160" x="5283200" y="2012950"/>
          <p14:tracePt t="25175" x="5295900" y="2012950"/>
          <p14:tracePt t="25191" x="5302250" y="2012950"/>
          <p14:tracePt t="25200" x="5308600" y="2012950"/>
          <p14:tracePt t="25210" x="5314950" y="2006600"/>
          <p14:tracePt t="25210" x="5327650" y="2006600"/>
          <p14:tracePt t="25228" x="5334000" y="2006600"/>
          <p14:tracePt t="25228" x="5340350" y="2000250"/>
          <p14:tracePt t="25245" x="5346700" y="2000250"/>
          <p14:tracePt t="25245" x="5353050" y="2000250"/>
          <p14:tracePt t="25261" x="5359400" y="2000250"/>
          <p14:tracePt t="25261" x="5365750" y="2000250"/>
          <p14:tracePt t="25261" x="5378450" y="1993900"/>
          <p14:tracePt t="25280" x="5384800" y="1993900"/>
          <p14:tracePt t="25293" x="5397500" y="1987550"/>
          <p14:tracePt t="25293" x="5403850" y="1987550"/>
          <p14:tracePt t="25313" x="5422900" y="1974850"/>
          <p14:tracePt t="25313" x="5429250" y="1974850"/>
          <p14:tracePt t="25329" x="5435600" y="1968500"/>
          <p14:tracePt t="25329" x="5441950" y="1968500"/>
          <p14:tracePt t="25345" x="5448300" y="1962150"/>
          <p14:tracePt t="25360" x="5454650" y="1955800"/>
          <p14:tracePt t="25377" x="5461000" y="1949450"/>
          <p14:tracePt t="25377" x="5461000" y="1943100"/>
          <p14:tracePt t="25395" x="5461000" y="1936750"/>
          <p14:tracePt t="25411" x="5454650" y="1930400"/>
          <p14:tracePt t="25427" x="5448300" y="1924050"/>
          <p14:tracePt t="25427" x="5441950" y="1924050"/>
          <p14:tracePt t="25445" x="5435600" y="1917700"/>
          <p14:tracePt t="25445" x="5429250" y="1917700"/>
          <p14:tracePt t="25462" x="5416550" y="1911350"/>
          <p14:tracePt t="25477" x="5403850" y="1917700"/>
          <p14:tracePt t="25477" x="5397500" y="1911350"/>
          <p14:tracePt t="25495" x="5391150" y="1911350"/>
          <p14:tracePt t="25495" x="5378450" y="1917700"/>
          <p14:tracePt t="25512" x="5372100" y="1917700"/>
          <p14:tracePt t="25528" x="5365750" y="1924050"/>
          <p14:tracePt t="25528" x="5359400" y="1930400"/>
          <p14:tracePt t="25546" x="5353050" y="1936750"/>
          <p14:tracePt t="25546" x="5346700" y="1936750"/>
          <p14:tracePt t="25563" x="5340350" y="1943100"/>
          <p14:tracePt t="25577" x="5340350" y="1949450"/>
          <p14:tracePt t="25595" x="5346700" y="1955800"/>
          <p14:tracePt t="25632" x="5353050" y="1949450"/>
          <p14:tracePt t="25640" x="5359400" y="1949450"/>
          <p14:tracePt t="25656" x="5372100" y="1949450"/>
          <p14:tracePt t="25672" x="5372100" y="1943100"/>
          <p14:tracePt t="25680" x="5384800" y="1936750"/>
          <p14:tracePt t="25695" x="5391150" y="1943100"/>
          <p14:tracePt t="25711" x="5397500" y="1943100"/>
          <p14:tracePt t="25728" x="5397500" y="1936750"/>
          <p14:tracePt t="25745" x="5403850" y="1943100"/>
          <p14:tracePt t="25769" x="5397500" y="1943100"/>
          <p14:tracePt t="25792" x="5391150" y="1943100"/>
          <p14:tracePt t="25812" x="5384800" y="1949450"/>
          <p14:tracePt t="25836" x="5384800" y="1955800"/>
          <p14:tracePt t="25852" x="5391150" y="1962150"/>
          <p14:tracePt t="25920" x="5403850" y="1962150"/>
          <p14:tracePt t="25932" x="5410200" y="1968500"/>
          <p14:tracePt t="25948" x="5416550" y="1962150"/>
          <p14:tracePt t="25964" x="5422900" y="1962150"/>
          <p14:tracePt t="25980" x="5429250" y="1962150"/>
          <p14:tracePt t="25992" x="5435600" y="1962150"/>
          <p14:tracePt t="26000" x="5441950" y="1955800"/>
          <p14:tracePt t="26012" x="5448300" y="1955800"/>
          <p14:tracePt t="26029" x="5454650" y="1955800"/>
          <p14:tracePt t="26047" x="5461000" y="1955800"/>
          <p14:tracePt t="26076" x="5461000" y="1962150"/>
          <p14:tracePt t="26128" x="5467350" y="1968500"/>
          <p14:tracePt t="26136" x="5467350" y="1974850"/>
          <p14:tracePt t="26680" x="5391150" y="2000250"/>
          <p14:tracePt t="26747" x="5384800" y="2032000"/>
          <p14:tracePt t="29033" x="5422900" y="2057400"/>
          <p14:tracePt t="29056" x="5422900" y="2051050"/>
          <p14:tracePt t="37839" x="5480050" y="2717800"/>
          <p14:tracePt t="38380" x="5467350" y="2724150"/>
          <p14:tracePt t="38396" x="5461000" y="2730500"/>
          <p14:tracePt t="38404" x="5454650" y="2736850"/>
          <p14:tracePt t="38404" x="5448300" y="2743200"/>
          <p14:tracePt t="38421" x="5435600" y="2749550"/>
          <p14:tracePt t="38421" x="5429250" y="2762250"/>
          <p14:tracePt t="38437" x="5416550" y="2768600"/>
          <p14:tracePt t="38437" x="5410200" y="2781300"/>
          <p14:tracePt t="38437" x="5397500" y="2787650"/>
          <p14:tracePt t="38457" x="5391150" y="2794000"/>
          <p14:tracePt t="38469" x="5378450" y="2806700"/>
          <p14:tracePt t="38469" x="5353050" y="2819400"/>
          <p14:tracePt t="38487" x="5340350" y="2832100"/>
          <p14:tracePt t="38487" x="5334000" y="2838450"/>
          <p14:tracePt t="38504" x="5321300" y="2844800"/>
          <p14:tracePt t="38504" x="5308600" y="2851150"/>
          <p14:tracePt t="38521" x="5295900" y="2851150"/>
          <p14:tracePt t="38521" x="5276850" y="2863850"/>
          <p14:tracePt t="38538" x="5270500" y="2863850"/>
          <p14:tracePt t="38538" x="5264150" y="2870200"/>
          <p14:tracePt t="38556" x="5257800" y="2870200"/>
          <p14:tracePt t="38556" x="5251450" y="2876550"/>
          <p14:tracePt t="38571" x="5245100" y="2876550"/>
          <p14:tracePt t="38571" x="5238750" y="2876550"/>
          <p14:tracePt t="38588" x="5232400" y="2876550"/>
          <p14:tracePt t="38603" x="5226050" y="2870200"/>
          <p14:tracePt t="38620" x="5219700" y="2857500"/>
          <p14:tracePt t="38637" x="5219700" y="2851150"/>
          <p14:tracePt t="38637" x="5219700" y="2844800"/>
          <p14:tracePt t="38637" x="5219700" y="2838450"/>
          <p14:tracePt t="38657" x="5219700" y="2825750"/>
          <p14:tracePt t="38672" x="5219700" y="2819400"/>
          <p14:tracePt t="38688" x="5219700" y="2813050"/>
          <p14:tracePt t="38704" x="5219700" y="2806700"/>
          <p14:tracePt t="38720" x="5219700" y="2794000"/>
          <p14:tracePt t="38737" x="5219700" y="2787650"/>
          <p14:tracePt t="38754" x="5213350" y="2781300"/>
          <p14:tracePt t="38754" x="5207000" y="2774950"/>
          <p14:tracePt t="38773" x="5200650" y="2768600"/>
          <p14:tracePt t="38773" x="5194300" y="2768600"/>
          <p14:tracePt t="38789" x="5187950" y="2768600"/>
          <p14:tracePt t="38789" x="5175250" y="2762250"/>
          <p14:tracePt t="38806" x="5168900" y="2762250"/>
          <p14:tracePt t="38806" x="5156200" y="2762250"/>
          <p14:tracePt t="38822" x="5149850" y="2762250"/>
          <p14:tracePt t="38822" x="5124450" y="2762250"/>
          <p14:tracePt t="38839" x="5118100" y="2755900"/>
          <p14:tracePt t="38839" x="5105400" y="2755900"/>
          <p14:tracePt t="38855" x="5099050" y="2755900"/>
          <p14:tracePt t="38855" x="5092700" y="2755900"/>
          <p14:tracePt t="38872" x="5086350" y="2755900"/>
          <p14:tracePt t="38888" x="5080000" y="2755900"/>
          <p14:tracePt t="38888" x="5073650" y="2755900"/>
          <p14:tracePt t="38906" x="5067300" y="2762250"/>
          <p14:tracePt t="38921" x="5067300" y="2768600"/>
          <p14:tracePt t="38937" x="5067300" y="2774950"/>
          <p14:tracePt t="38937" x="5060950" y="2781300"/>
          <p14:tracePt t="38956" x="5060950" y="2787650"/>
          <p14:tracePt t="38971" x="5060950" y="2794000"/>
          <p14:tracePt t="38988" x="5060950" y="2800350"/>
          <p14:tracePt t="39005" x="5060950" y="2806700"/>
          <p14:tracePt t="39023" x="5060950" y="2813050"/>
          <p14:tracePt t="39023" x="5060950" y="2819400"/>
          <p14:tracePt t="39040" x="5067300" y="2825750"/>
          <p14:tracePt t="39063" x="5073650" y="2819400"/>
          <p14:tracePt t="39083" x="5073650" y="2813050"/>
          <p14:tracePt t="39107" x="5073650" y="2806700"/>
          <p14:tracePt t="39123" x="5067300" y="2800350"/>
          <p14:tracePt t="39136" x="5060950" y="2787650"/>
          <p14:tracePt t="39144" x="5060950" y="2781300"/>
          <p14:tracePt t="39155" x="5054600" y="2774950"/>
          <p14:tracePt t="39155" x="5048250" y="2762250"/>
          <p14:tracePt t="39173" x="5041900" y="2749550"/>
          <p14:tracePt t="39173" x="5035550" y="2730500"/>
          <p14:tracePt t="39190" x="5029200" y="2711450"/>
          <p14:tracePt t="39190" x="5010150" y="2660650"/>
          <p14:tracePt t="39207" x="5003800" y="2635250"/>
          <p14:tracePt t="39207" x="4997450" y="2603500"/>
          <p14:tracePt t="39223" x="4984750" y="2578100"/>
          <p14:tracePt t="39223" x="4978400" y="2546350"/>
          <p14:tracePt t="39240" x="4965700" y="2520950"/>
          <p14:tracePt t="39240" x="4953000" y="2463800"/>
          <p14:tracePt t="39257" x="4946650" y="2438400"/>
          <p14:tracePt t="39257" x="4940300" y="2413000"/>
          <p14:tracePt t="39273" x="4933950" y="2393950"/>
          <p14:tracePt t="39273" x="4927600" y="2368550"/>
          <p14:tracePt t="39291" x="4921250" y="2336800"/>
          <p14:tracePt t="39291" x="4921250" y="2311400"/>
          <p14:tracePt t="39307" x="4921250" y="2279650"/>
          <p14:tracePt t="39307" x="4921250" y="2222500"/>
          <p14:tracePt t="39324" x="4927600" y="2197100"/>
          <p14:tracePt t="39324" x="4933950" y="2171700"/>
          <p14:tracePt t="39341" x="4940300" y="2146300"/>
          <p14:tracePt t="39341" x="4953000" y="2127250"/>
          <p14:tracePt t="39357" x="4965700" y="2101850"/>
          <p14:tracePt t="39357" x="4984750" y="2082800"/>
          <p14:tracePt t="39374" x="5010150" y="2063750"/>
          <p14:tracePt t="39374" x="5035550" y="2051050"/>
          <p14:tracePt t="39374" x="5067300" y="2032000"/>
          <p14:tracePt t="39393" x="5099050" y="2019300"/>
          <p14:tracePt t="39406" x="5137150" y="2000250"/>
          <p14:tracePt t="39406" x="5232400" y="1968500"/>
          <p14:tracePt t="39424" x="5276850" y="1955800"/>
          <p14:tracePt t="39424" x="5327650" y="1943100"/>
          <p14:tracePt t="39441" x="5384800" y="1930400"/>
          <p14:tracePt t="39441" x="5435600" y="1917700"/>
          <p14:tracePt t="39457" x="5486400" y="1911350"/>
          <p14:tracePt t="39457" x="5537200" y="1898650"/>
          <p14:tracePt t="39457" x="5588000" y="1892300"/>
          <p14:tracePt t="39476" x="5632450" y="1885950"/>
          <p14:tracePt t="39489" x="5670550" y="1879600"/>
          <p14:tracePt t="39489" x="5746750" y="1866900"/>
          <p14:tracePt t="39507" x="5778500" y="1860550"/>
          <p14:tracePt t="39507" x="5797550" y="1854200"/>
          <p14:tracePt t="39524" x="5816600" y="1854200"/>
          <p14:tracePt t="39524" x="5822950" y="1847850"/>
          <p14:tracePt t="39541" x="5816600" y="1841500"/>
          <p14:tracePt t="39541" x="5803900" y="1841500"/>
          <p14:tracePt t="39557" x="5784850" y="1841500"/>
          <p14:tracePt t="39557" x="5759450" y="1835150"/>
          <p14:tracePt t="39575" x="5727700" y="1835150"/>
          <p14:tracePt t="39575" x="5695950" y="1835150"/>
          <p14:tracePt t="39591" x="5651500" y="1841500"/>
          <p14:tracePt t="39591" x="5607050" y="1841500"/>
          <p14:tracePt t="39608" x="5562600" y="1847850"/>
          <p14:tracePt t="39608" x="5461000" y="1854200"/>
          <p14:tracePt t="39625" x="5403850" y="1860550"/>
          <p14:tracePt t="39625" x="5346700" y="1873250"/>
          <p14:tracePt t="39642" x="5289550" y="1879600"/>
          <p14:tracePt t="39642" x="5232400" y="1885950"/>
          <p14:tracePt t="39658" x="5168900" y="1892300"/>
          <p14:tracePt t="39658" x="5105400" y="1898650"/>
          <p14:tracePt t="39658" x="5041900" y="1898650"/>
          <p14:tracePt t="39677" x="4972050" y="1905000"/>
          <p14:tracePt t="39690" x="4902200" y="1911350"/>
          <p14:tracePt t="39690" x="4749800" y="1917700"/>
          <p14:tracePt t="39708" x="4667250" y="1924050"/>
          <p14:tracePt t="39708" x="4591050" y="1924050"/>
          <p14:tracePt t="39725" x="4502150" y="1924050"/>
          <p14:tracePt t="39725" x="4419600" y="1930400"/>
          <p14:tracePt t="39742" x="4324350" y="1930400"/>
          <p14:tracePt t="39742" x="4235450" y="1930400"/>
          <p14:tracePt t="39742" x="4140200" y="1930400"/>
          <p14:tracePt t="39761" x="4044950" y="1930400"/>
          <p14:tracePt t="39774" x="3949700" y="1930400"/>
          <p14:tracePt t="39774" x="3746500" y="1930400"/>
          <p14:tracePt t="39792" x="3638550" y="1930400"/>
          <p14:tracePt t="39792" x="3536950" y="1930400"/>
          <p14:tracePt t="39809" x="3435350" y="1936750"/>
          <p14:tracePt t="39809" x="3333750" y="1936750"/>
          <p14:tracePt t="39825" x="3238500" y="1943100"/>
          <p14:tracePt t="39825" x="3136900" y="1949450"/>
          <p14:tracePt t="39825" x="3041650" y="1949450"/>
          <p14:tracePt t="39844" x="2946400" y="1955800"/>
          <p14:tracePt t="39844" x="2857500" y="1962150"/>
          <p14:tracePt t="39858" x="2762250" y="1968500"/>
          <p14:tracePt t="39858" x="2679700" y="1974850"/>
          <p14:tracePt t="39875" x="2590800" y="1981200"/>
          <p14:tracePt t="39875" x="2501900" y="1987550"/>
          <p14:tracePt t="39892" x="2419350" y="1993900"/>
          <p14:tracePt t="39892" x="2336800" y="2000250"/>
          <p14:tracePt t="39909" x="2260600" y="2006600"/>
          <p14:tracePt t="39909" x="2101850" y="2025650"/>
          <p14:tracePt t="39926" x="2025650" y="2032000"/>
          <p14:tracePt t="39926" x="1949450" y="2038350"/>
          <p14:tracePt t="39942" x="1879600" y="2051050"/>
          <p14:tracePt t="39942" x="1803400" y="2057400"/>
          <p14:tracePt t="39959" x="1733550" y="2070100"/>
          <p14:tracePt t="39959" x="1600200" y="2089150"/>
          <p14:tracePt t="39977" x="1536700" y="2095500"/>
          <p14:tracePt t="39977" x="1479550" y="2108200"/>
          <p14:tracePt t="39993" x="1422400" y="2120900"/>
          <p14:tracePt t="39993" x="1365250" y="2133600"/>
          <p14:tracePt t="40009" x="1314450" y="2139950"/>
          <p14:tracePt t="40009" x="1270000" y="2152650"/>
          <p14:tracePt t="40026" x="1225550" y="2152650"/>
          <p14:tracePt t="40026" x="1187450" y="2159000"/>
          <p14:tracePt t="40026" x="1149350" y="2159000"/>
          <p14:tracePt t="40045" x="1111250" y="2159000"/>
          <p14:tracePt t="40058" x="1079500" y="2152650"/>
          <p14:tracePt t="40077" x="1016000" y="2095500"/>
          <p14:tracePt t="40077" x="1047750" y="2089150"/>
          <p14:tracePt t="40156" x="1079500" y="2082800"/>
          <p14:tracePt t="40164" x="1117600" y="2076450"/>
          <p14:tracePt t="40175" x="1212850" y="2070100"/>
          <p14:tracePt t="40192" x="1320800" y="2057400"/>
          <p14:tracePt t="40209" x="1504950" y="2057400"/>
          <p14:tracePt t="40226" x="1651000" y="2057400"/>
          <p14:tracePt t="40242" x="1803400" y="2057400"/>
          <p14:tracePt t="40259" x="2038350" y="2057400"/>
          <p14:tracePt t="40276" x="2203450" y="2063750"/>
          <p14:tracePt t="40292" x="2362200" y="2063750"/>
          <p14:tracePt t="40309" x="2533650" y="2063750"/>
          <p14:tracePt t="40326" x="2787650" y="2063750"/>
          <p14:tracePt t="40344" x="2959100" y="2063750"/>
          <p14:tracePt t="40361" x="3136900" y="2057400"/>
          <p14:tracePt t="40376" x="3314700" y="2057400"/>
          <p14:tracePt t="40393" x="3492500" y="2051050"/>
          <p14:tracePt t="40409" x="3663950" y="2044700"/>
          <p14:tracePt t="40409" x="3746500" y="2038350"/>
          <p14:tracePt t="40428" x="3905250" y="2038350"/>
          <p14:tracePt t="40444" x="4051300" y="2038350"/>
          <p14:tracePt t="40460" x="4184650" y="2032000"/>
          <p14:tracePt t="40476" x="4305300" y="2032000"/>
          <p14:tracePt t="40493" x="4406900" y="2032000"/>
          <p14:tracePt t="40493" x="4457700" y="2032000"/>
          <p14:tracePt t="40512" x="4533900" y="2032000"/>
          <p14:tracePt t="40527" x="4597400" y="2032000"/>
          <p14:tracePt t="40543" x="4635500" y="2025650"/>
          <p14:tracePt t="40560" x="4673600" y="2019300"/>
          <p14:tracePt t="40577" x="4679950" y="2019300"/>
          <p14:tracePt t="40593" x="4686300" y="2019300"/>
          <p14:tracePt t="40610" x="4679950" y="2012950"/>
          <p14:tracePt t="40632" x="4673600" y="2012950"/>
          <p14:tracePt t="40644" x="4667250" y="2012950"/>
          <p14:tracePt t="40660" x="4660900" y="2006600"/>
          <p14:tracePt t="40677" x="4648200" y="2006600"/>
          <p14:tracePt t="40693" x="4641850" y="2000250"/>
          <p14:tracePt t="40728" x="4641850" y="2006600"/>
          <p14:tracePt t="40752" x="4641850" y="2012950"/>
          <p14:tracePt t="40756" x="4635500" y="2019300"/>
          <p14:tracePt t="40764" x="4635500" y="2025650"/>
          <p14:tracePt t="40777" x="4629150" y="2044700"/>
          <p14:tracePt t="40777" x="4622800" y="2063750"/>
          <p14:tracePt t="40797" x="4603750" y="2095500"/>
          <p14:tracePt t="40812" x="4578350" y="2133600"/>
          <p14:tracePt t="40827" x="4546600" y="2178050"/>
          <p14:tracePt t="40844" x="4514850" y="2222500"/>
          <p14:tracePt t="40861" x="4464050" y="2266950"/>
          <p14:tracePt t="40878" x="4438650" y="2292350"/>
          <p14:tracePt t="40894" x="4419600" y="2311400"/>
          <p14:tracePt t="40911" x="4413250" y="2324100"/>
          <p14:tracePt t="40928" x="4413250" y="2330450"/>
          <p14:tracePt t="40944" x="4432300" y="2324100"/>
          <p14:tracePt t="40961" x="4457700" y="2324100"/>
          <p14:tracePt t="40978" x="4470400" y="2317750"/>
          <p14:tracePt t="40978" x="4495800" y="2311400"/>
          <p14:tracePt t="40997" x="4508500" y="2305050"/>
          <p14:tracePt t="40997" x="4514850" y="2298700"/>
          <p14:tracePt t="41013" x="4527550" y="2298700"/>
          <p14:tracePt t="41013" x="4533900" y="2292350"/>
          <p14:tracePt t="41030" x="4540250" y="2292350"/>
          <p14:tracePt t="41045" x="4546600" y="2292350"/>
          <p14:tracePt t="41045" x="4552950" y="2298700"/>
          <p14:tracePt t="41045" x="4559300" y="2311400"/>
          <p14:tracePt t="41065" x="4559300" y="2324100"/>
          <p14:tracePt t="41078" x="4565650" y="2349500"/>
          <p14:tracePt t="41078" x="4565650" y="2406650"/>
          <p14:tracePt t="41096" x="4559300" y="2438400"/>
          <p14:tracePt t="41096" x="4552950" y="2476500"/>
          <p14:tracePt t="41113" x="4546600" y="2520950"/>
          <p14:tracePt t="41113" x="4533900" y="2565400"/>
          <p14:tracePt t="41130" x="4514850" y="2622550"/>
          <p14:tracePt t="41130" x="4495800" y="2667000"/>
          <p14:tracePt t="41130" x="4464050" y="2717800"/>
          <p14:tracePt t="41148" x="4438650" y="2762250"/>
          <p14:tracePt t="41161" x="4400550" y="2813050"/>
          <p14:tracePt t="41161" x="4311650" y="2914650"/>
          <p14:tracePt t="41179" x="4260850" y="2959100"/>
          <p14:tracePt t="41179" x="4203700" y="3003550"/>
          <p14:tracePt t="41196" x="4146550" y="3048000"/>
          <p14:tracePt t="41196" x="4083050" y="3098800"/>
          <p14:tracePt t="41213" x="4019550" y="3143250"/>
          <p14:tracePt t="41213" x="3949700" y="3187700"/>
          <p14:tracePt t="41230" x="3886200" y="3232150"/>
          <p14:tracePt t="41230" x="3746500" y="3327400"/>
          <p14:tracePt t="41248" x="3676650" y="3371850"/>
          <p14:tracePt t="41248" x="3613150" y="3416300"/>
          <p14:tracePt t="41263" x="3556000" y="3467100"/>
          <p14:tracePt t="41263" x="3498850" y="3505200"/>
          <p14:tracePt t="41281" x="3441700" y="3549650"/>
          <p14:tracePt t="41281" x="3346450" y="3625850"/>
          <p14:tracePt t="41298" x="3302000" y="3657600"/>
          <p14:tracePt t="41298" x="3263900" y="3689350"/>
          <p14:tracePt t="41314" x="3232150" y="3721100"/>
          <p14:tracePt t="41314" x="3200400" y="3752850"/>
          <p14:tracePt t="41331" x="3175000" y="3778250"/>
          <p14:tracePt t="41331" x="3155950" y="3810000"/>
          <p14:tracePt t="41348" x="3136900" y="3835400"/>
          <p14:tracePt t="41348" x="3117850" y="3892550"/>
          <p14:tracePt t="41365" x="3111500" y="3917950"/>
          <p14:tracePt t="41365" x="3111500" y="3949700"/>
          <p14:tracePt t="41382" x="3111500" y="3975100"/>
          <p14:tracePt t="41382" x="3117850" y="4000500"/>
          <p14:tracePt t="41398" x="3130550" y="4032250"/>
          <p14:tracePt t="41398" x="3143250" y="4064000"/>
          <p14:tracePt t="41415" x="3162300" y="4089400"/>
          <p14:tracePt t="41415" x="3181350" y="4121150"/>
          <p14:tracePt t="41415" x="3206750" y="4152900"/>
          <p14:tracePt t="41434" x="3232150" y="4178300"/>
          <p14:tracePt t="41447" x="3257550" y="4210050"/>
          <p14:tracePt t="41447" x="3314700" y="4260850"/>
          <p14:tracePt t="41465" x="3340100" y="4286250"/>
          <p14:tracePt t="41465" x="3371850" y="4311650"/>
          <p14:tracePt t="41482" x="3403600" y="4330700"/>
          <p14:tracePt t="41482" x="3441700" y="4343400"/>
          <p14:tracePt t="41498" x="3479800" y="4362450"/>
          <p14:tracePt t="41498" x="3517900" y="4368800"/>
          <p14:tracePt t="41515" x="3556000" y="4381500"/>
          <p14:tracePt t="41515" x="3600450" y="4381500"/>
          <p14:tracePt t="41515" x="3644900" y="4387850"/>
          <p14:tracePt t="41534" x="3683000" y="4387850"/>
          <p14:tracePt t="41534" x="3727450" y="4381500"/>
          <p14:tracePt t="41549" x="3771900" y="4381500"/>
          <p14:tracePt t="41549" x="3816350" y="4375150"/>
          <p14:tracePt t="41565" x="3860800" y="4368800"/>
          <p14:tracePt t="41565" x="3898900" y="4362450"/>
          <p14:tracePt t="41582" x="3949700" y="4349750"/>
          <p14:tracePt t="41582" x="4044950" y="4330700"/>
          <p14:tracePt t="41598" x="4095750" y="4324350"/>
          <p14:tracePt t="41598" x="4152900" y="4311650"/>
          <p14:tracePt t="41615" x="4203700" y="4305300"/>
          <p14:tracePt t="41615" x="4267200" y="4292600"/>
          <p14:tracePt t="41632" x="4324350" y="4279900"/>
          <p14:tracePt t="41632" x="4381500" y="4273550"/>
          <p14:tracePt t="41649" x="4438650" y="4267200"/>
          <p14:tracePt t="41649" x="4552950" y="4254500"/>
          <p14:tracePt t="41666" x="4610100" y="4248150"/>
          <p14:tracePt t="41666" x="4660900" y="4248150"/>
          <p14:tracePt t="41682" x="4705350" y="4248150"/>
          <p14:tracePt t="41682" x="4749800" y="4254500"/>
          <p14:tracePt t="41699" x="4794250" y="4254500"/>
          <p14:tracePt t="41699" x="4838700" y="4260850"/>
          <p14:tracePt t="41699" x="4870450" y="4273550"/>
          <p14:tracePt t="41718" x="4902200" y="4286250"/>
          <p14:tracePt t="41731" x="4927600" y="4298950"/>
          <p14:tracePt t="41731" x="4965700" y="4324350"/>
          <p14:tracePt t="41749" x="4972050" y="4343400"/>
          <p14:tracePt t="41749" x="4978400" y="4356100"/>
          <p14:tracePt t="41766" x="4972050" y="4375150"/>
          <p14:tracePt t="41766" x="4965700" y="4387850"/>
          <p14:tracePt t="41783" x="4953000" y="4406900"/>
          <p14:tracePt t="41783" x="4933950" y="4419600"/>
          <p14:tracePt t="41783" x="4908550" y="4432300"/>
          <p14:tracePt t="41801" x="4883150" y="4451350"/>
          <p14:tracePt t="41814" x="4851400" y="4464050"/>
          <p14:tracePt t="41814" x="4775200" y="4483100"/>
          <p14:tracePt t="41834" x="4737100" y="4489450"/>
          <p14:tracePt t="41834" x="4686300" y="4489450"/>
          <p14:tracePt t="41850" x="4210050" y="4305300"/>
          <p14:tracePt t="41924" x="4184650" y="4273550"/>
          <p14:tracePt t="41929" x="4159250" y="4241800"/>
          <p14:tracePt t="41937" x="4152900" y="4210050"/>
          <p14:tracePt t="41948" x="4171950" y="4108450"/>
          <p14:tracePt t="41966" x="4229100" y="4038600"/>
          <p14:tracePt t="41982" x="4324350" y="3962400"/>
          <p14:tracePt t="41999" x="4514850" y="3867150"/>
          <p14:tracePt t="42017" x="4673600" y="3797300"/>
          <p14:tracePt t="42033" x="4864100" y="3740150"/>
          <p14:tracePt t="42051" x="5073650" y="3689350"/>
          <p14:tracePt t="42066" x="5314950" y="3644900"/>
          <p14:tracePt t="42083" x="5568950" y="3606800"/>
          <p14:tracePt t="42083" x="5702300" y="3594100"/>
          <p14:tracePt t="42101" x="5981700" y="3575050"/>
          <p14:tracePt t="42117" x="6261100" y="3562350"/>
          <p14:tracePt t="42133" x="6534150" y="3562350"/>
          <p14:tracePt t="42149" x="6807200" y="3568700"/>
          <p14:tracePt t="42166" x="7067550" y="3581400"/>
          <p14:tracePt t="42183" x="7435850" y="3613150"/>
          <p14:tracePt t="42200" x="7658100" y="3644900"/>
          <p14:tracePt t="42216" x="7861300" y="3670300"/>
          <p14:tracePt t="42233" x="8045450" y="3708400"/>
          <p14:tracePt t="42250" x="8255000" y="3778250"/>
          <p14:tracePt t="42266" x="8350250" y="3841750"/>
          <p14:tracePt t="42283" x="8407400" y="3917950"/>
          <p14:tracePt t="42300" x="8413750" y="4032250"/>
          <p14:tracePt t="42317" x="8369300" y="4102100"/>
          <p14:tracePt t="42333" x="8274050" y="4159250"/>
          <p14:tracePt t="42350" x="8140700" y="4210050"/>
          <p14:tracePt t="42367" x="7969250" y="4254500"/>
          <p14:tracePt t="42367" x="7874000" y="4267200"/>
          <p14:tracePt t="42385" x="7658100" y="4292600"/>
          <p14:tracePt t="42401" x="7416800" y="4311650"/>
          <p14:tracePt t="42417" x="7143750" y="4324350"/>
          <p14:tracePt t="42434" x="6838950" y="4337050"/>
          <p14:tracePt t="42450" x="6521450" y="4343400"/>
          <p14:tracePt t="42450" x="6350000" y="4349750"/>
          <p14:tracePt t="42470" x="6019800" y="4362450"/>
          <p14:tracePt t="42486" x="5689600" y="4375150"/>
          <p14:tracePt t="42501" x="5378450" y="4381500"/>
          <p14:tracePt t="42518" x="5092700" y="4381500"/>
          <p14:tracePt t="42534" x="4851400" y="4375150"/>
          <p14:tracePt t="42534" x="4743450" y="4368800"/>
          <p14:tracePt t="42554" x="4572000" y="4362450"/>
          <p14:tracePt t="42568" x="4438650" y="4343400"/>
          <p14:tracePt t="42584" x="4349750" y="4318000"/>
          <p14:tracePt t="42602" x="4311650" y="4298950"/>
          <p14:tracePt t="42602" x="4260850" y="4260850"/>
          <p14:tracePt t="42619" x="4248150" y="4241800"/>
          <p14:tracePt t="42619" x="4241800" y="4216400"/>
          <p14:tracePt t="42635" x="4235450" y="4197350"/>
          <p14:tracePt t="42635" x="4235450" y="4184650"/>
          <p14:tracePt t="42652" x="4235450" y="4171950"/>
          <p14:tracePt t="42652" x="4241800" y="4159250"/>
          <p14:tracePt t="42668" x="4248150" y="4152900"/>
          <p14:tracePt t="42668" x="4267200" y="4152900"/>
          <p14:tracePt t="42686" x="4273550" y="4159250"/>
          <p14:tracePt t="42686" x="4279900" y="4171950"/>
          <p14:tracePt t="42702" x="4286250" y="4178300"/>
          <p14:tracePt t="42702" x="4292600" y="4197350"/>
          <p14:tracePt t="42719" x="4298950" y="4210050"/>
          <p14:tracePt t="42719" x="4298950" y="4229100"/>
          <p14:tracePt t="42719" x="4305300" y="4241800"/>
          <p14:tracePt t="42738" x="4305300" y="4260850"/>
          <p14:tracePt t="42738" x="4305300" y="4286250"/>
          <p14:tracePt t="42753" x="4305300" y="4298950"/>
          <p14:tracePt t="42753" x="4305300" y="4318000"/>
          <p14:tracePt t="42770" x="4305300" y="4337050"/>
          <p14:tracePt t="42770" x="4305300" y="4356100"/>
          <p14:tracePt t="42786" x="4298950" y="4375150"/>
          <p14:tracePt t="42786" x="4292600" y="4394200"/>
          <p14:tracePt t="42786" x="4286250" y="4413250"/>
          <p14:tracePt t="42805" x="4273550" y="4425950"/>
          <p14:tracePt t="42818" x="4267200" y="4438650"/>
          <p14:tracePt t="42818" x="4254500" y="4451350"/>
          <p14:tracePt t="42818" x="4241800" y="4457700"/>
          <p14:tracePt t="42838" x="4222750" y="4470400"/>
          <p14:tracePt t="42838" x="4210050" y="4476750"/>
          <p14:tracePt t="42853" x="4191000" y="4476750"/>
          <p14:tracePt t="42853" x="4171950" y="4483100"/>
          <p14:tracePt t="42870" x="4159250" y="4483100"/>
          <p14:tracePt t="42870" x="4140200" y="4483100"/>
          <p14:tracePt t="42886" x="4121150" y="4489450"/>
          <p14:tracePt t="42886" x="4102100" y="4489450"/>
          <p14:tracePt t="42902" x="4089400" y="4489450"/>
          <p14:tracePt t="42902" x="4057650" y="4495800"/>
          <p14:tracePt t="42920" x="4044950" y="4502150"/>
          <p14:tracePt t="42920" x="4032250" y="4508500"/>
          <p14:tracePt t="42936" x="4025900" y="4508500"/>
          <p14:tracePt t="42936" x="4019550" y="4514850"/>
          <p14:tracePt t="42953" x="4006850" y="4527550"/>
          <p14:tracePt t="42953" x="4000500" y="4533900"/>
          <p14:tracePt t="42970" x="3994150" y="4540250"/>
          <p14:tracePt t="42970" x="3987800" y="4559300"/>
          <p14:tracePt t="42986" x="3981450" y="4565650"/>
          <p14:tracePt t="42986" x="3981450" y="4578350"/>
          <p14:tracePt t="43003" x="3975100" y="4584700"/>
          <p14:tracePt t="43003" x="3975100" y="4591050"/>
          <p14:tracePt t="43020" x="3975100" y="4597400"/>
          <p14:tracePt t="43020" x="3968750" y="4603750"/>
          <p14:tracePt t="43037" x="3968750" y="4610100"/>
          <p14:tracePt t="43055" x="3962400" y="4616450"/>
          <p14:tracePt t="43069" x="3962400" y="4622800"/>
          <p14:tracePt t="43085" x="3962400" y="4629150"/>
          <p14:tracePt t="43102" x="3962400" y="4635500"/>
          <p14:tracePt t="43102" x="3962400" y="4641850"/>
          <p14:tracePt t="43122" x="3956050" y="4648200"/>
          <p14:tracePt t="43145" x="3949700" y="4648200"/>
          <p14:tracePt t="43165" x="3943350" y="4641850"/>
          <p14:tracePt t="43189" x="3937000" y="4641850"/>
          <p14:tracePt t="43217" x="3930650" y="4635500"/>
          <p14:tracePt t="43325" x="3930650" y="4629150"/>
          <p14:tracePt t="43396" x="3930650" y="4622800"/>
          <p14:tracePt t="43436" x="3937000" y="4622800"/>
          <p14:tracePt t="43516" x="3943350" y="4616450"/>
          <p14:tracePt t="43565" x="3949700" y="4616450"/>
          <p14:tracePt t="43617" x="3949700" y="4622800"/>
          <p14:tracePt t="43721" x="3949700" y="4616450"/>
          <p14:tracePt t="43885" x="3949700" y="4622800"/>
          <p14:tracePt t="43936" x="3949700" y="4616450"/>
          <p14:tracePt t="44045" x="3949700" y="4610100"/>
          <p14:tracePt t="44117" x="3943350" y="4603750"/>
          <p14:tracePt t="44208" x="3949700" y="4597400"/>
          <p14:tracePt t="44245" x="3956050" y="4597400"/>
          <p14:tracePt t="44276" x="3956050" y="4591050"/>
          <p14:tracePt t="44297" x="3962400" y="4591050"/>
          <p14:tracePt t="44381" x="3968750" y="4591050"/>
          <p14:tracePt t="44412" x="3975100" y="4584700"/>
          <p14:tracePt t="44433" x="3981450" y="4578350"/>
          <p14:tracePt t="44465" x="3981450" y="4584700"/>
          <p14:tracePt t="44508" x="3987800" y="4584700"/>
          <p14:tracePt t="44552" x="3994150" y="4578350"/>
          <p14:tracePt t="44577" x="4000500" y="4578350"/>
          <p14:tracePt t="44593" x="4006850" y="4578350"/>
          <p14:tracePt t="44604" x="4013200" y="4578350"/>
          <p14:tracePt t="44621" x="4019550" y="4578350"/>
          <p14:tracePt t="44644" x="4013200" y="4572000"/>
          <p14:tracePt t="44705" x="4006850" y="4572000"/>
          <p14:tracePt t="44725" x="4000500" y="4578350"/>
          <p14:tracePt t="44793" x="4006850" y="4578350"/>
          <p14:tracePt t="44876" x="4006850" y="4584700"/>
          <p14:tracePt t="44956" x="4000500" y="4584700"/>
          <p14:tracePt t="45005" x="3994150" y="4584700"/>
          <p14:tracePt t="45024" x="3987800" y="4591050"/>
          <p14:tracePt t="45073" x="3994150" y="4591050"/>
          <p14:tracePt t="45093" x="4000500" y="4584700"/>
          <p14:tracePt t="45153" x="3994150" y="4578350"/>
          <p14:tracePt t="45264" x="4000500" y="4572000"/>
          <p14:tracePt t="45312" x="4006850" y="4572000"/>
          <p14:tracePt t="45333" x="4013200" y="4572000"/>
          <p14:tracePt t="45364" x="4006850" y="4572000"/>
          <p14:tracePt t="45445" x="4000500" y="4572000"/>
          <p14:tracePt t="45469" x="3994150" y="4578350"/>
          <p14:tracePt t="45492" x="3987800" y="4578350"/>
          <p14:tracePt t="45753" x="3981450" y="4584700"/>
          <p14:tracePt t="45813" x="3975100" y="4584700"/>
          <p14:tracePt t="45881" x="3968750" y="4584700"/>
          <p14:tracePt t="45905" x="3962400" y="4584700"/>
          <p14:tracePt t="45933" x="3956050" y="4591050"/>
          <p14:tracePt t="45965" x="3962400" y="4597400"/>
          <p14:tracePt t="46085" x="3968750" y="4591050"/>
          <p14:tracePt t="46097" x="3975100" y="4591050"/>
          <p14:tracePt t="46113" x="3981450" y="4591050"/>
          <p14:tracePt t="46128" x="3987800" y="4584700"/>
          <p14:tracePt t="46144" x="3994150" y="4584700"/>
          <p14:tracePt t="46164" x="3987800" y="4591050"/>
          <p14:tracePt t="46233" x="3981450" y="4591050"/>
          <p14:tracePt t="46248" x="3975100" y="4584700"/>
          <p14:tracePt t="46272" x="3975100" y="4591050"/>
          <p14:tracePt t="46332" x="3981450" y="4591050"/>
          <p14:tracePt t="46393" x="3987800" y="4591050"/>
          <p14:tracePt t="46437" x="3981450" y="4591050"/>
          <p14:tracePt t="46481" x="3975100" y="4591050"/>
          <p14:tracePt t="46505" x="3975100" y="4597400"/>
          <p14:tracePt t="46524" x="3981450" y="4591050"/>
          <p14:tracePt t="46632" x="3987800" y="4597400"/>
          <p14:tracePt t="46756" x="3987800" y="4591050"/>
          <p14:tracePt t="46924" x="3994150" y="4591050"/>
          <p14:tracePt t="47005" x="4000500" y="4591050"/>
          <p14:tracePt t="47073" x="4006850" y="4591050"/>
          <p14:tracePt t="47125" x="4013200" y="4584700"/>
          <p14:tracePt t="47172" x="4019550" y="4584700"/>
          <p14:tracePt t="47500" x="4019550" y="4591050"/>
          <p14:tracePt t="47612" x="4019550" y="4597400"/>
          <p14:tracePt t="47681" x="4019550" y="4591050"/>
          <p14:tracePt t="47749" x="4025900" y="4591050"/>
          <p14:tracePt t="47776" x="4032250" y="4597400"/>
          <p14:tracePt t="47793" x="4038600" y="4603750"/>
          <p14:tracePt t="47809" x="4044950" y="4610100"/>
          <p14:tracePt t="47825" x="4044950" y="4622800"/>
          <p14:tracePt t="47832" x="4051300" y="4629150"/>
          <p14:tracePt t="47845" x="4051300" y="4635500"/>
          <p14:tracePt t="47853" x="4057650" y="4641850"/>
          <p14:tracePt t="47869" x="4057650" y="4648200"/>
          <p14:tracePt t="47885" x="4064000" y="4654550"/>
          <p14:tracePt t="47901" x="4064000" y="4660900"/>
          <p14:tracePt t="47918" x="4057650" y="4667250"/>
          <p14:tracePt t="47937" x="4051300" y="4673600"/>
          <p14:tracePt t="47951" x="4038600" y="4679950"/>
          <p14:tracePt t="47968" x="4032250" y="4686300"/>
          <p14:tracePt t="47984" x="4025900" y="4686300"/>
          <p14:tracePt t="48002" x="4019550" y="4692650"/>
          <p14:tracePt t="48002" x="4013200" y="4699000"/>
          <p14:tracePt t="48020" x="4006850" y="4705350"/>
          <p14:tracePt t="48035" x="4000500" y="4711700"/>
          <p14:tracePt t="48054" x="3994150" y="4718050"/>
          <p14:tracePt t="48069" x="4000500" y="4718050"/>
          <p14:tracePt t="48108" x="4013200" y="4718050"/>
          <p14:tracePt t="48124" x="4019550" y="4711700"/>
          <p14:tracePt t="48137" x="4025900" y="4711700"/>
          <p14:tracePt t="48144" x="4032250" y="4705350"/>
          <p14:tracePt t="48153" x="4038600" y="4705350"/>
          <p14:tracePt t="48153" x="4044950" y="4699000"/>
          <p14:tracePt t="48171" x="4051300" y="4692650"/>
          <p14:tracePt t="48171" x="4064000" y="4686300"/>
          <p14:tracePt t="48187" x="4070350" y="4679950"/>
          <p14:tracePt t="48187" x="4083050" y="4673600"/>
          <p14:tracePt t="48187" x="4089400" y="4667250"/>
          <p14:tracePt t="48206" x="4102100" y="4660900"/>
          <p14:tracePt t="48219" x="4114800" y="4648200"/>
          <p14:tracePt t="48219" x="4133850" y="4635500"/>
          <p14:tracePt t="48237" x="4146550" y="4629150"/>
          <p14:tracePt t="48237" x="4152900" y="4616450"/>
          <p14:tracePt t="48254" x="4165600" y="4610100"/>
          <p14:tracePt t="48254" x="4171950" y="4603750"/>
          <p14:tracePt t="48271" x="4184650" y="4597400"/>
          <p14:tracePt t="48271" x="4191000" y="4591050"/>
          <p14:tracePt t="48271" x="4197350" y="4584700"/>
          <p14:tracePt t="48289" x="4203700" y="4578350"/>
          <p14:tracePt t="48303" x="4210050" y="4572000"/>
          <p14:tracePt t="48303" x="4216400" y="4565650"/>
          <p14:tracePt t="48321" x="4229100" y="4559300"/>
          <p14:tracePt t="48336" x="4235450" y="4552950"/>
          <p14:tracePt t="48352" x="4235450" y="4546600"/>
          <p14:tracePt t="48384" x="4229100" y="4546600"/>
          <p14:tracePt t="48452" x="4222750" y="4540250"/>
          <p14:tracePt t="48477" x="4222750" y="4533900"/>
          <p14:tracePt t="48505" x="4216400" y="4521200"/>
          <p14:tracePt t="48521" x="4216400" y="4514850"/>
          <p14:tracePt t="48528" x="4210050" y="4508500"/>
          <p14:tracePt t="48545" x="4210050" y="4495800"/>
          <p14:tracePt t="48553" x="4210050" y="4489450"/>
          <p14:tracePt t="48553" x="4210050" y="4483100"/>
          <p14:tracePt t="48553" x="4203700" y="4476750"/>
          <p14:tracePt t="48574" x="4203700" y="4470400"/>
          <p14:tracePt t="48587" x="4203700" y="4464050"/>
          <p14:tracePt t="48587" x="4197350" y="4451350"/>
          <p14:tracePt t="48605" x="4197350" y="4445000"/>
          <p14:tracePt t="48620" x="4191000" y="4438650"/>
          <p14:tracePt t="48637" x="4191000" y="4432300"/>
          <p14:tracePt t="48654" x="4184650" y="4419600"/>
          <p14:tracePt t="48654" x="4184650" y="4406900"/>
          <p14:tracePt t="48672" x="4178300" y="4400550"/>
          <p14:tracePt t="48687" x="4178300" y="4394200"/>
          <p14:tracePt t="48703" x="4171950" y="4400550"/>
          <p14:tracePt t="48733" x="4171950" y="4406900"/>
          <p14:tracePt t="48737" x="4165600" y="4413250"/>
          <p14:tracePt t="48737" x="4165600" y="4419600"/>
          <p14:tracePt t="48756" x="4165600" y="4432300"/>
          <p14:tracePt t="48756" x="4165600" y="4438650"/>
          <p14:tracePt t="48772" x="4165600" y="4451350"/>
          <p14:tracePt t="48772" x="4165600" y="4457700"/>
          <p14:tracePt t="48789" x="4165600" y="4464050"/>
          <p14:tracePt t="48789" x="4165600" y="4483100"/>
          <p14:tracePt t="48806" x="4171950" y="4489450"/>
          <p14:tracePt t="48821" x="4178300" y="4489450"/>
          <p14:tracePt t="48852" x="4184650" y="4489450"/>
          <p14:tracePt t="48865" x="4191000" y="4483100"/>
          <p14:tracePt t="48881" x="4197350" y="4476750"/>
          <p14:tracePt t="48889" x="4197350" y="4470400"/>
          <p14:tracePt t="48889" x="4203700" y="4464050"/>
          <p14:tracePt t="48906" x="4210050" y="4457700"/>
          <p14:tracePt t="48906" x="4216400" y="4451350"/>
          <p14:tracePt t="48923" x="4229100" y="4438650"/>
          <p14:tracePt t="48923" x="4241800" y="4432300"/>
          <p14:tracePt t="48923" x="4254500" y="4419600"/>
          <p14:tracePt t="48941" x="4267200" y="4413250"/>
          <p14:tracePt t="48954" x="4279900" y="4400550"/>
          <p14:tracePt t="48954" x="4305300" y="4387850"/>
          <p14:tracePt t="48972" x="4318000" y="4381500"/>
          <p14:tracePt t="48972" x="4330700" y="4375150"/>
          <p14:tracePt t="48990" x="4343400" y="4375150"/>
          <p14:tracePt t="48990" x="4362450" y="4375150"/>
          <p14:tracePt t="49006" x="4368800" y="4375150"/>
          <p14:tracePt t="49006" x="4381500" y="4375150"/>
          <p14:tracePt t="49023" x="4387850" y="4375150"/>
          <p14:tracePt t="49023" x="4406900" y="4381500"/>
          <p14:tracePt t="49039" x="4406900" y="4387850"/>
          <p14:tracePt t="49039" x="4413250" y="4394200"/>
          <p14:tracePt t="49058" x="4413250" y="4400550"/>
          <p14:tracePt t="49058" x="4413250" y="4413250"/>
          <p14:tracePt t="49073" x="4413250" y="4419600"/>
          <p14:tracePt t="49073" x="4406900" y="4438650"/>
          <p14:tracePt t="49090" x="4394200" y="4451350"/>
          <p14:tracePt t="49090" x="4387850" y="4464050"/>
          <p14:tracePt t="49107" x="4375150" y="4470400"/>
          <p14:tracePt t="49107" x="4362450" y="4483100"/>
          <p14:tracePt t="49123" x="4349750" y="4489450"/>
          <p14:tracePt t="49123" x="4337050" y="4495800"/>
          <p14:tracePt t="49140" x="4324350" y="4502150"/>
          <p14:tracePt t="49140" x="4298950" y="4514850"/>
          <p14:tracePt t="49157" x="4286250" y="4521200"/>
          <p14:tracePt t="49157" x="4273550" y="4521200"/>
          <p14:tracePt t="49174" x="4267200" y="4527550"/>
          <p14:tracePt t="49174" x="4254500" y="4527550"/>
          <p14:tracePt t="49190" x="4248150" y="4527550"/>
          <p14:tracePt t="49190" x="4235450" y="4533900"/>
          <p14:tracePt t="49206" x="4229100" y="4533900"/>
          <p14:tracePt t="49206" x="4222750" y="4533900"/>
          <p14:tracePt t="49206" x="4216400" y="4533900"/>
          <p14:tracePt t="49225" x="4210050" y="4527550"/>
          <p14:tracePt t="49239" x="4203700" y="4527550"/>
          <p14:tracePt t="49239" x="4191000" y="4521200"/>
          <p14:tracePt t="49257" x="4184650" y="4514850"/>
          <p14:tracePt t="49272" x="4178300" y="4508500"/>
          <p14:tracePt t="49289" x="4171950" y="4495800"/>
          <p14:tracePt t="49306" x="4165600" y="4489450"/>
          <p14:tracePt t="49322" x="4159250" y="4476750"/>
          <p14:tracePt t="49322" x="4152900" y="4470400"/>
          <p14:tracePt t="49340" x="4152900" y="4457700"/>
          <p14:tracePt t="49356" x="4146550" y="4457700"/>
          <p14:tracePt t="49377" x="4140200" y="4451350"/>
          <p14:tracePt t="49413" x="4140200" y="4445000"/>
          <p14:tracePt t="49444" x="4140200" y="4438650"/>
          <p14:tracePt t="49472" x="4146550" y="4445000"/>
          <p14:tracePt t="49548" x="4140200" y="4451350"/>
          <p14:tracePt t="49557" x="4140200" y="4457700"/>
          <p14:tracePt t="49564" x="4140200" y="4470400"/>
          <p14:tracePt t="49573" x="4146550" y="4483100"/>
          <p14:tracePt t="49573" x="4146550" y="4495800"/>
          <p14:tracePt t="49573" x="4146550" y="4508500"/>
          <p14:tracePt t="49594" x="4146550" y="4527550"/>
          <p14:tracePt t="49606" x="4146550" y="4546600"/>
          <p14:tracePt t="49606" x="4152900" y="4584700"/>
          <p14:tracePt t="49626" x="4152900" y="4603750"/>
          <p14:tracePt t="49626" x="4152900" y="4622800"/>
          <p14:tracePt t="49641" x="4146550" y="4641850"/>
          <p14:tracePt t="49641" x="4146550" y="4667250"/>
          <p14:tracePt t="49658" x="4146550" y="4679950"/>
          <p14:tracePt t="49658" x="4140200" y="4699000"/>
          <p14:tracePt t="49674" x="4140200" y="4718050"/>
          <p14:tracePt t="49674" x="4127500" y="4749800"/>
          <p14:tracePt t="49691" x="4121150" y="4762500"/>
          <p14:tracePt t="49691" x="4114800" y="4775200"/>
          <p14:tracePt t="49708" x="4108450" y="4781550"/>
          <p14:tracePt t="49708" x="4108450" y="4794250"/>
          <p14:tracePt t="49726" x="4102100" y="4794250"/>
          <p14:tracePt t="49726" x="4095750" y="4800600"/>
          <p14:tracePt t="49741" x="4089400" y="4806950"/>
          <p14:tracePt t="49757" x="4083050" y="4800600"/>
          <p14:tracePt t="49774" x="4083050" y="4794250"/>
          <p14:tracePt t="49790" x="4083050" y="4787900"/>
          <p14:tracePt t="49807" x="4089400" y="4781550"/>
          <p14:tracePt t="49807" x="4089400" y="4768850"/>
          <p14:tracePt t="49826" x="4095750" y="4762500"/>
          <p14:tracePt t="49841" x="4095750" y="4756150"/>
          <p14:tracePt t="49841" x="4095750" y="4749800"/>
          <p14:tracePt t="49859" x="4095750" y="4743450"/>
          <p14:tracePt t="49874" x="4102100" y="4730750"/>
          <p14:tracePt t="49874" x="4102100" y="4718050"/>
          <p14:tracePt t="49894" x="4102100" y="4705350"/>
          <p14:tracePt t="49908" x="4102100" y="4692650"/>
          <p14:tracePt t="49908" x="4102100" y="4686300"/>
          <p14:tracePt t="49926" x="4102100" y="4679950"/>
          <p14:tracePt t="49926" x="4102100" y="4667250"/>
          <p14:tracePt t="49942" x="4095750" y="4660900"/>
          <p14:tracePt t="49942" x="4095750" y="4648200"/>
          <p14:tracePt t="49959" x="4095750" y="4641850"/>
          <p14:tracePt t="49959" x="4095750" y="4629150"/>
          <p14:tracePt t="49959" x="4095750" y="4622800"/>
          <p14:tracePt t="49978" x="4095750" y="4610100"/>
          <p14:tracePt t="49978" x="4089400" y="4597400"/>
          <p14:tracePt t="49992" x="4089400" y="4591050"/>
          <p14:tracePt t="49992" x="4089400" y="4584700"/>
          <p14:tracePt t="50009" x="4089400" y="4572000"/>
          <p14:tracePt t="50009" x="4083050" y="4572000"/>
          <p14:tracePt t="50026" x="4083050" y="4565650"/>
          <p14:tracePt t="50026" x="4076700" y="4552950"/>
          <p14:tracePt t="50043" x="4076700" y="4546600"/>
          <p14:tracePt t="50043" x="4076700" y="4540250"/>
          <p14:tracePt t="50061" x="4070350" y="4533900"/>
          <p14:tracePt t="50061" x="4070350" y="4527550"/>
          <p14:tracePt t="50077" x="4070350" y="4521200"/>
          <p14:tracePt t="50092" x="4070350" y="4514850"/>
          <p14:tracePt t="50108" x="4076700" y="4514850"/>
          <p14:tracePt t="50125" x="4083050" y="4514850"/>
          <p14:tracePt t="50141" x="4089400" y="4521200"/>
          <p14:tracePt t="50141" x="4095750" y="4533900"/>
          <p14:tracePt t="50160" x="4102100" y="4540250"/>
          <p14:tracePt t="50160" x="4121150" y="4565650"/>
          <p14:tracePt t="50177" x="4133850" y="4578350"/>
          <p14:tracePt t="50177" x="4152900" y="4591050"/>
          <p14:tracePt t="50194" x="4165600" y="4603750"/>
          <p14:tracePt t="50194" x="4184650" y="4616450"/>
          <p14:tracePt t="50210" x="4203700" y="4629150"/>
          <p14:tracePt t="50210" x="4216400" y="4641850"/>
          <p14:tracePt t="50226" x="4235450" y="4654550"/>
          <p14:tracePt t="50226" x="4254500" y="4667250"/>
          <p14:tracePt t="50226" x="4273550" y="4673600"/>
          <p14:tracePt t="50246" x="4286250" y="4686300"/>
          <p14:tracePt t="50259" x="4298950" y="4699000"/>
          <p14:tracePt t="50259" x="4330700" y="4711700"/>
          <p14:tracePt t="50277" x="4343400" y="4718050"/>
          <p14:tracePt t="50277" x="4349750" y="4730750"/>
          <p14:tracePt t="50294" x="4362450" y="4737100"/>
          <p14:tracePt t="50294" x="4368800" y="4743450"/>
          <p14:tracePt t="50310" x="4375150" y="4743450"/>
          <p14:tracePt t="50310" x="4381500" y="4749800"/>
          <p14:tracePt t="50327" x="4387850" y="4749800"/>
          <p14:tracePt t="50342" x="4381500" y="4749800"/>
          <p14:tracePt t="50381" x="4375150" y="4749800"/>
          <p14:tracePt t="50397" x="4375150" y="4743450"/>
          <p14:tracePt t="50408" x="4368800" y="4737100"/>
          <p14:tracePt t="50424" x="4362450" y="4730750"/>
          <p14:tracePt t="50441" x="4356100" y="4724400"/>
          <p14:tracePt t="50456" x="4349750" y="4718050"/>
          <p14:tracePt t="50468" x="4343400" y="4718050"/>
          <p14:tracePt t="50485" x="4337050" y="4711700"/>
          <p14:tracePt t="50501" x="4337050" y="4705350"/>
          <p14:tracePt t="50517" x="4330700" y="4699000"/>
          <p14:tracePt t="50529" x="4330700" y="4692650"/>
          <p14:tracePt t="50543" x="4324350" y="4686300"/>
          <p14:tracePt t="50560" x="4318000" y="4679950"/>
          <p14:tracePt t="50577" x="4318000" y="4673600"/>
          <p14:tracePt t="50597" x="4311650" y="4667250"/>
          <p14:tracePt t="50648" x="4311650" y="4660900"/>
          <p14:tracePt t="50697" x="4305300" y="4654550"/>
          <p14:tracePt t="50765" x="4305300" y="4648200"/>
          <p14:tracePt t="50792" x="4305300" y="4641850"/>
          <p14:tracePt t="50829" x="4305300" y="4635500"/>
          <p14:tracePt t="50981" x="4298950" y="4635500"/>
          <p14:tracePt t="51040" x="4298950" y="4629150"/>
          <p14:tracePt t="51169" x="4298950" y="4622800"/>
          <p14:tracePt t="51204" x="4298950" y="4616450"/>
          <p14:tracePt t="51228" x="4305300" y="4610100"/>
          <p14:tracePt t="51280" x="4311650" y="4603750"/>
          <p14:tracePt t="51305" x="4311650" y="4597400"/>
          <p14:tracePt t="51317" x="4318000" y="4597400"/>
          <p14:tracePt t="51340" x="4318000" y="4591050"/>
          <p14:tracePt t="51356" x="4318000" y="4584700"/>
          <p14:tracePt t="51366" x="4318000" y="4578350"/>
          <p14:tracePt t="51379" x="4318000" y="4572000"/>
          <p14:tracePt t="51396" x="4318000" y="4565650"/>
          <p14:tracePt t="51412" x="4318000" y="4559300"/>
          <p14:tracePt t="51430" x="4311650" y="4559300"/>
          <p14:tracePt t="51446" x="4305300" y="4552950"/>
          <p14:tracePt t="51469" x="4305300" y="4546600"/>
          <p14:tracePt t="51488" x="4298950" y="4546600"/>
          <p14:tracePt t="51512" x="4292600" y="4540250"/>
          <p14:tracePt t="51536" x="4286250" y="4533900"/>
          <p14:tracePt t="51565" x="4286250" y="4527550"/>
          <p14:tracePt t="51589" x="4286250" y="4521200"/>
          <p14:tracePt t="51640" x="4286250" y="4514850"/>
          <p14:tracePt t="51668" x="4292600" y="4508500"/>
          <p14:tracePt t="51709" x="4292600" y="4502150"/>
          <p14:tracePt t="51725" x="4298950" y="4495800"/>
          <p14:tracePt t="51745" x="4292600" y="4489450"/>
          <p14:tracePt t="51821" x="4292600" y="4483100"/>
          <p14:tracePt t="51849" x="4292600" y="4476750"/>
          <p14:tracePt t="51865" x="4298950" y="4470400"/>
          <p14:tracePt t="51880" x="4298950" y="4464050"/>
          <p14:tracePt t="51977" x="4298950" y="4457700"/>
          <p14:tracePt t="52084" x="4298950" y="4451350"/>
          <p14:tracePt t="52149" x="4298950" y="4445000"/>
          <p14:tracePt t="52189" x="4292600" y="4445000"/>
          <p14:tracePt t="52268" x="4286250" y="4445000"/>
          <p14:tracePt t="52301" x="4292600" y="4438650"/>
          <p14:tracePt t="52337" x="4286250" y="4432300"/>
          <p14:tracePt t="52384" x="4286250" y="4438650"/>
          <p14:tracePt t="52456" x="4279900" y="4445000"/>
          <p14:tracePt t="52488" x="4279900" y="4451350"/>
          <p14:tracePt t="52496" x="4273550" y="4457700"/>
          <p14:tracePt t="52508" x="4267200" y="4464050"/>
          <p14:tracePt t="52541" x="4260850" y="4464050"/>
          <p14:tracePt t="52564" x="4254500" y="4464050"/>
          <p14:tracePt t="52584" x="4248150" y="4470400"/>
          <p14:tracePt t="52608" x="4241800" y="4464050"/>
          <p14:tracePt t="52624" x="4235450" y="4464050"/>
          <p14:tracePt t="52636" x="4229100" y="4464050"/>
          <p14:tracePt t="52660" x="4222750" y="4464050"/>
          <p14:tracePt t="52677" x="4216400" y="4464050"/>
          <p14:tracePt t="52685" x="4210050" y="4464050"/>
          <p14:tracePt t="52685" x="4203700" y="4464050"/>
          <p14:tracePt t="52701" x="4197350" y="4464050"/>
          <p14:tracePt t="52701" x="4184650" y="4470400"/>
          <p14:tracePt t="52719" x="4171950" y="4470400"/>
          <p14:tracePt t="52719" x="4159250" y="4470400"/>
          <p14:tracePt t="52719" x="4146550" y="4476750"/>
          <p14:tracePt t="52737" x="4133850" y="4476750"/>
          <p14:tracePt t="52737" x="4121150" y="4489450"/>
          <p14:tracePt t="52752" x="4108450" y="4489450"/>
          <p14:tracePt t="52752" x="4095750" y="4495800"/>
          <p14:tracePt t="52768" x="4083050" y="4502150"/>
          <p14:tracePt t="52768" x="4076700" y="4502150"/>
          <p14:tracePt t="52785" x="4070350" y="4508500"/>
          <p14:tracePt t="52785" x="4064000" y="4508500"/>
          <p14:tracePt t="52801" x="4051300" y="4514850"/>
          <p14:tracePt t="52801" x="4044950" y="4514850"/>
          <p14:tracePt t="52818" x="4032250" y="4527550"/>
          <p14:tracePt t="52834" x="4025900" y="4533900"/>
          <p14:tracePt t="52850" x="4019550" y="4540250"/>
          <p14:tracePt t="52868" x="4006850" y="4546600"/>
          <p14:tracePt t="52868" x="4006850" y="4552950"/>
          <p14:tracePt t="52885" x="4000500" y="4552950"/>
          <p14:tracePt t="52885" x="3994150" y="4559300"/>
          <p14:tracePt t="52902" x="3987800" y="4559300"/>
          <p14:tracePt t="52902" x="3981450" y="4565650"/>
          <p14:tracePt t="52918" x="3975100" y="4565650"/>
          <p14:tracePt t="52918" x="3968750" y="4572000"/>
          <p14:tracePt t="52918" x="3962400" y="4572000"/>
          <p14:tracePt t="52938" x="3956050" y="4578350"/>
          <p14:tracePt t="52951" x="3949700" y="4584700"/>
          <p14:tracePt t="52951" x="3949700" y="4591050"/>
          <p14:tracePt t="52969" x="3949700" y="4597400"/>
          <p14:tracePt t="52969" x="3949700" y="4603750"/>
          <p14:tracePt t="52986" x="3949700" y="4616450"/>
          <p14:tracePt t="52986" x="3956050" y="4629150"/>
          <p14:tracePt t="53002" x="3956050" y="4641850"/>
          <p14:tracePt t="53002" x="3962400" y="4654550"/>
          <p14:tracePt t="53002" x="3962400" y="4667250"/>
          <p14:tracePt t="53021" x="3962400" y="4686300"/>
          <p14:tracePt t="53034" x="3968750" y="4705350"/>
          <p14:tracePt t="53034" x="3968750" y="4749800"/>
          <p14:tracePt t="53054" x="3968750" y="4768850"/>
          <p14:tracePt t="53054" x="3968750" y="4787900"/>
          <p14:tracePt t="53070" x="3968750" y="4813300"/>
          <p14:tracePt t="53070" x="3968750" y="4832350"/>
          <p14:tracePt t="53086" x="3968750" y="4857750"/>
          <p14:tracePt t="53086" x="3962400" y="4883150"/>
          <p14:tracePt t="53103" x="3962400" y="4908550"/>
          <p14:tracePt t="53103" x="3949700" y="4972050"/>
          <p14:tracePt t="53120" x="3943350" y="5010150"/>
          <p14:tracePt t="53120" x="3930650" y="5041900"/>
          <p14:tracePt t="53136" x="3924300" y="5086350"/>
          <p14:tracePt t="53136" x="3911600" y="5124450"/>
          <p14:tracePt t="53153" x="3905250" y="5168900"/>
          <p14:tracePt t="53153" x="3879850" y="5257800"/>
          <p14:tracePt t="53170" x="3867150" y="5302250"/>
          <p14:tracePt t="53170" x="3854450" y="5340350"/>
          <p14:tracePt t="53187" x="3848100" y="5384800"/>
          <p14:tracePt t="53187" x="3841750" y="5429250"/>
          <p14:tracePt t="53203" x="3829050" y="5467350"/>
          <p14:tracePt t="53203" x="3822700" y="5505450"/>
          <p14:tracePt t="53220" x="3822700" y="5543550"/>
          <p14:tracePt t="53220" x="3816350" y="5613400"/>
          <p14:tracePt t="53237" x="3816350" y="5651500"/>
          <p14:tracePt t="53237" x="3822700" y="5683250"/>
          <p14:tracePt t="53254" x="3822700" y="5708650"/>
          <p14:tracePt t="53254" x="3835400" y="5734050"/>
          <p14:tracePt t="53271" x="3841750" y="5759450"/>
          <p14:tracePt t="53271" x="3854450" y="5778500"/>
          <p14:tracePt t="53287" x="3867150" y="5797550"/>
          <p14:tracePt t="53287" x="3886200" y="5810250"/>
          <p14:tracePt t="53287" x="3898900" y="5822950"/>
          <p14:tracePt t="53305" x="3917950" y="5835650"/>
          <p14:tracePt t="53318" x="3943350" y="5848350"/>
          <p14:tracePt t="53318" x="3981450" y="5854700"/>
          <p14:tracePt t="53337" x="4006850" y="5861050"/>
          <p14:tracePt t="53337" x="4025900" y="5861050"/>
          <p14:tracePt t="53353" x="4044950" y="5861050"/>
          <p14:tracePt t="53353" x="4064000" y="5861050"/>
          <p14:tracePt t="53371" x="4083050" y="5854700"/>
          <p14:tracePt t="53371" x="4102100" y="5854700"/>
          <p14:tracePt t="53371" x="4114800" y="5854700"/>
          <p14:tracePt t="53389" x="4127500" y="5848350"/>
          <p14:tracePt t="53402" x="4133850" y="5848350"/>
          <p14:tracePt t="53402" x="4140200" y="5848350"/>
          <p14:tracePt t="53421" x="4127500" y="5848350"/>
          <p14:tracePt t="53435" x="4114800" y="5848350"/>
          <p14:tracePt t="53435" x="4095750" y="5848350"/>
          <p14:tracePt t="53454" x="4076700" y="5848350"/>
          <p14:tracePt t="53454" x="4013200" y="5848350"/>
          <p14:tracePt t="53470" x="3981450" y="5842000"/>
          <p14:tracePt t="53470" x="3937000" y="5842000"/>
          <p14:tracePt t="53487" x="3892550" y="5835650"/>
          <p14:tracePt t="53487" x="3848100" y="5829300"/>
          <p14:tracePt t="53504" x="3797300" y="5822950"/>
          <p14:tracePt t="53504" x="3746500" y="5816600"/>
          <p14:tracePt t="53521" x="3689350" y="5810250"/>
          <p14:tracePt t="53521" x="3587750" y="5784850"/>
          <p14:tracePt t="53538" x="3536950" y="5765800"/>
          <p14:tracePt t="53538" x="3486150" y="5746750"/>
          <p14:tracePt t="53555" x="3441700" y="5727700"/>
          <p14:tracePt t="53555" x="3390900" y="5702300"/>
          <p14:tracePt t="53571" x="3346450" y="5676900"/>
          <p14:tracePt t="53571" x="3308350" y="5651500"/>
          <p14:tracePt t="53571" x="3263900" y="5619750"/>
          <p14:tracePt t="53590" x="3225800" y="5588000"/>
          <p14:tracePt t="53603" x="3187700" y="5556250"/>
          <p14:tracePt t="53603" x="3105150" y="5492750"/>
          <p14:tracePt t="53622" x="3067050" y="5454650"/>
          <p14:tracePt t="53622" x="3028950" y="5416550"/>
          <p14:tracePt t="53638" x="2990850" y="5384800"/>
          <p14:tracePt t="53638" x="2952750" y="5346700"/>
          <p14:tracePt t="53654" x="2914650" y="5308600"/>
          <p14:tracePt t="53654" x="2876550" y="5270500"/>
          <p14:tracePt t="53654" x="2838450" y="5238750"/>
          <p14:tracePt t="53673" x="2794000" y="5200650"/>
          <p14:tracePt t="53686" x="2762250" y="5168900"/>
          <p14:tracePt t="53686" x="2692400" y="5111750"/>
          <p14:tracePt t="53705" x="2660650" y="5080000"/>
          <p14:tracePt t="53705" x="2635250" y="5054600"/>
          <p14:tracePt t="53722" x="2603500" y="5029200"/>
          <p14:tracePt t="53722" x="2584450" y="5003800"/>
          <p14:tracePt t="53738" x="2559050" y="4978400"/>
          <p14:tracePt t="53738" x="2540000" y="4953000"/>
          <p14:tracePt t="53755" x="2527300" y="4933950"/>
          <p14:tracePt t="53755" x="2501900" y="4895850"/>
          <p14:tracePt t="53771" x="2489200" y="4883150"/>
          <p14:tracePt t="53771" x="2482850" y="4870450"/>
          <p14:tracePt t="53788" x="2476500" y="4864100"/>
          <p14:tracePt t="53788" x="2476500" y="4857750"/>
          <p14:tracePt t="53805" x="2470150" y="4870450"/>
          <p14:tracePt t="53825" x="2476500" y="4883150"/>
          <p14:tracePt t="53825" x="2482850" y="4895850"/>
          <p14:tracePt t="53838" x="2495550" y="4914900"/>
          <p14:tracePt t="53838" x="2508250" y="4940300"/>
          <p14:tracePt t="53855" x="2520950" y="4965700"/>
          <p14:tracePt t="53855" x="2546350" y="4991100"/>
          <p14:tracePt t="53872" x="2565400" y="5022850"/>
          <p14:tracePt t="53872" x="2628900" y="5092700"/>
          <p14:tracePt t="53889" x="2660650" y="5130800"/>
          <p14:tracePt t="53889" x="2698750" y="5168900"/>
          <p14:tracePt t="53905" x="2730500" y="5207000"/>
          <p14:tracePt t="53905" x="2768600" y="5251450"/>
          <p14:tracePt t="53922" x="2813050" y="5289550"/>
          <p14:tracePt t="53922" x="2851150" y="5327650"/>
          <p14:tracePt t="53939" x="2889250" y="5372100"/>
          <p14:tracePt t="53939" x="2927350" y="5410200"/>
          <p14:tracePt t="53939" x="2959100" y="5454650"/>
          <p14:tracePt t="53958" x="2990850" y="5492750"/>
          <p14:tracePt t="53971" x="3022600" y="5537200"/>
          <p14:tracePt t="53971" x="3073400" y="5613400"/>
          <p14:tracePt t="53990" x="3092450" y="5651500"/>
          <p14:tracePt t="53990" x="3111500" y="5683250"/>
          <p14:tracePt t="54005" x="3124200" y="5708650"/>
          <p14:tracePt t="54005" x="3130550" y="5734050"/>
          <p14:tracePt t="54022" x="3143250" y="5759450"/>
          <p14:tracePt t="54022" x="3149600" y="5778500"/>
          <p14:tracePt t="54022" x="3149600" y="5797550"/>
          <p14:tracePt t="54042" x="3149600" y="5810250"/>
          <p14:tracePt t="54042" x="3143250" y="5822950"/>
          <p14:tracePt t="54058" x="3136900" y="5835650"/>
          <p14:tracePt t="54058" x="3130550" y="5848350"/>
          <p14:tracePt t="54073" x="3117850" y="5854700"/>
          <p14:tracePt t="54073" x="3111500" y="5861050"/>
          <p14:tracePt t="54089" x="3098800" y="5867400"/>
          <p14:tracePt t="54089" x="3079750" y="5867400"/>
          <p14:tracePt t="54106" x="3067050" y="5867400"/>
          <p14:tracePt t="54106" x="3048000" y="5867400"/>
          <p14:tracePt t="54122" x="3035300" y="5867400"/>
          <p14:tracePt t="54122" x="2997200" y="5854700"/>
          <p14:tracePt t="54139" x="2984500" y="5848350"/>
          <p14:tracePt t="54139" x="2971800" y="5842000"/>
          <p14:tracePt t="54156" x="2959100" y="5829300"/>
          <p14:tracePt t="54156" x="2946400" y="5822950"/>
          <p14:tracePt t="54173" x="2940050" y="5810250"/>
          <p14:tracePt t="54173" x="2933700" y="5791200"/>
          <p14:tracePt t="54190" x="2933700" y="5778500"/>
          <p14:tracePt t="54190" x="2933700" y="5772150"/>
          <p14:tracePt t="54206" x="2940050" y="5759450"/>
          <p14:tracePt t="54206" x="2946400" y="5746750"/>
          <p14:tracePt t="54223" x="2959100" y="5740400"/>
          <p14:tracePt t="54223" x="2965450" y="5727700"/>
          <p14:tracePt t="54239" x="2978150" y="5721350"/>
          <p14:tracePt t="54239" x="3003550" y="5702300"/>
          <p14:tracePt t="54257" x="3022600" y="5695950"/>
          <p14:tracePt t="54257" x="3035300" y="5689600"/>
          <p14:tracePt t="54274" x="3048000" y="5683250"/>
          <p14:tracePt t="54274" x="3060700" y="5676900"/>
          <p14:tracePt t="54290" x="3073400" y="5676900"/>
          <p14:tracePt t="54290" x="3086100" y="5670550"/>
          <p14:tracePt t="54290" x="3092450" y="5670550"/>
          <p14:tracePt t="54309" x="3105150" y="5664200"/>
          <p14:tracePt t="54322" x="3117850" y="5664200"/>
          <p14:tracePt t="54322" x="3124200" y="5664200"/>
          <p14:tracePt t="54322" x="3130550" y="5670550"/>
          <p14:tracePt t="54342" x="3136900" y="5670550"/>
          <p14:tracePt t="54356" x="3136900" y="5676900"/>
          <p14:tracePt t="54372" x="3136900" y="5683250"/>
          <p14:tracePt t="54372" x="3130550" y="5689600"/>
          <p14:tracePt t="54390" x="3124200" y="5695950"/>
          <p14:tracePt t="54390" x="3111500" y="5702300"/>
          <p14:tracePt t="54407" x="3098800" y="5708650"/>
          <p14:tracePt t="54407" x="3067050" y="5721350"/>
          <p14:tracePt t="54426" x="3041650" y="5727700"/>
          <p14:tracePt t="54426" x="2990850" y="5746750"/>
          <p14:tracePt t="54446" x="2965450" y="5753100"/>
          <p14:tracePt t="54456" x="2933700" y="5759450"/>
          <p14:tracePt t="54456" x="2901950" y="5765800"/>
          <p14:tracePt t="54474" x="2870200" y="5772150"/>
          <p14:tracePt t="54474" x="2800350" y="5784850"/>
          <p14:tracePt t="54491" x="2762250" y="5791200"/>
          <p14:tracePt t="54491" x="2730500" y="5791200"/>
          <p14:tracePt t="54507" x="2692400" y="5797550"/>
          <p14:tracePt t="54507" x="2654300" y="5797550"/>
          <p14:tracePt t="54524" x="2622550" y="5803900"/>
          <p14:tracePt t="54524" x="2584450" y="5803900"/>
          <p14:tracePt t="54541" x="2552700" y="5810250"/>
          <p14:tracePt t="54541" x="2495550" y="5810250"/>
          <p14:tracePt t="54558" x="2470150" y="5810250"/>
          <p14:tracePt t="54558" x="2438400" y="5803900"/>
          <p14:tracePt t="54574" x="2413000" y="5803900"/>
          <p14:tracePt t="54574" x="2387600" y="5797550"/>
          <p14:tracePt t="54591" x="2362200" y="5797550"/>
          <p14:tracePt t="54591" x="2336800" y="5791200"/>
          <p14:tracePt t="54591" x="2317750" y="5784850"/>
          <p14:tracePt t="54610" x="2292350" y="5784850"/>
          <p14:tracePt t="54623" x="2273300" y="5778500"/>
          <p14:tracePt t="54623" x="2228850" y="5772150"/>
          <p14:tracePt t="54641" x="2209800" y="5765800"/>
          <p14:tracePt t="54641" x="2190750" y="5765800"/>
          <p14:tracePt t="54658" x="2171700" y="5765800"/>
          <p14:tracePt t="54658" x="2146300" y="5765800"/>
          <p14:tracePt t="54675" x="2127250" y="5765800"/>
          <p14:tracePt t="54675" x="2101850" y="5772150"/>
          <p14:tracePt t="54675" x="2076450" y="5772150"/>
          <p14:tracePt t="54693" x="2051050" y="5778500"/>
          <p14:tracePt t="54706" x="2025650" y="5791200"/>
          <p14:tracePt t="54706" x="1962150" y="5816600"/>
          <p14:tracePt t="54725" x="1924050" y="5822950"/>
          <p14:tracePt t="54725" x="1892300" y="5842000"/>
          <p14:tracePt t="54742" x="1847850" y="5848350"/>
          <p14:tracePt t="54742" x="1803400" y="5861050"/>
          <p14:tracePt t="54758" x="450850" y="5549900"/>
          <p14:tracePt t="54951" x="438150" y="5518150"/>
          <p14:tracePt t="54956" x="419100" y="5441950"/>
          <p14:tracePt t="54974" x="425450" y="5372100"/>
          <p14:tracePt t="54974" x="438150" y="5334000"/>
          <p14:tracePt t="54993" x="488950" y="5264150"/>
          <p14:tracePt t="55009" x="558800" y="5194300"/>
          <p14:tracePt t="55025" x="647700" y="5130800"/>
          <p14:tracePt t="55041" x="755650" y="5073650"/>
          <p14:tracePt t="55041" x="812800" y="5048250"/>
          <p14:tracePt t="55061" x="876300" y="5022850"/>
          <p14:tracePt t="55074" x="1098550" y="4959350"/>
          <p14:tracePt t="55091" x="1282700" y="4921250"/>
          <p14:tracePt t="55108" x="1460500" y="4895850"/>
          <p14:tracePt t="55125" x="1651000" y="4870450"/>
          <p14:tracePt t="55141" x="1949450" y="4851400"/>
          <p14:tracePt t="55158" x="2139950" y="4851400"/>
          <p14:tracePt t="55175" x="2336800" y="4851400"/>
          <p14:tracePt t="55192" x="2622550" y="4857750"/>
          <p14:tracePt t="55209" x="2819400" y="4870450"/>
          <p14:tracePt t="55225" x="3016250" y="4883150"/>
          <p14:tracePt t="55242" x="3206750" y="4902200"/>
          <p14:tracePt t="55258" x="3397250" y="4921250"/>
          <p14:tracePt t="55258" x="3486150" y="4933950"/>
          <p14:tracePt t="55277" x="3663950" y="4959350"/>
          <p14:tracePt t="55293" x="3835400" y="4991100"/>
          <p14:tracePt t="55309" x="4000500" y="5029200"/>
          <p14:tracePt t="55325" x="4152900" y="5067300"/>
          <p14:tracePt t="55342" x="4298950" y="5111750"/>
          <p14:tracePt t="55342" x="4362450" y="5130800"/>
          <p14:tracePt t="55362" x="4483100" y="5175250"/>
          <p14:tracePt t="55377" x="4584700" y="5213350"/>
          <p14:tracePt t="55392" x="4673600" y="5257800"/>
          <p14:tracePt t="55409" x="4756150" y="5295900"/>
          <p14:tracePt t="55426" x="4832350" y="5327650"/>
          <p14:tracePt t="55442" x="4940300" y="5378450"/>
          <p14:tracePt t="55459" x="5003800" y="5397500"/>
          <p14:tracePt t="55476" x="5067300" y="5410200"/>
          <p14:tracePt t="55493" x="5149850" y="5416550"/>
          <p14:tracePt t="55510" x="5194300" y="5422900"/>
          <p14:tracePt t="55527" x="5238750" y="5429250"/>
          <p14:tracePt t="55543" x="5276850" y="5429250"/>
          <p14:tracePt t="55560" x="5334000" y="5429250"/>
          <p14:tracePt t="55577" x="5365750" y="5429250"/>
          <p14:tracePt t="55593" x="5391150" y="5422900"/>
          <p14:tracePt t="55610" x="5410200" y="5422900"/>
          <p14:tracePt t="55627" x="5416550" y="5416550"/>
          <p14:tracePt t="55643" x="5422900" y="5410200"/>
          <p14:tracePt t="55660" x="5416550" y="5410200"/>
          <p14:tracePt t="55689" x="5410200" y="5410200"/>
          <p14:tracePt t="55697" x="5403850" y="5416550"/>
          <p14:tracePt t="55710" x="5384800" y="5416550"/>
          <p14:tracePt t="55727" x="5359400" y="5422900"/>
          <p14:tracePt t="55727" x="5346700" y="5429250"/>
          <p14:tracePt t="55745" x="5314950" y="5441950"/>
          <p14:tracePt t="55760" x="5276850" y="5454650"/>
          <p14:tracePt t="55777" x="5238750" y="5473700"/>
          <p14:tracePt t="55794" x="5175250" y="5511800"/>
          <p14:tracePt t="55810" x="5118100" y="5530850"/>
          <p14:tracePt t="55827" x="5054600" y="5556250"/>
          <p14:tracePt t="55844" x="4984750" y="5575300"/>
          <p14:tracePt t="55861" x="4851400" y="5594350"/>
          <p14:tracePt t="55878" x="4743450" y="5607050"/>
          <p14:tracePt t="55894" x="4629150" y="5626100"/>
          <p14:tracePt t="55911" x="4419600" y="5657850"/>
          <p14:tracePt t="55929" x="4260850" y="5683250"/>
          <p14:tracePt t="55946" x="4083050" y="5715000"/>
          <p14:tracePt t="55961" x="3892550" y="5746750"/>
          <p14:tracePt t="55978" x="3689350" y="5772150"/>
          <p14:tracePt t="55994" x="3479800" y="5791200"/>
          <p14:tracePt t="55994" x="3378200" y="5797550"/>
          <p14:tracePt t="56014" x="3162300" y="5803900"/>
          <p14:tracePt t="56029" x="2946400" y="5797550"/>
          <p14:tracePt t="56045" x="2730500" y="5791200"/>
          <p14:tracePt t="56063" x="2527300" y="5784850"/>
          <p14:tracePt t="56078" x="2336800" y="5778500"/>
          <p14:tracePt t="56095" x="2063750" y="5778500"/>
          <p14:tracePt t="56111" x="1898650" y="5772150"/>
          <p14:tracePt t="56128" x="1733550" y="5765800"/>
          <p14:tracePt t="56145" x="1581150" y="5746750"/>
          <p14:tracePt t="56162" x="1384300" y="5708650"/>
          <p14:tracePt t="56178" x="1270000" y="5670550"/>
          <p14:tracePt t="56195" x="1181100" y="5632450"/>
          <p14:tracePt t="56212" x="1066800" y="5568950"/>
          <p14:tracePt t="56229" x="1016000" y="5530850"/>
          <p14:tracePt t="56245" x="971550" y="5492750"/>
          <p14:tracePt t="56262" x="933450" y="5448300"/>
          <p14:tracePt t="56279" x="914400" y="5397500"/>
          <p14:tracePt t="56279" x="908050" y="5372100"/>
          <p14:tracePt t="56298" x="908050" y="5321300"/>
          <p14:tracePt t="56313" x="920750" y="5270500"/>
          <p14:tracePt t="56329" x="952500" y="5219700"/>
          <p14:tracePt t="56345" x="1003300" y="5175250"/>
          <p14:tracePt t="56362" x="1066800" y="5130800"/>
          <p14:tracePt t="56362" x="1111250" y="5105400"/>
          <p14:tracePt t="56382" x="1206500" y="5067300"/>
          <p14:tracePt t="56397" x="1320800" y="5029200"/>
          <p14:tracePt t="56412" x="1454150" y="4991100"/>
          <p14:tracePt t="56429" x="1606550" y="4959350"/>
          <p14:tracePt t="56446" x="1765300" y="4933950"/>
          <p14:tracePt t="56446" x="1847850" y="4921250"/>
          <p14:tracePt t="56465" x="2025650" y="4895850"/>
          <p14:tracePt t="56479" x="2216150" y="4870450"/>
          <p14:tracePt t="56496" x="2406650" y="4845050"/>
          <p14:tracePt t="56513" x="2711450" y="4819650"/>
          <p14:tracePt t="56529" x="2914650" y="4806950"/>
          <p14:tracePt t="56546" x="3117850" y="4800600"/>
          <p14:tracePt t="56563" x="3321050" y="4806950"/>
          <p14:tracePt t="56579" x="3613150" y="4826000"/>
          <p14:tracePt t="56597" x="3810000" y="4838700"/>
          <p14:tracePt t="56613" x="4000500" y="4857750"/>
          <p14:tracePt t="56630" x="4184650" y="4870450"/>
          <p14:tracePt t="56646" x="4356100" y="4889500"/>
          <p14:tracePt t="56646" x="4432300" y="4902200"/>
          <p14:tracePt t="56666" x="4584700" y="4927600"/>
          <p14:tracePt t="56681" x="4718050" y="4959350"/>
          <p14:tracePt t="56697" x="4832350" y="4991100"/>
          <p14:tracePt t="56713" x="4940300" y="5035550"/>
          <p14:tracePt t="56730" x="5022850" y="5080000"/>
          <p14:tracePt t="56747" x="5086350" y="5130800"/>
          <p14:tracePt t="56747" x="5111750" y="5156200"/>
          <p14:tracePt t="56765" x="5143500" y="5207000"/>
          <p14:tracePt t="56780" x="5149850" y="5257800"/>
          <p14:tracePt t="56797" x="5143500" y="5314950"/>
          <p14:tracePt t="56814" x="5086350" y="5391150"/>
          <p14:tracePt t="56830" x="5022850" y="5435600"/>
          <p14:tracePt t="56847" x="4940300" y="5473700"/>
          <p14:tracePt t="56864" x="4838700" y="5499100"/>
          <p14:tracePt t="56881" x="4667250" y="5543550"/>
          <p14:tracePt t="56897" x="4527550" y="5562600"/>
          <p14:tracePt t="56914" x="4375150" y="5588000"/>
          <p14:tracePt t="56931" x="4210050" y="5613400"/>
          <p14:tracePt t="56931" x="4121150" y="5626100"/>
          <p14:tracePt t="56950" x="3937000" y="5657850"/>
          <p14:tracePt t="56965" x="3733800" y="5676900"/>
          <p14:tracePt t="56981" x="3524250" y="5702300"/>
          <p14:tracePt t="56997" x="3308350" y="5721350"/>
          <p14:tracePt t="57015" x="3086100" y="5734050"/>
          <p14:tracePt t="57015" x="2971800" y="5746750"/>
          <p14:tracePt t="57034" x="2749550" y="5759450"/>
          <p14:tracePt t="57051" x="2533650" y="5772150"/>
          <p14:tracePt t="57065" x="2324100" y="5778500"/>
          <p14:tracePt t="57081" x="2133600" y="5791200"/>
          <p14:tracePt t="57098" x="1949450" y="5797550"/>
          <p14:tracePt t="57115" x="1689100" y="5791200"/>
          <p14:tracePt t="57131" x="1530350" y="5784850"/>
          <p14:tracePt t="57148" x="1390650" y="5772150"/>
          <p14:tracePt t="57165" x="1276350" y="5759450"/>
          <p14:tracePt t="57181" x="1143000" y="5746750"/>
          <p14:tracePt t="57198" x="1079500" y="5734050"/>
          <p14:tracePt t="57215" x="1035050" y="5727700"/>
          <p14:tracePt t="57232" x="990600" y="5708650"/>
          <p14:tracePt t="57249" x="971550" y="5689600"/>
          <p14:tracePt t="57265" x="958850" y="5670550"/>
          <p14:tracePt t="57282" x="952500" y="5657850"/>
          <p14:tracePt t="57299" x="952500" y="5645150"/>
          <p14:tracePt t="57317" x="971550" y="5645150"/>
          <p14:tracePt t="57333" x="990600" y="5657850"/>
          <p14:tracePt t="57349" x="1022350" y="5664200"/>
          <p14:tracePt t="57365" x="1054100" y="5670550"/>
          <p14:tracePt t="57365" x="1073150" y="5670550"/>
          <p14:tracePt t="57385" x="1092200" y="5670550"/>
          <p14:tracePt t="57398" x="1111250" y="5670550"/>
          <p14:tracePt t="57398" x="1149350" y="5664200"/>
          <p14:tracePt t="57417" x="1168400" y="5657850"/>
          <p14:tracePt t="57417" x="1193800" y="5651500"/>
          <p14:tracePt t="57433" x="1219200" y="5645150"/>
          <p14:tracePt t="57433" x="1244600" y="5645150"/>
          <p14:tracePt t="57450" x="1270000" y="5638800"/>
          <p14:tracePt t="57450" x="1301750" y="5638800"/>
          <p14:tracePt t="57467" x="1333500" y="5632450"/>
          <p14:tracePt t="57467" x="1371600" y="5632450"/>
          <p14:tracePt t="57467" x="1403350" y="5626100"/>
          <p14:tracePt t="57486" x="1441450" y="5626100"/>
          <p14:tracePt t="57486" x="1479550" y="5619750"/>
          <p14:tracePt t="57500" x="1524000" y="5613400"/>
          <p14:tracePt t="57500" x="1562100" y="5607050"/>
          <p14:tracePt t="57517" x="1606550" y="5600700"/>
          <p14:tracePt t="57517" x="1651000" y="5594350"/>
          <p14:tracePt t="57534" x="1701800" y="5588000"/>
          <p14:tracePt t="57534" x="1790700" y="5568950"/>
          <p14:tracePt t="57551" x="1841500" y="5556250"/>
          <p14:tracePt t="57551" x="1892300" y="5543550"/>
          <p14:tracePt t="57567" x="1943100" y="5537200"/>
          <p14:tracePt t="57567" x="2000250" y="5524500"/>
          <p14:tracePt t="57584" x="2051050" y="5511800"/>
          <p14:tracePt t="57584" x="2101850" y="5499100"/>
          <p14:tracePt t="57600" x="2159000" y="5492750"/>
          <p14:tracePt t="57600" x="2273300" y="5473700"/>
          <p14:tracePt t="57618" x="2324100" y="5461000"/>
          <p14:tracePt t="57618" x="2387600" y="5454650"/>
          <p14:tracePt t="57634" x="2444750" y="5448300"/>
          <p14:tracePt t="57634" x="2508250" y="5441950"/>
          <p14:tracePt t="57651" x="2571750" y="5435600"/>
          <p14:tracePt t="57651" x="2641600" y="5435600"/>
          <p14:tracePt t="57651" x="2711450" y="5435600"/>
          <p14:tracePt t="57670" x="2787650" y="5435600"/>
          <p14:tracePt t="57683" x="2857500" y="5441950"/>
          <p14:tracePt t="57683" x="3003550" y="5454650"/>
          <p14:tracePt t="57701" x="3079750" y="5461000"/>
          <p14:tracePt t="57701" x="3155950" y="5473700"/>
          <p14:tracePt t="57718" x="3225800" y="5480050"/>
          <p14:tracePt t="57718" x="3302000" y="5486400"/>
          <p14:tracePt t="57734" x="3371850" y="5486400"/>
          <p14:tracePt t="57734" x="3448050" y="5492750"/>
          <p14:tracePt t="57734" x="3524250" y="5499100"/>
          <p14:tracePt t="57753" x="3600450" y="5505450"/>
          <p14:tracePt t="57766" x="3676650" y="5505450"/>
          <p14:tracePt t="57766" x="3829050" y="5518150"/>
          <p14:tracePt t="57785" x="3905250" y="5524500"/>
          <p14:tracePt t="57785" x="3981450" y="5530850"/>
          <p14:tracePt t="57801" x="4057650" y="5537200"/>
          <p14:tracePt t="57801" x="4127500" y="5543550"/>
          <p14:tracePt t="57818" x="4203700" y="5549900"/>
          <p14:tracePt t="57818" x="4273550" y="5556250"/>
          <p14:tracePt t="57834" x="4337050" y="5556250"/>
          <p14:tracePt t="57834" x="4464050" y="5568950"/>
          <p14:tracePt t="57851" x="4521200" y="5575300"/>
          <p14:tracePt t="57851" x="4578350" y="5575300"/>
          <p14:tracePt t="57868" x="4629150" y="5581650"/>
          <p14:tracePt t="57868" x="4679950" y="5588000"/>
          <p14:tracePt t="57885" x="4724400" y="5588000"/>
          <p14:tracePt t="57885" x="4768850" y="5594350"/>
          <p14:tracePt t="57901" x="4813300" y="5594350"/>
          <p14:tracePt t="57901" x="4883150" y="5600700"/>
          <p14:tracePt t="57918" x="4914900" y="5600700"/>
          <p14:tracePt t="57918" x="4940300" y="5607050"/>
          <p14:tracePt t="57935" x="4965700" y="5607050"/>
          <p14:tracePt t="57935" x="4984750" y="5613400"/>
          <p14:tracePt t="57951" x="4997450" y="5613400"/>
          <p14:tracePt t="57951" x="5016500" y="5613400"/>
          <p14:tracePt t="57969" x="5010150" y="5619750"/>
          <p14:tracePt t="57993" x="4997450" y="5626100"/>
          <p14:tracePt t="58001" x="4984750" y="5626100"/>
          <p14:tracePt t="58001" x="4965700" y="5632450"/>
          <p14:tracePt t="58019" x="4946650" y="5632450"/>
          <p14:tracePt t="58019" x="4921250" y="5638800"/>
          <p14:tracePt t="58019" x="4889500" y="5645150"/>
          <p14:tracePt t="58038" x="4857750" y="5651500"/>
          <p14:tracePt t="58038" x="4826000" y="5657850"/>
          <p14:tracePt t="58054" x="4787900" y="5664200"/>
          <p14:tracePt t="58054" x="4743450" y="5676900"/>
          <p14:tracePt t="58069" x="4699000" y="5683250"/>
          <p14:tracePt t="58069" x="4654550" y="5695950"/>
          <p14:tracePt t="58085" x="4597400" y="5702300"/>
          <p14:tracePt t="58085" x="4540250" y="5708650"/>
          <p14:tracePt t="58103" x="4476750" y="5708650"/>
          <p14:tracePt t="58118" x="1016000" y="5670550"/>
          <p14:tracePt t="58363" x="965200" y="5645150"/>
          <p14:tracePt t="58369" x="876300" y="5581650"/>
          <p14:tracePt t="58385" x="800100" y="5505450"/>
          <p14:tracePt t="58402" x="755650" y="5422900"/>
          <p14:tracePt t="58402" x="742950" y="5384800"/>
          <p14:tracePt t="58422" x="730250" y="5302250"/>
          <p14:tracePt t="58437" x="742950" y="5232400"/>
          <p14:tracePt t="58452" x="781050" y="5168900"/>
          <p14:tracePt t="58469" x="844550" y="5111750"/>
          <p14:tracePt t="58486" x="933450" y="5054600"/>
          <p14:tracePt t="58502" x="1104900" y="4978400"/>
          <p14:tracePt t="58520" x="1238250" y="4933950"/>
          <p14:tracePt t="58536" x="1397000" y="4889500"/>
          <p14:tracePt t="58553" x="1670050" y="4826000"/>
          <p14:tracePt t="58570" x="1866900" y="4787900"/>
          <p14:tracePt t="58586" x="2076450" y="4749800"/>
          <p14:tracePt t="58603" x="2298700" y="4724400"/>
          <p14:tracePt t="58620" x="2641600" y="4692650"/>
          <p14:tracePt t="58637" x="2870200" y="4679950"/>
          <p14:tracePt t="58653" x="3098800" y="4679950"/>
          <p14:tracePt t="58670" x="3321050" y="4686300"/>
          <p14:tracePt t="58686" x="3530600" y="4699000"/>
          <p14:tracePt t="58686" x="3638550" y="4705350"/>
          <p14:tracePt t="58706" x="3867150" y="4730750"/>
          <p14:tracePt t="58722" x="4070350" y="4756150"/>
          <p14:tracePt t="58737" x="4267200" y="4794250"/>
          <p14:tracePt t="58753" x="4445000" y="4832350"/>
          <p14:tracePt t="58770" x="4578350" y="4883150"/>
          <p14:tracePt t="58787" x="4718050" y="4940300"/>
          <p14:tracePt t="58787" x="4781550" y="4965700"/>
          <p14:tracePt t="58805" x="4895850" y="5035550"/>
          <p14:tracePt t="58820" x="4991100" y="5099050"/>
          <p14:tracePt t="58837" x="5060950" y="5156200"/>
          <p14:tracePt t="58854" x="5137150" y="5251450"/>
          <p14:tracePt t="58870" x="5156200" y="5314950"/>
          <p14:tracePt t="58887" x="5149850" y="5378450"/>
          <p14:tracePt t="58904" x="5124450" y="5429250"/>
          <p14:tracePt t="58920" x="5029200" y="5499100"/>
          <p14:tracePt t="58937" x="4940300" y="5537200"/>
          <p14:tracePt t="58954" x="4819650" y="5568950"/>
          <p14:tracePt t="58971" x="4686300" y="5607050"/>
          <p14:tracePt t="58971" x="4610100" y="5619750"/>
          <p14:tracePt t="58990" x="4438650" y="5651500"/>
          <p14:tracePt t="59005" x="4248150" y="5670550"/>
          <p14:tracePt t="59021" x="4038600" y="5683250"/>
          <p14:tracePt t="59037" x="3803650" y="5695950"/>
          <p14:tracePt t="59037" x="3683000" y="5695950"/>
          <p14:tracePt t="59058" x="3556000" y="5702300"/>
          <p14:tracePt t="59070" x="3168650" y="5689600"/>
          <p14:tracePt t="59090" x="2901950" y="5683250"/>
          <p14:tracePt t="59105" x="2641600" y="5670550"/>
          <p14:tracePt t="59121" x="2381250" y="5657850"/>
          <p14:tracePt t="59138" x="2133600" y="5657850"/>
          <p14:tracePt t="59154" x="1803400" y="5670550"/>
          <p14:tracePt t="59171" x="1606550" y="5689600"/>
          <p14:tracePt t="59188" x="1435100" y="5708650"/>
          <p14:tracePt t="59205" x="1289050" y="5715000"/>
          <p14:tracePt t="59221" x="1117600" y="5715000"/>
          <p14:tracePt t="59238" x="1035050" y="5695950"/>
          <p14:tracePt t="59255" x="977900" y="5683250"/>
          <p14:tracePt t="59272" x="927100" y="5657850"/>
          <p14:tracePt t="59289" x="920750" y="5645150"/>
          <p14:tracePt t="59305" x="927100" y="5638800"/>
          <p14:tracePt t="59321" x="946150" y="5632450"/>
          <p14:tracePt t="59338" x="977900" y="5626100"/>
          <p14:tracePt t="59338" x="990600" y="5626100"/>
          <p14:tracePt t="59357" x="1016000" y="5619750"/>
          <p14:tracePt t="59373" x="1047750" y="5613400"/>
          <p14:tracePt t="59389" x="1066800" y="5613400"/>
          <p14:tracePt t="59405" x="1092200" y="5613400"/>
          <p14:tracePt t="59422" x="1104900" y="5613400"/>
          <p14:tracePt t="59439" x="1130300" y="5619750"/>
          <p14:tracePt t="59457" x="1136650" y="5632450"/>
          <p14:tracePt t="59472" x="1136650" y="5645150"/>
          <p14:tracePt t="59489" x="1130300" y="5657850"/>
          <p14:tracePt t="59509" x="1130300" y="5664200"/>
          <p14:tracePt t="59525" x="1123950" y="5664200"/>
          <p14:tracePt t="59539" x="1117600" y="5670550"/>
          <p14:tracePt t="59555" x="1123950" y="5676900"/>
          <p14:tracePt t="59572" x="1130300" y="5683250"/>
          <p14:tracePt t="59572" x="1143000" y="5689600"/>
          <p14:tracePt t="59591" x="1155700" y="5683250"/>
          <p14:tracePt t="59591" x="1168400" y="5683250"/>
          <p14:tracePt t="59607" x="1174750" y="5683250"/>
          <p14:tracePt t="59607" x="1187450" y="5676900"/>
          <p14:tracePt t="59624" x="1200150" y="5670550"/>
          <p14:tracePt t="59624" x="1212850" y="5664200"/>
          <p14:tracePt t="59641" x="1225550" y="5664200"/>
          <p14:tracePt t="59641" x="1257300" y="5651500"/>
          <p14:tracePt t="59658" x="1276350" y="5645150"/>
          <p14:tracePt t="59658" x="1295400" y="5632450"/>
          <p14:tracePt t="59675" x="1314450" y="5626100"/>
          <p14:tracePt t="59675" x="1339850" y="5613400"/>
          <p14:tracePt t="59691" x="1358900" y="5607050"/>
          <p14:tracePt t="59691" x="1384300" y="5594350"/>
          <p14:tracePt t="59691" x="1409700" y="5581650"/>
          <p14:tracePt t="59710" x="1441450" y="5562600"/>
          <p14:tracePt t="59723" x="1473200" y="5549900"/>
          <p14:tracePt t="59723" x="1536700" y="5511800"/>
          <p14:tracePt t="59741" x="1574800" y="5492750"/>
          <p14:tracePt t="59741" x="1612900" y="5473700"/>
          <p14:tracePt t="59758" x="1657350" y="5448300"/>
          <p14:tracePt t="59758" x="1695450" y="5429250"/>
          <p14:tracePt t="59775" x="1746250" y="5403850"/>
          <p14:tracePt t="59775" x="1790700" y="5378450"/>
          <p14:tracePt t="59775" x="1841500" y="5346700"/>
          <p14:tracePt t="59793" x="1892300" y="5321300"/>
          <p14:tracePt t="59806" x="1943100" y="5295900"/>
          <p14:tracePt t="59806" x="2038350" y="5238750"/>
          <p14:tracePt t="59825" x="2089150" y="5207000"/>
          <p14:tracePt t="59825" x="2133600" y="5181600"/>
          <p14:tracePt t="59841" x="2178050" y="5149850"/>
          <p14:tracePt t="59841" x="2216150" y="5124450"/>
          <p14:tracePt t="59858" x="2260600" y="5092700"/>
          <p14:tracePt t="59858" x="2298700" y="5060950"/>
          <p14:tracePt t="59874" x="2336800" y="5035550"/>
          <p14:tracePt t="59874" x="2406650" y="4972050"/>
          <p14:tracePt t="59891" x="2444750" y="4940300"/>
          <p14:tracePt t="59891" x="2476500" y="4908550"/>
          <p14:tracePt t="59908" x="2508250" y="4883150"/>
          <p14:tracePt t="59908" x="2540000" y="4857750"/>
          <p14:tracePt t="59925" x="2565400" y="4838700"/>
          <p14:tracePt t="59925" x="2597150" y="4813300"/>
          <p14:tracePt t="59941" x="2622550" y="4794250"/>
          <p14:tracePt t="59941" x="2673350" y="4756150"/>
          <p14:tracePt t="59958" x="2698750" y="4743450"/>
          <p14:tracePt t="59958" x="2717800" y="4730750"/>
          <p14:tracePt t="59975" x="2736850" y="4718050"/>
          <p14:tracePt t="59975" x="2762250" y="4705350"/>
          <p14:tracePt t="59992" x="2774950" y="4699000"/>
          <p14:tracePt t="59992" x="2800350" y="4686300"/>
          <p14:tracePt t="60009" x="2813050" y="4673600"/>
          <p14:tracePt t="60009" x="2819400" y="4667250"/>
          <p14:tracePt t="60026" x="2825750" y="4654550"/>
          <p14:tracePt t="60026" x="2832100" y="4648200"/>
          <p14:tracePt t="60042" x="2838450" y="4641850"/>
          <p14:tracePt t="60042" x="2838450" y="4635500"/>
          <p14:tracePt t="60059" x="2838450" y="4629150"/>
          <p14:tracePt t="60074" x="2838450" y="4616450"/>
          <p14:tracePt t="60091" x="2838450" y="4610100"/>
          <p14:tracePt t="60108" x="2832100" y="4610100"/>
          <p14:tracePt t="60124" x="2832100" y="4616450"/>
          <p14:tracePt t="60141" x="2838450" y="4622800"/>
          <p14:tracePt t="60157" x="2844800" y="4629150"/>
          <p14:tracePt t="60157" x="2851150" y="4629150"/>
          <p14:tracePt t="60157" x="2857500" y="4635500"/>
          <p14:tracePt t="60178" x="2863850" y="4641850"/>
          <p14:tracePt t="60178" x="2870200" y="4648200"/>
          <p14:tracePt t="60192" x="2882900" y="4648200"/>
          <p14:tracePt t="60192" x="2895600" y="4654550"/>
          <p14:tracePt t="60209" x="2908300" y="4660900"/>
          <p14:tracePt t="60209" x="2921000" y="4660900"/>
          <p14:tracePt t="60226" x="2933700" y="4667250"/>
          <p14:tracePt t="60226" x="2952750" y="4667250"/>
          <p14:tracePt t="60243" x="2965450" y="4667250"/>
          <p14:tracePt t="60243" x="3003550" y="4667250"/>
          <p14:tracePt t="60259" x="3016250" y="4667250"/>
          <p14:tracePt t="60259" x="3035300" y="4667250"/>
          <p14:tracePt t="60276" x="3060700" y="4660900"/>
          <p14:tracePt t="60276" x="3079750" y="4654550"/>
          <p14:tracePt t="60293" x="3105150" y="4648200"/>
          <p14:tracePt t="60293" x="3162300" y="4629150"/>
          <p14:tracePt t="60310" x="3194050" y="4616450"/>
          <p14:tracePt t="60310" x="3232150" y="4603750"/>
          <p14:tracePt t="60326" x="3270250" y="4591050"/>
          <p14:tracePt t="60326" x="3308350" y="4578350"/>
          <p14:tracePt t="60343" x="3352800" y="4565650"/>
          <p14:tracePt t="60343" x="3403600" y="4552950"/>
          <p14:tracePt t="60641" x="5676900" y="4635500"/>
          <p14:tracePt t="60672" x="5670550" y="4641850"/>
          <p14:tracePt t="60692" x="5664200" y="4641850"/>
          <p14:tracePt t="60708" x="5651500" y="4641850"/>
          <p14:tracePt t="60716" x="5645150" y="4635500"/>
          <p14:tracePt t="60726" x="5638800" y="4635500"/>
          <p14:tracePt t="60726" x="5626100" y="4629150"/>
          <p14:tracePt t="60744" x="5619750" y="4622800"/>
          <p14:tracePt t="60744" x="5600700" y="4603750"/>
          <p14:tracePt t="60761" x="5594350" y="4597400"/>
          <p14:tracePt t="60761" x="5588000" y="4584700"/>
          <p14:tracePt t="60778" x="5581650" y="4578350"/>
          <p14:tracePt t="60778" x="5581650" y="4565650"/>
          <p14:tracePt t="60794" x="5581650" y="4559300"/>
          <p14:tracePt t="60794" x="5575300" y="4546600"/>
          <p14:tracePt t="60811" x="5575300" y="4540250"/>
          <p14:tracePt t="60811" x="5581650" y="4533900"/>
          <p14:tracePt t="60811" x="5581650" y="4521200"/>
          <p14:tracePt t="60830" x="5588000" y="4514850"/>
          <p14:tracePt t="60830" x="5588000" y="4508500"/>
          <p14:tracePt t="60845" x="5594350" y="4502150"/>
          <p14:tracePt t="60845" x="5600700" y="4495800"/>
          <p14:tracePt t="60861" x="5607050" y="4495800"/>
          <p14:tracePt t="60861" x="5613400" y="4495800"/>
          <p14:tracePt t="60878" x="5619750" y="4495800"/>
          <p14:tracePt t="60878" x="5626100" y="4495800"/>
          <p14:tracePt t="60895" x="5632450" y="4495800"/>
          <p14:tracePt t="60895" x="5638800" y="4502150"/>
          <p14:tracePt t="60895" x="5638800" y="4508500"/>
          <p14:tracePt t="60914" x="5645150" y="4508500"/>
          <p14:tracePt t="60926" x="5651500" y="4521200"/>
          <p14:tracePt t="60926" x="5651500" y="4533900"/>
          <p14:tracePt t="60945" x="5657850" y="4540250"/>
          <p14:tracePt t="60945" x="5657850" y="4546600"/>
          <p14:tracePt t="60961" x="5657850" y="4552950"/>
          <p14:tracePt t="60977" x="5651500" y="4565650"/>
          <p14:tracePt t="60994" x="5645150" y="4565650"/>
          <p14:tracePt t="61011" x="5638800" y="4565650"/>
          <p14:tracePt t="61027" x="5632450" y="4559300"/>
          <p14:tracePt t="61044" x="5619750" y="4552950"/>
          <p14:tracePt t="61044" x="5613400" y="4546600"/>
          <p14:tracePt t="61064" x="5607050" y="4540250"/>
          <p14:tracePt t="61077" x="5607050" y="4527550"/>
          <p14:tracePt t="61094" x="5600700" y="4521200"/>
          <p14:tracePt t="61113" x="5594350" y="4527550"/>
          <p14:tracePt t="61160" x="5594350" y="4533900"/>
          <p14:tracePt t="61176" x="5600700" y="4540250"/>
          <p14:tracePt t="61188" x="5600700" y="4546600"/>
          <p14:tracePt t="61205" x="5600700" y="4552950"/>
          <p14:tracePt t="61221" x="5600700" y="4559300"/>
          <p14:tracePt t="61233" x="5600700" y="4565650"/>
          <p14:tracePt t="61249" x="5594350" y="4572000"/>
          <p14:tracePt t="61265" x="5588000" y="4578350"/>
          <p14:tracePt t="61289" x="5581650" y="4578350"/>
          <p14:tracePt t="61300" x="5575300" y="4578350"/>
          <p14:tracePt t="61316" x="5568950" y="4578350"/>
          <p14:tracePt t="61332" x="5562600" y="4578350"/>
          <p14:tracePt t="61349" x="5556250" y="4578350"/>
          <p14:tracePt t="61361" x="5549900" y="4578350"/>
          <p14:tracePt t="61378" x="5543550" y="4584700"/>
          <p14:tracePt t="61444" x="5543550" y="4591050"/>
          <p14:tracePt t="61468" x="5537200" y="4597400"/>
          <p14:tracePt t="61489" x="5530850" y="4597400"/>
          <p14:tracePt t="61533" x="5524500" y="4597400"/>
          <p14:tracePt t="61557" x="5518150" y="4597400"/>
          <p14:tracePt t="61573" x="5511800" y="4591050"/>
          <p14:tracePt t="61589" x="5505450" y="4584700"/>
          <p14:tracePt t="61601" x="5499100" y="4578350"/>
          <p14:tracePt t="61617" x="5492750" y="4578350"/>
          <p14:tracePt t="61629" x="5486400" y="4572000"/>
          <p14:tracePt t="61645" x="5480050" y="4572000"/>
          <p14:tracePt t="61645" x="5467350" y="4565650"/>
          <p14:tracePt t="61664" x="5461000" y="4565650"/>
          <p14:tracePt t="61664" x="5454650" y="4565650"/>
          <p14:tracePt t="61681" x="5448300" y="4565650"/>
          <p14:tracePt t="61696" x="5441950" y="4565650"/>
          <p14:tracePt t="61696" x="5429250" y="4559300"/>
          <p14:tracePt t="61714" x="5422900" y="4559300"/>
          <p14:tracePt t="61729" x="5416550" y="4559300"/>
          <p14:tracePt t="61746" x="5422900" y="4559300"/>
          <p14:tracePt t="61812" x="5429250" y="4565650"/>
          <p14:tracePt t="61828" x="5435600" y="4572000"/>
          <p14:tracePt t="61840" x="5441950" y="4572000"/>
          <p14:tracePt t="61857" x="5448300" y="4572000"/>
          <p14:tracePt t="61873" x="5448300" y="4565650"/>
          <p14:tracePt t="61961" x="5448300" y="4559300"/>
          <p14:tracePt t="61984" x="5441950" y="4552950"/>
          <p14:tracePt t="62000" x="5441950" y="4546600"/>
          <p14:tracePt t="62009" x="5435600" y="4546600"/>
          <p14:tracePt t="62013" x="5435600" y="4540250"/>
          <p14:tracePt t="62013" x="5429250" y="4533900"/>
          <p14:tracePt t="62032" x="5422900" y="4527550"/>
          <p14:tracePt t="62032" x="5422900" y="4521200"/>
          <p14:tracePt t="62050" x="5416550" y="4521200"/>
          <p14:tracePt t="62064" x="5410200" y="4508500"/>
          <p14:tracePt t="62064" x="5403850" y="4508500"/>
          <p14:tracePt t="62082" x="5397500" y="4508500"/>
          <p14:tracePt t="62097" x="5384800" y="4502150"/>
          <p14:tracePt t="62114" x="5378450" y="4508500"/>
          <p14:tracePt t="62131" x="5372100" y="4508500"/>
          <p14:tracePt t="62131" x="5365750" y="4508500"/>
          <p14:tracePt t="62149" x="5359400" y="4514850"/>
          <p14:tracePt t="62165" x="5353050" y="4521200"/>
          <p14:tracePt t="62193" x="5353050" y="4527550"/>
          <p14:tracePt t="62209" x="5353050" y="4533900"/>
          <p14:tracePt t="62224" x="5359400" y="4540250"/>
          <p14:tracePt t="62249" x="5359400" y="4546600"/>
          <p14:tracePt t="62269" x="5353050" y="4546600"/>
          <p14:tracePt t="62344" x="5346700" y="4546600"/>
          <p14:tracePt t="62361" x="5340350" y="4546600"/>
          <p14:tracePt t="62372" x="5334000" y="4546600"/>
          <p14:tracePt t="62381" x="5327650" y="4546600"/>
          <p14:tracePt t="62381" x="5321300" y="4552950"/>
          <p14:tracePt t="62400" x="5314950" y="4552950"/>
          <p14:tracePt t="62415" x="5308600" y="4552950"/>
          <p14:tracePt t="62415" x="5295900" y="4559300"/>
          <p14:tracePt t="62433" x="5289550" y="4559300"/>
          <p14:tracePt t="62448" x="5283200" y="4559300"/>
          <p14:tracePt t="62465" x="5276850" y="4559300"/>
          <p14:tracePt t="62482" x="5270500" y="4559300"/>
          <p14:tracePt t="62498" x="5276850" y="4552950"/>
          <p14:tracePt t="62568" x="5283200" y="4552950"/>
          <p14:tracePt t="62592" x="5289550" y="4546600"/>
          <p14:tracePt t="62613" x="5295900" y="4546600"/>
          <p14:tracePt t="62660" x="5302250" y="4546600"/>
          <p14:tracePt t="62756" x="5302250" y="4540250"/>
          <p14:tracePt t="62944" x="5295900" y="4540250"/>
          <p14:tracePt t="62980" x="5289550" y="4540250"/>
          <p14:tracePt t="63005" x="5283200" y="4540250"/>
          <p14:tracePt t="63056" x="5276850" y="4540250"/>
          <p14:tracePt t="63081" x="5270500" y="4540250"/>
          <p14:tracePt t="63092" x="5264150" y="4540250"/>
          <p14:tracePt t="63116" x="5257800" y="4540250"/>
          <p14:tracePt t="63177" x="5251450" y="4540250"/>
          <p14:tracePt t="63208" x="5245100" y="4540250"/>
          <p14:tracePt t="63221" x="5238750" y="4546600"/>
          <p14:tracePt t="63253" x="5232400" y="4546600"/>
          <p14:tracePt t="63269" x="5219700" y="4546600"/>
          <p14:tracePt t="63280" x="5213350" y="4546600"/>
          <p14:tracePt t="63296" x="5207000" y="4546600"/>
          <p14:tracePt t="63313" x="5200650" y="4546600"/>
          <p14:tracePt t="63328" x="5194300" y="4546600"/>
          <p14:tracePt t="63341" x="5187950" y="4546600"/>
          <p14:tracePt t="63351" x="5181600" y="4546600"/>
          <p14:tracePt t="63351" x="5175250" y="4546600"/>
          <p14:tracePt t="63370" x="5168900" y="4546600"/>
          <p14:tracePt t="63370" x="5162550" y="4546600"/>
          <p14:tracePt t="63386" x="5156200" y="4552950"/>
          <p14:tracePt t="63386" x="5149850" y="4552950"/>
          <p14:tracePt t="63403" x="5143500" y="4552950"/>
          <p14:tracePt t="63403" x="5137150" y="4559300"/>
          <p14:tracePt t="63420" x="5130800" y="4559300"/>
          <p14:tracePt t="63420" x="5124450" y="4565650"/>
          <p14:tracePt t="63436" x="5118100" y="4565650"/>
          <p14:tracePt t="63436" x="5111750" y="4572000"/>
          <p14:tracePt t="63453" x="5105400" y="4572000"/>
          <p14:tracePt t="63453" x="5099050" y="4578350"/>
          <p14:tracePt t="63470" x="5092700" y="4578350"/>
          <p14:tracePt t="63485" x="5086350" y="4578350"/>
          <p14:tracePt t="63501" x="5092700" y="4572000"/>
          <p14:tracePt t="63553" x="5099050" y="4565650"/>
          <p14:tracePt t="63568" x="5105400" y="4559300"/>
          <p14:tracePt t="63581" x="5111750" y="4552950"/>
          <p14:tracePt t="63741" x="5118100" y="4552950"/>
          <p14:tracePt t="63748" x="5124450" y="4546600"/>
          <p14:tracePt t="63753" x="5130800" y="4546600"/>
          <p14:tracePt t="63753" x="5143500" y="4546600"/>
          <p14:tracePt t="63771" x="5156200" y="4540250"/>
          <p14:tracePt t="63771" x="5168900" y="4540250"/>
          <p14:tracePt t="63787" x="5187950" y="4533900"/>
          <p14:tracePt t="63787" x="5207000" y="4527550"/>
          <p14:tracePt t="63804" x="5232400" y="4527550"/>
          <p14:tracePt t="63804" x="5289550" y="4521200"/>
          <p14:tracePt t="63821" x="5321300" y="4521200"/>
          <p14:tracePt t="63821" x="5353050" y="4521200"/>
          <p14:tracePt t="63837" x="5384800" y="4521200"/>
          <p14:tracePt t="63837" x="5410200" y="4521200"/>
          <p14:tracePt t="63854" x="5441950" y="4521200"/>
          <p14:tracePt t="63854" x="5473700" y="4521200"/>
          <p14:tracePt t="63871" x="5505450" y="4521200"/>
          <p14:tracePt t="63871" x="5530850" y="4521200"/>
          <p14:tracePt t="63871" x="5562600" y="4521200"/>
          <p14:tracePt t="63890" x="5594350" y="4521200"/>
          <p14:tracePt t="63903" x="5619750" y="4514850"/>
          <p14:tracePt t="63903" x="5683250" y="4508500"/>
          <p14:tracePt t="63922" x="5715000" y="4508500"/>
          <p14:tracePt t="63922" x="5746750" y="4502150"/>
          <p14:tracePt t="63938" x="5778500" y="4495800"/>
          <p14:tracePt t="63938" x="5810250" y="4495800"/>
          <p14:tracePt t="63954" x="5842000" y="4489450"/>
          <p14:tracePt t="63954" x="5873750" y="4489450"/>
          <p14:tracePt t="63954" x="5905500" y="4483100"/>
          <p14:tracePt t="63973" x="5937250" y="4483100"/>
          <p14:tracePt t="63986" x="5969000" y="4476750"/>
          <p14:tracePt t="63986" x="6032500" y="4470400"/>
          <p14:tracePt t="64005" x="6064250" y="4470400"/>
          <p14:tracePt t="64005" x="6096000" y="4470400"/>
          <p14:tracePt t="64022" x="6127750" y="4470400"/>
          <p14:tracePt t="64022" x="6159500" y="4470400"/>
          <p14:tracePt t="64038" x="6191250" y="4470400"/>
          <p14:tracePt t="64038" x="6261100" y="4476750"/>
          <p14:tracePt t="64057" x="6292850" y="4476750"/>
          <p14:tracePt t="64057" x="6330950" y="4483100"/>
          <p14:tracePt t="64072" x="6369050" y="4489450"/>
          <p14:tracePt t="64072" x="6407150" y="4489450"/>
          <p14:tracePt t="64088" x="6445250" y="4495800"/>
          <p14:tracePt t="64088" x="6483350" y="4495800"/>
          <p14:tracePt t="64105" x="6521450" y="4502150"/>
          <p14:tracePt t="64105" x="6597650" y="4508500"/>
          <p14:tracePt t="64122" x="6635750" y="4514850"/>
          <p14:tracePt t="64122" x="6673850" y="4514850"/>
          <p14:tracePt t="64139" x="6705600" y="4521200"/>
          <p14:tracePt t="64139" x="6743700" y="4527550"/>
          <p14:tracePt t="64155" x="6775450" y="4533900"/>
          <p14:tracePt t="64155" x="6807200" y="4533900"/>
          <p14:tracePt t="64155" x="6838950" y="4540250"/>
          <p14:tracePt t="64174" x="6864350" y="4540250"/>
          <p14:tracePt t="64174" x="6889750" y="4546600"/>
          <p14:tracePt t="64189" x="6908800" y="4546600"/>
          <p14:tracePt t="64189" x="6927850" y="4546600"/>
          <p14:tracePt t="64205" x="6946900" y="4552950"/>
          <p14:tracePt t="64205" x="6959600" y="4552950"/>
          <p14:tracePt t="64222" x="6972300" y="4552950"/>
          <p14:tracePt t="64222" x="6978650" y="4552950"/>
          <p14:tracePt t="64239" x="6985000" y="4552950"/>
          <p14:tracePt t="64254" x="6985000" y="4559300"/>
          <p14:tracePt t="64271" x="6972300" y="4565650"/>
          <p14:tracePt t="64271" x="6965950" y="4572000"/>
          <p14:tracePt t="64289" x="6959600" y="4578350"/>
          <p14:tracePt t="64289" x="6946900" y="4578350"/>
          <p14:tracePt t="64305" x="6940550" y="4584700"/>
          <p14:tracePt t="64305" x="6927850" y="4591050"/>
          <p14:tracePt t="64322" x="6915150" y="4597400"/>
          <p14:tracePt t="64322" x="6902450" y="4597400"/>
          <p14:tracePt t="64322" x="6889750" y="4597400"/>
          <p14:tracePt t="64341" x="6877050" y="4603750"/>
          <p14:tracePt t="64341" x="6864350" y="4603750"/>
          <p14:tracePt t="64356" x="6845300" y="4603750"/>
          <p14:tracePt t="64356" x="6832600" y="4603750"/>
          <p14:tracePt t="64372" x="6819900" y="4603750"/>
          <p14:tracePt t="64372" x="6813550" y="4603750"/>
          <p14:tracePt t="64390" x="6800850" y="4603750"/>
          <p14:tracePt t="64390" x="6788150" y="4597400"/>
          <p14:tracePt t="64406" x="6775450" y="4603750"/>
          <p14:tracePt t="64406" x="6743700" y="4603750"/>
          <p14:tracePt t="64423" x="6731000" y="4610100"/>
          <p14:tracePt t="64423" x="6718300" y="4610100"/>
          <p14:tracePt t="64439" x="6699250" y="4616450"/>
          <p14:tracePt t="64439" x="6680200" y="4622800"/>
          <p14:tracePt t="64456" x="6661150" y="4629150"/>
          <p14:tracePt t="64456" x="6623050" y="4648200"/>
          <p14:tracePt t="64473" x="6604000" y="4660900"/>
          <p14:tracePt t="64473" x="6578600" y="4673600"/>
          <p14:tracePt t="64490" x="6553200" y="4686300"/>
          <p14:tracePt t="64490" x="6521450" y="4699000"/>
          <p14:tracePt t="64506" x="6483350" y="4711700"/>
          <p14:tracePt t="64506" x="6451600" y="4730750"/>
          <p14:tracePt t="64523" x="6407150" y="4743450"/>
          <p14:tracePt t="64523" x="6362700" y="4768850"/>
          <p14:tracePt t="64523" x="6318250" y="4787900"/>
          <p14:tracePt t="64542" x="6261100" y="4806950"/>
          <p14:tracePt t="64542" x="6203950" y="4832350"/>
          <p14:tracePt t="64557" x="6146800" y="4857750"/>
          <p14:tracePt t="64557" x="6083300" y="4883150"/>
          <p14:tracePt t="64574" x="6019800" y="4908550"/>
          <p14:tracePt t="64574" x="5949950" y="4940300"/>
          <p14:tracePt t="64590" x="5873750" y="4972050"/>
          <p14:tracePt t="64590" x="5797550" y="4997450"/>
          <p14:tracePt t="64607" x="5715000" y="5029200"/>
          <p14:tracePt t="64607" x="5626100" y="5060950"/>
          <p14:tracePt t="64607" x="5537200" y="5099050"/>
          <p14:tracePt t="64625" x="5441950" y="5130800"/>
          <p14:tracePt t="64639" x="5340350" y="5162550"/>
          <p14:tracePt t="64639" x="5124450" y="5232400"/>
          <p14:tracePt t="64656" x="5016500" y="5264150"/>
          <p14:tracePt t="64656" x="4902200" y="5302250"/>
          <p14:tracePt t="64674" x="4781550" y="5334000"/>
          <p14:tracePt t="64674" x="4667250" y="5359400"/>
          <p14:tracePt t="64690" x="4546600" y="5391150"/>
          <p14:tracePt t="64690" x="4425950" y="5416550"/>
          <p14:tracePt t="64690" x="4298950" y="5435600"/>
          <p14:tracePt t="64709" x="4178300" y="5454650"/>
          <p14:tracePt t="64709" x="4051300" y="5473700"/>
          <p14:tracePt t="64724" x="3930650" y="5480050"/>
          <p14:tracePt t="64724" x="3803650" y="5492750"/>
          <p14:tracePt t="64740" x="3683000" y="5505450"/>
          <p14:tracePt t="64740" x="3562350" y="5511800"/>
          <p14:tracePt t="64757" x="3448050" y="5518150"/>
          <p14:tracePt t="64757" x="3225800" y="5524500"/>
          <p14:tracePt t="64774" x="3117850" y="5530850"/>
          <p14:tracePt t="64774" x="3016250" y="5530850"/>
          <p14:tracePt t="64790" x="2914650" y="5530850"/>
          <p14:tracePt t="64790" x="2819400" y="5530850"/>
          <p14:tracePt t="64807" x="2724150" y="5524500"/>
          <p14:tracePt t="64807" x="2628900" y="5524500"/>
          <p14:tracePt t="64824" x="2533650" y="5518150"/>
          <p14:tracePt t="64824" x="2362200" y="5505450"/>
          <p14:tracePt t="64842" x="2273300" y="5499100"/>
          <p14:tracePt t="64842" x="2190750" y="5492750"/>
          <p14:tracePt t="64857" x="2114550" y="5486400"/>
          <p14:tracePt t="64857" x="2038350" y="5480050"/>
          <p14:tracePt t="64874" x="1968500" y="5473700"/>
          <p14:tracePt t="64874" x="1898650" y="5473700"/>
          <p14:tracePt t="64890" x="1828800" y="5467350"/>
          <p14:tracePt t="64890" x="1771650" y="5467350"/>
          <p14:tracePt t="64890" x="1720850" y="5461000"/>
          <p14:tracePt t="64910" x="1670050" y="5461000"/>
          <p14:tracePt t="64910" x="1619250" y="5454650"/>
          <p14:tracePt t="64925" x="1574800" y="5454650"/>
          <p14:tracePt t="64925" x="1536700" y="5454650"/>
          <p14:tracePt t="64941" x="1498600" y="5448300"/>
          <p14:tracePt t="64941" x="1460500" y="5448300"/>
          <p14:tracePt t="64958" x="1428750" y="5448300"/>
          <p14:tracePt t="64958" x="1390650" y="5448300"/>
          <p14:tracePt t="64974" x="1365250" y="5448300"/>
          <p14:tracePt t="64974" x="1333500" y="5448300"/>
          <p14:tracePt t="64974" x="1301750" y="5448300"/>
          <p14:tracePt t="64993" x="1276350" y="5448300"/>
          <p14:tracePt t="65006" x="1244600" y="5448300"/>
          <p14:tracePt t="65006" x="1193800" y="5448300"/>
          <p14:tracePt t="65025" x="1174750" y="5448300"/>
          <p14:tracePt t="65025" x="1149350" y="5441950"/>
          <p14:tracePt t="65041" x="1123950" y="5441950"/>
          <p14:tracePt t="65041" x="1098550" y="5441950"/>
          <p14:tracePt t="65041" x="1079500" y="5441950"/>
          <p14:tracePt t="65061" x="1054100" y="5441950"/>
          <p14:tracePt t="65061" x="1035050" y="5441950"/>
          <p14:tracePt t="65075" x="1009650" y="5441950"/>
          <p14:tracePt t="65075" x="990600" y="5441950"/>
          <p14:tracePt t="65092" x="971550" y="5441950"/>
          <p14:tracePt t="65092" x="952500" y="5441950"/>
          <p14:tracePt t="65108" x="933450" y="5448300"/>
          <p14:tracePt t="65108" x="914400" y="5448300"/>
          <p14:tracePt t="65125" x="901700" y="5448300"/>
          <p14:tracePt t="65125" x="876300" y="5448300"/>
          <p14:tracePt t="65142" x="1162050" y="5435600"/>
          <p14:tracePt t="65263" x="1219200" y="5435600"/>
          <p14:tracePt t="65269" x="1282700" y="5435600"/>
          <p14:tracePt t="65278" x="1346200" y="5435600"/>
          <p14:tracePt t="65291" x="1568450" y="5435600"/>
          <p14:tracePt t="65309" x="1739900" y="5441950"/>
          <p14:tracePt t="65324" x="1917700" y="5448300"/>
          <p14:tracePt t="65341" x="2101850" y="5448300"/>
          <p14:tracePt t="65358" x="2400300" y="5448300"/>
          <p14:tracePt t="65375" x="2616200" y="5448300"/>
          <p14:tracePt t="65391" x="2832100" y="5448300"/>
          <p14:tracePt t="65408" x="3054350" y="5454650"/>
          <p14:tracePt t="65425" x="3378200" y="5480050"/>
          <p14:tracePt t="65442" x="3581400" y="5499100"/>
          <p14:tracePt t="65458" x="3784600" y="5524500"/>
          <p14:tracePt t="65475" x="4070350" y="5556250"/>
          <p14:tracePt t="65493" x="4248150" y="5568950"/>
          <p14:tracePt t="65509" x="4400550" y="5581650"/>
          <p14:tracePt t="65525" x="4540250" y="5581650"/>
          <p14:tracePt t="65542" x="4660900" y="5581650"/>
          <p14:tracePt t="65559" x="4768850" y="5575300"/>
          <p14:tracePt t="65559" x="4813300" y="5575300"/>
          <p14:tracePt t="65577" x="4902200" y="5568950"/>
          <p14:tracePt t="65593" x="4972050" y="5562600"/>
          <p14:tracePt t="65609" x="5029200" y="5556250"/>
          <p14:tracePt t="65626" x="5073650" y="5543550"/>
          <p14:tracePt t="65642" x="5105400" y="5530850"/>
          <p14:tracePt t="65642" x="5124450" y="5530850"/>
          <p14:tracePt t="65661" x="5143500" y="5518150"/>
          <p14:tracePt t="65676" x="5162550" y="5505450"/>
          <p14:tracePt t="65692" x="5168900" y="5492750"/>
          <p14:tracePt t="65709" x="5175250" y="5480050"/>
          <p14:tracePt t="65726" x="5187950" y="5467350"/>
          <p14:tracePt t="65742" x="5194300" y="5473700"/>
          <p14:tracePt t="65759" x="5213350" y="5473700"/>
          <p14:tracePt t="65776" x="5219700" y="5480050"/>
          <p14:tracePt t="65776" x="5251450" y="5486400"/>
          <p14:tracePt t="65794" x="5270500" y="5486400"/>
          <p14:tracePt t="65794" x="5283200" y="5486400"/>
          <p14:tracePt t="65810" x="5308600" y="5486400"/>
          <p14:tracePt t="65810" x="5327650" y="5480050"/>
          <p14:tracePt t="65827" x="5353050" y="5480050"/>
          <p14:tracePt t="65827" x="5378450" y="5480050"/>
          <p14:tracePt t="65844" x="5403850" y="5473700"/>
          <p14:tracePt t="65844" x="5467350" y="5473700"/>
          <p14:tracePt t="65861" x="5505450" y="5473700"/>
          <p14:tracePt t="65861" x="5543550" y="5473700"/>
          <p14:tracePt t="65878" x="5588000" y="5473700"/>
          <p14:tracePt t="65878" x="5632450" y="5480050"/>
          <p14:tracePt t="65894" x="5676900" y="5486400"/>
          <p14:tracePt t="65894" x="5727700" y="5492750"/>
          <p14:tracePt t="65911" x="5784850" y="5499100"/>
          <p14:tracePt t="65911" x="5835650" y="5505450"/>
          <p14:tracePt t="65911" x="5886450" y="5511800"/>
          <p14:tracePt t="65929" x="5943600" y="5524500"/>
          <p14:tracePt t="65929" x="5994400" y="5530850"/>
          <p14:tracePt t="65945" x="6051550" y="5537200"/>
          <p14:tracePt t="65945" x="6102350" y="5543550"/>
          <p14:tracePt t="65962" x="6153150" y="5556250"/>
          <p14:tracePt t="65962" x="6197600" y="5562600"/>
          <p14:tracePt t="65977" x="6242050" y="5568950"/>
          <p14:tracePt t="65977" x="6286500" y="5575300"/>
          <p14:tracePt t="65994" x="6330950" y="5581650"/>
          <p14:tracePt t="65994" x="6375400" y="5588000"/>
          <p14:tracePt t="65994" x="6413500" y="5588000"/>
          <p14:tracePt t="66013" x="6451600" y="5594350"/>
          <p14:tracePt t="66027" x="6483350" y="5600700"/>
          <p14:tracePt t="66027" x="6546850" y="5607050"/>
          <p14:tracePt t="66045" x="6578600" y="5613400"/>
          <p14:tracePt t="66045" x="6604000" y="5613400"/>
          <p14:tracePt t="66061" x="6629400" y="5613400"/>
          <p14:tracePt t="66061" x="6648450" y="5619750"/>
          <p14:tracePt t="66078" x="6667500" y="5619750"/>
          <p14:tracePt t="66078" x="6705600" y="5619750"/>
          <p14:tracePt t="66095" x="6718300" y="5619750"/>
          <p14:tracePt t="66095" x="6731000" y="5619750"/>
          <p14:tracePt t="66111" x="6743700" y="5619750"/>
          <p14:tracePt t="66111" x="6756400" y="5619750"/>
          <p14:tracePt t="66128" x="6769100" y="5619750"/>
          <p14:tracePt t="66128" x="6775450" y="5613400"/>
          <p14:tracePt t="66145" x="6781800" y="5613400"/>
          <p14:tracePt t="66145" x="6788150" y="5613400"/>
          <p14:tracePt t="66162" x="6794500" y="5613400"/>
          <p14:tracePt t="66177" x="6788150" y="5613400"/>
          <p14:tracePt t="66244" x="6781800" y="5613400"/>
          <p14:tracePt t="66260" x="6775450" y="5613400"/>
          <p14:tracePt t="66272" x="6769100" y="5613400"/>
          <p14:tracePt t="66281" x="6762750" y="5613400"/>
          <p14:tracePt t="66294" x="6756400" y="5619750"/>
          <p14:tracePt t="66294" x="6743700" y="5619750"/>
          <p14:tracePt t="66314" x="6731000" y="5619750"/>
          <p14:tracePt t="66314" x="6718300" y="5626100"/>
          <p14:tracePt t="66329" x="6705600" y="5626100"/>
          <p14:tracePt t="66329" x="6692900" y="5626100"/>
          <p14:tracePt t="66346" x="6680200" y="5632450"/>
          <p14:tracePt t="66346" x="6667500" y="5632450"/>
          <p14:tracePt t="66362" x="6648450" y="5638800"/>
          <p14:tracePt t="66362" x="6629400" y="5638800"/>
          <p14:tracePt t="66362" x="6604000" y="5638800"/>
          <p14:tracePt t="66381" x="6578600" y="5645150"/>
          <p14:tracePt t="66381" x="6546850" y="5645150"/>
          <p14:tracePt t="66396" x="6515100" y="5651500"/>
          <p14:tracePt t="66396" x="6477000" y="5657850"/>
          <p14:tracePt t="66412" x="6432550" y="5664200"/>
          <p14:tracePt t="66412" x="6388100" y="5664200"/>
          <p14:tracePt t="66429" x="6337300" y="5670550"/>
          <p14:tracePt t="66429" x="6280150" y="5676900"/>
          <p14:tracePt t="66446" x="6223000" y="5683250"/>
          <p14:tracePt t="66446" x="6096000" y="5695950"/>
          <p14:tracePt t="66463" x="6032500" y="5702300"/>
          <p14:tracePt t="66463" x="5962650" y="5708650"/>
          <p14:tracePt t="66479" x="5886450" y="5715000"/>
          <p14:tracePt t="66479" x="5810250" y="5721350"/>
          <p14:tracePt t="66496" x="5734050" y="5727700"/>
          <p14:tracePt t="66496" x="5568950" y="5740400"/>
          <p14:tracePt t="66514" x="5486400" y="5753100"/>
          <p14:tracePt t="66514" x="5403850" y="5759450"/>
          <p14:tracePt t="66530" x="5314950" y="5759450"/>
          <p14:tracePt t="66530" x="5232400" y="5765800"/>
          <p14:tracePt t="66546" x="5143500" y="5772150"/>
          <p14:tracePt t="66546" x="5060950" y="5772150"/>
          <p14:tracePt t="66563" x="4978400" y="5778500"/>
          <p14:tracePt t="66563" x="4895850" y="5778500"/>
          <p14:tracePt t="66563" x="4813300" y="5778500"/>
          <p14:tracePt t="66582" x="4737100" y="5784850"/>
          <p14:tracePt t="66582" x="4660900" y="5784850"/>
          <p14:tracePt t="66597" x="4591050" y="5778500"/>
          <p14:tracePt t="66597" x="4521200" y="5778500"/>
          <p14:tracePt t="66613" x="4451350" y="5778500"/>
          <p14:tracePt t="66613" x="4387850" y="5778500"/>
          <p14:tracePt t="66630" x="4318000" y="5772150"/>
          <p14:tracePt t="66630" x="4254500" y="5772150"/>
          <p14:tracePt t="66646" x="4184650" y="5765800"/>
          <p14:tracePt t="66646" x="4121150" y="5765800"/>
          <p14:tracePt t="66646" x="4051300" y="5765800"/>
          <p14:tracePt t="66665" x="3981450" y="5759450"/>
          <p14:tracePt t="66678" x="3911600" y="5759450"/>
          <p14:tracePt t="66678" x="3771900" y="5753100"/>
          <p14:tracePt t="66697" x="3702050" y="5753100"/>
          <p14:tracePt t="66697" x="3625850" y="5753100"/>
          <p14:tracePt t="66713" x="3556000" y="5753100"/>
          <p14:tracePt t="66713" x="3486150" y="5753100"/>
          <p14:tracePt t="66730" x="3416300" y="5753100"/>
          <p14:tracePt t="66730" x="3346450" y="5753100"/>
          <p14:tracePt t="66747" x="3270250" y="5746750"/>
          <p14:tracePt t="66747" x="3117850" y="5746750"/>
          <p14:tracePt t="66763" x="3035300" y="5740400"/>
          <p14:tracePt t="66763" x="2952750" y="5734050"/>
          <p14:tracePt t="66780" x="2863850" y="5734050"/>
          <p14:tracePt t="66780" x="2781300" y="5727700"/>
          <p14:tracePt t="66797" x="2692400" y="5721350"/>
          <p14:tracePt t="66797" x="2527300" y="5708650"/>
          <p14:tracePt t="66814" x="2451100" y="5702300"/>
          <p14:tracePt t="66814" x="2368550" y="5695950"/>
          <p14:tracePt t="66831" x="2298700" y="5689600"/>
          <p14:tracePt t="66831" x="2222500" y="5683250"/>
          <p14:tracePt t="66847" x="2146300" y="5676900"/>
          <p14:tracePt t="66847" x="2076450" y="5670550"/>
          <p14:tracePt t="66864" x="2006600" y="5664200"/>
          <p14:tracePt t="66864" x="1866900" y="5651500"/>
          <p14:tracePt t="66881" x="1797050" y="5651500"/>
          <p14:tracePt t="66881" x="1727200" y="5645150"/>
          <p14:tracePt t="66897" x="1657350" y="5638800"/>
          <p14:tracePt t="66897" x="1593850" y="5638800"/>
          <p14:tracePt t="66914" x="1530350" y="5638800"/>
          <p14:tracePt t="66914" x="1466850" y="5638800"/>
          <p14:tracePt t="66930" x="1409700" y="5638800"/>
          <p14:tracePt t="66930" x="1358900" y="5638800"/>
          <p14:tracePt t="66930" x="1308100" y="5638800"/>
          <p14:tracePt t="66950" x="1263650" y="5638800"/>
          <p14:tracePt t="66963" x="1219200" y="5638800"/>
          <p14:tracePt t="66963" x="1136650" y="5638800"/>
          <p14:tracePt t="66981" x="1104900" y="5632450"/>
          <p14:tracePt t="66981" x="1066800" y="5632450"/>
          <p14:tracePt t="66997" x="1035050" y="5632450"/>
          <p14:tracePt t="66997" x="1003300" y="5632450"/>
          <p14:tracePt t="67015" x="977900" y="5626100"/>
          <p14:tracePt t="67015" x="952500" y="5626100"/>
          <p14:tracePt t="67015" x="927100" y="5626100"/>
          <p14:tracePt t="67033" x="908050" y="5632450"/>
          <p14:tracePt t="67046" x="889000" y="5638800"/>
          <p14:tracePt t="67046" x="876300" y="5651500"/>
          <p14:tracePt t="67066" x="869950" y="5657850"/>
          <p14:tracePt t="67066" x="869950" y="5664200"/>
          <p14:tracePt t="67082" x="876300" y="5670550"/>
          <p14:tracePt t="67082" x="882650" y="5670550"/>
          <p14:tracePt t="67098" x="895350" y="5676900"/>
          <p14:tracePt t="67098" x="927100" y="5676900"/>
          <p14:tracePt t="67115" x="952500" y="5670550"/>
          <p14:tracePt t="67115" x="977900" y="5670550"/>
          <p14:tracePt t="67132" x="3835400" y="5657850"/>
          <p14:tracePt t="67395" x="3924300" y="5664200"/>
          <p14:tracePt t="67401" x="4089400" y="5676900"/>
          <p14:tracePt t="67415" x="4241800" y="5689600"/>
          <p14:tracePt t="67431" x="4381500" y="5695950"/>
          <p14:tracePt t="67448" x="4495800" y="5695950"/>
          <p14:tracePt t="67465" x="4648200" y="5695950"/>
          <p14:tracePt t="67481" x="4737100" y="5689600"/>
          <p14:tracePt t="67498" x="4806950" y="5689600"/>
          <p14:tracePt t="67516" x="4889500" y="5676900"/>
          <p14:tracePt t="67533" x="4933950" y="5670550"/>
          <p14:tracePt t="67549" x="4965700" y="5670550"/>
          <p14:tracePt t="67565" x="4984750" y="5664200"/>
          <p14:tracePt t="67582" x="4997450" y="5651500"/>
          <p14:tracePt t="67599" x="5003800" y="5645150"/>
          <p14:tracePt t="67615" x="4997450" y="5638800"/>
          <p14:tracePt t="67641" x="4991100" y="5638800"/>
          <p14:tracePt t="67653" x="4978400" y="5632450"/>
          <p14:tracePt t="67670" x="4972050" y="5632450"/>
          <p14:tracePt t="67686" x="4965700" y="5626100"/>
          <p14:tracePt t="67701" x="4959350" y="5626100"/>
          <p14:tracePt t="67715" x="4953000" y="5626100"/>
          <p14:tracePt t="67737" x="4946650" y="5619750"/>
          <p14:tracePt t="67760" x="4946650" y="5613400"/>
          <p14:tracePt t="67773" x="4946650" y="5607050"/>
          <p14:tracePt t="67789" x="4946650" y="5600700"/>
          <p14:tracePt t="67805" x="4953000" y="5600700"/>
          <p14:tracePt t="67821" x="4965700" y="5607050"/>
          <p14:tracePt t="67833" x="4978400" y="5607050"/>
          <p14:tracePt t="67849" x="4991100" y="5607050"/>
          <p14:tracePt t="67849" x="4997450" y="5607050"/>
          <p14:tracePt t="67867" x="5010150" y="5607050"/>
          <p14:tracePt t="67867" x="5016500" y="5607050"/>
          <p14:tracePt t="67884" x="5029200" y="5607050"/>
          <p14:tracePt t="67884" x="5048250" y="5600700"/>
          <p14:tracePt t="67901" x="5060950" y="5600700"/>
          <p14:tracePt t="67901" x="5080000" y="5607050"/>
          <p14:tracePt t="67918" x="5092700" y="5607050"/>
          <p14:tracePt t="67918" x="5111750" y="5613400"/>
          <p14:tracePt t="67934" x="5137150" y="5613400"/>
          <p14:tracePt t="67934" x="5156200" y="5619750"/>
          <p14:tracePt t="67951" x="5187950" y="5626100"/>
          <p14:tracePt t="67951" x="5219700" y="5632450"/>
          <p14:tracePt t="67951" x="5251450" y="5632450"/>
          <p14:tracePt t="67970" x="5289550" y="5638800"/>
          <p14:tracePt t="67983" x="5327650" y="5638800"/>
          <p14:tracePt t="67983" x="5422900" y="5645150"/>
          <p14:tracePt t="68001" x="5473700" y="5645150"/>
          <p14:tracePt t="68001" x="5524500" y="5645150"/>
          <p14:tracePt t="68017" x="5575300" y="5645150"/>
          <p14:tracePt t="68017" x="5632450" y="5645150"/>
          <p14:tracePt t="68034" x="5683250" y="5645150"/>
          <p14:tracePt t="68034" x="5740400" y="5645150"/>
          <p14:tracePt t="68034" x="5791200" y="5645150"/>
          <p14:tracePt t="68054" x="5842000" y="5645150"/>
          <p14:tracePt t="68066" x="5892800" y="5645150"/>
          <p14:tracePt t="68066" x="5994400" y="5645150"/>
          <p14:tracePt t="68085" x="6045200" y="5645150"/>
          <p14:tracePt t="68085" x="6089650" y="5645150"/>
          <p14:tracePt t="68101" x="6140450" y="5638800"/>
          <p14:tracePt t="68101" x="6184900" y="5638800"/>
          <p14:tracePt t="68118" x="6229350" y="5638800"/>
          <p14:tracePt t="68118" x="6311900" y="5638800"/>
          <p14:tracePt t="68135" x="6350000" y="5632450"/>
          <p14:tracePt t="68135" x="6394450" y="5632450"/>
          <p14:tracePt t="68151" x="6426200" y="5632450"/>
          <p14:tracePt t="68151" x="6464300" y="5632450"/>
          <p14:tracePt t="68168" x="6496050" y="5626100"/>
          <p14:tracePt t="68168" x="6527800" y="5626100"/>
          <p14:tracePt t="68185" x="6559550" y="5626100"/>
          <p14:tracePt t="68185" x="6616700" y="5626100"/>
          <p14:tracePt t="68202" x="6642100" y="5626100"/>
          <p14:tracePt t="68202" x="6667500" y="5626100"/>
          <p14:tracePt t="68219" x="6686550" y="5626100"/>
          <p14:tracePt t="68219" x="6711950" y="5626100"/>
          <p14:tracePt t="68235" x="6731000" y="5632450"/>
          <p14:tracePt t="68235" x="6750050" y="5632450"/>
          <p14:tracePt t="68235" x="6769100" y="5638800"/>
          <p14:tracePt t="68254" x="6788150" y="5645150"/>
          <p14:tracePt t="68254" x="6800850" y="5651500"/>
          <p14:tracePt t="68269" x="6813550" y="5657850"/>
          <p14:tracePt t="68269" x="6826250" y="5664200"/>
          <p14:tracePt t="68286" x="6832600" y="5664200"/>
          <p14:tracePt t="68286" x="6845300" y="5670550"/>
          <p14:tracePt t="68302" x="6851650" y="5676900"/>
          <p14:tracePt t="68302" x="6864350" y="5683250"/>
          <p14:tracePt t="68319" x="6870700" y="5689600"/>
          <p14:tracePt t="68319" x="6877050" y="5695950"/>
          <p14:tracePt t="68319" x="6883400" y="5702300"/>
          <p14:tracePt t="68338" x="6889750" y="5708650"/>
          <p14:tracePt t="68351" x="6889750" y="5715000"/>
          <p14:tracePt t="68351" x="6896100" y="5727700"/>
          <p14:tracePt t="68369" x="6896100" y="5734050"/>
          <p14:tracePt t="68369" x="6889750" y="5740400"/>
          <p14:tracePt t="68386" x="6883400" y="5740400"/>
          <p14:tracePt t="68386" x="6877050" y="5746750"/>
          <p14:tracePt t="68402" x="6673850" y="5746750"/>
          <p14:tracePt t="68483" x="6642100" y="5746750"/>
          <p14:tracePt t="68489" x="6584950" y="5740400"/>
          <p14:tracePt t="68502" x="6515100" y="5734050"/>
          <p14:tracePt t="68519" x="6445250" y="5727700"/>
          <p14:tracePt t="68535" x="6337300" y="5702300"/>
          <p14:tracePt t="68554" x="6267450" y="5676900"/>
          <p14:tracePt t="68569" x="6203950" y="5651500"/>
          <p14:tracePt t="68585" x="6140450" y="5613400"/>
          <p14:tracePt t="68602" x="6096000" y="5562600"/>
          <p14:tracePt t="68602" x="6070600" y="5537200"/>
          <p14:tracePt t="68622" x="6051550" y="5505450"/>
          <p14:tracePt t="68622" x="6038850" y="5467350"/>
          <p14:tracePt t="68637" x="6019800" y="5384800"/>
          <p14:tracePt t="68653" x="6013450" y="5302250"/>
          <p14:tracePt t="68669" x="6019800" y="5213350"/>
          <p14:tracePt t="68685" x="6038850" y="5137150"/>
          <p14:tracePt t="68702" x="6070600" y="5060950"/>
          <p14:tracePt t="68702" x="6096000" y="5022850"/>
          <p14:tracePt t="68722" x="6146800" y="4959350"/>
          <p14:tracePt t="68736" x="6203950" y="4908550"/>
          <p14:tracePt t="68752" x="6273800" y="4870450"/>
          <p14:tracePt t="68769" x="6350000" y="4838700"/>
          <p14:tracePt t="68786" x="6470650" y="4813300"/>
          <p14:tracePt t="68802" x="6546850" y="4806950"/>
          <p14:tracePt t="68820" x="6623050" y="4806950"/>
          <p14:tracePt t="68836" x="6731000" y="4838700"/>
          <p14:tracePt t="68853" x="6800850" y="4870450"/>
          <p14:tracePt t="68870" x="6864350" y="4914900"/>
          <p14:tracePt t="68886" x="6908800" y="4965700"/>
          <p14:tracePt t="68903" x="6959600" y="5060950"/>
          <p14:tracePt t="68922" x="6972300" y="5130800"/>
          <p14:tracePt t="68937" x="6978650" y="5200650"/>
          <p14:tracePt t="68953" x="6972300" y="5270500"/>
          <p14:tracePt t="68970" x="6953250" y="5346700"/>
          <p14:tracePt t="68986" x="6927850" y="5416550"/>
          <p14:tracePt t="68986" x="6915150" y="5454650"/>
          <p14:tracePt t="69005" x="6883400" y="5524500"/>
          <p14:tracePt t="69022" x="6838950" y="5588000"/>
          <p14:tracePt t="69037" x="6788150" y="5638800"/>
          <p14:tracePt t="69037" x="6756400" y="5664200"/>
          <p14:tracePt t="69057" x="6731000" y="5683250"/>
          <p14:tracePt t="69070" x="6667500" y="5715000"/>
          <p14:tracePt t="69070" x="6635750" y="5727700"/>
          <p14:tracePt t="69089" x="6565900" y="5746750"/>
          <p14:tracePt t="69103" x="6496050" y="5759450"/>
          <p14:tracePt t="69121" x="6426200" y="5765800"/>
          <p14:tracePt t="69137" x="6337300" y="5765800"/>
          <p14:tracePt t="69154" x="6280150" y="5759450"/>
          <p14:tracePt t="69170" x="6235700" y="5753100"/>
          <p14:tracePt t="69187" x="6197600" y="5740400"/>
          <p14:tracePt t="69204" x="6153150" y="5721350"/>
          <p14:tracePt t="69221" x="6134100" y="5708650"/>
          <p14:tracePt t="69237" x="6115050" y="5702300"/>
          <p14:tracePt t="69254" x="6108700" y="5689600"/>
          <p14:tracePt t="69271" x="6096000" y="5683250"/>
          <p14:tracePt t="69288" x="6089650" y="5689600"/>
          <p14:tracePt t="69321" x="6096000" y="5695950"/>
          <p14:tracePt t="69332" x="6096000" y="5683250"/>
          <p14:tracePt t="69364" x="6096000" y="5676900"/>
          <p14:tracePt t="69373" x="6089650" y="5664200"/>
          <p14:tracePt t="69373" x="6083300" y="5645150"/>
          <p14:tracePt t="69389" x="6070600" y="5632450"/>
          <p14:tracePt t="69389" x="6064250" y="5619750"/>
          <p14:tracePt t="69406" x="6057900" y="5600700"/>
          <p14:tracePt t="69406" x="6051550" y="5594350"/>
          <p14:tracePt t="69422" x="6045200" y="5588000"/>
          <p14:tracePt t="69438" x="6038850" y="5581650"/>
          <p14:tracePt t="69438" x="6026150" y="5588000"/>
          <p14:tracePt t="69461" x="6026150" y="5600700"/>
          <p14:tracePt t="69472" x="6026150" y="5607050"/>
          <p14:tracePt t="69472" x="6026150" y="5626100"/>
          <p14:tracePt t="69494" x="6019800" y="5632450"/>
          <p14:tracePt t="69504" x="6019800" y="5645150"/>
          <p14:tracePt t="69504" x="6026150" y="5657850"/>
          <p14:tracePt t="69523" x="6026150" y="5664200"/>
          <p14:tracePt t="69538" x="6026150" y="5676900"/>
          <p14:tracePt t="69554" x="6032500" y="5676900"/>
          <p14:tracePt t="69572" x="6032500" y="5683250"/>
          <p14:tracePt t="69589" x="6032500" y="5689600"/>
          <p14:tracePt t="69620" x="6026150" y="5689600"/>
          <p14:tracePt t="69648" x="6032500" y="5695950"/>
          <p14:tracePt t="69724" x="6032500" y="5702300"/>
          <p14:tracePt t="69768" x="6032500" y="5708650"/>
          <p14:tracePt t="69844" x="6032500" y="5702300"/>
          <p14:tracePt t="69913" x="6038850" y="5702300"/>
          <p14:tracePt t="69932" x="6038850" y="5689600"/>
          <p14:tracePt t="69956" x="6045200" y="5683250"/>
          <p14:tracePt t="69972" x="6057900" y="5676900"/>
          <p14:tracePt t="69988" x="6064250" y="5670550"/>
          <p14:tracePt t="69993" x="6064250" y="5664200"/>
          <p14:tracePt t="70006" x="6070600" y="5664200"/>
          <p14:tracePt t="70006" x="6083300" y="5651500"/>
          <p14:tracePt t="70025" x="6096000" y="5645150"/>
          <p14:tracePt t="70025" x="6102350" y="5638800"/>
          <p14:tracePt t="70041" x="6108700" y="5632450"/>
          <p14:tracePt t="70041" x="6115050" y="5626100"/>
          <p14:tracePt t="70058" x="6127750" y="5619750"/>
          <p14:tracePt t="70058" x="6134100" y="5613400"/>
          <p14:tracePt t="70075" x="6146800" y="5607050"/>
          <p14:tracePt t="70075" x="6153150" y="5600700"/>
          <p14:tracePt t="70075" x="6165850" y="5594350"/>
          <p14:tracePt t="70093" x="6172200" y="5594350"/>
          <p14:tracePt t="70106" x="6178550" y="5588000"/>
          <p14:tracePt t="70106" x="6197600" y="5575300"/>
          <p14:tracePt t="70124" x="6203950" y="5575300"/>
          <p14:tracePt t="70124" x="6210300" y="5568950"/>
          <p14:tracePt t="70141" x="6216650" y="5568950"/>
          <p14:tracePt t="70141" x="6223000" y="5562600"/>
          <p14:tracePt t="70158" x="6229350" y="5562600"/>
          <p14:tracePt t="70158" x="6242050" y="5556250"/>
          <p14:tracePt t="70174" x="6248400" y="5549900"/>
          <p14:tracePt t="70174" x="6254750" y="5549900"/>
          <p14:tracePt t="70191" x="6254750" y="5543550"/>
          <p14:tracePt t="70207" x="6267450" y="5537200"/>
          <p14:tracePt t="70223" x="6273800" y="5537200"/>
          <p14:tracePt t="70223" x="6280150" y="5530850"/>
          <p14:tracePt t="70241" x="6286500" y="5524500"/>
          <p14:tracePt t="70257" x="6292850" y="5518150"/>
          <p14:tracePt t="70309" x="6299200" y="5518150"/>
          <p14:tracePt t="70332" x="6305550" y="5524500"/>
          <p14:tracePt t="70352" x="6311900" y="5524500"/>
          <p14:tracePt t="70400" x="6305550" y="5530850"/>
          <p14:tracePt t="70512" x="6305550" y="5537200"/>
          <p14:tracePt t="70528" x="6299200" y="5537200"/>
          <p14:tracePt t="70540" x="6286500" y="5543550"/>
          <p14:tracePt t="70556" x="6280150" y="5549900"/>
          <p14:tracePt t="70572" x="6273800" y="5549900"/>
          <p14:tracePt t="70589" x="6267450" y="5556250"/>
          <p14:tracePt t="70601" x="6261100" y="5562600"/>
          <p14:tracePt t="70624" x="6261100" y="5568950"/>
          <p14:tracePt t="70648" x="6267450" y="5568950"/>
          <p14:tracePt t="70692" x="6273800" y="5562600"/>
          <p14:tracePt t="70708" x="6280150" y="5562600"/>
          <p14:tracePt t="70713" x="6286500" y="5562600"/>
          <p14:tracePt t="70725" x="6292850" y="5556250"/>
          <p14:tracePt t="70725" x="6299200" y="5556250"/>
          <p14:tracePt t="70725" x="6305550" y="5549900"/>
          <p14:tracePt t="70745" x="6311900" y="5549900"/>
          <p14:tracePt t="70758" x="6318250" y="5549900"/>
          <p14:tracePt t="70758" x="6324600" y="5543550"/>
          <p14:tracePt t="70776" x="6330950" y="5543550"/>
          <p14:tracePt t="70792" x="6337300" y="5543550"/>
          <p14:tracePt t="70809" x="6343650" y="5543550"/>
          <p14:tracePt t="70825" x="6343650" y="5549900"/>
          <p14:tracePt t="70842" x="6343650" y="5556250"/>
          <p14:tracePt t="70864" x="6337300" y="5562600"/>
          <p14:tracePt t="70881" x="6330950" y="5568950"/>
          <p14:tracePt t="70892" x="6324600" y="5575300"/>
          <p14:tracePt t="70909" x="6318250" y="5581650"/>
          <p14:tracePt t="70926" x="6311900" y="5588000"/>
          <p14:tracePt t="70942" x="6305550" y="5594350"/>
          <p14:tracePt t="70960" x="6299200" y="5600700"/>
          <p14:tracePt t="70976" x="6292850" y="5600700"/>
          <p14:tracePt t="70993" x="6286500" y="5607050"/>
          <p14:tracePt t="71009" x="6280150" y="5613400"/>
          <p14:tracePt t="71026" x="6273800" y="5613400"/>
          <p14:tracePt t="71026" x="6267450" y="5619750"/>
          <p14:tracePt t="71045" x="6261100" y="5619750"/>
          <p14:tracePt t="71061" x="6254750" y="5626100"/>
          <p14:tracePt t="71081" x="6248400" y="5632450"/>
          <p14:tracePt t="71112" x="6254750" y="5632450"/>
          <p14:tracePt t="71173" x="6261100" y="5632450"/>
          <p14:tracePt t="71200" x="6261100" y="5626100"/>
          <p14:tracePt t="71249" x="6254750" y="5626100"/>
          <p14:tracePt t="71300" x="6248400" y="5626100"/>
          <p14:tracePt t="71313" x="6242050" y="5619750"/>
          <p14:tracePt t="71328" x="6235700" y="5619750"/>
          <p14:tracePt t="71345" x="6229350" y="5613400"/>
          <p14:tracePt t="71360" x="6223000" y="5607050"/>
          <p14:tracePt t="71372" x="6216650" y="5600700"/>
          <p14:tracePt t="71388" x="6210300" y="5600700"/>
          <p14:tracePt t="71404" x="6210300" y="5594350"/>
          <p14:tracePt t="71420" x="6203950" y="5600700"/>
          <p14:tracePt t="71432" x="6197600" y="5600700"/>
          <p14:tracePt t="71449" x="6191250" y="5600700"/>
          <p14:tracePt t="71465" x="6184900" y="5594350"/>
          <p14:tracePt t="71488" x="6178550" y="5594350"/>
          <p14:tracePt t="71516" x="6172200" y="5588000"/>
          <p14:tracePt t="71568" x="6172200" y="5581650"/>
          <p14:tracePt t="71609" x="6172200" y="5575300"/>
          <p14:tracePt t="71621" x="6172200" y="5568950"/>
          <p14:tracePt t="71636" x="6172200" y="5562600"/>
          <p14:tracePt t="71660" x="6172200" y="5556250"/>
          <p14:tracePt t="71712" x="6178550" y="5549900"/>
          <p14:tracePt t="71728" x="6178550" y="5543550"/>
          <p14:tracePt t="71740" x="6178550" y="5537200"/>
          <p14:tracePt t="71765" x="6172200" y="5537200"/>
          <p14:tracePt t="71816" x="6165850" y="5530850"/>
          <p14:tracePt t="71848" x="6159500" y="5530850"/>
          <p14:tracePt t="71869" x="6153150" y="5524500"/>
          <p14:tracePt t="71892" x="6146800" y="5524500"/>
          <p14:tracePt t="71908" x="6140450" y="5524500"/>
          <p14:tracePt t="71921" x="6134100" y="5524500"/>
          <p14:tracePt t="71936" x="6127750" y="5524500"/>
          <p14:tracePt t="71953" x="6121400" y="5524500"/>
          <p14:tracePt t="71968" x="6115050" y="5524500"/>
          <p14:tracePt t="71981" x="6108700" y="5524500"/>
          <p14:tracePt t="71997" x="6102350" y="5524500"/>
          <p14:tracePt t="72020" x="6102350" y="5518150"/>
          <p14:tracePt t="72065" x="6108700" y="5511800"/>
          <p14:tracePt t="72212" x="6102350" y="5505450"/>
          <p14:tracePt t="72261" x="6096000" y="5505450"/>
          <p14:tracePt t="72392" x="6089650" y="5505450"/>
          <p14:tracePt t="72433" x="6089650" y="5499100"/>
          <p14:tracePt t="72536" x="6083300" y="5505450"/>
          <p14:tracePt t="72664" x="6083300" y="5499100"/>
          <p14:tracePt t="72740" x="6076950" y="5499100"/>
          <p14:tracePt t="72800" x="6076950" y="5492750"/>
          <p14:tracePt t="72948" x="6076950" y="5486400"/>
          <p14:tracePt t="73052" x="6076950" y="5480050"/>
          <p14:tracePt t="73084" x="6076950" y="5473700"/>
          <p14:tracePt t="73112" x="6070600" y="5467350"/>
          <p14:tracePt t="73144" x="6070600" y="5461000"/>
          <p14:tracePt t="73169" x="6070600" y="5454650"/>
          <p14:tracePt t="73180" x="6076950" y="5448300"/>
          <p14:tracePt t="73196" x="6076950" y="5441950"/>
          <p14:tracePt t="73204" x="6076950" y="5435600"/>
          <p14:tracePt t="73216" x="6076950" y="5429250"/>
          <p14:tracePt t="73216" x="6083300" y="5416550"/>
          <p14:tracePt t="73234" x="6083300" y="5410200"/>
          <p14:tracePt t="73234" x="6083300" y="5403850"/>
          <p14:tracePt t="73251" x="6083300" y="5397500"/>
          <p14:tracePt t="73251" x="6083300" y="5391150"/>
          <p14:tracePt t="73268" x="6083300" y="5384800"/>
          <p14:tracePt t="73268" x="6089650" y="5378450"/>
          <p14:tracePt t="73285" x="6089650" y="5372100"/>
          <p14:tracePt t="73285" x="6089650" y="5359400"/>
          <p14:tracePt t="73301" x="6089650" y="5353050"/>
          <p14:tracePt t="73317" x="6096000" y="5346700"/>
          <p14:tracePt t="73334" x="6096000" y="5359400"/>
          <p14:tracePt t="73353" x="6102350" y="5365750"/>
          <p14:tracePt t="73369" x="6096000" y="5378450"/>
          <p14:tracePt t="73369" x="6096000" y="5384800"/>
          <p14:tracePt t="73386" x="6096000" y="5397500"/>
          <p14:tracePt t="73386" x="6096000" y="5403850"/>
          <p14:tracePt t="73402" x="6096000" y="5416550"/>
          <p14:tracePt t="73402" x="6089650" y="5429250"/>
          <p14:tracePt t="73419" x="6089650" y="5441950"/>
          <p14:tracePt t="73419" x="6089650" y="5454650"/>
          <p14:tracePt t="73419" x="6089650" y="5467350"/>
          <p14:tracePt t="73437" x="6083300" y="5480050"/>
          <p14:tracePt t="73451" x="6083300" y="5492750"/>
          <p14:tracePt t="73451" x="6076950" y="5511800"/>
          <p14:tracePt t="73469" x="6070600" y="5524500"/>
          <p14:tracePt t="73469" x="6064250" y="5537200"/>
          <p14:tracePt t="73485" x="6064250" y="5543550"/>
          <p14:tracePt t="73485" x="6057900" y="5549900"/>
          <p14:tracePt t="73503" x="6057900" y="5556250"/>
          <p14:tracePt t="73503" x="6051550" y="5562600"/>
          <p14:tracePt t="73520" x="6045200" y="5562600"/>
          <p14:tracePt t="73535" x="6038850" y="5568950"/>
          <p14:tracePt t="73557" x="6038850" y="5562600"/>
          <p14:tracePt t="73580" x="6038850" y="5556250"/>
          <p14:tracePt t="73589" x="6038850" y="5549900"/>
          <p14:tracePt t="73589" x="6038850" y="5543550"/>
          <p14:tracePt t="73602" x="6038850" y="5537200"/>
          <p14:tracePt t="73602" x="6038850" y="5524500"/>
          <p14:tracePt t="73620" x="6038850" y="5511800"/>
          <p14:tracePt t="73620" x="6038850" y="5505450"/>
          <p14:tracePt t="73636" x="6038850" y="5492750"/>
          <p14:tracePt t="73636" x="6038850" y="5467350"/>
          <p14:tracePt t="73653" x="6045200" y="5454650"/>
          <p14:tracePt t="73653" x="6045200" y="5435600"/>
          <p14:tracePt t="73670" x="6045200" y="5422900"/>
          <p14:tracePt t="73670" x="6051550" y="5410200"/>
          <p14:tracePt t="73686" x="6051550" y="5397500"/>
          <p14:tracePt t="73686" x="6057900" y="5384800"/>
          <p14:tracePt t="73702" x="6064250" y="5365750"/>
          <p14:tracePt t="73702" x="6064250" y="5353050"/>
          <p14:tracePt t="73702" x="6070600" y="5340350"/>
          <p14:tracePt t="73722" x="6076950" y="5327650"/>
          <p14:tracePt t="73735" x="6083300" y="5314950"/>
          <p14:tracePt t="73735" x="6102350" y="5289550"/>
          <p14:tracePt t="73753" x="6108700" y="5283200"/>
          <p14:tracePt t="73753" x="6115050" y="5276850"/>
          <p14:tracePt t="73770" x="6121400" y="5264150"/>
          <p14:tracePt t="73770" x="6127750" y="5257800"/>
          <p14:tracePt t="73786" x="6134100" y="5251450"/>
          <p14:tracePt t="73786" x="6140450" y="5251450"/>
          <p14:tracePt t="73804" x="6146800" y="5245100"/>
          <p14:tracePt t="73818" x="6153150" y="5257800"/>
          <p14:tracePt t="73818" x="6159500" y="5270500"/>
          <p14:tracePt t="73837" x="6159500" y="5283200"/>
          <p14:tracePt t="73837" x="6159500" y="5302250"/>
          <p14:tracePt t="73853" x="6159500" y="5321300"/>
          <p14:tracePt t="73853" x="6159500" y="5340350"/>
          <p14:tracePt t="73870" x="6159500" y="5359400"/>
          <p14:tracePt t="73870" x="6159500" y="5378450"/>
          <p14:tracePt t="73887" x="6159500" y="5397500"/>
          <p14:tracePt t="73887" x="6165850" y="5435600"/>
          <p14:tracePt t="73903" x="6165850" y="5448300"/>
          <p14:tracePt t="73903" x="6172200" y="5467350"/>
          <p14:tracePt t="73921" x="6178550" y="5473700"/>
          <p14:tracePt t="73921" x="6184900" y="5486400"/>
          <p14:tracePt t="73937" x="6184900" y="5492750"/>
          <p14:tracePt t="73937" x="6197600" y="5499100"/>
          <p14:tracePt t="73954" x="6203950" y="5499100"/>
          <p14:tracePt t="73970" x="6210300" y="5499100"/>
          <p14:tracePt t="73970" x="6216650" y="5492750"/>
          <p14:tracePt t="73988" x="6223000" y="5492750"/>
          <p14:tracePt t="74002" x="6229350" y="5480050"/>
          <p14:tracePt t="74002" x="6235700" y="5467350"/>
          <p14:tracePt t="74021" x="6242050" y="5461000"/>
          <p14:tracePt t="74021" x="6248400" y="5454650"/>
          <p14:tracePt t="74037" x="6248400" y="5448300"/>
          <p14:tracePt t="74037" x="6248400" y="5441950"/>
          <p14:tracePt t="74056" x="6254750" y="5429250"/>
          <p14:tracePt t="74056" x="6254750" y="5416550"/>
          <p14:tracePt t="74056" x="6254750" y="5403850"/>
          <p14:tracePt t="74074" x="6254750" y="5391150"/>
          <p14:tracePt t="74086" x="6261100" y="5384800"/>
          <p14:tracePt t="74086" x="6261100" y="5359400"/>
          <p14:tracePt t="74106" x="6261100" y="5353050"/>
          <p14:tracePt t="74106" x="6254750" y="5340350"/>
          <p14:tracePt t="74122" x="6254750" y="5334000"/>
          <p14:tracePt t="74122" x="6254750" y="5327650"/>
          <p14:tracePt t="74137" x="6248400" y="5321300"/>
          <p14:tracePt t="74137" x="6248400" y="5314950"/>
          <p14:tracePt t="74154" x="6242050" y="5308600"/>
          <p14:tracePt t="74170" x="6235700" y="5308600"/>
          <p14:tracePt t="74170" x="6235700" y="5314950"/>
          <p14:tracePt t="74170" x="6235700" y="5321300"/>
          <p14:tracePt t="74190" x="6229350" y="5327650"/>
          <p14:tracePt t="74190" x="6229350" y="5346700"/>
          <p14:tracePt t="74204" x="6223000" y="5365750"/>
          <p14:tracePt t="74204" x="6223000" y="5384800"/>
          <p14:tracePt t="74222" x="6223000" y="5410200"/>
          <p14:tracePt t="74222" x="6223000" y="5429250"/>
          <p14:tracePt t="74238" x="6223000" y="5454650"/>
          <p14:tracePt t="74238" x="6223000" y="5499100"/>
          <p14:tracePt t="74255" x="6223000" y="5518150"/>
          <p14:tracePt t="74255" x="6229350" y="5530850"/>
          <p14:tracePt t="74272" x="6229350" y="5543550"/>
          <p14:tracePt t="74272" x="6235700" y="5556250"/>
          <p14:tracePt t="74288" x="6235700" y="5562600"/>
          <p14:tracePt t="74303" x="6248400" y="5568950"/>
          <p14:tracePt t="74303" x="6254750" y="5562600"/>
          <p14:tracePt t="74321" x="6254750" y="5556250"/>
          <p14:tracePt t="74321" x="6261100" y="5549900"/>
          <p14:tracePt t="74338" x="6261100" y="5537200"/>
          <p14:tracePt t="74338" x="6267450" y="5530850"/>
          <p14:tracePt t="74355" x="6273800" y="5518150"/>
          <p14:tracePt t="74355" x="6280150" y="5505450"/>
          <p14:tracePt t="74355" x="6280150" y="5492750"/>
          <p14:tracePt t="74374" x="6286500" y="5480050"/>
          <p14:tracePt t="74374" x="6292850" y="5467350"/>
          <p14:tracePt t="74389" x="6299200" y="5448300"/>
          <p14:tracePt t="74389" x="6305550" y="5435600"/>
          <p14:tracePt t="74405" x="6305550" y="5416550"/>
          <p14:tracePt t="74405" x="6311900" y="5403850"/>
          <p14:tracePt t="74422" x="6318250" y="5391150"/>
          <p14:tracePt t="74422" x="6318250" y="5372100"/>
          <p14:tracePt t="74439" x="6318250" y="5359400"/>
          <p14:tracePt t="74439" x="6324600" y="5340350"/>
          <p14:tracePt t="74439" x="6324600" y="5334000"/>
          <p14:tracePt t="74458" x="6324600" y="5321300"/>
          <p14:tracePt t="74470" x="6324600" y="5308600"/>
          <p14:tracePt t="74470" x="6330950" y="5295900"/>
          <p14:tracePt t="74489" x="6330950" y="5308600"/>
          <p14:tracePt t="74524" x="6330950" y="5314950"/>
          <p14:tracePt t="74532" x="6324600" y="5327650"/>
          <p14:tracePt t="74542" x="6324600" y="5340350"/>
          <p14:tracePt t="74542" x="6324600" y="5359400"/>
          <p14:tracePt t="74556" x="6324600" y="5372100"/>
          <p14:tracePt t="74556" x="6324600" y="5391150"/>
          <p14:tracePt t="74572" x="6324600" y="5403850"/>
          <p14:tracePt t="74572" x="6324600" y="5416550"/>
          <p14:tracePt t="74589" x="6324600" y="5435600"/>
          <p14:tracePt t="74589" x="6324600" y="5448300"/>
          <p14:tracePt t="74606" x="6324600" y="5454650"/>
          <p14:tracePt t="74606" x="6324600" y="5473700"/>
          <p14:tracePt t="74623" x="6324600" y="5480050"/>
          <p14:tracePt t="74644" x="6330950" y="5473700"/>
          <p14:tracePt t="74688" x="6330950" y="5467350"/>
          <p14:tracePt t="74704" x="6330950" y="5461000"/>
          <p14:tracePt t="74728" x="6330950" y="5454650"/>
          <p14:tracePt t="74733" x="6330950" y="5448300"/>
          <p14:tracePt t="74741" x="6337300" y="5441950"/>
          <p14:tracePt t="74755" x="6337300" y="5435600"/>
          <p14:tracePt t="74755" x="6337300" y="5416550"/>
          <p14:tracePt t="74773" x="6343650" y="5410200"/>
          <p14:tracePt t="74773" x="6343650" y="5397500"/>
          <p14:tracePt t="74790" x="6350000" y="5384800"/>
          <p14:tracePt t="74790" x="6356350" y="5372100"/>
          <p14:tracePt t="74806" x="6356350" y="5359400"/>
          <p14:tracePt t="74806" x="6362700" y="5340350"/>
          <p14:tracePt t="74806" x="6369050" y="5327650"/>
          <p14:tracePt t="74825" x="6375400" y="5308600"/>
          <p14:tracePt t="74838" x="6375400" y="5289550"/>
          <p14:tracePt t="74838" x="6388100" y="5257800"/>
          <p14:tracePt t="74856" x="6388100" y="5245100"/>
          <p14:tracePt t="74856" x="6394450" y="5226050"/>
          <p14:tracePt t="74873" x="6394450" y="5213350"/>
          <p14:tracePt t="74873" x="6400800" y="5194300"/>
          <p14:tracePt t="74890" x="6400800" y="5181600"/>
          <p14:tracePt t="74890" x="6400800" y="5168900"/>
          <p14:tracePt t="74906" x="6407150" y="5156200"/>
          <p14:tracePt t="74906" x="6407150" y="5130800"/>
          <p14:tracePt t="74924" x="6407150" y="5124450"/>
          <p14:tracePt t="74924" x="6407150" y="5111750"/>
          <p14:tracePt t="74940" x="6407150" y="5105400"/>
          <p14:tracePt t="74940" x="6413500" y="5092700"/>
          <p14:tracePt t="74957" x="6413500" y="5080000"/>
          <p14:tracePt t="74957" x="6413500" y="5054600"/>
          <p14:tracePt t="74974" x="6413500" y="5041900"/>
          <p14:tracePt t="74974" x="6413500" y="5029200"/>
          <p14:tracePt t="74991" x="6413500" y="5010150"/>
          <p14:tracePt t="74991" x="6413500" y="4997450"/>
          <p14:tracePt t="75007" x="6419850" y="4984750"/>
          <p14:tracePt t="75007" x="6419850" y="4978400"/>
          <p14:tracePt t="75024" x="6419850" y="4965700"/>
          <p14:tracePt t="75024" x="6419850" y="4946650"/>
          <p14:tracePt t="75042" x="6419850" y="4940300"/>
          <p14:tracePt t="75042" x="6419850" y="4933950"/>
          <p14:tracePt t="75057" x="6413500" y="4921250"/>
          <p14:tracePt t="75057" x="6413500" y="4908550"/>
          <p14:tracePt t="75074" x="6407150" y="4902200"/>
          <p14:tracePt t="75074" x="6407150" y="4895850"/>
          <p14:tracePt t="75091" x="6400800" y="4883150"/>
          <p14:tracePt t="75091" x="6394450" y="4876800"/>
          <p14:tracePt t="75091" x="6388100" y="4876800"/>
          <p14:tracePt t="75109" x="6381750" y="4870450"/>
          <p14:tracePt t="75122" x="6375400" y="4876800"/>
          <p14:tracePt t="75122" x="6362700" y="4902200"/>
          <p14:tracePt t="75141" x="6350000" y="4921250"/>
          <p14:tracePt t="75141" x="6343650" y="4953000"/>
          <p14:tracePt t="75157" x="6337300" y="4991100"/>
          <p14:tracePt t="75157" x="6330950" y="5029200"/>
          <p14:tracePt t="75174" x="6318250" y="5073650"/>
          <p14:tracePt t="75174" x="6311900" y="5111750"/>
          <p14:tracePt t="75191" x="6311900" y="5156200"/>
          <p14:tracePt t="75191" x="6305550" y="5194300"/>
          <p14:tracePt t="75191" x="6305550" y="5226050"/>
          <p14:tracePt t="75210" x="6305550" y="5251450"/>
          <p14:tracePt t="75210" x="6311900" y="5276850"/>
          <p14:tracePt t="75224" x="6318250" y="5295900"/>
          <p14:tracePt t="75224" x="6324600" y="5302250"/>
          <p14:tracePt t="75241" x="6324600" y="5308600"/>
          <p14:tracePt t="75241" x="6330950" y="5314950"/>
          <p14:tracePt t="75258" x="6343650" y="5314950"/>
          <p14:tracePt t="75258" x="6356350" y="5302250"/>
          <p14:tracePt t="75274" x="6362700" y="5289550"/>
          <p14:tracePt t="75274" x="6375400" y="5270500"/>
          <p14:tracePt t="75291" x="6381750" y="5251450"/>
          <p14:tracePt t="75291" x="6394450" y="5226050"/>
          <p14:tracePt t="75308" x="6407150" y="5194300"/>
          <p14:tracePt t="75308" x="6419850" y="5162550"/>
          <p14:tracePt t="75325" x="6432550" y="5130800"/>
          <p14:tracePt t="75325" x="6451600" y="5060950"/>
          <p14:tracePt t="75341" x="6464300" y="5022850"/>
          <p14:tracePt t="75341" x="6477000" y="4991100"/>
          <p14:tracePt t="75358" x="6483350" y="4959350"/>
          <p14:tracePt t="75358" x="6489700" y="4933950"/>
          <p14:tracePt t="75375" x="6496050" y="4908550"/>
          <p14:tracePt t="75375" x="6496050" y="4889500"/>
          <p14:tracePt t="75375" x="6502400" y="4870450"/>
          <p14:tracePt t="75394" x="6502400" y="4857750"/>
          <p14:tracePt t="75394" x="6496050" y="4845050"/>
          <p14:tracePt t="75409" x="6496050" y="4838700"/>
          <p14:tracePt t="75424" x="6489700" y="4832350"/>
          <p14:tracePt t="75424" x="6483350" y="4838700"/>
          <p14:tracePt t="75442" x="6477000" y="4845050"/>
          <p14:tracePt t="75442" x="6464300" y="4857750"/>
          <p14:tracePt t="75458" x="6457950" y="4876800"/>
          <p14:tracePt t="75458" x="6451600" y="4895850"/>
          <p14:tracePt t="75458" x="6438900" y="4927600"/>
          <p14:tracePt t="75477" x="6426200" y="4959350"/>
          <p14:tracePt t="75490" x="6419850" y="4997450"/>
          <p14:tracePt t="75490" x="6394450" y="5080000"/>
          <p14:tracePt t="75509" x="6388100" y="5118100"/>
          <p14:tracePt t="75509" x="6381750" y="5156200"/>
          <p14:tracePt t="75525" x="6375400" y="5187950"/>
          <p14:tracePt t="75525" x="6369050" y="5213350"/>
          <p14:tracePt t="75542" x="6362700" y="5238750"/>
          <p14:tracePt t="75542" x="6362700" y="5257800"/>
          <p14:tracePt t="75542" x="6362700" y="5276850"/>
          <p14:tracePt t="75561" x="6356350" y="5283200"/>
          <p14:tracePt t="75561" x="6356350" y="5295900"/>
          <p14:tracePt t="75575" x="6356350" y="5302250"/>
          <p14:tracePt t="75575" x="6356350" y="5308600"/>
          <p14:tracePt t="75592" x="6356350" y="5314950"/>
          <p14:tracePt t="75607" x="6350000" y="5321300"/>
          <p14:tracePt t="75624" x="6343650" y="5321300"/>
          <p14:tracePt t="75672" x="6337300" y="5321300"/>
          <p14:tracePt t="75684" x="6330950" y="5321300"/>
          <p14:tracePt t="75701" x="6324600" y="5314950"/>
          <p14:tracePt t="75717" x="6318250" y="5314950"/>
          <p14:tracePt t="75744" x="6324600" y="5321300"/>
          <p14:tracePt t="75785" x="6318250" y="5314950"/>
          <p14:tracePt t="75896" x="6324600" y="5308600"/>
          <p14:tracePt t="75912" x="6324600" y="5302250"/>
          <p14:tracePt t="75921" x="6324600" y="5289550"/>
          <p14:tracePt t="75925" x="6330950" y="5283200"/>
          <p14:tracePt t="75925" x="6330950" y="5270500"/>
          <p14:tracePt t="75944" x="6337300" y="5257800"/>
          <p14:tracePt t="75944" x="6337300" y="5245100"/>
          <p14:tracePt t="75960" x="6343650" y="5226050"/>
          <p14:tracePt t="75960" x="6350000" y="5213350"/>
          <p14:tracePt t="75977" x="6356350" y="5194300"/>
          <p14:tracePt t="75977" x="6369050" y="5156200"/>
          <p14:tracePt t="75993" x="6375400" y="5137150"/>
          <p14:tracePt t="75993" x="6381750" y="5124450"/>
          <p14:tracePt t="76010" x="6388100" y="5111750"/>
          <p14:tracePt t="76010" x="6394450" y="5099050"/>
          <p14:tracePt t="76027" x="6400800" y="5092700"/>
          <p14:tracePt t="76043" x="6407150" y="5080000"/>
          <p14:tracePt t="76043" x="6413500" y="5086350"/>
          <p14:tracePt t="76062" x="6413500" y="5099050"/>
          <p14:tracePt t="76062" x="6413500" y="5111750"/>
          <p14:tracePt t="76077" x="6413500" y="5130800"/>
          <p14:tracePt t="76077" x="6407150" y="5149850"/>
          <p14:tracePt t="76094" x="6407150" y="5175250"/>
          <p14:tracePt t="76094" x="6407150" y="5200650"/>
          <p14:tracePt t="76110" x="6407150" y="5232400"/>
          <p14:tracePt t="76110" x="6413500" y="5257800"/>
          <p14:tracePt t="76110" x="6413500" y="5283200"/>
          <p14:tracePt t="76130" x="6413500" y="5302250"/>
          <p14:tracePt t="76142" x="6419850" y="5321300"/>
          <p14:tracePt t="76142" x="6426200" y="5353050"/>
          <p14:tracePt t="76161" x="6432550" y="5365750"/>
          <p14:tracePt t="76161" x="6438900" y="5378450"/>
          <p14:tracePt t="76177" x="6438900" y="5384800"/>
          <p14:tracePt t="76177" x="6445250" y="5391150"/>
          <p14:tracePt t="76194" x="6451600" y="5397500"/>
          <p14:tracePt t="76209" x="6457950" y="5397500"/>
          <p14:tracePt t="76226" x="6464300" y="5397500"/>
          <p14:tracePt t="76243" x="6464300" y="5391150"/>
          <p14:tracePt t="76264" x="6464300" y="5384800"/>
          <p14:tracePt t="76300" x="6457950" y="5384800"/>
          <p14:tracePt t="76324" x="6451600" y="5384800"/>
          <p14:tracePt t="76348" x="6445250" y="5391150"/>
          <p14:tracePt t="76368" x="6438900" y="5391150"/>
          <p14:tracePt t="76384" x="6432550" y="5397500"/>
          <p14:tracePt t="76401" x="6426200" y="5397500"/>
          <p14:tracePt t="76412" x="6419850" y="5397500"/>
          <p14:tracePt t="76464" x="6413500" y="5391150"/>
          <p14:tracePt t="76488" x="6413500" y="5384800"/>
          <p14:tracePt t="76504" x="6407150" y="5378450"/>
          <p14:tracePt t="76520" x="6407150" y="5372100"/>
          <p14:tracePt t="76532" x="6400800" y="5365750"/>
          <p14:tracePt t="76548" x="6394450" y="5359400"/>
          <p14:tracePt t="76584" x="6394450" y="5353050"/>
          <p14:tracePt t="76600" x="6388100" y="5346700"/>
          <p14:tracePt t="76625" x="6388100" y="5340350"/>
          <p14:tracePt t="76640" x="6381750" y="5334000"/>
          <p14:tracePt t="76668" x="6375400" y="5327650"/>
          <p14:tracePt t="76700" x="6375400" y="5321300"/>
          <p14:tracePt t="76712" x="6375400" y="5314950"/>
          <p14:tracePt t="76728" x="6369050" y="5308600"/>
          <p14:tracePt t="76752" x="6362700" y="5308600"/>
          <p14:tracePt t="76804" x="6356350" y="5308600"/>
          <p14:tracePt t="76824" x="6350000" y="5308600"/>
          <p14:tracePt t="76848" x="6343650" y="5308600"/>
          <p14:tracePt t="76872" x="6337300" y="5308600"/>
          <p14:tracePt t="76885" x="6330950" y="5308600"/>
          <p14:tracePt t="76908" x="6324600" y="5308600"/>
          <p14:tracePt t="76932" x="6318250" y="5308600"/>
          <p14:tracePt t="77000" x="6311900" y="5302250"/>
          <p14:tracePt t="77053" x="6305550" y="5302250"/>
          <p14:tracePt t="77088" x="6305550" y="5295900"/>
          <p14:tracePt t="77132" x="6305550" y="5289550"/>
          <p14:tracePt t="77165" x="6311900" y="5283200"/>
          <p14:tracePt t="77200" x="6311900" y="5276850"/>
          <p14:tracePt t="77216" x="6318250" y="5276850"/>
          <p14:tracePt t="77240" x="6324600" y="5270500"/>
          <p14:tracePt t="77268" x="6330950" y="5270500"/>
          <p14:tracePt t="77321" x="6330950" y="5276850"/>
          <p14:tracePt t="77404" x="6324600" y="5283200"/>
          <p14:tracePt t="77464" x="6318250" y="5283200"/>
          <p14:tracePt t="77516" x="6318250" y="5289550"/>
          <p14:tracePt t="77592" x="6311900" y="5289550"/>
          <p14:tracePt t="77672" x="6305550" y="5295900"/>
          <p14:tracePt t="77712" x="6299200" y="5295900"/>
          <p14:tracePt t="77740" x="6292850" y="5295900"/>
          <p14:tracePt t="77772" x="6286500" y="5302250"/>
          <p14:tracePt t="77808" x="6280150" y="5308600"/>
          <p14:tracePt t="77841" x="6286500" y="5308600"/>
          <p14:tracePt t="78049" x="6292850" y="5308600"/>
          <p14:tracePt t="78073" x="6299200" y="5308600"/>
          <p14:tracePt t="78108" x="6299200" y="5314950"/>
          <p14:tracePt t="78160" x="6305550" y="5321300"/>
          <p14:tracePt t="78280" x="6305550" y="5314950"/>
          <p14:tracePt t="78380" x="6311900" y="5314950"/>
          <p14:tracePt t="78416" x="6318250" y="5314950"/>
          <p14:tracePt t="78680" x="6318250" y="5308600"/>
          <p14:tracePt t="78708" x="6318250" y="5314950"/>
          <p14:tracePt t="78761" x="6318250" y="5321300"/>
          <p14:tracePt t="78836" x="6318250" y="5327650"/>
          <p14:tracePt t="78860" x="6318250" y="5334000"/>
          <p14:tracePt t="78865" x="6318250" y="5340350"/>
          <p14:tracePt t="78896" x="6311900" y="5346700"/>
          <p14:tracePt t="78940" x="6311900" y="5353050"/>
          <p14:tracePt t="79084" x="6305550" y="5359400"/>
          <p14:tracePt t="79188" x="6299200" y="5359400"/>
          <p14:tracePt t="79225" x="6292850" y="5359400"/>
          <p14:tracePt t="79256" x="6286500" y="5359400"/>
          <p14:tracePt t="79292" x="6286500" y="5365750"/>
          <p14:tracePt t="79309" x="6280150" y="5365750"/>
          <p14:tracePt t="79341" x="6273800" y="5359400"/>
          <p14:tracePt t="79392" x="6273800" y="5365750"/>
          <p14:tracePt t="79472" x="6273800" y="5359400"/>
          <p14:tracePt t="79512" x="6280150" y="5359400"/>
          <p14:tracePt t="79549" x="6273800" y="5359400"/>
          <p14:tracePt t="79608" x="6267450" y="5353050"/>
          <p14:tracePt t="79704" x="6267450" y="5346700"/>
          <p14:tracePt t="79804" x="6261100" y="5353050"/>
          <p14:tracePt t="79832" x="6254750" y="5359400"/>
          <p14:tracePt t="79880" x="6248400" y="5359400"/>
          <p14:tracePt t="80036" x="6242050" y="5353050"/>
          <p14:tracePt t="80132" x="6235700" y="5359400"/>
          <p14:tracePt t="80172" x="6229350" y="5359400"/>
          <p14:tracePt t="80192" x="6223000" y="5359400"/>
          <p14:tracePt t="80224" x="6216650" y="5359400"/>
          <p14:tracePt t="80425" x="6210300" y="5365750"/>
          <p14:tracePt t="80472" x="6210300" y="5372100"/>
          <p14:tracePt t="80500" x="6203950" y="5372100"/>
          <p14:tracePt t="80552" x="6197600" y="5372100"/>
          <p14:tracePt t="80584" x="6197600" y="5378450"/>
          <p14:tracePt t="80605" x="6197600" y="5384800"/>
          <p14:tracePt t="80645" x="6203950" y="5384800"/>
          <p14:tracePt t="80672" x="6203950" y="5391150"/>
          <p14:tracePt t="80724" x="6210300" y="5397500"/>
          <p14:tracePt t="80756" x="6203950" y="5397500"/>
          <p14:tracePt t="80772" x="6203950" y="5403850"/>
          <p14:tracePt t="80852" x="6210300" y="5397500"/>
          <p14:tracePt t="80936" x="6210300" y="5403850"/>
          <p14:tracePt t="81048" x="6210300" y="5397500"/>
          <p14:tracePt t="81084" x="6210300" y="5391150"/>
          <p14:tracePt t="81108" x="6203950" y="5397500"/>
          <p14:tracePt t="81140" x="6197600" y="5397500"/>
          <p14:tracePt t="81168" x="6184900" y="5397500"/>
          <p14:tracePt t="81260" x="6184900" y="5391150"/>
          <p14:tracePt t="81288" x="6184900" y="5384800"/>
          <p14:tracePt t="81332" x="6178550" y="5391150"/>
          <p14:tracePt t="81381" x="6178550" y="5384800"/>
          <p14:tracePt t="81401" x="6184900" y="5378450"/>
          <p14:tracePt t="81432" x="6191250" y="5372100"/>
          <p14:tracePt t="81520" x="6197600" y="5378450"/>
          <p14:tracePt t="81545" x="6197600" y="5372100"/>
          <p14:tracePt t="81572" x="6197600" y="5365750"/>
          <p14:tracePt t="81588" x="6203950" y="5365750"/>
          <p14:tracePt t="81664" x="6197600" y="5365750"/>
          <p14:tracePt t="81716" x="6197600" y="5372100"/>
          <p14:tracePt t="81760" x="6197600" y="5378450"/>
          <p14:tracePt t="81792" x="6197600" y="5372100"/>
          <p14:tracePt t="81836" x="6191250" y="5372100"/>
          <p14:tracePt t="81864" x="6184900" y="5378450"/>
          <p14:tracePt t="81872" x="6184900" y="5384800"/>
          <p14:tracePt t="81889" x="6184900" y="5391150"/>
          <p14:tracePt t="81925" x="6178550" y="5391150"/>
          <p14:tracePt t="81956" x="6172200" y="5391150"/>
          <p14:tracePt t="81984" x="6172200" y="5397500"/>
          <p14:tracePt t="82008" x="6165850" y="5397500"/>
          <p14:tracePt t="82052" x="6165850" y="5403850"/>
          <p14:tracePt t="82060" x="6159500" y="5410200"/>
          <p14:tracePt t="82100" x="6153150" y="5416550"/>
          <p14:tracePt t="82112" x="6146800" y="5422900"/>
          <p14:tracePt t="82160" x="6140450" y="5416550"/>
          <p14:tracePt t="82204" x="6134100" y="5422900"/>
          <p14:tracePt t="82224" x="6127750" y="5422900"/>
          <p14:tracePt t="82248" x="6121400" y="5422900"/>
          <p14:tracePt t="82273" x="6121400" y="5429250"/>
          <p14:tracePt t="82292" x="6115050" y="5435600"/>
          <p14:tracePt t="82325" x="6108700" y="5441950"/>
          <p14:tracePt t="82352" x="6108700" y="5448300"/>
          <p14:tracePt t="82360" x="6102350" y="5448300"/>
          <p14:tracePt t="82376" x="6096000" y="5454650"/>
          <p14:tracePt t="82400" x="6096000" y="5448300"/>
          <p14:tracePt t="82452" x="6089650" y="5448300"/>
          <p14:tracePt t="82480" x="6083300" y="5448300"/>
          <p14:tracePt t="82496" x="6083300" y="5454650"/>
          <p14:tracePt t="82512" x="6076950" y="5454650"/>
          <p14:tracePt t="82524" x="6070600" y="5461000"/>
          <p14:tracePt t="82540" x="6064250" y="5467350"/>
          <p14:tracePt t="82564" x="6057900" y="5467350"/>
          <p14:tracePt t="82584" x="6051550" y="5473700"/>
          <p14:tracePt t="82616" x="6045200" y="5480050"/>
          <p14:tracePt t="82712" x="6051550" y="5486400"/>
          <p14:tracePt t="82780" x="6051550" y="5492750"/>
          <p14:tracePt t="82796" x="6057900" y="5499100"/>
          <p14:tracePt t="82821" x="6064250" y="5505450"/>
          <p14:tracePt t="82840" x="6070600" y="5511800"/>
          <p14:tracePt t="82892" x="6076950" y="5505450"/>
          <p14:tracePt t="82916" x="6083300" y="5511800"/>
          <p14:tracePt t="82984" x="6076950" y="5524500"/>
          <p14:tracePt t="83012" x="6076950" y="5530850"/>
          <p14:tracePt t="83036" x="6070600" y="5537200"/>
          <p14:tracePt t="83053" x="6064250" y="5543550"/>
          <p14:tracePt t="83064" x="6064250" y="5549900"/>
          <p14:tracePt t="83080" x="6057900" y="5556250"/>
          <p14:tracePt t="83096" x="6051550" y="5562600"/>
          <p14:tracePt t="83132" x="6045200" y="5562600"/>
          <p14:tracePt t="83157" x="6045200" y="5568950"/>
          <p14:tracePt t="83164" x="6038850" y="5575300"/>
          <p14:tracePt t="83185" x="6038850" y="5581650"/>
          <p14:tracePt t="83193" x="6038850" y="5588000"/>
          <p14:tracePt t="83208" x="6045200" y="5594350"/>
          <p14:tracePt t="83232" x="6051550" y="5594350"/>
          <p14:tracePt t="83252" x="6057900" y="5594350"/>
          <p14:tracePt t="83276" x="6064250" y="5594350"/>
          <p14:tracePt t="83300" x="6070600" y="5600700"/>
          <p14:tracePt t="83312" x="6076950" y="5594350"/>
          <p14:tracePt t="83336" x="6083300" y="5594350"/>
          <p14:tracePt t="83360" x="6089650" y="5588000"/>
          <p14:tracePt t="83373" x="6096000" y="5581650"/>
          <p14:tracePt t="83397" x="6096000" y="5575300"/>
          <p14:tracePt t="83425" x="6102350" y="5575300"/>
          <p14:tracePt t="83440" x="6102350" y="5562600"/>
          <p14:tracePt t="83464" x="6102350" y="5556250"/>
          <p14:tracePt t="83481" x="6096000" y="5556250"/>
          <p14:tracePt t="83540" x="6096000" y="5562600"/>
          <p14:tracePt t="83552" x="6089650" y="5562600"/>
          <p14:tracePt t="83592" x="6083300" y="5562600"/>
          <p14:tracePt t="83628" x="6083300" y="5568950"/>
          <p14:tracePt t="83652" x="6089650" y="5568950"/>
          <p14:tracePt t="83673" x="6102350" y="5562600"/>
          <p14:tracePt t="83724" x="6102350" y="5568950"/>
          <p14:tracePt t="83868" x="6096000" y="5568950"/>
          <p14:tracePt t="83892" x="6089650" y="5575300"/>
          <p14:tracePt t="83912" x="6083300" y="5575300"/>
          <p14:tracePt t="83936" x="6076950" y="5581650"/>
          <p14:tracePt t="83960" x="6070600" y="5581650"/>
          <p14:tracePt t="83980" x="6070600" y="5588000"/>
          <p14:tracePt t="84004" x="6064250" y="5588000"/>
          <p14:tracePt t="84024" x="6051550" y="5588000"/>
          <p14:tracePt t="84049" x="6045200" y="5588000"/>
          <p14:tracePt t="84080" x="6038850" y="5588000"/>
          <p14:tracePt t="84100" x="6032500" y="5594350"/>
          <p14:tracePt t="84124" x="6026150" y="5594350"/>
          <p14:tracePt t="84152" x="6026150" y="5588000"/>
          <p14:tracePt t="84176" x="6019800" y="5588000"/>
          <p14:tracePt t="84200" x="6013450" y="5588000"/>
          <p14:tracePt t="84229" x="6007100" y="5588000"/>
          <p14:tracePt t="84244" x="6000750" y="5594350"/>
          <p14:tracePt t="84260" x="5994400" y="5594350"/>
          <p14:tracePt t="84272" x="5988050" y="5600700"/>
          <p14:tracePt t="84288" x="5981700" y="5600700"/>
          <p14:tracePt t="84304" x="5975350" y="5600700"/>
          <p14:tracePt t="84321" x="5969000" y="5600700"/>
          <p14:tracePt t="84332" x="5962650" y="5600700"/>
          <p14:tracePt t="84348" x="5956300" y="5600700"/>
          <p14:tracePt t="84365" x="5949950" y="5600700"/>
          <p14:tracePt t="84380" x="5943600" y="5600700"/>
          <p14:tracePt t="84392" x="5937250" y="5600700"/>
          <p14:tracePt t="84403" x="5930900" y="5600700"/>
          <p14:tracePt t="84419" x="5924550" y="5594350"/>
          <p14:tracePt t="84436" x="5918200" y="5594350"/>
          <p14:tracePt t="84453" x="5911850" y="5588000"/>
          <p14:tracePt t="84470" x="5905500" y="5581650"/>
          <p14:tracePt t="84470" x="5905500" y="5575300"/>
          <p14:tracePt t="84488" x="5905500" y="5568950"/>
          <p14:tracePt t="84488" x="5899150" y="5549900"/>
          <p14:tracePt t="84505" x="5899150" y="5543550"/>
          <p14:tracePt t="84520" x="5892800" y="5537200"/>
          <p14:tracePt t="84537" x="5892800" y="5530850"/>
          <p14:tracePt t="84554" x="5886450" y="5524500"/>
          <p14:tracePt t="84570" x="5892800" y="5530850"/>
          <p14:tracePt t="84589" x="5899150" y="5543550"/>
          <p14:tracePt t="84605" x="5899150" y="5549900"/>
          <p14:tracePt t="84605" x="5905500" y="5562600"/>
          <p14:tracePt t="84622" x="5911850" y="5568950"/>
          <p14:tracePt t="84622" x="5911850" y="5575300"/>
          <p14:tracePt t="84638" x="5918200" y="5588000"/>
          <p14:tracePt t="84638" x="5924550" y="5594350"/>
          <p14:tracePt t="84638" x="5924550" y="5600700"/>
          <p14:tracePt t="84657" x="5930900" y="5607050"/>
          <p14:tracePt t="84670" x="5930900" y="5613400"/>
          <p14:tracePt t="84670" x="5924550" y="5626100"/>
          <p14:tracePt t="84688" x="5918200" y="5632450"/>
          <p14:tracePt t="84704" x="5911850" y="5632450"/>
          <p14:tracePt t="84704" x="5905500" y="5638800"/>
          <p14:tracePt t="84722" x="5899150" y="5638800"/>
          <p14:tracePt t="84722" x="5892800" y="5638800"/>
          <p14:tracePt t="84722" x="5880100" y="5638800"/>
          <p14:tracePt t="84741" x="5873750" y="5638800"/>
          <p14:tracePt t="84741" x="5867400" y="5638800"/>
          <p14:tracePt t="84755" x="5861050" y="5638800"/>
          <p14:tracePt t="84755" x="5854700" y="5638800"/>
          <p14:tracePt t="84772" x="5842000" y="5638800"/>
          <p14:tracePt t="84772" x="5835650" y="5638800"/>
          <p14:tracePt t="84789" x="5829300" y="5638800"/>
          <p14:tracePt t="84789" x="5822950" y="5632450"/>
          <p14:tracePt t="84805" x="5816600" y="5626100"/>
          <p14:tracePt t="84821" x="5816600" y="5619750"/>
          <p14:tracePt t="84837" x="5822950" y="5613400"/>
          <p14:tracePt t="84854" x="5829300" y="5607050"/>
          <p14:tracePt t="84854" x="5848350" y="5588000"/>
          <p14:tracePt t="84873" x="5861050" y="5581650"/>
          <p14:tracePt t="84873" x="5880100" y="5568950"/>
          <p14:tracePt t="84889" x="5892800" y="5562600"/>
          <p14:tracePt t="84889" x="5911850" y="5556250"/>
          <p14:tracePt t="84906" x="5930900" y="5543550"/>
          <p14:tracePt t="84906" x="5943600" y="5537200"/>
          <p14:tracePt t="84922" x="5962650" y="5530850"/>
          <p14:tracePt t="84922" x="5975350" y="5524500"/>
          <p14:tracePt t="84922" x="5988050" y="5524500"/>
          <p14:tracePt t="84942" x="6000750" y="5524500"/>
          <p14:tracePt t="84954" x="6013450" y="5518150"/>
          <p14:tracePt t="84954" x="6019800" y="5518150"/>
          <p14:tracePt t="84973" x="6026150" y="5524500"/>
          <p14:tracePt t="84973" x="6026150" y="5530850"/>
          <p14:tracePt t="84989" x="6013450" y="5530850"/>
          <p14:tracePt t="85005" x="6007100" y="5537200"/>
          <p14:tracePt t="85005" x="6000750" y="5543550"/>
          <p14:tracePt t="85005" x="5988050" y="5549900"/>
          <p14:tracePt t="85025" x="5975350" y="5549900"/>
          <p14:tracePt t="85038" x="5962650" y="5549900"/>
          <p14:tracePt t="85038" x="5943600" y="5562600"/>
          <p14:tracePt t="85058" x="5930900" y="5562600"/>
          <p14:tracePt t="85058" x="5924550" y="5562600"/>
          <p14:tracePt t="85073" x="5918200" y="5568950"/>
          <p14:tracePt t="85073" x="5905500" y="5568950"/>
          <p14:tracePt t="85090" x="5905500" y="5581650"/>
          <p14:tracePt t="85120" x="5911850" y="5588000"/>
          <p14:tracePt t="85128" x="5918200" y="5594350"/>
          <p14:tracePt t="85144" x="5924550" y="5607050"/>
          <p14:tracePt t="85155" x="5924550" y="5613400"/>
          <p14:tracePt t="85155" x="5930900" y="5645150"/>
          <p14:tracePt t="85173" x="5930900" y="5657850"/>
          <p14:tracePt t="85173" x="5930900" y="5676900"/>
          <p14:tracePt t="85190" x="5924550" y="5695950"/>
          <p14:tracePt t="85190" x="5924550" y="5715000"/>
          <p14:tracePt t="85207" x="5918200" y="5727700"/>
          <p14:tracePt t="85207" x="5905500" y="5746750"/>
          <p14:tracePt t="85207" x="5899150" y="5765800"/>
          <p14:tracePt t="85226" x="5886450" y="5784850"/>
          <p14:tracePt t="85239" x="5873750" y="5797550"/>
          <p14:tracePt t="85239" x="5848350" y="5822950"/>
          <p14:tracePt t="85257" x="5835650" y="5842000"/>
          <p14:tracePt t="85257" x="5822950" y="5854700"/>
          <p14:tracePt t="85274" x="5803900" y="5867400"/>
          <p14:tracePt t="85274" x="5791200" y="5880100"/>
          <p14:tracePt t="85290" x="5778500" y="5892800"/>
          <p14:tracePt t="85290" x="5765800" y="5905500"/>
          <p14:tracePt t="85290" x="5746750" y="5911850"/>
          <p14:tracePt t="85309" x="5734050" y="5911850"/>
          <p14:tracePt t="85322" x="5727700" y="5918200"/>
          <p14:tracePt t="85322" x="5708650" y="5924550"/>
          <p14:tracePt t="85341" x="5702300" y="5924550"/>
          <p14:tracePt t="85341" x="5695950" y="5924550"/>
          <p14:tracePt t="85358" x="5695950" y="5918200"/>
          <p14:tracePt t="85373" x="5689600" y="5905500"/>
          <p14:tracePt t="85373" x="5689600" y="5899150"/>
          <p14:tracePt t="85373" x="5689600" y="5886450"/>
          <p14:tracePt t="85393" x="5689600" y="5873750"/>
          <p14:tracePt t="85393" x="5689600" y="5861050"/>
          <p14:tracePt t="85408" x="5683250" y="5842000"/>
          <p14:tracePt t="85408" x="5683250" y="5829300"/>
          <p14:tracePt t="85424" x="5683250" y="5810250"/>
          <p14:tracePt t="85424" x="5683250" y="5791200"/>
          <p14:tracePt t="85441" x="5683250" y="5778500"/>
          <p14:tracePt t="85441" x="5683250" y="5759450"/>
          <p14:tracePt t="85457" x="5676900" y="5740400"/>
          <p14:tracePt t="85457" x="5676900" y="5702300"/>
          <p14:tracePt t="85474" x="5676900" y="5689600"/>
          <p14:tracePt t="85474" x="5676900" y="5670550"/>
          <p14:tracePt t="85491" x="5676900" y="5657850"/>
          <p14:tracePt t="85491" x="5676900" y="5645150"/>
          <p14:tracePt t="85508" x="5676900" y="5626100"/>
          <p14:tracePt t="85508" x="5676900" y="5607050"/>
          <p14:tracePt t="85525" x="5676900" y="5594350"/>
          <p14:tracePt t="85525" x="5683250" y="5581650"/>
          <p14:tracePt t="85541" x="5683250" y="5568950"/>
          <p14:tracePt t="85541" x="5689600" y="5562600"/>
          <p14:tracePt t="85558" x="5689600" y="5556250"/>
          <p14:tracePt t="85558" x="5702300" y="5556250"/>
          <p14:tracePt t="85575" x="5708650" y="5549900"/>
          <p14:tracePt t="85575" x="5715000" y="5549900"/>
          <p14:tracePt t="85575" x="5727700" y="5556250"/>
          <p14:tracePt t="85593" x="5734050" y="5562600"/>
          <p14:tracePt t="85606" x="5746750" y="5568950"/>
          <p14:tracePt t="85606" x="5784850" y="5588000"/>
          <p14:tracePt t="85625" x="5803900" y="5600700"/>
          <p14:tracePt t="85625" x="5816600" y="5613400"/>
          <p14:tracePt t="85642" x="5842000" y="5619750"/>
          <p14:tracePt t="85642" x="5861050" y="5626100"/>
          <p14:tracePt t="85658" x="5880100" y="5632450"/>
          <p14:tracePt t="85658" x="5899150" y="5638800"/>
          <p14:tracePt t="85675" x="5918200" y="5638800"/>
          <p14:tracePt t="85675" x="5930900" y="5645150"/>
          <p14:tracePt t="85675" x="5943600" y="5645150"/>
          <p14:tracePt t="85694" x="5956300" y="5645150"/>
          <p14:tracePt t="85694" x="5962650" y="5651500"/>
          <p14:tracePt t="85709" x="5969000" y="5651500"/>
          <p14:tracePt t="85724" x="5975350" y="5651500"/>
          <p14:tracePt t="85740" x="5969000" y="5651500"/>
          <p14:tracePt t="85772" x="5962650" y="5645150"/>
          <p14:tracePt t="85788" x="5956300" y="5638800"/>
          <p14:tracePt t="85797" x="5956300" y="5632450"/>
          <p14:tracePt t="85807" x="5949950" y="5626100"/>
          <p14:tracePt t="85807" x="5937250" y="5613400"/>
          <p14:tracePt t="85826" x="5930900" y="5607050"/>
          <p14:tracePt t="85826" x="5924550" y="5594350"/>
          <p14:tracePt t="85842" x="5911850" y="5588000"/>
          <p14:tracePt t="85842" x="5899150" y="5575300"/>
          <p14:tracePt t="85859" x="5892800" y="5562600"/>
          <p14:tracePt t="85859" x="5880100" y="5549900"/>
          <p14:tracePt t="85876" x="5867400" y="5537200"/>
          <p14:tracePt t="85876" x="5848350" y="5511800"/>
          <p14:tracePt t="85894" x="5842000" y="5499100"/>
          <p14:tracePt t="85894" x="5835650" y="5486400"/>
          <p14:tracePt t="85909" x="5829300" y="5480050"/>
          <p14:tracePt t="85909" x="5822950" y="5473700"/>
          <p14:tracePt t="85926" x="5822950" y="5461000"/>
          <p14:tracePt t="85926" x="5829300" y="5454650"/>
          <p14:tracePt t="85926" x="5829300" y="5448300"/>
          <p14:tracePt t="85945" x="5842000" y="5435600"/>
          <p14:tracePt t="85958" x="5848350" y="5429250"/>
          <p14:tracePt t="85958" x="5880100" y="5416550"/>
          <p14:tracePt t="85977" x="5899150" y="5403850"/>
          <p14:tracePt t="85977" x="5924550" y="5397500"/>
          <p14:tracePt t="85993" x="5943600" y="5391150"/>
          <p14:tracePt t="85993" x="5969000" y="5391150"/>
          <p14:tracePt t="86009" x="5988050" y="5384800"/>
          <p14:tracePt t="86009" x="6013450" y="5384800"/>
          <p14:tracePt t="86026" x="6032500" y="5378450"/>
          <p14:tracePt t="86026" x="6051550" y="5378450"/>
          <p14:tracePt t="86026" x="6070600" y="5378450"/>
          <p14:tracePt t="86046" x="6083300" y="5378450"/>
          <p14:tracePt t="86058" x="6089650" y="5378450"/>
          <p14:tracePt t="86058" x="6102350" y="5378450"/>
          <p14:tracePt t="86076" x="6102350" y="5384800"/>
          <p14:tracePt t="86096" x="6096000" y="5391150"/>
          <p14:tracePt t="86108" x="6089650" y="5391150"/>
          <p14:tracePt t="86108" x="6076950" y="5397500"/>
          <p14:tracePt t="86126" x="6064250" y="5397500"/>
          <p14:tracePt t="86126" x="6057900" y="5403850"/>
          <p14:tracePt t="86143" x="6045200" y="5403850"/>
          <p14:tracePt t="86143" x="6032500" y="5403850"/>
          <p14:tracePt t="86160" x="6026150" y="5403850"/>
          <p14:tracePt t="86160" x="6013450" y="5403850"/>
          <p14:tracePt t="86177" x="6000750" y="5410200"/>
          <p14:tracePt t="86177" x="5981700" y="5403850"/>
          <p14:tracePt t="86194" x="5975350" y="5403850"/>
          <p14:tracePt t="86194" x="5969000" y="5397500"/>
          <p14:tracePt t="86210" x="5956300" y="5391150"/>
          <p14:tracePt t="86210" x="5949950" y="5391150"/>
          <p14:tracePt t="86227" x="5943600" y="5384800"/>
          <p14:tracePt t="86227" x="5937250" y="5384800"/>
          <p14:tracePt t="86227" x="5930900" y="5378450"/>
          <p14:tracePt t="86246" x="5924550" y="5378450"/>
          <p14:tracePt t="86259" x="5918200" y="5372100"/>
          <p14:tracePt t="86259" x="5899150" y="5365750"/>
          <p14:tracePt t="86277" x="5892800" y="5365750"/>
          <p14:tracePt t="86277" x="5886450" y="5365750"/>
          <p14:tracePt t="86294" x="5880100" y="5365750"/>
          <p14:tracePt t="86309" x="5873750" y="5365750"/>
          <p14:tracePt t="86325" x="5880100" y="5378450"/>
          <p14:tracePt t="86361" x="5880100" y="5391150"/>
          <p14:tracePt t="86365" x="5886450" y="5403850"/>
          <p14:tracePt t="86376" x="5892800" y="5422900"/>
          <p14:tracePt t="86376" x="5905500" y="5448300"/>
          <p14:tracePt t="86394" x="5911850" y="5480050"/>
          <p14:tracePt t="86394" x="5924550" y="5511800"/>
          <p14:tracePt t="86411" x="5943600" y="5549900"/>
          <p14:tracePt t="86411" x="5975350" y="5626100"/>
          <p14:tracePt t="86428" x="5988050" y="5657850"/>
          <p14:tracePt t="86428" x="6000750" y="5695950"/>
          <p14:tracePt t="86444" x="6019800" y="5727700"/>
          <p14:tracePt t="86444" x="6032500" y="5759450"/>
          <p14:tracePt t="86461" x="6038850" y="5791200"/>
          <p14:tracePt t="86461" x="6045200" y="5822950"/>
          <p14:tracePt t="86477" x="6051550" y="5842000"/>
          <p14:tracePt t="86477" x="6057900" y="5886450"/>
          <p14:tracePt t="86494" x="6057900" y="5905500"/>
          <p14:tracePt t="86494" x="6051550" y="5918200"/>
          <p14:tracePt t="86511" x="6051550" y="5924550"/>
          <p14:tracePt t="86511" x="6045200" y="5930900"/>
          <p14:tracePt t="86528" x="6038850" y="5930900"/>
          <p14:tracePt t="86528" x="6032500" y="5930900"/>
          <p14:tracePt t="86546" x="6019800" y="5930900"/>
          <p14:tracePt t="86546" x="6013450" y="5930900"/>
          <p14:tracePt t="86561" x="6000750" y="5924550"/>
          <p14:tracePt t="86561" x="5988050" y="5911850"/>
          <p14:tracePt t="86578" x="5981700" y="5905500"/>
          <p14:tracePt t="86578" x="5962650" y="5892800"/>
          <p14:tracePt t="86595" x="5949950" y="5880100"/>
          <p14:tracePt t="86595" x="5937250" y="5861050"/>
          <p14:tracePt t="86595" x="5918200" y="5842000"/>
          <p14:tracePt t="86614" x="5905500" y="5829300"/>
          <p14:tracePt t="86627" x="5886450" y="5810250"/>
          <p14:tracePt t="86627" x="5848350" y="5772150"/>
          <p14:tracePt t="86645" x="5822950" y="5753100"/>
          <p14:tracePt t="86645" x="5803900" y="5734050"/>
          <p14:tracePt t="86662" x="5784850" y="5715000"/>
          <p14:tracePt t="86662" x="5759450" y="5695950"/>
          <p14:tracePt t="86678" x="5740400" y="5676900"/>
          <p14:tracePt t="86678" x="5721350" y="5664200"/>
          <p14:tracePt t="86678" x="5702300" y="5651500"/>
          <p14:tracePt t="86697" x="5683250" y="5638800"/>
          <p14:tracePt t="86710" x="5670550" y="5619750"/>
          <p14:tracePt t="86710" x="5651500" y="5607050"/>
          <p14:tracePt t="86728" x="5645150" y="5600700"/>
          <p14:tracePt t="86744" x="5645150" y="5594350"/>
          <p14:tracePt t="86760" x="5651500" y="5594350"/>
          <p14:tracePt t="86760" x="5657850" y="5594350"/>
          <p14:tracePt t="86779" x="5670550" y="5600700"/>
          <p14:tracePt t="86779" x="5695950" y="5613400"/>
          <p14:tracePt t="86795" x="5708650" y="5619750"/>
          <p14:tracePt t="86795" x="5727700" y="5626100"/>
          <p14:tracePt t="86812" x="5746750" y="5638800"/>
          <p14:tracePt t="86812" x="5765800" y="5651500"/>
          <p14:tracePt t="86829" x="5784850" y="5664200"/>
          <p14:tracePt t="86829" x="5829300" y="5676900"/>
          <p14:tracePt t="86845" x="5848350" y="5689600"/>
          <p14:tracePt t="86845" x="5867400" y="5695950"/>
          <p14:tracePt t="86863" x="5880100" y="5702300"/>
          <p14:tracePt t="86863" x="5892800" y="5702300"/>
          <p14:tracePt t="86879" x="5899150" y="5708650"/>
          <p14:tracePt t="86894" x="5905500" y="5708650"/>
          <p14:tracePt t="86911" x="5899150" y="5708650"/>
          <p14:tracePt t="86936" x="5886450" y="5702300"/>
          <p14:tracePt t="86952" x="5886450" y="5695950"/>
          <p14:tracePt t="86961" x="5880100" y="5683250"/>
          <p14:tracePt t="86978" x="5873750" y="5676900"/>
          <p14:tracePt t="86978" x="5873750" y="5664200"/>
          <p14:tracePt t="86998" x="5867400" y="5651500"/>
          <p14:tracePt t="86998" x="5867400" y="5645150"/>
          <p14:tracePt t="87013" x="5867400" y="5638800"/>
          <p14:tracePt t="87013" x="5861050" y="5626100"/>
          <p14:tracePt t="87029" x="5861050" y="5619750"/>
          <p14:tracePt t="87029" x="5861050" y="5607050"/>
          <p14:tracePt t="87046" x="5854700" y="5594350"/>
          <p14:tracePt t="87046" x="5848350" y="5581650"/>
          <p14:tracePt t="87046" x="5848350" y="5568950"/>
          <p14:tracePt t="87066" x="5842000" y="5556250"/>
          <p14:tracePt t="87078" x="5835650" y="5543550"/>
          <p14:tracePt t="87078" x="5822950" y="5518150"/>
          <p14:tracePt t="87096" x="5822950" y="5505450"/>
          <p14:tracePt t="87096" x="5816600" y="5499100"/>
          <p14:tracePt t="87113" x="5810250" y="5486400"/>
          <p14:tracePt t="87113" x="5810250" y="5473700"/>
          <p14:tracePt t="87130" x="5810250" y="5461000"/>
          <p14:tracePt t="87130" x="5810250" y="5441950"/>
          <p14:tracePt t="87146" x="5816600" y="5429250"/>
          <p14:tracePt t="87146" x="5816600" y="5422900"/>
          <p14:tracePt t="87163" x="5822950" y="5410200"/>
          <p14:tracePt t="87163" x="5822950" y="5403850"/>
          <p14:tracePt t="87180" x="5822950" y="5391150"/>
          <p14:tracePt t="87180" x="5829300" y="5384800"/>
          <p14:tracePt t="87197" x="5829300" y="5378450"/>
          <p14:tracePt t="87197" x="5835650" y="5365750"/>
          <p14:tracePt t="87213" x="5842000" y="5353050"/>
          <p14:tracePt t="87213" x="5848350" y="5346700"/>
          <p14:tracePt t="87230" x="5854700" y="5340350"/>
          <p14:tracePt t="87245" x="5861050" y="5334000"/>
          <p14:tracePt t="87245" x="5867400" y="5334000"/>
          <p14:tracePt t="87245" x="5873750" y="5334000"/>
          <p14:tracePt t="87266" x="5873750" y="5346700"/>
          <p14:tracePt t="87279" x="5880100" y="5353050"/>
          <p14:tracePt t="87279" x="5886450" y="5378450"/>
          <p14:tracePt t="87297" x="5892800" y="5397500"/>
          <p14:tracePt t="87297" x="5899150" y="5410200"/>
          <p14:tracePt t="87314" x="5905500" y="5429250"/>
          <p14:tracePt t="87314" x="5911850" y="5448300"/>
          <p14:tracePt t="87331" x="5918200" y="5461000"/>
          <p14:tracePt t="87331" x="5924550" y="5473700"/>
          <p14:tracePt t="87331" x="5924550" y="5480050"/>
          <p14:tracePt t="87349" x="5924550" y="5492750"/>
          <p14:tracePt t="87362" x="5924550" y="5499100"/>
          <p14:tracePt t="87362" x="5918200" y="5499100"/>
          <p14:tracePt t="87381" x="5911850" y="5499100"/>
          <p14:tracePt t="87381" x="5905500" y="5499100"/>
          <p14:tracePt t="87397" x="5899150" y="5492750"/>
          <p14:tracePt t="87397" x="5886450" y="5486400"/>
          <p14:tracePt t="87414" x="5873750" y="5480050"/>
          <p14:tracePt t="87414" x="5861050" y="5473700"/>
          <p14:tracePt t="87414" x="5842000" y="5467350"/>
          <p14:tracePt t="87433" x="5829300" y="5461000"/>
          <p14:tracePt t="87433" x="5810250" y="5454650"/>
          <p14:tracePt t="87447" x="5797550" y="5448300"/>
          <p14:tracePt t="87447" x="5784850" y="5448300"/>
          <p14:tracePt t="87464" x="5765800" y="5448300"/>
          <p14:tracePt t="87464" x="5753100" y="5441950"/>
          <p14:tracePt t="87481" x="5740400" y="5441950"/>
          <p14:tracePt t="87481" x="5734050" y="5441950"/>
          <p14:tracePt t="87498" x="5721350" y="5435600"/>
          <p14:tracePt t="87498" x="5715000" y="5435600"/>
          <p14:tracePt t="87514" x="5708650" y="5422900"/>
          <p14:tracePt t="87514" x="5715000" y="5416550"/>
          <p14:tracePt t="87531" x="5721350" y="5410200"/>
          <p14:tracePt t="87531" x="5727700" y="5403850"/>
          <p14:tracePt t="87548" x="5740400" y="5397500"/>
          <p14:tracePt t="87548" x="5772150" y="5378450"/>
          <p14:tracePt t="87565" x="5791200" y="5372100"/>
          <p14:tracePt t="87565" x="5816600" y="5365750"/>
          <p14:tracePt t="87582" x="5842000" y="5359400"/>
          <p14:tracePt t="87582" x="5867400" y="5353050"/>
          <p14:tracePt t="87598" x="5899150" y="5346700"/>
          <p14:tracePt t="87598" x="5924550" y="5346700"/>
          <p14:tracePt t="87614" x="5949950" y="5346700"/>
          <p14:tracePt t="87614" x="5975350" y="5340350"/>
          <p14:tracePt t="87614" x="5994400" y="5340350"/>
          <p14:tracePt t="87634" x="6013450" y="5340350"/>
          <p14:tracePt t="87646" x="6032500" y="5340350"/>
          <p14:tracePt t="87646" x="6057900" y="5340350"/>
          <p14:tracePt t="87665" x="6064250" y="5340350"/>
          <p14:tracePt t="87680" x="6064250" y="5346700"/>
          <p14:tracePt t="87680" x="6057900" y="5346700"/>
          <p14:tracePt t="87698" x="6051550" y="5346700"/>
          <p14:tracePt t="87698" x="6038850" y="5346700"/>
          <p14:tracePt t="87698" x="6019800" y="5353050"/>
          <p14:tracePt t="87718" x="6000750" y="5353050"/>
          <p14:tracePt t="87730" x="5981700" y="5353050"/>
          <p14:tracePt t="87730" x="5937250" y="5346700"/>
          <p14:tracePt t="87749" x="5911850" y="5346700"/>
          <p14:tracePt t="87749" x="5892800" y="5346700"/>
          <p14:tracePt t="87765" x="5867400" y="5353050"/>
          <p14:tracePt t="87765" x="5848350" y="5346700"/>
          <p14:tracePt t="87782" x="5835650" y="5353050"/>
          <p14:tracePt t="87782" x="5822950" y="5353050"/>
          <p14:tracePt t="87798" x="5816600" y="5359400"/>
          <p14:tracePt t="87798" x="5803900" y="5365750"/>
          <p14:tracePt t="87815" x="5803900" y="5378450"/>
          <p14:tracePt t="87815" x="5803900" y="5391150"/>
          <p14:tracePt t="87832" x="5810250" y="5410200"/>
          <p14:tracePt t="87832" x="5816600" y="5429250"/>
          <p14:tracePt t="87848" x="5822950" y="5461000"/>
          <p14:tracePt t="87848" x="5854700" y="5518150"/>
          <p14:tracePt t="87865" x="5867400" y="5549900"/>
          <p14:tracePt t="87865" x="5886450" y="5581650"/>
          <p14:tracePt t="87882" x="5905500" y="5607050"/>
          <p14:tracePt t="87882" x="5924550" y="5632450"/>
          <p14:tracePt t="87899" x="5943600" y="5651500"/>
          <p14:tracePt t="87899" x="5962650" y="5664200"/>
          <p14:tracePt t="87915" x="5981700" y="5676900"/>
          <p14:tracePt t="87915" x="6007100" y="5689600"/>
          <p14:tracePt t="87933" x="6013450" y="5695950"/>
          <p14:tracePt t="87933" x="6019800" y="5702300"/>
          <p14:tracePt t="87949" x="6026150" y="5695950"/>
          <p14:tracePt t="87964" x="6019800" y="5689600"/>
          <p14:tracePt t="87981" x="6019800" y="5683250"/>
          <p14:tracePt t="87981" x="6013450" y="5670550"/>
          <p14:tracePt t="87981" x="6013450" y="5657850"/>
          <p14:tracePt t="88001" x="6007100" y="5645150"/>
          <p14:tracePt t="88015" x="6000750" y="5632450"/>
          <p14:tracePt t="88015" x="5994400" y="5588000"/>
          <p14:tracePt t="88033" x="5988050" y="5562600"/>
          <p14:tracePt t="88033" x="5988050" y="5543550"/>
          <p14:tracePt t="88049" x="5981700" y="5518150"/>
          <p14:tracePt t="88049" x="5975350" y="5492750"/>
          <p14:tracePt t="88049" x="5969000" y="5461000"/>
          <p14:tracePt t="88070" x="5969000" y="5441950"/>
          <p14:tracePt t="88081" x="5962650" y="5416550"/>
          <p14:tracePt t="88081" x="5956300" y="5397500"/>
          <p14:tracePt t="88081" x="5956300" y="5372100"/>
          <p14:tracePt t="88102" x="5956300" y="5353050"/>
          <p14:tracePt t="88102" x="5956300" y="5340350"/>
          <p14:tracePt t="88116" x="5956300" y="5327650"/>
          <p14:tracePt t="88116" x="5956300" y="5321300"/>
          <p14:tracePt t="88133" x="5962650" y="5321300"/>
          <p14:tracePt t="88148" x="5962650" y="5327650"/>
          <p14:tracePt t="88148" x="5975350" y="5359400"/>
          <p14:tracePt t="88166" x="5975350" y="5384800"/>
          <p14:tracePt t="88166" x="5981700" y="5410200"/>
          <p14:tracePt t="88183" x="5981700" y="5435600"/>
          <p14:tracePt t="88183" x="5988050" y="5467350"/>
          <p14:tracePt t="88200" x="5994400" y="5492750"/>
          <p14:tracePt t="88200" x="5994400" y="5518150"/>
          <p14:tracePt t="88216" x="6000750" y="5543550"/>
          <p14:tracePt t="88216" x="6000750" y="5581650"/>
          <p14:tracePt t="88233" x="5994400" y="5594350"/>
          <p14:tracePt t="88233" x="5994400" y="5613400"/>
          <p14:tracePt t="88250" x="5988050" y="5626100"/>
          <p14:tracePt t="88250" x="5975350" y="5638800"/>
          <p14:tracePt t="88267" x="5969000" y="5645150"/>
          <p14:tracePt t="88267" x="5956300" y="5657850"/>
          <p14:tracePt t="88267" x="5937250" y="5670550"/>
          <p14:tracePt t="88286" x="5924550" y="5683250"/>
          <p14:tracePt t="88286" x="5905500" y="5689600"/>
          <p14:tracePt t="88301" x="5886450" y="5702300"/>
          <p14:tracePt t="88301" x="5867400" y="5708650"/>
          <p14:tracePt t="88317" x="5848350" y="5715000"/>
          <p14:tracePt t="88317" x="5829300" y="5727700"/>
          <p14:tracePt t="88333" x="5810250" y="5734050"/>
          <p14:tracePt t="88333" x="5784850" y="5740400"/>
          <p14:tracePt t="88350" x="5765800" y="5746750"/>
          <p14:tracePt t="88350" x="5746750" y="5746750"/>
          <p14:tracePt t="88350" x="5734050" y="5753100"/>
          <p14:tracePt t="88369" x="5715000" y="5759450"/>
          <p14:tracePt t="88382" x="5702300" y="5759450"/>
          <p14:tracePt t="88382" x="5670550" y="5765800"/>
          <p14:tracePt t="88401" x="5657850" y="5765800"/>
          <p14:tracePt t="88401" x="5651500" y="5765800"/>
          <p14:tracePt t="88417" x="5645150" y="5765800"/>
          <p14:tracePt t="88417" x="5638800" y="5765800"/>
          <p14:tracePt t="88434" x="5638800" y="5759450"/>
          <p14:tracePt t="88449" x="5645150" y="5753100"/>
          <p14:tracePt t="88449" x="5670550" y="5740400"/>
          <p14:tracePt t="88467" x="5689600" y="5734050"/>
          <p14:tracePt t="88467" x="5715000" y="5727700"/>
          <p14:tracePt t="88484" x="5746750" y="5721350"/>
          <p14:tracePt t="88484" x="5784850" y="5715000"/>
          <p14:tracePt t="88501" x="5822950" y="5715000"/>
          <p14:tracePt t="88501" x="5861050" y="5715000"/>
          <p14:tracePt t="88517" x="5905500" y="5708650"/>
          <p14:tracePt t="88517" x="5994400" y="5702300"/>
          <p14:tracePt t="88534" x="6032500" y="5702300"/>
          <p14:tracePt t="88534" x="6076950" y="5702300"/>
          <p14:tracePt t="88552" x="6115050" y="5702300"/>
          <p14:tracePt t="88552" x="6146800" y="5695950"/>
          <p14:tracePt t="88568" x="6178550" y="5695950"/>
          <p14:tracePt t="88568" x="6223000" y="5695950"/>
          <p14:tracePt t="88585" x="6248400" y="5695950"/>
          <p14:tracePt t="88585" x="6261100" y="5695950"/>
          <p14:tracePt t="88601" x="6273800" y="5695950"/>
          <p14:tracePt t="88601" x="6286500" y="5695950"/>
          <p14:tracePt t="88618" x="6286500" y="5702300"/>
          <p14:tracePt t="88645" x="6280150" y="5702300"/>
          <p14:tracePt t="88661" x="6273800" y="5708650"/>
          <p14:tracePt t="88669" x="6267450" y="5708650"/>
          <p14:tracePt t="88669" x="6261100" y="5708650"/>
          <p14:tracePt t="88685" x="6254750" y="5708650"/>
          <p14:tracePt t="88685" x="6248400" y="5715000"/>
          <p14:tracePt t="88701" x="6242050" y="5715000"/>
          <p14:tracePt t="88717" x="6235700" y="5715000"/>
          <p14:tracePt t="88733" x="6229350" y="5715000"/>
          <p14:tracePt t="88750" x="6223000" y="5715000"/>
          <p14:tracePt t="88767" x="6216650" y="5708650"/>
          <p14:tracePt t="88784" x="6210300" y="5708650"/>
          <p14:tracePt t="88801" x="6203950" y="5702300"/>
          <p14:tracePt t="88817" x="6191250" y="5695950"/>
          <p14:tracePt t="88817" x="6191250" y="5689600"/>
          <p14:tracePt t="88835" x="6184900" y="5683250"/>
          <p14:tracePt t="88851" x="6178550" y="5676900"/>
          <p14:tracePt t="88867" x="6172200" y="5670550"/>
          <p14:tracePt t="88885" x="6172200" y="5664200"/>
          <p14:tracePt t="88901" x="6165850" y="5657850"/>
          <p14:tracePt t="88917" x="6159500" y="5651500"/>
          <p14:tracePt t="88934" x="6159500" y="5645150"/>
          <p14:tracePt t="88951" x="6159500" y="5638800"/>
          <p14:tracePt t="88968" x="6159500" y="5632450"/>
          <p14:tracePt t="88984" x="6159500" y="5626100"/>
          <p14:tracePt t="89001" x="6159500" y="5619750"/>
          <p14:tracePt t="89021" x="6153150" y="5619750"/>
          <p14:tracePt t="89037" x="6153150" y="5613400"/>
          <p14:tracePt t="89064" x="6146800" y="5619750"/>
          <p14:tracePt t="89104" x="6140450" y="5619750"/>
          <p14:tracePt t="89124" x="6134100" y="5619750"/>
          <p14:tracePt t="89140" x="6127750" y="5626100"/>
          <p14:tracePt t="89164" x="6121400" y="5632450"/>
          <p14:tracePt t="89181" x="6108700" y="5638800"/>
          <p14:tracePt t="89193" x="6102350" y="5645150"/>
          <p14:tracePt t="89209" x="6096000" y="5645150"/>
          <p14:tracePt t="89225" x="6089650" y="5645150"/>
          <p14:tracePt t="89241" x="6083300" y="5651500"/>
          <p14:tracePt t="89253" x="6076950" y="5651500"/>
          <p14:tracePt t="89268" x="6070600" y="5657850"/>
          <p14:tracePt t="89285" x="6064250" y="5657850"/>
          <p14:tracePt t="89302" x="6057900" y="5657850"/>
          <p14:tracePt t="89319" x="6051550" y="5657850"/>
          <p14:tracePt t="89344" x="6045200" y="5664200"/>
          <p14:tracePt t="89372" x="6038850" y="5664200"/>
          <p14:tracePt t="89396" x="6032500" y="5664200"/>
          <p14:tracePt t="89413" x="6026150" y="5657850"/>
          <p14:tracePt t="89456" x="6019800" y="5657850"/>
          <p14:tracePt t="89516" x="6013450" y="5657850"/>
          <p14:tracePt t="89541" x="6007100" y="5651500"/>
          <p14:tracePt t="89593" x="6000750" y="5645150"/>
          <p14:tracePt t="89620" x="5994400" y="5651500"/>
          <p14:tracePt t="89672" x="5988050" y="5657850"/>
          <p14:tracePt t="89749" x="5988050" y="5664200"/>
          <p14:tracePt t="89772" x="5981700" y="5670550"/>
          <p14:tracePt t="89816" x="5975350" y="5670550"/>
          <p14:tracePt t="89832" x="5969000" y="5670550"/>
          <p14:tracePt t="89844" x="5962650" y="5664200"/>
          <p14:tracePt t="89860" x="5956300" y="5664200"/>
          <p14:tracePt t="89877" x="5943600" y="5664200"/>
          <p14:tracePt t="89892" x="5937250" y="5670550"/>
          <p14:tracePt t="89905" x="5943600" y="5670550"/>
          <p14:tracePt t="89988" x="5949950" y="5670550"/>
          <p14:tracePt t="90012" x="5956300" y="5670550"/>
          <p14:tracePt t="90049" x="5949950" y="5670550"/>
          <p14:tracePt t="90124" x="5943600" y="5664200"/>
          <p14:tracePt t="90160" x="5943600" y="5657850"/>
          <p14:tracePt t="90192" x="5937250" y="5664200"/>
          <p14:tracePt t="90228" x="5930900" y="5664200"/>
          <p14:tracePt t="90244" x="5924550" y="5657850"/>
          <p14:tracePt t="90260" x="5918200" y="5657850"/>
          <p14:tracePt t="90272" x="5911850" y="5657850"/>
          <p14:tracePt t="90288" x="5905500" y="5664200"/>
          <p14:tracePt t="90304" x="5899150" y="5664200"/>
          <p14:tracePt t="90320" x="5892800" y="5670550"/>
          <p14:tracePt t="90332" x="5886450" y="5670550"/>
          <p14:tracePt t="90364" x="5880100" y="5670550"/>
          <p14:tracePt t="90393" x="5873750" y="5676900"/>
          <p14:tracePt t="90424" x="5867400" y="5676900"/>
          <p14:tracePt t="90452" x="5861050" y="5683250"/>
          <p14:tracePt t="90485" x="5854700" y="5683250"/>
          <p14:tracePt t="90504" x="5848350" y="5683250"/>
          <p14:tracePt t="90520" x="5842000" y="5689600"/>
          <p14:tracePt t="90561" x="5835650" y="5689600"/>
          <p14:tracePt t="90597" x="5829300" y="5683250"/>
          <p14:tracePt t="90633" x="5822950" y="5689600"/>
          <p14:tracePt t="90664" x="5816600" y="5689600"/>
          <p14:tracePt t="90724" x="5810250" y="5689600"/>
          <p14:tracePt t="90745" x="5803900" y="5689600"/>
          <p14:tracePt t="90768" x="5797550" y="5695950"/>
          <p14:tracePt t="90800" x="5797550" y="5702300"/>
          <p14:tracePt t="90805" x="5791200" y="5708650"/>
          <p14:tracePt t="90821" x="5784850" y="5715000"/>
          <p14:tracePt t="90836" x="5778500" y="5721350"/>
          <p14:tracePt t="90852" x="5772150" y="5721350"/>
          <p14:tracePt t="90880" x="5765800" y="5727700"/>
          <p14:tracePt t="90912" x="5759450" y="5727700"/>
          <p14:tracePt t="90964" x="5753100" y="5734050"/>
          <p14:tracePt t="91008" x="5753100" y="5740400"/>
          <p14:tracePt t="91044" x="5759450" y="5740400"/>
          <p14:tracePt t="91121" x="5765800" y="5746750"/>
          <p14:tracePt t="91164" x="5759450" y="5753100"/>
          <p14:tracePt t="91204" x="5759450" y="5759450"/>
          <p14:tracePt t="91240" x="5759450" y="5765800"/>
          <p14:tracePt t="91256" x="5759450" y="5772150"/>
          <p14:tracePt t="91280" x="5753100" y="5778500"/>
          <p14:tracePt t="91293" x="5753100" y="5784850"/>
          <p14:tracePt t="91324" x="5746750" y="5791200"/>
          <p14:tracePt t="91361" x="5746750" y="5797550"/>
          <p14:tracePt t="91392" x="5740400" y="5797550"/>
          <p14:tracePt t="91412" x="5740400" y="5803900"/>
          <p14:tracePt t="91444" x="5734050" y="5803900"/>
          <p14:tracePt t="91472" x="5727700" y="5810250"/>
          <p14:tracePt t="91504" x="5721350" y="5810250"/>
          <p14:tracePt t="91532" x="5715000" y="5810250"/>
          <p14:tracePt t="91572" x="5708650" y="5810250"/>
          <p14:tracePt t="91616" x="5708650" y="5816600"/>
          <p14:tracePt t="91668" x="5702300" y="5810250"/>
          <p14:tracePt t="91704" x="5695950" y="5810250"/>
          <p14:tracePt t="91736" x="5689600" y="5810250"/>
          <p14:tracePt t="91760" x="5683250" y="5816600"/>
          <p14:tracePt t="91780" x="5676900" y="5816600"/>
          <p14:tracePt t="91824" x="5670550" y="5816600"/>
          <p14:tracePt t="91856" x="5664200" y="5816600"/>
          <p14:tracePt t="91880" x="5664200" y="5822950"/>
          <p14:tracePt t="91900" x="5657850" y="5822950"/>
          <p14:tracePt t="91940" x="5651500" y="5816600"/>
          <p14:tracePt t="91992" x="5645150" y="5816600"/>
          <p14:tracePt t="92044" x="5645150" y="5810250"/>
          <p14:tracePt t="92148" x="5638800" y="5816600"/>
          <p14:tracePt t="92416" x="5638800" y="5822950"/>
          <p14:tracePt t="92492" x="5638800" y="5829300"/>
          <p14:tracePt t="92576" x="5645150" y="5835650"/>
          <p14:tracePt t="92605" x="5651500" y="5842000"/>
          <p14:tracePt t="92656" x="5657850" y="5842000"/>
          <p14:tracePt t="92673" x="5664200" y="5835650"/>
          <p14:tracePt t="92688" x="5670550" y="5835650"/>
          <p14:tracePt t="92696" x="5676900" y="5829300"/>
          <p14:tracePt t="92705" x="5683250" y="5829300"/>
          <p14:tracePt t="92713" x="5689600" y="5822950"/>
          <p14:tracePt t="92713" x="5702300" y="5822950"/>
          <p14:tracePt t="92713" x="5708650" y="5816600"/>
          <p14:tracePt t="92733" x="5721350" y="5810250"/>
          <p14:tracePt t="92746" x="5734050" y="5803900"/>
          <p14:tracePt t="92746" x="5759450" y="5797550"/>
          <p14:tracePt t="92765" x="5772150" y="5791200"/>
          <p14:tracePt t="92765" x="5778500" y="5784850"/>
          <p14:tracePt t="92781" x="5791200" y="5784850"/>
          <p14:tracePt t="92781" x="5803900" y="5778500"/>
          <p14:tracePt t="92798" x="5816600" y="5778500"/>
          <p14:tracePt t="92798" x="5829300" y="5778500"/>
          <p14:tracePt t="92814" x="5842000" y="5772150"/>
          <p14:tracePt t="92814" x="5848350" y="5772150"/>
          <p14:tracePt t="92814" x="5861050" y="5772150"/>
          <p14:tracePt t="92833" x="5867400" y="5772150"/>
          <p14:tracePt t="92833" x="5873750" y="5772150"/>
          <p14:tracePt t="92848" x="5886450" y="5765800"/>
          <p14:tracePt t="92848" x="5892800" y="5765800"/>
          <p14:tracePt t="92865" x="5899150" y="5765800"/>
          <p14:tracePt t="92880" x="5905500" y="5759450"/>
          <p14:tracePt t="92897" x="5899150" y="5765800"/>
          <p14:tracePt t="93012" x="5892800" y="5759450"/>
          <p14:tracePt t="93064" x="5886450" y="5759450"/>
          <p14:tracePt t="93092" x="5880100" y="5765800"/>
          <p14:tracePt t="93116" x="5873750" y="5765800"/>
          <p14:tracePt t="93168" x="5873750" y="5772150"/>
          <p14:tracePt t="93212" x="5873750" y="5765800"/>
          <p14:tracePt t="93324" x="5880100" y="5765800"/>
          <p14:tracePt t="93340" x="5886450" y="5765800"/>
          <p14:tracePt t="93364" x="5892800" y="5759450"/>
          <p14:tracePt t="93384" x="5892800" y="5753100"/>
          <p14:tracePt t="93409" x="5886450" y="5746750"/>
          <p14:tracePt t="93468" x="5886450" y="5740400"/>
          <p14:tracePt t="93484" x="5886450" y="5734050"/>
          <p14:tracePt t="93492" x="5880100" y="5721350"/>
          <p14:tracePt t="93504" x="5880100" y="5715000"/>
          <p14:tracePt t="93516" x="5880100" y="5708650"/>
          <p14:tracePt t="93532" x="5880100" y="5702300"/>
          <p14:tracePt t="93549" x="5873750" y="5695950"/>
          <p14:tracePt t="93566" x="5873750" y="5689600"/>
          <p14:tracePt t="93588" x="5880100" y="5689600"/>
          <p14:tracePt t="93617" x="5886450" y="5689600"/>
          <p14:tracePt t="93640" x="5892800" y="5689600"/>
          <p14:tracePt t="93657" x="5899150" y="5695950"/>
          <p14:tracePt t="93672" x="5905500" y="5702300"/>
          <p14:tracePt t="93684" x="5911850" y="5708650"/>
          <p14:tracePt t="93700" x="5918200" y="5715000"/>
          <p14:tracePt t="93716" x="5924550" y="5715000"/>
          <p14:tracePt t="93732" x="5930900" y="5708650"/>
          <p14:tracePt t="93744" x="5937250" y="5702300"/>
          <p14:tracePt t="93760" x="5943600" y="5689600"/>
          <p14:tracePt t="93777" x="5949950" y="5676900"/>
          <p14:tracePt t="93792" x="5949950" y="5664200"/>
          <p14:tracePt t="93805" x="5949950" y="5657850"/>
          <p14:tracePt t="93816" x="5949950" y="5651500"/>
          <p14:tracePt t="93816" x="5949950" y="5645150"/>
          <p14:tracePt t="93816" x="5956300" y="5632450"/>
          <p14:tracePt t="93837" x="5956300" y="5626100"/>
          <p14:tracePt t="93850" x="5956300" y="5613400"/>
          <p14:tracePt t="93850" x="5956300" y="5600700"/>
          <p14:tracePt t="93868" x="5956300" y="5594350"/>
          <p14:tracePt t="93868" x="5956300" y="5588000"/>
          <p14:tracePt t="93885" x="5962650" y="5581650"/>
          <p14:tracePt t="93885" x="5962650" y="5575300"/>
          <p14:tracePt t="93902" x="5962650" y="5568950"/>
          <p14:tracePt t="93917" x="5962650" y="5562600"/>
          <p14:tracePt t="93917" x="5962650" y="5556250"/>
          <p14:tracePt t="93935" x="5962650" y="5549900"/>
          <p14:tracePt t="93935" x="5962650" y="5543550"/>
          <p14:tracePt t="93951" x="5956300" y="5537200"/>
          <p14:tracePt t="93967" x="5949950" y="5537200"/>
          <p14:tracePt t="93984" x="5943600" y="5530850"/>
          <p14:tracePt t="93984" x="5937250" y="5537200"/>
          <p14:tracePt t="94002" x="5930900" y="5543550"/>
          <p14:tracePt t="94017" x="5924550" y="5549900"/>
          <p14:tracePt t="94017" x="5918200" y="5549900"/>
          <p14:tracePt t="94017" x="5911850" y="5562600"/>
          <p14:tracePt t="94038" x="5905500" y="5568950"/>
          <p14:tracePt t="94038" x="5899150" y="5575300"/>
          <p14:tracePt t="94054" x="5892800" y="5588000"/>
          <p14:tracePt t="94054" x="5880100" y="5600700"/>
          <p14:tracePt t="94070" x="5873750" y="5607050"/>
          <p14:tracePt t="94070" x="5867400" y="5619750"/>
          <p14:tracePt t="94086" x="5854700" y="5632450"/>
          <p14:tracePt t="94086" x="5848350" y="5645150"/>
          <p14:tracePt t="94102" x="5835650" y="5651500"/>
          <p14:tracePt t="94102" x="5822950" y="5657850"/>
          <p14:tracePt t="94102" x="5816600" y="5670550"/>
          <p14:tracePt t="94121" x="5803900" y="5683250"/>
          <p14:tracePt t="94134" x="5791200" y="5689600"/>
          <p14:tracePt t="94134" x="5772150" y="5715000"/>
          <p14:tracePt t="94153" x="5759450" y="5721350"/>
          <p14:tracePt t="94153" x="5746750" y="5727700"/>
          <p14:tracePt t="94170" x="5734050" y="5734050"/>
          <p14:tracePt t="94170" x="5727700" y="5740400"/>
          <p14:tracePt t="94186" x="5721350" y="5746750"/>
          <p14:tracePt t="94186" x="5708650" y="5746750"/>
          <p14:tracePt t="94203" x="5702300" y="5746750"/>
          <p14:tracePt t="94203" x="5689600" y="5753100"/>
          <p14:tracePt t="94220" x="5683250" y="5753100"/>
          <p14:tracePt t="94235" x="5683250" y="5746750"/>
          <p14:tracePt t="94272" x="5689600" y="5740400"/>
          <p14:tracePt t="94277" x="5695950" y="5740400"/>
          <p14:tracePt t="94285" x="5702300" y="5727700"/>
          <p14:tracePt t="94285" x="5708650" y="5721350"/>
          <p14:tracePt t="94303" x="5721350" y="5715000"/>
          <p14:tracePt t="94303" x="5734050" y="5702300"/>
          <p14:tracePt t="94320" x="5753100" y="5695950"/>
          <p14:tracePt t="94320" x="5791200" y="5670550"/>
          <p14:tracePt t="94337" x="5810250" y="5657850"/>
          <p14:tracePt t="94337" x="5829300" y="5645150"/>
          <p14:tracePt t="94354" x="5848350" y="5638800"/>
          <p14:tracePt t="94354" x="5873750" y="5626100"/>
          <p14:tracePt t="94371" x="5892800" y="5619750"/>
          <p14:tracePt t="94371" x="5911850" y="5613400"/>
          <p14:tracePt t="94386" x="5930900" y="5607050"/>
          <p14:tracePt t="94386" x="5943600" y="5600700"/>
          <p14:tracePt t="94386" x="5956300" y="5594350"/>
          <p14:tracePt t="94405" x="5969000" y="5594350"/>
          <p14:tracePt t="94418" x="5975350" y="5588000"/>
          <p14:tracePt t="94418" x="5981700" y="5581650"/>
          <p14:tracePt t="94437" x="5988050" y="5575300"/>
          <p14:tracePt t="94452" x="5981700" y="5568950"/>
          <p14:tracePt t="94469" x="5969000" y="5562600"/>
          <p14:tracePt t="94469" x="5962650" y="5562600"/>
          <p14:tracePt t="94469" x="5949950" y="5556250"/>
          <p14:tracePt t="94489" x="5937250" y="5549900"/>
          <p14:tracePt t="94502" x="5924550" y="5543550"/>
          <p14:tracePt t="94502" x="5886450" y="5530850"/>
          <p14:tracePt t="94521" x="5861050" y="5518150"/>
          <p14:tracePt t="94521" x="5842000" y="5511800"/>
          <p14:tracePt t="94537" x="5816600" y="5499100"/>
          <p14:tracePt t="94537" x="5797550" y="5492750"/>
          <p14:tracePt t="94537" x="5772150" y="5480050"/>
          <p14:tracePt t="94557" x="5753100" y="5473700"/>
          <p14:tracePt t="94569" x="5734050" y="5461000"/>
          <p14:tracePt t="94569" x="5695950" y="5441950"/>
          <p14:tracePt t="94587" x="5683250" y="5435600"/>
          <p14:tracePt t="94587" x="5670550" y="5429250"/>
          <p14:tracePt t="94604" x="5651500" y="5422900"/>
          <p14:tracePt t="94604" x="5645150" y="5416550"/>
          <p14:tracePt t="94621" x="5638800" y="5410200"/>
          <p14:tracePt t="94621" x="5626100" y="5410200"/>
          <p14:tracePt t="94637" x="5619750" y="5410200"/>
          <p14:tracePt t="94653" x="5619750" y="5422900"/>
          <p14:tracePt t="94669" x="5626100" y="5435600"/>
          <p14:tracePt t="94669" x="5632450" y="5454650"/>
          <p14:tracePt t="94687" x="5645150" y="5480050"/>
          <p14:tracePt t="94687" x="5670550" y="5537200"/>
          <p14:tracePt t="94705" x="5683250" y="5568950"/>
          <p14:tracePt t="94705" x="5702300" y="5607050"/>
          <p14:tracePt t="94722" x="5715000" y="5632450"/>
          <p14:tracePt t="94722" x="5734050" y="5670550"/>
          <p14:tracePt t="94737" x="5753100" y="5695950"/>
          <p14:tracePt t="94737" x="5765800" y="5721350"/>
          <p14:tracePt t="94754" x="5784850" y="5746750"/>
          <p14:tracePt t="94754" x="5797550" y="5765800"/>
          <p14:tracePt t="94754" x="5803900" y="5784850"/>
          <p14:tracePt t="94773" x="5816600" y="5803900"/>
          <p14:tracePt t="94786" x="5822950" y="5816600"/>
          <p14:tracePt t="94786" x="5829300" y="5842000"/>
          <p14:tracePt t="94805" x="5829300" y="5848350"/>
          <p14:tracePt t="94805" x="5829300" y="5854700"/>
          <p14:tracePt t="94821" x="5829300" y="5861050"/>
          <p14:tracePt t="94837" x="5829300" y="5867400"/>
          <p14:tracePt t="94853" x="5822950" y="5867400"/>
          <p14:tracePt t="94870" x="5816600" y="5854700"/>
          <p14:tracePt t="94870" x="5816600" y="5848350"/>
          <p14:tracePt t="94888" x="5810250" y="5842000"/>
          <p14:tracePt t="94888" x="5803900" y="5829300"/>
          <p14:tracePt t="94904" x="5797550" y="5822950"/>
          <p14:tracePt t="94904" x="5791200" y="5810250"/>
          <p14:tracePt t="94922" x="5784850" y="5797550"/>
          <p14:tracePt t="94922" x="5765800" y="5759450"/>
          <p14:tracePt t="94938" x="5753100" y="5740400"/>
          <p14:tracePt t="94938" x="5740400" y="5727700"/>
          <p14:tracePt t="94955" x="5727700" y="5708650"/>
          <p14:tracePt t="94955" x="5721350" y="5689600"/>
          <p14:tracePt t="94972" x="5708650" y="5670550"/>
          <p14:tracePt t="94972" x="5702300" y="5651500"/>
          <p14:tracePt t="94989" x="5689600" y="5638800"/>
          <p14:tracePt t="94989" x="5676900" y="5607050"/>
          <p14:tracePt t="95005" x="5670550" y="5594350"/>
          <p14:tracePt t="95005" x="5664200" y="5588000"/>
          <p14:tracePt t="95022" x="5657850" y="5575300"/>
          <p14:tracePt t="95022" x="5657850" y="5568950"/>
          <p14:tracePt t="95039" x="5651500" y="5562600"/>
          <p14:tracePt t="95039" x="5645150" y="5562600"/>
          <p14:tracePt t="95059" x="5638800" y="5575300"/>
          <p14:tracePt t="95073" x="5638800" y="5588000"/>
          <p14:tracePt t="95073" x="5638800" y="5600700"/>
          <p14:tracePt t="95089" x="5645150" y="5619750"/>
          <p14:tracePt t="95089" x="5645150" y="5638800"/>
          <p14:tracePt t="95105" x="5645150" y="5664200"/>
          <p14:tracePt t="95105" x="5651500" y="5683250"/>
          <p14:tracePt t="95122" x="5657850" y="5708650"/>
          <p14:tracePt t="95122" x="5664200" y="5734050"/>
          <p14:tracePt t="95139" x="5670550" y="5753100"/>
          <p14:tracePt t="95139" x="5676900" y="5772150"/>
          <p14:tracePt t="95139" x="5683250" y="5791200"/>
          <p14:tracePt t="95158" x="5683250" y="5797550"/>
          <p14:tracePt t="95158" x="5689600" y="5810250"/>
          <p14:tracePt t="95173" x="5695950" y="5816600"/>
          <p14:tracePt t="95173" x="5695950" y="5822950"/>
          <p14:tracePt t="95189" x="5695950" y="5829300"/>
          <p14:tracePt t="95204" x="5695950" y="5822950"/>
          <p14:tracePt t="95232" x="5695950" y="5816600"/>
          <p14:tracePt t="95244" x="5702300" y="5810250"/>
          <p14:tracePt t="95254" x="5702300" y="5803900"/>
          <p14:tracePt t="95254" x="5702300" y="5791200"/>
          <p14:tracePt t="95273" x="5702300" y="5784850"/>
          <p14:tracePt t="95273" x="5702300" y="5772150"/>
          <p14:tracePt t="95290" x="5702300" y="5759450"/>
          <p14:tracePt t="95290" x="5695950" y="5734050"/>
          <p14:tracePt t="95306" x="5695950" y="5721350"/>
          <p14:tracePt t="95306" x="5689600" y="5702300"/>
          <p14:tracePt t="95323" x="5683250" y="5689600"/>
          <p14:tracePt t="95323" x="5683250" y="5670550"/>
          <p14:tracePt t="95339" x="5670550" y="5645150"/>
          <p14:tracePt t="95339" x="5657850" y="5613400"/>
          <p14:tracePt t="95357" x="5657850" y="5600700"/>
          <p14:tracePt t="95357" x="5651500" y="5581650"/>
          <p14:tracePt t="95373" x="5645150" y="5568950"/>
          <p14:tracePt t="95373" x="5645150" y="5556250"/>
          <p14:tracePt t="95390" x="5645150" y="5543550"/>
          <p14:tracePt t="95405" x="5651500" y="5530850"/>
          <p14:tracePt t="95405" x="5657850" y="5524500"/>
          <p14:tracePt t="95405" x="5664200" y="5518150"/>
          <p14:tracePt t="95425" x="5676900" y="5518150"/>
          <p14:tracePt t="95438" x="5689600" y="5518150"/>
          <p14:tracePt t="95438" x="5715000" y="5524500"/>
          <p14:tracePt t="95457" x="5734050" y="5530850"/>
          <p14:tracePt t="95457" x="5759450" y="5543550"/>
          <p14:tracePt t="95474" x="5778500" y="5549900"/>
          <p14:tracePt t="95474" x="5803900" y="5562600"/>
          <p14:tracePt t="95490" x="5822950" y="5575300"/>
          <p14:tracePt t="95490" x="5854700" y="5588000"/>
          <p14:tracePt t="95507" x="5873750" y="5594350"/>
          <p14:tracePt t="95507" x="5924550" y="5613400"/>
          <p14:tracePt t="95525" x="5943600" y="5619750"/>
          <p14:tracePt t="95525" x="5956300" y="5626100"/>
          <p14:tracePt t="95541" x="5969000" y="5626100"/>
          <p14:tracePt t="95541" x="5981700" y="5632450"/>
          <p14:tracePt t="95557" x="5981700" y="5638800"/>
          <p14:tracePt t="95572" x="5988050" y="5638800"/>
          <p14:tracePt t="95589" x="5975350" y="5645150"/>
          <p14:tracePt t="95589" x="5969000" y="5645150"/>
          <p14:tracePt t="95607" x="5962650" y="5645150"/>
          <p14:tracePt t="95607" x="5949950" y="5651500"/>
          <p14:tracePt t="95624" x="5943600" y="5651500"/>
          <p14:tracePt t="95624" x="5930900" y="5657850"/>
          <p14:tracePt t="95640" x="5918200" y="5657850"/>
          <p14:tracePt t="95640" x="5892800" y="5664200"/>
          <p14:tracePt t="95658" x="5873750" y="5664200"/>
          <p14:tracePt t="95658" x="5861050" y="5664200"/>
          <p14:tracePt t="95674" x="5848350" y="5664200"/>
          <p14:tracePt t="95674" x="5835650" y="5670550"/>
          <p14:tracePt t="95691" x="5822950" y="5670550"/>
          <p14:tracePt t="95691" x="5810250" y="5676900"/>
          <p14:tracePt t="95708" x="5803900" y="5683250"/>
          <p14:tracePt t="95708" x="5791200" y="5708650"/>
          <p14:tracePt t="95725" x="5784850" y="5721350"/>
          <p14:tracePt t="95725" x="5784850" y="5746750"/>
          <p14:tracePt t="95742" x="5784850" y="5772150"/>
          <p14:tracePt t="95742" x="5791200" y="5803900"/>
          <p14:tracePt t="95758" x="5797550" y="5835650"/>
          <p14:tracePt t="95758" x="5797550" y="5861050"/>
          <p14:tracePt t="95774" x="5803900" y="5892800"/>
          <p14:tracePt t="95774" x="5810250" y="5918200"/>
          <p14:tracePt t="95774" x="5816600" y="5943600"/>
          <p14:tracePt t="95794" x="5822950" y="5962650"/>
          <p14:tracePt t="95806" x="5829300" y="5981700"/>
          <p14:tracePt t="95806" x="5842000" y="6007100"/>
          <p14:tracePt t="95825" x="5848350" y="6013450"/>
          <p14:tracePt t="95825" x="5848350" y="6019800"/>
          <p14:tracePt t="95841" x="5854700" y="6026150"/>
          <p14:tracePt t="95857" x="5861050" y="6038850"/>
          <p14:tracePt t="95873" x="5861050" y="6032500"/>
          <p14:tracePt t="95921" x="5861050" y="6026150"/>
          <p14:tracePt t="95936" x="5867400" y="6019800"/>
          <p14:tracePt t="95952" x="5867400" y="6007100"/>
          <p14:tracePt t="95964" x="5880100" y="6000750"/>
          <p14:tracePt t="95980" x="5886450" y="5994400"/>
          <p14:tracePt t="95990" x="5892800" y="5994400"/>
          <p14:tracePt t="95990" x="5905500" y="5988050"/>
          <p14:tracePt t="96008" x="5918200" y="5988050"/>
          <p14:tracePt t="96008" x="5949950" y="5981700"/>
          <p14:tracePt t="96026" x="5969000" y="5981700"/>
          <p14:tracePt t="96026" x="5988050" y="5988050"/>
          <p14:tracePt t="96042" x="6007100" y="5988050"/>
          <p14:tracePt t="96042" x="6026150" y="5994400"/>
          <p14:tracePt t="96058" x="6045200" y="6000750"/>
          <p14:tracePt t="96058" x="6064250" y="6007100"/>
          <p14:tracePt t="96075" x="6083300" y="6013450"/>
          <p14:tracePt t="96075" x="6096000" y="6019800"/>
          <p14:tracePt t="96093" x="6121400" y="6026150"/>
          <p14:tracePt t="96093" x="6127750" y="6032500"/>
          <p14:tracePt t="96109" x="6134100" y="6032500"/>
          <p14:tracePt t="96124" x="6140450" y="6032500"/>
          <p14:tracePt t="96141" x="6134100" y="6026150"/>
          <p14:tracePt t="96157" x="6127750" y="6026150"/>
          <p14:tracePt t="96157" x="6108700" y="6019800"/>
          <p14:tracePt t="96178" x="6096000" y="6013450"/>
          <p14:tracePt t="96178" x="6083300" y="6007100"/>
          <p14:tracePt t="96193" x="6064250" y="5994400"/>
          <p14:tracePt t="96193" x="6051550" y="5981700"/>
          <p14:tracePt t="96209" x="6026150" y="5975350"/>
          <p14:tracePt t="96209" x="6007100" y="5962650"/>
          <p14:tracePt t="96225" x="5988050" y="5943600"/>
          <p14:tracePt t="96225" x="5962650" y="5930900"/>
          <p14:tracePt t="96243" x="5937250" y="5911850"/>
          <p14:tracePt t="96243" x="5892800" y="5880100"/>
          <p14:tracePt t="96259" x="5867400" y="5861050"/>
          <p14:tracePt t="96259" x="5842000" y="5842000"/>
          <p14:tracePt t="96276" x="5816600" y="5822950"/>
          <p14:tracePt t="96276" x="5797550" y="5803900"/>
          <p14:tracePt t="96293" x="5778500" y="5791200"/>
          <p14:tracePt t="96293" x="5759450" y="5778500"/>
          <p14:tracePt t="96310" x="5740400" y="5765800"/>
          <p14:tracePt t="96310" x="5715000" y="5740400"/>
          <p14:tracePt t="96326" x="5702300" y="5734050"/>
          <p14:tracePt t="96326" x="5695950" y="5727700"/>
          <p14:tracePt t="96343" x="5689600" y="5721350"/>
          <p14:tracePt t="96343" x="5683250" y="5715000"/>
          <p14:tracePt t="96359" x="5683250" y="5708650"/>
          <p14:tracePt t="96375" x="5689600" y="5721350"/>
          <p14:tracePt t="96408" x="5689600" y="5727700"/>
          <p14:tracePt t="96416" x="5695950" y="5746750"/>
          <p14:tracePt t="96425" x="5702300" y="5765800"/>
          <p14:tracePt t="96425" x="5715000" y="5791200"/>
          <p14:tracePt t="96425" x="5721350" y="5816600"/>
          <p14:tracePt t="96445" x="5734050" y="5842000"/>
          <p14:tracePt t="96458" x="5740400" y="5873750"/>
          <p14:tracePt t="96458" x="5753100" y="5924550"/>
          <p14:tracePt t="96477" x="5759450" y="5949950"/>
          <p14:tracePt t="96477" x="5759450" y="5975350"/>
          <p14:tracePt t="96494" x="5753100" y="5994400"/>
          <p14:tracePt t="96494" x="5753100" y="6013450"/>
          <p14:tracePt t="96510" x="5740400" y="6032500"/>
          <p14:tracePt t="96510" x="5734050" y="6045200"/>
          <p14:tracePt t="96510" x="5727700" y="6064250"/>
          <p14:tracePt t="96529" x="5715000" y="6070600"/>
          <p14:tracePt t="96542" x="5702300" y="6083300"/>
          <p14:tracePt t="96542" x="5676900" y="6108700"/>
          <p14:tracePt t="96561" x="5664200" y="6115050"/>
          <p14:tracePt t="96561" x="5651500" y="6121400"/>
          <p14:tracePt t="96577" x="5645150" y="6127750"/>
          <p14:tracePt t="96577" x="5632450" y="6134100"/>
          <p14:tracePt t="96594" x="5619750" y="6140450"/>
          <p14:tracePt t="96594" x="5613400" y="6140450"/>
          <p14:tracePt t="96610" x="5600700" y="6140450"/>
          <p14:tracePt t="96610" x="5588000" y="6140450"/>
          <p14:tracePt t="96628" x="5581650" y="6134100"/>
          <p14:tracePt t="96628" x="5575300" y="6134100"/>
          <p14:tracePt t="96644" x="5568950" y="6127750"/>
          <p14:tracePt t="96644" x="5562600" y="6121400"/>
          <p14:tracePt t="96661" x="5562600" y="6115050"/>
          <p14:tracePt t="96661" x="5549900" y="6096000"/>
          <p14:tracePt t="96677" x="5549900" y="6089650"/>
          <p14:tracePt t="96677" x="5543550" y="6083300"/>
          <p14:tracePt t="96694" x="5543550" y="6070600"/>
          <p14:tracePt t="96694" x="5537200" y="6064250"/>
          <p14:tracePt t="96711" x="5530850" y="6051550"/>
          <p14:tracePt t="96711" x="5524500" y="6038850"/>
          <p14:tracePt t="96728" x="5518150" y="6026150"/>
          <p14:tracePt t="96728" x="5499100" y="5994400"/>
          <p14:tracePt t="96745" x="5492750" y="5981700"/>
          <p14:tracePt t="96745" x="5480050" y="5962650"/>
          <p14:tracePt t="96761" x="5461000" y="5943600"/>
          <p14:tracePt t="96761" x="5448300" y="5930900"/>
          <p14:tracePt t="96778" x="5435600" y="5911850"/>
          <p14:tracePt t="96778" x="5422900" y="5899150"/>
          <p14:tracePt t="96795" x="5410200" y="5886450"/>
          <p14:tracePt t="96795" x="5397500" y="5880100"/>
          <p14:tracePt t="96795" x="5384800" y="5867400"/>
          <p14:tracePt t="96813" x="5378450" y="5861050"/>
          <p14:tracePt t="96826" x="5372100" y="5854700"/>
          <p14:tracePt t="96826" x="5372100" y="5848350"/>
          <p14:tracePt t="96845" x="5378450" y="5842000"/>
          <p14:tracePt t="96845" x="5384800" y="5835650"/>
          <p14:tracePt t="96861" x="5403850" y="5829300"/>
          <p14:tracePt t="96861" x="5416550" y="5822950"/>
          <p14:tracePt t="96878" x="5435600" y="5810250"/>
          <p14:tracePt t="96878" x="5461000" y="5803900"/>
          <p14:tracePt t="96878" x="5492750" y="5791200"/>
          <p14:tracePt t="96897" x="5524500" y="5778500"/>
          <p14:tracePt t="96910" x="5556250" y="5765800"/>
          <p14:tracePt t="96910" x="5619750" y="5746750"/>
          <p14:tracePt t="96928" x="5657850" y="5740400"/>
          <p14:tracePt t="96928" x="5689600" y="5727700"/>
          <p14:tracePt t="96945" x="5721350" y="5721350"/>
          <p14:tracePt t="96945" x="5753100" y="5715000"/>
          <p14:tracePt t="96961" x="5778500" y="5708650"/>
          <p14:tracePt t="96961" x="5822950" y="5695950"/>
          <p14:tracePt t="96978" x="5842000" y="5689600"/>
          <p14:tracePt t="96978" x="5854700" y="5683250"/>
          <p14:tracePt t="96995" x="5867400" y="5683250"/>
          <p14:tracePt t="96995" x="5873750" y="5676900"/>
          <p14:tracePt t="97012" x="5880100" y="5676900"/>
          <p14:tracePt t="97027" x="5886450" y="5676900"/>
          <p14:tracePt t="97044" x="5880100" y="5683250"/>
          <p14:tracePt t="97044" x="5873750" y="5689600"/>
          <p14:tracePt t="97062" x="5867400" y="5695950"/>
          <p14:tracePt t="97078" x="5861050" y="5702300"/>
          <p14:tracePt t="97078" x="5854700" y="5702300"/>
          <p14:tracePt t="97078" x="5848350" y="5708650"/>
          <p14:tracePt t="97097" x="5842000" y="5715000"/>
          <p14:tracePt t="97113" x="5835650" y="5708650"/>
          <p14:tracePt t="97129" x="5829300" y="5708650"/>
          <p14:tracePt t="97144" x="5822950" y="5702300"/>
          <p14:tracePt t="97165" x="5816600" y="5695950"/>
          <p14:tracePt t="97196" x="5810250" y="5689600"/>
          <p14:tracePt t="97212" x="5803900" y="5689600"/>
          <p14:tracePt t="97224" x="5797550" y="5683250"/>
          <p14:tracePt t="97240" x="5791200" y="5683250"/>
          <p14:tracePt t="97249" x="5784850" y="5683250"/>
          <p14:tracePt t="97265" x="5778500" y="5676900"/>
          <p14:tracePt t="97278" x="5772150" y="5670550"/>
          <p14:tracePt t="97294" x="5765800" y="5664200"/>
          <p14:tracePt t="97311" x="5759450" y="5657850"/>
          <p14:tracePt t="97328" x="5759450" y="5651500"/>
          <p14:tracePt t="97345" x="5753100" y="5651500"/>
          <p14:tracePt t="97361" x="5746750" y="5645150"/>
          <p14:tracePt t="97378" x="5746750" y="5638800"/>
          <p14:tracePt t="97378" x="5740400" y="5626100"/>
          <p14:tracePt t="97397" x="5734050" y="5619750"/>
          <p14:tracePt t="97413" x="5734050" y="5613400"/>
          <p14:tracePt t="97428" x="5727700" y="5607050"/>
          <p14:tracePt t="97445" x="5721350" y="5607050"/>
          <p14:tracePt t="97462" x="5715000" y="5600700"/>
          <p14:tracePt t="97516" x="5715000" y="5594350"/>
          <p14:tracePt t="97540" x="5715000" y="5588000"/>
          <p14:tracePt t="97572" x="5708650" y="5588000"/>
          <p14:tracePt t="97632" x="5708650" y="5581650"/>
          <p14:tracePt t="97644" x="5708650" y="5575300"/>
          <p14:tracePt t="97660" x="5708650" y="5568950"/>
          <p14:tracePt t="97676" x="5708650" y="5562600"/>
          <p14:tracePt t="97705" x="5708650" y="5556250"/>
          <p14:tracePt t="97728" x="5708650" y="5549900"/>
          <p14:tracePt t="97744" x="5708650" y="5543550"/>
          <p14:tracePt t="97756" x="5708650" y="5537200"/>
          <p14:tracePt t="97781" x="5708650" y="5530850"/>
          <p14:tracePt t="97817" x="5708650" y="5524500"/>
          <p14:tracePt t="97865" x="5708650" y="5518150"/>
          <p14:tracePt t="97893" x="5708650" y="5511800"/>
          <p14:tracePt t="97901" x="5708650" y="5505450"/>
          <p14:tracePt t="97917" x="5708650" y="5499100"/>
          <p14:tracePt t="97933" x="5708650" y="5492750"/>
          <p14:tracePt t="97947" x="5702300" y="5486400"/>
          <p14:tracePt t="97976" x="5702300" y="5492750"/>
          <p14:tracePt t="98028" x="5708650" y="5499100"/>
          <p14:tracePt t="98045" x="5715000" y="5505450"/>
          <p14:tracePt t="98052" x="5721350" y="5505450"/>
          <p14:tracePt t="98052" x="5727700" y="5511800"/>
          <p14:tracePt t="98065" x="5746750" y="5505450"/>
          <p14:tracePt t="98065" x="5759450" y="5505450"/>
          <p14:tracePt t="98082" x="5772150" y="5505450"/>
          <p14:tracePt t="98082" x="5791200" y="5505450"/>
          <p14:tracePt t="98099" x="5803900" y="5499100"/>
          <p14:tracePt t="98099" x="5822950" y="5499100"/>
          <p14:tracePt t="98099" x="5842000" y="5492750"/>
          <p14:tracePt t="98117" x="5861050" y="5486400"/>
          <p14:tracePt t="98117" x="5873750" y="5480050"/>
          <p14:tracePt t="98133" x="5892800" y="5473700"/>
          <p14:tracePt t="98133" x="5905500" y="5467350"/>
          <p14:tracePt t="98149" x="5924550" y="5454650"/>
          <p14:tracePt t="98149" x="5937250" y="5448300"/>
          <p14:tracePt t="98166" x="5949950" y="5441950"/>
          <p14:tracePt t="98166" x="5962650" y="5435600"/>
          <p14:tracePt t="98182" x="5969000" y="5429250"/>
          <p14:tracePt t="98182" x="5981700" y="5422900"/>
          <p14:tracePt t="98182" x="5988050" y="5422900"/>
          <p14:tracePt t="98201" x="5994400" y="5416550"/>
          <p14:tracePt t="98214" x="6000750" y="5416550"/>
          <p14:tracePt t="98214" x="6013450" y="5410200"/>
          <p14:tracePt t="98233" x="6019800" y="5403850"/>
          <p14:tracePt t="98252" x="6013450" y="5410200"/>
          <p14:tracePt t="98276" x="6007100" y="5410200"/>
          <p14:tracePt t="98292" x="5994400" y="5416550"/>
          <p14:tracePt t="98304" x="5988050" y="5422900"/>
          <p14:tracePt t="98314" x="5981700" y="5422900"/>
          <p14:tracePt t="98314" x="5975350" y="5429250"/>
          <p14:tracePt t="98333" x="5969000" y="5435600"/>
          <p14:tracePt t="98333" x="5956300" y="5435600"/>
          <p14:tracePt t="98349" x="5949950" y="5441950"/>
          <p14:tracePt t="98349" x="5930900" y="5454650"/>
          <p14:tracePt t="98366" x="5924550" y="5461000"/>
          <p14:tracePt t="98366" x="5911850" y="5467350"/>
          <p14:tracePt t="98383" x="5899150" y="5473700"/>
          <p14:tracePt t="98383" x="5892800" y="5473700"/>
          <p14:tracePt t="98399" x="5886450" y="5480050"/>
          <p14:tracePt t="98399" x="5873750" y="5486400"/>
          <p14:tracePt t="98417" x="5867400" y="5492750"/>
          <p14:tracePt t="98417" x="5861050" y="5492750"/>
          <p14:tracePt t="98434" x="5854700" y="5492750"/>
          <p14:tracePt t="98448" x="5861050" y="5499100"/>
          <p14:tracePt t="98516" x="5867400" y="5499100"/>
          <p14:tracePt t="98536" x="5873750" y="5492750"/>
          <p14:tracePt t="98592" x="5880100" y="5499100"/>
          <p14:tracePt t="98621" x="5886450" y="5505450"/>
          <p14:tracePt t="98672" x="5886450" y="5511800"/>
          <p14:tracePt t="98680" x="5880100" y="5518150"/>
          <p14:tracePt t="98696" x="5880100" y="5530850"/>
          <p14:tracePt t="98705" x="5880100" y="5537200"/>
          <p14:tracePt t="98705" x="5873750" y="5543550"/>
          <p14:tracePt t="98718" x="5873750" y="5556250"/>
          <p14:tracePt t="98718" x="5873750" y="5562600"/>
          <p14:tracePt t="98734" x="5873750" y="5568950"/>
          <p14:tracePt t="98734" x="5873750" y="5581650"/>
          <p14:tracePt t="98750" x="5867400" y="5594350"/>
          <p14:tracePt t="98750" x="5867400" y="5600700"/>
          <p14:tracePt t="98767" x="5867400" y="5613400"/>
          <p14:tracePt t="98767" x="5867400" y="5626100"/>
          <p14:tracePt t="98785" x="5867400" y="5657850"/>
          <p14:tracePt t="98785" x="5867400" y="5676900"/>
          <p14:tracePt t="98801" x="5867400" y="5689600"/>
          <p14:tracePt t="98801" x="5867400" y="5708650"/>
          <p14:tracePt t="98818" x="5867400" y="5727700"/>
          <p14:tracePt t="98818" x="5867400" y="5746750"/>
          <p14:tracePt t="98834" x="5861050" y="5765800"/>
          <p14:tracePt t="98834" x="5861050" y="5784850"/>
          <p14:tracePt t="98834" x="5854700" y="5803900"/>
          <p14:tracePt t="98853" x="5854700" y="5816600"/>
          <p14:tracePt t="98866" x="5848350" y="5842000"/>
          <p14:tracePt t="98866" x="5829300" y="5873750"/>
          <p14:tracePt t="98884" x="5816600" y="5899150"/>
          <p14:tracePt t="98884" x="5803900" y="5918200"/>
          <p14:tracePt t="98901" x="5791200" y="5937250"/>
          <p14:tracePt t="98901" x="5784850" y="5949950"/>
          <p14:tracePt t="98918" x="5772150" y="5975350"/>
          <p14:tracePt t="98918" x="5759450" y="5988050"/>
          <p14:tracePt t="98935" x="5746750" y="6000750"/>
          <p14:tracePt t="98935" x="5734050" y="6019800"/>
          <p14:tracePt t="98935" x="5721350" y="6032500"/>
          <p14:tracePt t="98953" x="5708650" y="6045200"/>
          <p14:tracePt t="98953" x="5695950" y="6057900"/>
          <p14:tracePt t="98968" x="5683250" y="6064250"/>
          <p14:tracePt t="98968" x="5670550" y="6076950"/>
          <p14:tracePt t="98985" x="5664200" y="6083300"/>
          <p14:tracePt t="98985" x="5651500" y="6089650"/>
          <p14:tracePt t="99001" x="5638800" y="6096000"/>
          <p14:tracePt t="99001" x="5619750" y="6102350"/>
          <p14:tracePt t="99018" x="5607050" y="6102350"/>
          <p14:tracePt t="99018" x="5600700" y="6102350"/>
          <p14:tracePt t="99035" x="5594350" y="6102350"/>
          <p14:tracePt t="99035" x="5588000" y="6102350"/>
          <p14:tracePt t="99054" x="5588000" y="6096000"/>
          <p14:tracePt t="99067" x="5581650" y="6083300"/>
          <p14:tracePt t="99067" x="5581650" y="6076950"/>
          <p14:tracePt t="99085" x="5581650" y="6070600"/>
          <p14:tracePt t="99085" x="5575300" y="6057900"/>
          <p14:tracePt t="99102" x="5575300" y="6045200"/>
          <p14:tracePt t="99102" x="5575300" y="6026150"/>
          <p14:tracePt t="99118" x="5568950" y="6013450"/>
          <p14:tracePt t="99118" x="5562600" y="5988050"/>
          <p14:tracePt t="99118" x="5556250" y="5969000"/>
          <p14:tracePt t="99137" x="5549900" y="5943600"/>
          <p14:tracePt t="99150" x="5537200" y="5918200"/>
          <p14:tracePt t="99150" x="5518150" y="5861050"/>
          <p14:tracePt t="99169" x="5505450" y="5835650"/>
          <p14:tracePt t="99169" x="5499100" y="5810250"/>
          <p14:tracePt t="99186" x="5486400" y="5784850"/>
          <p14:tracePt t="99186" x="5480050" y="5759450"/>
          <p14:tracePt t="99202" x="5467350" y="5734050"/>
          <p14:tracePt t="99202" x="5461000" y="5715000"/>
          <p14:tracePt t="99202" x="5454650" y="5695950"/>
          <p14:tracePt t="99222" x="5441950" y="5683250"/>
          <p14:tracePt t="99234" x="5435600" y="5664200"/>
          <p14:tracePt t="99234" x="5422900" y="5645150"/>
          <p14:tracePt t="99253" x="5416550" y="5632450"/>
          <p14:tracePt t="99253" x="5410200" y="5626100"/>
          <p14:tracePt t="99269" x="5403850" y="5619750"/>
          <p14:tracePt t="99269" x="5403850" y="5613400"/>
          <p14:tracePt t="99285" x="5403850" y="5607050"/>
          <p14:tracePt t="99301" x="5403850" y="5600700"/>
          <p14:tracePt t="99318" x="5410200" y="5600700"/>
          <p14:tracePt t="99335" x="5416550" y="5600700"/>
          <p14:tracePt t="99335" x="5422900" y="5607050"/>
          <p14:tracePt t="99352" x="5429250" y="5613400"/>
          <p14:tracePt t="99352" x="5441950" y="5613400"/>
          <p14:tracePt t="99369" x="5448300" y="5619750"/>
          <p14:tracePt t="99369" x="5473700" y="5638800"/>
          <p14:tracePt t="99386" x="5492750" y="5645150"/>
          <p14:tracePt t="99386" x="5511800" y="5657850"/>
          <p14:tracePt t="99403" x="5530850" y="5670550"/>
          <p14:tracePt t="99403" x="5556250" y="5683250"/>
          <p14:tracePt t="99420" x="5581650" y="5702300"/>
          <p14:tracePt t="99420" x="5632450" y="5727700"/>
          <p14:tracePt t="99437" x="5664200" y="5746750"/>
          <p14:tracePt t="99437" x="5689600" y="5765800"/>
          <p14:tracePt t="99453" x="5721350" y="5778500"/>
          <p14:tracePt t="99453" x="5746750" y="5797550"/>
          <p14:tracePt t="99470" x="5778500" y="5810250"/>
          <p14:tracePt t="99470" x="5803900" y="5822950"/>
          <p14:tracePt t="99486" x="5829300" y="5835650"/>
          <p14:tracePt t="99486" x="5854700" y="5842000"/>
          <p14:tracePt t="99486" x="5880100" y="5848350"/>
          <p14:tracePt t="99506" x="5899150" y="5854700"/>
          <p14:tracePt t="99518" x="5924550" y="5861050"/>
          <p14:tracePt t="99518" x="5956300" y="5861050"/>
          <p14:tracePt t="99536" x="5969000" y="5867400"/>
          <p14:tracePt t="99536" x="5981700" y="5867400"/>
          <p14:tracePt t="99554" x="5994400" y="5867400"/>
          <p14:tracePt t="99554" x="6007100" y="5867400"/>
          <p14:tracePt t="99571" x="6019800" y="5873750"/>
          <p14:tracePt t="99571" x="6032500" y="5873750"/>
          <p14:tracePt t="99571" x="6045200" y="5880100"/>
          <p14:tracePt t="99589" x="6051550" y="5880100"/>
          <p14:tracePt t="99602" x="6064250" y="5886450"/>
          <p14:tracePt t="99602" x="6083300" y="5892800"/>
          <p14:tracePt t="99621" x="6089650" y="5892800"/>
          <p14:tracePt t="99621" x="6096000" y="5892800"/>
          <p14:tracePt t="99637" x="6108700" y="5886450"/>
          <p14:tracePt t="99637" x="6115050" y="5886450"/>
          <p14:tracePt t="99653" x="6121400" y="5886450"/>
          <p14:tracePt t="99653" x="6127750" y="5880100"/>
          <p14:tracePt t="99653" x="6134100" y="5880100"/>
          <p14:tracePt t="99673" x="6140450" y="5873750"/>
          <p14:tracePt t="99673" x="6146800" y="5873750"/>
          <p14:tracePt t="99687" x="6153150" y="5873750"/>
          <p14:tracePt t="99687" x="6159500" y="5873750"/>
          <p14:tracePt t="99704" x="6159500" y="5867400"/>
          <p14:tracePt t="99704" x="6165850" y="5867400"/>
          <p14:tracePt t="99722" x="6172200" y="5867400"/>
          <p14:tracePt t="99722" x="6184900" y="5867400"/>
          <p14:tracePt t="99738" x="6191250" y="5867400"/>
          <p14:tracePt t="99752" x="6197600" y="5867400"/>
          <p14:tracePt t="99769" x="6197600" y="5861050"/>
          <p14:tracePt t="99786" x="6203950" y="5861050"/>
          <p14:tracePt t="99805" x="6210300" y="5861050"/>
          <p14:tracePt t="99821" x="6216650" y="5861050"/>
          <p14:tracePt t="99837" x="6223000" y="5861050"/>
          <p14:tracePt t="99853" x="6229350" y="5867400"/>
          <p14:tracePt t="99853" x="6235700" y="5867400"/>
          <p14:tracePt t="99873" x="6242050" y="5873750"/>
          <p14:tracePt t="99873" x="6248400" y="5873750"/>
          <p14:tracePt t="99889" x="6254750" y="5880100"/>
          <p14:tracePt t="99889" x="6261100" y="5880100"/>
          <p14:tracePt t="99906" x="6267450" y="5886450"/>
          <p14:tracePt t="99906" x="6273800" y="5880100"/>
          <p14:tracePt t="99922" x="6280150" y="5886450"/>
          <p14:tracePt t="99922" x="6286500" y="5886450"/>
          <p14:tracePt t="99939" x="6292850" y="5886450"/>
          <p14:tracePt t="99954" x="6299200" y="5892800"/>
          <p14:tracePt t="99972" x="6299200" y="5886450"/>
          <p14:tracePt t="100024" x="6292850" y="5886450"/>
          <p14:tracePt t="100036" x="6286500" y="5886450"/>
          <p14:tracePt t="100052" x="6280150" y="5886450"/>
          <p14:tracePt t="100068" x="6273800" y="5886450"/>
          <p14:tracePt t="100092" x="6273800" y="5880100"/>
          <p14:tracePt t="100112" x="6267450" y="5880100"/>
          <p14:tracePt t="100136" x="6261100" y="5873750"/>
          <p14:tracePt t="100152" x="6261100" y="5867400"/>
          <p14:tracePt t="100164" x="6254750" y="5867400"/>
          <p14:tracePt t="100180" x="6254750" y="5861050"/>
          <p14:tracePt t="100196" x="6248400" y="5854700"/>
          <p14:tracePt t="100216" x="6242050" y="5848350"/>
          <p14:tracePt t="100232" x="6235700" y="5842000"/>
          <p14:tracePt t="100256" x="6229350" y="5842000"/>
          <p14:tracePt t="100276" x="6223000" y="5835650"/>
          <p14:tracePt t="100292" x="6216650" y="5829300"/>
          <p14:tracePt t="100308" x="6210300" y="5822950"/>
          <p14:tracePt t="100324" x="6203950" y="5816600"/>
          <p14:tracePt t="100336" x="6197600" y="5816600"/>
          <p14:tracePt t="100352" x="6191250" y="5816600"/>
          <p14:tracePt t="100360" x="6184900" y="5816600"/>
          <p14:tracePt t="100371" x="6178550" y="5816600"/>
          <p14:tracePt t="100371" x="6165850" y="5810250"/>
          <p14:tracePt t="100390" x="6159500" y="5810250"/>
          <p14:tracePt t="100390" x="6146800" y="5803900"/>
          <p14:tracePt t="100407" x="6134100" y="5803900"/>
          <p14:tracePt t="100407" x="6127750" y="5803900"/>
          <p14:tracePt t="100424" x="6121400" y="5797550"/>
          <p14:tracePt t="100424" x="6115050" y="5797550"/>
          <p14:tracePt t="100440" x="6108700" y="5791200"/>
          <p14:tracePt t="100440" x="6096000" y="5791200"/>
          <p14:tracePt t="100458" x="6089650" y="5791200"/>
          <p14:tracePt t="100458" x="6083300" y="5791200"/>
          <p14:tracePt t="100474" x="6076950" y="5791200"/>
          <p14:tracePt t="100489" x="6070600" y="5784850"/>
          <p14:tracePt t="100505" x="6064250" y="5784850"/>
          <p14:tracePt t="100522" x="6057900" y="5784850"/>
          <p14:tracePt t="100538" x="6051550" y="5784850"/>
          <p14:tracePt t="100538" x="6045200" y="5778500"/>
          <p14:tracePt t="100557" x="6038850" y="5778500"/>
          <p14:tracePt t="100557" x="6032500" y="5778500"/>
          <p14:tracePt t="100573" x="6026150" y="5778500"/>
          <p14:tracePt t="100573" x="6019800" y="5778500"/>
          <p14:tracePt t="100590" x="6013450" y="5778500"/>
          <p14:tracePt t="100590" x="6007100" y="5784850"/>
          <p14:tracePt t="100607" x="6000750" y="5784850"/>
          <p14:tracePt t="100607" x="5981700" y="5784850"/>
          <p14:tracePt t="100630" x="5969000" y="5784850"/>
          <p14:tracePt t="100630" x="5962650" y="5784850"/>
          <p14:tracePt t="100630" x="5949950" y="5784850"/>
          <p14:tracePt t="100630" x="5937250" y="5784850"/>
          <p14:tracePt t="100654" x="5924550" y="5784850"/>
          <p14:tracePt t="100663" x="5918200" y="5784850"/>
          <p14:tracePt t="100674" x="5899150" y="5784850"/>
          <p14:tracePt t="100674" x="5886450" y="5784850"/>
          <p14:tracePt t="100694" x="5861050" y="5791200"/>
          <p14:tracePt t="100694" x="5842000" y="5791200"/>
          <p14:tracePt t="100718" x="5816600" y="5797550"/>
          <p14:tracePt t="100725" x="5797550" y="5797550"/>
          <p14:tracePt t="100725" x="5784850" y="5797550"/>
          <p14:tracePt t="100746" x="5759450" y="5797550"/>
          <p14:tracePt t="100746" x="5753100" y="5797550"/>
          <p14:tracePt t="100761" x="5746750" y="5797550"/>
          <p14:tracePt t="100761" x="5734050" y="5803900"/>
          <p14:tracePt t="100761" x="5727700" y="5803900"/>
          <p14:tracePt t="100787" x="5721350" y="5810250"/>
          <p14:tracePt t="100802" x="5715000" y="5816600"/>
          <p14:tracePt t="100814" x="5708650" y="5822950"/>
          <p14:tracePt t="100829" x="5715000" y="5829300"/>
          <p14:tracePt t="100869" x="5721350" y="5822950"/>
          <p14:tracePt t="100877" x="5727700" y="5822950"/>
          <p14:tracePt t="100894" x="5734050" y="5816600"/>
          <p14:tracePt t="100909" x="5740400" y="5816600"/>
          <p14:tracePt t="100926" x="5746750" y="5810250"/>
          <p14:tracePt t="101181" x="5721350" y="5854700"/>
          <p14:tracePt t="101185" x="5715000" y="5861050"/>
          <p14:tracePt t="101233" x="5708650" y="5861050"/>
          <p14:tracePt t="101253" x="5702300" y="5867400"/>
          <p14:tracePt t="101276" x="5695950" y="5873750"/>
          <p14:tracePt t="101321" x="5689600" y="5880100"/>
          <p14:tracePt t="101344" x="5683250" y="5886450"/>
          <p14:tracePt t="101365" x="5676900" y="5886450"/>
          <p14:tracePt t="101389" x="5670550" y="5892800"/>
          <p14:tracePt t="101412" x="5664200" y="5892800"/>
          <p14:tracePt t="101432" x="5664200" y="5899150"/>
          <p14:tracePt t="101456" x="5657850" y="5905500"/>
          <p14:tracePt t="101484" x="5651500" y="5905500"/>
          <p14:tracePt t="101524" x="5645150" y="5905500"/>
          <p14:tracePt t="101592" x="5638800" y="5899150"/>
          <p14:tracePt t="101777" x="5632450" y="5905500"/>
          <p14:tracePt t="101836" x="5626100" y="5905500"/>
          <p14:tracePt t="101876" x="5619750" y="5911850"/>
          <p14:tracePt t="101897" x="5613400" y="5918200"/>
          <p14:tracePt t="101921" x="5607050" y="5911850"/>
          <p14:tracePt t="101964" x="5600700" y="5911850"/>
          <p14:tracePt t="102004" x="5594350" y="5911850"/>
          <p14:tracePt t="102040" x="5588000" y="5918200"/>
          <p14:tracePt t="102076" x="5588000" y="5911850"/>
          <p14:tracePt t="102100" x="5581650" y="5911850"/>
          <p14:tracePt t="102124" x="5575300" y="5911850"/>
          <p14:tracePt t="102145" x="5568950" y="5911850"/>
          <p14:tracePt t="102169" x="5562600" y="5918200"/>
          <p14:tracePt t="102192" x="5556250" y="5918200"/>
          <p14:tracePt t="102212" x="5556250" y="5924550"/>
          <p14:tracePt t="102288" x="5562600" y="5924550"/>
          <p14:tracePt t="102324" x="5562600" y="5930900"/>
          <p14:tracePt t="102376" x="5568950" y="5937250"/>
          <p14:tracePt t="102400" x="5568950" y="5943600"/>
          <p14:tracePt t="102417" x="5568950" y="5949950"/>
          <p14:tracePt t="102444" x="5568950" y="5956300"/>
          <p14:tracePt t="102484" x="5562600" y="5956300"/>
          <p14:tracePt t="102521" x="5562600" y="5962650"/>
          <p14:tracePt t="102536" x="5562600" y="5969000"/>
          <p14:tracePt t="102580" x="5562600" y="5975350"/>
          <p14:tracePt t="102633" x="5556250" y="5975350"/>
          <p14:tracePt t="102672" x="5556250" y="5981700"/>
          <p14:tracePt t="102700" x="5549900" y="5981700"/>
          <p14:tracePt t="102744" x="5543550" y="5988050"/>
          <p14:tracePt t="102864" x="5543550" y="5994400"/>
          <p14:tracePt t="102924" x="5537200" y="5988050"/>
          <p14:tracePt t="102984" x="5537200" y="5981700"/>
          <p14:tracePt t="103009" x="5537200" y="5975350"/>
          <p14:tracePt t="103024" x="5543550" y="5969000"/>
          <p14:tracePt t="103044" x="5543550" y="5962650"/>
          <p14:tracePt t="103060" x="5549900" y="5956300"/>
          <p14:tracePt t="103084" x="5549900" y="5949950"/>
          <p14:tracePt t="103096" x="5543550" y="5943600"/>
          <p14:tracePt t="103156" x="5543550" y="5937250"/>
          <p14:tracePt t="103196" x="5549900" y="5930900"/>
          <p14:tracePt t="103204" x="5549900" y="5918200"/>
          <p14:tracePt t="103214" x="5549900" y="5905500"/>
          <p14:tracePt t="103214" x="5562600" y="5861050"/>
          <p14:tracePt t="103233" x="5568950" y="5829300"/>
          <p14:tracePt t="103233" x="5575300" y="5797550"/>
          <p14:tracePt t="103249" x="5581650" y="5759450"/>
          <p14:tracePt t="103249" x="5588000" y="5721350"/>
          <p14:tracePt t="103265" x="5594350" y="5676900"/>
          <p14:tracePt t="103265" x="5600700" y="5626100"/>
          <p14:tracePt t="103282" x="5600700" y="5562600"/>
          <p14:tracePt t="120836" x="4641850" y="5740400"/>
          <p14:tracePt t="120932" x="4629150" y="5740400"/>
          <p14:tracePt t="120948" x="4616450" y="5740400"/>
          <p14:tracePt t="120980" x="4610100" y="5740400"/>
          <p14:tracePt t="121000" x="4610100" y="5734050"/>
          <p14:tracePt t="121060" x="4603750" y="5734050"/>
          <p14:tracePt t="121136" x="4597400" y="5740400"/>
          <p14:tracePt t="121248" x="4591050" y="5734050"/>
          <p14:tracePt t="121300" x="4591050" y="5740400"/>
          <p14:tracePt t="121332" x="4584700" y="5740400"/>
          <p14:tracePt t="121352" x="4578350" y="5740400"/>
          <p14:tracePt t="121384" x="4572000" y="5740400"/>
          <p14:tracePt t="121404" x="4565650" y="5734050"/>
          <p14:tracePt t="121428" x="4559300" y="5734050"/>
          <p14:tracePt t="121452" x="4546600" y="5727700"/>
          <p14:tracePt t="121480" x="4540250" y="5689600"/>
          <p14:tracePt t="121504" x="4533900" y="5651500"/>
          <p14:tracePt t="121521" x="4527550" y="5645150"/>
          <p14:tracePt t="121532" x="4521200" y="5638800"/>
          <p14:tracePt t="125939" x="4330700" y="5765800"/>
          <p14:tracePt t="126096" x="4330700" y="5759450"/>
          <p14:tracePt t="126124" x="4324350" y="5753100"/>
          <p14:tracePt t="126148" x="4318000" y="5753100"/>
          <p14:tracePt t="129657" x="4197350" y="5886450"/>
          <p14:tracePt t="130572" x="4197350" y="5880100"/>
          <p14:tracePt t="130577" x="4203700" y="5867400"/>
          <p14:tracePt t="131481" x="4210050" y="5892800"/>
          <p14:tracePt t="131787" x="4216400" y="5899150"/>
          <p14:tracePt t="131796" x="4222750" y="5911850"/>
          <p14:tracePt t="131808" x="4235450" y="5924550"/>
          <p14:tracePt t="131824" x="4235450" y="5930900"/>
          <p14:tracePt t="131840" x="4235450" y="5937250"/>
          <p14:tracePt t="131868" x="4235450" y="5930900"/>
          <p14:tracePt t="131900" x="4235450" y="5924550"/>
          <p14:tracePt t="131908" x="4235450" y="5918200"/>
          <p14:tracePt t="131920" x="4229100" y="5911850"/>
          <p14:tracePt t="131928" x="4229100" y="5905500"/>
          <p14:tracePt t="131940" x="4222750" y="5892800"/>
          <p14:tracePt t="131957" x="4216400" y="5880100"/>
          <p14:tracePt t="131974" x="4203700" y="5880100"/>
          <p14:tracePt t="131974" x="4191000" y="5861050"/>
          <p14:tracePt t="133508" x="4343400" y="5486400"/>
          <p14:tracePt t="133524" x="4337050" y="5518150"/>
          <p14:tracePt t="133536" x="4337050" y="5556250"/>
          <p14:tracePt t="133545" x="4330700" y="5588000"/>
          <p14:tracePt t="133562" x="4330700" y="5619750"/>
          <p14:tracePt t="133562" x="4324350" y="5651500"/>
          <p14:tracePt t="133580" x="4324350" y="5689600"/>
          <p14:tracePt t="133596" x="4318000" y="5695950"/>
          <p14:tracePt t="133628" x="4311650" y="5689600"/>
          <p14:tracePt t="133652" x="4305300" y="5695950"/>
          <p14:tracePt t="133764" x="4305300" y="5689600"/>
          <p14:tracePt t="133824" x="4305300" y="5695950"/>
          <p14:tracePt t="133860" x="4305300" y="5702300"/>
          <p14:tracePt t="133896" x="4305300" y="5664200"/>
          <p14:tracePt t="133972" x="4305300" y="5695950"/>
          <p14:tracePt t="134032" x="4305300" y="5689600"/>
          <p14:tracePt t="134072" x="4305300" y="5695950"/>
          <p14:tracePt t="134160" x="4305300" y="5657850"/>
          <p14:tracePt t="134192" x="4305300" y="5619750"/>
          <p14:tracePt t="134204" x="4305300" y="5651500"/>
          <p14:tracePt t="134288" x="4305300" y="5689600"/>
          <p14:tracePt t="134312" x="4305300" y="5657850"/>
          <p14:tracePt t="134653" x="4210050" y="5740400"/>
          <p14:tracePt t="134692" x="4248150" y="5740400"/>
          <p14:tracePt t="134772" x="4286250" y="5746750"/>
          <p14:tracePt t="134925" x="4286250" y="5753100"/>
          <p14:tracePt t="135008" x="4318000" y="5759450"/>
          <p14:tracePt t="135060" x="4356100" y="5759450"/>
          <p14:tracePt t="135068" x="4318000" y="5765800"/>
          <p14:tracePt t="135073" x="4286250" y="5765800"/>
          <p14:tracePt t="135096" x="4248150" y="5765800"/>
          <p14:tracePt t="135885" x="4337050" y="5613400"/>
          <p14:tracePt t="135912" x="4324350" y="5619750"/>
          <p14:tracePt t="135928" x="4318000" y="5619750"/>
          <p14:tracePt t="135936" x="4311650" y="5626100"/>
          <p14:tracePt t="135944" x="4298950" y="5632450"/>
          <p14:tracePt t="135953" x="4286250" y="5632450"/>
          <p14:tracePt t="135953" x="4273550" y="5638800"/>
          <p14:tracePt t="135972" x="4254500" y="5645150"/>
          <p14:tracePt t="135987" x="4241800" y="5645150"/>
          <p14:tracePt t="136003" x="4222750" y="5645150"/>
          <p14:tracePt t="136003" x="4203700" y="5651500"/>
          <p14:tracePt t="136022" x="4184650" y="5651500"/>
          <p14:tracePt t="156182" x="4108450" y="5670550"/>
          <p14:tracePt t="156496" x="4114800" y="5664200"/>
          <p14:tracePt t="156512" x="4121150" y="5664200"/>
          <p14:tracePt t="156564" x="4102100" y="5670550"/>
          <p14:tracePt t="156884" x="4102100" y="5676900"/>
          <p14:tracePt t="156916" x="4121150" y="5626100"/>
          <p14:tracePt t="157748" x="4121150" y="5619750"/>
          <p14:tracePt t="157848" x="4095750" y="5594350"/>
          <p14:tracePt t="158488" x="4095750" y="5581650"/>
          <p14:tracePt t="158512" x="4095750" y="5575300"/>
          <p14:tracePt t="158520" x="4102100" y="5568950"/>
          <p14:tracePt t="158528" x="4102100" y="5562600"/>
          <p14:tracePt t="158544" x="4102100" y="5556250"/>
          <p14:tracePt t="158560" x="4102100" y="5549900"/>
          <p14:tracePt t="158580" x="4102100" y="5543550"/>
          <p14:tracePt t="158593" x="4102100" y="5537200"/>
          <p14:tracePt t="158610" x="4114800" y="5600700"/>
          <p14:tracePt t="158812" x="4121150" y="5607050"/>
          <p14:tracePt t="158840" x="4127500" y="5600700"/>
          <p14:tracePt t="158872" x="4127500" y="5594350"/>
          <p14:tracePt t="158888" x="4127500" y="5588000"/>
          <p14:tracePt t="158900" x="4133850" y="5575300"/>
          <p14:tracePt t="160683" x="4260850" y="5518150"/>
          <p14:tracePt t="161533" x="4381500" y="5187950"/>
          <p14:tracePt t="161660" x="4387850" y="5226050"/>
          <p14:tracePt t="161668" x="4381500" y="5264150"/>
          <p14:tracePt t="161676" x="4381500" y="5295900"/>
          <p14:tracePt t="161687" x="4387850" y="5334000"/>
          <p14:tracePt t="161687" x="4387850" y="5372100"/>
          <p14:tracePt t="161705" x="4381500" y="5403850"/>
          <p14:tracePt t="161720" x="4381500" y="5441950"/>
          <p14:tracePt t="161720" x="4381500" y="5480050"/>
          <p14:tracePt t="161738" x="4375150" y="5492750"/>
          <p14:tracePt t="162177" x="4375150" y="5486400"/>
          <p14:tracePt t="162264" x="4381500" y="5486400"/>
          <p14:tracePt t="162287" x="4381500" y="5480050"/>
          <p14:tracePt t="162865" x="4375150" y="5480050"/>
          <p14:tracePt t="162896" x="4375150" y="5486400"/>
          <p14:tracePt t="162939" x="4368800" y="5480050"/>
          <p14:tracePt t="162968" x="4362450" y="5486400"/>
          <p14:tracePt t="163285" x="4330700" y="5537200"/>
          <p14:tracePt t="163328" x="4330700" y="5530850"/>
          <p14:tracePt t="163336" x="4337050" y="5530850"/>
          <p14:tracePt t="163345" x="4337050" y="5518150"/>
          <p14:tracePt t="163359" x="4337050" y="5511800"/>
          <p14:tracePt t="163560" x="4330700" y="5518150"/>
          <p14:tracePt t="163584" x="4324350" y="5511800"/>
          <p14:tracePt t="163616" x="4318000" y="5511800"/>
          <p14:tracePt t="164172" x="4330700" y="5511800"/>
          <p14:tracePt t="164224" x="4330700" y="5505450"/>
          <p14:tracePt t="164256" x="4324350" y="5505450"/>
          <p14:tracePt t="164420" x="4324350" y="5511800"/>
          <p14:tracePt t="164427" x="4318000" y="5505450"/>
          <p14:tracePt t="164452" x="4311650" y="5511800"/>
          <p14:tracePt t="164496" x="4318000" y="5518150"/>
          <p14:tracePt t="164515" x="4311650" y="5511800"/>
          <p14:tracePt t="164556" x="4305300" y="5511800"/>
          <p14:tracePt t="164572" x="4298950" y="5511800"/>
          <p14:tracePt t="164616" x="4292600" y="5511800"/>
          <p14:tracePt t="164660" x="4292600" y="5505450"/>
          <p14:tracePt t="164704" x="4292600" y="5511800"/>
          <p14:tracePt t="164728" x="4286250" y="5505450"/>
          <p14:tracePt t="164772" x="4279900" y="5499100"/>
          <p14:tracePt t="164856" x="4279900" y="5505450"/>
          <p14:tracePt t="164944" x="4286250" y="5518150"/>
          <p14:tracePt t="164976" x="4286250" y="5524500"/>
          <p14:tracePt t="164992" x="4286250" y="5530850"/>
          <p14:tracePt t="164997" x="4292600" y="5537200"/>
          <p14:tracePt t="165014" x="4292600" y="5524500"/>
          <p14:tracePt t="165056" x="4292600" y="5518150"/>
          <p14:tracePt t="165065" x="4292600" y="5511800"/>
          <p14:tracePt t="165088" x="4286250" y="5518150"/>
          <p14:tracePt t="165124" x="4286250" y="5524500"/>
          <p14:tracePt t="165147" x="4292600" y="5518150"/>
          <p14:tracePt t="165172" x="4292600" y="5524500"/>
          <p14:tracePt t="165192" x="4298950" y="5524500"/>
          <p14:tracePt t="165224" x="4292600" y="5524500"/>
          <p14:tracePt t="165276" x="4286250" y="5530850"/>
          <p14:tracePt t="165508" x="4330700" y="5562600"/>
          <p14:tracePt t="165521" x="4330700" y="5556250"/>
          <p14:tracePt t="165533" x="4330700" y="5549900"/>
          <p14:tracePt t="165533" x="4330700" y="5537200"/>
          <p14:tracePt t="165533" x="4330700" y="5530850"/>
          <p14:tracePt t="165553" x="4330700" y="5524500"/>
          <p14:tracePt t="165566" x="4330700" y="5518150"/>
          <p14:tracePt t="165566" x="4330700" y="5511800"/>
          <p14:tracePt t="165584" x="4324350" y="5505450"/>
          <p14:tracePt t="165600" x="4324350" y="5499100"/>
          <p14:tracePt t="165628" x="4324350" y="5505450"/>
          <p14:tracePt t="165648" x="4324350" y="5511800"/>
          <p14:tracePt t="165680" x="4324350" y="5518150"/>
          <p14:tracePt t="165692" x="4324350" y="5524500"/>
          <p14:tracePt t="165724" x="4324350" y="5518150"/>
          <p14:tracePt t="165768" x="4330700" y="5511800"/>
          <p14:tracePt t="165844" x="4337050" y="5511800"/>
          <p14:tracePt t="165860" x="4343400" y="5511800"/>
          <p14:tracePt t="165872" x="4349750" y="5518150"/>
          <p14:tracePt t="165888" x="4349750" y="5524500"/>
          <p14:tracePt t="165896" x="4343400" y="5518150"/>
          <p14:tracePt t="165956" x="4343400" y="5511800"/>
          <p14:tracePt t="165972" x="4349750" y="5505450"/>
          <p14:tracePt t="166040" x="4349750" y="5511800"/>
          <p14:tracePt t="166092" x="4343400" y="5505450"/>
          <p14:tracePt t="166380" x="4337050" y="5562600"/>
          <p14:tracePt t="166416" x="4337050" y="5556250"/>
          <p14:tracePt t="166424" x="4337050" y="5543550"/>
          <p14:tracePt t="166632" x="4343400" y="5524500"/>
          <p14:tracePt t="166668" x="4349750" y="5518150"/>
          <p14:tracePt t="166780" x="4356100" y="5518150"/>
          <p14:tracePt t="166992" x="4381500" y="5505450"/>
          <p14:tracePt t="167011" x="4375150" y="5505450"/>
          <p14:tracePt t="167044" x="4368800" y="5499100"/>
          <p14:tracePt t="167452" x="4387850" y="5530850"/>
          <p14:tracePt t="167468" x="4387850" y="5524500"/>
          <p14:tracePt t="167484" x="4381500" y="5518150"/>
          <p14:tracePt t="167496" x="4381500" y="5511800"/>
          <p14:tracePt t="167536" x="4375150" y="5511800"/>
          <p14:tracePt t="167565" x="4375150" y="5505450"/>
          <p14:tracePt t="167624" x="4368800" y="5505450"/>
          <p14:tracePt t="167664" x="4362450" y="5505450"/>
          <p14:tracePt t="167676" x="4356100" y="5511800"/>
          <p14:tracePt t="167692" x="4349750" y="5505450"/>
          <p14:tracePt t="167709" x="4343400" y="5505450"/>
          <p14:tracePt t="167728" x="4343400" y="5499100"/>
          <p14:tracePt t="167744" x="4349750" y="5499100"/>
          <p14:tracePt t="167760" x="4356100" y="5492750"/>
          <p14:tracePt t="167916" x="4362450" y="5511800"/>
          <p14:tracePt t="167940" x="4362450" y="5505450"/>
          <p14:tracePt t="168132" x="4400550" y="5511800"/>
          <p14:tracePt t="168148" x="4406900" y="5505450"/>
          <p14:tracePt t="168172" x="4413250" y="5499100"/>
          <p14:tracePt t="168184" x="4413250" y="5492750"/>
          <p14:tracePt t="168200" x="4425950" y="5486400"/>
          <p14:tracePt t="168216" x="4432300" y="5486400"/>
          <p14:tracePt t="168240" x="4445000" y="5486400"/>
          <p14:tracePt t="168292" x="4457700" y="5486400"/>
          <p14:tracePt t="168300" x="4476750" y="5486400"/>
          <p14:tracePt t="168308" x="4489450" y="5480050"/>
          <p14:tracePt t="168308" x="4502150" y="5480050"/>
          <p14:tracePt t="168326" x="4514850" y="5480050"/>
          <p14:tracePt t="168326" x="4521200" y="5480050"/>
          <p14:tracePt t="168326" x="4533900" y="5480050"/>
          <p14:tracePt t="168345" x="4546600" y="5480050"/>
          <p14:tracePt t="168388" x="4540250" y="5473700"/>
          <p14:tracePt t="168404" x="4540250" y="5467350"/>
          <p14:tracePt t="168424" x="4533900" y="5461000"/>
          <p14:tracePt t="168464" x="4527550" y="5467350"/>
          <p14:tracePt t="168507" x="4527550" y="5473700"/>
          <p14:tracePt t="168523" x="4527550" y="5480050"/>
          <p14:tracePt t="168544" x="4521200" y="5480050"/>
          <p14:tracePt t="168584" x="4514850" y="5473700"/>
          <p14:tracePt t="168732" x="4508500" y="5480050"/>
          <p14:tracePt t="168756" x="4508500" y="5473700"/>
          <p14:tracePt t="168764" x="4502150" y="5467350"/>
          <p14:tracePt t="168924" x="4495800" y="5467350"/>
          <p14:tracePt t="168948" x="4495800" y="5461000"/>
          <p14:tracePt t="169105" x="4540250" y="5492750"/>
          <p14:tracePt t="169143" x="4540250" y="5486400"/>
          <p14:tracePt t="169152" x="4546600" y="5480050"/>
          <p14:tracePt t="169161" x="4546600" y="5467350"/>
          <p14:tracePt t="169161" x="4552950" y="5461000"/>
          <p14:tracePt t="169179" x="4559300" y="5454650"/>
          <p14:tracePt t="169220" x="4565650" y="5454650"/>
          <p14:tracePt t="169225" x="4578350" y="5454650"/>
          <p14:tracePt t="169240" x="4584700" y="5461000"/>
          <p14:tracePt t="169256" x="4584700" y="5473700"/>
          <p14:tracePt t="169265" x="4584700" y="5480050"/>
          <p14:tracePt t="169278" x="4584700" y="5486400"/>
          <p14:tracePt t="169295" x="4584700" y="5480050"/>
          <p14:tracePt t="169332" x="4584700" y="5473700"/>
          <p14:tracePt t="169740" x="4743450" y="5537200"/>
          <p14:tracePt t="169756" x="4749800" y="5530850"/>
          <p14:tracePt t="169772" x="4756150" y="5524500"/>
          <p14:tracePt t="178860" x="628650" y="6457950"/>
          <p14:tracePt t="178875" x="654050" y="6432550"/>
          <p14:tracePt t="178900" x="673100" y="6413500"/>
          <p14:tracePt t="178920" x="698500" y="6407150"/>
          <p14:tracePt t="178952" x="717550" y="6432550"/>
          <p14:tracePt t="178988" x="717550" y="6451600"/>
          <p14:tracePt t="179004" x="717550" y="6477000"/>
        </p14:tracePtLst>
      </p14:laserTraceLst>
    </p:ext>
  </p:extLst>
</p:sld>
</file>

<file path=ppt/tags/tag1.xml><?xml version="1.0" encoding="utf-8"?>
<p:tagLst xmlns:a="http://schemas.openxmlformats.org/drawingml/2006/main" xmlns:r="http://schemas.openxmlformats.org/officeDocument/2006/relationships" xmlns:p="http://schemas.openxmlformats.org/presentationml/2006/main">
  <p:tag name="TIMING" val="|86.3"/>
</p:tagLst>
</file>

<file path=ppt/tags/tag2.xml><?xml version="1.0" encoding="utf-8"?>
<p:tagLst xmlns:a="http://schemas.openxmlformats.org/drawingml/2006/main" xmlns:r="http://schemas.openxmlformats.org/officeDocument/2006/relationships" xmlns:p="http://schemas.openxmlformats.org/presentationml/2006/main">
  <p:tag name="TIMING" val="|18.5|6.2"/>
</p:tagLst>
</file>

<file path=ppt/tags/tag3.xml><?xml version="1.0" encoding="utf-8"?>
<p:tagLst xmlns:a="http://schemas.openxmlformats.org/drawingml/2006/main" xmlns:r="http://schemas.openxmlformats.org/officeDocument/2006/relationships" xmlns:p="http://schemas.openxmlformats.org/presentationml/2006/main">
  <p:tag name="TIMING" val="|9.5|9.4|24.3|8"/>
</p:tagLst>
</file>

<file path=ppt/theme/theme1.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テーマ">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テーマ">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16927</TotalTime>
  <Words>2326</Words>
  <Application>Microsoft Office PowerPoint</Application>
  <PresentationFormat>画面に合わせる (4:3)</PresentationFormat>
  <Paragraphs>84</Paragraphs>
  <Slides>8</Slides>
  <Notes>8</Notes>
  <HiddenSlides>0</HiddenSlides>
  <MMClips>8</MMClips>
  <ScaleCrop>false</ScaleCrop>
  <HeadingPairs>
    <vt:vector size="6" baseType="variant">
      <vt:variant>
        <vt:lpstr>使用されているフォント</vt:lpstr>
      </vt:variant>
      <vt:variant>
        <vt:i4>5</vt:i4>
      </vt:variant>
      <vt:variant>
        <vt:lpstr>テーマ</vt:lpstr>
      </vt:variant>
      <vt:variant>
        <vt:i4>1</vt:i4>
      </vt:variant>
      <vt:variant>
        <vt:lpstr>スライド タイトル</vt:lpstr>
      </vt:variant>
      <vt:variant>
        <vt:i4>8</vt:i4>
      </vt:variant>
    </vt:vector>
  </HeadingPairs>
  <TitlesOfParts>
    <vt:vector size="14" baseType="lpstr">
      <vt:lpstr>ＭＳ Ｐゴシック</vt:lpstr>
      <vt:lpstr>ＭＳ Ｐ明朝</vt:lpstr>
      <vt:lpstr>Arial</vt:lpstr>
      <vt:lpstr>Calibri</vt:lpstr>
      <vt:lpstr>Times New Roman</vt:lpstr>
      <vt:lpstr>Office テーマ</vt:lpstr>
      <vt:lpstr>統計的推定と検定</vt:lpstr>
      <vt:lpstr>統計的検定</vt:lpstr>
      <vt:lpstr>統計的検定</vt:lpstr>
      <vt:lpstr>検定の手順</vt:lpstr>
      <vt:lpstr>検定の手順</vt:lpstr>
      <vt:lpstr>検定の手順</vt:lpstr>
      <vt:lpstr>検定の手順</vt:lpstr>
      <vt:lpstr>検定の手順</vt:lpstr>
    </vt:vector>
  </TitlesOfParts>
  <Company>島根大学</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作物学実験</dc:title>
  <dc:creator>小林和広</dc:creator>
  <cp:lastModifiedBy>小林和広</cp:lastModifiedBy>
  <cp:revision>309</cp:revision>
  <dcterms:created xsi:type="dcterms:W3CDTF">2002-05-14T06:24:18Z</dcterms:created>
  <dcterms:modified xsi:type="dcterms:W3CDTF">2013-10-17T00:52:40Z</dcterms:modified>
</cp:coreProperties>
</file>