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584" r:id="rId2"/>
    <p:sldId id="586" r:id="rId3"/>
    <p:sldId id="587" r:id="rId4"/>
    <p:sldId id="588" r:id="rId5"/>
    <p:sldId id="574" r:id="rId6"/>
    <p:sldId id="589" r:id="rId7"/>
    <p:sldId id="576" r:id="rId8"/>
    <p:sldId id="578" r:id="rId9"/>
    <p:sldId id="581" r:id="rId10"/>
    <p:sldId id="582" r:id="rId11"/>
    <p:sldId id="583" r:id="rId12"/>
    <p:sldId id="579" r:id="rId13"/>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33CC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4202" autoAdjust="0"/>
  </p:normalViewPr>
  <p:slideViewPr>
    <p:cSldViewPr>
      <p:cViewPr varScale="1">
        <p:scale>
          <a:sx n="60" d="100"/>
          <a:sy n="60" d="100"/>
        </p:scale>
        <p:origin x="40"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997E74-02A4-4308-98E2-CAFB4C6930EB}" type="slidenum">
              <a:rPr lang="en-US" altLang="ja-JP"/>
              <a:pPr/>
              <a:t>‹#›</a:t>
            </a:fld>
            <a:endParaRPr lang="en-US" altLang="ja-JP"/>
          </a:p>
        </p:txBody>
      </p:sp>
    </p:spTree>
    <p:extLst>
      <p:ext uri="{BB962C8B-B14F-4D97-AF65-F5344CB8AC3E}">
        <p14:creationId xmlns:p14="http://schemas.microsoft.com/office/powerpoint/2010/main" val="231603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A21C03-0F04-4895-9261-A4AC1B4D14DB}" type="slidenum">
              <a:rPr lang="en-US" altLang="ja-JP"/>
              <a:pPr/>
              <a:t>‹#›</a:t>
            </a:fld>
            <a:endParaRPr lang="en-US" altLang="ja-JP"/>
          </a:p>
        </p:txBody>
      </p:sp>
    </p:spTree>
    <p:extLst>
      <p:ext uri="{BB962C8B-B14F-4D97-AF65-F5344CB8AC3E}">
        <p14:creationId xmlns:p14="http://schemas.microsoft.com/office/powerpoint/2010/main" val="31421500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ここでは統計を使って統計的推定をするときに精度を示す指標の１つである標準誤差について学びます．標準誤差は実験データの表示にはよく使われる指標です．例として，宍道湖に生育するある魚が今回の大水害でどのような影響を受けたかを明らかにするために，魚を捕獲して調査しようとしたというケースを考えてみましょう．調査するには湖から魚を無作為に捕獲して調査することになります．</a:t>
            </a:r>
            <a:r>
              <a:rPr kumimoji="1" lang="ja-JP" altLang="en-US" dirty="0" smtClean="0"/>
              <a:t>さて何匹捕獲したら精度が保証できでしょうか？</a:t>
            </a:r>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a:t>
            </a:fld>
            <a:endParaRPr lang="en-US" altLang="ja-JP"/>
          </a:p>
        </p:txBody>
      </p:sp>
    </p:spTree>
    <p:extLst>
      <p:ext uri="{BB962C8B-B14F-4D97-AF65-F5344CB8AC3E}">
        <p14:creationId xmlns:p14="http://schemas.microsoft.com/office/powerpoint/2010/main" val="343009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標準誤差をエクセルで計算するには標準偏差，サンプル数をそれぞれ関数から計算する方法</a:t>
            </a:r>
            <a:r>
              <a:rPr kumimoji="1" lang="ja-JP" altLang="en-US" sz="1200" kern="1200" dirty="0" smtClean="0">
                <a:solidFill>
                  <a:schemeClr val="tx1"/>
                </a:solidFill>
                <a:effectLst/>
                <a:latin typeface="Times New Roman" pitchFamily="18" charset="0"/>
                <a:ea typeface="ＭＳ Ｐ明朝" charset="-128"/>
                <a:cs typeface="+mn-cs"/>
              </a:rPr>
              <a:t>を説明しましたが，</a:t>
            </a:r>
            <a:r>
              <a:rPr kumimoji="1" lang="ja-JP" altLang="ja-JP" sz="1200" kern="1200" dirty="0" smtClean="0">
                <a:solidFill>
                  <a:schemeClr val="tx1"/>
                </a:solidFill>
                <a:effectLst/>
                <a:latin typeface="Times New Roman" pitchFamily="18" charset="0"/>
                <a:ea typeface="ＭＳ Ｐ明朝" charset="-128"/>
                <a:cs typeface="+mn-cs"/>
              </a:rPr>
              <a:t>分析ツールにある基本統計量から計算する方法</a:t>
            </a:r>
            <a:r>
              <a:rPr kumimoji="1" lang="ja-JP" altLang="en-US" sz="1200" kern="1200" dirty="0" smtClean="0">
                <a:solidFill>
                  <a:schemeClr val="tx1"/>
                </a:solidFill>
                <a:effectLst/>
                <a:latin typeface="Times New Roman" pitchFamily="18" charset="0"/>
                <a:ea typeface="ＭＳ Ｐ明朝" charset="-128"/>
                <a:cs typeface="+mn-cs"/>
              </a:rPr>
              <a:t>もあります．このように基本統計量を計算すると上から２つめに標準誤差を計算してくれます．上から５番目の標準偏差と混同しないようにしましょう．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10</a:t>
            </a:fld>
            <a:endParaRPr lang="en-US" altLang="ja-JP"/>
          </a:p>
        </p:txBody>
      </p:sp>
    </p:spTree>
    <p:extLst>
      <p:ext uri="{BB962C8B-B14F-4D97-AF65-F5344CB8AC3E}">
        <p14:creationId xmlns:p14="http://schemas.microsoft.com/office/powerpoint/2010/main" val="10905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a:t>
            </a:r>
            <a:r>
              <a:rPr kumimoji="1" lang="en-US" altLang="ja-JP" dirty="0" smtClean="0"/>
              <a:t>100</a:t>
            </a:r>
            <a:r>
              <a:rPr kumimoji="1" lang="ja-JP" altLang="en-US" dirty="0" smtClean="0"/>
              <a:t>個以内のデータであれば計算するシートを「生物統計学＿授業用データ集</a:t>
            </a:r>
            <a:r>
              <a:rPr kumimoji="1" lang="en-US" altLang="ja-JP" dirty="0" smtClean="0"/>
              <a:t>2013</a:t>
            </a:r>
            <a:r>
              <a:rPr kumimoji="1" lang="ja-JP" altLang="en-US" dirty="0" smtClean="0"/>
              <a:t>」のエクセルファイルの第２回基本統計量タブのところに作ってあります．データを測定値の下に入力すると自動的に平均，分散，標準偏差，メジアン，レンジ，変動係数，標準誤差を計算してくれます．関数がすぐに理解できないときはこの式をみて練習しても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11</a:t>
            </a:fld>
            <a:endParaRPr lang="en-US" altLang="ja-JP"/>
          </a:p>
        </p:txBody>
      </p:sp>
    </p:spTree>
    <p:extLst>
      <p:ext uri="{BB962C8B-B14F-4D97-AF65-F5344CB8AC3E}">
        <p14:creationId xmlns:p14="http://schemas.microsoft.com/office/powerpoint/2010/main" val="295953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それでは画面の２つの問題について標準誤差を計算してみましょう．３つの方法を全部やってみて，一致するかを確認して，その答えを「生物統計学第３回宿題と第４回のための予習</a:t>
            </a:r>
            <a:r>
              <a:rPr kumimoji="1" lang="en-US" altLang="ja-JP" dirty="0" smtClean="0"/>
              <a:t>2013</a:t>
            </a:r>
            <a:r>
              <a:rPr kumimoji="1" lang="ja-JP" altLang="en-US" dirty="0" smtClean="0"/>
              <a:t>」に入力して，</a:t>
            </a:r>
            <a:r>
              <a:rPr kumimoji="1" lang="en-US" altLang="ja-JP" dirty="0" err="1" smtClean="0"/>
              <a:t>moodle</a:t>
            </a:r>
            <a:r>
              <a:rPr kumimoji="1" lang="ja-JP" altLang="en-US" dirty="0" err="1" smtClean="0"/>
              <a:t>に提</a:t>
            </a:r>
            <a:r>
              <a:rPr kumimoji="1" lang="ja-JP" altLang="en-US" smtClean="0"/>
              <a:t>出してください（問２（予習）タブに問題があります）．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12</a:t>
            </a:fld>
            <a:endParaRPr lang="en-US" altLang="ja-JP"/>
          </a:p>
        </p:txBody>
      </p:sp>
    </p:spTree>
    <p:extLst>
      <p:ext uri="{BB962C8B-B14F-4D97-AF65-F5344CB8AC3E}">
        <p14:creationId xmlns:p14="http://schemas.microsoft.com/office/powerpoint/2010/main" val="294957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a:t>
            </a:r>
            <a:r>
              <a:rPr kumimoji="1" lang="ja-JP" altLang="en-US" dirty="0" smtClean="0"/>
              <a:t>県は宍道湖に生息するある魚の平均体重を調査することを３つの会社に依頼しました．</a:t>
            </a:r>
            <a:endParaRPr lang="en-US" altLang="ja-JP" dirty="0" smtClean="0"/>
          </a:p>
          <a:p>
            <a:r>
              <a:rPr kumimoji="1" lang="en-US" altLang="ja-JP" dirty="0" smtClean="0"/>
              <a:t>A</a:t>
            </a:r>
            <a:r>
              <a:rPr kumimoji="1" lang="ja-JP" altLang="en-US" dirty="0" smtClean="0"/>
              <a:t>社は３匹で，</a:t>
            </a:r>
            <a:r>
              <a:rPr kumimoji="1" lang="en-US" altLang="ja-JP" dirty="0" smtClean="0"/>
              <a:t>B</a:t>
            </a:r>
            <a:r>
              <a:rPr kumimoji="1" lang="ja-JP" altLang="en-US" dirty="0" smtClean="0"/>
              <a:t>社は</a:t>
            </a:r>
            <a:r>
              <a:rPr kumimoji="1" lang="en-US" altLang="ja-JP" dirty="0" smtClean="0"/>
              <a:t>20</a:t>
            </a:r>
            <a:r>
              <a:rPr kumimoji="1" lang="ja-JP" altLang="en-US" dirty="0" smtClean="0"/>
              <a:t>匹で，</a:t>
            </a:r>
            <a:r>
              <a:rPr kumimoji="1" lang="en-US" altLang="ja-JP" dirty="0" smtClean="0"/>
              <a:t>C</a:t>
            </a:r>
            <a:r>
              <a:rPr kumimoji="1" lang="ja-JP" altLang="en-US" dirty="0" smtClean="0"/>
              <a:t>社は</a:t>
            </a:r>
            <a:r>
              <a:rPr kumimoji="1" lang="en-US" altLang="ja-JP" dirty="0" smtClean="0"/>
              <a:t>100</a:t>
            </a:r>
            <a:r>
              <a:rPr kumimoji="1" lang="ja-JP" altLang="en-US" dirty="0" smtClean="0"/>
              <a:t>匹で湖の魚の平均体重を推定しようとしました</a:t>
            </a:r>
            <a:endParaRPr kumimoji="1" lang="en-US" altLang="ja-JP" dirty="0" smtClean="0"/>
          </a:p>
          <a:p>
            <a:r>
              <a:rPr kumimoji="1" lang="ja-JP" altLang="en-US" dirty="0" smtClean="0"/>
              <a:t>平均をいちばん精度よく推定する会社はどれでしょうか？これはいちばん多くの魚を調べた</a:t>
            </a:r>
            <a:r>
              <a:rPr kumimoji="1" lang="en-US" altLang="ja-JP" dirty="0" smtClean="0"/>
              <a:t>C</a:t>
            </a:r>
            <a:r>
              <a:rPr kumimoji="1" lang="ja-JP" altLang="en-US" dirty="0" smtClean="0"/>
              <a:t>社です．</a:t>
            </a:r>
            <a:endParaRPr kumimoji="1" lang="en-US" altLang="ja-JP" dirty="0" smtClean="0"/>
          </a:p>
          <a:p>
            <a:r>
              <a:rPr kumimoji="1" lang="ja-JP" altLang="en-US" dirty="0" smtClean="0"/>
              <a:t>さて，数が少ないからＡ社の調査はだめだと</a:t>
            </a:r>
            <a:r>
              <a:rPr kumimoji="1" lang="en-US" altLang="ja-JP" dirty="0" smtClean="0"/>
              <a:t>S</a:t>
            </a:r>
            <a:r>
              <a:rPr lang="ja-JP" altLang="en-US" dirty="0" smtClean="0"/>
              <a:t>県の</a:t>
            </a:r>
            <a:r>
              <a:rPr kumimoji="1" lang="ja-JP" altLang="en-US" dirty="0" smtClean="0"/>
              <a:t>担当者がいうと，しかし，Ａ社は抗議した．精度が低いという証拠があるのか！！！</a:t>
            </a:r>
            <a:endParaRPr kumimoji="1" lang="en-US" altLang="ja-JP" dirty="0" smtClean="0"/>
          </a:p>
          <a:p>
            <a:r>
              <a:rPr kumimoji="1" lang="ja-JP" altLang="en-US" dirty="0" smtClean="0"/>
              <a:t>逆ギレといわれそうですが，証拠を出せというので，担当者が</a:t>
            </a:r>
            <a:r>
              <a:rPr kumimoji="1" lang="en-US" altLang="ja-JP" dirty="0" smtClean="0"/>
              <a:t>100</a:t>
            </a:r>
            <a:r>
              <a:rPr kumimoji="1" lang="ja-JP" altLang="en-US" dirty="0" smtClean="0"/>
              <a:t>匹を</a:t>
            </a:r>
            <a:r>
              <a:rPr kumimoji="1" lang="en-US" altLang="ja-JP" dirty="0" smtClean="0"/>
              <a:t>C</a:t>
            </a:r>
            <a:r>
              <a:rPr kumimoji="1" lang="ja-JP" altLang="en-US" dirty="0" smtClean="0"/>
              <a:t>社は調べたというと，</a:t>
            </a:r>
            <a:r>
              <a:rPr kumimoji="1" lang="en-US" altLang="ja-JP" dirty="0" smtClean="0"/>
              <a:t>A</a:t>
            </a:r>
            <a:r>
              <a:rPr kumimoji="1" lang="ja-JP" altLang="en-US" dirty="0" smtClean="0"/>
              <a:t>社は湖の魚は百万匹いるだろう．</a:t>
            </a:r>
            <a:r>
              <a:rPr kumimoji="1" lang="en-US" altLang="ja-JP" dirty="0" smtClean="0"/>
              <a:t>1</a:t>
            </a:r>
            <a:r>
              <a:rPr kumimoji="1" lang="ja-JP" altLang="en-US" dirty="0" smtClean="0"/>
              <a:t>万匹以上調べれば，全体の</a:t>
            </a:r>
            <a:r>
              <a:rPr kumimoji="1" lang="en-US" altLang="ja-JP" dirty="0" smtClean="0"/>
              <a:t>1</a:t>
            </a:r>
            <a:r>
              <a:rPr kumimoji="1" lang="ja-JP" altLang="en-US" dirty="0" smtClean="0"/>
              <a:t>％調べるから</a:t>
            </a:r>
            <a:r>
              <a:rPr kumimoji="1" lang="ja-JP" altLang="en-US" dirty="0" err="1" smtClean="0"/>
              <a:t>そこそこ</a:t>
            </a:r>
            <a:r>
              <a:rPr kumimoji="1" lang="ja-JP" altLang="en-US" dirty="0" smtClean="0"/>
              <a:t>の精度があるかもしれない．</a:t>
            </a:r>
            <a:endParaRPr kumimoji="1" lang="en-US" altLang="ja-JP" dirty="0" smtClean="0"/>
          </a:p>
          <a:p>
            <a:r>
              <a:rPr kumimoji="1" lang="ja-JP" altLang="en-US" dirty="0" smtClean="0"/>
              <a:t>しかし，</a:t>
            </a:r>
            <a:r>
              <a:rPr kumimoji="1" lang="en-US" altLang="ja-JP" dirty="0" smtClean="0"/>
              <a:t>1</a:t>
            </a:r>
            <a:r>
              <a:rPr kumimoji="1" lang="ja-JP" altLang="en-US" dirty="0" smtClean="0"/>
              <a:t>万匹に比べれば</a:t>
            </a:r>
            <a:r>
              <a:rPr kumimoji="1" lang="en-US" altLang="ja-JP" dirty="0" smtClean="0"/>
              <a:t>3</a:t>
            </a:r>
            <a:r>
              <a:rPr kumimoji="1" lang="ja-JP" altLang="en-US" dirty="0" smtClean="0"/>
              <a:t>匹も</a:t>
            </a:r>
            <a:r>
              <a:rPr kumimoji="1" lang="en-US" altLang="ja-JP" dirty="0" smtClean="0"/>
              <a:t>100</a:t>
            </a:r>
            <a:r>
              <a:rPr kumimoji="1" lang="ja-JP" altLang="en-US" dirty="0" smtClean="0"/>
              <a:t>匹も数百万匹いる母集団に比べれば，ほとんど調べてないに等しい．どこに違いがあるのか？というのです．</a:t>
            </a:r>
            <a:r>
              <a:rPr kumimoji="1" lang="en-US" altLang="ja-JP" dirty="0" smtClean="0"/>
              <a:t>A</a:t>
            </a:r>
            <a:r>
              <a:rPr kumimoji="1" lang="ja-JP" altLang="en-US" dirty="0" smtClean="0"/>
              <a:t>社の精度はだから</a:t>
            </a:r>
            <a:r>
              <a:rPr kumimoji="1" lang="en-US" altLang="ja-JP" dirty="0" smtClean="0"/>
              <a:t>C</a:t>
            </a:r>
            <a:r>
              <a:rPr kumimoji="1" lang="ja-JP" altLang="en-US" dirty="0" smtClean="0"/>
              <a:t>社とほとんど同じだと主張します．</a:t>
            </a:r>
            <a:endParaRPr kumimoji="1" lang="en-US" altLang="ja-JP" dirty="0" smtClean="0"/>
          </a:p>
          <a:p>
            <a:r>
              <a:rPr kumimoji="1" lang="ja-JP" altLang="en-US" dirty="0" smtClean="0"/>
              <a:t>実際は標本と母集団の比率は標本の精度にはほとんど影響せず，標本の大きさ（標本数）が標本の精度をほぼ決定します．しかし，数値で説得しないと</a:t>
            </a:r>
            <a:r>
              <a:rPr kumimoji="1" lang="en-US" altLang="ja-JP" dirty="0" smtClean="0"/>
              <a:t>A</a:t>
            </a:r>
            <a:r>
              <a:rPr kumimoji="1" lang="ja-JP" altLang="en-US" dirty="0" smtClean="0"/>
              <a:t>社は納得はしないでしょう？ではこのような標本の精度をどうやって評価するのでしょうか？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2</a:t>
            </a:fld>
            <a:endParaRPr lang="en-US" altLang="ja-JP"/>
          </a:p>
        </p:txBody>
      </p:sp>
    </p:spTree>
    <p:extLst>
      <p:ext uri="{BB962C8B-B14F-4D97-AF65-F5344CB8AC3E}">
        <p14:creationId xmlns:p14="http://schemas.microsoft.com/office/powerpoint/2010/main" val="392643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さて，魚の体重のばらつきの大きい池と小さい池，この</a:t>
            </a:r>
            <a:r>
              <a:rPr kumimoji="1" lang="en-US" altLang="ja-JP" dirty="0" smtClean="0"/>
              <a:t>2</a:t>
            </a:r>
            <a:r>
              <a:rPr kumimoji="1" lang="ja-JP" altLang="en-US" dirty="0" err="1" smtClean="0"/>
              <a:t>つの</a:t>
            </a:r>
            <a:r>
              <a:rPr kumimoji="1" lang="ja-JP" altLang="en-US" dirty="0" smtClean="0"/>
              <a:t>池からそれぞれ</a:t>
            </a:r>
            <a:r>
              <a:rPr kumimoji="1" lang="en-US" altLang="ja-JP" dirty="0" smtClean="0"/>
              <a:t>100</a:t>
            </a:r>
            <a:r>
              <a:rPr kumimoji="1" lang="ja-JP" altLang="en-US" dirty="0" smtClean="0"/>
              <a:t>匹ずつ魚を捕獲して調査したとします．どちらの池の調査の方が平均の精度が高いでしょうか？これは下の方の池，つまり体重のばらつきの小さい池の方が，同じ</a:t>
            </a:r>
            <a:r>
              <a:rPr kumimoji="1" lang="en-US" altLang="ja-JP" dirty="0" smtClean="0"/>
              <a:t>100</a:t>
            </a:r>
            <a:r>
              <a:rPr kumimoji="1" lang="ja-JP" altLang="en-US" dirty="0" smtClean="0"/>
              <a:t>匹を捕獲しても平均値を精度よく推定できるでしょう．ですから，標本の数と母集団の中のばらつきの両方を考慮に入れた指標があればいいのです．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3</a:t>
            </a:fld>
            <a:endParaRPr lang="en-US" altLang="ja-JP"/>
          </a:p>
        </p:txBody>
      </p:sp>
    </p:spTree>
    <p:extLst>
      <p:ext uri="{BB962C8B-B14F-4D97-AF65-F5344CB8AC3E}">
        <p14:creationId xmlns:p14="http://schemas.microsoft.com/office/powerpoint/2010/main" val="4570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t>まとめますと，</a:t>
            </a:r>
            <a:r>
              <a:rPr lang="ja-JP" altLang="en-US" dirty="0" smtClean="0"/>
              <a:t>標本から母集団の平均を推定する場合，</a:t>
            </a:r>
            <a:endParaRPr lang="en-US" altLang="ja-JP" dirty="0" smtClean="0"/>
          </a:p>
          <a:p>
            <a:pPr>
              <a:lnSpc>
                <a:spcPct val="150000"/>
              </a:lnSpc>
            </a:pPr>
            <a:r>
              <a:rPr lang="ja-JP" altLang="en-US" dirty="0" smtClean="0"/>
              <a:t>①　標本の数を多くするほど，母集団の平均を推定する精度は　（　高くなる　・　変わらない　・　低くなる）</a:t>
            </a:r>
            <a:endParaRPr lang="en-US" altLang="ja-JP" dirty="0" smtClean="0"/>
          </a:p>
          <a:p>
            <a:pPr>
              <a:lnSpc>
                <a:spcPct val="150000"/>
              </a:lnSpc>
            </a:pPr>
            <a:r>
              <a:rPr lang="ja-JP" altLang="en-US" dirty="0" smtClean="0"/>
              <a:t>どれが正しいでしょうか？標本が増えるほど，精度は高くなります．</a:t>
            </a:r>
            <a:endParaRPr lang="en-US" altLang="ja-JP" dirty="0" smtClean="0"/>
          </a:p>
          <a:p>
            <a:pPr>
              <a:lnSpc>
                <a:spcPct val="150000"/>
              </a:lnSpc>
            </a:pPr>
            <a:r>
              <a:rPr lang="ja-JP" altLang="en-US" dirty="0" smtClean="0"/>
              <a:t>②　標本の数が同じであれば，母集団の分散が大きいほど，母集団の平均を推定する精度は（　高くなる　・　変わらない　・　低くなる）どれが正しいでしょうか？</a:t>
            </a:r>
            <a:endParaRPr lang="en-US" altLang="ja-JP" dirty="0" smtClean="0"/>
          </a:p>
          <a:p>
            <a:pPr>
              <a:lnSpc>
                <a:spcPct val="150000"/>
              </a:lnSpc>
            </a:pPr>
            <a:r>
              <a:rPr lang="ja-JP" altLang="en-US" dirty="0" smtClean="0"/>
              <a:t>母集団の分散が大きい，すなわち母集団の要素のばらつきが大きいほど精度は低くなります．</a:t>
            </a:r>
            <a:endParaRPr lang="en-US" altLang="ja-JP" dirty="0" smtClean="0"/>
          </a:p>
          <a:p>
            <a:pPr marL="0" marR="0" indent="0" algn="l" defTabSz="914400" rtl="0" eaLnBrk="1" fontAlgn="base" latinLnBrk="0" hangingPunct="1">
              <a:lnSpc>
                <a:spcPct val="150000"/>
              </a:lnSpc>
              <a:spcBef>
                <a:spcPct val="30000"/>
              </a:spcBef>
              <a:spcAft>
                <a:spcPct val="0"/>
              </a:spcAft>
              <a:buClrTx/>
              <a:buSzTx/>
              <a:buFontTx/>
              <a:buNone/>
              <a:tabLst/>
              <a:defRPr/>
            </a:pPr>
            <a:r>
              <a:rPr kumimoji="1" lang="ja-JP" altLang="en-US" dirty="0" smtClean="0"/>
              <a:t>では推定精度を定量的に評価できないのでしょうか？標本数と母集団の分散（あるいは標準偏差）の</a:t>
            </a:r>
            <a:r>
              <a:rPr kumimoji="1" lang="en-US" altLang="ja-JP" dirty="0" smtClean="0"/>
              <a:t>2</a:t>
            </a:r>
            <a:r>
              <a:rPr kumimoji="1" lang="ja-JP" altLang="en-US" dirty="0" err="1" smtClean="0"/>
              <a:t>つを</a:t>
            </a:r>
            <a:r>
              <a:rPr kumimoji="1" lang="ja-JP" altLang="en-US" dirty="0" smtClean="0"/>
              <a:t>使って，定量的に平均を推定する精度を表す式があります．</a:t>
            </a:r>
          </a:p>
          <a:p>
            <a:pPr>
              <a:lnSpc>
                <a:spcPct val="150000"/>
              </a:lnSpc>
            </a:pP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4</a:t>
            </a:fld>
            <a:endParaRPr lang="en-US" altLang="ja-JP"/>
          </a:p>
        </p:txBody>
      </p:sp>
    </p:spTree>
    <p:extLst>
      <p:ext uri="{BB962C8B-B14F-4D97-AF65-F5344CB8AC3E}">
        <p14:creationId xmlns:p14="http://schemas.microsoft.com/office/powerpoint/2010/main" val="218010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それが標準誤差というものです．</a:t>
            </a:r>
            <a:r>
              <a:rPr lang="ja-JP" altLang="en-US" dirty="0" smtClean="0"/>
              <a:t>標準誤差は標本平均エックスバー</a:t>
            </a:r>
            <a:r>
              <a:rPr lang="en-US" altLang="ja-JP" dirty="0" smtClean="0"/>
              <a:t>(X</a:t>
            </a:r>
            <a:r>
              <a:rPr lang="ja-JP" altLang="en-US" dirty="0" smtClean="0"/>
              <a:t>の上に線を引いたもの，</a:t>
            </a:r>
            <a:r>
              <a:rPr lang="en-US" altLang="ja-JP" dirty="0" smtClean="0"/>
              <a:t>x</a:t>
            </a:r>
            <a:r>
              <a:rPr lang="ja-JP" altLang="en-US" dirty="0" smtClean="0"/>
              <a:t>の平均を意味する）　が母集団の平均を推定するときに，どのくらい確実であるかの目安を与えます．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標準誤差は次のように定義されます．標本数</a:t>
            </a:r>
            <a:r>
              <a:rPr lang="en-US" altLang="ja-JP" dirty="0" smtClean="0"/>
              <a:t>n</a:t>
            </a:r>
            <a:r>
              <a:rPr lang="ja-JP" altLang="en-US" dirty="0" err="1" smtClean="0"/>
              <a:t>，</a:t>
            </a:r>
            <a:r>
              <a:rPr lang="ja-JP" altLang="en-US" dirty="0" smtClean="0"/>
              <a:t>標準偏差</a:t>
            </a:r>
            <a:r>
              <a:rPr lang="en-US" altLang="ja-JP" dirty="0" smtClean="0"/>
              <a:t>SD</a:t>
            </a:r>
            <a:r>
              <a:rPr lang="ja-JP" altLang="en-US" dirty="0" smtClean="0"/>
              <a:t>のとき，標準誤差</a:t>
            </a:r>
            <a:r>
              <a:rPr lang="en-US" altLang="ja-JP" dirty="0" smtClean="0"/>
              <a:t>SE</a:t>
            </a:r>
            <a:r>
              <a:rPr lang="ja-JP" altLang="en-US" dirty="0" smtClean="0"/>
              <a:t>は</a:t>
            </a:r>
            <a:r>
              <a:rPr lang="en-US" altLang="ja-JP" dirty="0" smtClean="0"/>
              <a:t>SE=SD÷</a:t>
            </a:r>
            <a:r>
              <a:rPr lang="ja-JP" altLang="en-US" dirty="0" smtClean="0"/>
              <a:t>√</a:t>
            </a:r>
            <a:r>
              <a:rPr lang="en-US" altLang="ja-JP" dirty="0" smtClean="0"/>
              <a:t>n</a:t>
            </a:r>
            <a:r>
              <a:rPr lang="ja-JP" altLang="en-US" dirty="0" smtClean="0"/>
              <a:t>です．</a:t>
            </a:r>
            <a:endParaRPr lang="en-US" altLang="ja-JP" dirty="0" smtClean="0"/>
          </a:p>
          <a:p>
            <a:r>
              <a:rPr lang="ja-JP" altLang="en-US" dirty="0" smtClean="0"/>
              <a:t>例で考えてみましょう．ある鳥について，</a:t>
            </a:r>
            <a:r>
              <a:rPr lang="en-US" altLang="ja-JP" dirty="0" smtClean="0"/>
              <a:t>100</a:t>
            </a:r>
            <a:r>
              <a:rPr lang="ja-JP" altLang="en-US" dirty="0" smtClean="0"/>
              <a:t>個の卵の重さを測ったところ，平均</a:t>
            </a:r>
            <a:r>
              <a:rPr lang="en-US" altLang="ja-JP" dirty="0" smtClean="0"/>
              <a:t>25.3g</a:t>
            </a:r>
            <a:r>
              <a:rPr lang="ja-JP" altLang="en-US" dirty="0" err="1" smtClean="0"/>
              <a:t>，</a:t>
            </a:r>
            <a:r>
              <a:rPr lang="ja-JP" altLang="en-US" dirty="0" smtClean="0"/>
              <a:t>標準偏差</a:t>
            </a:r>
            <a:r>
              <a:rPr lang="en-US" altLang="ja-JP" dirty="0" smtClean="0"/>
              <a:t>3.0g</a:t>
            </a:r>
            <a:r>
              <a:rPr lang="ja-JP" altLang="en-US" dirty="0" smtClean="0"/>
              <a:t>でした．</a:t>
            </a:r>
            <a:endParaRPr lang="en-US" altLang="ja-JP" dirty="0" smtClean="0"/>
          </a:p>
          <a:p>
            <a:r>
              <a:rPr lang="ja-JP" altLang="en-US" dirty="0" smtClean="0"/>
              <a:t>標準誤差</a:t>
            </a:r>
            <a:r>
              <a:rPr lang="en-US" altLang="ja-JP" dirty="0" smtClean="0"/>
              <a:t>SE=SD÷</a:t>
            </a:r>
            <a:r>
              <a:rPr lang="ja-JP" altLang="en-US" dirty="0" smtClean="0"/>
              <a:t>√</a:t>
            </a:r>
            <a:r>
              <a:rPr lang="en-US" altLang="ja-JP" dirty="0" smtClean="0"/>
              <a:t>n=3.0÷</a:t>
            </a:r>
            <a:r>
              <a:rPr lang="ja-JP" altLang="en-US" dirty="0" smtClean="0"/>
              <a:t>√</a:t>
            </a:r>
            <a:r>
              <a:rPr lang="en-US" altLang="ja-JP" dirty="0" smtClean="0"/>
              <a:t>100=0.3g</a:t>
            </a:r>
            <a:r>
              <a:rPr lang="ja-JP" altLang="en-US" dirty="0" smtClean="0"/>
              <a:t>となります．</a:t>
            </a:r>
            <a:endParaRPr lang="en-US" altLang="ja-JP" dirty="0" smtClean="0"/>
          </a:p>
          <a:p>
            <a:r>
              <a:rPr lang="ja-JP" altLang="en-US" dirty="0" smtClean="0"/>
              <a:t>このように標準誤差は標本数</a:t>
            </a:r>
            <a:r>
              <a:rPr lang="en-US" altLang="ja-JP" dirty="0" smtClean="0"/>
              <a:t>n</a:t>
            </a:r>
            <a:r>
              <a:rPr lang="ja-JP" altLang="en-US" dirty="0" smtClean="0"/>
              <a:t>と母集団のばらつきである標準偏差</a:t>
            </a:r>
            <a:r>
              <a:rPr lang="en-US" altLang="ja-JP" dirty="0" smtClean="0"/>
              <a:t>SD</a:t>
            </a:r>
            <a:r>
              <a:rPr lang="ja-JP" altLang="en-US" dirty="0" smtClean="0"/>
              <a:t>から計算されるので，この２つを反映した精度を表す指標です．</a:t>
            </a:r>
            <a:endParaRPr lang="en-US" altLang="ja-JP" dirty="0" smtClean="0"/>
          </a:p>
          <a:p>
            <a:r>
              <a:rPr lang="ja-JP" altLang="en-US" dirty="0" smtClean="0"/>
              <a:t>式の標本数</a:t>
            </a:r>
            <a:r>
              <a:rPr lang="en-US" altLang="ja-JP" dirty="0" smtClean="0"/>
              <a:t>n</a:t>
            </a:r>
            <a:r>
              <a:rPr lang="ja-JP" altLang="en-US" dirty="0" smtClean="0"/>
              <a:t>に注目するとわかるように，サンプルの数が多くなると標準誤差が小さくなることから，標本数を増やすと精度が高まり，しかも√</a:t>
            </a:r>
            <a:r>
              <a:rPr lang="en-US" altLang="ja-JP" dirty="0" smtClean="0"/>
              <a:t>n</a:t>
            </a:r>
            <a:r>
              <a:rPr lang="ja-JP" altLang="en-US" dirty="0" err="1" smtClean="0"/>
              <a:t>なので</a:t>
            </a:r>
            <a:r>
              <a:rPr lang="ja-JP" altLang="en-US" dirty="0" smtClean="0"/>
              <a:t>標本を</a:t>
            </a:r>
            <a:r>
              <a:rPr lang="en-US" altLang="ja-JP" dirty="0" smtClean="0"/>
              <a:t>2</a:t>
            </a:r>
            <a:r>
              <a:rPr lang="ja-JP" altLang="en-US" dirty="0" smtClean="0"/>
              <a:t>から</a:t>
            </a:r>
            <a:r>
              <a:rPr lang="en-US" altLang="ja-JP" dirty="0" smtClean="0"/>
              <a:t>3</a:t>
            </a:r>
            <a:r>
              <a:rPr lang="ja-JP" altLang="en-US" dirty="0" smtClean="0"/>
              <a:t>つと１つ増やすとかなり標準誤差が小さくなるのに，</a:t>
            </a:r>
            <a:r>
              <a:rPr lang="en-US" altLang="ja-JP" dirty="0" smtClean="0"/>
              <a:t>10</a:t>
            </a:r>
            <a:r>
              <a:rPr lang="ja-JP" altLang="en-US" dirty="0" smtClean="0"/>
              <a:t>から</a:t>
            </a:r>
            <a:r>
              <a:rPr lang="en-US" altLang="ja-JP" dirty="0" smtClean="0"/>
              <a:t>11</a:t>
            </a:r>
            <a:r>
              <a:rPr lang="ja-JP" altLang="en-US" dirty="0" smtClean="0"/>
              <a:t>個に標本を増やしてもあまり標準誤差が増えないことがわかります．実験では標本を</a:t>
            </a:r>
            <a:r>
              <a:rPr lang="en-US" altLang="ja-JP" dirty="0" smtClean="0"/>
              <a:t>4</a:t>
            </a:r>
            <a:r>
              <a:rPr lang="ja-JP" altLang="en-US" dirty="0" err="1" smtClean="0"/>
              <a:t>つか</a:t>
            </a:r>
            <a:r>
              <a:rPr lang="en-US" altLang="ja-JP" dirty="0" smtClean="0"/>
              <a:t>5</a:t>
            </a:r>
            <a:r>
              <a:rPr lang="ja-JP" altLang="en-US" dirty="0" err="1" smtClean="0"/>
              <a:t>つしか</a:t>
            </a:r>
            <a:r>
              <a:rPr lang="ja-JP" altLang="en-US" dirty="0" smtClean="0"/>
              <a:t>用意しないことが多いですが，その理由は標本をそれ以上増やしても精度を向上するメリットが小さくなるからです．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5</a:t>
            </a:fld>
            <a:endParaRPr lang="en-US" altLang="ja-JP"/>
          </a:p>
        </p:txBody>
      </p:sp>
    </p:spTree>
    <p:extLst>
      <p:ext uri="{BB962C8B-B14F-4D97-AF65-F5344CB8AC3E}">
        <p14:creationId xmlns:p14="http://schemas.microsoft.com/office/powerpoint/2010/main" val="166716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もう一つの例です．例：ある鳥の卵</a:t>
            </a:r>
            <a:r>
              <a:rPr kumimoji="1" lang="en-US" altLang="ja-JP" dirty="0" smtClean="0"/>
              <a:t>10</a:t>
            </a:r>
            <a:r>
              <a:rPr kumimoji="1" lang="ja-JP" altLang="en-US" dirty="0" smtClean="0"/>
              <a:t>個の重さを量ったところ，</a:t>
            </a:r>
            <a:r>
              <a:rPr kumimoji="1" lang="en-US" altLang="ja-JP" dirty="0" smtClean="0"/>
              <a:t>15.4, 15.8, 15.9, 16.1, 16.2, 16.4, 16.6, 16.8, 16.9, 17.5g</a:t>
            </a:r>
            <a:r>
              <a:rPr kumimoji="1" lang="ja-JP" altLang="en-US" dirty="0" smtClean="0"/>
              <a:t>でした．平均は</a:t>
            </a:r>
            <a:r>
              <a:rPr kumimoji="1" lang="en-US" altLang="ja-JP" dirty="0" smtClean="0"/>
              <a:t>16.4g</a:t>
            </a:r>
            <a:r>
              <a:rPr kumimoji="1" lang="ja-JP" altLang="en-US" dirty="0" err="1" smtClean="0"/>
              <a:t>，</a:t>
            </a:r>
            <a:r>
              <a:rPr kumimoji="1" lang="ja-JP" altLang="en-US" dirty="0" smtClean="0"/>
              <a:t>標準偏差は</a:t>
            </a:r>
            <a:r>
              <a:rPr kumimoji="1" lang="en-US" altLang="ja-JP" dirty="0" smtClean="0"/>
              <a:t>0.6g</a:t>
            </a:r>
            <a:r>
              <a:rPr kumimoji="1" lang="ja-JP" altLang="en-US" dirty="0" err="1" smtClean="0"/>
              <a:t>，</a:t>
            </a:r>
            <a:r>
              <a:rPr kumimoji="1" lang="ja-JP" altLang="en-US" dirty="0" smtClean="0"/>
              <a:t>標準誤差は</a:t>
            </a:r>
            <a:r>
              <a:rPr kumimoji="1" lang="en-US" altLang="ja-JP" dirty="0" smtClean="0"/>
              <a:t>0.2g</a:t>
            </a:r>
            <a:r>
              <a:rPr kumimoji="1" lang="ja-JP" altLang="en-US" dirty="0" smtClean="0"/>
              <a:t>です．</a:t>
            </a:r>
          </a:p>
          <a:p>
            <a:r>
              <a:rPr kumimoji="1" lang="en-US" altLang="ja-JP" dirty="0" smtClean="0"/>
              <a:t>16.4±0.2</a:t>
            </a:r>
            <a:r>
              <a:rPr kumimoji="1" lang="ja-JP" altLang="en-US" dirty="0" smtClean="0"/>
              <a:t>（</a:t>
            </a:r>
            <a:r>
              <a:rPr kumimoji="1" lang="en-US" altLang="ja-JP" dirty="0" err="1" smtClean="0"/>
              <a:t>mean±SE</a:t>
            </a:r>
            <a:r>
              <a:rPr kumimoji="1" lang="ja-JP" altLang="en-US" dirty="0" err="1" smtClean="0"/>
              <a:t>，</a:t>
            </a:r>
            <a:r>
              <a:rPr kumimoji="1" lang="ja-JP" altLang="en-US" dirty="0" smtClean="0"/>
              <a:t>平均</a:t>
            </a:r>
            <a:r>
              <a:rPr kumimoji="1" lang="en-US" altLang="ja-JP" dirty="0" smtClean="0"/>
              <a:t>±</a:t>
            </a:r>
            <a:r>
              <a:rPr kumimoji="1" lang="ja-JP" altLang="en-US" dirty="0" smtClean="0"/>
              <a:t>標準誤差）と論文などでは表記されます（</a:t>
            </a:r>
            <a:r>
              <a:rPr kumimoji="1" lang="en-US" altLang="ja-JP" dirty="0" smtClean="0"/>
              <a:t>SE</a:t>
            </a:r>
            <a:r>
              <a:rPr kumimoji="1" lang="ja-JP" altLang="en-US" dirty="0" smtClean="0"/>
              <a:t>は</a:t>
            </a:r>
            <a:r>
              <a:rPr kumimoji="1" lang="en-US" altLang="ja-JP" dirty="0" smtClean="0"/>
              <a:t>standard error</a:t>
            </a:r>
            <a:r>
              <a:rPr kumimoji="1" lang="ja-JP" altLang="en-US" dirty="0" smtClean="0"/>
              <a:t>：標準誤差のことです）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6</a:t>
            </a:fld>
            <a:endParaRPr lang="en-US" altLang="ja-JP"/>
          </a:p>
        </p:txBody>
      </p:sp>
    </p:spTree>
    <p:extLst>
      <p:ext uri="{BB962C8B-B14F-4D97-AF65-F5344CB8AC3E}">
        <p14:creationId xmlns:p14="http://schemas.microsoft.com/office/powerpoint/2010/main" val="19619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標準誤差は標本の平均から母集団の平均（母平均）を推定するときにどの程度の誤差があるかを示す指標です．この図のように標本が</a:t>
            </a:r>
            <a:r>
              <a:rPr kumimoji="1" lang="en-US" altLang="ja-JP" dirty="0" smtClean="0"/>
              <a:t>5</a:t>
            </a:r>
            <a:r>
              <a:rPr kumimoji="1" lang="ja-JP" altLang="en-US" dirty="0" smtClean="0"/>
              <a:t>つだけしかないと，そこから推定した母平均はときには大きな誤差を含んでいると考えられます．しかし，標本を</a:t>
            </a:r>
            <a:r>
              <a:rPr kumimoji="1" lang="en-US" altLang="ja-JP" dirty="0" smtClean="0"/>
              <a:t>50</a:t>
            </a:r>
            <a:r>
              <a:rPr kumimoji="1" lang="ja-JP" altLang="en-US" dirty="0" smtClean="0"/>
              <a:t>個に増やせば，そこから推定した母平均の誤差はほとんどないと考えられます．すなわち少ない標本から得た標本平均は母集団平均を推定するには誤差が大きくなります（左図）．しかし標本数を増やせば精度が高まります（右図）．このように，標本から母平均を推定する誤差を定量的に示すものが標準誤差です．平均を計算したときはかならず標準誤差を計算すべきです．標準誤差が小さければ，標本平均の信頼が増すといえます．</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7</a:t>
            </a:fld>
            <a:endParaRPr lang="en-US" altLang="ja-JP"/>
          </a:p>
        </p:txBody>
      </p:sp>
    </p:spTree>
    <p:extLst>
      <p:ext uri="{BB962C8B-B14F-4D97-AF65-F5344CB8AC3E}">
        <p14:creationId xmlns:p14="http://schemas.microsoft.com/office/powerpoint/2010/main" val="147624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それではエクセルで標準誤差を計算します．基本的にはエクセルの関数を組み合わせて計算するのがよいでしょう．</a:t>
            </a:r>
            <a:endParaRPr kumimoji="1" lang="en-US" altLang="ja-JP" dirty="0" smtClean="0"/>
          </a:p>
          <a:p>
            <a:r>
              <a:rPr kumimoji="1" lang="ja-JP" altLang="en-US" dirty="0" smtClean="0"/>
              <a:t>標準誤差を直接計算する関数はエクセルにはありませんので，定義から関数式を作ります．</a:t>
            </a:r>
            <a:endParaRPr kumimoji="1" lang="en-US" altLang="ja-JP" dirty="0" smtClean="0"/>
          </a:p>
          <a:p>
            <a:r>
              <a:rPr kumimoji="1" lang="ja-JP" altLang="en-US" dirty="0" smtClean="0"/>
              <a:t>標準偏差は</a:t>
            </a:r>
            <a:r>
              <a:rPr kumimoji="1" lang="en-US" altLang="ja-JP" dirty="0" smtClean="0"/>
              <a:t>=STDEV</a:t>
            </a:r>
            <a:r>
              <a:rPr kumimoji="1" lang="ja-JP" altLang="en-US" dirty="0" err="1" smtClean="0"/>
              <a:t>，</a:t>
            </a:r>
            <a:r>
              <a:rPr kumimoji="1" lang="ja-JP" altLang="en-US" dirty="0" smtClean="0"/>
              <a:t>平方根は</a:t>
            </a:r>
            <a:r>
              <a:rPr kumimoji="1" lang="en-US" altLang="ja-JP" dirty="0" smtClean="0"/>
              <a:t>=SQRT</a:t>
            </a:r>
            <a:r>
              <a:rPr kumimoji="1" lang="ja-JP" altLang="en-US" dirty="0" smtClean="0"/>
              <a:t>を使います．すると画面のような関数を使って，標準誤差の式を組むことができます．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8</a:t>
            </a:fld>
            <a:endParaRPr lang="en-US" altLang="ja-JP"/>
          </a:p>
        </p:txBody>
      </p:sp>
    </p:spTree>
    <p:extLst>
      <p:ext uri="{BB962C8B-B14F-4D97-AF65-F5344CB8AC3E}">
        <p14:creationId xmlns:p14="http://schemas.microsoft.com/office/powerpoint/2010/main" val="37835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でとり上げた問題を計算してみましょう．エクセルの数式を組み合わせて，一度に計算してもよいですが，打ち間違えなどがあるので，最初のうちは一つ一つ計算するとよいでしょう．標準誤差を計算する上で必要なデータは，標準偏差，サンプル数です．サンプル数は</a:t>
            </a:r>
            <a:r>
              <a:rPr kumimoji="1" lang="en-US" altLang="ja-JP" dirty="0" smtClean="0"/>
              <a:t>=count</a:t>
            </a:r>
            <a:r>
              <a:rPr kumimoji="1" lang="ja-JP" altLang="en-US" dirty="0" smtClean="0"/>
              <a:t>という関数で，（　）の範囲内のデータの数を数えてくれます．このような関数を組み合わせると標準誤差を計算できます．データ数が決まっていたら，</a:t>
            </a:r>
            <a:r>
              <a:rPr kumimoji="1" lang="en-US" altLang="ja-JP" dirty="0" smtClean="0"/>
              <a:t>count</a:t>
            </a:r>
            <a:r>
              <a:rPr kumimoji="1" lang="ja-JP" altLang="en-US" dirty="0" smtClean="0"/>
              <a:t>関数を使わないで，その標本数をそのまま使う方が簡単でしょう．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9</a:t>
            </a:fld>
            <a:endParaRPr lang="en-US" altLang="ja-JP"/>
          </a:p>
        </p:txBody>
      </p:sp>
    </p:spTree>
    <p:extLst>
      <p:ext uri="{BB962C8B-B14F-4D97-AF65-F5344CB8AC3E}">
        <p14:creationId xmlns:p14="http://schemas.microsoft.com/office/powerpoint/2010/main" val="136756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4A322B4-78DD-4BC0-883B-C64559D47B17}"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985221-EBEC-446A-AB1D-F11379BC262C}"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D31F317A-1707-4CA4-A3E3-1EDFC20DEC45}"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2342E02-2D7B-4A55-B653-F409662E563E}"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98958D9-11BA-4832-BD1A-2962202226E8}"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A885099-04D2-472F-BB05-C465578CC3AF}"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97C543A7-B169-429F-B3AE-E7C9AF5D078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CC1EBAAF-C9EE-4A17-A3B0-0F31CDEF6085}"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561B5338-65DC-460C-94B8-A0965144DDB9}"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5235BDA-35F9-4C3B-9524-7443C94F379D}"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FC24BAF-1DD1-4122-8633-782B6FADEF8E}"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17022-8396-4778-A2B1-E75B0307B196}"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7" Type="http://schemas.openxmlformats.org/officeDocument/2006/relationships/image" Target="../media/image2.png"/><Relationship Id="rId2" Type="http://schemas.microsoft.com/office/2007/relationships/media" Target="../media/media10.wma"/><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4.bin"/><Relationship Id="rId18" Type="http://schemas.openxmlformats.org/officeDocument/2006/relationships/image" Target="../media/image8.wmf"/><Relationship Id="rId3" Type="http://schemas.microsoft.com/office/2007/relationships/media" Target="../media/media5.wma"/><Relationship Id="rId7" Type="http://schemas.openxmlformats.org/officeDocument/2006/relationships/oleObject" Target="../embeddings/oleObject1.bin"/><Relationship Id="rId12" Type="http://schemas.openxmlformats.org/officeDocument/2006/relationships/image" Target="../media/image5.wmf"/><Relationship Id="rId17" Type="http://schemas.openxmlformats.org/officeDocument/2006/relationships/oleObject" Target="../embeddings/oleObject6.bin"/><Relationship Id="rId2" Type="http://schemas.openxmlformats.org/officeDocument/2006/relationships/tags" Target="../tags/tag3.xml"/><Relationship Id="rId16"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notesSlide" Target="../notesSlides/notesSlide5.xml"/><Relationship Id="rId11"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oleObject" Target="../embeddings/oleObject5.bin"/><Relationship Id="rId10" Type="http://schemas.openxmlformats.org/officeDocument/2006/relationships/image" Target="../media/image4.wmf"/><Relationship Id="rId19" Type="http://schemas.openxmlformats.org/officeDocument/2006/relationships/image" Target="../media/image2.png"/><Relationship Id="rId4" Type="http://schemas.openxmlformats.org/officeDocument/2006/relationships/audio" Target="../media/media5.wma"/><Relationship Id="rId9" Type="http://schemas.openxmlformats.org/officeDocument/2006/relationships/oleObject" Target="../embeddings/oleObject2.bin"/><Relationship Id="rId1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7.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6.wmf"/><Relationship Id="rId3" Type="http://schemas.openxmlformats.org/officeDocument/2006/relationships/audio" Target="../media/media8.wma"/><Relationship Id="rId7" Type="http://schemas.openxmlformats.org/officeDocument/2006/relationships/image" Target="../media/image13.wmf"/><Relationship Id="rId12" Type="http://schemas.openxmlformats.org/officeDocument/2006/relationships/oleObject" Target="../embeddings/oleObject10.bin"/><Relationship Id="rId2" Type="http://schemas.microsoft.com/office/2007/relationships/media" Target="../media/media8.wma"/><Relationship Id="rId16" Type="http://schemas.openxmlformats.org/officeDocument/2006/relationships/image" Target="../media/image2.png"/><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5.wmf"/><Relationship Id="rId5" Type="http://schemas.openxmlformats.org/officeDocument/2006/relationships/notesSlide" Target="../notesSlides/notesSlide8.xml"/><Relationship Id="rId15" Type="http://schemas.openxmlformats.org/officeDocument/2006/relationships/image" Target="../media/image17.wmf"/><Relationship Id="rId10" Type="http://schemas.openxmlformats.org/officeDocument/2006/relationships/oleObject" Target="../embeddings/oleObject9.bin"/><Relationship Id="rId4" Type="http://schemas.openxmlformats.org/officeDocument/2006/relationships/slideLayout" Target="../slideLayouts/slideLayout6.xml"/><Relationship Id="rId9" Type="http://schemas.openxmlformats.org/officeDocument/2006/relationships/image" Target="../media/image14.wmf"/><Relationship Id="rId1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9.wma"/><Relationship Id="rId7" Type="http://schemas.openxmlformats.org/officeDocument/2006/relationships/image" Target="../media/image19.png"/><Relationship Id="rId2" Type="http://schemas.microsoft.com/office/2007/relationships/media" Target="../media/media9.wma"/><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r>
              <a:rPr lang="ja-JP" altLang="en-US" dirty="0" smtClean="0"/>
              <a:t>推定の精度</a:t>
            </a:r>
            <a:endParaRPr lang="ja-JP" altLang="en-US" dirty="0"/>
          </a:p>
        </p:txBody>
      </p:sp>
      <p:grpSp>
        <p:nvGrpSpPr>
          <p:cNvPr id="592900" name="Group 4"/>
          <p:cNvGrpSpPr>
            <a:grpSpLocks/>
          </p:cNvGrpSpPr>
          <p:nvPr/>
        </p:nvGrpSpPr>
        <p:grpSpPr bwMode="auto">
          <a:xfrm>
            <a:off x="196243" y="1124744"/>
            <a:ext cx="8947757" cy="1200150"/>
            <a:chOff x="518" y="1296"/>
            <a:chExt cx="5362" cy="756"/>
          </a:xfrm>
        </p:grpSpPr>
        <p:sp>
          <p:nvSpPr>
            <p:cNvPr id="592901" name="Text Box 5"/>
            <p:cNvSpPr txBox="1">
              <a:spLocks noChangeArrowheads="1"/>
            </p:cNvSpPr>
            <p:nvPr/>
          </p:nvSpPr>
          <p:spPr bwMode="auto">
            <a:xfrm>
              <a:off x="518" y="1296"/>
              <a:ext cx="404" cy="288"/>
            </a:xfrm>
            <a:prstGeom prst="rect">
              <a:avLst/>
            </a:prstGeom>
            <a:noFill/>
            <a:ln w="38100">
              <a:noFill/>
              <a:miter lim="800000"/>
              <a:headEnd/>
              <a:tailEnd/>
            </a:ln>
            <a:effectLst/>
          </p:spPr>
          <p:txBody>
            <a:bodyPr wrap="none">
              <a:spAutoFit/>
            </a:bodyPr>
            <a:lstStyle/>
            <a:p>
              <a:r>
                <a:rPr lang="ja-JP" altLang="en-US" dirty="0"/>
                <a:t>例：</a:t>
              </a:r>
            </a:p>
          </p:txBody>
        </p:sp>
        <p:sp>
          <p:nvSpPr>
            <p:cNvPr id="592902" name="Text Box 6"/>
            <p:cNvSpPr txBox="1">
              <a:spLocks noChangeArrowheads="1"/>
            </p:cNvSpPr>
            <p:nvPr/>
          </p:nvSpPr>
          <p:spPr bwMode="auto">
            <a:xfrm>
              <a:off x="864" y="1296"/>
              <a:ext cx="5016" cy="756"/>
            </a:xfrm>
            <a:prstGeom prst="rect">
              <a:avLst/>
            </a:prstGeom>
            <a:noFill/>
            <a:ln w="38100">
              <a:noFill/>
              <a:miter lim="800000"/>
              <a:headEnd/>
              <a:tailEnd/>
            </a:ln>
            <a:effectLst/>
          </p:spPr>
          <p:txBody>
            <a:bodyPr wrap="none">
              <a:spAutoFit/>
            </a:bodyPr>
            <a:lstStyle/>
            <a:p>
              <a:r>
                <a:rPr lang="ja-JP" altLang="en-US" dirty="0" smtClean="0"/>
                <a:t>宍道湖に生育するある魚が今回の大水害でどのような影響を</a:t>
              </a:r>
              <a:endParaRPr lang="ja-JP" altLang="en-US" dirty="0"/>
            </a:p>
            <a:p>
              <a:r>
                <a:rPr lang="ja-JP" altLang="en-US" dirty="0" smtClean="0"/>
                <a:t>受けた</a:t>
              </a:r>
              <a:r>
                <a:rPr lang="ja-JP" altLang="en-US" dirty="0"/>
                <a:t>か</a:t>
              </a:r>
              <a:r>
                <a:rPr lang="ja-JP" altLang="en-US" dirty="0" smtClean="0"/>
                <a:t>を明らかにするために，魚を</a:t>
              </a:r>
              <a:r>
                <a:rPr lang="ja-JP" altLang="en-US" dirty="0"/>
                <a:t>捕獲</a:t>
              </a:r>
              <a:r>
                <a:rPr lang="ja-JP" altLang="en-US" dirty="0" smtClean="0"/>
                <a:t>して調査しようとした．</a:t>
              </a:r>
              <a:endParaRPr lang="en-US" altLang="ja-JP" dirty="0" smtClean="0"/>
            </a:p>
            <a:p>
              <a:endParaRPr lang="en-US" altLang="ja-JP" dirty="0"/>
            </a:p>
          </p:txBody>
        </p:sp>
      </p:grpSp>
      <p:pic>
        <p:nvPicPr>
          <p:cNvPr id="637954" name="Picture 2" descr="C:\Users\kobayasi\SkyDrive\生物統計学\反転授業素材\pixta_7807283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129" y="2204864"/>
            <a:ext cx="2806357" cy="419642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96243" y="2564904"/>
            <a:ext cx="5961888" cy="1200329"/>
          </a:xfrm>
          <a:prstGeom prst="rect">
            <a:avLst/>
          </a:prstGeom>
          <a:noFill/>
        </p:spPr>
        <p:txBody>
          <a:bodyPr wrap="none" rtlCol="0">
            <a:spAutoFit/>
          </a:bodyPr>
          <a:lstStyle/>
          <a:p>
            <a:r>
              <a:rPr kumimoji="1" lang="ja-JP" altLang="en-US" dirty="0" smtClean="0"/>
              <a:t>湖の魚を一部，標本として捕獲</a:t>
            </a:r>
            <a:endParaRPr kumimoji="1" lang="en-US" altLang="ja-JP" dirty="0" smtClean="0"/>
          </a:p>
          <a:p>
            <a:endParaRPr lang="en-US" altLang="ja-JP" dirty="0"/>
          </a:p>
          <a:p>
            <a:r>
              <a:rPr kumimoji="1" lang="ja-JP" altLang="en-US" dirty="0" smtClean="0"/>
              <a:t>さて何匹捕獲したら精度が保証できるのか？</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70948944"/>
      </p:ext>
    </p:extLst>
  </p:cSld>
  <p:clrMapOvr>
    <a:masterClrMapping/>
  </p:clrMapOvr>
  <mc:AlternateContent xmlns:mc="http://schemas.openxmlformats.org/markup-compatibility/2006" xmlns:p14="http://schemas.microsoft.com/office/powerpoint/2010/main">
    <mc:Choice Requires="p14">
      <p:transition spd="slow" p14:dur="2000" advTm="70407"/>
    </mc:Choice>
    <mc:Fallback xmlns="">
      <p:transition spd="slow" advTm="70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016" x="990600" y="4959350"/>
          <p14:tracePt t="3630" x="958850" y="4953000"/>
          <p14:tracePt t="3639" x="946150" y="4953000"/>
          <p14:tracePt t="3639" x="939800" y="4959350"/>
          <p14:tracePt t="3651" x="927100" y="4959350"/>
          <p14:tracePt t="3651" x="914400" y="4965700"/>
          <p14:tracePt t="3667" x="901700" y="4965700"/>
          <p14:tracePt t="3667" x="895350" y="4965700"/>
          <p14:tracePt t="3684" x="889000" y="4965700"/>
          <p14:tracePt t="3684" x="882650" y="4965700"/>
          <p14:tracePt t="3701" x="876300" y="4959350"/>
          <p14:tracePt t="3701" x="869950" y="4953000"/>
          <p14:tracePt t="3701" x="863600" y="4946650"/>
          <p14:tracePt t="3720" x="857250" y="4940300"/>
          <p14:tracePt t="3720" x="850900" y="4933950"/>
          <p14:tracePt t="3735" x="844550" y="4933950"/>
          <p14:tracePt t="3735" x="838200" y="4927600"/>
          <p14:tracePt t="7816" x="3683000" y="5308600"/>
          <p14:tracePt t="7843" x="3689350" y="5314950"/>
          <p14:tracePt t="7850" x="3689350" y="5321300"/>
          <p14:tracePt t="7863" x="3689350" y="5327650"/>
          <p14:tracePt t="7863" x="3689350" y="5334000"/>
          <p14:tracePt t="7863" x="3689350" y="5346700"/>
          <p14:tracePt t="7884" x="3689350" y="5359400"/>
          <p14:tracePt t="7896" x="3689350" y="5372100"/>
          <p14:tracePt t="7896" x="3683000" y="5391150"/>
          <p14:tracePt t="7915" x="3683000" y="5403850"/>
          <p14:tracePt t="7915" x="3683000" y="5416550"/>
          <p14:tracePt t="7931" x="3689350" y="5429250"/>
          <p14:tracePt t="7931" x="3689350" y="5435600"/>
          <p14:tracePt t="7948" x="3689350" y="5448300"/>
          <p14:tracePt t="7948" x="3695700" y="5461000"/>
          <p14:tracePt t="7965" x="3702050" y="5467350"/>
          <p14:tracePt t="7965" x="3702050" y="5473700"/>
          <p14:tracePt t="7981" x="3708400" y="5480050"/>
          <p14:tracePt t="7997" x="3721100" y="5480050"/>
          <p14:tracePt t="8013" x="3727450" y="5480050"/>
          <p14:tracePt t="8013" x="3733800" y="5473700"/>
          <p14:tracePt t="8032" x="3740150" y="5473700"/>
          <p14:tracePt t="8032" x="3746500" y="5467350"/>
          <p14:tracePt t="8048" x="3752850" y="5461000"/>
          <p14:tracePt t="8048" x="3759200" y="5454650"/>
          <p14:tracePt t="8065" x="3765550" y="5448300"/>
          <p14:tracePt t="8065" x="3771900" y="5441950"/>
          <p14:tracePt t="8065" x="3784600" y="5435600"/>
          <p14:tracePt t="8084" x="3790950" y="5429250"/>
          <p14:tracePt t="8084" x="3797300" y="5416550"/>
          <p14:tracePt t="8100" x="3803650" y="5410200"/>
          <p14:tracePt t="8100" x="3810000" y="5397500"/>
          <p14:tracePt t="8116" x="3816350" y="5391150"/>
          <p14:tracePt t="8116" x="3822700" y="5378450"/>
          <p14:tracePt t="8132" x="3829050" y="5372100"/>
          <p14:tracePt t="8132" x="3835400" y="5365750"/>
          <p14:tracePt t="8149" x="3841750" y="5359400"/>
          <p14:tracePt t="8149" x="3848100" y="5353050"/>
          <p14:tracePt t="8149" x="3854450" y="5346700"/>
          <p14:tracePt t="8167" x="3860800" y="5340350"/>
          <p14:tracePt t="8183" x="3860800" y="5334000"/>
          <p14:tracePt t="8199" x="3854450" y="5346700"/>
          <p14:tracePt t="8262" x="3841750" y="5353050"/>
          <p14:tracePt t="8278" x="3835400" y="5359400"/>
          <p14:tracePt t="8295" x="3829050" y="5359400"/>
          <p14:tracePt t="8303" x="3829050" y="5365750"/>
          <p14:tracePt t="8314" x="3822700" y="5365750"/>
          <p14:tracePt t="8314" x="3810000" y="5372100"/>
          <p14:tracePt t="8332" x="3803650" y="5378450"/>
          <p14:tracePt t="8332" x="3797300" y="5378450"/>
          <p14:tracePt t="8349" x="3790950" y="5378450"/>
          <p14:tracePt t="8365" x="3784600" y="5378450"/>
          <p14:tracePt t="8382" x="3778250" y="5378450"/>
          <p14:tracePt t="8398" x="3771900" y="5372100"/>
          <p14:tracePt t="8415" x="3771900" y="5365750"/>
          <p14:tracePt t="8432" x="3765550" y="5359400"/>
          <p14:tracePt t="8448" x="3765550" y="5346700"/>
          <p14:tracePt t="8448" x="3765550" y="5340350"/>
          <p14:tracePt t="8467" x="3759200" y="5334000"/>
          <p14:tracePt t="8482" x="3752850" y="5327650"/>
          <p14:tracePt t="8518" x="3746500" y="5327650"/>
          <p14:tracePt t="8534" x="3740150" y="5321300"/>
          <p14:tracePt t="8551" x="3733800" y="5321300"/>
          <p14:tracePt t="8563" x="3727450" y="5321300"/>
          <p14:tracePt t="8579" x="3721100" y="5321300"/>
          <p14:tracePt t="8595" x="3714750" y="5321300"/>
          <p14:tracePt t="8611" x="3708400" y="5327650"/>
          <p14:tracePt t="8623" x="3714750" y="5334000"/>
          <p14:tracePt t="8679" x="3721100" y="5340350"/>
          <p14:tracePt t="8690" x="3733800" y="5346700"/>
          <p14:tracePt t="8707" x="3740150" y="5353050"/>
          <p14:tracePt t="8716" x="3746500" y="5353050"/>
          <p14:tracePt t="8716" x="3752850" y="5359400"/>
          <p14:tracePt t="8735" x="3759200" y="5365750"/>
          <p14:tracePt t="8735" x="3771900" y="5372100"/>
          <p14:tracePt t="8751" x="3778250" y="5378450"/>
          <p14:tracePt t="8751" x="3784600" y="5378450"/>
          <p14:tracePt t="8768" x="3790950" y="5378450"/>
          <p14:tracePt t="8768" x="3797300" y="5384800"/>
          <p14:tracePt t="8784" x="3803650" y="5391150"/>
          <p14:tracePt t="8784" x="3810000" y="5391150"/>
          <p14:tracePt t="8784" x="3816350" y="5391150"/>
          <p14:tracePt t="8803" x="3822700" y="5397500"/>
          <p14:tracePt t="8816" x="3829050" y="5397500"/>
          <p14:tracePt t="8816" x="3835400" y="5403850"/>
          <p14:tracePt t="8836" x="3841750" y="5403850"/>
          <p14:tracePt t="8836" x="3848100" y="5403850"/>
          <p14:tracePt t="8851" x="3854450" y="5403850"/>
          <p14:tracePt t="8866" x="3860800" y="5397500"/>
          <p14:tracePt t="8883" x="3867150" y="5397500"/>
          <p14:tracePt t="8900" x="3873500" y="5403850"/>
          <p14:tracePt t="8919" x="3873500" y="5410200"/>
          <p14:tracePt t="8946" x="3867150" y="5410200"/>
          <p14:tracePt t="8971" x="3867150" y="5416550"/>
          <p14:tracePt t="8982" x="3860800" y="5422900"/>
          <p14:tracePt t="9006" x="3860800" y="5429250"/>
          <p14:tracePt t="9023" x="3860800" y="5435600"/>
          <p14:tracePt t="9039" x="3854450" y="5441950"/>
          <p14:tracePt t="9051" x="3854450" y="5448300"/>
          <p14:tracePt t="9075" x="3848100" y="5454650"/>
          <p14:tracePt t="9098" x="3841750" y="5454650"/>
          <p14:tracePt t="9111" x="3835400" y="5461000"/>
          <p14:tracePt t="9126" x="3829050" y="5467350"/>
          <p14:tracePt t="9143" x="3822700" y="5467350"/>
          <p14:tracePt t="9159" x="3816350" y="5467350"/>
          <p14:tracePt t="9167" x="3810000" y="5467350"/>
          <p14:tracePt t="9184" x="3803650" y="5467350"/>
          <p14:tracePt t="9184" x="3790950" y="5473700"/>
          <p14:tracePt t="9204" x="3784600" y="5473700"/>
          <p14:tracePt t="9219" x="3778250" y="5480050"/>
          <p14:tracePt t="9234" x="3771900" y="5486400"/>
          <p14:tracePt t="9251" x="3765550" y="5486400"/>
          <p14:tracePt t="9282" x="3759200" y="5492750"/>
          <p14:tracePt t="9314" x="3759200" y="5499100"/>
          <p14:tracePt t="9331" x="3759200" y="5505450"/>
          <p14:tracePt t="9359" x="3759200" y="5511800"/>
          <p14:tracePt t="9375" x="3752850" y="5511800"/>
          <p14:tracePt t="9418" x="3752850" y="5505450"/>
          <p14:tracePt t="9435" x="3746500" y="5505450"/>
          <p14:tracePt t="9450" x="3746500" y="5499100"/>
          <p14:tracePt t="9463" x="3740150" y="5492750"/>
          <p14:tracePt t="9478" x="3733800" y="5486400"/>
          <p14:tracePt t="9503" x="3727450" y="5480050"/>
          <p14:tracePt t="9518" x="3727450" y="5473700"/>
          <p14:tracePt t="9523" x="3727450" y="5467350"/>
          <p14:tracePt t="9535" x="3727450" y="5461000"/>
          <p14:tracePt t="9555" x="3727450" y="5448300"/>
          <p14:tracePt t="9568" x="3727450" y="5441950"/>
          <p14:tracePt t="9585" x="3733800" y="5435600"/>
          <p14:tracePt t="9602" x="3740150" y="5435600"/>
          <p14:tracePt t="9619" x="3740150" y="5429250"/>
          <p14:tracePt t="9635" x="3746500" y="5429250"/>
          <p14:tracePt t="9652" x="3752850" y="5429250"/>
          <p14:tracePt t="9669" x="3759200" y="5422900"/>
          <p14:tracePt t="9686" x="3765550" y="5422900"/>
          <p14:tracePt t="9686" x="3771900" y="5422900"/>
          <p14:tracePt t="9704" x="3778250" y="5422900"/>
          <p14:tracePt t="9734" x="3784600" y="5422900"/>
          <p14:tracePt t="9751" x="3790950" y="5422900"/>
          <p14:tracePt t="9763" x="3797300" y="5416550"/>
          <p14:tracePt t="9778" x="3803650" y="5416550"/>
          <p14:tracePt t="9795" x="3810000" y="5416550"/>
          <p14:tracePt t="9810" x="3816350" y="5416550"/>
          <p14:tracePt t="9831" x="3822700" y="5416550"/>
          <p14:tracePt t="9923" x="3829050" y="5416550"/>
          <p14:tracePt t="9983" x="3829050" y="5422900"/>
          <p14:tracePt t="10059" x="3829050" y="5429250"/>
          <p14:tracePt t="10094" x="3829050" y="5435600"/>
          <p14:tracePt t="10123" x="3829050" y="5441950"/>
          <p14:tracePt t="10155" x="3829050" y="5448300"/>
          <p14:tracePt t="10238" x="3835400" y="5454650"/>
          <p14:tracePt t="10275" x="3841750" y="5454650"/>
          <p14:tracePt t="10302" x="3841750" y="5461000"/>
          <p14:tracePt t="10335" x="3848100" y="5467350"/>
          <p14:tracePt t="10363" x="3848100" y="5473700"/>
          <p14:tracePt t="10386" x="3854450" y="5480050"/>
          <p14:tracePt t="10454" x="3860800" y="5480050"/>
          <p14:tracePt t="10483" x="3867150" y="5480050"/>
          <p14:tracePt t="10642" x="3867150" y="5486400"/>
          <p14:tracePt t="10738" x="3860800" y="5492750"/>
          <p14:tracePt t="10771" x="3854450" y="5492750"/>
          <p14:tracePt t="10799" x="3848100" y="5492750"/>
          <p14:tracePt t="10942" x="3848100" y="5499100"/>
          <p14:tracePt t="11055" x="3848100" y="5505450"/>
          <p14:tracePt t="11174" x="3854450" y="5505450"/>
          <p14:tracePt t="11226" x="3860800" y="5505450"/>
          <p14:tracePt t="11259" x="3867150" y="5511800"/>
          <p14:tracePt t="11339" x="3867150" y="5518150"/>
          <p14:tracePt t="11379" x="3873500" y="5518150"/>
          <p14:tracePt t="11399" x="3879850" y="5511800"/>
          <p14:tracePt t="11431" x="3886200" y="5518150"/>
          <p14:tracePt t="11490" x="3892550" y="5511800"/>
          <p14:tracePt t="11551" x="3886200" y="5518150"/>
          <p14:tracePt t="11630" x="3879850" y="5524500"/>
          <p14:tracePt t="12126" x="3873500" y="5524500"/>
          <p14:tracePt t="12151" x="3873500" y="5530850"/>
          <p14:tracePt t="12170" x="3867150" y="5537200"/>
          <p14:tracePt t="12195" x="3860800" y="5537200"/>
          <p14:tracePt t="12223" x="3854450" y="5543550"/>
          <p14:tracePt t="12254" x="3848100" y="5549900"/>
          <p14:tracePt t="12342" x="3841750" y="5549900"/>
          <p14:tracePt t="12399" x="3841750" y="5556250"/>
          <p14:tracePt t="12451" x="3841750" y="5562600"/>
          <p14:tracePt t="12606" x="3835400" y="5562600"/>
          <p14:tracePt t="12642" x="3835400" y="5568950"/>
          <p14:tracePt t="12758" x="3835400" y="5575300"/>
          <p14:tracePt t="12778" x="3829050" y="5581650"/>
          <p14:tracePt t="12803" x="3829050" y="5588000"/>
          <p14:tracePt t="12822" x="3829050" y="5594350"/>
          <p14:tracePt t="12878" x="3822700" y="5594350"/>
          <p14:tracePt t="12974" x="3829050" y="5594350"/>
          <p14:tracePt t="13071" x="3829050" y="5588000"/>
          <p14:tracePt t="13131" x="3835400" y="5594350"/>
          <p14:tracePt t="13206" x="3835400" y="5588000"/>
          <p14:tracePt t="13243" x="3841750" y="5581650"/>
          <p14:tracePt t="13258" x="3848100" y="5581650"/>
          <p14:tracePt t="13275" x="3854450" y="5575300"/>
          <p14:tracePt t="13291" x="3860800" y="5568950"/>
          <p14:tracePt t="13303" x="3867150" y="5568950"/>
          <p14:tracePt t="13319" x="3873500" y="5562600"/>
          <p14:tracePt t="13335" x="3879850" y="5556250"/>
          <p14:tracePt t="13359" x="3879850" y="5549900"/>
          <p14:tracePt t="13370" x="3886200" y="5543550"/>
          <p14:tracePt t="13387" x="3886200" y="5537200"/>
          <p14:tracePt t="13411" x="3879850" y="5537200"/>
          <p14:tracePt t="13454" x="3886200" y="5530850"/>
          <p14:tracePt t="13590" x="3879850" y="5530850"/>
          <p14:tracePt t="13719" x="3879850" y="5537200"/>
          <p14:tracePt t="13782" x="3879850" y="5543550"/>
          <p14:tracePt t="13859" x="3879850" y="5549900"/>
          <p14:tracePt t="13890" x="3879850" y="5556250"/>
          <p14:tracePt t="13935" x="3879850" y="5562600"/>
          <p14:tracePt t="13970" x="3879850" y="5568950"/>
          <p14:tracePt t="13995" x="3873500" y="5575300"/>
          <p14:tracePt t="14030" x="3873500" y="5581650"/>
          <p14:tracePt t="14055" x="3873500" y="5588000"/>
          <p14:tracePt t="14090" x="3879850" y="5594350"/>
          <p14:tracePt t="14139" x="3879850" y="5600700"/>
          <p14:tracePt t="14211" x="3879850" y="5607050"/>
          <p14:tracePt t="14243" x="3873500" y="5613400"/>
          <p14:tracePt t="14322" x="3867150" y="5613400"/>
          <p14:tracePt t="14362" x="3860800" y="5619750"/>
          <p14:tracePt t="14422" x="3854450" y="5626100"/>
          <p14:tracePt t="14459" x="3848100" y="5626100"/>
          <p14:tracePt t="14499" x="3848100" y="5632450"/>
          <p14:tracePt t="14534" x="3841750" y="5632450"/>
          <p14:tracePt t="14570" x="3835400" y="5632450"/>
          <p14:tracePt t="14603" x="3829050" y="5638800"/>
          <p14:tracePt t="14639" x="3829050" y="5645150"/>
          <p14:tracePt t="14803" x="3835400" y="5638800"/>
          <p14:tracePt t="15015" x="3835400" y="5632450"/>
          <p14:tracePt t="15298" x="3835400" y="5626100"/>
          <p14:tracePt t="15351" x="3835400" y="5619750"/>
          <p14:tracePt t="15470" x="3835400" y="5613400"/>
          <p14:tracePt t="15494" x="3841750" y="5607050"/>
          <p14:tracePt t="15570" x="3848100" y="5600700"/>
          <p14:tracePt t="15623" x="3854450" y="5607050"/>
          <p14:tracePt t="15726" x="3848100" y="5607050"/>
          <p14:tracePt t="15831" x="3841750" y="5613400"/>
          <p14:tracePt t="15907" x="3835400" y="5613400"/>
          <p14:tracePt t="16043" x="3829050" y="5619750"/>
          <p14:tracePt t="16147" x="3829050" y="5626100"/>
          <p14:tracePt t="16170" x="3829050" y="5632450"/>
          <p14:tracePt t="16191" x="3822700" y="5632450"/>
          <p14:tracePt t="16259" x="3829050" y="5632450"/>
          <p14:tracePt t="16463" x="3829050" y="5638800"/>
          <p14:tracePt t="16535" x="3829050" y="5645150"/>
          <p14:tracePt t="16595" x="3829050" y="5638800"/>
          <p14:tracePt t="17083" x="3829050" y="5632450"/>
          <p14:tracePt t="17123" x="3822700" y="5632450"/>
          <p14:tracePt t="17175" x="3822700" y="5626100"/>
          <p14:tracePt t="17219" x="3829050" y="5619750"/>
          <p14:tracePt t="17250" x="3835400" y="5619750"/>
          <p14:tracePt t="17271" x="3835400" y="5613400"/>
          <p14:tracePt t="17295" x="3841750" y="5607050"/>
          <p14:tracePt t="17310" x="3841750" y="5600700"/>
          <p14:tracePt t="17323" x="3841750" y="5594350"/>
          <p14:tracePt t="17339" x="3841750" y="5588000"/>
          <p14:tracePt t="17362" x="3848100" y="5581650"/>
          <p14:tracePt t="17379" x="3848100" y="5575300"/>
          <p14:tracePt t="17391" x="3848100" y="5568950"/>
          <p14:tracePt t="17406" x="3854450" y="5562600"/>
          <p14:tracePt t="17422" x="3848100" y="5568950"/>
          <p14:tracePt t="17502" x="3848100" y="5575300"/>
          <p14:tracePt t="17519" x="3841750" y="5581650"/>
          <p14:tracePt t="17543" x="3835400" y="5581650"/>
          <p14:tracePt t="17563" x="3835400" y="5588000"/>
          <p14:tracePt t="17594" x="3829050" y="5594350"/>
          <p14:tracePt t="17622" x="3835400" y="5594350"/>
          <p14:tracePt t="17715" x="3841750" y="5600700"/>
          <p14:tracePt t="17735" x="3848100" y="5600700"/>
          <p14:tracePt t="17751" x="3854450" y="5600700"/>
          <p14:tracePt t="17767" x="3860800" y="5600700"/>
          <p14:tracePt t="17783" x="3867150" y="5607050"/>
          <p14:tracePt t="17794" x="3879850" y="5613400"/>
          <p14:tracePt t="17810" x="3879850" y="5619750"/>
          <p14:tracePt t="17826" x="3886200" y="5626100"/>
          <p14:tracePt t="17843" x="3886200" y="5632450"/>
          <p14:tracePt t="17850" x="3892550" y="5638800"/>
          <p14:tracePt t="17863" x="3892550" y="5645150"/>
          <p14:tracePt t="17879" x="3892550" y="5651500"/>
          <p14:tracePt t="17895" x="3892550" y="5657850"/>
          <p14:tracePt t="17912" x="3892550" y="5664200"/>
          <p14:tracePt t="17931" x="3892550" y="5670550"/>
          <p14:tracePt t="17970" x="3886200" y="5676900"/>
          <p14:tracePt t="18006" x="3892550" y="5670550"/>
          <p14:tracePt t="18110" x="3892550" y="5664200"/>
          <p14:tracePt t="18127" x="3898900" y="5657850"/>
          <p14:tracePt t="18150" x="3898900" y="5651500"/>
          <p14:tracePt t="18178" x="3892550" y="5651500"/>
          <p14:tracePt t="18231" x="3892550" y="5645150"/>
          <p14:tracePt t="18270" x="3886200" y="5651500"/>
          <p14:tracePt t="18306" x="3879850" y="5657850"/>
          <p14:tracePt t="18335" x="3886200" y="5657850"/>
          <p14:tracePt t="18450" x="3879850" y="5664200"/>
          <p14:tracePt t="18538" x="3879850" y="5670550"/>
          <p14:tracePt t="18579" x="3873500" y="5676900"/>
          <p14:tracePt t="18614" x="3867150" y="5676900"/>
          <p14:tracePt t="18675" x="3873500" y="5670550"/>
          <p14:tracePt t="18779" x="3873500" y="5664200"/>
          <p14:tracePt t="18943" x="3879850" y="5664200"/>
          <p14:tracePt t="18975" x="3886200" y="5657850"/>
          <p14:tracePt t="19010" x="3886200" y="5651500"/>
          <p14:tracePt t="19342" x="3879850" y="5651500"/>
          <p14:tracePt t="19686" x="3886200" y="5645150"/>
          <p14:tracePt t="19822" x="3879850" y="5645150"/>
          <p14:tracePt t="20039" x="3879850" y="5638800"/>
          <p14:tracePt t="20175" x="3879850" y="5645150"/>
          <p14:tracePt t="20263" x="3873500" y="5645150"/>
          <p14:tracePt t="20354" x="3867150" y="5645150"/>
          <p14:tracePt t="20435" x="3867150" y="5651500"/>
          <p14:tracePt t="20622" x="3867150" y="5645150"/>
          <p14:tracePt t="20878" x="3860800" y="5651500"/>
          <p14:tracePt t="21042" x="3867150" y="5645150"/>
          <p14:tracePt t="21150" x="3860800" y="5651500"/>
          <p14:tracePt t="21418" x="3854450" y="5657850"/>
          <p14:tracePt t="21974" x="3854450" y="5651500"/>
          <p14:tracePt t="22206" x="3860800" y="5651500"/>
          <p14:tracePt t="22402" x="3860800" y="5657850"/>
          <p14:tracePt t="22670" x="3860800" y="5664200"/>
          <p14:tracePt t="22943" x="3854450" y="5664200"/>
          <p14:tracePt t="23047" x="3848100" y="5670550"/>
          <p14:tracePt t="23482" x="3841750" y="5670550"/>
          <p14:tracePt t="23735" x="3841750" y="5676900"/>
          <p14:tracePt t="24006" x="3835400" y="5683250"/>
          <p14:tracePt t="24403" x="3829050" y="5689600"/>
          <p14:tracePt t="24471" x="3829050" y="5695950"/>
          <p14:tracePt t="24659" x="3835400" y="5695950"/>
          <p14:tracePt t="24983" x="3835400" y="5689600"/>
          <p14:tracePt t="25350" x="3841750" y="5683250"/>
          <p14:tracePt t="25422" x="3848100" y="5683250"/>
          <p14:tracePt t="25470" x="3854450" y="5676900"/>
          <p14:tracePt t="25530" x="3860800" y="5676900"/>
          <p14:tracePt t="25619" x="3867150" y="5676900"/>
          <p14:tracePt t="25859" x="3873500" y="5670550"/>
          <p14:tracePt t="25911" x="3879850" y="5670550"/>
          <p14:tracePt t="25942" x="3879850" y="5664200"/>
          <p14:tracePt t="25979" x="3879850" y="5670550"/>
          <p14:tracePt t="26107" x="3886200" y="5670550"/>
          <p14:tracePt t="26286" x="3892550" y="5664200"/>
          <p14:tracePt t="26322" x="3898900" y="5664200"/>
          <p14:tracePt t="26363" x="3898900" y="5657850"/>
          <p14:tracePt t="26414" x="3905250" y="5664200"/>
          <p14:tracePt t="26467" x="3911600" y="5670550"/>
          <p14:tracePt t="26503" x="3917950" y="5664200"/>
          <p14:tracePt t="26527" x="3924300" y="5657850"/>
          <p14:tracePt t="26555" x="3930650" y="5657850"/>
          <p14:tracePt t="26570" x="3937000" y="5657850"/>
          <p14:tracePt t="26586" x="3943350" y="5651500"/>
          <p14:tracePt t="26602" x="3949700" y="5651500"/>
          <p14:tracePt t="26622" x="3956050" y="5651500"/>
          <p14:tracePt t="26646" x="3962400" y="5651500"/>
          <p14:tracePt t="26670" x="3968750" y="5651500"/>
          <p14:tracePt t="26742" x="3968750" y="5657850"/>
          <p14:tracePt t="26802" x="3962400" y="5657850"/>
          <p14:tracePt t="26850" x="3962400" y="5664200"/>
          <p14:tracePt t="26894" x="3956050" y="5664200"/>
          <p14:tracePt t="26922" x="3949700" y="5664200"/>
          <p14:tracePt t="26954" x="3943350" y="5664200"/>
          <p14:tracePt t="26990" x="3937000" y="5657850"/>
          <p14:tracePt t="27043" x="3930650" y="5657850"/>
          <p14:tracePt t="27135" x="3924300" y="5657850"/>
          <p14:tracePt t="27163" x="3917950" y="5657850"/>
          <p14:tracePt t="27214" x="3911600" y="5664200"/>
          <p14:tracePt t="27375" x="3905250" y="5664200"/>
          <p14:tracePt t="27411" x="3898900" y="5664200"/>
          <p14:tracePt t="27591" x="3898900" y="5670550"/>
          <p14:tracePt t="27802" x="3892550" y="5664200"/>
          <p14:tracePt t="28054" x="3886200" y="5664200"/>
          <p14:tracePt t="28138" x="3886200" y="5657850"/>
          <p14:tracePt t="28214" x="3886200" y="5651500"/>
          <p14:tracePt t="28290" x="3886200" y="5645150"/>
          <p14:tracePt t="28335" x="3886200" y="5638800"/>
          <p14:tracePt t="28371" x="3879850" y="5638800"/>
          <p14:tracePt t="28402" x="3873500" y="5632450"/>
          <p14:tracePt t="28438" x="3867150" y="5632450"/>
          <p14:tracePt t="28490" x="3860800" y="5632450"/>
          <p14:tracePt t="28522" x="3854450" y="5626100"/>
          <p14:tracePt t="28559" x="3848100" y="5619750"/>
          <p14:tracePt t="28618" x="3841750" y="5619750"/>
          <p14:tracePt t="28651" x="3848100" y="5613400"/>
          <p14:tracePt t="28714" x="3841750" y="5613400"/>
          <p14:tracePt t="28798" x="3835400" y="5619750"/>
          <p14:tracePt t="28830" x="3841750" y="5626100"/>
          <p14:tracePt t="28843" x="3841750" y="5632450"/>
          <p14:tracePt t="28858" x="3848100" y="5645150"/>
          <p14:tracePt t="28875" x="3854450" y="5645150"/>
          <p14:tracePt t="28883" x="3854450" y="5651500"/>
          <p14:tracePt t="28883" x="3860800" y="5657850"/>
          <p14:tracePt t="28899" x="3867150" y="5670550"/>
          <p14:tracePt t="28899" x="3867150" y="5676900"/>
          <p14:tracePt t="28916" x="3873500" y="5689600"/>
          <p14:tracePt t="28916" x="3873500" y="5695950"/>
          <p14:tracePt t="28916" x="3879850" y="5708650"/>
          <p14:tracePt t="28936" x="3886200" y="5721350"/>
          <p14:tracePt t="28948" x="3886200" y="5734050"/>
          <p14:tracePt t="28948" x="3892550" y="5765800"/>
          <p14:tracePt t="28967" x="3898900" y="5778500"/>
          <p14:tracePt t="28967" x="3898900" y="5791200"/>
          <p14:tracePt t="28984" x="3898900" y="5803900"/>
          <p14:tracePt t="28984" x="3905250" y="5816600"/>
          <p14:tracePt t="29000" x="3905250" y="5829300"/>
          <p14:tracePt t="29000" x="3911600" y="5848350"/>
          <p14:tracePt t="29016" x="3917950" y="5861050"/>
          <p14:tracePt t="29016" x="3917950" y="5867400"/>
          <p14:tracePt t="29033" x="3924300" y="5867400"/>
          <p14:tracePt t="29049" x="3924300" y="5873750"/>
          <p14:tracePt t="29065" x="3930650" y="5867400"/>
          <p14:tracePt t="29083" x="3937000" y="5861050"/>
          <p14:tracePt t="29099" x="3937000" y="5848350"/>
          <p14:tracePt t="29115" x="3937000" y="5842000"/>
          <p14:tracePt t="29132" x="3937000" y="5835650"/>
          <p14:tracePt t="29149" x="3930650" y="5829300"/>
          <p14:tracePt t="29166" x="3930650" y="5822950"/>
          <p14:tracePt t="29182" x="3924300" y="5816600"/>
          <p14:tracePt t="29242" x="3924300" y="5822950"/>
          <p14:tracePt t="29346" x="3924300" y="5829300"/>
          <p14:tracePt t="29362" x="3924300" y="5835650"/>
          <p14:tracePt t="29375" x="3924300" y="5842000"/>
          <p14:tracePt t="29391" x="3924300" y="5854700"/>
          <p14:tracePt t="29407" x="3924300" y="5861050"/>
          <p14:tracePt t="29416" x="3930650" y="5867400"/>
          <p14:tracePt t="29416" x="3930650" y="5873750"/>
          <p14:tracePt t="29436" x="3930650" y="5886450"/>
          <p14:tracePt t="29436" x="3930650" y="5892800"/>
          <p14:tracePt t="29451" x="3937000" y="5899150"/>
          <p14:tracePt t="29451" x="3937000" y="5905500"/>
          <p14:tracePt t="29468" x="3937000" y="5911850"/>
          <p14:tracePt t="29468" x="3937000" y="5918200"/>
          <p14:tracePt t="29485" x="3937000" y="5924550"/>
          <p14:tracePt t="29485" x="3943350" y="5930900"/>
          <p14:tracePt t="29485" x="3943350" y="5937250"/>
          <p14:tracePt t="29503" x="3943350" y="5943600"/>
          <p14:tracePt t="29517" x="3943350" y="5949950"/>
          <p14:tracePt t="29534" x="3943350" y="5956300"/>
          <p14:tracePt t="29550" x="3949700" y="5962650"/>
          <p14:tracePt t="29550" x="3949700" y="5969000"/>
          <p14:tracePt t="29550" x="3949700" y="5975350"/>
          <p14:tracePt t="29571" x="3949700" y="5981700"/>
          <p14:tracePt t="29584" x="3949700" y="5988050"/>
          <p14:tracePt t="29600" x="3956050" y="5994400"/>
          <p14:tracePt t="29600" x="3956050" y="6007100"/>
          <p14:tracePt t="29618" x="3956050" y="6013450"/>
          <p14:tracePt t="29618" x="3956050" y="6019800"/>
          <p14:tracePt t="29635" x="3956050" y="6026150"/>
          <p14:tracePt t="29650" x="3949700" y="6032500"/>
          <p14:tracePt t="29674" x="3943350" y="6032500"/>
          <p14:tracePt t="29699" x="3937000" y="6032500"/>
          <p14:tracePt t="29714" x="3930650" y="6032500"/>
          <p14:tracePt t="29730" x="3924300" y="6032500"/>
          <p14:tracePt t="29743" x="3917950" y="6026150"/>
          <p14:tracePt t="29751" x="3911600" y="6026150"/>
          <p14:tracePt t="29751" x="3905250" y="6019800"/>
          <p14:tracePt t="29769" x="3898900" y="6013450"/>
          <p14:tracePt t="29769" x="3892550" y="6007100"/>
          <p14:tracePt t="29786" x="3886200" y="6000750"/>
          <p14:tracePt t="29786" x="3867150" y="5988050"/>
          <p14:tracePt t="29803" x="3854450" y="5975350"/>
          <p14:tracePt t="29803" x="3848100" y="5969000"/>
          <p14:tracePt t="29820" x="3835400" y="5956300"/>
          <p14:tracePt t="29820" x="3822700" y="5949950"/>
          <p14:tracePt t="29836" x="3810000" y="5937250"/>
          <p14:tracePt t="29836" x="3797300" y="5924550"/>
          <p14:tracePt t="29852" x="3784600" y="5918200"/>
          <p14:tracePt t="29852" x="3771900" y="5905500"/>
          <p14:tracePt t="29852" x="3759200" y="5899150"/>
          <p14:tracePt t="29871" x="3746500" y="5892800"/>
          <p14:tracePt t="29884" x="3740150" y="5886450"/>
          <p14:tracePt t="29884" x="3727450" y="5873750"/>
          <p14:tracePt t="29904" x="3721100" y="5873750"/>
          <p14:tracePt t="29904" x="3714750" y="5867400"/>
          <p14:tracePt t="29919" x="3708400" y="5867400"/>
          <p14:tracePt t="29934" x="3702050" y="5867400"/>
          <p14:tracePt t="29951" x="3695700" y="5867400"/>
          <p14:tracePt t="29968" x="3683000" y="5867400"/>
          <p14:tracePt t="29968" x="3676650" y="5867400"/>
          <p14:tracePt t="29986" x="3676650" y="5861050"/>
          <p14:tracePt t="30030" x="3676650" y="5854700"/>
          <p14:tracePt t="30042" x="3683000" y="5848350"/>
          <p14:tracePt t="30066" x="3689350" y="5842000"/>
          <p14:tracePt t="30083" x="3695700" y="5842000"/>
          <p14:tracePt t="30094" x="3702050" y="5835650"/>
          <p14:tracePt t="30111" x="3708400" y="5829300"/>
          <p14:tracePt t="30134" x="3714750" y="5822950"/>
          <p14:tracePt t="30150" x="3721100" y="5816600"/>
          <p14:tracePt t="30178" x="3727450" y="5810250"/>
          <p14:tracePt t="30194" x="3733800" y="5803900"/>
          <p14:tracePt t="30211" x="3740150" y="5797550"/>
          <p14:tracePt t="30216" x="3746500" y="5791200"/>
          <p14:tracePt t="30231" x="3752850" y="5784850"/>
          <p14:tracePt t="30246" x="3765550" y="5784850"/>
          <p14:tracePt t="30262" x="3765550" y="5778500"/>
          <p14:tracePt t="30275" x="3771900" y="5778500"/>
          <p14:tracePt t="30290" x="3778250" y="5772150"/>
          <p14:tracePt t="30314" x="3778250" y="5778500"/>
          <p14:tracePt t="30418" x="3778250" y="5784850"/>
          <p14:tracePt t="30470" x="3771900" y="5791200"/>
          <p14:tracePt t="30555" x="3765550" y="5797550"/>
          <p14:tracePt t="30838" x="3759200" y="5803900"/>
          <p14:tracePt t="30922" x="3752850" y="5810250"/>
          <p14:tracePt t="31043" x="3752850" y="5816600"/>
          <p14:tracePt t="31078" x="3752850" y="5810250"/>
          <p14:tracePt t="31207" x="3759200" y="5803900"/>
          <p14:tracePt t="31295" x="3765550" y="5797550"/>
          <p14:tracePt t="31454" x="3771900" y="5791200"/>
          <p14:tracePt t="31490" x="3771900" y="5784850"/>
          <p14:tracePt t="31550" x="3778250" y="5784850"/>
          <p14:tracePt t="31619" x="3784600" y="5778500"/>
          <p14:tracePt t="31695" x="3784600" y="5772150"/>
          <p14:tracePt t="31755" x="3790950" y="5772150"/>
          <p14:tracePt t="31826" x="3790950" y="5765800"/>
          <p14:tracePt t="31859" x="3797300" y="5759450"/>
          <p14:tracePt t="31890" x="3803650" y="5759450"/>
          <p14:tracePt t="31919" x="3810000" y="5753100"/>
          <p14:tracePt t="31970" x="3803650" y="5759450"/>
          <p14:tracePt t="32151" x="3797300" y="5759450"/>
          <p14:tracePt t="32183" x="3797300" y="5765800"/>
          <p14:tracePt t="32226" x="3797300" y="5759450"/>
          <p14:tracePt t="32422" x="3803650" y="5759450"/>
          <p14:tracePt t="32474" x="3810000" y="5753100"/>
          <p14:tracePt t="32542" x="3810000" y="5746750"/>
          <p14:tracePt t="32646" x="3816350" y="5746750"/>
          <p14:tracePt t="32690" x="3822700" y="5740400"/>
          <p14:tracePt t="32726" x="3829050" y="5734050"/>
          <p14:tracePt t="32783" x="3829050" y="5727700"/>
          <p14:tracePt t="32794" x="3835400" y="5721350"/>
          <p14:tracePt t="32810" x="3835400" y="5715000"/>
          <p14:tracePt t="32826" x="3841750" y="5708650"/>
          <p14:tracePt t="32842" x="3848100" y="5702300"/>
          <p14:tracePt t="32863" x="3841750" y="5702300"/>
          <p14:tracePt t="32902" x="3835400" y="5702300"/>
          <p14:tracePt t="32914" x="3829050" y="5702300"/>
          <p14:tracePt t="32938" x="3822700" y="5702300"/>
          <p14:tracePt t="33118" x="3822700" y="5708650"/>
          <p14:tracePt t="33163" x="3822700" y="5702300"/>
          <p14:tracePt t="33262" x="3829050" y="5695950"/>
          <p14:tracePt t="33290" x="3835400" y="5689600"/>
          <p14:tracePt t="33314" x="3835400" y="5683250"/>
          <p14:tracePt t="33334" x="3841750" y="5683250"/>
          <p14:tracePt t="33350" x="3841750" y="5676900"/>
          <p14:tracePt t="33382" x="3848100" y="5676900"/>
          <p14:tracePt t="33435" x="3848100" y="5683250"/>
          <p14:tracePt t="33522" x="3841750" y="5689600"/>
          <p14:tracePt t="33538" x="3841750" y="5695950"/>
          <p14:tracePt t="33554" x="3835400" y="5708650"/>
          <p14:tracePt t="33566" x="3829050" y="5715000"/>
          <p14:tracePt t="33582" x="3829050" y="5721350"/>
          <p14:tracePt t="33590" x="3829050" y="5727700"/>
          <p14:tracePt t="33600" x="3822700" y="5734050"/>
          <p14:tracePt t="33600" x="3822700" y="5740400"/>
          <p14:tracePt t="33615" x="3816350" y="5746750"/>
          <p14:tracePt t="33615" x="3816350" y="5759450"/>
          <p14:tracePt t="33631" x="3810000" y="5765800"/>
          <p14:tracePt t="33631" x="3810000" y="5772150"/>
          <p14:tracePt t="33648" x="3803650" y="5784850"/>
          <p14:tracePt t="33648" x="3797300" y="5791200"/>
          <p14:tracePt t="33665" x="3797300" y="5803900"/>
          <p14:tracePt t="33665" x="3790950" y="5810250"/>
          <p14:tracePt t="33665" x="3790950" y="5822950"/>
          <p14:tracePt t="33684" x="3784600" y="5835650"/>
          <p14:tracePt t="33684" x="3784600" y="5842000"/>
          <p14:tracePt t="33698" x="3784600" y="5848350"/>
          <p14:tracePt t="33698" x="3784600" y="5861050"/>
          <p14:tracePt t="33715" x="3784600" y="5867400"/>
          <p14:tracePt t="33730" x="3784600" y="5873750"/>
          <p14:tracePt t="33747" x="3784600" y="5867400"/>
          <p14:tracePt t="33830" x="3784600" y="5861050"/>
          <p14:tracePt t="33862" x="3778250" y="5854700"/>
          <p14:tracePt t="33874" x="3784600" y="5848350"/>
          <p14:tracePt t="33890" x="3784600" y="5842000"/>
          <p14:tracePt t="33907" x="3784600" y="5835650"/>
          <p14:tracePt t="33922" x="3784600" y="5829300"/>
          <p14:tracePt t="33931" x="3790950" y="5822950"/>
          <p14:tracePt t="33931" x="3790950" y="5816600"/>
          <p14:tracePt t="33931" x="3790950" y="5803900"/>
          <p14:tracePt t="33951" x="3797300" y="5797550"/>
          <p14:tracePt t="33964" x="3803650" y="5784850"/>
          <p14:tracePt t="33964" x="3810000" y="5765800"/>
          <p14:tracePt t="33983" x="3816350" y="5753100"/>
          <p14:tracePt t="33983" x="3816350" y="5740400"/>
          <p14:tracePt t="33999" x="3822700" y="5727700"/>
          <p14:tracePt t="33999" x="3829050" y="5721350"/>
          <p14:tracePt t="34016" x="3829050" y="5708650"/>
          <p14:tracePt t="34016" x="3835400" y="5702300"/>
          <p14:tracePt t="34032" x="3835400" y="5689600"/>
          <p14:tracePt t="34032" x="3848100" y="5670550"/>
          <p14:tracePt t="34049" x="3848100" y="5664200"/>
          <p14:tracePt t="34049" x="3854450" y="5657850"/>
          <p14:tracePt t="34066" x="3860800" y="5645150"/>
          <p14:tracePt t="34066" x="3867150" y="5638800"/>
          <p14:tracePt t="34083" x="3867150" y="5632450"/>
          <p14:tracePt t="34083" x="3873500" y="5626100"/>
          <p14:tracePt t="34099" x="3873500" y="5619750"/>
          <p14:tracePt t="34099" x="3879850" y="5607050"/>
          <p14:tracePt t="34117" x="3879850" y="5600700"/>
          <p14:tracePt t="34132" x="3886200" y="5594350"/>
          <p14:tracePt t="34148" x="3886200" y="5588000"/>
          <p14:tracePt t="34148" x="3892550" y="5581650"/>
          <p14:tracePt t="34167" x="3898900" y="5581650"/>
          <p14:tracePt t="34190" x="3905250" y="5588000"/>
          <p14:tracePt t="34207" x="3911600" y="5594350"/>
          <p14:tracePt t="34222" x="3917950" y="5594350"/>
          <p14:tracePt t="34232" x="3924300" y="5600700"/>
          <p14:tracePt t="34232" x="3943350" y="5600700"/>
          <p14:tracePt t="34252" x="3949700" y="5600700"/>
          <p14:tracePt t="34252" x="3962400" y="5600700"/>
          <p14:tracePt t="34267" x="3975100" y="5600700"/>
          <p14:tracePt t="34267" x="3981450" y="5600700"/>
          <p14:tracePt t="34284" x="3994150" y="5594350"/>
          <p14:tracePt t="34284" x="4006850" y="5600700"/>
          <p14:tracePt t="34300" x="4025900" y="5600700"/>
          <p14:tracePt t="34300" x="4038600" y="5607050"/>
          <p14:tracePt t="34317" x="4051300" y="5613400"/>
          <p14:tracePt t="34317" x="4070350" y="5619750"/>
          <p14:tracePt t="34317" x="4083050" y="5626100"/>
          <p14:tracePt t="34336" x="4102100" y="5632450"/>
          <p14:tracePt t="34336" x="4114800" y="5645150"/>
          <p14:tracePt t="34350" x="4133850" y="5657850"/>
          <p14:tracePt t="34350" x="4146550" y="5664200"/>
          <p14:tracePt t="34367" x="4159250" y="5670550"/>
          <p14:tracePt t="34367" x="4171950" y="5676900"/>
          <p14:tracePt t="34384" x="4178300" y="5683250"/>
          <p14:tracePt t="34384" x="4184650" y="5689600"/>
          <p14:tracePt t="34400" x="4191000" y="5689600"/>
          <p14:tracePt t="34400" x="4191000" y="5695950"/>
          <p14:tracePt t="34418" x="4191000" y="5702300"/>
          <p14:tracePt t="34438" x="4184650" y="5702300"/>
          <p14:tracePt t="34455" x="4178300" y="5702300"/>
          <p14:tracePt t="34467" x="4171950" y="5702300"/>
          <p14:tracePt t="34506" x="4165600" y="5702300"/>
          <p14:tracePt t="34534" x="4159250" y="5702300"/>
          <p14:tracePt t="34566" x="4152900" y="5702300"/>
          <p14:tracePt t="34586" x="4152900" y="5708650"/>
          <p14:tracePt t="34610" x="4146550" y="5715000"/>
          <p14:tracePt t="34635" x="4140200" y="5715000"/>
          <p14:tracePt t="34654" x="4133850" y="5715000"/>
          <p14:tracePt t="34679" x="4127500" y="5715000"/>
          <p14:tracePt t="34702" x="4121150" y="5715000"/>
          <p14:tracePt t="34722" x="4114800" y="5715000"/>
          <p14:tracePt t="34738" x="4108450" y="5721350"/>
          <p14:tracePt t="34754" x="4102100" y="5721350"/>
          <p14:tracePt t="34766" x="4095750" y="5721350"/>
          <p14:tracePt t="34774" x="4089400" y="5727700"/>
          <p14:tracePt t="34784" x="4083050" y="5727700"/>
          <p14:tracePt t="34784" x="4076700" y="5727700"/>
          <p14:tracePt t="34802" x="4070350" y="5727700"/>
          <p14:tracePt t="34802" x="4064000" y="5727700"/>
          <p14:tracePt t="34819" x="4051300" y="5727700"/>
          <p14:tracePt t="34819" x="4038600" y="5721350"/>
          <p14:tracePt t="34836" x="4032250" y="5721350"/>
          <p14:tracePt t="34836" x="4025900" y="5721350"/>
          <p14:tracePt t="34852" x="4013200" y="5715000"/>
          <p14:tracePt t="34852" x="4006850" y="5715000"/>
          <p14:tracePt t="34869" x="4000500" y="5715000"/>
          <p14:tracePt t="34884" x="3994150" y="5708650"/>
          <p14:tracePt t="34902" x="3987800" y="5708650"/>
          <p14:tracePt t="34902" x="3975100" y="5708650"/>
          <p14:tracePt t="34919" x="3968750" y="5708650"/>
          <p14:tracePt t="34935" x="3962400" y="5702300"/>
          <p14:tracePt t="34951" x="3956050" y="5702300"/>
          <p14:tracePt t="34968" x="3956050" y="5708650"/>
          <p14:tracePt t="35030" x="3962400" y="5708650"/>
          <p14:tracePt t="35074" x="3968750" y="5715000"/>
          <p14:tracePt t="35122" x="3962400" y="5715000"/>
          <p14:tracePt t="35271" x="3962400" y="5708650"/>
          <p14:tracePt t="35294" x="3956050" y="5708650"/>
          <p14:tracePt t="35362" x="3949700" y="5708650"/>
          <p14:tracePt t="35399" x="3943350" y="5708650"/>
          <p14:tracePt t="35474" x="3937000" y="5708650"/>
          <p14:tracePt t="35602" x="3930650" y="5708650"/>
          <p14:tracePt t="35638" x="3924300" y="5715000"/>
          <p14:tracePt t="35666" x="3917950" y="5715000"/>
          <p14:tracePt t="35698" x="3911600" y="5715000"/>
          <p14:tracePt t="35766" x="3905250" y="5721350"/>
          <p14:tracePt t="35794" x="3898900" y="5721350"/>
          <p14:tracePt t="35818" x="3892550" y="5721350"/>
          <p14:tracePt t="35854" x="3892550" y="5727700"/>
          <p14:tracePt t="35946" x="3892550" y="5721350"/>
          <p14:tracePt t="36058" x="3886200" y="5727700"/>
          <p14:tracePt t="36178" x="3879850" y="5727700"/>
          <p14:tracePt t="36494" x="3873500" y="5727700"/>
          <p14:tracePt t="36995" x="3867150" y="5727700"/>
          <p14:tracePt t="37026" x="3860800" y="5727700"/>
          <p14:tracePt t="37174" x="3854450" y="5734050"/>
          <p14:tracePt t="37215" x="3848100" y="5734050"/>
          <p14:tracePt t="37326" x="3848100" y="5740400"/>
          <p14:tracePt t="37618" x="3841750" y="5746750"/>
          <p14:tracePt t="37671" x="3835400" y="5746750"/>
          <p14:tracePt t="37702" x="3835400" y="5753100"/>
          <p14:tracePt t="37746" x="3835400" y="5759450"/>
          <p14:tracePt t="37815" x="3829050" y="5759450"/>
          <p14:tracePt t="37858" x="3829050" y="5765800"/>
          <p14:tracePt t="38063" x="3835400" y="5759450"/>
          <p14:tracePt t="38339" x="3835400" y="5765800"/>
          <p14:tracePt t="38526" x="3829050" y="5765800"/>
          <p14:tracePt t="38571" x="3835400" y="5765800"/>
          <p14:tracePt t="38647" x="3835400" y="5759450"/>
          <p14:tracePt t="38666" x="3841750" y="5753100"/>
          <p14:tracePt t="38699" x="3848100" y="5753100"/>
          <p14:tracePt t="38751" x="3854450" y="5746750"/>
          <p14:tracePt t="38962" x="3860800" y="5746750"/>
          <p14:tracePt t="38998" x="3854450" y="5753100"/>
          <p14:tracePt t="39246" x="3854450" y="5759450"/>
          <p14:tracePt t="39306" x="3848100" y="5759450"/>
          <p14:tracePt t="39434" x="3841750" y="5759450"/>
          <p14:tracePt t="39666" x="3835400" y="5759450"/>
          <p14:tracePt t="39686" x="3829050" y="5753100"/>
          <p14:tracePt t="39719" x="3829050" y="5746750"/>
          <p14:tracePt t="39746" x="3829050" y="5753100"/>
          <p14:tracePt t="39787" x="3829050" y="5759450"/>
          <p14:tracePt t="39802" x="3829050" y="5765800"/>
          <p14:tracePt t="39814" x="3829050" y="5772150"/>
          <p14:tracePt t="39839" x="3829050" y="5778500"/>
          <p14:tracePt t="39935" x="3835400" y="5778500"/>
          <p14:tracePt t="40214" x="3829050" y="5784850"/>
          <p14:tracePt t="40334" x="3835400" y="5778500"/>
          <p14:tracePt t="40467" x="3829050" y="5778500"/>
          <p14:tracePt t="40715" x="3835400" y="5772150"/>
          <p14:tracePt t="40902" x="3835400" y="5765800"/>
          <p14:tracePt t="41002" x="3841750" y="5765800"/>
          <p14:tracePt t="41023" x="3841750" y="5759450"/>
          <p14:tracePt t="41039" x="3841750" y="5753100"/>
          <p14:tracePt t="41062" x="3835400" y="5746750"/>
          <p14:tracePt t="41143" x="3835400" y="5753100"/>
          <p14:tracePt t="41218" x="3829050" y="5753100"/>
          <p14:tracePt t="41246" x="3829050" y="5759450"/>
          <p14:tracePt t="41286" x="3835400" y="5753100"/>
          <p14:tracePt t="41722" x="3841750" y="5746750"/>
          <p14:tracePt t="41842" x="3848100" y="5740400"/>
          <p14:tracePt t="41863" x="3854450" y="5734050"/>
          <p14:tracePt t="41894" x="3860800" y="5734050"/>
          <p14:tracePt t="41966" x="3854450" y="5734050"/>
          <p14:tracePt t="42326" x="3848100" y="5740400"/>
          <p14:tracePt t="42367" x="3841750" y="5740400"/>
          <p14:tracePt t="42494" x="3848100" y="5734050"/>
          <p14:tracePt t="42674" x="3854450" y="5734050"/>
          <p14:tracePt t="42742" x="3854450" y="5740400"/>
          <p14:tracePt t="42838" x="3848100" y="5740400"/>
          <p14:tracePt t="42923" x="3841750" y="5746750"/>
          <p14:tracePt t="42995" x="3841750" y="5740400"/>
          <p14:tracePt t="43046" x="3835400" y="5740400"/>
          <p14:tracePt t="43154" x="3841750" y="5740400"/>
          <p14:tracePt t="43378" x="3848100" y="5740400"/>
          <p14:tracePt t="43438" x="3841750" y="5740400"/>
          <p14:tracePt t="43498" x="3835400" y="5740400"/>
          <p14:tracePt t="43619" x="3829050" y="5746750"/>
          <p14:tracePt t="43702" x="3829050" y="5740400"/>
          <p14:tracePt t="43835" x="3829050" y="5746750"/>
          <p14:tracePt t="43894" x="3822700" y="5746750"/>
          <p14:tracePt t="44123" x="3822700" y="5740400"/>
          <p14:tracePt t="44234" x="3822700" y="5734050"/>
          <p14:tracePt t="44270" x="3816350" y="5734050"/>
          <p14:tracePt t="44594" x="3822700" y="5740400"/>
          <p14:tracePt t="44878" x="3816350" y="5740400"/>
          <p14:tracePt t="45066" x="3816350" y="5746750"/>
          <p14:tracePt t="45770" x="3810000" y="5746750"/>
          <p14:tracePt t="46250" x="3810000" y="5753100"/>
          <p14:tracePt t="46542" x="3803650" y="5759450"/>
          <p14:tracePt t="47006" x="3797300" y="5765800"/>
          <p14:tracePt t="47038" x="3803650" y="5772150"/>
          <p14:tracePt t="47106" x="3810000" y="5765800"/>
          <p14:tracePt t="47126" x="3816350" y="5765800"/>
          <p14:tracePt t="47159" x="3822700" y="5765800"/>
          <p14:tracePt t="47174" x="3829050" y="5759450"/>
          <p14:tracePt t="47195" x="3829050" y="5753100"/>
          <p14:tracePt t="47218" x="3835400" y="5753100"/>
          <p14:tracePt t="47242" x="3841750" y="5746750"/>
          <p14:tracePt t="47278" x="3835400" y="5753100"/>
          <p14:tracePt t="47339" x="3829050" y="5753100"/>
          <p14:tracePt t="47362" x="3829050" y="5759450"/>
          <p14:tracePt t="47399" x="3829050" y="5753100"/>
          <p14:tracePt t="47466" x="3835400" y="5746750"/>
          <p14:tracePt t="47487" x="3841750" y="5746750"/>
          <p14:tracePt t="47503" x="3848100" y="5740400"/>
          <p14:tracePt t="47518" x="3848100" y="5734050"/>
          <p14:tracePt t="47535" x="3854450" y="5727700"/>
          <p14:tracePt t="47547" x="3860800" y="5721350"/>
          <p14:tracePt t="47563" x="3860800" y="5715000"/>
          <p14:tracePt t="47586" x="3867150" y="5708650"/>
          <p14:tracePt t="47607" x="3867150" y="5702300"/>
          <p14:tracePt t="47630" x="3867150" y="5695950"/>
          <p14:tracePt t="47646" x="3873500" y="5689600"/>
          <p14:tracePt t="47662" x="3873500" y="5683250"/>
          <p14:tracePt t="47674" x="3873500" y="5670550"/>
          <p14:tracePt t="47682" x="3873500" y="5657850"/>
          <p14:tracePt t="47692" x="3873500" y="5645150"/>
          <p14:tracePt t="47692" x="3873500" y="5626100"/>
          <p14:tracePt t="47710" x="3867150" y="5613400"/>
          <p14:tracePt t="47710" x="3860800" y="5562600"/>
          <p14:tracePt t="47728" x="3854450" y="5537200"/>
          <p14:tracePt t="47728" x="3848100" y="5511800"/>
          <p14:tracePt t="47744" x="3835400" y="5486400"/>
          <p14:tracePt t="47744" x="3829050" y="5454650"/>
          <p14:tracePt t="47760" x="3816350" y="5422900"/>
          <p14:tracePt t="47760" x="3803650" y="5391150"/>
          <p14:tracePt t="47777" x="3790950" y="5353050"/>
          <p14:tracePt t="47777" x="3759200" y="5283200"/>
          <p14:tracePt t="47796" x="3740150" y="5245100"/>
          <p14:tracePt t="47796" x="3721100" y="5207000"/>
          <p14:tracePt t="47811" x="3702050" y="5168900"/>
          <p14:tracePt t="47811" x="3683000" y="5137150"/>
          <p14:tracePt t="47828" x="3663950" y="5099050"/>
          <p14:tracePt t="47828" x="3644900" y="5060950"/>
          <p14:tracePt t="47844" x="3619500" y="5022850"/>
          <p14:tracePt t="47844" x="3600450" y="4984750"/>
          <p14:tracePt t="47860" x="3581400" y="4953000"/>
          <p14:tracePt t="47860" x="3562350" y="4908550"/>
          <p14:tracePt t="47860" x="3536950" y="4870450"/>
          <p14:tracePt t="47879" x="3517900" y="4832350"/>
          <p14:tracePt t="47879" x="3498850" y="4794250"/>
          <p14:tracePt t="47895" x="3479800" y="4756150"/>
          <p14:tracePt t="47895" x="3467100" y="4718050"/>
          <p14:tracePt t="47911" x="3448050" y="4679950"/>
          <p14:tracePt t="47911" x="3435350" y="4641850"/>
          <p14:tracePt t="47928" x="3416300" y="4597400"/>
          <p14:tracePt t="47928" x="3403600" y="4559300"/>
          <p14:tracePt t="47945" x="3390900" y="4521200"/>
          <p14:tracePt t="47945" x="3378200" y="4489450"/>
          <p14:tracePt t="47945" x="3365500" y="4457700"/>
          <p14:tracePt t="47963" x="3359150" y="4425950"/>
          <p14:tracePt t="47963" x="3346450" y="4394200"/>
          <p14:tracePt t="47978" x="3340100" y="4368800"/>
          <p14:tracePt t="47978" x="3333750" y="4343400"/>
          <p14:tracePt t="47994" x="3327400" y="4324350"/>
          <p14:tracePt t="47994" x="3321050" y="4298950"/>
          <p14:tracePt t="48012" x="3321050" y="4273550"/>
          <p14:tracePt t="48012" x="3314700" y="4222750"/>
          <p14:tracePt t="48028" x="3308350" y="4191000"/>
          <p14:tracePt t="48028" x="3308350" y="4159250"/>
          <p14:tracePt t="48045" x="3302000" y="4121150"/>
          <p14:tracePt t="48045" x="3302000" y="4083050"/>
          <p14:tracePt t="48061" x="3295650" y="4038600"/>
          <p14:tracePt t="48061" x="3289300" y="3949700"/>
          <p14:tracePt t="48080" x="3289300" y="3898900"/>
          <p14:tracePt t="48080" x="3289300" y="3854450"/>
          <p14:tracePt t="48095" x="3289300" y="3803650"/>
          <p14:tracePt t="48095" x="3289300" y="3752850"/>
          <p14:tracePt t="48112" x="3289300" y="3702050"/>
          <p14:tracePt t="48112" x="3289300" y="3651250"/>
          <p14:tracePt t="48128" x="3295650" y="3606800"/>
          <p14:tracePt t="48128" x="3295650" y="3562350"/>
          <p14:tracePt t="48128" x="3308350" y="3517900"/>
          <p14:tracePt t="48147" x="3314700" y="3473450"/>
          <p14:tracePt t="48160" x="3327400" y="3435350"/>
          <p14:tracePt t="48160" x="3365500" y="3365500"/>
          <p14:tracePt t="48179" x="3378200" y="3333750"/>
          <p14:tracePt t="48179" x="3403600" y="3302000"/>
          <p14:tracePt t="48195" x="3422650" y="3270250"/>
          <p14:tracePt t="48195" x="3441700" y="3244850"/>
          <p14:tracePt t="48212" x="3467100" y="3219450"/>
          <p14:tracePt t="48212" x="3486150" y="3194050"/>
          <p14:tracePt t="48212" x="3505200" y="3168650"/>
          <p14:tracePt t="48231" x="3524250" y="3149600"/>
          <p14:tracePt t="48244" x="3543300" y="3130550"/>
          <p14:tracePt t="48244" x="3568700" y="3098800"/>
          <p14:tracePt t="48262" x="3575050" y="3086100"/>
          <p14:tracePt t="48262" x="3575050" y="3073400"/>
          <p14:tracePt t="48279" x="3575050" y="3060700"/>
          <p14:tracePt t="48279" x="3568700" y="3054350"/>
          <p14:tracePt t="48295" x="3556000" y="3048000"/>
          <p14:tracePt t="48295" x="3536950" y="3048000"/>
          <p14:tracePt t="48312" x="3511550" y="3041650"/>
          <p14:tracePt t="48312" x="3454400" y="3041650"/>
          <p14:tracePt t="48329" x="3416300" y="3041650"/>
          <p14:tracePt t="48329" x="3378200" y="3041650"/>
          <p14:tracePt t="48345" x="3333750" y="3048000"/>
          <p14:tracePt t="48345" x="3282950" y="3048000"/>
          <p14:tracePt t="48362" x="3232150" y="3054350"/>
          <p14:tracePt t="48362" x="3181350" y="3054350"/>
          <p14:tracePt t="48379" x="3124200" y="3060700"/>
          <p14:tracePt t="48379" x="3003550" y="3067050"/>
          <p14:tracePt t="48396" x="2946400" y="3067050"/>
          <p14:tracePt t="48396" x="2889250" y="3073400"/>
          <p14:tracePt t="48412" x="2832100" y="3073400"/>
          <p14:tracePt t="48412" x="2774950" y="3073400"/>
          <p14:tracePt t="48429" x="2724150" y="3073400"/>
          <p14:tracePt t="48429" x="2622550" y="3073400"/>
          <p14:tracePt t="48447" x="2571750" y="3073400"/>
          <p14:tracePt t="48447" x="2527300" y="3073400"/>
          <p14:tracePt t="48463" x="2482850" y="3073400"/>
          <p14:tracePt t="48463" x="2444750" y="3073400"/>
          <p14:tracePt t="48480" x="2406650" y="3073400"/>
          <p14:tracePt t="48480" x="2368550" y="3067050"/>
          <p14:tracePt t="48496" x="2336800" y="3067050"/>
          <p14:tracePt t="48496" x="2305050" y="3067050"/>
          <p14:tracePt t="48496" x="2273300" y="3060700"/>
          <p14:tracePt t="48515" x="2241550" y="3060700"/>
          <p14:tracePt t="48528" x="2216150" y="3060700"/>
          <p14:tracePt t="48528" x="2165350" y="3054350"/>
          <p14:tracePt t="48547" x="2139950" y="3054350"/>
          <p14:tracePt t="48547" x="2114550" y="3054350"/>
          <p14:tracePt t="48564" x="2089150" y="3054350"/>
          <p14:tracePt t="48564" x="2063750" y="3048000"/>
          <p14:tracePt t="48581" x="2032000" y="3048000"/>
          <p14:tracePt t="48581" x="2006600" y="3048000"/>
          <p14:tracePt t="48596" x="1981200" y="3048000"/>
          <p14:tracePt t="48596" x="1955800" y="3054350"/>
          <p14:tracePt t="48596" x="1930400" y="3054350"/>
          <p14:tracePt t="48615" x="1905000" y="3054350"/>
          <p14:tracePt t="48615" x="1873250" y="3048000"/>
          <p14:tracePt t="48630" x="1847850" y="3048000"/>
          <p14:tracePt t="48630" x="1816100" y="3041650"/>
          <p14:tracePt t="48647" x="1784350" y="3041650"/>
          <p14:tracePt t="48647" x="1752600" y="3028950"/>
          <p14:tracePt t="48663" x="1416050" y="2921000"/>
          <p14:tracePt t="48738" x="1384300" y="2908300"/>
          <p14:tracePt t="48743" x="1352550" y="2895600"/>
          <p14:tracePt t="48747" x="1289050" y="2870200"/>
          <p14:tracePt t="48763" x="1225550" y="2844800"/>
          <p14:tracePt t="48779" x="1174750" y="2806700"/>
          <p14:tracePt t="48796" x="1136650" y="2755900"/>
          <p14:tracePt t="48796" x="1123950" y="2730500"/>
          <p14:tracePt t="48815" x="1104900" y="2673350"/>
          <p14:tracePt t="48831" x="1111250" y="2616200"/>
          <p14:tracePt t="48847" x="1123950" y="2559050"/>
          <p14:tracePt t="48863" x="1162050" y="2508250"/>
          <p14:tracePt t="48880" x="1212850" y="2451100"/>
          <p14:tracePt t="48896" x="1276350" y="2400300"/>
          <p14:tracePt t="48896" x="1320800" y="2374900"/>
          <p14:tracePt t="48915" x="1409700" y="2330450"/>
          <p14:tracePt t="48930" x="1517650" y="2292350"/>
          <p14:tracePt t="48947" x="1644650" y="2260600"/>
          <p14:tracePt t="48963" x="1778000" y="2235200"/>
          <p14:tracePt t="48980" x="2006600" y="2216150"/>
          <p14:tracePt t="48997" x="2165350" y="2203450"/>
          <p14:tracePt t="49014" x="2330450" y="2197100"/>
          <p14:tracePt t="49030" x="2584450" y="2184400"/>
          <p14:tracePt t="49047" x="2755900" y="2184400"/>
          <p14:tracePt t="49064" x="2927350" y="2184400"/>
          <p14:tracePt t="49080" x="3098800" y="2203450"/>
          <p14:tracePt t="49097" x="3346450" y="2241550"/>
          <p14:tracePt t="49115" x="3505200" y="2279650"/>
          <p14:tracePt t="49131" x="3657600" y="2324100"/>
          <p14:tracePt t="49148" x="3797300" y="2362200"/>
          <p14:tracePt t="49164" x="3930650" y="2406650"/>
          <p14:tracePt t="49164" x="3994150" y="2432050"/>
          <p14:tracePt t="49184" x="4108450" y="2476500"/>
          <p14:tracePt t="49198" x="4210050" y="2527300"/>
          <p14:tracePt t="49215" x="4292600" y="2578100"/>
          <p14:tracePt t="49231" x="4356100" y="2635250"/>
          <p14:tracePt t="49248" x="4400550" y="2692400"/>
          <p14:tracePt t="49265" x="4413250" y="2755900"/>
          <p14:tracePt t="49265" x="4413250" y="2781300"/>
          <p14:tracePt t="49283" x="4400550" y="2838450"/>
          <p14:tracePt t="49298" x="4356100" y="2882900"/>
          <p14:tracePt t="49315" x="4292600" y="2927350"/>
          <p14:tracePt t="49331" x="4165600" y="2984500"/>
          <p14:tracePt t="49349" x="4051300" y="3016250"/>
          <p14:tracePt t="49366" x="3917950" y="3048000"/>
          <p14:tracePt t="49382" x="3695700" y="3092450"/>
          <p14:tracePt t="49400" x="3543300" y="3117850"/>
          <p14:tracePt t="49416" x="3378200" y="3143250"/>
          <p14:tracePt t="49433" x="3219450" y="3162300"/>
          <p14:tracePt t="49449" x="3060700" y="3175000"/>
          <p14:tracePt t="49449" x="2984500" y="3181350"/>
          <p14:tracePt t="49469" x="2838450" y="3187700"/>
          <p14:tracePt t="49484" x="2705100" y="3187700"/>
          <p14:tracePt t="49500" x="2597150" y="3194050"/>
          <p14:tracePt t="49517" x="2501900" y="3200400"/>
          <p14:tracePt t="49533" x="2432050" y="3206750"/>
          <p14:tracePt t="49533" x="2400300" y="3206750"/>
          <p14:tracePt t="49552" x="2355850" y="3219450"/>
          <p14:tracePt t="49569" x="2330450" y="3238500"/>
          <p14:tracePt t="49584" x="2324100" y="3251200"/>
          <p14:tracePt t="49600" x="2311400" y="3270250"/>
          <p14:tracePt t="49600" x="2311400" y="3276600"/>
          <p14:tracePt t="49617" x="2311400" y="3282950"/>
          <p14:tracePt t="49633" x="2317750" y="3282950"/>
          <p14:tracePt t="49649" x="2330450" y="3289300"/>
          <p14:tracePt t="49679" x="2330450" y="3295650"/>
          <p14:tracePt t="49695" x="2336800" y="3302000"/>
          <p14:tracePt t="49707" x="2336800" y="3308350"/>
          <p14:tracePt t="49716" x="2343150" y="3314700"/>
          <p14:tracePt t="49733" x="2349500" y="3321050"/>
          <p14:tracePt t="49733" x="2355850" y="3327400"/>
          <p14:tracePt t="49751" x="2355850" y="3333750"/>
          <p14:tracePt t="49751" x="2368550" y="3340100"/>
          <p14:tracePt t="49769" x="2374900" y="3352800"/>
          <p14:tracePt t="49769" x="2387600" y="3359150"/>
          <p14:tracePt t="49785" x="2393950" y="3371850"/>
          <p14:tracePt t="49785" x="2406650" y="3384550"/>
          <p14:tracePt t="49802" x="2419350" y="3397250"/>
          <p14:tracePt t="49802" x="2438400" y="3416300"/>
          <p14:tracePt t="49802" x="2457450" y="3429000"/>
          <p14:tracePt t="49820" x="2476500" y="3448050"/>
          <p14:tracePt t="49833" x="2495550" y="3467100"/>
          <p14:tracePt t="49833" x="2546350" y="3505200"/>
          <p14:tracePt t="49852" x="2578100" y="3524250"/>
          <p14:tracePt t="49852" x="2603500" y="3543300"/>
          <p14:tracePt t="49869" x="2635250" y="3562350"/>
          <p14:tracePt t="49869" x="2667000" y="3587750"/>
          <p14:tracePt t="49886" x="2692400" y="3600450"/>
          <p14:tracePt t="49886" x="2724150" y="3619500"/>
          <p14:tracePt t="49886" x="2755900" y="3632200"/>
          <p14:tracePt t="49904" x="2794000" y="3651250"/>
          <p14:tracePt t="49917" x="2825750" y="3663950"/>
          <p14:tracePt t="49917" x="2889250" y="3689350"/>
          <p14:tracePt t="49936" x="2921000" y="3702050"/>
          <p14:tracePt t="49936" x="2952750" y="3721100"/>
          <p14:tracePt t="49952" x="2984500" y="3733800"/>
          <p14:tracePt t="49952" x="3009900" y="3752850"/>
          <p14:tracePt t="49968" x="3035300" y="3765550"/>
          <p14:tracePt t="49968" x="3060700" y="3784600"/>
          <p14:tracePt t="49968" x="3086100" y="3803650"/>
          <p14:tracePt t="49988" x="3105150" y="3816350"/>
          <p14:tracePt t="49988" x="3124200" y="3822700"/>
          <p14:tracePt t="50002" x="3143250" y="3829050"/>
          <p14:tracePt t="50002" x="3155950" y="3835400"/>
          <p14:tracePt t="50019" x="3175000" y="3841750"/>
          <p14:tracePt t="50019" x="3187700" y="3841750"/>
          <p14:tracePt t="50036" x="3200400" y="3841750"/>
          <p14:tracePt t="50036" x="3213100" y="3841750"/>
          <p14:tracePt t="50053" x="3219450" y="3841750"/>
          <p14:tracePt t="50053" x="3232150" y="3841750"/>
          <p14:tracePt t="50069" x="3238500" y="3835400"/>
          <p14:tracePt t="50085" x="3244850" y="3835400"/>
          <p14:tracePt t="50101" x="3251200" y="3822700"/>
          <p14:tracePt t="50101" x="3251200" y="3810000"/>
          <p14:tracePt t="50120" x="3257550" y="3803650"/>
          <p14:tracePt t="50143" x="3257550" y="3797300"/>
          <p14:tracePt t="50159" x="3270250" y="3797300"/>
          <p14:tracePt t="50179" x="3270250" y="3803650"/>
          <p14:tracePt t="50195" x="3276600" y="3803650"/>
          <p14:tracePt t="50211" x="3282950" y="3803650"/>
          <p14:tracePt t="50220" x="3289300" y="3803650"/>
          <p14:tracePt t="50220" x="3295650" y="3810000"/>
          <p14:tracePt t="50237" x="3302000" y="3810000"/>
          <p14:tracePt t="50251" x="3308350" y="3803650"/>
          <p14:tracePt t="50251" x="3314700" y="3803650"/>
          <p14:tracePt t="50269" x="3321050" y="3797300"/>
          <p14:tracePt t="50269" x="3327400" y="3797300"/>
          <p14:tracePt t="50269" x="3333750" y="3797300"/>
          <p14:tracePt t="50289" x="3340100" y="3790950"/>
          <p14:tracePt t="50289" x="3346450" y="3790950"/>
          <p14:tracePt t="50303" x="3352800" y="3784600"/>
          <p14:tracePt t="50303" x="3359150" y="3784600"/>
          <p14:tracePt t="50320" x="3359150" y="3778250"/>
          <p14:tracePt t="50320" x="3365500" y="3771900"/>
          <p14:tracePt t="50337" x="3371850" y="3765550"/>
          <p14:tracePt t="50352" x="3378200" y="3759200"/>
          <p14:tracePt t="50369" x="3384550" y="3759200"/>
          <p14:tracePt t="50385" x="3390900" y="3752850"/>
          <p14:tracePt t="50402" x="3397250" y="3752850"/>
          <p14:tracePt t="50419" x="3403600" y="3759200"/>
          <p14:tracePt t="50436" x="3409950" y="3759200"/>
          <p14:tracePt t="50467" x="3409950" y="3765550"/>
          <p14:tracePt t="50563" x="3416300" y="3759200"/>
          <p14:tracePt t="50623" x="3409950" y="3759200"/>
          <p14:tracePt t="50667" x="3403600" y="3752850"/>
          <p14:tracePt t="50691" x="3403600" y="3746500"/>
          <p14:tracePt t="50827" x="3397250" y="3746500"/>
          <p14:tracePt t="50887" x="3397250" y="3752850"/>
          <p14:tracePt t="50907" x="3397250" y="3746500"/>
          <p14:tracePt t="50959" x="3397250" y="3740150"/>
          <p14:tracePt t="50984" x="3397250" y="3733800"/>
          <p14:tracePt t="51019" x="3403600" y="3733800"/>
          <p14:tracePt t="51103" x="3403600" y="3727450"/>
          <p14:tracePt t="51135" x="3409950" y="3727450"/>
          <p14:tracePt t="51155" x="3416300" y="3727450"/>
          <p14:tracePt t="51187" x="3416300" y="3721100"/>
          <p14:tracePt t="51215" x="3416300" y="3714750"/>
          <p14:tracePt t="51247" x="3422650" y="3708400"/>
          <p14:tracePt t="51375" x="3429000" y="3708400"/>
          <p14:tracePt t="51420" x="3429000" y="3702050"/>
          <p14:tracePt t="51471" x="3435350" y="3702050"/>
          <p14:tracePt t="51487" x="3441700" y="3695700"/>
          <p14:tracePt t="51499" x="3441700" y="3689350"/>
          <p14:tracePt t="51515" x="3448050" y="3689350"/>
          <p14:tracePt t="51531" x="3454400" y="3683000"/>
          <p14:tracePt t="51555" x="3454400" y="3676650"/>
          <p14:tracePt t="51591" x="3454400" y="3670300"/>
          <p14:tracePt t="51619" x="3448050" y="3670300"/>
          <p14:tracePt t="51659" x="3441700" y="3676650"/>
          <p14:tracePt t="51695" x="3448050" y="3676650"/>
          <p14:tracePt t="51736" x="3454400" y="3670300"/>
          <p14:tracePt t="51755" x="3460750" y="3670300"/>
          <p14:tracePt t="51779" x="3467100" y="3670300"/>
          <p14:tracePt t="51795" x="3473450" y="3670300"/>
          <p14:tracePt t="51831" x="3473450" y="3676650"/>
          <p14:tracePt t="51867" x="3467100" y="3683000"/>
          <p14:tracePt t="51919" x="3460750" y="3683000"/>
          <p14:tracePt t="51943" x="3460750" y="3689350"/>
          <p14:tracePt t="52019" x="3460750" y="3683000"/>
          <p14:tracePt t="52063" x="3467100" y="3676650"/>
          <p14:tracePt t="52095" x="3467100" y="3670300"/>
          <p14:tracePt t="52139" x="3467100" y="3663950"/>
          <p14:tracePt t="52175" x="3460750" y="3663950"/>
          <p14:tracePt t="52227" x="3460750" y="3657600"/>
          <p14:tracePt t="52275" x="3467100" y="3651250"/>
          <p14:tracePt t="52303" x="3467100" y="3644900"/>
          <p14:tracePt t="52347" x="3473450" y="3651250"/>
          <p14:tracePt t="52415" x="3473450" y="3657600"/>
          <p14:tracePt t="52535" x="3467100" y="3657600"/>
          <p14:tracePt t="52587" x="3473450" y="3657600"/>
          <p14:tracePt t="52707" x="3473450" y="3651250"/>
          <p14:tracePt t="52747" x="3473450" y="3644900"/>
          <p14:tracePt t="52836" x="3473450" y="3651250"/>
          <p14:tracePt t="53023" x="3479800" y="3644900"/>
          <p14:tracePt t="53099" x="3479800" y="3638550"/>
          <p14:tracePt t="53211" x="3479800" y="3632200"/>
          <p14:tracePt t="53331" x="3486150" y="3632200"/>
          <p14:tracePt t="53719" x="3486150" y="3625850"/>
          <p14:tracePt t="53759" x="3486150" y="3632200"/>
          <p14:tracePt t="53787" x="3486150" y="3638550"/>
          <p14:tracePt t="53828" x="3479800" y="3644900"/>
          <p14:tracePt t="53895" x="3473450" y="3644900"/>
          <p14:tracePt t="54036" x="3467100" y="3644900"/>
          <p14:tracePt t="54140" x="3467100" y="3638550"/>
          <p14:tracePt t="54171" x="3467100" y="3632200"/>
          <p14:tracePt t="54207" x="3473450" y="3632200"/>
          <p14:tracePt t="54247" x="3473450" y="3625850"/>
          <p14:tracePt t="54299" x="3479800" y="3619500"/>
          <p14:tracePt t="54343" x="3479800" y="3613150"/>
          <p14:tracePt t="54367" x="3486150" y="3613150"/>
          <p14:tracePt t="54379" x="3486150" y="3600450"/>
          <p14:tracePt t="54403" x="3479800" y="3594100"/>
          <p14:tracePt t="54446" x="3479800" y="3587750"/>
          <p14:tracePt t="54471" x="3479800" y="3581400"/>
          <p14:tracePt t="54495" x="3479800" y="3575050"/>
          <p14:tracePt t="54507" x="3473450" y="3568700"/>
          <p14:tracePt t="54522" x="3473450" y="3562350"/>
          <p14:tracePt t="54540" x="3467100" y="3556000"/>
          <p14:tracePt t="54549" x="3467100" y="3549650"/>
          <p14:tracePt t="54549" x="3460750" y="3536950"/>
          <p14:tracePt t="54569" x="3460750" y="3530600"/>
          <p14:tracePt t="54569" x="3460750" y="3524250"/>
          <p14:tracePt t="54584" x="3454400" y="3517900"/>
          <p14:tracePt t="54584" x="3454400" y="3511550"/>
          <p14:tracePt t="54600" x="3448050" y="3505200"/>
          <p14:tracePt t="54600" x="3441700" y="3498850"/>
          <p14:tracePt t="54617" x="3435350" y="3492500"/>
          <p14:tracePt t="54617" x="3429000" y="3479800"/>
          <p14:tracePt t="54633" x="3422650" y="3467100"/>
          <p14:tracePt t="54633" x="3409950" y="3454400"/>
          <p14:tracePt t="54633" x="3397250" y="3441700"/>
          <p14:tracePt t="54653" x="3378200" y="3429000"/>
          <p14:tracePt t="54653" x="3365500" y="3409950"/>
          <p14:tracePt t="54668" x="3346450" y="3390900"/>
          <p14:tracePt t="54668" x="3321050" y="3378200"/>
          <p14:tracePt t="54684" x="3295650" y="3359150"/>
          <p14:tracePt t="54684" x="3263900" y="3346450"/>
          <p14:tracePt t="54701" x="3238500" y="3333750"/>
          <p14:tracePt t="54701" x="3200400" y="3321050"/>
          <p14:tracePt t="54717" x="3168650" y="3314700"/>
          <p14:tracePt t="54717" x="3130550" y="3302000"/>
          <p14:tracePt t="54717" x="3092450" y="3302000"/>
          <p14:tracePt t="54737" x="3048000" y="3295650"/>
          <p14:tracePt t="54737" x="3003550" y="3295650"/>
          <p14:tracePt t="54751" x="2965450" y="3295650"/>
          <p14:tracePt t="54751" x="2921000" y="3295650"/>
          <p14:tracePt t="54767" x="2876550" y="3295650"/>
          <p14:tracePt t="54767" x="2832100" y="3295650"/>
          <p14:tracePt t="54784" x="2787650" y="3295650"/>
          <p14:tracePt t="54784" x="2705100" y="3289300"/>
          <p14:tracePt t="54801" x="2660650" y="3289300"/>
          <p14:tracePt t="54801" x="2622550" y="3282950"/>
          <p14:tracePt t="54818" x="2584450" y="3276600"/>
          <p14:tracePt t="54818" x="2540000" y="3263900"/>
          <p14:tracePt t="54835" x="2501900" y="3251200"/>
          <p14:tracePt t="54835" x="2463800" y="3244850"/>
          <p14:tracePt t="54852" x="2425700" y="3232150"/>
          <p14:tracePt t="54852" x="2343150" y="3206750"/>
          <p14:tracePt t="54868" x="2305050" y="3194050"/>
          <p14:tracePt t="54868" x="2266950" y="3181350"/>
          <p14:tracePt t="54885" x="2235200" y="3175000"/>
          <p14:tracePt t="54885" x="2197100" y="3162300"/>
          <p14:tracePt t="54902" x="2159000" y="3155950"/>
          <p14:tracePt t="54902" x="2127250" y="3149600"/>
          <p14:tracePt t="54918" x="2095500" y="3143250"/>
          <p14:tracePt t="54918" x="2032000" y="3130550"/>
          <p14:tracePt t="54937" x="2000250" y="3124200"/>
          <p14:tracePt t="54937" x="1968500" y="3117850"/>
          <p14:tracePt t="54952" x="1936750" y="3111500"/>
          <p14:tracePt t="54952" x="1905000" y="3111500"/>
          <p14:tracePt t="54968" x="1866900" y="3105150"/>
          <p14:tracePt t="54968" x="1835150" y="3098800"/>
          <p14:tracePt t="54985" x="1803400" y="3098800"/>
          <p14:tracePt t="54985" x="1765300" y="3098800"/>
          <p14:tracePt t="54985" x="1727200" y="3092450"/>
          <p14:tracePt t="55004" x="1695450" y="3092450"/>
          <p14:tracePt t="55017" x="1651000" y="3098800"/>
          <p14:tracePt t="55017" x="1574800" y="3098800"/>
          <p14:tracePt t="55036" x="1536700" y="3098800"/>
          <p14:tracePt t="55036" x="1492250" y="3105150"/>
          <p14:tracePt t="55052" x="1454150" y="3105150"/>
          <p14:tracePt t="55052" x="1409700" y="3105150"/>
          <p14:tracePt t="55068" x="1365250" y="3111500"/>
          <p14:tracePt t="55068" x="1320800" y="3111500"/>
          <p14:tracePt t="55068" x="1276350" y="3117850"/>
          <p14:tracePt t="55089" x="1231900" y="3117850"/>
          <p14:tracePt t="55089" x="1187450" y="3124200"/>
          <p14:tracePt t="55102" x="1143000" y="3124200"/>
          <p14:tracePt t="55102" x="1098550" y="3130550"/>
          <p14:tracePt t="55118" x="1054100" y="3130550"/>
          <p14:tracePt t="55118" x="1009650" y="3136900"/>
          <p14:tracePt t="55136" x="958850" y="3130550"/>
          <p14:tracePt t="55136" x="914400" y="3130550"/>
          <p14:tracePt t="55152" x="400050" y="3016250"/>
          <p14:tracePt t="55222" x="361950" y="2990850"/>
          <p14:tracePt t="55227" x="317500" y="2971800"/>
          <p14:tracePt t="55236" x="241300" y="2921000"/>
          <p14:tracePt t="55251" x="177800" y="2870200"/>
          <p14:tracePt t="55268" x="133350" y="2800350"/>
          <p14:tracePt t="55285" x="114300" y="2730500"/>
          <p14:tracePt t="55285" x="114300" y="2686050"/>
          <p14:tracePt t="55304" x="127000" y="2603500"/>
          <p14:tracePt t="55320" x="165100" y="2520950"/>
          <p14:tracePt t="55337" x="234950" y="2444750"/>
          <p14:tracePt t="55352" x="330200" y="2368550"/>
          <p14:tracePt t="55369" x="438150" y="2305050"/>
          <p14:tracePt t="55369" x="501650" y="2286000"/>
          <p14:tracePt t="55388" x="635000" y="2254250"/>
          <p14:tracePt t="55402" x="762000" y="2254250"/>
          <p14:tracePt t="55419" x="889000" y="2260600"/>
          <p14:tracePt t="55435" x="996950" y="2286000"/>
          <p14:tracePt t="55452" x="1130300" y="2343150"/>
          <p14:tracePt t="55469" x="1193800" y="2400300"/>
          <p14:tracePt t="55486" x="1238250" y="2463800"/>
          <p14:tracePt t="55502" x="1250950" y="2584450"/>
          <p14:tracePt t="55520" x="1225550" y="2673350"/>
          <p14:tracePt t="55536" x="1187450" y="2762250"/>
          <p14:tracePt t="55553" x="1130300" y="2838450"/>
          <p14:tracePt t="55569" x="1066800" y="2914650"/>
          <p14:tracePt t="55569" x="1028700" y="2946400"/>
          <p14:tracePt t="55589" x="958850" y="3009900"/>
          <p14:tracePt t="55604" x="889000" y="3054350"/>
          <p14:tracePt t="55620" x="825500" y="3086100"/>
          <p14:tracePt t="55636" x="774700" y="3105150"/>
          <p14:tracePt t="55653" x="730250" y="3117850"/>
          <p14:tracePt t="55669" x="704850" y="3130550"/>
          <p14:tracePt t="55669" x="692150" y="3130550"/>
          <p14:tracePt t="55687" x="685800" y="3130550"/>
          <p14:tracePt t="55703" x="698500" y="3136900"/>
          <p14:tracePt t="55723" x="704850" y="3136900"/>
          <p14:tracePt t="55736" x="730250" y="3130550"/>
          <p14:tracePt t="55753" x="781050" y="3124200"/>
          <p14:tracePt t="55770" x="825500" y="3111500"/>
          <p14:tracePt t="55787" x="882650" y="3105150"/>
          <p14:tracePt t="55803" x="977900" y="3092450"/>
          <p14:tracePt t="55820" x="1047750" y="3086100"/>
          <p14:tracePt t="55837" x="1123950" y="3079750"/>
          <p14:tracePt t="55853" x="1206500" y="3073400"/>
          <p14:tracePt t="55870" x="1346200" y="3054350"/>
          <p14:tracePt t="55888" x="1454150" y="3054350"/>
          <p14:tracePt t="55904" x="1568450" y="3054350"/>
          <p14:tracePt t="55920" x="1695450" y="3054350"/>
          <p14:tracePt t="55937" x="1828800" y="3054350"/>
          <p14:tracePt t="55937" x="1892300" y="3048000"/>
          <p14:tracePt t="55956" x="2025650" y="3048000"/>
          <p14:tracePt t="55972" x="2146300" y="3041650"/>
          <p14:tracePt t="55988" x="2266950" y="3028950"/>
          <p14:tracePt t="56004" x="2374900" y="3022600"/>
          <p14:tracePt t="56021" x="2476500" y="3016250"/>
          <p14:tracePt t="56021" x="2520950" y="3009900"/>
          <p14:tracePt t="56040" x="2565400" y="3009900"/>
          <p14:tracePt t="56040" x="2609850" y="3003550"/>
          <p14:tracePt t="56056" x="2686050" y="2997200"/>
          <p14:tracePt t="56071" x="2743200" y="2997200"/>
          <p14:tracePt t="56089" x="2794000" y="2990850"/>
          <p14:tracePt t="56104" x="2838450" y="2990850"/>
          <p14:tracePt t="56121" x="2851150" y="2990850"/>
          <p14:tracePt t="56138" x="2857500" y="2990850"/>
          <p14:tracePt t="56154" x="2851150" y="2984500"/>
          <p14:tracePt t="56179" x="2844800" y="2984500"/>
          <p14:tracePt t="56196" x="2838450" y="2990850"/>
          <p14:tracePt t="56211" x="2832100" y="2997200"/>
          <p14:tracePt t="56227" x="2832100" y="3003550"/>
          <p14:tracePt t="56240" x="2825750" y="3009900"/>
          <p14:tracePt t="56256" x="2819400" y="3016250"/>
          <p14:tracePt t="56271" x="2813050" y="3016250"/>
          <p14:tracePt t="56288" x="2806700" y="3016250"/>
          <p14:tracePt t="56304" x="2800350" y="3016250"/>
          <p14:tracePt t="56324" x="2800350" y="3022600"/>
          <p14:tracePt t="56367" x="2800350" y="3028950"/>
          <p14:tracePt t="56452" x="2800350" y="3035300"/>
          <p14:tracePt t="56468" x="2794000" y="3041650"/>
          <p14:tracePt t="56496" x="2787650" y="3041650"/>
          <p14:tracePt t="56512" x="2774950" y="3041650"/>
          <p14:tracePt t="56528" x="2768600" y="3041650"/>
          <p14:tracePt t="56540" x="2762250" y="3048000"/>
          <p14:tracePt t="56555" x="2755900" y="3054350"/>
          <p14:tracePt t="56571" x="2755900" y="3060700"/>
          <p14:tracePt t="56579" x="2749550" y="3067050"/>
          <p14:tracePt t="56589" x="2755900" y="3073400"/>
          <p14:tracePt t="56589" x="2755900" y="3079750"/>
          <p14:tracePt t="56609" x="2762250" y="3086100"/>
          <p14:tracePt t="56609" x="2768600" y="3086100"/>
          <p14:tracePt t="56624" x="2774950" y="3092450"/>
          <p14:tracePt t="56624" x="2781300" y="3092450"/>
          <p14:tracePt t="56640" x="2787650" y="3092450"/>
          <p14:tracePt t="56640" x="2794000" y="3092450"/>
          <p14:tracePt t="56657" x="2800350" y="3092450"/>
          <p14:tracePt t="56657" x="2813050" y="3092450"/>
          <p14:tracePt t="56657" x="2819400" y="3092450"/>
          <p14:tracePt t="56676" x="2825750" y="3092450"/>
          <p14:tracePt t="56689" x="2832100" y="3092450"/>
          <p14:tracePt t="56689" x="2838450" y="3092450"/>
          <p14:tracePt t="56708" x="2844800" y="3086100"/>
          <p14:tracePt t="56722" x="2851150" y="3086100"/>
          <p14:tracePt t="56739" x="2857500" y="3092450"/>
          <p14:tracePt t="56756" x="2863850" y="3092450"/>
          <p14:tracePt t="56773" x="2870200" y="3092450"/>
          <p14:tracePt t="56790" x="2876550" y="3098800"/>
          <p14:tracePt t="56806" x="2882900" y="3105150"/>
          <p14:tracePt t="56806" x="2882900" y="3111500"/>
          <p14:tracePt t="56824" x="2882900" y="3117850"/>
          <p14:tracePt t="56824" x="2889250" y="3130550"/>
          <p14:tracePt t="56841" x="2889250" y="3136900"/>
          <p14:tracePt t="56841" x="2889250" y="3143250"/>
          <p14:tracePt t="56858" x="2889250" y="3149600"/>
          <p14:tracePt t="56858" x="2889250" y="3155950"/>
          <p14:tracePt t="56875" x="2895600" y="3162300"/>
          <p14:tracePt t="56890" x="2895600" y="3168650"/>
          <p14:tracePt t="56907" x="2895600" y="3181350"/>
          <p14:tracePt t="56923" x="2895600" y="3187700"/>
          <p14:tracePt t="56940" x="2895600" y="3194050"/>
          <p14:tracePt t="56957" x="2895600" y="3200400"/>
          <p14:tracePt t="56973" x="2901950" y="3206750"/>
          <p14:tracePt t="56990" x="2908300" y="3213100"/>
          <p14:tracePt t="57027" x="2914650" y="3213100"/>
          <p14:tracePt t="57051" x="2921000" y="3213100"/>
          <p14:tracePt t="57075" x="2933700" y="3206750"/>
          <p14:tracePt t="57119" x="2940050" y="3206750"/>
          <p14:tracePt t="57139" x="2946400" y="3200400"/>
          <p14:tracePt t="57163" x="2946400" y="3194050"/>
          <p14:tracePt t="57179" x="2952750" y="3187700"/>
          <p14:tracePt t="57195" x="2952750" y="3181350"/>
          <p14:tracePt t="57207" x="2952750" y="3175000"/>
          <p14:tracePt t="57223" x="2952750" y="3168650"/>
          <p14:tracePt t="57239" x="2946400" y="3162300"/>
          <p14:tracePt t="57255" x="2946400" y="3155950"/>
          <p14:tracePt t="57260" x="2946400" y="3149600"/>
          <p14:tracePt t="57260" x="2946400" y="3143250"/>
          <p14:tracePt t="57276" x="2946400" y="3136900"/>
          <p14:tracePt t="57276" x="2940050" y="3130550"/>
          <p14:tracePt t="57292" x="2940050" y="3124200"/>
          <p14:tracePt t="57292" x="2933700" y="3117850"/>
          <p14:tracePt t="57309" x="2933700" y="3111500"/>
          <p14:tracePt t="57309" x="2927350" y="3105150"/>
          <p14:tracePt t="57309" x="2927350" y="3092450"/>
          <p14:tracePt t="57328" x="2921000" y="3086100"/>
          <p14:tracePt t="57341" x="2921000" y="3079750"/>
          <p14:tracePt t="57341" x="2921000" y="3060700"/>
          <p14:tracePt t="57360" x="2927350" y="3054350"/>
          <p14:tracePt t="57360" x="2927350" y="3048000"/>
          <p14:tracePt t="57376" x="2933700" y="3041650"/>
          <p14:tracePt t="57376" x="2933700" y="3035300"/>
          <p14:tracePt t="57393" x="2940050" y="3028950"/>
          <p14:tracePt t="57408" x="2940050" y="3022600"/>
          <p14:tracePt t="57428" x="2933700" y="3022600"/>
          <p14:tracePt t="57441" x="2927350" y="3022600"/>
          <p14:tracePt t="57458" x="2921000" y="3016250"/>
          <p14:tracePt t="57458" x="2914650" y="3016250"/>
          <p14:tracePt t="57476" x="2908300" y="3016250"/>
          <p14:tracePt t="57476" x="2901950" y="3016250"/>
          <p14:tracePt t="57493" x="2895600" y="3016250"/>
          <p14:tracePt t="57493" x="2876550" y="3016250"/>
          <p14:tracePt t="57510" x="2870200" y="3022600"/>
          <p14:tracePt t="57510" x="2857500" y="3022600"/>
          <p14:tracePt t="57527" x="2851150" y="3028950"/>
          <p14:tracePt t="57527" x="2844800" y="3028950"/>
          <p14:tracePt t="57544" x="2832100" y="3035300"/>
          <p14:tracePt t="57544" x="2819400" y="3041650"/>
          <p14:tracePt t="57561" x="2813050" y="3048000"/>
          <p14:tracePt t="57561" x="2800350" y="3054350"/>
          <p14:tracePt t="57577" x="2794000" y="3054350"/>
          <p14:tracePt t="57577" x="2787650" y="3060700"/>
          <p14:tracePt t="57594" x="2781300" y="3060700"/>
          <p14:tracePt t="57594" x="2774950" y="3067050"/>
          <p14:tracePt t="57610" x="2768600" y="3073400"/>
          <p14:tracePt t="57610" x="2749550" y="3079750"/>
          <p14:tracePt t="57628" x="2743200" y="3079750"/>
          <p14:tracePt t="57628" x="2736850" y="3086100"/>
          <p14:tracePt t="57644" x="2730500" y="3092450"/>
          <p14:tracePt t="57644" x="2717800" y="3092450"/>
          <p14:tracePt t="57661" x="2711450" y="3098800"/>
          <p14:tracePt t="57661" x="2698750" y="3105150"/>
          <p14:tracePt t="57677" x="2686050" y="3111500"/>
          <p14:tracePt t="57677" x="2667000" y="3124200"/>
          <p14:tracePt t="57677" x="2654300" y="3130550"/>
          <p14:tracePt t="57696" x="2635250" y="3136900"/>
          <p14:tracePt t="57709" x="2616200" y="3143250"/>
          <p14:tracePt t="57709" x="2571750" y="3143250"/>
          <p14:tracePt t="57728" x="2305050" y="2959100"/>
          <p14:tracePt t="57810" x="2292350" y="2927350"/>
          <p14:tracePt t="57816" x="2286000" y="2889250"/>
          <p14:tracePt t="57826" x="2286000" y="2806700"/>
          <p14:tracePt t="57843" x="2324100" y="2673350"/>
          <p14:tracePt t="57860" x="2374900" y="2590800"/>
          <p14:tracePt t="57877" x="2444750" y="2514600"/>
          <p14:tracePt t="57893" x="2546350" y="2451100"/>
          <p14:tracePt t="57910" x="2762250" y="2362200"/>
          <p14:tracePt t="57928" x="2940050" y="2317750"/>
          <p14:tracePt t="57944" x="3130550" y="2286000"/>
          <p14:tracePt t="57960" x="3321050" y="2279650"/>
          <p14:tracePt t="57977" x="3511550" y="2279650"/>
          <p14:tracePt t="57977" x="3606800" y="2279650"/>
          <p14:tracePt t="57996" x="3784600" y="2292350"/>
          <p14:tracePt t="58012" x="3943350" y="2311400"/>
          <p14:tracePt t="58027" x="4089400" y="2343150"/>
          <p14:tracePt t="58044" x="4210050" y="2393950"/>
          <p14:tracePt t="58060" x="4305300" y="2451100"/>
          <p14:tracePt t="58077" x="4375150" y="2520950"/>
          <p14:tracePt t="58077" x="4400550" y="2552700"/>
          <p14:tracePt t="58097" x="4419600" y="2616200"/>
          <p14:tracePt t="58111" x="4419600" y="2679700"/>
          <p14:tracePt t="58127" x="4381500" y="2736850"/>
          <p14:tracePt t="58144" x="4292600" y="2825750"/>
          <p14:tracePt t="58161" x="4203700" y="2876550"/>
          <p14:tracePt t="58178" x="4095750" y="2927350"/>
          <p14:tracePt t="58194" x="3968750" y="2971800"/>
          <p14:tracePt t="58211" x="3746500" y="3028950"/>
          <p14:tracePt t="58228" x="3587750" y="3060700"/>
          <p14:tracePt t="58244" x="3422650" y="3086100"/>
          <p14:tracePt t="58261" x="3263900" y="3098800"/>
          <p14:tracePt t="58261" x="3187700" y="3105150"/>
          <p14:tracePt t="58280" x="3048000" y="3117850"/>
          <p14:tracePt t="58296" x="2927350" y="3136900"/>
          <p14:tracePt t="58312" x="2819400" y="3155950"/>
          <p14:tracePt t="58328" x="2730500" y="3187700"/>
          <p14:tracePt t="58345" x="2667000" y="3213100"/>
          <p14:tracePt t="58345" x="2641600" y="3225800"/>
          <p14:tracePt t="58365" x="2622550" y="3238500"/>
          <p14:tracePt t="58365" x="2609850" y="3244850"/>
          <p14:tracePt t="58380" x="2597150" y="3257550"/>
          <p14:tracePt t="58380" x="2590800" y="3263900"/>
          <p14:tracePt t="58396" x="2584450" y="3263900"/>
          <p14:tracePt t="58396" x="2584450" y="3270250"/>
          <p14:tracePt t="58413" x="2590800" y="3276600"/>
          <p14:tracePt t="58428" x="2597150" y="3282950"/>
          <p14:tracePt t="58445" x="2603500" y="3282950"/>
          <p14:tracePt t="58445" x="2616200" y="3282950"/>
          <p14:tracePt t="58463" x="2622550" y="3282950"/>
          <p14:tracePt t="58463" x="2628900" y="3282950"/>
          <p14:tracePt t="58480" x="2641600" y="3282950"/>
          <p14:tracePt t="58480" x="2647950" y="3282950"/>
          <p14:tracePt t="58496" x="2660650" y="3289300"/>
          <p14:tracePt t="58496" x="2667000" y="3289300"/>
          <p14:tracePt t="58513" x="2679700" y="3295650"/>
          <p14:tracePt t="58513" x="2698750" y="3302000"/>
          <p14:tracePt t="58530" x="2705100" y="3308350"/>
          <p14:tracePt t="58530" x="2711450" y="3314700"/>
          <p14:tracePt t="58547" x="2717800" y="3321050"/>
          <p14:tracePt t="58562" x="2724150" y="3333750"/>
          <p14:tracePt t="58579" x="2730500" y="3333750"/>
          <p14:tracePt t="58595" x="2730500" y="3340100"/>
          <p14:tracePt t="58612" x="2730500" y="3346450"/>
          <p14:tracePt t="58629" x="2724150" y="3359150"/>
          <p14:tracePt t="58645" x="2724150" y="3365500"/>
          <p14:tracePt t="58645" x="2717800" y="3378200"/>
          <p14:tracePt t="58664" x="2717800" y="3384550"/>
          <p14:tracePt t="58680" x="2724150" y="3384550"/>
          <p14:tracePt t="58731" x="2730500" y="3384550"/>
          <p14:tracePt t="58748" x="2736850" y="3397250"/>
          <p14:tracePt t="58759" x="2743200" y="3403600"/>
          <p14:tracePt t="58767" x="2749550" y="3409950"/>
          <p14:tracePt t="58779" x="2755900" y="3416300"/>
          <p14:tracePt t="58796" x="2762250" y="3422650"/>
          <p14:tracePt t="58813" x="2768600" y="3429000"/>
          <p14:tracePt t="58813" x="2774950" y="3422650"/>
          <p14:tracePt t="58831" x="2781300" y="3416300"/>
          <p14:tracePt t="58846" x="2781300" y="3409950"/>
          <p14:tracePt t="58863" x="2781300" y="3403600"/>
          <p14:tracePt t="58880" x="2774950" y="3409950"/>
          <p14:tracePt t="58927" x="2768600" y="3409950"/>
          <p14:tracePt t="58971" x="2762250" y="3409950"/>
          <p14:tracePt t="58999" x="2755900" y="3416300"/>
          <p14:tracePt t="59031" x="2749550" y="3416300"/>
          <p14:tracePt t="59055" x="2749550" y="3422650"/>
          <p14:tracePt t="59067" x="2743200" y="3422650"/>
          <p14:tracePt t="59083" x="2736850" y="3422650"/>
          <p14:tracePt t="59107" x="2730500" y="3435350"/>
          <p14:tracePt t="59127" x="2724150" y="3435350"/>
          <p14:tracePt t="59151" x="2724150" y="3441700"/>
          <p14:tracePt t="59159" x="2717800" y="3448050"/>
          <p14:tracePt t="59175" x="2711450" y="3454400"/>
          <p14:tracePt t="59203" x="2705100" y="3460750"/>
          <p14:tracePt t="59227" x="2711450" y="3460750"/>
          <p14:tracePt t="59295" x="2717800" y="3454400"/>
          <p14:tracePt t="59347" x="2717800" y="3448050"/>
          <p14:tracePt t="59367" x="2705100" y="3454400"/>
          <p14:tracePt t="59436" x="2698750" y="3454400"/>
          <p14:tracePt t="59487" x="2692400" y="3460750"/>
          <p14:tracePt t="59519" x="2692400" y="3467100"/>
          <p14:tracePt t="59539" x="2698750" y="3460750"/>
          <p14:tracePt t="59639" x="2705100" y="3460750"/>
          <p14:tracePt t="59683" x="2698750" y="3460750"/>
          <p14:tracePt t="59715" x="2692400" y="3454400"/>
          <p14:tracePt t="59743" x="2698750" y="3454400"/>
          <p14:tracePt t="59839" x="2705100" y="3460750"/>
          <p14:tracePt t="59895" x="2711450" y="3454400"/>
          <p14:tracePt t="59923" x="2717800" y="3448050"/>
          <p14:tracePt t="59939" x="2724150" y="3441700"/>
          <p14:tracePt t="59948" x="2724150" y="3435350"/>
          <p14:tracePt t="59955" x="2730500" y="3429000"/>
          <p14:tracePt t="59955" x="2736850" y="3429000"/>
          <p14:tracePt t="59968" x="2743200" y="3429000"/>
          <p14:tracePt t="59968" x="2743200" y="3422650"/>
          <p14:tracePt t="59984" x="2749550" y="3416300"/>
          <p14:tracePt t="59984" x="2755900" y="3409950"/>
          <p14:tracePt t="60001" x="2762250" y="3409950"/>
          <p14:tracePt t="60001" x="2768600" y="3409950"/>
          <p14:tracePt t="60018" x="2774950" y="3403600"/>
          <p14:tracePt t="60033" x="2781300" y="3403600"/>
          <p14:tracePt t="60033" x="2787650" y="3409950"/>
          <p14:tracePt t="60052" x="2794000" y="3409950"/>
          <p14:tracePt t="60068" x="2787650" y="3409950"/>
          <p14:tracePt t="60147" x="2794000" y="3409950"/>
          <p14:tracePt t="60199" x="2800350" y="3409950"/>
          <p14:tracePt t="60215" x="2813050" y="3403600"/>
          <p14:tracePt t="60231" x="2819400" y="3397250"/>
          <p14:tracePt t="60255" x="2832100" y="3397250"/>
          <p14:tracePt t="60267" x="2838450" y="3390900"/>
          <p14:tracePt t="60283" x="2844800" y="3384550"/>
          <p14:tracePt t="60299" x="2851150" y="3378200"/>
          <p14:tracePt t="60315" x="2857500" y="3371850"/>
          <p14:tracePt t="60320" x="2863850" y="3371850"/>
          <p14:tracePt t="60320" x="2870200" y="3365500"/>
          <p14:tracePt t="60336" x="2876550" y="3365500"/>
          <p14:tracePt t="60336" x="2882900" y="3359150"/>
          <p14:tracePt t="60352" x="2889250" y="3352800"/>
          <p14:tracePt t="60352" x="2901950" y="3346450"/>
          <p14:tracePt t="60370" x="2908300" y="3340100"/>
          <p14:tracePt t="60370" x="2914650" y="3333750"/>
          <p14:tracePt t="60370" x="2927350" y="3327400"/>
          <p14:tracePt t="60388" x="2940050" y="3314700"/>
          <p14:tracePt t="60388" x="2952750" y="3308350"/>
          <p14:tracePt t="60404" x="2965450" y="3302000"/>
          <p14:tracePt t="60404" x="2978150" y="3289300"/>
          <p14:tracePt t="60420" x="2990850" y="3282950"/>
          <p14:tracePt t="60420" x="3009900" y="3282950"/>
          <p14:tracePt t="60437" x="3022600" y="3282950"/>
          <p14:tracePt t="60437" x="3041650" y="3289300"/>
          <p14:tracePt t="60453" x="3060700" y="3295650"/>
          <p14:tracePt t="60453" x="3079750" y="3302000"/>
          <p14:tracePt t="60453" x="3105150" y="3314700"/>
          <p14:tracePt t="60472" x="3130550" y="3327400"/>
          <p14:tracePt t="60485" x="3155950" y="3333750"/>
          <p14:tracePt t="60485" x="3200400" y="3352800"/>
          <p14:tracePt t="60503" x="3219450" y="3352800"/>
          <p14:tracePt t="60503" x="3238500" y="3359150"/>
          <p14:tracePt t="60520" x="3257550" y="3359150"/>
          <p14:tracePt t="60520" x="3276600" y="3365500"/>
          <p14:tracePt t="60537" x="3282950" y="3371850"/>
          <p14:tracePt t="60537" x="3295650" y="3371850"/>
          <p14:tracePt t="60553" x="3302000" y="3378200"/>
          <p14:tracePt t="60553" x="3308350" y="3390900"/>
          <p14:tracePt t="60570" x="3308350" y="3397250"/>
          <p14:tracePt t="60570" x="3302000" y="3403600"/>
          <p14:tracePt t="60587" x="3295650" y="3416300"/>
          <p14:tracePt t="60587" x="3289300" y="3422650"/>
          <p14:tracePt t="60603" x="3282950" y="3435350"/>
          <p14:tracePt t="60603" x="3251200" y="3460750"/>
          <p14:tracePt t="60621" x="3232150" y="3473450"/>
          <p14:tracePt t="60621" x="3213100" y="3486150"/>
          <p14:tracePt t="60637" x="3187700" y="3498850"/>
          <p14:tracePt t="60637" x="3162300" y="3511550"/>
          <p14:tracePt t="60653" x="3136900" y="3524250"/>
          <p14:tracePt t="60653" x="3111500" y="3536950"/>
          <p14:tracePt t="60670" x="3079750" y="3549650"/>
          <p14:tracePt t="60670" x="3016250" y="3575050"/>
          <p14:tracePt t="60689" x="2978150" y="3581400"/>
          <p14:tracePt t="60689" x="2940050" y="3594100"/>
          <p14:tracePt t="60704" x="2895600" y="3600450"/>
          <p14:tracePt t="60704" x="2851150" y="3613150"/>
          <p14:tracePt t="60720" x="2806700" y="3619500"/>
          <p14:tracePt t="60720" x="2762250" y="3632200"/>
          <p14:tracePt t="60737" x="2717800" y="3638550"/>
          <p14:tracePt t="60737" x="2667000" y="3651250"/>
          <p14:tracePt t="60754" x="2622550" y="3663950"/>
          <p14:tracePt t="60754" x="2533650" y="3689350"/>
          <p14:tracePt t="60772" x="2489200" y="3702050"/>
          <p14:tracePt t="60772" x="2444750" y="3708400"/>
          <p14:tracePt t="60788" x="2400300" y="3721100"/>
          <p14:tracePt t="60788" x="2355850" y="3733800"/>
          <p14:tracePt t="60804" x="2311400" y="3740150"/>
          <p14:tracePt t="60804" x="2266950" y="3752850"/>
          <p14:tracePt t="60820" x="2216150" y="3765550"/>
          <p14:tracePt t="60820" x="2171700" y="3778250"/>
          <p14:tracePt t="60838" x="2120900" y="3784600"/>
          <p14:tracePt t="60838" x="2070100" y="3797300"/>
          <p14:tracePt t="60838" x="2019300" y="3810000"/>
          <p14:tracePt t="60856" x="1974850" y="3822700"/>
          <p14:tracePt t="60856" x="1924050" y="3835400"/>
          <p14:tracePt t="60871" x="1873250" y="3848100"/>
          <p14:tracePt t="60871" x="1822450" y="3860800"/>
          <p14:tracePt t="60887" x="1771650" y="3873500"/>
          <p14:tracePt t="60887" x="1720850" y="3886200"/>
          <p14:tracePt t="60905" x="1670050" y="3898900"/>
          <p14:tracePt t="60905" x="1562100" y="3930650"/>
          <p14:tracePt t="60921" x="1511300" y="3943350"/>
          <p14:tracePt t="60921" x="1460500" y="3962400"/>
          <p14:tracePt t="60937" x="1409700" y="3975100"/>
          <p14:tracePt t="60937" x="1365250" y="3987800"/>
          <p14:tracePt t="60954" x="1314450" y="4000500"/>
          <p14:tracePt t="60954" x="1270000" y="4013200"/>
          <p14:tracePt t="60971" x="1225550" y="4019550"/>
          <p14:tracePt t="60971" x="1143000" y="4032250"/>
          <p14:tracePt t="60988" x="1098550" y="4038600"/>
          <p14:tracePt t="60988" x="1060450" y="4038600"/>
          <p14:tracePt t="61004" x="1016000" y="4044950"/>
          <p14:tracePt t="61004" x="977900" y="4044950"/>
          <p14:tracePt t="61021" x="933450" y="4044950"/>
          <p14:tracePt t="61021" x="895350" y="4044950"/>
          <p14:tracePt t="61021" x="857250" y="4044950"/>
          <p14:tracePt t="61040" x="819150" y="4038600"/>
          <p14:tracePt t="61053" x="781050" y="4038600"/>
          <p14:tracePt t="61053" x="717550" y="4025900"/>
          <p14:tracePt t="61072" x="692150" y="4019550"/>
          <p14:tracePt t="61072" x="666750" y="4013200"/>
          <p14:tracePt t="61090" x="641350" y="4000500"/>
          <p14:tracePt t="61090" x="615950" y="3994150"/>
          <p14:tracePt t="61105" x="596900" y="3981450"/>
          <p14:tracePt t="61105" x="577850" y="3975100"/>
          <p14:tracePt t="61105" x="558800" y="3962400"/>
          <p14:tracePt t="61124" x="546100" y="3956050"/>
          <p14:tracePt t="61137" x="533400" y="3943350"/>
          <p14:tracePt t="61137" x="514350" y="3924300"/>
          <p14:tracePt t="61156" x="508000" y="3911600"/>
          <p14:tracePt t="61156" x="501650" y="3898900"/>
          <p14:tracePt t="61171" x="495300" y="3886200"/>
          <p14:tracePt t="61171" x="482600" y="3867150"/>
          <p14:tracePt t="61189" x="476250" y="3848100"/>
          <p14:tracePt t="61189" x="469900" y="3835400"/>
          <p14:tracePt t="61205" x="698500" y="3778250"/>
          <p14:tracePt t="61314" x="742950" y="3771900"/>
          <p14:tracePt t="61319" x="793750" y="3771900"/>
          <p14:tracePt t="61327" x="850900" y="3771900"/>
          <p14:tracePt t="61337" x="1016000" y="3778250"/>
          <p14:tracePt t="61356" x="1136650" y="3778250"/>
          <p14:tracePt t="61371" x="1263650" y="3784600"/>
          <p14:tracePt t="61388" x="1390650" y="3784600"/>
          <p14:tracePt t="61405" x="1524000" y="3797300"/>
          <p14:tracePt t="61421" x="1651000" y="3810000"/>
          <p14:tracePt t="61421" x="1720850" y="3816350"/>
          <p14:tracePt t="61440" x="1847850" y="3835400"/>
          <p14:tracePt t="61456" x="1981200" y="3854450"/>
          <p14:tracePt t="61472" x="2114550" y="3879850"/>
          <p14:tracePt t="61488" x="2247900" y="3905250"/>
          <p14:tracePt t="61505" x="2463800" y="3930650"/>
          <p14:tracePt t="61522" x="2622550" y="3937000"/>
          <p14:tracePt t="61539" x="2781300" y="3943350"/>
          <p14:tracePt t="61555" x="2940050" y="3949700"/>
          <p14:tracePt t="61572" x="3187700" y="3962400"/>
          <p14:tracePt t="61589" x="3346450" y="3962400"/>
          <p14:tracePt t="61605" x="3505200" y="3968750"/>
          <p14:tracePt t="61622" x="3746500" y="3968750"/>
          <p14:tracePt t="61640" x="3905250" y="3968750"/>
          <p14:tracePt t="61656" x="4057650" y="3968750"/>
          <p14:tracePt t="61672" x="4197350" y="3975100"/>
          <p14:tracePt t="61689" x="4324350" y="3975100"/>
          <p14:tracePt t="61689" x="4387850" y="3981450"/>
          <p14:tracePt t="61708" x="4489450" y="3981450"/>
          <p14:tracePt t="61724" x="4584700" y="3987800"/>
          <p14:tracePt t="61740" x="4667250" y="3987800"/>
          <p14:tracePt t="61757" x="4743450" y="3994150"/>
          <p14:tracePt t="61773" x="4806950" y="4000500"/>
          <p14:tracePt t="61789" x="4864100" y="4006850"/>
          <p14:tracePt t="61789" x="4883150" y="4006850"/>
          <p14:tracePt t="61808" x="4921250" y="4013200"/>
          <p14:tracePt t="61823" x="4953000" y="4013200"/>
          <p14:tracePt t="61839" x="4972050" y="4013200"/>
          <p14:tracePt t="61856" x="4991100" y="4006850"/>
          <p14:tracePt t="61873" x="5016500" y="4006850"/>
          <p14:tracePt t="61890" x="5022850" y="4006850"/>
          <p14:tracePt t="61906" x="5035550" y="4006850"/>
          <p14:tracePt t="61923" x="5048250" y="4013200"/>
          <p14:tracePt t="61940" x="5060950" y="4013200"/>
          <p14:tracePt t="61956" x="5073650" y="4013200"/>
          <p14:tracePt t="61973" x="5086350" y="4013200"/>
          <p14:tracePt t="61990" x="5105400" y="4013200"/>
          <p14:tracePt t="62008" x="5130800" y="4013200"/>
          <p14:tracePt t="62024" x="5149850" y="4013200"/>
          <p14:tracePt t="62041" x="5175250" y="4025900"/>
          <p14:tracePt t="62057" x="5181600" y="4025900"/>
          <p14:tracePt t="62057" x="5194300" y="4032250"/>
          <p14:tracePt t="62076" x="5200650" y="4044950"/>
          <p14:tracePt t="62093" x="5194300" y="4044950"/>
          <p14:tracePt t="62093" x="5181600" y="4044950"/>
          <p14:tracePt t="62108" x="5168900" y="4044950"/>
          <p14:tracePt t="62108" x="5149850" y="4044950"/>
          <p14:tracePt t="62124" x="5130800" y="4051300"/>
          <p14:tracePt t="62124" x="5105400" y="4057650"/>
          <p14:tracePt t="62142" x="5080000" y="4064000"/>
          <p14:tracePt t="62142" x="5048250" y="4076700"/>
          <p14:tracePt t="62142" x="5016500" y="4089400"/>
          <p14:tracePt t="62160" x="4984750" y="4102100"/>
          <p14:tracePt t="62173" x="4953000" y="4121150"/>
          <p14:tracePt t="62173" x="4883150" y="4152900"/>
          <p14:tracePt t="62192" x="4845050" y="4178300"/>
          <p14:tracePt t="62192" x="4806950" y="4197350"/>
          <p14:tracePt t="62208" x="4768850" y="4216400"/>
          <p14:tracePt t="62208" x="4724400" y="4235450"/>
          <p14:tracePt t="62225" x="4686300" y="4260850"/>
          <p14:tracePt t="62225" x="4591050" y="4298950"/>
          <p14:tracePt t="62242" x="4540250" y="4318000"/>
          <p14:tracePt t="62242" x="4483100" y="4343400"/>
          <p14:tracePt t="62258" x="4432300" y="4362450"/>
          <p14:tracePt t="62258" x="4368800" y="4387850"/>
          <p14:tracePt t="62275" x="4311650" y="4406900"/>
          <p14:tracePt t="62275" x="4241800" y="4432300"/>
          <p14:tracePt t="62292" x="4178300" y="4451350"/>
          <p14:tracePt t="62292" x="4038600" y="4502150"/>
          <p14:tracePt t="62309" x="3975100" y="4527550"/>
          <p14:tracePt t="62309" x="3905250" y="4546600"/>
          <p14:tracePt t="62325" x="3835400" y="4565650"/>
          <p14:tracePt t="62325" x="3765550" y="45847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2" name="Rectangle 4"/>
          <p:cNvSpPr>
            <a:spLocks noGrp="1" noChangeArrowheads="1"/>
          </p:cNvSpPr>
          <p:nvPr>
            <p:ph type="title"/>
          </p:nvPr>
        </p:nvSpPr>
        <p:spPr/>
        <p:txBody>
          <a:bodyPr/>
          <a:lstStyle/>
          <a:p>
            <a:r>
              <a:rPr lang="ja-JP" altLang="en-US"/>
              <a:t>分析ツール・基本統計量</a:t>
            </a:r>
          </a:p>
        </p:txBody>
      </p:sp>
      <p:pic>
        <p:nvPicPr>
          <p:cNvPr id="642053" name="Picture 5"/>
          <p:cNvPicPr>
            <a:picLocks noChangeAspect="1" noChangeArrowheads="1"/>
          </p:cNvPicPr>
          <p:nvPr/>
        </p:nvPicPr>
        <p:blipFill>
          <a:blip r:embed="rId6" cstate="print"/>
          <a:srcRect/>
          <a:stretch>
            <a:fillRect/>
          </a:stretch>
        </p:blipFill>
        <p:spPr bwMode="auto">
          <a:xfrm>
            <a:off x="437524" y="994738"/>
            <a:ext cx="8226401" cy="5612160"/>
          </a:xfrm>
          <a:prstGeom prst="rect">
            <a:avLst/>
          </a:prstGeom>
          <a:noFill/>
          <a:ln w="38100">
            <a:noFill/>
            <a:miter lim="800000"/>
            <a:headEnd/>
            <a:tailEnd/>
          </a:ln>
          <a:effectLst/>
        </p:spPr>
      </p:pic>
      <p:sp>
        <p:nvSpPr>
          <p:cNvPr id="2" name="正方形/長方形 1"/>
          <p:cNvSpPr/>
          <p:nvPr/>
        </p:nvSpPr>
        <p:spPr>
          <a:xfrm>
            <a:off x="724494" y="2172599"/>
            <a:ext cx="7632774" cy="43204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174"/>
    </mc:Choice>
    <mc:Fallback xmlns="">
      <p:transition spd="slow" advTm="40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2" grpId="0" animBg="1"/>
    </p:bldLst>
  </p:timing>
  <p:extLst>
    <p:ext uri="{3A86A75C-4F4B-4683-9AE1-C65F6400EC91}">
      <p14:laserTraceLst xmlns:p14="http://schemas.microsoft.com/office/powerpoint/2010/main">
        <p14:tracePtLst>
          <p14:tracePt t="14" x="2622550" y="5784850"/>
          <p14:tracePt t="1216" x="2622550" y="5772150"/>
          <p14:tracePt t="1230" x="2622550" y="5765800"/>
          <p14:tracePt t="1236" x="2622550" y="5759450"/>
          <p14:tracePt t="1236" x="2622550" y="5753100"/>
          <p14:tracePt t="1251" x="2622550" y="5740400"/>
          <p14:tracePt t="1251" x="2622550" y="5734050"/>
          <p14:tracePt t="1268" x="2622550" y="5727700"/>
          <p14:tracePt t="1268" x="2622550" y="5715000"/>
          <p14:tracePt t="1285" x="2628900" y="5708650"/>
          <p14:tracePt t="1285" x="2628900" y="5702300"/>
          <p14:tracePt t="1285" x="2635250" y="5689600"/>
          <p14:tracePt t="1304" x="2641600" y="5683250"/>
          <p14:tracePt t="1316" x="2641600" y="5670550"/>
          <p14:tracePt t="1316" x="2660650" y="5657850"/>
          <p14:tracePt t="1336" x="2667000" y="5645150"/>
          <p14:tracePt t="1336" x="2679700" y="5632450"/>
          <p14:tracePt t="1351" x="2692400" y="5619750"/>
          <p14:tracePt t="1351" x="2705100" y="5607050"/>
          <p14:tracePt t="1368" x="2717800" y="5588000"/>
          <p14:tracePt t="1368" x="2736850" y="5575300"/>
          <p14:tracePt t="1385" x="2755900" y="5556250"/>
          <p14:tracePt t="1385" x="2774950" y="5537200"/>
          <p14:tracePt t="1385" x="2794000" y="5511800"/>
          <p14:tracePt t="1404" x="2813050" y="5492750"/>
          <p14:tracePt t="1404" x="2832100" y="5473700"/>
          <p14:tracePt t="1418" x="2851150" y="5454650"/>
          <p14:tracePt t="1418" x="2876550" y="5435600"/>
          <p14:tracePt t="1435" x="2901950" y="5410200"/>
          <p14:tracePt t="1435" x="2921000" y="5391150"/>
          <p14:tracePt t="1452" x="2946400" y="5372100"/>
          <p14:tracePt t="1452" x="2990850" y="5334000"/>
          <p14:tracePt t="1469" x="3009900" y="5321300"/>
          <p14:tracePt t="1469" x="3028950" y="5302250"/>
          <p14:tracePt t="1485" x="3048000" y="5289550"/>
          <p14:tracePt t="1485" x="3067050" y="5276850"/>
          <p14:tracePt t="1502" x="3079750" y="5264150"/>
          <p14:tracePt t="1502" x="3098800" y="5251450"/>
          <p14:tracePt t="1519" x="3111500" y="5238750"/>
          <p14:tracePt t="1519" x="3136900" y="5219700"/>
          <p14:tracePt t="1536" x="3155950" y="5213350"/>
          <p14:tracePt t="1536" x="3168650" y="5207000"/>
          <p14:tracePt t="1552" x="3181350" y="5200650"/>
          <p14:tracePt t="1552" x="3187700" y="5200650"/>
          <p14:tracePt t="1569" x="3200400" y="5200650"/>
          <p14:tracePt t="1569" x="3213100" y="5200650"/>
          <p14:tracePt t="1569" x="3219450" y="5200650"/>
          <p14:tracePt t="1588" x="3225800" y="5200650"/>
          <p14:tracePt t="1601" x="3232150" y="5207000"/>
          <p14:tracePt t="1601" x="3244850" y="5213350"/>
          <p14:tracePt t="1619" x="3244850" y="5219700"/>
          <p14:tracePt t="1619" x="3244850" y="5226050"/>
          <p14:tracePt t="1638" x="3244850" y="5232400"/>
          <p14:tracePt t="1638" x="3244850" y="5238750"/>
          <p14:tracePt t="1653" x="3244850" y="5245100"/>
          <p14:tracePt t="1653" x="3238500" y="5257800"/>
          <p14:tracePt t="1653" x="3238500" y="5264150"/>
          <p14:tracePt t="1671" x="3232150" y="5270500"/>
          <p14:tracePt t="1684" x="3225800" y="5283200"/>
          <p14:tracePt t="1684" x="3213100" y="5295900"/>
          <p14:tracePt t="1703" x="3206750" y="5302250"/>
          <p14:tracePt t="1703" x="3200400" y="5308600"/>
          <p14:tracePt t="1719" x="3194050" y="5308600"/>
          <p14:tracePt t="1719" x="3194050" y="5314950"/>
          <p14:tracePt t="1736" x="3187700" y="5321300"/>
          <p14:tracePt t="1751" x="3181350" y="5327650"/>
          <p14:tracePt t="1751" x="3175000" y="5334000"/>
          <p14:tracePt t="1769" x="3168650" y="5334000"/>
          <p14:tracePt t="1769" x="3168650" y="5340350"/>
          <p14:tracePt t="1786" x="3168650" y="5346700"/>
          <p14:tracePt t="1801" x="3175000" y="5346700"/>
          <p14:tracePt t="1842" x="3187700" y="5346700"/>
          <p14:tracePt t="1859" x="3194050" y="5340350"/>
          <p14:tracePt t="1875" x="3200400" y="5340350"/>
          <p14:tracePt t="1883" x="3206750" y="5340350"/>
          <p14:tracePt t="1887" x="3206750" y="5334000"/>
          <p14:tracePt t="1887" x="3213100" y="5334000"/>
          <p14:tracePt t="1904" x="3219450" y="5334000"/>
          <p14:tracePt t="1904" x="3225800" y="5334000"/>
          <p14:tracePt t="1920" x="3238500" y="5327650"/>
          <p14:tracePt t="1920" x="3244850" y="5327650"/>
          <p14:tracePt t="1937" x="3251200" y="5327650"/>
          <p14:tracePt t="1937" x="3257550" y="5327650"/>
          <p14:tracePt t="1937" x="3263900" y="5327650"/>
          <p14:tracePt t="1956" x="3270250" y="5327650"/>
          <p14:tracePt t="1969" x="3276600" y="5321300"/>
          <p14:tracePt t="1969" x="3289300" y="5321300"/>
          <p14:tracePt t="1987" x="3295650" y="5321300"/>
          <p14:tracePt t="1987" x="3302000" y="5321300"/>
          <p14:tracePt t="2003" x="3308350" y="5321300"/>
          <p14:tracePt t="2003" x="3314700" y="5321300"/>
          <p14:tracePt t="2020" x="3321050" y="5321300"/>
          <p14:tracePt t="2020" x="3327400" y="5321300"/>
          <p14:tracePt t="2020" x="3327400" y="5327650"/>
          <p14:tracePt t="2040" x="3333750" y="5321300"/>
          <p14:tracePt t="2052" x="3340100" y="5327650"/>
          <p14:tracePt t="2069" x="3352800" y="5327650"/>
          <p14:tracePt t="2069" x="3352800" y="5334000"/>
          <p14:tracePt t="2087" x="3359150" y="5334000"/>
          <p14:tracePt t="2087" x="3365500" y="5334000"/>
          <p14:tracePt t="2104" x="3371850" y="5340350"/>
          <p14:tracePt t="2104" x="3378200" y="5340350"/>
          <p14:tracePt t="2121" x="3390900" y="5346700"/>
          <p14:tracePt t="2121" x="3409950" y="5353050"/>
          <p14:tracePt t="2139" x="3416300" y="5359400"/>
          <p14:tracePt t="2139" x="3429000" y="5365750"/>
          <p14:tracePt t="2154" x="3441700" y="5378450"/>
          <p14:tracePt t="2154" x="3460750" y="5397500"/>
          <p14:tracePt t="2171" x="3479800" y="5416550"/>
          <p14:tracePt t="2171" x="3498850" y="5435600"/>
          <p14:tracePt t="2188" x="3524250" y="5461000"/>
          <p14:tracePt t="2188" x="3587750" y="5511800"/>
          <p14:tracePt t="2204" x="3625850" y="5543550"/>
          <p14:tracePt t="2204" x="3663950" y="5568950"/>
          <p14:tracePt t="2221" x="3708400" y="5594350"/>
          <p14:tracePt t="2221" x="3759200" y="5613400"/>
          <p14:tracePt t="2237" x="3810000" y="5632450"/>
          <p14:tracePt t="2237" x="3924300" y="5664200"/>
          <p14:tracePt t="2256" x="3987800" y="5683250"/>
          <p14:tracePt t="2256" x="4051300" y="5695950"/>
          <p14:tracePt t="2271" x="4121150" y="5715000"/>
          <p14:tracePt t="2271" x="4191000" y="5727700"/>
          <p14:tracePt t="2288" x="4267200" y="5746750"/>
          <p14:tracePt t="2288" x="4343400" y="5759450"/>
          <p14:tracePt t="2305" x="4419600" y="5772150"/>
          <p14:tracePt t="2305" x="4502150" y="5784850"/>
          <p14:tracePt t="2305" x="4584700" y="5797550"/>
          <p14:tracePt t="2324" x="4673600" y="5803900"/>
          <p14:tracePt t="2336" x="4768850" y="5810250"/>
          <p14:tracePt t="2336" x="4953000" y="5810250"/>
          <p14:tracePt t="2356" x="5054600" y="5803900"/>
          <p14:tracePt t="2356" x="5143500" y="5797550"/>
          <p14:tracePt t="2372" x="5238750" y="5784850"/>
          <p14:tracePt t="2372" x="5327650" y="5765800"/>
          <p14:tracePt t="2388" x="5416550" y="5746750"/>
          <p14:tracePt t="2388" x="5505450" y="5727700"/>
          <p14:tracePt t="2405" x="5588000" y="5702300"/>
          <p14:tracePt t="2405" x="5664200" y="5670550"/>
          <p14:tracePt t="2405" x="5746750" y="5645150"/>
          <p14:tracePt t="2424" x="5822950" y="5607050"/>
          <p14:tracePt t="2424" x="5892800" y="5575300"/>
          <p14:tracePt t="2439" x="5962650" y="5537200"/>
          <p14:tracePt t="2439" x="6032500" y="5492750"/>
          <p14:tracePt t="2455" x="6096000" y="5454650"/>
          <p14:tracePt t="2455" x="6159500" y="5403850"/>
          <p14:tracePt t="2472" x="6210300" y="5359400"/>
          <p14:tracePt t="2472" x="6311900" y="5257800"/>
          <p14:tracePt t="2489" x="6356350" y="5200650"/>
          <p14:tracePt t="2489" x="6394450" y="5143500"/>
          <p14:tracePt t="2505" x="6426200" y="5080000"/>
          <p14:tracePt t="2505" x="6457950" y="5022850"/>
          <p14:tracePt t="2522" x="6483350" y="4959350"/>
          <p14:tracePt t="2522" x="6502400" y="4895850"/>
          <p14:tracePt t="2538" x="6521450" y="4832350"/>
          <p14:tracePt t="2538" x="6546850" y="4699000"/>
          <p14:tracePt t="2556" x="6553200" y="4635500"/>
          <p14:tracePt t="2556" x="6553200" y="4578350"/>
          <p14:tracePt t="2572" x="6553200" y="4514850"/>
          <p14:tracePt t="2572" x="6553200" y="4457700"/>
          <p14:tracePt t="2589" x="6546850" y="4406900"/>
          <p14:tracePt t="2589" x="6540500" y="4349750"/>
          <p14:tracePt t="2589" x="6527800" y="4298950"/>
          <p14:tracePt t="2608" x="6515100" y="4254500"/>
          <p14:tracePt t="2621" x="6496050" y="4203700"/>
          <p14:tracePt t="2621" x="6451600" y="4114800"/>
          <p14:tracePt t="2640" x="6426200" y="4070350"/>
          <p14:tracePt t="2640" x="6394450" y="4025900"/>
          <p14:tracePt t="2656" x="6362700" y="3987800"/>
          <p14:tracePt t="2656" x="6330950" y="3943350"/>
          <p14:tracePt t="2673" x="6292850" y="3905250"/>
          <p14:tracePt t="2673" x="6261100" y="3867150"/>
          <p14:tracePt t="2689" x="6223000" y="3835400"/>
          <p14:tracePt t="2689" x="6184900" y="3810000"/>
          <p14:tracePt t="2689" x="6140450" y="3778250"/>
          <p14:tracePt t="2708" x="6102350" y="3759200"/>
          <p14:tracePt t="2708" x="6057900" y="3740150"/>
          <p14:tracePt t="2723" x="6019800" y="3727450"/>
          <p14:tracePt t="2723" x="5975350" y="3714750"/>
          <p14:tracePt t="2739" x="5924550" y="3702050"/>
          <p14:tracePt t="2739" x="5880100" y="3689350"/>
          <p14:tracePt t="2756" x="5829300" y="3683000"/>
          <p14:tracePt t="2756" x="5778500" y="3670300"/>
          <p14:tracePt t="2773" x="5727700" y="3657600"/>
          <p14:tracePt t="2773" x="5626100" y="3619500"/>
          <p14:tracePt t="2790" x="5575300" y="3594100"/>
          <p14:tracePt t="2790" x="5524500" y="3562350"/>
          <p14:tracePt t="2807" x="5473700" y="3530600"/>
          <p14:tracePt t="2807" x="5422900" y="3492500"/>
          <p14:tracePt t="2823" x="5372100" y="3448050"/>
          <p14:tracePt t="2823" x="5327650" y="3403600"/>
          <p14:tracePt t="2840" x="5276850" y="3359150"/>
          <p14:tracePt t="2840" x="5181600" y="3276600"/>
          <p14:tracePt t="2856" x="5130800" y="3232150"/>
          <p14:tracePt t="2856" x="5086350" y="3194050"/>
          <p14:tracePt t="2873" x="5035550" y="3155950"/>
          <p14:tracePt t="2873" x="4991100" y="3124200"/>
          <p14:tracePt t="2890" x="4946650" y="3092450"/>
          <p14:tracePt t="2890" x="4870450" y="3028950"/>
          <p14:tracePt t="2907" x="4832350" y="2997200"/>
          <p14:tracePt t="2907" x="4794250" y="2971800"/>
          <p14:tracePt t="2924" x="4762500" y="2940050"/>
          <p14:tracePt t="2924" x="4724400" y="2914650"/>
          <p14:tracePt t="2940" x="4692650" y="2889250"/>
          <p14:tracePt t="2940" x="4660900" y="2870200"/>
          <p14:tracePt t="2957" x="4629150" y="2851150"/>
          <p14:tracePt t="2957" x="4603750" y="2832100"/>
          <p14:tracePt t="2957" x="4578350" y="2813050"/>
          <p14:tracePt t="2976" x="4552950" y="2800350"/>
          <p14:tracePt t="2989" x="4527550" y="2787650"/>
          <p14:tracePt t="2989" x="4483100" y="2768600"/>
          <p14:tracePt t="3007" x="4464050" y="2762250"/>
          <p14:tracePt t="3007" x="4445000" y="2755900"/>
          <p14:tracePt t="3024" x="4425950" y="2755900"/>
          <p14:tracePt t="3024" x="4406900" y="2749550"/>
          <p14:tracePt t="3041" x="4387850" y="2749550"/>
          <p14:tracePt t="3041" x="4375150" y="2749550"/>
          <p14:tracePt t="3041" x="4356100" y="2743200"/>
          <p14:tracePt t="3059" x="4343400" y="2743200"/>
          <p14:tracePt t="3072" x="4337050" y="2743200"/>
          <p14:tracePt t="3072" x="4318000" y="2743200"/>
          <p14:tracePt t="3091" x="4305300" y="2749550"/>
          <p14:tracePt t="3091" x="4298950" y="2749550"/>
          <p14:tracePt t="3107" x="4292600" y="2755900"/>
          <p14:tracePt t="3107" x="4286250" y="2762250"/>
          <p14:tracePt t="3124" x="4279900" y="2768600"/>
          <p14:tracePt t="3124" x="4273550" y="2774950"/>
          <p14:tracePt t="3124" x="4260850" y="2781300"/>
          <p14:tracePt t="3144" x="4254500" y="2787650"/>
          <p14:tracePt t="3144" x="4248150" y="2794000"/>
          <p14:tracePt t="3157" x="4241800" y="2800350"/>
          <p14:tracePt t="3157" x="4241800" y="2806700"/>
          <p14:tracePt t="3174" x="4235450" y="2806700"/>
          <p14:tracePt t="3174" x="4229100" y="2813050"/>
          <p14:tracePt t="3191" x="4222750" y="2819400"/>
          <p14:tracePt t="3206" x="4216400" y="2825750"/>
          <p14:tracePt t="3223" x="4210050" y="2832100"/>
          <p14:tracePt t="3240" x="4203700" y="2832100"/>
          <p14:tracePt t="3257" x="4197350" y="2825750"/>
          <p14:tracePt t="3282" x="4191000" y="2819400"/>
          <p14:tracePt t="3299" x="4184650" y="2813050"/>
          <p14:tracePt t="3307" x="4178300" y="2813050"/>
          <p14:tracePt t="3307" x="4171950" y="2806700"/>
          <p14:tracePt t="3324" x="4165600" y="2800350"/>
          <p14:tracePt t="3324" x="4159250" y="2800350"/>
          <p14:tracePt t="3324" x="4152900" y="2794000"/>
          <p14:tracePt t="3344" x="4146550" y="2794000"/>
          <p14:tracePt t="3356" x="4140200" y="2787650"/>
          <p14:tracePt t="3356" x="4121150" y="2781300"/>
          <p14:tracePt t="3375" x="4108450" y="2774950"/>
          <p14:tracePt t="3375" x="4095750" y="2774950"/>
          <p14:tracePt t="3392" x="4089400" y="2768600"/>
          <p14:tracePt t="3392" x="4070350" y="2762250"/>
          <p14:tracePt t="3408" x="4057650" y="2749550"/>
          <p14:tracePt t="3408" x="4038600" y="2743200"/>
          <p14:tracePt t="3425" x="4019550" y="2736850"/>
          <p14:tracePt t="3425" x="4000500" y="2730500"/>
          <p14:tracePt t="3425" x="3968750" y="2724150"/>
          <p14:tracePt t="3444" x="3943350" y="2717800"/>
          <p14:tracePt t="3444" x="3905250" y="2711450"/>
          <p14:tracePt t="3458" x="3867150" y="2711450"/>
          <p14:tracePt t="3458" x="3829050" y="2711450"/>
          <p14:tracePt t="3476" x="3784600" y="2711450"/>
          <p14:tracePt t="3476" x="3733800" y="2717800"/>
          <p14:tracePt t="3492" x="3683000" y="2724150"/>
          <p14:tracePt t="3492" x="3581400" y="2736850"/>
          <p14:tracePt t="3510" x="3530600" y="2743200"/>
          <p14:tracePt t="3510" x="3479800" y="2749550"/>
          <p14:tracePt t="3526" x="3435350" y="2755900"/>
          <p14:tracePt t="3526" x="3384550" y="2762250"/>
          <p14:tracePt t="3542" x="3346450" y="2762250"/>
          <p14:tracePt t="3542" x="3302000" y="2768600"/>
          <p14:tracePt t="3558" x="3263900" y="2768600"/>
          <p14:tracePt t="3558" x="3206750" y="2774950"/>
          <p14:tracePt t="3576" x="3181350" y="2774950"/>
          <p14:tracePt t="3576" x="3155950" y="2774950"/>
          <p14:tracePt t="3592" x="3143250" y="2774950"/>
          <p14:tracePt t="3592" x="3130550" y="2774950"/>
          <p14:tracePt t="3609" x="3124200" y="2774950"/>
          <p14:tracePt t="3624" x="3130550" y="2768600"/>
          <p14:tracePt t="3624" x="3143250" y="2768600"/>
          <p14:tracePt t="3624" x="3155950" y="2755900"/>
          <p14:tracePt t="3644" x="3181350" y="2749550"/>
          <p14:tracePt t="3644" x="3206750" y="2736850"/>
          <p14:tracePt t="3659" x="3238500" y="2724150"/>
          <p14:tracePt t="3659" x="3276600" y="2711450"/>
          <p14:tracePt t="3676" x="3314700" y="2692400"/>
          <p14:tracePt t="3676" x="3359150" y="2679700"/>
          <p14:tracePt t="3693" x="3403600" y="2660650"/>
          <p14:tracePt t="3693" x="3448050" y="2641600"/>
          <p14:tracePt t="3693" x="3498850" y="2628900"/>
          <p14:tracePt t="3711" x="3543300" y="2609850"/>
          <p14:tracePt t="3724" x="3594100" y="2597150"/>
          <p14:tracePt t="3724" x="3689350" y="2565400"/>
          <p14:tracePt t="3744" x="3740150" y="2552700"/>
          <p14:tracePt t="3744" x="3784600" y="2540000"/>
          <p14:tracePt t="3759" x="3822700" y="2527300"/>
          <p14:tracePt t="3759" x="3860800" y="2514600"/>
          <p14:tracePt t="3776" x="3898900" y="2501900"/>
          <p14:tracePt t="3776" x="3930650" y="2489200"/>
          <p14:tracePt t="3776" x="3962400" y="2476500"/>
          <p14:tracePt t="3795" x="3987800" y="2463800"/>
          <p14:tracePt t="3795" x="4006850" y="2451100"/>
          <p14:tracePt t="3810" x="4025900" y="2444750"/>
          <p14:tracePt t="3810" x="4044950" y="2432050"/>
          <p14:tracePt t="3827" x="4057650" y="2425700"/>
          <p14:tracePt t="3827" x="4070350" y="2413000"/>
          <p14:tracePt t="3843" x="4083050" y="2406650"/>
          <p14:tracePt t="3843" x="4089400" y="2400300"/>
          <p14:tracePt t="3859" x="4095750" y="2393950"/>
          <p14:tracePt t="3859" x="4102100" y="2381250"/>
          <p14:tracePt t="3877" x="4095750" y="2374900"/>
          <p14:tracePt t="3891" x="4089400" y="2374900"/>
          <p14:tracePt t="3891" x="4083050" y="2374900"/>
          <p14:tracePt t="3909" x="4076700" y="2374900"/>
          <p14:tracePt t="3909" x="4064000" y="2381250"/>
          <p14:tracePt t="3927" x="4051300" y="2387600"/>
          <p14:tracePt t="3927" x="4044950" y="2387600"/>
          <p14:tracePt t="3943" x="4038600" y="2393950"/>
          <p14:tracePt t="3943" x="4032250" y="2393950"/>
          <p14:tracePt t="3960" x="4019550" y="2400300"/>
          <p14:tracePt t="3960" x="4013200" y="2406650"/>
          <p14:tracePt t="3976" x="4006850" y="2413000"/>
          <p14:tracePt t="3976" x="3994150" y="2419350"/>
          <p14:tracePt t="3976" x="3987800" y="2425700"/>
          <p14:tracePt t="3995" x="3975100" y="2432050"/>
          <p14:tracePt t="4009" x="3962400" y="2438400"/>
          <p14:tracePt t="4009" x="3943350" y="2451100"/>
          <p14:tracePt t="4028" x="3930650" y="2457450"/>
          <p14:tracePt t="4028" x="3917950" y="2457450"/>
          <p14:tracePt t="4043" x="3905250" y="2463800"/>
          <p14:tracePt t="4043" x="3892550" y="2470150"/>
          <p14:tracePt t="4060" x="3873500" y="2476500"/>
          <p14:tracePt t="4060" x="3860800" y="2482850"/>
          <p14:tracePt t="4077" x="3848100" y="2489200"/>
          <p14:tracePt t="4077" x="3835400" y="2501900"/>
          <p14:tracePt t="4077" x="3829050" y="2508250"/>
          <p14:tracePt t="4096" x="3816350" y="2514600"/>
          <p14:tracePt t="4096" x="3803650" y="2520950"/>
          <p14:tracePt t="4110" x="3797300" y="2527300"/>
          <p14:tracePt t="4110" x="3790950" y="2533650"/>
          <p14:tracePt t="4110" x="3784600" y="2540000"/>
          <p14:tracePt t="4131" x="3778250" y="2546350"/>
          <p14:tracePt t="4142" x="3771900" y="2552700"/>
          <p14:tracePt t="4142" x="3771900" y="2559050"/>
          <p14:tracePt t="4161" x="3778250" y="2559050"/>
          <p14:tracePt t="4183" x="3784600" y="2559050"/>
          <p14:tracePt t="4193" x="3797300" y="2559050"/>
          <p14:tracePt t="4209" x="3803650" y="2552700"/>
          <p14:tracePt t="4209" x="3816350" y="2546350"/>
          <p14:tracePt t="4228" x="3822700" y="2540000"/>
          <p14:tracePt t="4228" x="3835400" y="2533650"/>
          <p14:tracePt t="4244" x="3841750" y="2527300"/>
          <p14:tracePt t="4244" x="3848100" y="2520950"/>
          <p14:tracePt t="4261" x="3854450" y="2520950"/>
          <p14:tracePt t="4261" x="3860800" y="2514600"/>
          <p14:tracePt t="4277" x="3867150" y="2508250"/>
          <p14:tracePt t="4277" x="3873500" y="2501900"/>
          <p14:tracePt t="4296" x="3892550" y="2495550"/>
          <p14:tracePt t="4296" x="3898900" y="2495550"/>
          <p14:tracePt t="4311" x="3905250" y="2495550"/>
          <p14:tracePt t="4311" x="3911600" y="2489200"/>
          <p14:tracePt t="4328" x="3917950" y="2489200"/>
          <p14:tracePt t="4328" x="3924300" y="2489200"/>
          <p14:tracePt t="4328" x="3930650" y="2489200"/>
          <p14:tracePt t="4347" x="3937000" y="2489200"/>
          <p14:tracePt t="4360" x="3943350" y="2489200"/>
          <p14:tracePt t="4360" x="3949700" y="2482850"/>
          <p14:tracePt t="4360" x="3956050" y="2482850"/>
          <p14:tracePt t="4380" x="3962400" y="2482850"/>
          <p14:tracePt t="4380" x="3975100" y="2482850"/>
          <p14:tracePt t="4395" x="3981450" y="2482850"/>
          <p14:tracePt t="4395" x="3994150" y="2476500"/>
          <p14:tracePt t="4411" x="4000500" y="2476500"/>
          <p14:tracePt t="4411" x="4013200" y="2476500"/>
          <p14:tracePt t="4428" x="4019550" y="2476500"/>
          <p14:tracePt t="4428" x="4032250" y="2470150"/>
          <p14:tracePt t="4428" x="4038600" y="2470150"/>
          <p14:tracePt t="4447" x="4051300" y="2470150"/>
          <p14:tracePt t="4460" x="4057650" y="2463800"/>
          <p14:tracePt t="4460" x="4083050" y="2457450"/>
          <p14:tracePt t="4479" x="4089400" y="2457450"/>
          <p14:tracePt t="4479" x="4102100" y="2451100"/>
          <p14:tracePt t="4495" x="4114800" y="2444750"/>
          <p14:tracePt t="4495" x="4121150" y="2438400"/>
          <p14:tracePt t="4512" x="4133850" y="2432050"/>
          <p14:tracePt t="4512" x="4152900" y="2419350"/>
          <p14:tracePt t="4529" x="4159250" y="2413000"/>
          <p14:tracePt t="4529" x="4165600" y="2406650"/>
          <p14:tracePt t="4546" x="4178300" y="2406650"/>
          <p14:tracePt t="4546" x="4184650" y="2400300"/>
          <p14:tracePt t="4562" x="4191000" y="2393950"/>
          <p14:tracePt t="4562" x="4197350" y="2393950"/>
          <p14:tracePt t="4578" x="4203700" y="2387600"/>
          <p14:tracePt t="4594" x="4216400" y="2393950"/>
          <p14:tracePt t="4611" x="4222750" y="2406650"/>
          <p14:tracePt t="4611" x="4222750" y="2413000"/>
          <p14:tracePt t="4629" x="4229100" y="2419350"/>
          <p14:tracePt t="4629" x="4235450" y="2432050"/>
          <p14:tracePt t="4629" x="4235450" y="2444750"/>
          <p14:tracePt t="4648" x="4241800" y="2463800"/>
          <p14:tracePt t="4661" x="4241800" y="2476500"/>
          <p14:tracePt t="4661" x="4248150" y="2520950"/>
          <p14:tracePt t="4679" x="4248150" y="2540000"/>
          <p14:tracePt t="4679" x="4248150" y="2565400"/>
          <p14:tracePt t="4696" x="4248150" y="2584450"/>
          <p14:tracePt t="4696" x="4248150" y="2603500"/>
          <p14:tracePt t="4712" x="4248150" y="2622550"/>
          <p14:tracePt t="4712" x="4248150" y="2641600"/>
          <p14:tracePt t="4712" x="4241800" y="2654300"/>
          <p14:tracePt t="4731" x="4241800" y="2673350"/>
          <p14:tracePt t="4744" x="4241800" y="2692400"/>
          <p14:tracePt t="4744" x="4248150" y="2724150"/>
          <p14:tracePt t="4763" x="4248150" y="2736850"/>
          <p14:tracePt t="4763" x="4254500" y="2749550"/>
          <p14:tracePt t="4779" x="4254500" y="2755900"/>
          <p14:tracePt t="4779" x="4254500" y="2768600"/>
          <p14:tracePt t="4796" x="4260850" y="2774950"/>
          <p14:tracePt t="4796" x="4260850" y="2781300"/>
          <p14:tracePt t="4812" x="4260850" y="2787650"/>
          <p14:tracePt t="4812" x="4260850" y="2800350"/>
          <p14:tracePt t="4829" x="4260850" y="2806700"/>
          <p14:tracePt t="4845" x="4254500" y="2813050"/>
          <p14:tracePt t="4861" x="4248150" y="2819400"/>
          <p14:tracePt t="4878" x="4241800" y="2813050"/>
          <p14:tracePt t="4910" x="4241800" y="2806700"/>
          <p14:tracePt t="4994" x="4241800" y="2800350"/>
          <p14:tracePt t="5023" x="4235450" y="2794000"/>
          <p14:tracePt t="5055" x="4235450" y="2787650"/>
          <p14:tracePt t="5098" x="4241800" y="2787650"/>
          <p14:tracePt t="5135" x="4248150" y="2781300"/>
          <p14:tracePt t="5159" x="4248150" y="2774950"/>
          <p14:tracePt t="5175" x="4241800" y="2768600"/>
          <p14:tracePt t="5194" x="4241800" y="2762250"/>
          <p14:tracePt t="5211" x="4241800" y="2755900"/>
          <p14:tracePt t="5227" x="4248150" y="2749550"/>
          <p14:tracePt t="5247" x="4241800" y="2743200"/>
          <p14:tracePt t="5331" x="4248150" y="2736850"/>
          <p14:tracePt t="5375" x="4254500" y="2736850"/>
          <p14:tracePt t="5407" x="4260850" y="2736850"/>
          <p14:tracePt t="5459" x="4260850" y="2730500"/>
          <p14:tracePt t="5487" x="4267200" y="2724150"/>
          <p14:tracePt t="5510" x="4267200" y="2717800"/>
          <p14:tracePt t="5534" x="4273550" y="2717800"/>
          <p14:tracePt t="5555" x="4279900" y="2711450"/>
          <p14:tracePt t="5578" x="4279900" y="2705100"/>
          <p14:tracePt t="5723" x="4279900" y="2698750"/>
          <p14:tracePt t="5743" x="4273550" y="2692400"/>
          <p14:tracePt t="5783" x="4279900" y="2686050"/>
          <p14:tracePt t="5819" x="4286250" y="2686050"/>
          <p14:tracePt t="5843" x="4292600" y="2686050"/>
          <p14:tracePt t="5863" x="4292600" y="2679700"/>
          <p14:tracePt t="5895" x="4298950" y="2673350"/>
          <p14:tracePt t="5930" x="4298950" y="2667000"/>
          <p14:tracePt t="5955" x="4292600" y="2667000"/>
          <p14:tracePt t="5975" x="4292600" y="2660650"/>
          <p14:tracePt t="5991" x="4292600" y="2654300"/>
          <p14:tracePt t="6051" x="4292600" y="2647950"/>
          <p14:tracePt t="6087" x="4298950" y="2641600"/>
          <p14:tracePt t="6134" x="4298950" y="2635250"/>
          <p14:tracePt t="6155" x="4305300" y="2635250"/>
          <p14:tracePt t="6187" x="4305300" y="2628900"/>
          <p14:tracePt t="6275" x="4298950" y="2628900"/>
          <p14:tracePt t="6307" x="4292600" y="2635250"/>
          <p14:tracePt t="6326" x="4286250" y="2641600"/>
          <p14:tracePt t="6367" x="4279900" y="2641600"/>
          <p14:tracePt t="6387" x="4273550" y="2647950"/>
          <p14:tracePt t="6411" x="4267200" y="2647950"/>
          <p14:tracePt t="6479" x="4260850" y="2654300"/>
          <p14:tracePt t="6506" x="4260850" y="2647950"/>
          <p14:tracePt t="6555" x="4267200" y="2647950"/>
          <p14:tracePt t="6598" x="4273550" y="2641600"/>
          <p14:tracePt t="6627" x="4273550" y="2635250"/>
          <p14:tracePt t="6659" x="4279900" y="2635250"/>
          <p14:tracePt t="6695" x="4279900" y="2628900"/>
          <p14:tracePt t="6742" x="4273550" y="2622550"/>
          <p14:tracePt t="6786" x="4267200" y="2616200"/>
          <p14:tracePt t="6883" x="4273550" y="2616200"/>
          <p14:tracePt t="6966" x="4279900" y="2616200"/>
          <p14:tracePt t="7003" x="4273550" y="2609850"/>
          <p14:tracePt t="7206" x="4267200" y="2603500"/>
          <p14:tracePt t="7234" x="4260850" y="2597150"/>
          <p14:tracePt t="7251" x="4254500" y="2584450"/>
          <p14:tracePt t="7294" x="4260850" y="2578100"/>
          <p14:tracePt t="7318" x="4267200" y="2578100"/>
          <p14:tracePt t="7327" x="4273550" y="2571750"/>
          <p14:tracePt t="7336" x="4279900" y="2565400"/>
          <p14:tracePt t="7336" x="4305300" y="2559050"/>
          <p14:tracePt t="7357" x="4324350" y="2546350"/>
          <p14:tracePt t="7357" x="4343400" y="2540000"/>
          <p14:tracePt t="7371" x="4362450" y="2533650"/>
          <p14:tracePt t="7371" x="4387850" y="2520950"/>
          <p14:tracePt t="7388" x="4419600" y="2508250"/>
          <p14:tracePt t="7388" x="4451350" y="2495550"/>
          <p14:tracePt t="7404" x="4489450" y="2482850"/>
          <p14:tracePt t="7404" x="4527550" y="2470150"/>
          <p14:tracePt t="7404" x="4572000" y="2457450"/>
          <p14:tracePt t="7424" x="4622800" y="2438400"/>
          <p14:tracePt t="7436" x="4679950" y="2413000"/>
          <p14:tracePt t="7436" x="4800600" y="2368550"/>
          <p14:tracePt t="7455" x="4870450" y="2349500"/>
          <p14:tracePt t="7455" x="4946650" y="2330450"/>
          <p14:tracePt t="7471" x="5022850" y="2305050"/>
          <p14:tracePt t="7471" x="5099050" y="2279650"/>
          <p14:tracePt t="7488" x="5187950" y="2254250"/>
          <p14:tracePt t="7488" x="5270500" y="2228850"/>
          <p14:tracePt t="7504" x="5359400" y="2209800"/>
          <p14:tracePt t="7504" x="5448300" y="2184400"/>
          <p14:tracePt t="7504" x="5537200" y="2159000"/>
          <p14:tracePt t="7524" x="5626100" y="2133600"/>
          <p14:tracePt t="7524" x="5715000" y="2108200"/>
          <p14:tracePt t="7538" x="5803900" y="2082800"/>
          <p14:tracePt t="7538" x="5892800" y="2057400"/>
          <p14:tracePt t="7555" x="5975350" y="2032000"/>
          <p14:tracePt t="7555" x="6051550" y="2000250"/>
          <p14:tracePt t="7572" x="6127750" y="1981200"/>
          <p14:tracePt t="7572" x="6267450" y="1924050"/>
          <p14:tracePt t="7588" x="6324600" y="1898650"/>
          <p14:tracePt t="7588" x="6375400" y="1873250"/>
          <p14:tracePt t="7605" x="6426200" y="1841500"/>
          <p14:tracePt t="7605" x="6464300" y="1809750"/>
          <p14:tracePt t="7622" x="6502400" y="1778000"/>
          <p14:tracePt t="7622" x="6534150" y="1739900"/>
          <p14:tracePt t="7641" x="6559550" y="1708150"/>
          <p14:tracePt t="7641" x="6591300" y="1631950"/>
          <p14:tracePt t="7656" x="6597650" y="1587500"/>
          <p14:tracePt t="7656" x="6604000" y="1549400"/>
          <p14:tracePt t="7672" x="6597650" y="1517650"/>
          <p14:tracePt t="7672" x="6591300" y="1479550"/>
          <p14:tracePt t="7689" x="6578600" y="1447800"/>
          <p14:tracePt t="7689" x="6553200" y="1409700"/>
          <p14:tracePt t="7689" x="6534150" y="1384300"/>
          <p14:tracePt t="7707" x="6502400" y="1352550"/>
          <p14:tracePt t="7721" x="6464300" y="1327150"/>
          <p14:tracePt t="7721" x="6394450" y="1270000"/>
          <p14:tracePt t="7739" x="6350000" y="1244600"/>
          <p14:tracePt t="7739" x="6305550" y="1219200"/>
          <p14:tracePt t="7755" x="6254750" y="1193800"/>
          <p14:tracePt t="7755" x="6203950" y="1174750"/>
          <p14:tracePt t="7772" x="6153150" y="1155700"/>
          <p14:tracePt t="7772" x="6102350" y="1143000"/>
          <p14:tracePt t="7772" x="6051550" y="1130300"/>
          <p14:tracePt t="7791" x="6000750" y="1117600"/>
          <p14:tracePt t="7804" x="5943600" y="1111250"/>
          <p14:tracePt t="7804" x="5842000" y="1104900"/>
          <p14:tracePt t="7823" x="5797550" y="1098550"/>
          <p14:tracePt t="7823" x="5753100" y="1098550"/>
          <p14:tracePt t="7839" x="5715000" y="1092200"/>
          <p14:tracePt t="7839" x="5670550" y="1092200"/>
          <p14:tracePt t="7856" x="5638800" y="1092200"/>
          <p14:tracePt t="7856" x="5607050" y="1092200"/>
          <p14:tracePt t="7872" x="5581650" y="1092200"/>
          <p14:tracePt t="7872" x="5530850" y="1085850"/>
          <p14:tracePt t="7889" x="5511800" y="1085850"/>
          <p14:tracePt t="7889" x="5499100" y="1085850"/>
          <p14:tracePt t="7906" x="5486400" y="1079500"/>
          <p14:tracePt t="7906" x="5473700" y="1079500"/>
          <p14:tracePt t="7923" x="5461000" y="1079500"/>
          <p14:tracePt t="7923" x="5454650" y="1079500"/>
          <p14:tracePt t="7940" x="5448300" y="1079500"/>
          <p14:tracePt t="7940" x="5435600" y="1079500"/>
          <p14:tracePt t="7956" x="5429250" y="1079500"/>
          <p14:tracePt t="7972" x="5422900" y="1079500"/>
          <p14:tracePt t="7988" x="5416550" y="1079500"/>
          <p14:tracePt t="8005" x="5410200" y="1079500"/>
          <p14:tracePt t="8005" x="5403850" y="1079500"/>
          <p14:tracePt t="8023" x="5403850" y="1085850"/>
          <p14:tracePt t="8023" x="5391150" y="1085850"/>
          <p14:tracePt t="8040" x="5384800" y="1092200"/>
          <p14:tracePt t="8040" x="5372100" y="1092200"/>
          <p14:tracePt t="8057" x="5359400" y="1092200"/>
          <p14:tracePt t="8057" x="5346700" y="1092200"/>
          <p14:tracePt t="8076" x="5080000" y="1054100"/>
          <p14:tracePt t="8145" x="5041900" y="1047750"/>
          <p14:tracePt t="8151" x="5003800" y="1041400"/>
          <p14:tracePt t="8159" x="4965700" y="1035050"/>
          <p14:tracePt t="8172" x="4851400" y="1003300"/>
          <p14:tracePt t="8189" x="4768850" y="971550"/>
          <p14:tracePt t="8206" x="4699000" y="927100"/>
          <p14:tracePt t="8223" x="4635500" y="882650"/>
          <p14:tracePt t="8240" x="4578350" y="800100"/>
          <p14:tracePt t="8256" x="4559300" y="742950"/>
          <p14:tracePt t="8273" x="4565650" y="679450"/>
          <p14:tracePt t="8290" x="4603750" y="565150"/>
          <p14:tracePt t="8307" x="4660900" y="482600"/>
          <p14:tracePt t="8323" x="4730750" y="400050"/>
          <p14:tracePt t="8340" x="4826000" y="330200"/>
          <p14:tracePt t="8356" x="4933950" y="273050"/>
          <p14:tracePt t="8356" x="4997450" y="247650"/>
          <p14:tracePt t="8376" x="5137150" y="209550"/>
          <p14:tracePt t="8391" x="5283200" y="171450"/>
          <p14:tracePt t="8407" x="5448300" y="139700"/>
          <p14:tracePt t="8424" x="5613400" y="114300"/>
          <p14:tracePt t="8440" x="5784850" y="95250"/>
          <p14:tracePt t="8457" x="6051550" y="69850"/>
          <p14:tracePt t="8476" x="6235700" y="63500"/>
          <p14:tracePt t="8490" x="6419850" y="63500"/>
          <p14:tracePt t="8507" x="6597650" y="69850"/>
          <p14:tracePt t="8524" x="6769100" y="88900"/>
          <p14:tracePt t="8541" x="7004050" y="120650"/>
          <p14:tracePt t="8557" x="7137400" y="152400"/>
          <p14:tracePt t="8574" x="7258050" y="184150"/>
          <p14:tracePt t="8591" x="7397750" y="234950"/>
          <p14:tracePt t="8607" x="7467600" y="273050"/>
          <p14:tracePt t="8625" x="7518400" y="323850"/>
          <p14:tracePt t="8641" x="7537450" y="381000"/>
          <p14:tracePt t="8658" x="7537450" y="482600"/>
          <p14:tracePt t="8675" x="7512050" y="546100"/>
          <p14:tracePt t="8691" x="7467600" y="609600"/>
          <p14:tracePt t="8708" x="7404100" y="660400"/>
          <p14:tracePt t="8724" x="7321550" y="711200"/>
          <p14:tracePt t="8741" x="7175500" y="787400"/>
          <p14:tracePt t="8759" x="7061200" y="825500"/>
          <p14:tracePt t="8775" x="6940550" y="863600"/>
          <p14:tracePt t="8791" x="6800850" y="908050"/>
          <p14:tracePt t="8808" x="6654800" y="946150"/>
          <p14:tracePt t="8808" x="6578600" y="965200"/>
          <p14:tracePt t="8827" x="6426200" y="996950"/>
          <p14:tracePt t="8845" x="6267450" y="1028700"/>
          <p14:tracePt t="8845" x="6191250" y="1041400"/>
          <p14:tracePt t="8864" x="6115050" y="1047750"/>
          <p14:tracePt t="8875" x="5956300" y="1073150"/>
          <p14:tracePt t="8892" x="5727700" y="1092200"/>
          <p14:tracePt t="8908" x="5588000" y="1111250"/>
          <p14:tracePt t="8926" x="5454650" y="1123950"/>
          <p14:tracePt t="8942" x="5334000" y="1143000"/>
          <p14:tracePt t="8958" x="5175250" y="1155700"/>
          <p14:tracePt t="8976" x="5092700" y="1162050"/>
          <p14:tracePt t="8992" x="5022850" y="1168400"/>
          <p14:tracePt t="9009" x="4946650" y="1168400"/>
          <p14:tracePt t="9028" x="4921250" y="1168400"/>
          <p14:tracePt t="9043" x="4902200" y="1168400"/>
          <p14:tracePt t="9059" x="4902200" y="1174750"/>
          <p14:tracePt t="9075" x="4908550" y="1193800"/>
          <p14:tracePt t="9092" x="4927600" y="1206500"/>
          <p14:tracePt t="9092" x="4940300" y="1212850"/>
          <p14:tracePt t="9112" x="4953000" y="1225550"/>
          <p14:tracePt t="9112" x="4965700" y="1238250"/>
          <p14:tracePt t="9129" x="4984750" y="1250950"/>
          <p14:tracePt t="9129" x="5003800" y="1263650"/>
          <p14:tracePt t="9144" x="5029200" y="1282700"/>
          <p14:tracePt t="9144" x="5054600" y="1301750"/>
          <p14:tracePt t="9160" x="5080000" y="1320800"/>
          <p14:tracePt t="9160" x="5105400" y="1346200"/>
          <p14:tracePt t="9177" x="5130800" y="1371600"/>
          <p14:tracePt t="9177" x="5162550" y="1397000"/>
          <p14:tracePt t="9177" x="5187950" y="1428750"/>
          <p14:tracePt t="9196" x="5219700" y="1460500"/>
          <p14:tracePt t="9196" x="5251450" y="1498600"/>
          <p14:tracePt t="9210" x="5283200" y="1536700"/>
          <p14:tracePt t="9210" x="5314950" y="1574800"/>
          <p14:tracePt t="9227" x="5346700" y="1619250"/>
          <p14:tracePt t="9227" x="5378450" y="1663700"/>
          <p14:tracePt t="9244" x="5416550" y="1720850"/>
          <p14:tracePt t="9244" x="5448300" y="1778000"/>
          <p14:tracePt t="9261" x="5480050" y="1835150"/>
          <p14:tracePt t="9261" x="5543550" y="1968500"/>
          <p14:tracePt t="9277" x="5575300" y="2044700"/>
          <p14:tracePt t="9277" x="5607050" y="2120900"/>
          <p14:tracePt t="9294" x="5632450" y="2203450"/>
          <p14:tracePt t="9294" x="5664200" y="2286000"/>
          <p14:tracePt t="9310" x="5689600" y="2374900"/>
          <p14:tracePt t="9310" x="5740400" y="2540000"/>
          <p14:tracePt t="9328" x="5765800" y="2622550"/>
          <p14:tracePt t="9328" x="5784850" y="2698750"/>
          <p14:tracePt t="9344" x="5810250" y="2768600"/>
          <p14:tracePt t="9344" x="5829300" y="2832100"/>
          <p14:tracePt t="9361" x="5848350" y="2895600"/>
          <p14:tracePt t="9361" x="5861050" y="2952750"/>
          <p14:tracePt t="9377" x="5873750" y="3009900"/>
          <p14:tracePt t="9377" x="5886450" y="3111500"/>
          <p14:tracePt t="9396" x="5892800" y="3162300"/>
          <p14:tracePt t="9396" x="5886450" y="3206750"/>
          <p14:tracePt t="9411" x="5886450" y="3257550"/>
          <p14:tracePt t="9411" x="5880100" y="3295650"/>
          <p14:tracePt t="9428" x="5873750" y="3340100"/>
          <p14:tracePt t="9428" x="5867400" y="3378200"/>
          <p14:tracePt t="9445" x="5861050" y="3422650"/>
          <p14:tracePt t="9445" x="5854700" y="3454400"/>
          <p14:tracePt t="9445" x="5848350" y="3486150"/>
          <p14:tracePt t="9463" x="5842000" y="3517900"/>
          <p14:tracePt t="9476" x="5829300" y="3543300"/>
          <p14:tracePt t="9476" x="5803900" y="3587750"/>
          <p14:tracePt t="9495" x="5791200" y="3606800"/>
          <p14:tracePt t="9495" x="5778500" y="3625850"/>
          <p14:tracePt t="9511" x="5759450" y="3644900"/>
          <p14:tracePt t="9511" x="5746750" y="3657600"/>
          <p14:tracePt t="9528" x="5727700" y="3663950"/>
          <p14:tracePt t="9528" x="5708650" y="3683000"/>
          <p14:tracePt t="9545" x="5695950" y="3689350"/>
          <p14:tracePt t="9545" x="5676900" y="3702050"/>
          <p14:tracePt t="9545" x="5657850" y="3708400"/>
          <p14:tracePt t="9564" x="5645150" y="3714750"/>
          <p14:tracePt t="9564" x="5626100" y="3714750"/>
          <p14:tracePt t="9578" x="5613400" y="3721100"/>
          <p14:tracePt t="9578" x="5594350" y="3727450"/>
          <p14:tracePt t="9595" x="5581650" y="3733800"/>
          <p14:tracePt t="9595" x="5562600" y="3733800"/>
          <p14:tracePt t="9612" x="5549900" y="3740150"/>
          <p14:tracePt t="9612" x="5524500" y="3752850"/>
          <p14:tracePt t="9629" x="5518150" y="3759200"/>
          <p14:tracePt t="9629" x="5511800" y="3759200"/>
          <p14:tracePt t="9645" x="5505450" y="3765550"/>
          <p14:tracePt t="9645" x="5499100" y="3771900"/>
          <p14:tracePt t="9662" x="5492750" y="3778250"/>
          <p14:tracePt t="9662" x="5492750" y="3784600"/>
          <p14:tracePt t="9679" x="5480050" y="3790950"/>
          <p14:tracePt t="9694" x="5473700" y="3784600"/>
          <p14:tracePt t="9694" x="5467350" y="3784600"/>
          <p14:tracePt t="9713" x="5461000" y="3771900"/>
          <p14:tracePt t="9713" x="5448300" y="3765550"/>
          <p14:tracePt t="9729" x="5435600" y="3759200"/>
          <p14:tracePt t="9729" x="5416550" y="3752850"/>
          <p14:tracePt t="9729" x="5397500" y="3740150"/>
          <p14:tracePt t="9747" x="5365750" y="3727450"/>
          <p14:tracePt t="9761" x="5334000" y="3714750"/>
          <p14:tracePt t="9761" x="5245100" y="3676650"/>
          <p14:tracePt t="9779" x="5187950" y="3651250"/>
          <p14:tracePt t="9779" x="5118100" y="3632200"/>
          <p14:tracePt t="9796" x="5048250" y="3606800"/>
          <p14:tracePt t="9796" x="4959350" y="3581400"/>
          <p14:tracePt t="9812" x="4870450" y="3562350"/>
          <p14:tracePt t="9812" x="4768850" y="3549650"/>
          <p14:tracePt t="9829" x="4660900" y="3536950"/>
          <p14:tracePt t="9829" x="4546600" y="3524250"/>
          <p14:tracePt t="9829" x="4425950" y="3517900"/>
          <p14:tracePt t="9848" x="4298950" y="3511550"/>
          <p14:tracePt t="9861" x="4165600" y="3498850"/>
          <p14:tracePt t="9861" x="3886200" y="3467100"/>
          <p14:tracePt t="9879" x="3740150" y="3448050"/>
          <p14:tracePt t="9879" x="3600450" y="3422650"/>
          <p14:tracePt t="9896" x="3448050" y="3390900"/>
          <p14:tracePt t="9896" x="3295650" y="3359150"/>
          <p14:tracePt t="9912" x="3143250" y="3327400"/>
          <p14:tracePt t="9912" x="2832100" y="3263900"/>
          <p14:tracePt t="9929" x="2686050" y="3232150"/>
          <p14:tracePt t="9929" x="2533650" y="3206750"/>
          <p14:tracePt t="9946" x="2387600" y="3175000"/>
          <p14:tracePt t="9946" x="2254250" y="3155950"/>
          <p14:tracePt t="9963" x="2127250" y="3130550"/>
          <p14:tracePt t="9963" x="2006600" y="3111500"/>
          <p14:tracePt t="9980" x="1898650" y="3086100"/>
          <p14:tracePt t="9980" x="1701800" y="3041650"/>
          <p14:tracePt t="9996" x="1612900" y="3016250"/>
          <p14:tracePt t="9996" x="1530350" y="2990850"/>
          <p14:tracePt t="10013" x="1460500" y="2965450"/>
          <p14:tracePt t="10013" x="1390650" y="2946400"/>
          <p14:tracePt t="10030" x="1333500" y="2927350"/>
          <p14:tracePt t="10030" x="1238250" y="2895600"/>
          <p14:tracePt t="10048" x="1206500" y="2882900"/>
          <p14:tracePt t="10048" x="1174750" y="2870200"/>
          <p14:tracePt t="10064" x="1155700" y="2863850"/>
          <p14:tracePt t="10064" x="1143000" y="2851150"/>
          <p14:tracePt t="10080" x="1130300" y="2844800"/>
          <p14:tracePt t="10080" x="1123950" y="2838450"/>
          <p14:tracePt t="10097" x="1117600" y="2832100"/>
          <p14:tracePt t="10097" x="1117600" y="2825750"/>
          <p14:tracePt t="10114" x="1117600" y="2819400"/>
          <p14:tracePt t="10130" x="1123950" y="2825750"/>
          <p14:tracePt t="10163" x="1111250" y="2825750"/>
          <p14:tracePt t="10182" x="927100" y="2755900"/>
          <p14:tracePt t="10278" x="895350" y="2736850"/>
          <p14:tracePt t="10283" x="838200" y="2711450"/>
          <p14:tracePt t="10296" x="774700" y="2673350"/>
          <p14:tracePt t="10313" x="717550" y="2635250"/>
          <p14:tracePt t="10330" x="635000" y="2571750"/>
          <p14:tracePt t="10347" x="603250" y="2527300"/>
          <p14:tracePt t="10363" x="590550" y="2476500"/>
          <p14:tracePt t="10380" x="590550" y="2432050"/>
          <p14:tracePt t="10396" x="609600" y="2381250"/>
          <p14:tracePt t="10396" x="622300" y="2362200"/>
          <p14:tracePt t="10415" x="666750" y="2317750"/>
          <p14:tracePt t="10431" x="730250" y="2279650"/>
          <p14:tracePt t="10447" x="806450" y="2241550"/>
          <p14:tracePt t="10463" x="901700" y="2209800"/>
          <p14:tracePt t="10480" x="1009650" y="2178050"/>
          <p14:tracePt t="10497" x="1187450" y="2133600"/>
          <p14:tracePt t="10515" x="1314450" y="2114550"/>
          <p14:tracePt t="10530" x="1441450" y="2101850"/>
          <p14:tracePt t="10547" x="1574800" y="2101850"/>
          <p14:tracePt t="10547" x="1631950" y="2108200"/>
          <p14:tracePt t="10568" x="1695450" y="2114550"/>
          <p14:tracePt t="10580" x="1866900" y="2152650"/>
          <p14:tracePt t="10597" x="1962150" y="2184400"/>
          <p14:tracePt t="10614" x="2051050" y="2209800"/>
          <p14:tracePt t="10631" x="2146300" y="2241550"/>
          <p14:tracePt t="10647" x="2190750" y="2266950"/>
          <p14:tracePt t="10664" x="2216150" y="2298700"/>
          <p14:tracePt t="10681" x="2222500" y="2324100"/>
          <p14:tracePt t="10697" x="2209800" y="2368550"/>
          <p14:tracePt t="10715" x="2190750" y="2400300"/>
          <p14:tracePt t="10731" x="2152650" y="2419350"/>
          <p14:tracePt t="10748" x="2114550" y="2438400"/>
          <p14:tracePt t="10764" x="2063750" y="2451100"/>
          <p14:tracePt t="10764" x="2038350" y="2457450"/>
          <p14:tracePt t="10784" x="1987550" y="2470150"/>
          <p14:tracePt t="10799" x="1936750" y="2476500"/>
          <p14:tracePt t="10815" x="1879600" y="2489200"/>
          <p14:tracePt t="10831" x="1809750" y="2501900"/>
          <p14:tracePt t="10848" x="1746250" y="2520950"/>
          <p14:tracePt t="10865" x="1670050" y="2540000"/>
          <p14:tracePt t="10865" x="1638300" y="2546350"/>
          <p14:tracePt t="10883" x="1568450" y="2565400"/>
          <p14:tracePt t="10898" x="1504950" y="2578100"/>
          <p14:tracePt t="10915" x="1441450" y="2597150"/>
          <p14:tracePt t="10932" x="1358900" y="2616200"/>
          <p14:tracePt t="10948" x="1308100" y="2622550"/>
          <p14:tracePt t="10965" x="1263650" y="2628900"/>
          <p14:tracePt t="10982" x="1219200" y="2635250"/>
          <p14:tracePt t="10998" x="1168400" y="2635250"/>
          <p14:tracePt t="11015" x="1143000" y="2641600"/>
          <p14:tracePt t="11032" x="1123950" y="2647950"/>
          <p14:tracePt t="11049" x="1104900" y="2647950"/>
          <p14:tracePt t="11049" x="1098550" y="2647950"/>
          <p14:tracePt t="11068" x="1085850" y="2647950"/>
          <p14:tracePt t="11083" x="1079500" y="2647950"/>
          <p14:tracePt t="11098" x="1073150" y="2647950"/>
          <p14:tracePt t="11115" x="1073150" y="2641600"/>
          <p14:tracePt t="11133" x="1073150" y="2647950"/>
          <p14:tracePt t="11195" x="1079500" y="2654300"/>
          <p14:tracePt t="11218" x="1085850" y="2654300"/>
          <p14:tracePt t="11243" x="1092200" y="2654300"/>
          <p14:tracePt t="11314" x="1085850" y="2654300"/>
          <p14:tracePt t="11391" x="1085850" y="2647950"/>
          <p14:tracePt t="11503" x="1085850" y="2641600"/>
          <p14:tracePt t="11518" x="1092200" y="2635250"/>
          <p14:tracePt t="11534" x="1098550" y="2635250"/>
          <p14:tracePt t="11547" x="1104900" y="2628900"/>
          <p14:tracePt t="11562" x="1104900" y="2622550"/>
          <p14:tracePt t="11623" x="1104900" y="2616200"/>
          <p14:tracePt t="11707" x="1098550" y="2616200"/>
          <p14:tracePt t="11735" x="1098550" y="2609850"/>
          <p14:tracePt t="11782" x="1104900" y="2609850"/>
          <p14:tracePt t="11835" x="1111250" y="2609850"/>
          <p14:tracePt t="11895" x="1111250" y="2616200"/>
          <p14:tracePt t="12147" x="1117600" y="2616200"/>
          <p14:tracePt t="12215" x="1111250" y="2616200"/>
          <p14:tracePt t="12323" x="1104900" y="2616200"/>
          <p14:tracePt t="12367" x="1098550" y="2622550"/>
          <p14:tracePt t="12471" x="1098550" y="2616200"/>
          <p14:tracePt t="12567" x="1092200" y="2616200"/>
          <p14:tracePt t="12599" x="1085850" y="2622550"/>
          <p14:tracePt t="12635" x="1079500" y="2622550"/>
          <p14:tracePt t="12686" x="1073150" y="2622550"/>
          <p14:tracePt t="12727" x="1079500" y="2622550"/>
          <p14:tracePt t="12915" x="1085850" y="2628900"/>
          <p14:tracePt t="12935" x="1092200" y="2622550"/>
          <p14:tracePt t="12943" x="1092200" y="2616200"/>
          <p14:tracePt t="12954" x="1092200" y="2609850"/>
          <p14:tracePt t="12954" x="1092200" y="2597150"/>
          <p14:tracePt t="12972" x="1092200" y="2578100"/>
          <p14:tracePt t="12972" x="1098550" y="2546350"/>
          <p14:tracePt t="12989" x="1098550" y="2533650"/>
          <p14:tracePt t="12989" x="1098550" y="2520950"/>
          <p14:tracePt t="13006" x="1104900" y="2508250"/>
          <p14:tracePt t="13006" x="1104900" y="2495550"/>
          <p14:tracePt t="13023" x="1111250" y="2489200"/>
          <p14:tracePt t="13023" x="1117600" y="2476500"/>
          <p14:tracePt t="13040" x="1123950" y="2470150"/>
          <p14:tracePt t="13040" x="1143000" y="2463800"/>
          <p14:tracePt t="13056" x="1149350" y="2457450"/>
          <p14:tracePt t="13056" x="1155700" y="2451100"/>
          <p14:tracePt t="13073" x="1168400" y="2444750"/>
          <p14:tracePt t="13073" x="1181100" y="2438400"/>
          <p14:tracePt t="13089" x="1187450" y="2432050"/>
          <p14:tracePt t="13089" x="1206500" y="2419350"/>
          <p14:tracePt t="13107" x="1212850" y="2413000"/>
          <p14:tracePt t="13107" x="1225550" y="2406650"/>
          <p14:tracePt t="13124" x="1231900" y="2400300"/>
          <p14:tracePt t="13124" x="1238250" y="2393950"/>
          <p14:tracePt t="13142" x="1244600" y="2387600"/>
          <p14:tracePt t="13142" x="1244600" y="2381250"/>
          <p14:tracePt t="13157" x="1250950" y="2368550"/>
          <p14:tracePt t="13157" x="1250950" y="2362200"/>
          <p14:tracePt t="13157" x="1250950" y="2355850"/>
          <p14:tracePt t="13176" x="1250950" y="2349500"/>
          <p14:tracePt t="13188" x="1250950" y="2343150"/>
          <p14:tracePt t="13206" x="1238250" y="2336800"/>
          <p14:tracePt t="13206" x="1231900" y="2330450"/>
          <p14:tracePt t="13224" x="1225550" y="2330450"/>
          <p14:tracePt t="13239" x="1219200" y="2330450"/>
          <p14:tracePt t="13239" x="1212850" y="2330450"/>
          <p14:tracePt t="13256" x="1206500" y="2336800"/>
          <p14:tracePt t="13256" x="1200150" y="2336800"/>
          <p14:tracePt t="13256" x="1193800" y="2336800"/>
          <p14:tracePt t="13276" x="1187450" y="2330450"/>
          <p14:tracePt t="13276" x="1181100" y="2330450"/>
          <p14:tracePt t="13290" x="1174750" y="2324100"/>
          <p14:tracePt t="13290" x="1168400" y="2324100"/>
          <p14:tracePt t="13307" x="1168400" y="2317750"/>
          <p14:tracePt t="13307" x="1162050" y="2317750"/>
          <p14:tracePt t="13324" x="1155700" y="2317750"/>
          <p14:tracePt t="13324" x="1143000" y="2317750"/>
          <p14:tracePt t="13340" x="1136650" y="2311400"/>
          <p14:tracePt t="13340" x="1111250" y="2311400"/>
          <p14:tracePt t="13357" x="876300" y="2209800"/>
          <p14:tracePt t="13441" x="857250" y="2190750"/>
          <p14:tracePt t="13447" x="838200" y="2159000"/>
          <p14:tracePt t="13456" x="812800" y="2101850"/>
          <p14:tracePt t="13456" x="800100" y="2063750"/>
          <p14:tracePt t="13476" x="793750" y="1993900"/>
          <p14:tracePt t="13491" x="806450" y="1917700"/>
          <p14:tracePt t="13507" x="844550" y="1854200"/>
          <p14:tracePt t="13523" x="908050" y="1803400"/>
          <p14:tracePt t="13540" x="996950" y="1758950"/>
          <p14:tracePt t="13557" x="1098550" y="1733550"/>
          <p14:tracePt t="13557" x="1155700" y="1727200"/>
          <p14:tracePt t="13576" x="1263650" y="1720850"/>
          <p14:tracePt t="13590" x="1371600" y="1733550"/>
          <p14:tracePt t="13607" x="1473200" y="1758950"/>
          <p14:tracePt t="13624" x="1562100" y="1803400"/>
          <p14:tracePt t="13641" x="1657350" y="1879600"/>
          <p14:tracePt t="13657" x="1689100" y="1930400"/>
          <p14:tracePt t="13674" x="1689100" y="1981200"/>
          <p14:tracePt t="13691" x="1631950" y="2057400"/>
          <p14:tracePt t="13707" x="1562100" y="2101850"/>
          <p14:tracePt t="13724" x="1479550" y="2146300"/>
          <p14:tracePt t="13741" x="1384300" y="2184400"/>
          <p14:tracePt t="13757" x="1250950" y="2222500"/>
          <p14:tracePt t="13776" x="1168400" y="2241550"/>
          <p14:tracePt t="13791" x="1104900" y="2260600"/>
          <p14:tracePt t="13808" x="1066800" y="2273300"/>
          <p14:tracePt t="13808" x="1054100" y="2286000"/>
          <p14:tracePt t="13828" x="1047750" y="2286000"/>
          <p14:tracePt t="13840" x="1041400" y="2292350"/>
          <p14:tracePt t="13840" x="1047750" y="2311400"/>
          <p14:tracePt t="13860" x="1054100" y="2317750"/>
          <p14:tracePt t="13860" x="1066800" y="2336800"/>
          <p14:tracePt t="13876" x="1073150" y="2349500"/>
          <p14:tracePt t="13876" x="1085850" y="2368550"/>
          <p14:tracePt t="13892" x="1098550" y="2387600"/>
          <p14:tracePt t="13892" x="1104900" y="2406650"/>
          <p14:tracePt t="13892" x="1117600" y="2425700"/>
          <p14:tracePt t="13911" x="1123950" y="2444750"/>
          <p14:tracePt t="13924" x="1130300" y="2470150"/>
          <p14:tracePt t="13924" x="1136650" y="2489200"/>
          <p14:tracePt t="13944" x="1136650" y="2533650"/>
          <p14:tracePt t="13944" x="1136650" y="2559050"/>
          <p14:tracePt t="13959" x="1130300" y="2584450"/>
          <p14:tracePt t="13959" x="1130300" y="2609850"/>
          <p14:tracePt t="13976" x="1117600" y="2641600"/>
          <p14:tracePt t="13976" x="1111250" y="2667000"/>
          <p14:tracePt t="13993" x="1104900" y="2692400"/>
          <p14:tracePt t="13993" x="1079500" y="2736850"/>
          <p14:tracePt t="14009" x="1066800" y="2755900"/>
          <p14:tracePt t="14009" x="1054100" y="2774950"/>
          <p14:tracePt t="14027" x="1041400" y="2787650"/>
          <p14:tracePt t="14027" x="1028700" y="2800350"/>
          <p14:tracePt t="14043" x="1016000" y="2813050"/>
          <p14:tracePt t="14043" x="1003300" y="2819400"/>
          <p14:tracePt t="14059" x="996950" y="2825750"/>
          <p14:tracePt t="14059" x="965200" y="2832100"/>
          <p14:tracePt t="14077" x="952500" y="2825750"/>
          <p14:tracePt t="14093" x="762000" y="2692400"/>
          <p14:tracePt t="14093" x="755650" y="2679700"/>
          <p14:tracePt t="14187" x="755650" y="2673350"/>
          <p14:tracePt t="14195" x="755650" y="2660650"/>
          <p14:tracePt t="14208" x="781050" y="2641600"/>
          <p14:tracePt t="14228" x="825500" y="2635250"/>
          <p14:tracePt t="14243" x="889000" y="2628900"/>
          <p14:tracePt t="14259" x="965200" y="2616200"/>
          <p14:tracePt t="14276" x="1054100" y="2603500"/>
          <p14:tracePt t="14292" x="1200150" y="2597150"/>
          <p14:tracePt t="14309" x="1295400" y="2597150"/>
          <p14:tracePt t="14327" x="1403350" y="2597150"/>
          <p14:tracePt t="14343" x="1504950" y="2603500"/>
          <p14:tracePt t="14359" x="1651000" y="2597150"/>
          <p14:tracePt t="14376" x="1739900" y="2597150"/>
          <p14:tracePt t="14393" x="1816100" y="2590800"/>
          <p14:tracePt t="14409" x="1905000" y="2584450"/>
          <p14:tracePt t="14427" x="1955800" y="2584450"/>
          <p14:tracePt t="14443" x="1993900" y="2590800"/>
          <p14:tracePt t="14460" x="2025650" y="2597150"/>
          <p14:tracePt t="14476" x="2051050" y="2597150"/>
          <p14:tracePt t="14476" x="2057400" y="2597150"/>
          <p14:tracePt t="14496" x="2076450" y="2603500"/>
          <p14:tracePt t="14511" x="2082800" y="2603500"/>
          <p14:tracePt t="14535" x="2089150" y="2609850"/>
          <p14:tracePt t="14547" x="2082800" y="2609850"/>
          <p14:tracePt t="14726" x="2082800" y="2616200"/>
          <p14:tracePt t="14766" x="2076450" y="2616200"/>
          <p14:tracePt t="14783" x="2070100" y="2616200"/>
          <p14:tracePt t="14795" x="2063750" y="2616200"/>
          <p14:tracePt t="14811" x="2057400" y="2616200"/>
          <p14:tracePt t="14826" x="2051050" y="2622550"/>
          <p14:tracePt t="14842" x="2044700" y="2628900"/>
          <p14:tracePt t="14863" x="2038350" y="2628900"/>
          <p14:tracePt t="14887" x="2038350" y="2635250"/>
          <p14:tracePt t="14939" x="2032000" y="2641600"/>
          <p14:tracePt t="15006" x="2032000" y="2635250"/>
          <p14:tracePt t="15023" x="2025650" y="2635250"/>
          <p14:tracePt t="15035" x="2019300" y="2635250"/>
          <p14:tracePt t="15051" x="2012950" y="2628900"/>
          <p14:tracePt t="15066" x="2006600" y="2628900"/>
          <p14:tracePt t="15083" x="2000250" y="2628900"/>
          <p14:tracePt t="15095" x="1993900" y="2635250"/>
          <p14:tracePt t="15111" x="1987550" y="2635250"/>
          <p14:tracePt t="15129" x="1987550" y="2628900"/>
          <p14:tracePt t="15148" x="1993900" y="2622550"/>
          <p14:tracePt t="15263" x="2000250" y="2616200"/>
          <p14:tracePt t="15283" x="2006600" y="2616200"/>
          <p14:tracePt t="15315" x="2012950" y="2616200"/>
          <p14:tracePt t="15343" x="2019300" y="2616200"/>
          <p14:tracePt t="15367" x="2025650" y="2616200"/>
          <p14:tracePt t="15394" x="2038350" y="2616200"/>
          <p14:tracePt t="15411" x="2044700" y="2616200"/>
          <p14:tracePt t="15427" x="2057400" y="2622550"/>
          <p14:tracePt t="15435" x="2076450" y="2628900"/>
          <p14:tracePt t="15448" x="2108200" y="2641600"/>
          <p14:tracePt t="15463" x="2120900" y="2647950"/>
          <p14:tracePt t="15480" x="2159000" y="2654300"/>
          <p14:tracePt t="15480" x="2184400" y="2654300"/>
          <p14:tracePt t="15480" x="2203450" y="2654300"/>
          <p14:tracePt t="15499" x="2228850" y="2647950"/>
          <p14:tracePt t="15513" x="2260600" y="2641600"/>
          <p14:tracePt t="15513" x="2324100" y="2628900"/>
          <p14:tracePt t="15532" x="2355850" y="2622550"/>
          <p14:tracePt t="15532" x="2393950" y="2616200"/>
          <p14:tracePt t="15548" x="2438400" y="2616200"/>
          <p14:tracePt t="15548" x="2482850" y="2609850"/>
          <p14:tracePt t="15565" x="2533650" y="2609850"/>
          <p14:tracePt t="15565" x="2590800" y="2609850"/>
          <p14:tracePt t="15565" x="2654300" y="2603500"/>
          <p14:tracePt t="15583" x="2724150" y="2603500"/>
          <p14:tracePt t="15597" x="2800350" y="2597150"/>
          <p14:tracePt t="15597" x="2990850" y="2578100"/>
          <p14:tracePt t="15615" x="3098800" y="2565400"/>
          <p14:tracePt t="15819" x="7232650" y="2241550"/>
          <p14:tracePt t="15819" x="7277100" y="2254250"/>
          <p14:tracePt t="15832" x="7327900" y="2273300"/>
          <p14:tracePt t="15832" x="7385050" y="2292350"/>
          <p14:tracePt t="15849" x="7448550" y="2311400"/>
          <p14:tracePt t="15849" x="7512050" y="2336800"/>
          <p14:tracePt t="15865" x="7575550" y="2362200"/>
          <p14:tracePt t="15865" x="7626350" y="2387600"/>
          <p14:tracePt t="15865" x="7670800" y="2406650"/>
          <p14:tracePt t="15884" x="7715250" y="2425700"/>
          <p14:tracePt t="15884" x="7747000" y="2444750"/>
          <p14:tracePt t="15899" x="7772400" y="2463800"/>
          <p14:tracePt t="15899" x="7791450" y="2476500"/>
          <p14:tracePt t="15916" x="7810500" y="2489200"/>
          <p14:tracePt t="15916" x="7816850" y="2495550"/>
          <p14:tracePt t="15932" x="7823200" y="2501900"/>
          <p14:tracePt t="15932" x="7823200" y="2514600"/>
          <p14:tracePt t="15949" x="7816850" y="2520950"/>
          <p14:tracePt t="15949" x="7810500" y="2527300"/>
          <p14:tracePt t="15949" x="7797800" y="2533650"/>
          <p14:tracePt t="15968" x="7778750" y="2540000"/>
          <p14:tracePt t="15981" x="7759700" y="2546350"/>
          <p14:tracePt t="15981" x="7715250" y="2559050"/>
          <p14:tracePt t="15999" x="7696200" y="2565400"/>
          <p14:tracePt t="15999" x="7670800" y="2571750"/>
          <p14:tracePt t="16016" x="7645400" y="2578100"/>
          <p14:tracePt t="16016" x="7620000" y="2584450"/>
          <p14:tracePt t="16033" x="7594600" y="2590800"/>
          <p14:tracePt t="16033" x="7569200" y="2597150"/>
          <p14:tracePt t="16033" x="7543800" y="2609850"/>
          <p14:tracePt t="16051" x="7524750" y="2616200"/>
          <p14:tracePt t="16051" x="7505700" y="2622550"/>
          <p14:tracePt t="16066" x="7493000" y="2635250"/>
          <p14:tracePt t="16066" x="7480300" y="2641600"/>
          <p14:tracePt t="16083" x="7461250" y="2654300"/>
          <p14:tracePt t="16083" x="7448550" y="2660650"/>
          <p14:tracePt t="16099" x="7435850" y="2667000"/>
          <p14:tracePt t="16099" x="7423150" y="2679700"/>
          <p14:tracePt t="16116" x="7410450" y="2686050"/>
          <p14:tracePt t="16116" x="7378700" y="2711450"/>
          <p14:tracePt t="16135" x="7359650" y="2724150"/>
          <p14:tracePt t="16135" x="7340600" y="2730500"/>
          <p14:tracePt t="16149" x="7321550" y="2736850"/>
          <p14:tracePt t="16149" x="7302500" y="2736850"/>
          <p14:tracePt t="16166" x="7283450" y="2736850"/>
          <p14:tracePt t="16166" x="7258050" y="2730500"/>
          <p14:tracePt t="16185" x="6972300" y="2527300"/>
          <p14:tracePt t="16253" x="6946900" y="2508250"/>
          <p14:tracePt t="16259" x="6927850" y="2482850"/>
          <p14:tracePt t="16267" x="6902450" y="2444750"/>
          <p14:tracePt t="16283" x="6896100" y="2413000"/>
          <p14:tracePt t="16299" x="6921500" y="2374900"/>
          <p14:tracePt t="16316" x="6972300" y="2336800"/>
          <p14:tracePt t="16332" x="7061200" y="2298700"/>
          <p14:tracePt t="16332" x="7118350" y="2273300"/>
          <p14:tracePt t="16352" x="7251700" y="2235200"/>
          <p14:tracePt t="16366" x="7397750" y="2197100"/>
          <p14:tracePt t="16382" x="7562850" y="2171700"/>
          <p14:tracePt t="16399" x="7734300" y="2165350"/>
          <p14:tracePt t="16416" x="7988300" y="2178050"/>
          <p14:tracePt t="16433" x="8147050" y="2209800"/>
          <p14:tracePt t="16449" x="8274050" y="2254250"/>
          <p14:tracePt t="16466" x="8426450" y="2343150"/>
          <p14:tracePt t="16483" x="8496300" y="2406650"/>
          <p14:tracePt t="16500" x="8534400" y="2457450"/>
          <p14:tracePt t="16516" x="8540750" y="2501900"/>
          <p14:tracePt t="16533" x="8502650" y="2565400"/>
          <p14:tracePt t="16551" x="8445500" y="2609850"/>
          <p14:tracePt t="16567" x="8362950" y="2654300"/>
          <p14:tracePt t="16583" x="8274050" y="2698750"/>
          <p14:tracePt t="16600" x="8166100" y="2730500"/>
          <p14:tracePt t="16617" x="8051800" y="2762250"/>
          <p14:tracePt t="16617" x="7994650" y="2768600"/>
          <p14:tracePt t="16636" x="7874000" y="2787650"/>
          <p14:tracePt t="16651" x="7747000" y="2800350"/>
          <p14:tracePt t="16667" x="7620000" y="2800350"/>
          <p14:tracePt t="16684" x="7505700" y="2800350"/>
          <p14:tracePt t="16700" x="7397750" y="2800350"/>
          <p14:tracePt t="16700" x="7353300" y="2800350"/>
          <p14:tracePt t="16720" x="7270750" y="2800350"/>
          <p14:tracePt t="16734" x="7200900" y="2800350"/>
          <p14:tracePt t="16750" x="7156450" y="2800350"/>
          <p14:tracePt t="16767" x="7118350" y="2800350"/>
          <p14:tracePt t="16784" x="7105650" y="2794000"/>
          <p14:tracePt t="16800" x="7112000" y="2787650"/>
          <p14:tracePt t="16843" x="7118350" y="2781300"/>
          <p14:tracePt t="16859" x="7124700" y="2774950"/>
          <p14:tracePt t="16875" x="7131050" y="2768600"/>
          <p14:tracePt t="16911" x="7131050" y="2762250"/>
          <p14:tracePt t="16935" x="7131050" y="2755900"/>
          <p14:tracePt t="16959" x="7124700" y="2749550"/>
          <p14:tracePt t="16979" x="7118350" y="2743200"/>
          <p14:tracePt t="17010" x="7112000" y="2743200"/>
          <p14:tracePt t="17039" x="7118350" y="2749550"/>
          <p14:tracePt t="17091" x="7112000" y="2755900"/>
          <p14:tracePt t="17107" x="7080250" y="2762250"/>
          <p14:tracePt t="17122" x="7054850" y="2762250"/>
          <p14:tracePt t="17130" x="7023100" y="2768600"/>
          <p14:tracePt t="17139" x="6978650" y="2768600"/>
          <p14:tracePt t="17139" x="6927850" y="2768600"/>
          <p14:tracePt t="17153" x="6870700" y="2768600"/>
          <p14:tracePt t="17153" x="6800850" y="2768600"/>
          <p14:tracePt t="17170" x="6724650" y="2774950"/>
          <p14:tracePt t="17170" x="6642100" y="2781300"/>
          <p14:tracePt t="17186" x="6546850" y="2794000"/>
          <p14:tracePt t="17186" x="6330950" y="2825750"/>
          <p14:tracePt t="17203" x="6203950" y="2844800"/>
          <p14:tracePt t="17203" x="6070600" y="2870200"/>
          <p14:tracePt t="17220" x="5930900" y="2901950"/>
          <p14:tracePt t="17220" x="5778500" y="2927350"/>
          <p14:tracePt t="17237" x="5613400" y="2959100"/>
          <p14:tracePt t="17237" x="5441950" y="2990850"/>
          <p14:tracePt t="17253" x="5270500" y="3028950"/>
          <p14:tracePt t="17253" x="5086350" y="3060700"/>
          <p14:tracePt t="17253" x="4908550" y="3092450"/>
          <p14:tracePt t="17272" x="4718050" y="3124200"/>
          <p14:tracePt t="17272" x="4527550" y="3162300"/>
          <p14:tracePt t="17287" x="4337050" y="3194050"/>
          <p14:tracePt t="17287" x="4146550" y="3232150"/>
          <p14:tracePt t="17304" x="3956050" y="3270250"/>
          <p14:tracePt t="17304" x="3771900" y="3302000"/>
          <p14:tracePt t="17320" x="3587750" y="3340100"/>
          <p14:tracePt t="17320" x="3403600" y="3378200"/>
          <p14:tracePt t="17337" x="3225800" y="3409950"/>
          <p14:tracePt t="17337" x="3054350" y="3441700"/>
          <p14:tracePt t="17337" x="2889250" y="3473450"/>
          <p14:tracePt t="17356" x="2730500" y="3498850"/>
          <p14:tracePt t="17368" x="2578100" y="3517900"/>
          <p14:tracePt t="17368" x="2292350" y="3556000"/>
          <p14:tracePt t="17387" x="2165350" y="3568700"/>
          <p14:tracePt t="17387" x="2044700" y="3575050"/>
          <p14:tracePt t="17404" x="1930400" y="3587750"/>
          <p14:tracePt t="17404" x="1822450" y="3594100"/>
          <p14:tracePt t="17420" x="1714500" y="3606800"/>
          <p14:tracePt t="17420" x="1619250" y="3619500"/>
          <p14:tracePt t="17420" x="1530350" y="3625850"/>
          <p14:tracePt t="17439" x="1447800" y="3638550"/>
          <p14:tracePt t="17439" x="1371600" y="3644900"/>
          <p14:tracePt t="17454" x="1308100" y="3651250"/>
          <p14:tracePt t="17454" x="1250950" y="3657600"/>
          <p14:tracePt t="17470" x="1200150" y="3657600"/>
          <p14:tracePt t="17470" x="1162050" y="3651250"/>
          <p14:tracePt t="17487" x="1130300" y="3651250"/>
          <p14:tracePt t="17487" x="1079500" y="3638550"/>
          <p14:tracePt t="17504" x="1060450" y="3632200"/>
          <p14:tracePt t="17504" x="1047750" y="3625850"/>
          <p14:tracePt t="17521" x="1035050" y="3619500"/>
          <p14:tracePt t="17521" x="1028700" y="3619500"/>
          <p14:tracePt t="17537" x="1022350" y="3613150"/>
          <p14:tracePt t="17553" x="1016000" y="3613150"/>
          <p14:tracePt t="17571" x="1016000" y="3619500"/>
          <p14:tracePt t="17571" x="1022350" y="3619500"/>
          <p14:tracePt t="17588" x="1022350" y="3625850"/>
          <p14:tracePt t="17588" x="1028700" y="3632200"/>
          <p14:tracePt t="17604" x="1028700" y="3644900"/>
          <p14:tracePt t="17604" x="1035050" y="3651250"/>
          <p14:tracePt t="17604" x="1041400" y="3657600"/>
          <p14:tracePt t="17623" x="1047750" y="3670300"/>
          <p14:tracePt t="17636" x="1047750" y="3676650"/>
          <p14:tracePt t="17636" x="1054100" y="3689350"/>
          <p14:tracePt t="17655" x="1060450" y="3708400"/>
          <p14:tracePt t="17655" x="1066800" y="3721100"/>
          <p14:tracePt t="17672" x="1066800" y="3727450"/>
          <p14:tracePt t="17672" x="1066800" y="3740150"/>
          <p14:tracePt t="17688" x="1054100" y="3746500"/>
          <p14:tracePt t="17705" x="850900" y="3727450"/>
          <p14:tracePt t="17778" x="831850" y="3714750"/>
          <p14:tracePt t="17783" x="812800" y="3695700"/>
          <p14:tracePt t="17791" x="781050" y="3644900"/>
          <p14:tracePt t="17804" x="755650" y="3587750"/>
          <p14:tracePt t="17821" x="742950" y="3524250"/>
          <p14:tracePt t="17837" x="749300" y="3473450"/>
          <p14:tracePt t="17854" x="793750" y="3403600"/>
          <p14:tracePt t="17871" x="863600" y="3365500"/>
          <p14:tracePt t="17887" x="965200" y="3327400"/>
          <p14:tracePt t="17904" x="1092200" y="3302000"/>
          <p14:tracePt t="17904" x="1168400" y="3295650"/>
          <p14:tracePt t="17924" x="1320800" y="3295650"/>
          <p14:tracePt t="17939" x="1466850" y="3302000"/>
          <p14:tracePt t="17956" x="1612900" y="3314700"/>
          <p14:tracePt t="17971" x="1752600" y="3327400"/>
          <p14:tracePt t="17988" x="1866900" y="3340100"/>
          <p14:tracePt t="18004" x="1962150" y="3352800"/>
          <p14:tracePt t="18004" x="2000250" y="3365500"/>
          <p14:tracePt t="18024" x="2051050" y="3397250"/>
          <p14:tracePt t="18039" x="2076450" y="3441700"/>
          <p14:tracePt t="18055" x="2070100" y="3492500"/>
          <p14:tracePt t="18071" x="2038350" y="3543300"/>
          <p14:tracePt t="18088" x="1943100" y="3606800"/>
          <p14:tracePt t="18105" x="1854200" y="3638550"/>
          <p14:tracePt t="18121" x="1746250" y="3663950"/>
          <p14:tracePt t="18140" x="1625600" y="3683000"/>
          <p14:tracePt t="18155" x="1441450" y="3689350"/>
          <p14:tracePt t="18172" x="1314450" y="3683000"/>
          <p14:tracePt t="18188" x="1206500" y="3670300"/>
          <p14:tracePt t="18205" x="1054100" y="3644900"/>
          <p14:tracePt t="18223" x="971550" y="3632200"/>
          <p14:tracePt t="18239" x="914400" y="3625850"/>
          <p14:tracePt t="18255" x="876300" y="3619500"/>
          <p14:tracePt t="18272" x="863600" y="3594100"/>
          <p14:tracePt t="18289" x="869950" y="3517900"/>
          <p14:tracePt t="18307" x="876300" y="3479800"/>
          <p14:tracePt t="18307" x="889000" y="3441700"/>
          <p14:tracePt t="18324" x="895350" y="3397250"/>
          <p14:tracePt t="18324" x="908050" y="3359150"/>
          <p14:tracePt t="18340" x="927100" y="3321050"/>
          <p14:tracePt t="18340" x="939800" y="3276600"/>
          <p14:tracePt t="18357" x="958850" y="3238500"/>
          <p14:tracePt t="18357" x="977900" y="3200400"/>
          <p14:tracePt t="18357" x="996950" y="3162300"/>
          <p14:tracePt t="18376" x="1016000" y="3130550"/>
          <p14:tracePt t="18389" x="1035050" y="3092450"/>
          <p14:tracePt t="18389" x="1060450" y="3022600"/>
          <p14:tracePt t="18407" x="1073150" y="2984500"/>
          <p14:tracePt t="18407" x="1085850" y="2946400"/>
          <p14:tracePt t="18423" x="1092200" y="2908300"/>
          <p14:tracePt t="18423" x="1098550" y="2876550"/>
          <p14:tracePt t="18440" x="1098550" y="2838450"/>
          <p14:tracePt t="18440" x="1104900" y="2806700"/>
          <p14:tracePt t="18457" x="1104900" y="2774950"/>
          <p14:tracePt t="18457" x="1104900" y="2724150"/>
          <p14:tracePt t="18474" x="1104900" y="2705100"/>
          <p14:tracePt t="18474" x="1104900" y="2686050"/>
          <p14:tracePt t="18490" x="1104900" y="2673350"/>
          <p14:tracePt t="18490" x="1104900" y="2667000"/>
          <p14:tracePt t="18508" x="1104900" y="2660650"/>
          <p14:tracePt t="18508" x="1104900" y="2654300"/>
          <p14:tracePt t="18524" x="1098550" y="2647950"/>
          <p14:tracePt t="18524" x="1092200" y="2635250"/>
          <p14:tracePt t="18541" x="908050" y="2559050"/>
          <p14:tracePt t="18625" x="882650" y="2552700"/>
          <p14:tracePt t="18631" x="863600" y="2540000"/>
          <p14:tracePt t="18640" x="825500" y="2501900"/>
          <p14:tracePt t="18657" x="800100" y="2451100"/>
          <p14:tracePt t="18657" x="793750" y="2425700"/>
          <p14:tracePt t="18676" x="812800" y="2368550"/>
          <p14:tracePt t="18691" x="857250" y="2317750"/>
          <p14:tracePt t="18707" x="939800" y="2279650"/>
          <p14:tracePt t="18723" x="1041400" y="2241550"/>
          <p14:tracePt t="18740" x="1168400" y="2203450"/>
          <p14:tracePt t="18757" x="1384300" y="2178050"/>
          <p14:tracePt t="18774" x="1536700" y="2178050"/>
          <p14:tracePt t="18790" x="1682750" y="2197100"/>
          <p14:tracePt t="18807" x="1866900" y="2254250"/>
          <p14:tracePt t="18824" x="1962150" y="2292350"/>
          <p14:tracePt t="18840" x="2025650" y="2330450"/>
          <p14:tracePt t="18857" x="2057400" y="2362200"/>
          <p14:tracePt t="18874" x="2051050" y="2413000"/>
          <p14:tracePt t="18891" x="2006600" y="2451100"/>
          <p14:tracePt t="18907" x="1936750" y="2482850"/>
          <p14:tracePt t="18924" x="1847850" y="2514600"/>
          <p14:tracePt t="18924" x="1797050" y="2527300"/>
          <p14:tracePt t="18943" x="1695450" y="2546350"/>
          <p14:tracePt t="18959" x="1587500" y="2565400"/>
          <p14:tracePt t="18976" x="1492250" y="2584450"/>
          <p14:tracePt t="18991" x="1409700" y="2597150"/>
          <p14:tracePt t="19008" x="1358900" y="2609850"/>
          <p14:tracePt t="19024" x="1333500" y="2616200"/>
          <p14:tracePt t="19024" x="1327150" y="2616200"/>
          <p14:tracePt t="19044" x="1327150" y="2609850"/>
          <p14:tracePt t="19059" x="1333500" y="2603500"/>
          <p14:tracePt t="19059" x="1346200" y="2597150"/>
          <p14:tracePt t="19059" x="1358900" y="2584450"/>
          <p14:tracePt t="19079" x="1371600" y="2571750"/>
          <p14:tracePt t="19091" x="1390650" y="2559050"/>
          <p14:tracePt t="19091" x="1416050" y="2552700"/>
          <p14:tracePt t="19091" x="1441450" y="2540000"/>
          <p14:tracePt t="19111" x="1466850" y="2533650"/>
          <p14:tracePt t="19111" x="1492250" y="2520950"/>
          <p14:tracePt t="19128" x="1517650" y="2514600"/>
          <p14:tracePt t="19128" x="1543050" y="2514600"/>
          <p14:tracePt t="19143" x="1568450" y="2508250"/>
          <p14:tracePt t="19143" x="1593850" y="2508250"/>
          <p14:tracePt t="19159" x="1612900" y="2508250"/>
          <p14:tracePt t="19159" x="1638300" y="2514600"/>
          <p14:tracePt t="19159" x="1657350" y="2514600"/>
          <p14:tracePt t="19179" x="1682750" y="2520950"/>
          <p14:tracePt t="19179" x="1701800" y="2527300"/>
          <p14:tracePt t="19193" x="1720850" y="2533650"/>
          <p14:tracePt t="19193" x="1739900" y="2540000"/>
          <p14:tracePt t="19210" x="1752600" y="2552700"/>
          <p14:tracePt t="19210" x="1771650" y="2565400"/>
          <p14:tracePt t="19227" x="1790700" y="2578100"/>
          <p14:tracePt t="19227" x="1816100" y="2609850"/>
          <p14:tracePt t="19243" x="1835150" y="2628900"/>
          <p14:tracePt t="19243" x="1847850" y="2647950"/>
          <p14:tracePt t="19260" x="1860550" y="2673350"/>
          <p14:tracePt t="19260" x="1873250" y="2692400"/>
          <p14:tracePt t="19277" x="1892300" y="2711450"/>
          <p14:tracePt t="19277" x="1905000" y="2724150"/>
          <p14:tracePt t="19293" x="1924050" y="2743200"/>
          <p14:tracePt t="19293" x="1936750" y="2755900"/>
          <p14:tracePt t="19293" x="1955800" y="2762250"/>
          <p14:tracePt t="19312" x="1974850" y="2768600"/>
          <p14:tracePt t="19312" x="1993900" y="2774950"/>
          <p14:tracePt t="19328" x="2012950" y="2774950"/>
          <p14:tracePt t="19328" x="2025650" y="2774950"/>
          <p14:tracePt t="19343" x="2044700" y="2774950"/>
          <p14:tracePt t="19343" x="2057400" y="2768600"/>
          <p14:tracePt t="19360" x="2070100" y="2762250"/>
          <p14:tracePt t="19360" x="2082800" y="2755900"/>
          <p14:tracePt t="19377" x="2089150" y="2743200"/>
          <p14:tracePt t="19377" x="2101850" y="2730500"/>
          <p14:tracePt t="19377" x="2108200" y="2717800"/>
          <p14:tracePt t="19395" x="2114550" y="2698750"/>
          <p14:tracePt t="19409" x="2114550" y="2679700"/>
          <p14:tracePt t="19409" x="2120900" y="2641600"/>
          <p14:tracePt t="19427" x="2120900" y="2622550"/>
          <p14:tracePt t="19427" x="2120900" y="2603500"/>
          <p14:tracePt t="19443" x="2120900" y="2584450"/>
          <p14:tracePt t="19443" x="2120900" y="2571750"/>
          <p14:tracePt t="19460" x="2114550" y="2552700"/>
          <p14:tracePt t="19460" x="2114550" y="2546350"/>
          <p14:tracePt t="19460" x="2114550" y="2533650"/>
          <p14:tracePt t="19479" x="2108200" y="2527300"/>
          <p14:tracePt t="19479" x="2108200" y="2514600"/>
          <p14:tracePt t="19494" x="2101850" y="2514600"/>
          <p14:tracePt t="19509" x="2101850" y="2508250"/>
          <p14:tracePt t="19526" x="2108200" y="2514600"/>
          <p14:tracePt t="19543" x="2120900" y="2520950"/>
          <p14:tracePt t="19559" x="2127250" y="2527300"/>
          <p14:tracePt t="19576" x="2139950" y="2533650"/>
          <p14:tracePt t="19592" x="2152650" y="2540000"/>
          <p14:tracePt t="19611" x="2311400" y="2647950"/>
          <p14:tracePt t="19697" x="2330450" y="2679700"/>
          <p14:tracePt t="19703" x="2343150" y="2717800"/>
          <p14:tracePt t="19711" x="2368550" y="2813050"/>
          <p14:tracePt t="19727" x="2387600" y="2908300"/>
          <p14:tracePt t="19743" x="2393950" y="3009900"/>
          <p14:tracePt t="19760" x="2393950" y="3111500"/>
          <p14:tracePt t="19760" x="2393950" y="3162300"/>
          <p14:tracePt t="19779" x="2381250" y="3257550"/>
          <p14:tracePt t="19794" x="2362200" y="3346450"/>
          <p14:tracePt t="19810" x="2330450" y="3429000"/>
          <p14:tracePt t="19827" x="2286000" y="3524250"/>
          <p14:tracePt t="19844" x="2254250" y="3568700"/>
          <p14:tracePt t="19860" x="2216150" y="3606800"/>
          <p14:tracePt t="19877" x="2190750" y="3632200"/>
          <p14:tracePt t="19894" x="2171700" y="3644900"/>
          <p14:tracePt t="19911" x="2171700" y="3632200"/>
          <p14:tracePt t="19935" x="2178050" y="3619500"/>
          <p14:tracePt t="19944" x="2184400" y="3600450"/>
          <p14:tracePt t="19944" x="2190750" y="3581400"/>
          <p14:tracePt t="19944" x="2197100" y="3562350"/>
          <p14:tracePt t="19964" x="2203450" y="3543300"/>
          <p14:tracePt t="19964" x="2216150" y="3530600"/>
          <p14:tracePt t="19979" x="2222500" y="3517900"/>
          <p14:tracePt t="19979" x="2228850" y="3511550"/>
          <p14:tracePt t="19996" x="2241550" y="3505200"/>
          <p14:tracePt t="19996" x="2247900" y="3505200"/>
          <p14:tracePt t="20012" x="2254250" y="3505200"/>
          <p14:tracePt t="20012" x="2260600" y="3505200"/>
          <p14:tracePt t="20029" x="2266950" y="3511550"/>
          <p14:tracePt t="20029" x="2273300" y="3511550"/>
          <p14:tracePt t="20029" x="2279650" y="3517900"/>
          <p14:tracePt t="20048" x="2286000" y="3524250"/>
          <p14:tracePt t="20061" x="2286000" y="3530600"/>
          <p14:tracePt t="20061" x="2286000" y="3549650"/>
          <p14:tracePt t="20079" x="2286000" y="3562350"/>
          <p14:tracePt t="20079" x="2286000" y="3575050"/>
          <p14:tracePt t="20095" x="2279650" y="3581400"/>
          <p14:tracePt t="20095" x="2279650" y="3594100"/>
          <p14:tracePt t="20112" x="2273300" y="3606800"/>
          <p14:tracePt t="20112" x="2273300" y="3613150"/>
          <p14:tracePt t="20112" x="2266950" y="3625850"/>
          <p14:tracePt t="20132" x="2260600" y="3632200"/>
          <p14:tracePt t="20132" x="2260600" y="3638550"/>
          <p14:tracePt t="20146" x="2254250" y="3644900"/>
          <p14:tracePt t="20146" x="2247900" y="3651250"/>
          <p14:tracePt t="20163" x="2247900" y="3657600"/>
          <p14:tracePt t="20178" x="2241550" y="3663950"/>
          <p14:tracePt t="20195" x="2235200" y="3670300"/>
          <p14:tracePt t="20211" x="2241550" y="3676650"/>
          <p14:tracePt t="20270" x="2247900" y="3676650"/>
          <p14:tracePt t="20318" x="2254250" y="3676650"/>
          <p14:tracePt t="20339" x="2260600" y="3683000"/>
          <p14:tracePt t="20363" x="2266950" y="3689350"/>
          <p14:tracePt t="20383" x="2273300" y="3689350"/>
          <p14:tracePt t="20407" x="2279650" y="3689350"/>
          <p14:tracePt t="20431" x="2286000" y="3683000"/>
          <p14:tracePt t="20450" x="2286000" y="3676650"/>
          <p14:tracePt t="20467" x="2292350" y="3676650"/>
          <p14:tracePt t="20483" x="2298700" y="3670300"/>
          <p14:tracePt t="20498" x="2305050" y="3676650"/>
          <p14:tracePt t="20510" x="2311400" y="3676650"/>
          <p14:tracePt t="20535" x="2311400" y="3683000"/>
          <p14:tracePt t="20558" x="2317750" y="3683000"/>
          <p14:tracePt t="20571" x="2324100" y="3676650"/>
          <p14:tracePt t="20587" x="2336800" y="3670300"/>
          <p14:tracePt t="20603" x="2343150" y="3663950"/>
          <p14:tracePt t="20612" x="2349500" y="3657600"/>
          <p14:tracePt t="20631" x="2355850" y="3651250"/>
          <p14:tracePt t="20646" x="2355850" y="3644900"/>
          <p14:tracePt t="20663" x="2349500" y="3638550"/>
          <p14:tracePt t="20679" x="2343150" y="3638550"/>
          <p14:tracePt t="20696" x="2336800" y="3632200"/>
          <p14:tracePt t="20713" x="2330450" y="3625850"/>
          <p14:tracePt t="20713" x="2330450" y="3619500"/>
          <p14:tracePt t="20732" x="2324100" y="3606800"/>
          <p14:tracePt t="20746" x="2330450" y="3600450"/>
          <p14:tracePt t="20763" x="2336800" y="3594100"/>
          <p14:tracePt t="20790" x="2343150" y="3594100"/>
          <p14:tracePt t="20803" x="2349500" y="3600450"/>
          <p14:tracePt t="20843" x="2343150" y="3594100"/>
          <p14:tracePt t="20903" x="2349500" y="3587750"/>
          <p14:tracePt t="20983" x="2355850" y="3581400"/>
          <p14:tracePt t="21014" x="2349500" y="3575050"/>
          <p14:tracePt t="21043" x="2349500" y="3568700"/>
          <p14:tracePt t="21083" x="2349500" y="3562350"/>
          <p14:tracePt t="21103" x="2355850" y="3562350"/>
          <p14:tracePt t="21119" x="2362200" y="3562350"/>
          <p14:tracePt t="21135" x="2368550" y="3556000"/>
          <p14:tracePt t="21150" x="2374900" y="3562350"/>
          <p14:tracePt t="21162" x="2381250" y="3562350"/>
          <p14:tracePt t="21179" x="2387600" y="3556000"/>
          <p14:tracePt t="21194" x="2393950" y="3556000"/>
          <p14:tracePt t="21210" x="2400300" y="3543300"/>
          <p14:tracePt t="21223" x="2400300" y="3536950"/>
          <p14:tracePt t="21271" x="2406650" y="3536950"/>
          <p14:tracePt t="21338" x="2406650" y="3530600"/>
          <p14:tracePt t="21350" x="2413000" y="3524250"/>
          <p14:tracePt t="21367" x="2413000" y="3517900"/>
          <p14:tracePt t="21391" x="2406650" y="3517900"/>
          <p14:tracePt t="21451" x="2400300" y="3517900"/>
          <p14:tracePt t="21479" x="2393950" y="3517900"/>
          <p14:tracePt t="21494" x="2387600" y="3524250"/>
          <p14:tracePt t="21518" x="2387600" y="3530600"/>
          <p14:tracePt t="21539" x="2387600" y="3524250"/>
          <p14:tracePt t="21583" x="2393950" y="3517900"/>
          <p14:tracePt t="21606" x="2400300" y="3511550"/>
          <p14:tracePt t="21690" x="2400300" y="3498850"/>
          <p14:tracePt t="21702" x="2406650" y="3492500"/>
          <p14:tracePt t="21719" x="2413000" y="3492500"/>
          <p14:tracePt t="21735" x="2419350" y="3486150"/>
          <p14:tracePt t="21751" x="2425700" y="3486150"/>
          <p14:tracePt t="21762" x="2432050" y="3486150"/>
          <p14:tracePt t="21779" x="2432050" y="3492500"/>
          <p14:tracePt t="21823" x="2425700" y="3492500"/>
          <p14:tracePt t="21847" x="2419350" y="3492500"/>
          <p14:tracePt t="21871" x="2413000" y="3498850"/>
          <p14:tracePt t="21891" x="2413000" y="3505200"/>
          <p14:tracePt t="21914" x="2406650" y="3498850"/>
          <p14:tracePt t="21966" x="2406650" y="3492500"/>
          <p14:tracePt t="21991" x="2406650" y="3498850"/>
          <p14:tracePt t="22086" x="2400300" y="3505200"/>
          <p14:tracePt t="22103" x="2400300" y="3511550"/>
          <p14:tracePt t="22119" x="2393950" y="3524250"/>
          <p14:tracePt t="22130" x="2387600" y="3524250"/>
          <p14:tracePt t="22146" x="2381250" y="3530600"/>
          <p14:tracePt t="22163" x="2368550" y="3536950"/>
          <p14:tracePt t="22178" x="2362200" y="3543300"/>
          <p14:tracePt t="22191" x="2355850" y="3543300"/>
          <p14:tracePt t="22201" x="2349500" y="3543300"/>
          <p14:tracePt t="22201" x="2343150" y="3543300"/>
          <p14:tracePt t="22219" x="2336800" y="3543300"/>
          <p14:tracePt t="22235" x="2330450" y="3543300"/>
          <p14:tracePt t="22235" x="2324100" y="3543300"/>
          <p14:tracePt t="22252" x="2317750" y="3549650"/>
          <p14:tracePt t="22275" x="2311400" y="3549650"/>
          <p14:tracePt t="22303" x="2305050" y="3549650"/>
          <p14:tracePt t="22327" x="2298700" y="3543300"/>
          <p14:tracePt t="22359" x="2298700" y="3536950"/>
          <p14:tracePt t="22370" x="2298700" y="3530600"/>
          <p14:tracePt t="22386" x="2298700" y="3524250"/>
          <p14:tracePt t="22403" x="2298700" y="3517900"/>
          <p14:tracePt t="22422" x="2298700" y="3511550"/>
          <p14:tracePt t="22439" x="2305050" y="3505200"/>
          <p14:tracePt t="22455" x="2305050" y="3498850"/>
          <p14:tracePt t="22462" x="2311400" y="3492500"/>
          <p14:tracePt t="22471" x="2311400" y="3486150"/>
          <p14:tracePt t="22471" x="2317750" y="3479800"/>
          <p14:tracePt t="22487" x="2324100" y="3473450"/>
          <p14:tracePt t="22487" x="2330450" y="3467100"/>
          <p14:tracePt t="22503" x="2336800" y="3460750"/>
          <p14:tracePt t="22519" x="2343150" y="3454400"/>
          <p14:tracePt t="22519" x="2349500" y="3448050"/>
          <p14:tracePt t="22538" x="2355850" y="3441700"/>
          <p14:tracePt t="22552" x="2368550" y="3441700"/>
          <p14:tracePt t="22552" x="2374900" y="3441700"/>
          <p14:tracePt t="22570" x="2381250" y="3441700"/>
          <p14:tracePt t="22570" x="2387600" y="3435350"/>
          <p14:tracePt t="22587" x="2387600" y="3441700"/>
          <p14:tracePt t="22587" x="2393950" y="3441700"/>
          <p14:tracePt t="22604" x="2400300" y="3448050"/>
          <p14:tracePt t="22619" x="2406650" y="3454400"/>
          <p14:tracePt t="22636" x="2400300" y="3460750"/>
          <p14:tracePt t="22652" x="2393950" y="3467100"/>
          <p14:tracePt t="22652" x="2387600" y="3473450"/>
          <p14:tracePt t="22671" x="2381250" y="3479800"/>
          <p14:tracePt t="22671" x="2374900" y="3486150"/>
          <p14:tracePt t="22688" x="2368550" y="3492500"/>
          <p14:tracePt t="22688" x="2362200" y="3498850"/>
          <p14:tracePt t="22704" x="2355850" y="3505200"/>
          <p14:tracePt t="22704" x="2349500" y="3505200"/>
          <p14:tracePt t="22721" x="2343150" y="3511550"/>
          <p14:tracePt t="22721" x="2343150" y="3524250"/>
          <p14:tracePt t="22721" x="2336800" y="3524250"/>
          <p14:tracePt t="22740" x="2330450" y="3530600"/>
          <p14:tracePt t="22753" x="2324100" y="3536950"/>
          <p14:tracePt t="22753" x="2317750" y="3549650"/>
          <p14:tracePt t="22771" x="2311400" y="3556000"/>
          <p14:tracePt t="22807" x="2311400" y="3549650"/>
          <p14:tracePt t="22843" x="2317750" y="3543300"/>
          <p14:tracePt t="22867" x="2324100" y="3543300"/>
          <p14:tracePt t="22883" x="2330450" y="3543300"/>
          <p14:tracePt t="22898" x="2343150" y="3549650"/>
          <p14:tracePt t="22911" x="2349500" y="3556000"/>
          <p14:tracePt t="22950" x="2349500" y="3562350"/>
          <p14:tracePt t="22978" x="2349500" y="3568700"/>
          <p14:tracePt t="23018" x="2343150" y="3575050"/>
          <p14:tracePt t="23046" x="2336800" y="3575050"/>
          <p14:tracePt t="23091" x="2330450" y="3575050"/>
          <p14:tracePt t="23114" x="2330450" y="3581400"/>
          <p14:tracePt t="23131" x="2330450" y="3587750"/>
          <p14:tracePt t="23143" x="2330450" y="3600450"/>
          <p14:tracePt t="23159" x="2330450" y="3606800"/>
          <p14:tracePt t="23183" x="2336800" y="3613150"/>
          <p14:tracePt t="23198" x="2343150" y="3606800"/>
          <p14:tracePt t="23235" x="2349500" y="3600450"/>
          <p14:tracePt t="23250" x="2343150" y="3606800"/>
          <p14:tracePt t="23330" x="2336800" y="3606800"/>
          <p14:tracePt t="23354" x="2330450" y="3606800"/>
          <p14:tracePt t="23378" x="2324100" y="3600450"/>
          <p14:tracePt t="23398" x="2324100" y="3594100"/>
          <p14:tracePt t="23414" x="2317750" y="3587750"/>
          <p14:tracePt t="23430" x="2317750" y="3581400"/>
          <p14:tracePt t="23438" x="2317750" y="3575050"/>
          <p14:tracePt t="23443" x="2311400" y="3568700"/>
          <p14:tracePt t="23455" x="2311400" y="3556000"/>
          <p14:tracePt t="23455" x="2311400" y="3549650"/>
          <p14:tracePt t="23455" x="2305050" y="3536950"/>
          <p14:tracePt t="23476" x="2305050" y="3530600"/>
          <p14:tracePt t="23488" x="2305050" y="3517900"/>
          <p14:tracePt t="23488" x="2298700" y="3505200"/>
          <p14:tracePt t="23506" x="2298700" y="3498850"/>
          <p14:tracePt t="23522" x="2292350" y="3492500"/>
          <p14:tracePt t="23539" x="2292350" y="3486150"/>
          <p14:tracePt t="23559" x="2286000" y="3479800"/>
          <p14:tracePt t="23579" x="2279650" y="3473450"/>
          <p14:tracePt t="23594" x="2273300" y="3467100"/>
          <p14:tracePt t="23606" x="2266950" y="3460750"/>
          <p14:tracePt t="23606" x="2247900" y="3435350"/>
          <p14:tracePt t="23624" x="2241550" y="3422650"/>
          <p14:tracePt t="23624" x="2222500" y="3409950"/>
          <p14:tracePt t="23640" x="2209800" y="3390900"/>
          <p14:tracePt t="23640" x="2190750" y="3378200"/>
          <p14:tracePt t="23657" x="2171700" y="3359150"/>
          <p14:tracePt t="23657" x="2120900" y="3333750"/>
          <p14:tracePt t="23676" x="2095500" y="3314700"/>
          <p14:tracePt t="23676" x="2063750" y="3302000"/>
          <p14:tracePt t="23692" x="2032000" y="3289300"/>
          <p14:tracePt t="23692" x="1993900" y="3276600"/>
          <p14:tracePt t="23708" x="1955800" y="3257550"/>
          <p14:tracePt t="23708" x="1917700" y="3244850"/>
          <p14:tracePt t="23724" x="1879600" y="3225800"/>
          <p14:tracePt t="23724" x="1835150" y="3213100"/>
          <p14:tracePt t="23724" x="1790700" y="3200400"/>
          <p14:tracePt t="23743" x="1752600" y="3181350"/>
          <p14:tracePt t="23756" x="1708150" y="3162300"/>
          <p14:tracePt t="23756" x="1663700" y="3149600"/>
          <p14:tracePt t="23775" x="1574800" y="3111500"/>
          <p14:tracePt t="23775" x="1536700" y="3098800"/>
          <p14:tracePt t="23791" x="1492250" y="3079750"/>
          <p14:tracePt t="23791" x="1447800" y="3060700"/>
          <p14:tracePt t="23808" x="1403350" y="3041650"/>
          <p14:tracePt t="23808" x="1358900" y="3028950"/>
          <p14:tracePt t="23808" x="1314450" y="3009900"/>
          <p14:tracePt t="23828" x="1270000" y="2997200"/>
          <p14:tracePt t="23828" x="1231900" y="2978150"/>
          <p14:tracePt t="23843" x="1200150" y="2965450"/>
          <p14:tracePt t="23856" x="1162050" y="2952750"/>
          <p14:tracePt t="23856" x="1104900" y="2921000"/>
          <p14:tracePt t="23874" x="1079500" y="2908300"/>
          <p14:tracePt t="23874" x="1054100" y="2901950"/>
          <p14:tracePt t="23891" x="1035050" y="2889250"/>
          <p14:tracePt t="23891" x="1016000" y="2876550"/>
          <p14:tracePt t="23908" x="996950" y="2863850"/>
          <p14:tracePt t="23908" x="971550" y="2838450"/>
          <p14:tracePt t="23924" x="958850" y="2825750"/>
          <p14:tracePt t="23924" x="952500" y="2819400"/>
          <p14:tracePt t="23941" x="939800" y="2806700"/>
          <p14:tracePt t="23941" x="933450" y="2800350"/>
          <p14:tracePt t="23958" x="927100" y="2794000"/>
          <p14:tracePt t="23958" x="920750" y="2787650"/>
          <p14:tracePt t="23975" x="920750" y="2781300"/>
          <p14:tracePt t="23975" x="914400" y="2774950"/>
          <p14:tracePt t="23992" x="914400" y="2768600"/>
          <p14:tracePt t="24007" x="920750" y="2762250"/>
          <p14:tracePt t="24024" x="927100" y="2755900"/>
          <p14:tracePt t="24040" x="939800" y="2749550"/>
          <p14:tracePt t="24058" x="946150" y="2743200"/>
          <p14:tracePt t="24074" x="952500" y="2736850"/>
          <p14:tracePt t="24091" x="965200" y="2730500"/>
          <p14:tracePt t="24107" x="971550" y="2724150"/>
          <p14:tracePt t="24107" x="977900" y="2724150"/>
          <p14:tracePt t="24107" x="984250" y="2717800"/>
          <p14:tracePt t="24129" x="990600" y="2711450"/>
          <p14:tracePt t="24141" x="990600" y="2705100"/>
          <p14:tracePt t="24141" x="1003300" y="2692400"/>
          <p14:tracePt t="24159" x="1009650" y="2686050"/>
          <p14:tracePt t="24159" x="1016000" y="2679700"/>
          <p14:tracePt t="24176" x="1022350" y="2679700"/>
          <p14:tracePt t="24176" x="1022350" y="2673350"/>
          <p14:tracePt t="24192" x="1028700" y="2667000"/>
          <p14:tracePt t="24192" x="1035050" y="2660650"/>
          <p14:tracePt t="24209" x="1041400" y="2654300"/>
          <p14:tracePt t="24224" x="1041400" y="2647950"/>
          <p14:tracePt t="24241" x="1041400" y="2654300"/>
          <p14:tracePt t="24282" x="1035050" y="2660650"/>
          <p14:tracePt t="24298" x="1028700" y="2667000"/>
          <p14:tracePt t="24314" x="1022350" y="2673350"/>
          <p14:tracePt t="24323" x="1022350" y="2679700"/>
          <p14:tracePt t="24331" x="1016000" y="2686050"/>
          <p14:tracePt t="24331" x="1016000" y="2692400"/>
          <p14:tracePt t="24343" x="1009650" y="2692400"/>
          <p14:tracePt t="24343" x="996950" y="2698750"/>
          <p14:tracePt t="24360" x="984250" y="2698750"/>
          <p14:tracePt t="24360" x="971550" y="2705100"/>
          <p14:tracePt t="24376" x="736600" y="2686050"/>
          <p14:tracePt t="24376" x="711200" y="2679700"/>
          <p14:tracePt t="24463" x="685800" y="2667000"/>
          <p14:tracePt t="24471" x="660400" y="2654300"/>
          <p14:tracePt t="24479" x="635000" y="2635250"/>
          <p14:tracePt t="24492" x="596900" y="2597150"/>
          <p14:tracePt t="24492" x="577850" y="2571750"/>
          <p14:tracePt t="24512" x="565150" y="2527300"/>
          <p14:tracePt t="24526" x="571500" y="2470150"/>
          <p14:tracePt t="24542" x="596900" y="2413000"/>
          <p14:tracePt t="24559" x="641350" y="2355850"/>
          <p14:tracePt t="24576" x="742950" y="2286000"/>
          <p14:tracePt t="24592" x="825500" y="2241550"/>
          <p14:tracePt t="24609" x="927100" y="2209800"/>
          <p14:tracePt t="24627" x="1104900" y="2159000"/>
          <p14:tracePt t="24643" x="1238250" y="2139950"/>
          <p14:tracePt t="24659" x="1384300" y="2127250"/>
          <p14:tracePt t="24676" x="1530350" y="2120900"/>
          <p14:tracePt t="24693" x="1746250" y="2146300"/>
          <p14:tracePt t="24711" x="1873250" y="2178050"/>
          <p14:tracePt t="24727" x="1981200" y="2222500"/>
          <p14:tracePt t="24743" x="2076450" y="2266950"/>
          <p14:tracePt t="24760" x="2139950" y="2311400"/>
          <p14:tracePt t="24776" x="2178050" y="2355850"/>
          <p14:tracePt t="24776" x="2184400" y="2381250"/>
          <p14:tracePt t="24795" x="2171700" y="2425700"/>
          <p14:tracePt t="24811" x="2133600" y="2476500"/>
          <p14:tracePt t="24827" x="2070100" y="2527300"/>
          <p14:tracePt t="24843" x="1981200" y="2565400"/>
          <p14:tracePt t="24860" x="1866900" y="2609850"/>
          <p14:tracePt t="24860" x="1809750" y="2622550"/>
          <p14:tracePt t="24880" x="1670050" y="2660650"/>
          <p14:tracePt t="24894" x="1524000" y="2692400"/>
          <p14:tracePt t="24910" x="1365250" y="2711450"/>
          <p14:tracePt t="24927" x="1143000" y="2717800"/>
          <p14:tracePt t="24944" x="1016000" y="2711450"/>
          <p14:tracePt t="24960" x="901700" y="2698750"/>
          <p14:tracePt t="24977" x="806450" y="2679700"/>
          <p14:tracePt t="24994" x="711200" y="2654300"/>
          <p14:tracePt t="25011" x="666750" y="2647950"/>
          <p14:tracePt t="25027" x="641350" y="2654300"/>
          <p14:tracePt t="25044" x="622300" y="2686050"/>
          <p14:tracePt t="25061" x="615950" y="2717800"/>
          <p14:tracePt t="25080" x="615950" y="2743200"/>
          <p14:tracePt t="25080" x="622300" y="2755900"/>
          <p14:tracePt t="25096" x="628650" y="2768600"/>
          <p14:tracePt t="25096" x="635000" y="2774950"/>
          <p14:tracePt t="25112" x="641350" y="2781300"/>
          <p14:tracePt t="25112" x="647700" y="2787650"/>
          <p14:tracePt t="25112" x="660400" y="2800350"/>
          <p14:tracePt t="25132" x="666750" y="2806700"/>
          <p14:tracePt t="25144" x="679450" y="2819400"/>
          <p14:tracePt t="25144" x="704850" y="2851150"/>
          <p14:tracePt t="25164" x="717550" y="2876550"/>
          <p14:tracePt t="25164" x="730250" y="2895600"/>
          <p14:tracePt t="25179" x="742950" y="2921000"/>
          <p14:tracePt t="25179" x="755650" y="2946400"/>
          <p14:tracePt t="25195" x="774700" y="2978150"/>
          <p14:tracePt t="25195" x="787400" y="3009900"/>
          <p14:tracePt t="25212" x="806450" y="3041650"/>
          <p14:tracePt t="25212" x="825500" y="3073400"/>
          <p14:tracePt t="25229" x="844550" y="3111500"/>
          <p14:tracePt t="25229" x="882650" y="3187700"/>
          <p14:tracePt t="25245" x="901700" y="3232150"/>
          <p14:tracePt t="25245" x="920750" y="3276600"/>
          <p14:tracePt t="25262" x="933450" y="3314700"/>
          <p14:tracePt t="25262" x="952500" y="3359150"/>
          <p14:tracePt t="25279" x="965200" y="3403600"/>
          <p14:tracePt t="25279" x="990600" y="3492500"/>
          <p14:tracePt t="25296" x="996950" y="3530600"/>
          <p14:tracePt t="25296" x="1003300" y="3562350"/>
          <p14:tracePt t="25312" x="1009650" y="3594100"/>
          <p14:tracePt t="25312" x="1009650" y="3625850"/>
          <p14:tracePt t="25329" x="1016000" y="3651250"/>
          <p14:tracePt t="25329" x="1016000" y="3676650"/>
          <p14:tracePt t="25346" x="1016000" y="3689350"/>
          <p14:tracePt t="25346" x="1009650" y="3721100"/>
          <p14:tracePt t="25364" x="1003300" y="3727450"/>
          <p14:tracePt t="25364" x="1003300" y="3733800"/>
          <p14:tracePt t="25379" x="996950" y="3740150"/>
          <p14:tracePt t="25395" x="990600" y="3740150"/>
          <p14:tracePt t="25415" x="984250" y="3733800"/>
          <p14:tracePt t="25439" x="977900" y="3733800"/>
          <p14:tracePt t="25455" x="971550" y="3740150"/>
          <p14:tracePt t="25463" x="965200" y="3740150"/>
          <p14:tracePt t="25463" x="958850" y="3740150"/>
          <p14:tracePt t="25480" x="946150" y="3746500"/>
          <p14:tracePt t="25480" x="927100" y="3740150"/>
          <p14:tracePt t="25496" x="914400" y="3740150"/>
          <p14:tracePt t="25515" x="685800" y="3575050"/>
          <p14:tracePt t="25585" x="673100" y="3549650"/>
          <p14:tracePt t="25591" x="660400" y="3517900"/>
          <p14:tracePt t="25595" x="654050" y="3454400"/>
          <p14:tracePt t="25613" x="666750" y="3384550"/>
          <p14:tracePt t="25630" x="704850" y="3321050"/>
          <p14:tracePt t="25646" x="812800" y="3244850"/>
          <p14:tracePt t="25663" x="908050" y="3213100"/>
          <p14:tracePt t="25679" x="1035050" y="3187700"/>
          <p14:tracePt t="25696" x="1174750" y="3175000"/>
          <p14:tracePt t="25713" x="1327150" y="3168650"/>
          <p14:tracePt t="25713" x="1409700" y="3162300"/>
          <p14:tracePt t="25731" x="1562100" y="3168650"/>
          <p14:tracePt t="25747" x="1714500" y="3181350"/>
          <p14:tracePt t="25763" x="1854200" y="3200400"/>
          <p14:tracePt t="25780" x="1974850" y="3232150"/>
          <p14:tracePt t="25796" x="2082800" y="3263900"/>
          <p14:tracePt t="25796" x="2120900" y="3282950"/>
          <p14:tracePt t="25816" x="2190750" y="3327400"/>
          <p14:tracePt t="25831" x="2228850" y="3371850"/>
          <p14:tracePt t="25847" x="2241550" y="3416300"/>
          <p14:tracePt t="25863" x="2222500" y="3467100"/>
          <p14:tracePt t="25881" x="2178050" y="3511550"/>
          <p14:tracePt t="25897" x="2063750" y="3581400"/>
          <p14:tracePt t="25913" x="1962150" y="3619500"/>
          <p14:tracePt t="25930" x="1847850" y="3651250"/>
          <p14:tracePt t="25947" x="1638300" y="3670300"/>
          <p14:tracePt t="25964" x="1498600" y="3676650"/>
          <p14:tracePt t="25980" x="1358900" y="3670300"/>
          <p14:tracePt t="25997" x="1231900" y="3663950"/>
          <p14:tracePt t="26014" x="1079500" y="3644900"/>
          <p14:tracePt t="26031" x="1009650" y="3638550"/>
          <p14:tracePt t="26047" x="952500" y="3632200"/>
          <p14:tracePt t="26064" x="920750" y="3632200"/>
          <p14:tracePt t="26064" x="914400" y="3625850"/>
          <p14:tracePt t="26084" x="920750" y="3619500"/>
          <p14:tracePt t="26099" x="933450" y="3606800"/>
          <p14:tracePt t="26099" x="952500" y="3600450"/>
          <p14:tracePt t="26116" x="971550" y="3587750"/>
          <p14:tracePt t="26116" x="990600" y="3575050"/>
          <p14:tracePt t="26116" x="1016000" y="3562350"/>
          <p14:tracePt t="26135" x="1041400" y="3549650"/>
          <p14:tracePt t="26147" x="1066800" y="3536950"/>
          <p14:tracePt t="26147" x="1092200" y="3524250"/>
          <p14:tracePt t="26147" x="1117600" y="3511550"/>
          <p14:tracePt t="26167" x="1143000" y="3498850"/>
          <p14:tracePt t="26181" x="1174750" y="3486150"/>
          <p14:tracePt t="26181" x="1225550" y="3467100"/>
          <p14:tracePt t="26199" x="1250950" y="3454400"/>
          <p14:tracePt t="26199" x="1282700" y="3448050"/>
          <p14:tracePt t="26216" x="1308100" y="3435350"/>
          <p14:tracePt t="26216" x="1339850" y="3429000"/>
          <p14:tracePt t="26232" x="1371600" y="3422650"/>
          <p14:tracePt t="26232" x="1403350" y="3416300"/>
          <p14:tracePt t="26232" x="1441450" y="3409950"/>
          <p14:tracePt t="26251" x="1473200" y="3403600"/>
          <p14:tracePt t="26251" x="1511300" y="3403600"/>
          <p14:tracePt t="26266" x="1549400" y="3403600"/>
          <p14:tracePt t="26266" x="1581150" y="3403600"/>
          <p14:tracePt t="26282" x="1612900" y="3403600"/>
          <p14:tracePt t="26282" x="1651000" y="3403600"/>
          <p14:tracePt t="26299" x="1682750" y="3409950"/>
          <p14:tracePt t="26299" x="1752600" y="3422650"/>
          <p14:tracePt t="26316" x="1784350" y="3435350"/>
          <p14:tracePt t="26316" x="1816100" y="3441700"/>
          <p14:tracePt t="26332" x="1847850" y="3454400"/>
          <p14:tracePt t="26332" x="1879600" y="3467100"/>
          <p14:tracePt t="26349" x="1905000" y="3486150"/>
          <p14:tracePt t="26349" x="1930400" y="3498850"/>
          <p14:tracePt t="26366" x="1955800" y="3511550"/>
          <p14:tracePt t="26366" x="2000250" y="3549650"/>
          <p14:tracePt t="26383" x="2025650" y="3562350"/>
          <p14:tracePt t="26383" x="2038350" y="3581400"/>
          <p14:tracePt t="26399" x="2057400" y="3594100"/>
          <p14:tracePt t="26399" x="2076450" y="3606800"/>
          <p14:tracePt t="26416" x="2089150" y="3619500"/>
          <p14:tracePt t="26416" x="2095500" y="3632200"/>
          <p14:tracePt t="26433" x="2101850" y="3638550"/>
          <p14:tracePt t="26433" x="2108200" y="3651250"/>
          <p14:tracePt t="26433" x="2114550" y="3651250"/>
          <p14:tracePt t="26452" x="2114550" y="3663950"/>
          <p14:tracePt t="26465" x="2114550" y="3670300"/>
          <p14:tracePt t="26482" x="2108200" y="3670300"/>
          <p14:tracePt t="26482" x="2108200" y="3676650"/>
          <p14:tracePt t="26499" x="2101850" y="3676650"/>
          <p14:tracePt t="26515" x="2095500" y="3670300"/>
          <p14:tracePt t="26535" x="2101850" y="3670300"/>
          <p14:tracePt t="26579" x="2114550" y="3663950"/>
          <p14:tracePt t="26610" x="2120900" y="3657600"/>
          <p14:tracePt t="26623" x="2127250" y="3657600"/>
          <p14:tracePt t="26632" x="2133600" y="3657600"/>
          <p14:tracePt t="26649" x="2139950" y="3657600"/>
          <p14:tracePt t="26649" x="2146300" y="3657600"/>
          <p14:tracePt t="26667" x="2159000" y="3657600"/>
          <p14:tracePt t="26682" x="2165350" y="3663950"/>
          <p14:tracePt t="26707" x="2171700" y="3663950"/>
          <p14:tracePt t="26743" x="2171700" y="3670300"/>
          <p14:tracePt t="26767" x="2165350" y="3676650"/>
          <p14:tracePt t="26790" x="2159000" y="3676650"/>
          <p14:tracePt t="26802" x="2152650" y="3676650"/>
          <p14:tracePt t="26818" x="2146300" y="3683000"/>
          <p14:tracePt t="26842" x="2152650" y="3676650"/>
          <p14:tracePt t="26879" x="2159000" y="3670300"/>
          <p14:tracePt t="26895" x="2165350" y="3663950"/>
          <p14:tracePt t="26911" x="2171700" y="3663950"/>
          <p14:tracePt t="26922" x="2178050" y="3657600"/>
          <p14:tracePt t="26933" x="2184400" y="3657600"/>
          <p14:tracePt t="26933" x="2190750" y="3651250"/>
          <p14:tracePt t="26951" x="2197100" y="3651250"/>
          <p14:tracePt t="26966" x="2209800" y="3644900"/>
          <p14:tracePt t="26983" x="2216150" y="3644900"/>
          <p14:tracePt t="27000" x="2222500" y="3644900"/>
          <p14:tracePt t="27017" x="2228850" y="3644900"/>
          <p14:tracePt t="27034" x="2235200" y="3651250"/>
          <p14:tracePt t="27058" x="2235200" y="3657600"/>
          <p14:tracePt t="27091" x="2228850" y="3663950"/>
          <p14:tracePt t="27142" x="2222500" y="3670300"/>
          <p14:tracePt t="27155" x="2216150" y="3676650"/>
          <p14:tracePt t="27170" x="2209800" y="3676650"/>
          <p14:tracePt t="27186" x="2203450" y="3683000"/>
          <p14:tracePt t="27194" x="2197100" y="3683000"/>
          <p14:tracePt t="27203" x="2190750" y="3689350"/>
          <p14:tracePt t="27203" x="2184400" y="3689350"/>
          <p14:tracePt t="27219" x="2178050" y="3695700"/>
          <p14:tracePt t="27234" x="2171700" y="3702050"/>
          <p14:tracePt t="27234" x="2165350" y="3708400"/>
          <p14:tracePt t="27252" x="2159000" y="3714750"/>
          <p14:tracePt t="27267" x="2146300" y="3721100"/>
          <p14:tracePt t="27284" x="2139950" y="3727450"/>
          <p14:tracePt t="27301" x="2133600" y="3733800"/>
          <p14:tracePt t="27318" x="2127250" y="3740150"/>
          <p14:tracePt t="27335" x="2120900" y="3740150"/>
          <p14:tracePt t="27351" x="2114550" y="3746500"/>
          <p14:tracePt t="27375" x="2108200" y="3746500"/>
          <p14:tracePt t="27394" x="2108200" y="3752850"/>
          <p14:tracePt t="27411" x="2101850" y="3759200"/>
          <p14:tracePt t="27427" x="2101850" y="3765550"/>
          <p14:tracePt t="27442" x="2095500" y="3765550"/>
          <p14:tracePt t="27462" x="2089150" y="3759200"/>
          <p14:tracePt t="27503" x="2082800" y="3765550"/>
          <p14:tracePt t="27523" x="2082800" y="3771900"/>
          <p14:tracePt t="27539" x="2076450" y="3778250"/>
          <p14:tracePt t="27555" x="2076450" y="3784600"/>
          <p14:tracePt t="27562" x="2076450" y="3790950"/>
          <p14:tracePt t="27575" x="2070100" y="3790950"/>
          <p14:tracePt t="27590" x="2070100" y="3797300"/>
          <p14:tracePt t="27674" x="2063750" y="3803650"/>
          <p14:tracePt t="27690" x="2063750" y="3810000"/>
          <p14:tracePt t="27703" x="2063750" y="3816350"/>
          <p14:tracePt t="27718" x="2057400" y="3822700"/>
          <p14:tracePt t="27734" x="2051050" y="3829050"/>
          <p14:tracePt t="27755" x="2051050" y="3835400"/>
          <p14:tracePt t="27818" x="2044700" y="3835400"/>
          <p14:tracePt t="27907" x="2038350" y="3835400"/>
          <p14:tracePt t="27959" x="2032000" y="3841750"/>
          <p14:tracePt t="27983" x="2025650" y="3848100"/>
          <p14:tracePt t="27994" x="2019300" y="3848100"/>
          <p14:tracePt t="28010" x="2019300" y="3841750"/>
          <p14:tracePt t="28034" x="2019300" y="3848100"/>
          <p14:tracePt t="28102" x="2025650" y="3841750"/>
          <p14:tracePt t="28123" x="2025650" y="3835400"/>
          <p14:tracePt t="28162" x="2019300" y="3841750"/>
          <p14:tracePt t="28215" x="2025650" y="3835400"/>
          <p14:tracePt t="28302" x="2032000" y="3829050"/>
          <p14:tracePt t="28386" x="2032000" y="3822700"/>
          <p14:tracePt t="28438" x="2038350" y="3822700"/>
          <p14:tracePt t="28470" x="2044700" y="3822700"/>
          <p14:tracePt t="28482" x="2051050" y="3822700"/>
          <p14:tracePt t="28499" x="2057400" y="3822700"/>
          <p14:tracePt t="28514" x="2063750" y="3822700"/>
          <p14:tracePt t="28530" x="2070100" y="3816350"/>
          <p14:tracePt t="28551" x="2076450" y="3810000"/>
          <p14:tracePt t="28654" x="2082800" y="3810000"/>
          <p14:tracePt t="28679" x="2089150" y="3810000"/>
          <p14:tracePt t="28702" x="2095500" y="3816350"/>
          <p14:tracePt t="28715" x="2101850" y="3822700"/>
          <p14:tracePt t="28731" x="2114550" y="3829050"/>
          <p14:tracePt t="28747" x="2120900" y="3829050"/>
          <p14:tracePt t="28763" x="2120900" y="3835400"/>
          <p14:tracePt t="28775" x="2127250" y="3835400"/>
          <p14:tracePt t="28799" x="2133600" y="3841750"/>
          <p14:tracePt t="28851" x="2133600" y="3848100"/>
          <p14:tracePt t="28866" x="2133600" y="3854450"/>
          <p14:tracePt t="28882" x="2133600" y="3860800"/>
          <p14:tracePt t="28895" x="2133600" y="3867150"/>
          <p14:tracePt t="28911" x="2133600" y="3873500"/>
          <p14:tracePt t="28927" x="2139950" y="3879850"/>
          <p14:tracePt t="28962" x="2139950" y="3886200"/>
          <p14:tracePt t="29002" x="2146300" y="3886200"/>
          <p14:tracePt t="29063" x="2152650" y="3886200"/>
          <p14:tracePt t="29158" x="2159000" y="3879850"/>
          <p14:tracePt t="29195" x="2165350" y="3873500"/>
          <p14:tracePt t="29227" x="2165350" y="3867150"/>
          <p14:tracePt t="29262" x="2171700" y="3860800"/>
          <p14:tracePt t="29382" x="2178050" y="3854450"/>
          <p14:tracePt t="29415" x="2184400" y="3854450"/>
          <p14:tracePt t="29482" x="2190750" y="3848100"/>
          <p14:tracePt t="29518" x="2184400" y="3848100"/>
          <p14:tracePt t="29594" x="2178050" y="3848100"/>
          <p14:tracePt t="29622" x="2171700" y="3848100"/>
          <p14:tracePt t="29655" x="2165350" y="3848100"/>
          <p14:tracePt t="29674" x="2165350" y="3854450"/>
          <p14:tracePt t="29722" x="2159000" y="3860800"/>
          <p14:tracePt t="29794" x="2159000" y="3867150"/>
          <p14:tracePt t="29827" x="2152650" y="3867150"/>
          <p14:tracePt t="29855" x="2152650" y="3873500"/>
          <p14:tracePt t="29870" x="2146300" y="3879850"/>
          <p14:tracePt t="29886" x="2139950" y="3879850"/>
          <p14:tracePt t="29903" x="2133600" y="3886200"/>
          <p14:tracePt t="29914" x="2127250" y="3892550"/>
          <p14:tracePt t="29946" x="2120900" y="3898900"/>
          <p14:tracePt t="29962" x="2114550" y="3905250"/>
          <p14:tracePt t="29982" x="2108200" y="3905250"/>
          <p14:tracePt t="29999" x="2101850" y="3911600"/>
          <p14:tracePt t="30042" x="2095500" y="3917950"/>
          <p14:tracePt t="30066" x="2089150" y="3924300"/>
          <p14:tracePt t="30090" x="2082800" y="3930650"/>
          <p14:tracePt t="30154" x="2076450" y="3930650"/>
          <p14:tracePt t="30270" x="2076450" y="3937000"/>
          <p14:tracePt t="30322" x="2076450" y="3943350"/>
          <p14:tracePt t="30382" x="2076450" y="3949700"/>
          <p14:tracePt t="30410" x="2082800" y="3949700"/>
          <p14:tracePt t="30434" x="2082800" y="3956050"/>
          <p14:tracePt t="30450" x="2095500" y="3962400"/>
          <p14:tracePt t="30463" x="2095500" y="3968750"/>
          <p14:tracePt t="30470" x="2101850" y="3975100"/>
          <p14:tracePt t="30487" x="2108200" y="3975100"/>
          <p14:tracePt t="30495" x="2114550" y="3981450"/>
          <p14:tracePt t="30495" x="2120900" y="3987800"/>
          <p14:tracePt t="30513" x="2127250" y="3994150"/>
          <p14:tracePt t="30513" x="2133600" y="4000500"/>
          <p14:tracePt t="30513" x="2139950" y="4000500"/>
          <p14:tracePt t="30532" x="2146300" y="4006850"/>
          <p14:tracePt t="30532" x="2152650" y="4013200"/>
          <p14:tracePt t="30548" x="2159000" y="4019550"/>
          <p14:tracePt t="30548" x="2165350" y="4019550"/>
          <p14:tracePt t="30563" x="2165350" y="4025900"/>
          <p14:tracePt t="30578" x="2178050" y="4032250"/>
          <p14:tracePt t="30578" x="2184400" y="4032250"/>
          <p14:tracePt t="30596" x="2184400" y="4038600"/>
          <p14:tracePt t="30596" x="2190750" y="4044950"/>
          <p14:tracePt t="30596" x="2197100" y="4044950"/>
          <p14:tracePt t="30615" x="2203450" y="4051300"/>
          <p14:tracePt t="30629" x="2209800" y="4051300"/>
          <p14:tracePt t="30629" x="2222500" y="4057650"/>
          <p14:tracePt t="30646" x="2228850" y="4064000"/>
          <p14:tracePt t="30646" x="2235200" y="4064000"/>
          <p14:tracePt t="30663" x="2235200" y="4070350"/>
          <p14:tracePt t="30679" x="2247900" y="4070350"/>
          <p14:tracePt t="30679" x="2254250" y="4076700"/>
          <p14:tracePt t="30696" x="2260600" y="4076700"/>
          <p14:tracePt t="30712" x="2260600" y="4083050"/>
          <p14:tracePt t="30729" x="2266950" y="4083050"/>
          <p14:tracePt t="30745" x="2273300" y="4089400"/>
          <p14:tracePt t="30763" x="2279650" y="4095750"/>
          <p14:tracePt t="30786" x="2279650" y="4102100"/>
          <p14:tracePt t="30822" x="2286000" y="4102100"/>
          <p14:tracePt t="30862" x="2292350" y="4102100"/>
          <p14:tracePt t="30882" x="2298700" y="4108450"/>
          <p14:tracePt t="30899" x="2305050" y="4108450"/>
          <p14:tracePt t="30914" x="2311400" y="4108450"/>
          <p14:tracePt t="30931" x="2317750" y="4102100"/>
          <p14:tracePt t="30950" x="2317750" y="4095750"/>
          <p14:tracePt t="30974" x="2324100" y="4089400"/>
          <p14:tracePt t="30994" x="2330450" y="4083050"/>
          <p14:tracePt t="31050" x="2330450" y="4076700"/>
          <p14:tracePt t="31071" x="2330450" y="4070350"/>
          <p14:tracePt t="31086" x="2324100" y="4064000"/>
          <p14:tracePt t="31138" x="2317750" y="4070350"/>
          <p14:tracePt t="31154" x="2311400" y="4070350"/>
          <p14:tracePt t="31170" x="2305050" y="4076700"/>
          <p14:tracePt t="31183" x="2298700" y="4076700"/>
          <p14:tracePt t="31199" x="2292350" y="4076700"/>
          <p14:tracePt t="31206" x="2286000" y="4083050"/>
          <p14:tracePt t="31222" x="2279650" y="4083050"/>
          <p14:tracePt t="31231" x="2273300" y="4083050"/>
          <p14:tracePt t="31231" x="2266950" y="4089400"/>
          <p14:tracePt t="31248" x="2254250" y="4089400"/>
          <p14:tracePt t="31248" x="2247900" y="4095750"/>
          <p14:tracePt t="31248" x="2241550" y="4095750"/>
          <p14:tracePt t="31267" x="2228850" y="4102100"/>
          <p14:tracePt t="31280" x="2222500" y="4108450"/>
          <p14:tracePt t="31280" x="2203450" y="4114800"/>
          <p14:tracePt t="31299" x="2197100" y="4114800"/>
          <p14:tracePt t="31299" x="2190750" y="4114800"/>
          <p14:tracePt t="31315" x="2184400" y="4114800"/>
          <p14:tracePt t="31315" x="2178050" y="4114800"/>
          <p14:tracePt t="31332" x="2171700" y="4114800"/>
          <p14:tracePt t="31347" x="2165350" y="4114800"/>
          <p14:tracePt t="31347" x="2159000" y="4114800"/>
          <p14:tracePt t="31366" x="2152650" y="4108450"/>
          <p14:tracePt t="31381" x="2146300" y="4102100"/>
          <p14:tracePt t="31402" x="2146300" y="4095750"/>
          <p14:tracePt t="31422" x="2139950" y="4089400"/>
          <p14:tracePt t="31455" x="2133600" y="4095750"/>
          <p14:tracePt t="31474" x="2127250" y="4095750"/>
          <p14:tracePt t="31491" x="2120900" y="4095750"/>
          <p14:tracePt t="31506" x="2114550" y="4089400"/>
          <p14:tracePt t="31558" x="2120900" y="4089400"/>
          <p14:tracePt t="31574" x="2127250" y="4076700"/>
          <p14:tracePt t="31590" x="2133600" y="4070350"/>
          <p14:tracePt t="31595" x="2139950" y="4064000"/>
          <p14:tracePt t="31603" x="2152650" y="4057650"/>
          <p14:tracePt t="31615" x="2159000" y="4051300"/>
          <p14:tracePt t="31615" x="2171700" y="4044950"/>
          <p14:tracePt t="31615" x="2190750" y="4038600"/>
          <p14:tracePt t="31635" x="2209800" y="4032250"/>
          <p14:tracePt t="31648" x="2222500" y="4025900"/>
          <p14:tracePt t="31648" x="2266950" y="4019550"/>
          <p14:tracePt t="31666" x="2286000" y="4013200"/>
          <p14:tracePt t="31666" x="2311400" y="4013200"/>
          <p14:tracePt t="31683" x="2336800" y="4006850"/>
          <p14:tracePt t="31683" x="2362200" y="4006850"/>
          <p14:tracePt t="31700" x="2387600" y="4006850"/>
          <p14:tracePt t="31700" x="2438400" y="4006850"/>
          <p14:tracePt t="31717" x="2463800" y="4013200"/>
          <p14:tracePt t="31717" x="2489200" y="4013200"/>
          <p14:tracePt t="31734" x="2514600" y="4019550"/>
          <p14:tracePt t="31734" x="2540000" y="4025900"/>
          <p14:tracePt t="31750" x="2559050" y="4032250"/>
          <p14:tracePt t="31750" x="2584450" y="4038600"/>
          <p14:tracePt t="31767" x="2603500" y="4044950"/>
          <p14:tracePt t="31767" x="2641600" y="4057650"/>
          <p14:tracePt t="31784" x="2660650" y="4064000"/>
          <p14:tracePt t="31784" x="2673350" y="4070350"/>
          <p14:tracePt t="31800" x="2686050" y="4076700"/>
          <p14:tracePt t="31800" x="2692400" y="4076700"/>
          <p14:tracePt t="31817" x="2698750" y="4083050"/>
          <p14:tracePt t="31832" x="2705100" y="4089400"/>
          <p14:tracePt t="31832" x="2705100" y="4095750"/>
          <p14:tracePt t="31851" x="2698750" y="4095750"/>
          <p14:tracePt t="31851" x="2692400" y="4102100"/>
          <p14:tracePt t="31868" x="2686050" y="4102100"/>
          <p14:tracePt t="31868" x="2679700" y="4102100"/>
          <p14:tracePt t="31884" x="2667000" y="4108450"/>
          <p14:tracePt t="31884" x="2654300" y="4108450"/>
          <p14:tracePt t="31884" x="2641600" y="4108450"/>
          <p14:tracePt t="31903" x="2628900" y="4114800"/>
          <p14:tracePt t="31916" x="2616200" y="4114800"/>
          <p14:tracePt t="31916" x="2590800" y="4121150"/>
          <p14:tracePt t="31936" x="2578100" y="4121150"/>
          <p14:tracePt t="31936" x="2565400" y="4121150"/>
          <p14:tracePt t="31951" x="2552700" y="4121150"/>
          <p14:tracePt t="31951" x="2546350" y="4127500"/>
          <p14:tracePt t="31967" x="2533650" y="4127500"/>
          <p14:tracePt t="31967" x="2527300" y="4127500"/>
          <p14:tracePt t="31984" x="2520950" y="4127500"/>
          <p14:tracePt t="31984" x="2514600" y="4127500"/>
          <p14:tracePt t="32002" x="2508250" y="4121150"/>
          <p14:tracePt t="32017" x="2514600" y="4127500"/>
          <p14:tracePt t="32046" x="2520950" y="4133850"/>
          <p14:tracePt t="32062" x="2527300" y="4133850"/>
          <p14:tracePt t="32071" x="2533650" y="4140200"/>
          <p14:tracePt t="32071" x="2546350" y="4146550"/>
          <p14:tracePt t="32085" x="2559050" y="4152900"/>
          <p14:tracePt t="32085" x="2571750" y="4165600"/>
          <p14:tracePt t="32101" x="2590800" y="4171950"/>
          <p14:tracePt t="32101" x="2616200" y="4184650"/>
          <p14:tracePt t="32118" x="2641600" y="4197350"/>
          <p14:tracePt t="32118" x="2717800" y="4229100"/>
          <p14:tracePt t="32137" x="2762250" y="4248150"/>
          <p14:tracePt t="32137" x="2806700" y="4267200"/>
          <p14:tracePt t="32152" x="2857500" y="4292600"/>
          <p14:tracePt t="32152" x="2914650" y="4311650"/>
          <p14:tracePt t="32168" x="2978150" y="4337050"/>
          <p14:tracePt t="32168" x="3041650" y="4368800"/>
          <p14:tracePt t="32184" x="3111500" y="4394200"/>
          <p14:tracePt t="32184" x="3181350" y="4425950"/>
          <p14:tracePt t="35559" x="793750" y="6381750"/>
          <p14:tracePt t="35583" x="768350" y="6400800"/>
          <p14:tracePt t="35590" x="742950" y="6432550"/>
          <p14:tracePt t="35599" x="704850" y="6464300"/>
          <p14:tracePt t="36614" x="692150" y="6464300"/>
          <p14:tracePt t="37395" x="3937000" y="5670550"/>
          <p14:tracePt t="37419" x="3943350" y="5664200"/>
          <p14:tracePt t="37442" x="3949700" y="5670550"/>
          <p14:tracePt t="37463" x="3956050" y="5670550"/>
          <p14:tracePt t="37487" x="3956050" y="5683250"/>
          <p14:tracePt t="37503" x="3949700" y="5683250"/>
          <p14:tracePt t="37522" x="3949700" y="5689600"/>
          <p14:tracePt t="37570" x="3943350" y="5695950"/>
          <p14:tracePt t="37590" x="3943350" y="5702300"/>
          <p14:tracePt t="37598" x="3937000" y="5702300"/>
          <p14:tracePt t="37631" x="3930650" y="5702300"/>
          <p14:tracePt t="37666" x="3930650" y="5695950"/>
          <p14:tracePt t="37703" x="3937000" y="5702300"/>
          <p14:tracePt t="37762" x="3937000" y="5708650"/>
          <p14:tracePt t="37778" x="3930650" y="5708650"/>
          <p14:tracePt t="37803" x="3924300" y="5715000"/>
          <p14:tracePt t="37822" x="3917950" y="5715000"/>
          <p14:tracePt t="37831" x="3911600" y="5721350"/>
          <p14:tracePt t="37847" x="3905250" y="5727700"/>
          <p14:tracePt t="37855" x="3892550" y="5734050"/>
          <p14:tracePt t="37868" x="3886200" y="5740400"/>
          <p14:tracePt t="37868" x="3867150" y="5753100"/>
          <p14:tracePt t="37887" x="3860800" y="5759450"/>
          <p14:tracePt t="37887" x="3848100" y="5765800"/>
          <p14:tracePt t="37903" x="3835400" y="5772150"/>
          <p14:tracePt t="37903" x="3822700" y="5784850"/>
          <p14:tracePt t="37920" x="3810000" y="5784850"/>
          <p14:tracePt t="37920" x="3784600" y="5803900"/>
          <p14:tracePt t="37937" x="3771900" y="5816600"/>
          <p14:tracePt t="37937" x="3752850" y="5829300"/>
          <p14:tracePt t="37953" x="3740150" y="5842000"/>
          <p14:tracePt t="37953" x="3721100" y="58547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代入したら標準誤差を計算するシート</a:t>
            </a:r>
            <a:endParaRPr kumimoji="1" lang="ja-JP" altLang="en-US" dirty="0"/>
          </a:p>
        </p:txBody>
      </p:sp>
      <p:pic>
        <p:nvPicPr>
          <p:cNvPr id="654338" name="Picture 2"/>
          <p:cNvPicPr>
            <a:picLocks noChangeAspect="1" noChangeArrowheads="1"/>
          </p:cNvPicPr>
          <p:nvPr/>
        </p:nvPicPr>
        <p:blipFill>
          <a:blip r:embed="rId5" cstate="print"/>
          <a:srcRect/>
          <a:stretch>
            <a:fillRect/>
          </a:stretch>
        </p:blipFill>
        <p:spPr bwMode="auto">
          <a:xfrm>
            <a:off x="971600" y="1268760"/>
            <a:ext cx="7450736" cy="4824536"/>
          </a:xfrm>
          <a:prstGeom prst="rect">
            <a:avLst/>
          </a:prstGeom>
          <a:noFill/>
          <a:ln w="9525">
            <a:noFill/>
            <a:miter lim="800000"/>
            <a:headEnd/>
            <a:tailEnd/>
          </a:ln>
          <a:effec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436"/>
    </mc:Choice>
    <mc:Fallback xmlns="">
      <p:transition spd="slow" advTm="41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0" x="3784600" y="5816600"/>
          <p14:tracePt t="34" x="3778250" y="5822950"/>
          <p14:tracePt t="50" x="3784600" y="5829300"/>
          <p14:tracePt t="50" x="3816350" y="5829300"/>
          <p14:tracePt t="167" x="3816350" y="5842000"/>
          <p14:tracePt t="205" x="3810000" y="5842000"/>
          <p14:tracePt t="222" x="3803650" y="5848350"/>
          <p14:tracePt t="238" x="3797300" y="5854700"/>
          <p14:tracePt t="245" x="3797300" y="5861050"/>
          <p14:tracePt t="252" x="3790950" y="5861050"/>
          <p14:tracePt t="269" x="3784600" y="5867400"/>
          <p14:tracePt t="269" x="3778250" y="5873750"/>
          <p14:tracePt t="287" x="3771900" y="5880100"/>
          <p14:tracePt t="303" x="3771900" y="5886450"/>
          <p14:tracePt t="326" x="3771900" y="5880100"/>
          <p14:tracePt t="365" x="3765550" y="5873750"/>
          <p14:tracePt t="409" x="3771900" y="5867400"/>
          <p14:tracePt t="454" x="3771900" y="5861050"/>
          <p14:tracePt t="485" x="3778250" y="5861050"/>
          <p14:tracePt t="505" x="3778250" y="5854700"/>
          <p14:tracePt t="522" x="3778250" y="5848350"/>
          <p14:tracePt t="549" x="3778250" y="5842000"/>
          <p14:tracePt t="557" x="3778250" y="5835650"/>
          <p14:tracePt t="665" x="3778250" y="5829300"/>
          <p14:tracePt t="685" x="3778250" y="5822950"/>
          <p14:tracePt t="709" x="3778250" y="5816600"/>
          <p14:tracePt t="726" x="3784600" y="5810250"/>
          <p14:tracePt t="737" x="3784600" y="5803900"/>
          <p14:tracePt t="753" x="3784600" y="5797550"/>
          <p14:tracePt t="769" x="3784600" y="5791200"/>
          <p14:tracePt t="778" x="3784600" y="5784850"/>
          <p14:tracePt t="790" x="3784600" y="5778500"/>
          <p14:tracePt t="806" x="3784600" y="5772150"/>
          <p14:tracePt t="821" x="3790950" y="5759450"/>
          <p14:tracePt t="839" x="3790950" y="5753100"/>
          <p14:tracePt t="855" x="3784600" y="5740400"/>
          <p14:tracePt t="871" x="3778250" y="5734050"/>
          <p14:tracePt t="871" x="3771900" y="5727700"/>
          <p14:tracePt t="890" x="3765550" y="5721350"/>
          <p14:tracePt t="904" x="3759200" y="5715000"/>
          <p14:tracePt t="904" x="3752850" y="5708650"/>
          <p14:tracePt t="923" x="3752850" y="5702300"/>
          <p14:tracePt t="938" x="3746500" y="5695950"/>
          <p14:tracePt t="955" x="3740150" y="5683250"/>
          <p14:tracePt t="955" x="3740150" y="5676900"/>
          <p14:tracePt t="973" x="3740150" y="5670550"/>
          <p14:tracePt t="988" x="3740150" y="5664200"/>
          <p14:tracePt t="1005" x="3740150" y="5657850"/>
          <p14:tracePt t="1022" x="3746500" y="5645150"/>
          <p14:tracePt t="1039" x="3752850" y="5638800"/>
          <p14:tracePt t="1055" x="3752850" y="5632450"/>
          <p14:tracePt t="1072" x="3759200" y="5626100"/>
          <p14:tracePt t="1089" x="3759200" y="5619750"/>
          <p14:tracePt t="1113" x="3765550" y="5613400"/>
          <p14:tracePt t="1137" x="3765550" y="5607050"/>
          <p14:tracePt t="1142" x="3765550" y="5600700"/>
          <p14:tracePt t="1154" x="3771900" y="5594350"/>
          <p14:tracePt t="1154" x="3771900" y="5575300"/>
          <p14:tracePt t="1173" x="3778250" y="5568950"/>
          <p14:tracePt t="1173" x="3778250" y="5562600"/>
          <p14:tracePt t="1189" x="3778250" y="5556250"/>
          <p14:tracePt t="1189" x="3784600" y="5549900"/>
          <p14:tracePt t="1206" x="3784600" y="5537200"/>
          <p14:tracePt t="1206" x="3790950" y="5530850"/>
          <p14:tracePt t="1206" x="3797300" y="5518150"/>
          <p14:tracePt t="1225" x="3797300" y="5511800"/>
          <p14:tracePt t="1238" x="3797300" y="5505450"/>
          <p14:tracePt t="1238" x="3803650" y="5499100"/>
          <p14:tracePt t="1257" x="3803650" y="5480050"/>
          <p14:tracePt t="1257" x="3803650" y="5467350"/>
          <p14:tracePt t="1273" x="3803650" y="5461000"/>
          <p14:tracePt t="1273" x="3803650" y="5448300"/>
          <p14:tracePt t="1289" x="3797300" y="5435600"/>
          <p14:tracePt t="1289" x="3797300" y="5416550"/>
          <p14:tracePt t="1307" x="3790950" y="5403850"/>
          <p14:tracePt t="1307" x="3784600" y="5384800"/>
          <p14:tracePt t="1323" x="3778250" y="5372100"/>
          <p14:tracePt t="1323" x="3778250" y="5359400"/>
          <p14:tracePt t="1342" x="3771900" y="5346700"/>
          <p14:tracePt t="1342" x="3765550" y="5334000"/>
          <p14:tracePt t="1357" x="3759200" y="5314950"/>
          <p14:tracePt t="1357" x="3752850" y="5295900"/>
          <p14:tracePt t="1373" x="3752850" y="5276850"/>
          <p14:tracePt t="1373" x="3740150" y="5232400"/>
          <p14:tracePt t="1390" x="3733800" y="5200650"/>
          <p14:tracePt t="1390" x="3733800" y="5175250"/>
          <p14:tracePt t="1407" x="3727450" y="5149850"/>
          <p14:tracePt t="1407" x="3727450" y="5130800"/>
          <p14:tracePt t="1424" x="3727450" y="5099050"/>
          <p14:tracePt t="1424" x="3721100" y="5073650"/>
          <p14:tracePt t="2805" x="3625850" y="2419350"/>
          <p14:tracePt t="2817" x="3613150" y="2425700"/>
          <p14:tracePt t="2826" x="3606800" y="2425700"/>
          <p14:tracePt t="2826" x="3594100" y="2425700"/>
          <p14:tracePt t="2845" x="3581400" y="2425700"/>
          <p14:tracePt t="2845" x="3568700" y="2425700"/>
          <p14:tracePt t="2861" x="3556000" y="2419350"/>
          <p14:tracePt t="2861" x="3536950" y="2406650"/>
          <p14:tracePt t="2878" x="3524250" y="2400300"/>
          <p14:tracePt t="2878" x="3511550" y="2393950"/>
          <p14:tracePt t="2895" x="3505200" y="2387600"/>
          <p14:tracePt t="2895" x="3492500" y="2381250"/>
          <p14:tracePt t="2911" x="3486150" y="2381250"/>
          <p14:tracePt t="2911" x="3479800" y="2374900"/>
          <p14:tracePt t="2929" x="3467100" y="2374900"/>
          <p14:tracePt t="2929" x="3460750" y="2374900"/>
          <p14:tracePt t="2945" x="3454400" y="2368550"/>
          <p14:tracePt t="2961" x="3448050" y="2368550"/>
          <p14:tracePt t="2977" x="3441700" y="2362200"/>
          <p14:tracePt t="2994" x="3435350" y="2362200"/>
          <p14:tracePt t="3011" x="3429000" y="2362200"/>
          <p14:tracePt t="3011" x="3416300" y="2374900"/>
          <p14:tracePt t="3029" x="3409950" y="2374900"/>
          <p14:tracePt t="3029" x="3403600" y="2381250"/>
          <p14:tracePt t="3046" x="3397250" y="2387600"/>
          <p14:tracePt t="3046" x="3390900" y="2393950"/>
          <p14:tracePt t="3062" x="3384550" y="2400300"/>
          <p14:tracePt t="3062" x="3378200" y="2406650"/>
          <p14:tracePt t="3079" x="3365500" y="2413000"/>
          <p14:tracePt t="3094" x="3359150" y="2425700"/>
          <p14:tracePt t="3094" x="3352800" y="2438400"/>
          <p14:tracePt t="3112" x="3346450" y="2451100"/>
          <p14:tracePt t="3112" x="3346450" y="2457450"/>
          <p14:tracePt t="3129" x="3346450" y="2476500"/>
          <p14:tracePt t="3129" x="3340100" y="2495550"/>
          <p14:tracePt t="3145" x="3340100" y="2520950"/>
          <p14:tracePt t="3145" x="3346450" y="2552700"/>
          <p14:tracePt t="3163" x="3346450" y="2590800"/>
          <p14:tracePt t="3163" x="3359150" y="2686050"/>
          <p14:tracePt t="3179" x="3365500" y="2743200"/>
          <p14:tracePt t="3179" x="3378200" y="2800350"/>
          <p14:tracePt t="3196" x="3384550" y="2863850"/>
          <p14:tracePt t="3196" x="3397250" y="2927350"/>
          <p14:tracePt t="3212" x="3409950" y="2984500"/>
          <p14:tracePt t="3212" x="3435350" y="3105150"/>
          <p14:tracePt t="3229" x="3448050" y="3162300"/>
          <p14:tracePt t="3229" x="3460750" y="3225800"/>
          <p14:tracePt t="3246" x="3473450" y="3289300"/>
          <p14:tracePt t="3246" x="3486150" y="3359150"/>
          <p14:tracePt t="3263" x="3498850" y="3422650"/>
          <p14:tracePt t="3263" x="3505200" y="3498850"/>
          <p14:tracePt t="3279" x="3517900" y="3568700"/>
          <p14:tracePt t="3279" x="3530600" y="3714750"/>
          <p14:tracePt t="3298" x="3543300" y="3784600"/>
          <p14:tracePt t="3298" x="3549650" y="3848100"/>
          <p14:tracePt t="3313" x="3556000" y="3905250"/>
          <p14:tracePt t="3313" x="3556000" y="3962400"/>
          <p14:tracePt t="3329" x="3562350" y="4019550"/>
          <p14:tracePt t="3329" x="3562350" y="4070350"/>
          <p14:tracePt t="3346" x="3562350" y="4114800"/>
          <p14:tracePt t="3346" x="3556000" y="4159250"/>
          <p14:tracePt t="3346" x="3556000" y="4197350"/>
          <p14:tracePt t="3365" x="3549650" y="4229100"/>
          <p14:tracePt t="3378" x="3543300" y="4260850"/>
          <p14:tracePt t="3378" x="3536950" y="4311650"/>
          <p14:tracePt t="3397" x="3536950" y="4337050"/>
          <p14:tracePt t="3397" x="3536950" y="4356100"/>
          <p14:tracePt t="3413" x="3530600" y="4368800"/>
          <p14:tracePt t="3413" x="3530600" y="4387850"/>
          <p14:tracePt t="3430" x="3524250" y="4394200"/>
          <p14:tracePt t="3430" x="3524250" y="4406900"/>
          <p14:tracePt t="3446" x="3517900" y="4413250"/>
          <p14:tracePt t="3446" x="3517900" y="4419600"/>
          <p14:tracePt t="3446" x="3511550" y="4425950"/>
          <p14:tracePt t="3466" x="3505200" y="4425950"/>
          <p14:tracePt t="3466" x="3498850" y="4432300"/>
          <p14:tracePt t="3480" x="3492500" y="4432300"/>
          <p14:tracePt t="3480" x="3486150" y="4432300"/>
          <p14:tracePt t="3496" x="3479800" y="4432300"/>
          <p14:tracePt t="3496" x="3467100" y="4432300"/>
          <p14:tracePt t="3514" x="3460750" y="4438650"/>
          <p14:tracePt t="3514" x="3435350" y="4432300"/>
          <p14:tracePt t="3530" x="3416300" y="4432300"/>
          <p14:tracePt t="3547" x="3187700" y="4254500"/>
          <p14:tracePt t="3615" x="3168650" y="4222750"/>
          <p14:tracePt t="3621" x="3149600" y="4184650"/>
          <p14:tracePt t="3629" x="3124200" y="4089400"/>
          <p14:tracePt t="3646" x="3111500" y="3981450"/>
          <p14:tracePt t="3646" x="3105150" y="3924300"/>
          <p14:tracePt t="3666" x="3105150" y="3797300"/>
          <p14:tracePt t="3682" x="3111500" y="3670300"/>
          <p14:tracePt t="3697" x="3124200" y="3543300"/>
          <p14:tracePt t="3713" x="3155950" y="3429000"/>
          <p14:tracePt t="3730" x="3200400" y="3333750"/>
          <p14:tracePt t="3747" x="3257550" y="3244850"/>
          <p14:tracePt t="3747" x="3289300" y="3206750"/>
          <p14:tracePt t="3765" x="3352800" y="3149600"/>
          <p14:tracePt t="3780" x="3416300" y="3105150"/>
          <p14:tracePt t="3797" x="3479800" y="3086100"/>
          <p14:tracePt t="3813" x="3587750" y="3079750"/>
          <p14:tracePt t="3830" x="3670300" y="3086100"/>
          <p14:tracePt t="3847" x="3746500" y="3105150"/>
          <p14:tracePt t="3863" x="3829050" y="3143250"/>
          <p14:tracePt t="3880" x="3949700" y="3244850"/>
          <p14:tracePt t="3897" x="4025900" y="3333750"/>
          <p14:tracePt t="3914" x="4095750" y="3441700"/>
          <p14:tracePt t="3930" x="4171950" y="3562350"/>
          <p14:tracePt t="3930" x="4203700" y="3632200"/>
          <p14:tracePt t="3948" x="4273550" y="3765550"/>
          <p14:tracePt t="3965" x="4337050" y="3905250"/>
          <p14:tracePt t="3981" x="4394200" y="4044950"/>
          <p14:tracePt t="3997" x="4445000" y="4178300"/>
          <p14:tracePt t="4014" x="4483100" y="4311650"/>
          <p14:tracePt t="4014" x="4495800" y="4375150"/>
          <p14:tracePt t="4034" x="4514850" y="4508500"/>
          <p14:tracePt t="4049" x="4527550" y="4641850"/>
          <p14:tracePt t="4065" x="4527550" y="4768850"/>
          <p14:tracePt t="4081" x="4527550" y="4895850"/>
          <p14:tracePt t="4098" x="4514850" y="5016500"/>
          <p14:tracePt t="4114" x="4483100" y="5194300"/>
          <p14:tracePt t="4131" x="4451350" y="5308600"/>
          <p14:tracePt t="4148" x="4419600" y="5416550"/>
          <p14:tracePt t="4165" x="4375150" y="5511800"/>
          <p14:tracePt t="4182" x="4305300" y="5638800"/>
          <p14:tracePt t="4198" x="4248150" y="5715000"/>
          <p14:tracePt t="4215" x="4178300" y="5772150"/>
          <p14:tracePt t="4232" x="4064000" y="5842000"/>
          <p14:tracePt t="4249" x="3981450" y="5867400"/>
          <p14:tracePt t="4265" x="3886200" y="5880100"/>
          <p14:tracePt t="4282" x="3797300" y="5880100"/>
          <p14:tracePt t="4298" x="3695700" y="5873750"/>
          <p14:tracePt t="4298" x="3651250" y="5867400"/>
          <p14:tracePt t="4318" x="3556000" y="5835650"/>
          <p14:tracePt t="4335" x="3473450" y="5791200"/>
          <p14:tracePt t="4349" x="3403600" y="5727700"/>
          <p14:tracePt t="4365" x="3340100" y="5645150"/>
          <p14:tracePt t="4382" x="3282950" y="5537200"/>
          <p14:tracePt t="4382" x="3257550" y="5480050"/>
          <p14:tracePt t="4401" x="3213100" y="5346700"/>
          <p14:tracePt t="4417" x="3175000" y="5200650"/>
          <p14:tracePt t="4432" x="3143250" y="5035550"/>
          <p14:tracePt t="4449" x="3124200" y="4870450"/>
          <p14:tracePt t="4467" x="3111500" y="4699000"/>
          <p14:tracePt t="4483" x="3117850" y="4445000"/>
          <p14:tracePt t="4500" x="3130550" y="4292600"/>
          <p14:tracePt t="4517" x="3143250" y="4146550"/>
          <p14:tracePt t="4534" x="3168650" y="3943350"/>
          <p14:tracePt t="4550" x="3187700" y="3816350"/>
          <p14:tracePt t="4567" x="3219450" y="3689350"/>
          <p14:tracePt t="4584" x="3251200" y="3575050"/>
          <p14:tracePt t="4600" x="3314700" y="3435350"/>
          <p14:tracePt t="4618" x="3352800" y="3371850"/>
          <p14:tracePt t="4634" x="3390900" y="3321050"/>
          <p14:tracePt t="4650" x="3422650" y="3276600"/>
          <p14:tracePt t="4667" x="3460750" y="3232150"/>
          <p14:tracePt t="4667" x="3479800" y="3219450"/>
          <p14:tracePt t="4686" x="3517900" y="3181350"/>
          <p14:tracePt t="4702" x="3556000" y="3155950"/>
          <p14:tracePt t="4718" x="3606800" y="3130550"/>
          <p14:tracePt t="4734" x="3657600" y="3111500"/>
          <p14:tracePt t="4751" x="3708400" y="3105150"/>
          <p14:tracePt t="4768" x="3765550" y="3105150"/>
          <p14:tracePt t="4768" x="3797300" y="3111500"/>
          <p14:tracePt t="4786" x="3860800" y="3124200"/>
          <p14:tracePt t="4801" x="3924300" y="3143250"/>
          <p14:tracePt t="4818" x="3987800" y="3181350"/>
          <p14:tracePt t="4835" x="4076700" y="3270250"/>
          <p14:tracePt t="4851" x="4140200" y="3352800"/>
          <p14:tracePt t="4868" x="4203700" y="3460750"/>
          <p14:tracePt t="4884" x="4260850" y="3594100"/>
          <p14:tracePt t="4901" x="4330700" y="3829050"/>
          <p14:tracePt t="4918" x="4375150" y="3987800"/>
          <p14:tracePt t="4935" x="4413250" y="4146550"/>
          <p14:tracePt t="4951" x="4438650" y="4298950"/>
          <p14:tracePt t="4951" x="4445000" y="4375150"/>
          <p14:tracePt t="4970" x="4457700" y="4521200"/>
          <p14:tracePt t="4986" x="4445000" y="4673600"/>
          <p14:tracePt t="5002" x="4425950" y="4826000"/>
          <p14:tracePt t="5018" x="4387850" y="4972050"/>
          <p14:tracePt t="5035" x="4343400" y="5105400"/>
          <p14:tracePt t="5035" x="4324350" y="5168900"/>
          <p14:tracePt t="5055" x="4286250" y="5276850"/>
          <p14:tracePt t="5070" x="4248150" y="5359400"/>
          <p14:tracePt t="5086" x="4222750" y="5429250"/>
          <p14:tracePt t="5102" x="4210050" y="5480050"/>
          <p14:tracePt t="5119" x="4210050" y="5492750"/>
          <p14:tracePt t="5135" x="4222750" y="5486400"/>
          <p14:tracePt t="5135" x="4229100" y="5454650"/>
          <p14:tracePt t="5153" x="4248150" y="5422900"/>
          <p14:tracePt t="5153" x="4267200" y="5378450"/>
          <p14:tracePt t="5170" x="4292600" y="5327650"/>
          <p14:tracePt t="5170" x="4324350" y="5264150"/>
          <p14:tracePt t="5187" x="4362450" y="5207000"/>
          <p14:tracePt t="5187" x="4451350" y="5080000"/>
          <p14:tracePt t="5203" x="4502150" y="5022850"/>
          <p14:tracePt t="5203" x="4559300" y="4965700"/>
          <p14:tracePt t="5220" x="4616450" y="4908550"/>
          <p14:tracePt t="5220" x="4673600" y="4851400"/>
          <p14:tracePt t="5236" x="4737100" y="4806950"/>
          <p14:tracePt t="5236" x="4800600" y="4762500"/>
          <p14:tracePt t="5253" x="4864100" y="4724400"/>
          <p14:tracePt t="5253" x="4991100" y="4660900"/>
          <p14:tracePt t="5271" x="5054600" y="4635500"/>
          <p14:tracePt t="5271" x="5118100" y="4616450"/>
          <p14:tracePt t="5287" x="5181600" y="4597400"/>
          <p14:tracePt t="5287" x="5238750" y="4597400"/>
          <p14:tracePt t="5303" x="5289550" y="4597400"/>
          <p14:tracePt t="5303" x="5346700" y="4603750"/>
          <p14:tracePt t="5303" x="5397500" y="4622800"/>
          <p14:tracePt t="5322" x="5448300" y="4654550"/>
          <p14:tracePt t="5322" x="5492750" y="4686300"/>
          <p14:tracePt t="5339" x="5537200" y="4724400"/>
          <p14:tracePt t="5339" x="5575300" y="4762500"/>
          <p14:tracePt t="5354" x="5613400" y="4806950"/>
          <p14:tracePt t="5354" x="5645150" y="4857750"/>
          <p14:tracePt t="5371" x="5676900" y="4902200"/>
          <p14:tracePt t="5371" x="5702300" y="4946650"/>
          <p14:tracePt t="5387" x="5721350" y="4997450"/>
          <p14:tracePt t="5387" x="5740400" y="5041900"/>
          <p14:tracePt t="5387" x="5759450" y="5086350"/>
          <p14:tracePt t="5406" x="5765800" y="5130800"/>
          <p14:tracePt t="5419" x="5778500" y="5175250"/>
          <p14:tracePt t="5419" x="5791200" y="5264150"/>
          <p14:tracePt t="5438" x="5797550" y="5314950"/>
          <p14:tracePt t="5438" x="5797550" y="5359400"/>
          <p14:tracePt t="5454" x="5797550" y="5403850"/>
          <p14:tracePt t="5454" x="5797550" y="5448300"/>
          <p14:tracePt t="5471" x="5797550" y="5499100"/>
          <p14:tracePt t="5471" x="5791200" y="5543550"/>
          <p14:tracePt t="5488" x="5791200" y="5588000"/>
          <p14:tracePt t="5488" x="5778500" y="5670550"/>
          <p14:tracePt t="5504" x="5778500" y="5708650"/>
          <p14:tracePt t="5504" x="5772150" y="5740400"/>
          <p14:tracePt t="5521" x="5765800" y="5772150"/>
          <p14:tracePt t="5521" x="5753100" y="5784850"/>
          <p14:tracePt t="5539" x="5734050" y="5803900"/>
          <p14:tracePt t="5555" x="5391150" y="5645150"/>
          <p14:tracePt t="5555" x="5353050" y="5600700"/>
          <p14:tracePt t="5622" x="5308600" y="5549900"/>
          <p14:tracePt t="5629" x="5270500" y="5492750"/>
          <p14:tracePt t="5639" x="5187950" y="5359400"/>
          <p14:tracePt t="5654" x="5105400" y="5207000"/>
          <p14:tracePt t="5670" x="5041900" y="5041900"/>
          <p14:tracePt t="5687" x="4984750" y="4851400"/>
          <p14:tracePt t="5687" x="4965700" y="4749800"/>
          <p14:tracePt t="5706" x="4933950" y="4546600"/>
          <p14:tracePt t="5722" x="4914900" y="4337050"/>
          <p14:tracePt t="5738" x="4902200" y="4121150"/>
          <p14:tracePt t="5754" x="4902200" y="3911600"/>
          <p14:tracePt t="5771" x="4914900" y="3702050"/>
          <p14:tracePt t="5787" x="4959350" y="3505200"/>
          <p14:tracePt t="5787" x="4984750" y="3416300"/>
          <p14:tracePt t="5806" x="5073650" y="3244850"/>
          <p14:tracePt t="5821" x="5181600" y="3098800"/>
          <p14:tracePt t="5838" x="5302250" y="2971800"/>
          <p14:tracePt t="5854" x="5511800" y="2825750"/>
          <p14:tracePt t="5871" x="5670550" y="2762250"/>
          <p14:tracePt t="5888" x="5835650" y="2717800"/>
          <p14:tracePt t="5905" x="6102350" y="2667000"/>
          <p14:tracePt t="5922" x="6286500" y="2647950"/>
          <p14:tracePt t="5938" x="6457950" y="2660650"/>
          <p14:tracePt t="5955" x="6629400" y="2692400"/>
          <p14:tracePt t="5971" x="6794500" y="2755900"/>
          <p14:tracePt t="5971" x="6877050" y="2800350"/>
          <p14:tracePt t="5991" x="7035800" y="2889250"/>
          <p14:tracePt t="6006" x="7194550" y="2990850"/>
          <p14:tracePt t="6022" x="7340600" y="3086100"/>
          <p14:tracePt t="6039" x="7480300" y="3200400"/>
          <p14:tracePt t="6055" x="7607300" y="3321050"/>
          <p14:tracePt t="6055" x="7664450" y="3384550"/>
          <p14:tracePt t="6074" x="7759700" y="3530600"/>
          <p14:tracePt t="6090" x="7848600" y="3689350"/>
          <p14:tracePt t="6105" x="7912100" y="3854450"/>
          <p14:tracePt t="6122" x="7969250" y="4019550"/>
          <p14:tracePt t="6139" x="8013700" y="4191000"/>
          <p14:tracePt t="6155" x="8051800" y="4432300"/>
          <p14:tracePt t="6172" x="8058150" y="4584700"/>
          <p14:tracePt t="6189" x="8051800" y="4737100"/>
          <p14:tracePt t="6205" x="8001000" y="4965700"/>
          <p14:tracePt t="6222" x="7950200" y="5118100"/>
          <p14:tracePt t="6239" x="7886700" y="5257800"/>
          <p14:tracePt t="6256" x="7816850" y="5397500"/>
          <p14:tracePt t="6272" x="7683500" y="5575300"/>
          <p14:tracePt t="6290" x="7569200" y="5676900"/>
          <p14:tracePt t="6306" x="7435850" y="5772150"/>
          <p14:tracePt t="6323" x="7283450" y="5848350"/>
          <p14:tracePt t="6323" x="7194550" y="5886450"/>
          <p14:tracePt t="6342" x="7112000" y="5918200"/>
          <p14:tracePt t="6356" x="6832600" y="6000750"/>
          <p14:tracePt t="6374" x="6648450" y="6038850"/>
          <p14:tracePt t="6390" x="6457950" y="6051550"/>
          <p14:tracePt t="6406" x="6261100" y="6057900"/>
          <p14:tracePt t="6423" x="6064250" y="6038850"/>
          <p14:tracePt t="6440" x="5867400" y="6007100"/>
          <p14:tracePt t="6440" x="5772150" y="5988050"/>
          <p14:tracePt t="6458" x="5600700" y="5943600"/>
          <p14:tracePt t="6473" x="5448300" y="5886450"/>
          <p14:tracePt t="6490" x="5327650" y="5822950"/>
          <p14:tracePt t="6506" x="5213350" y="5740400"/>
          <p14:tracePt t="6523" x="5181600" y="5695950"/>
          <p14:tracePt t="6540" x="5181600" y="5651500"/>
          <p14:tracePt t="6557" x="5181600" y="5600700"/>
          <p14:tracePt t="6574" x="5181600" y="5568950"/>
          <p14:tracePt t="6574" x="5194300" y="5511800"/>
          <p14:tracePt t="6591" x="5194300" y="5486400"/>
          <p14:tracePt t="6591" x="5200650" y="5461000"/>
          <p14:tracePt t="6608" x="5213350" y="5441950"/>
          <p14:tracePt t="6608" x="5226050" y="5429250"/>
          <p14:tracePt t="6624" x="5238750" y="5416550"/>
          <p14:tracePt t="6624" x="5283200" y="5403850"/>
          <p14:tracePt t="6642" x="5302250" y="5403850"/>
          <p14:tracePt t="6642" x="5327650" y="5403850"/>
          <p14:tracePt t="6659" x="5346700" y="5410200"/>
          <p14:tracePt t="6659" x="5372100" y="5422900"/>
          <p14:tracePt t="6675" x="5391150" y="5435600"/>
          <p14:tracePt t="6675" x="5410200" y="5454650"/>
          <p14:tracePt t="6691" x="5422900" y="5480050"/>
          <p14:tracePt t="6691" x="5441950" y="5499100"/>
          <p14:tracePt t="6691" x="5448300" y="5524500"/>
          <p14:tracePt t="6710" x="5461000" y="5549900"/>
          <p14:tracePt t="6723" x="5461000" y="5581650"/>
          <p14:tracePt t="6723" x="5461000" y="5632450"/>
          <p14:tracePt t="6742" x="5461000" y="5657850"/>
          <p14:tracePt t="6742" x="5448300" y="5676900"/>
          <p14:tracePt t="6758" x="5441950" y="5702300"/>
          <p14:tracePt t="6758" x="5429250" y="5721350"/>
          <p14:tracePt t="6775" x="5422900" y="5746750"/>
          <p14:tracePt t="6775" x="5410200" y="5765800"/>
          <p14:tracePt t="6792" x="5397500" y="5784850"/>
          <p14:tracePt t="6792" x="5384800" y="5810250"/>
          <p14:tracePt t="6792" x="5365750" y="5829300"/>
          <p14:tracePt t="6811" x="5353050" y="5848350"/>
          <p14:tracePt t="6811" x="5340350" y="5867400"/>
          <p14:tracePt t="6825" x="5327650" y="5886450"/>
          <p14:tracePt t="6825" x="5308600" y="5905500"/>
          <p14:tracePt t="6842" x="5295900" y="5918200"/>
          <p14:tracePt t="6842" x="5276850" y="5937250"/>
          <p14:tracePt t="6859" x="5264150" y="5949950"/>
          <p14:tracePt t="6859" x="5245100" y="5962650"/>
          <p14:tracePt t="6876" x="5232400" y="5975350"/>
          <p14:tracePt t="6876" x="5207000" y="6000750"/>
          <p14:tracePt t="6892" x="5194300" y="6007100"/>
          <p14:tracePt t="6892" x="5187950" y="6013450"/>
          <p14:tracePt t="6909" x="5181600" y="6026150"/>
          <p14:tracePt t="6909" x="5175250" y="6032500"/>
          <p14:tracePt t="6925" x="5168900" y="6038850"/>
          <p14:tracePt t="6925" x="5162550" y="6045200"/>
          <p14:tracePt t="6943" x="5156200" y="6051550"/>
          <p14:tracePt t="6943" x="5149850" y="6057900"/>
          <p14:tracePt t="6959" x="5156200" y="6057900"/>
          <p14:tracePt t="7026" x="5156200" y="6064250"/>
          <p14:tracePt t="7078" x="5149850" y="6064250"/>
          <p14:tracePt t="7102" x="5143500" y="6064250"/>
          <p14:tracePt t="7117" x="5137150" y="6070600"/>
          <p14:tracePt t="7130" x="5137150" y="6064250"/>
          <p14:tracePt t="7145" x="5130800" y="6064250"/>
          <p14:tracePt t="7169" x="5130800" y="6057900"/>
          <p14:tracePt t="7182" x="5124450" y="6051550"/>
          <p14:tracePt t="7197" x="5124450" y="6045200"/>
          <p14:tracePt t="7214" x="5130800" y="6038850"/>
          <p14:tracePt t="7230" x="5130800" y="6026150"/>
          <p14:tracePt t="7242" x="5124450" y="6019800"/>
          <p14:tracePt t="7258" x="5124450" y="6013450"/>
          <p14:tracePt t="7258" x="5124450" y="6007100"/>
          <p14:tracePt t="7277" x="5124450" y="6000750"/>
          <p14:tracePt t="7277" x="5124450" y="5994400"/>
          <p14:tracePt t="7294" x="5124450" y="5988050"/>
          <p14:tracePt t="7309" x="5118100" y="5981700"/>
          <p14:tracePt t="7326" x="5118100" y="5975350"/>
          <p14:tracePt t="7345" x="5111750" y="5969000"/>
          <p14:tracePt t="7359" x="5105400" y="5962650"/>
          <p14:tracePt t="7359" x="5105400" y="5956300"/>
          <p14:tracePt t="7378" x="5099050" y="5949950"/>
          <p14:tracePt t="7393" x="5099050" y="5943600"/>
          <p14:tracePt t="7393" x="5099050" y="5937250"/>
          <p14:tracePt t="7411" x="5099050" y="5930900"/>
          <p14:tracePt t="7411" x="5099050" y="5924550"/>
          <p14:tracePt t="7427" x="5099050" y="5918200"/>
          <p14:tracePt t="7442" x="5099050" y="5911850"/>
          <p14:tracePt t="7459" x="5105400" y="5905500"/>
          <p14:tracePt t="7459" x="5105400" y="5892800"/>
          <p14:tracePt t="7478" x="5105400" y="5886450"/>
          <p14:tracePt t="7478" x="5099050" y="5880100"/>
          <p14:tracePt t="7494" x="5105400" y="5873750"/>
          <p14:tracePt t="7494" x="5105400" y="5867400"/>
          <p14:tracePt t="7510" x="5105400" y="5861050"/>
          <p14:tracePt t="7510" x="5105400" y="5854700"/>
          <p14:tracePt t="7529" x="5111750" y="5848350"/>
          <p14:tracePt t="7543" x="5111750" y="5842000"/>
          <p14:tracePt t="7559" x="5118100" y="5835650"/>
          <p14:tracePt t="7581" x="5111750" y="5829300"/>
          <p14:tracePt t="7609" x="5105400" y="5822950"/>
          <p14:tracePt t="7657" x="5099050" y="5822950"/>
          <p14:tracePt t="7685" x="5099050" y="5816600"/>
          <p14:tracePt t="7721" x="5105400" y="5810250"/>
          <p14:tracePt t="7762" x="5111750" y="5803900"/>
          <p14:tracePt t="7781" x="5118100" y="5797550"/>
          <p14:tracePt t="7813" x="5118100" y="5791200"/>
          <p14:tracePt t="7838" x="5118100" y="5784850"/>
          <p14:tracePt t="7858" x="5118100" y="5778500"/>
          <p14:tracePt t="7898" x="5118100" y="5772150"/>
          <p14:tracePt t="7969" x="5111750" y="5772150"/>
          <p14:tracePt t="8009" x="5111750" y="5765800"/>
          <p14:tracePt t="8089" x="5105400" y="5759450"/>
          <p14:tracePt t="8138" x="5105400" y="5753100"/>
          <p14:tracePt t="8166" x="5111750" y="5746750"/>
          <p14:tracePt t="8217" x="5105400" y="5740400"/>
          <p14:tracePt t="8318" x="5105400" y="5734050"/>
          <p14:tracePt t="8406" x="5099050" y="5734050"/>
          <p14:tracePt t="8457" x="5092700" y="5734050"/>
          <p14:tracePt t="8533" x="5086350" y="5734050"/>
          <p14:tracePt t="8585" x="5080000" y="5734050"/>
          <p14:tracePt t="8681" x="5073650" y="5734050"/>
          <p14:tracePt t="8721" x="5067300" y="5727700"/>
          <p14:tracePt t="8825" x="5060950" y="5727700"/>
          <p14:tracePt t="8861" x="5054600" y="5727700"/>
          <p14:tracePt t="8901" x="5054600" y="5721350"/>
          <p14:tracePt t="8929" x="5054600" y="5715000"/>
          <p14:tracePt t="8981" x="5048250" y="5715000"/>
          <p14:tracePt t="9237" x="5041900" y="5715000"/>
          <p14:tracePt t="9277" x="5048250" y="5708650"/>
          <p14:tracePt t="9381" x="5054600" y="5708650"/>
          <p14:tracePt t="9581" x="5048250" y="5708650"/>
          <p14:tracePt t="9881" x="5041900" y="5715000"/>
          <p14:tracePt t="9973" x="5041900" y="5708650"/>
          <p14:tracePt t="10017" x="5041900" y="5702300"/>
          <p14:tracePt t="10537" x="5035550" y="5702300"/>
          <p14:tracePt t="10601" x="5029200" y="5702300"/>
          <p14:tracePt t="10634" x="5029200" y="5708650"/>
          <p14:tracePt t="10661" x="5022850" y="5715000"/>
          <p14:tracePt t="10701" x="5016500" y="5708650"/>
          <p14:tracePt t="10730" x="5010150" y="5708650"/>
          <p14:tracePt t="10769" x="5010150" y="5715000"/>
          <p14:tracePt t="10814" x="5003800" y="5715000"/>
          <p14:tracePt t="10858" x="4997450" y="5715000"/>
          <p14:tracePt t="10897" x="4991100" y="5721350"/>
          <p14:tracePt t="10941" x="4991100" y="5727700"/>
          <p14:tracePt t="10985" x="4991100" y="5721350"/>
          <p14:tracePt t="11021" x="4991100" y="5715000"/>
          <p14:tracePt t="11361" x="4991100" y="5708650"/>
          <p14:tracePt t="11382" x="4997450" y="5708650"/>
          <p14:tracePt t="11405" x="4997450" y="5702300"/>
          <p14:tracePt t="11437" x="5003800" y="5695950"/>
          <p14:tracePt t="11482" x="5010150" y="5695950"/>
          <p14:tracePt t="11789" x="5016500" y="5689600"/>
          <p14:tracePt t="11893" x="5010150" y="5695950"/>
          <p14:tracePt t="12041" x="5016500" y="5695950"/>
          <p14:tracePt t="12217" x="5016500" y="5689600"/>
          <p14:tracePt t="12269" x="5022850" y="5695950"/>
          <p14:tracePt t="12341" x="5029200" y="5695950"/>
          <p14:tracePt t="12365" x="5035550" y="5695950"/>
          <p14:tracePt t="12381" x="5041900" y="5695950"/>
          <p14:tracePt t="12409" x="5048250" y="5689600"/>
          <p14:tracePt t="12425" x="5054600" y="5689600"/>
          <p14:tracePt t="12441" x="5060950" y="5689600"/>
          <p14:tracePt t="12457" x="5067300" y="5683250"/>
          <p14:tracePt t="12469" x="5073650" y="5683250"/>
          <p14:tracePt t="12494" x="5080000" y="5676900"/>
          <p14:tracePt t="12517" x="5086350" y="5670550"/>
          <p14:tracePt t="12537" x="5092700" y="5664200"/>
          <p14:tracePt t="12581" x="5099050" y="5664200"/>
          <p14:tracePt t="12605" x="5105400" y="5664200"/>
          <p14:tracePt t="12637" x="5111750" y="5657850"/>
          <p14:tracePt t="12673" x="5105400" y="5664200"/>
          <p14:tracePt t="12877" x="5099050" y="5657850"/>
          <p14:tracePt t="12941" x="5092700" y="5657850"/>
          <p14:tracePt t="12997" x="5086350" y="5657850"/>
          <p14:tracePt t="13061" x="5086350" y="5651500"/>
          <p14:tracePt t="13161" x="5099050" y="5645150"/>
          <p14:tracePt t="13177" x="5105400" y="5638800"/>
          <p14:tracePt t="13189" x="5111750" y="5638800"/>
          <p14:tracePt t="13198" x="5124450" y="5632450"/>
          <p14:tracePt t="13211" x="5130800" y="5626100"/>
          <p14:tracePt t="13211" x="5156200" y="5619750"/>
          <p14:tracePt t="13230" x="5168900" y="5613400"/>
          <p14:tracePt t="13230" x="5181600" y="5607050"/>
          <p14:tracePt t="13246" x="5194300" y="5607050"/>
          <p14:tracePt t="13246" x="5207000" y="5600700"/>
          <p14:tracePt t="13263" x="5219700" y="5594350"/>
          <p14:tracePt t="13263" x="5238750" y="5594350"/>
          <p14:tracePt t="13279" x="5251450" y="5588000"/>
          <p14:tracePt t="13279" x="5264150" y="5581650"/>
          <p14:tracePt t="13279" x="5276850" y="5581650"/>
          <p14:tracePt t="13298" x="5295900" y="5575300"/>
          <p14:tracePt t="13298" x="5308600" y="5575300"/>
          <p14:tracePt t="13313" x="5314950" y="5568950"/>
          <p14:tracePt t="13313" x="5327650" y="5568950"/>
          <p14:tracePt t="13330" x="5334000" y="5562600"/>
          <p14:tracePt t="13330" x="5340350" y="5562600"/>
          <p14:tracePt t="13330" x="5346700" y="5562600"/>
          <p14:tracePt t="13350" x="5353050" y="5562600"/>
          <p14:tracePt t="13362" x="5346700" y="5562600"/>
          <p14:tracePt t="13401" x="5340350" y="5562600"/>
          <p14:tracePt t="13417" x="5334000" y="5562600"/>
          <p14:tracePt t="13422" x="5327650" y="5562600"/>
          <p14:tracePt t="13430" x="5321300" y="5562600"/>
          <p14:tracePt t="13430" x="5314950" y="5568950"/>
          <p14:tracePt t="13447" x="5308600" y="5568950"/>
          <p14:tracePt t="13447" x="5295900" y="5568950"/>
          <p14:tracePt t="13463" x="5289550" y="5575300"/>
          <p14:tracePt t="13463" x="5283200" y="5575300"/>
          <p14:tracePt t="13463" x="5276850" y="5575300"/>
          <p14:tracePt t="13482" x="5270500" y="5575300"/>
          <p14:tracePt t="13495" x="5257800" y="5575300"/>
          <p14:tracePt t="13495" x="5245100" y="5575300"/>
          <p14:tracePt t="13514" x="5238750" y="5575300"/>
          <p14:tracePt t="13514" x="5232400" y="5575300"/>
          <p14:tracePt t="13531" x="5226050" y="5575300"/>
          <p14:tracePt t="13531" x="5219700" y="5575300"/>
          <p14:tracePt t="13547" x="5213350" y="5575300"/>
          <p14:tracePt t="13563" x="5207000" y="5581650"/>
          <p14:tracePt t="13579" x="5207000" y="5588000"/>
          <p14:tracePt t="13579" x="5207000" y="5600700"/>
          <p14:tracePt t="13598" x="5207000" y="5607050"/>
          <p14:tracePt t="13598" x="5213350" y="5619750"/>
          <p14:tracePt t="13614" x="5219700" y="5632450"/>
          <p14:tracePt t="13614" x="5226050" y="5651500"/>
          <p14:tracePt t="13630" x="5232400" y="5670550"/>
          <p14:tracePt t="13630" x="5245100" y="5689600"/>
          <p14:tracePt t="13647" x="5251450" y="5708650"/>
          <p14:tracePt t="13647" x="5270500" y="5753100"/>
          <p14:tracePt t="13664" x="5276850" y="5772150"/>
          <p14:tracePt t="13664" x="5289550" y="5784850"/>
          <p14:tracePt t="13681" x="5295900" y="5803900"/>
          <p14:tracePt t="13681" x="5295900" y="5816600"/>
          <p14:tracePt t="13697" x="5302250" y="5829300"/>
          <p14:tracePt t="13697" x="5308600" y="5842000"/>
          <p14:tracePt t="13714" x="5308600" y="5848350"/>
          <p14:tracePt t="13714" x="5308600" y="5861050"/>
          <p14:tracePt t="13731" x="5308600" y="5854700"/>
          <p14:tracePt t="13777" x="5302250" y="5848350"/>
          <p14:tracePt t="13782" x="5302250" y="5842000"/>
          <p14:tracePt t="13782" x="5302250" y="5835650"/>
          <p14:tracePt t="13798" x="5295900" y="5829300"/>
          <p14:tracePt t="13798" x="5295900" y="5816600"/>
          <p14:tracePt t="13815" x="5295900" y="5810250"/>
          <p14:tracePt t="13815" x="5289550" y="5797550"/>
          <p14:tracePt t="13831" x="5289550" y="5784850"/>
          <p14:tracePt t="13831" x="5283200" y="5778500"/>
          <p14:tracePt t="13831" x="5276850" y="5759450"/>
          <p14:tracePt t="13850" x="5276850" y="5746750"/>
          <p14:tracePt t="13863" x="5270500" y="5727700"/>
          <p14:tracePt t="13863" x="5257800" y="5695950"/>
          <p14:tracePt t="13883" x="5251450" y="5676900"/>
          <p14:tracePt t="13883" x="5245100" y="5657850"/>
          <p14:tracePt t="13899" x="5238750" y="5645150"/>
          <p14:tracePt t="13899" x="5232400" y="5626100"/>
          <p14:tracePt t="13915" x="5226050" y="5613400"/>
          <p14:tracePt t="13915" x="5219700" y="5594350"/>
          <p14:tracePt t="13932" x="5219700" y="5581650"/>
          <p14:tracePt t="13932" x="5213350" y="5568950"/>
          <p14:tracePt t="13932" x="5207000" y="5556250"/>
          <p14:tracePt t="13951" x="5207000" y="5543550"/>
          <p14:tracePt t="13951" x="5207000" y="5530850"/>
          <p14:tracePt t="13965" x="5200650" y="5524500"/>
          <p14:tracePt t="13965" x="5200650" y="5518150"/>
          <p14:tracePt t="13981" x="5200650" y="5511800"/>
          <p14:tracePt t="13981" x="5200650" y="5505450"/>
          <p14:tracePt t="13998" x="5194300" y="5499100"/>
          <p14:tracePt t="14014" x="5200650" y="5492750"/>
          <p14:tracePt t="14030" x="5200650" y="5499100"/>
          <p14:tracePt t="14061" x="5200650" y="5505450"/>
          <p14:tracePt t="14070" x="5207000" y="5511800"/>
          <p14:tracePt t="14070" x="5207000" y="5524500"/>
          <p14:tracePt t="14082" x="5207000" y="5537200"/>
          <p14:tracePt t="14082" x="5213350" y="5549900"/>
          <p14:tracePt t="14099" x="5213350" y="5568950"/>
          <p14:tracePt t="14099" x="5219700" y="5588000"/>
          <p14:tracePt t="14116" x="5219700" y="5607050"/>
          <p14:tracePt t="14116" x="5226050" y="5626100"/>
          <p14:tracePt t="14133" x="5226050" y="5638800"/>
          <p14:tracePt t="14133" x="5238750" y="5676900"/>
          <p14:tracePt t="14151" x="5238750" y="5689600"/>
          <p14:tracePt t="14151" x="5245100" y="5702300"/>
          <p14:tracePt t="14166" x="5245100" y="5715000"/>
          <p14:tracePt t="14166" x="5251450" y="5727700"/>
          <p14:tracePt t="14183" x="5251450" y="5734050"/>
          <p14:tracePt t="14183" x="5251450" y="5746750"/>
          <p14:tracePt t="14199" x="5251450" y="5753100"/>
          <p14:tracePt t="14215" x="5251450" y="5759450"/>
          <p14:tracePt t="14231" x="5245100" y="5765800"/>
          <p14:tracePt t="14248" x="5238750" y="5759450"/>
          <p14:tracePt t="14285" x="5226050" y="5753100"/>
          <p14:tracePt t="14301" x="5219700" y="5746750"/>
          <p14:tracePt t="14317" x="5213350" y="5740400"/>
          <p14:tracePt t="14322" x="5207000" y="5734050"/>
          <p14:tracePt t="14333" x="5200650" y="5727700"/>
          <p14:tracePt t="14333" x="5194300" y="5715000"/>
          <p14:tracePt t="14349" x="5187950" y="5708650"/>
          <p14:tracePt t="14349" x="5175250" y="5695950"/>
          <p14:tracePt t="14367" x="5168900" y="5689600"/>
          <p14:tracePt t="14367" x="5162550" y="5670550"/>
          <p14:tracePt t="14384" x="5156200" y="5664200"/>
          <p14:tracePt t="14384" x="5156200" y="5657850"/>
          <p14:tracePt t="14400" x="5162550" y="5651500"/>
          <p14:tracePt t="14400" x="5162550" y="5645150"/>
          <p14:tracePt t="14417" x="5168900" y="5638800"/>
          <p14:tracePt t="14417" x="5181600" y="5626100"/>
          <p14:tracePt t="14434" x="5187950" y="5619750"/>
          <p14:tracePt t="14434" x="5213350" y="5607050"/>
          <p14:tracePt t="14450" x="5232400" y="5600700"/>
          <p14:tracePt t="14450" x="5245100" y="5594350"/>
          <p14:tracePt t="14467" x="5257800" y="5594350"/>
          <p14:tracePt t="14467" x="5276850" y="5588000"/>
          <p14:tracePt t="14484" x="5289550" y="5588000"/>
          <p14:tracePt t="14484" x="5302250" y="5588000"/>
          <p14:tracePt t="14484" x="5314950" y="5594350"/>
          <p14:tracePt t="14502" x="5321300" y="5594350"/>
          <p14:tracePt t="14515" x="5327650" y="5594350"/>
          <p14:tracePt t="14515" x="5327650" y="5607050"/>
          <p14:tracePt t="14534" x="5327650" y="5613400"/>
          <p14:tracePt t="14534" x="5321300" y="5619750"/>
          <p14:tracePt t="14550" x="5308600" y="5626100"/>
          <p14:tracePt t="14550" x="5302250" y="5632450"/>
          <p14:tracePt t="14567" x="5289550" y="5638800"/>
          <p14:tracePt t="14567" x="5276850" y="5645150"/>
          <p14:tracePt t="14567" x="5257800" y="5657850"/>
          <p14:tracePt t="14587" x="5245100" y="5664200"/>
          <p14:tracePt t="14599" x="5226050" y="5670550"/>
          <p14:tracePt t="14599" x="5213350" y="5683250"/>
          <p14:tracePt t="14618" x="5181600" y="5695950"/>
          <p14:tracePt t="14618" x="5162550" y="5708650"/>
          <p14:tracePt t="14634" x="5149850" y="5715000"/>
          <p14:tracePt t="14634" x="5137150" y="5721350"/>
          <p14:tracePt t="14650" x="5130800" y="5727700"/>
          <p14:tracePt t="14650" x="5118100" y="5734050"/>
          <p14:tracePt t="14667" x="5111750" y="5734050"/>
          <p14:tracePt t="14667" x="5105400" y="5740400"/>
          <p14:tracePt t="14684" x="5118100" y="5734050"/>
          <p14:tracePt t="14706" x="5130800" y="5727700"/>
          <p14:tracePt t="14716" x="5137150" y="5721350"/>
          <p14:tracePt t="14716" x="5149850" y="5715000"/>
          <p14:tracePt t="14735" x="5168900" y="5702300"/>
          <p14:tracePt t="14735" x="5200650" y="5689600"/>
          <p14:tracePt t="14751" x="5213350" y="5676900"/>
          <p14:tracePt t="14751" x="5232400" y="5676900"/>
          <p14:tracePt t="14767" x="5251450" y="5670550"/>
          <p14:tracePt t="14767" x="5264150" y="5664200"/>
          <p14:tracePt t="14784" x="5276850" y="5664200"/>
          <p14:tracePt t="14784" x="5289550" y="5664200"/>
          <p14:tracePt t="14801" x="5308600" y="5670550"/>
          <p14:tracePt t="14816" x="5308600" y="5676900"/>
          <p14:tracePt t="14816" x="5308600" y="5683250"/>
          <p14:tracePt t="14834" x="5302250" y="5689600"/>
          <p14:tracePt t="14834" x="5289550" y="5695950"/>
          <p14:tracePt t="14851" x="5276850" y="5702300"/>
          <p14:tracePt t="14851" x="5264150" y="5715000"/>
          <p14:tracePt t="14851" x="5251450" y="5721350"/>
          <p14:tracePt t="14870" x="5232400" y="5734050"/>
          <p14:tracePt t="14883" x="5213350" y="5746750"/>
          <p14:tracePt t="14883" x="5175250" y="5765800"/>
          <p14:tracePt t="14902" x="5156200" y="5778500"/>
          <p14:tracePt t="14902" x="5137150" y="5784850"/>
          <p14:tracePt t="14918" x="5111750" y="5797550"/>
          <p14:tracePt t="14918" x="5092700" y="5803900"/>
          <p14:tracePt t="14934" x="5073650" y="5816600"/>
          <p14:tracePt t="14934" x="5048250" y="5822950"/>
          <p14:tracePt t="14950" x="5029200" y="5829300"/>
          <p14:tracePt t="14950" x="5010150" y="5835650"/>
          <p14:tracePt t="14950" x="4991100" y="5842000"/>
          <p14:tracePt t="14970" x="4972050" y="5842000"/>
          <p14:tracePt t="14970" x="4959350" y="5848350"/>
          <p14:tracePt t="14984" x="4940300" y="5848350"/>
          <p14:tracePt t="14984" x="4933950" y="5854700"/>
          <p14:tracePt t="15001" x="4921250" y="5854700"/>
          <p14:tracePt t="15001" x="4914900" y="5854700"/>
          <p14:tracePt t="15017" x="4914900" y="5842000"/>
          <p14:tracePt t="15033" x="4927600" y="5835650"/>
          <p14:tracePt t="15033" x="4953000" y="5816600"/>
          <p14:tracePt t="15051" x="4972050" y="5803900"/>
          <p14:tracePt t="15051" x="4997450" y="5797550"/>
          <p14:tracePt t="15067" x="5022850" y="5784850"/>
          <p14:tracePt t="15067" x="5054600" y="5772150"/>
          <p14:tracePt t="15084" x="5086350" y="5759450"/>
          <p14:tracePt t="15084" x="5149850" y="5734050"/>
          <p14:tracePt t="15102" x="5181600" y="5727700"/>
          <p14:tracePt t="15102" x="5213350" y="5715000"/>
          <p14:tracePt t="15118" x="5245100" y="5702300"/>
          <p14:tracePt t="15118" x="5276850" y="5689600"/>
          <p14:tracePt t="15134" x="5302250" y="5676900"/>
          <p14:tracePt t="15134" x="5327650" y="5664200"/>
          <p14:tracePt t="15151" x="5353050" y="5657850"/>
          <p14:tracePt t="15151" x="5384800" y="5638800"/>
          <p14:tracePt t="15170" x="5397500" y="5632450"/>
          <p14:tracePt t="15170" x="5403850" y="5632450"/>
          <p14:tracePt t="15185" x="5403850" y="5638800"/>
          <p14:tracePt t="15216" x="5391150" y="5645150"/>
          <p14:tracePt t="15222" x="5384800" y="5645150"/>
          <p14:tracePt t="15234" x="5372100" y="5651500"/>
          <p14:tracePt t="15234" x="5353050" y="5657850"/>
          <p14:tracePt t="15234" x="5340350" y="5664200"/>
          <p14:tracePt t="15255" x="5321300" y="5670550"/>
          <p14:tracePt t="15255" x="5302250" y="5676900"/>
          <p14:tracePt t="15270" x="5283200" y="5676900"/>
          <p14:tracePt t="15270" x="5264150" y="5683250"/>
          <p14:tracePt t="15286" x="5245100" y="5683250"/>
          <p14:tracePt t="15286" x="5232400" y="5689600"/>
          <p14:tracePt t="15303" x="5213350" y="5689600"/>
          <p14:tracePt t="15303" x="5194300" y="5695950"/>
          <p14:tracePt t="15319" x="5175250" y="5702300"/>
          <p14:tracePt t="15319" x="5162550" y="5708650"/>
          <p14:tracePt t="15319" x="5149850" y="5715000"/>
          <p14:tracePt t="15339" x="5137150" y="5727700"/>
          <p14:tracePt t="15339" x="5124450" y="5740400"/>
          <p14:tracePt t="15353" x="5111750" y="5759450"/>
          <p14:tracePt t="15353" x="5105400" y="5784850"/>
          <p14:tracePt t="15370" x="5099050" y="5816600"/>
          <p14:tracePt t="15370" x="5092700" y="5848350"/>
          <p14:tracePt t="15386" x="5086350" y="5880100"/>
          <p14:tracePt t="15386" x="5073650" y="5949950"/>
          <p14:tracePt t="15402" x="5073650" y="5981700"/>
          <p14:tracePt t="15402" x="5067300" y="6013450"/>
          <p14:tracePt t="15419" x="5067300" y="6038850"/>
          <p14:tracePt t="15419" x="5060950" y="6057900"/>
          <p14:tracePt t="15435" x="5060950" y="6070600"/>
          <p14:tracePt t="15435" x="5060950" y="6083300"/>
          <p14:tracePt t="15452" x="5060950" y="6096000"/>
          <p14:tracePt t="15452" x="5060950" y="6102350"/>
          <p14:tracePt t="15469" x="5067300" y="6102350"/>
          <p14:tracePt t="15492" x="5067300" y="6096000"/>
          <p14:tracePt t="15501" x="5073650" y="6083300"/>
          <p14:tracePt t="15501" x="5080000" y="6076950"/>
          <p14:tracePt t="15501" x="5080000" y="6064250"/>
          <p14:tracePt t="15521" x="5086350" y="6045200"/>
          <p14:tracePt t="15534" x="5092700" y="6032500"/>
          <p14:tracePt t="15534" x="5099050" y="6000750"/>
          <p14:tracePt t="15553" x="5099050" y="5975350"/>
          <p14:tracePt t="15553" x="5099050" y="5956300"/>
          <p14:tracePt t="15570" x="5099050" y="5930900"/>
          <p14:tracePt t="15570" x="5099050" y="5905500"/>
          <p14:tracePt t="15586" x="5099050" y="5880100"/>
          <p14:tracePt t="15586" x="5099050" y="5854700"/>
          <p14:tracePt t="15586" x="5105400" y="5829300"/>
          <p14:tracePt t="15605" x="5105400" y="5803900"/>
          <p14:tracePt t="15618" x="5105400" y="5778500"/>
          <p14:tracePt t="15618" x="5111750" y="5727700"/>
          <p14:tracePt t="15637" x="5118100" y="5702300"/>
          <p14:tracePt t="15637" x="5124450" y="5683250"/>
          <p14:tracePt t="15653" x="5130800" y="5664200"/>
          <p14:tracePt t="15653" x="5137150" y="5645150"/>
          <p14:tracePt t="15669" x="5143500" y="5626100"/>
          <p14:tracePt t="15669" x="5156200" y="5613400"/>
          <p14:tracePt t="15687" x="5162550" y="5600700"/>
          <p14:tracePt t="15687" x="5187950" y="5581650"/>
          <p14:tracePt t="15703" x="5200650" y="5575300"/>
          <p14:tracePt t="15703" x="5213350" y="5575300"/>
          <p14:tracePt t="15720" x="5232400" y="5575300"/>
          <p14:tracePt t="15720" x="5245100" y="5581650"/>
          <p14:tracePt t="15736" x="5264150" y="5588000"/>
          <p14:tracePt t="15736" x="5283200" y="5594350"/>
          <p14:tracePt t="15753" x="5308600" y="5607050"/>
          <p14:tracePt t="15753" x="5346700" y="5632450"/>
          <p14:tracePt t="15770" x="5372100" y="5645150"/>
          <p14:tracePt t="15770" x="5391150" y="5657850"/>
          <p14:tracePt t="15787" x="5410200" y="5670550"/>
          <p14:tracePt t="15787" x="5429250" y="5683250"/>
          <p14:tracePt t="15803" x="5441950" y="5695950"/>
          <p14:tracePt t="15803" x="5461000" y="5702300"/>
          <p14:tracePt t="15821" x="5480050" y="5721350"/>
          <p14:tracePt t="15821" x="5492750" y="5727700"/>
          <p14:tracePt t="15838" x="5499100" y="5734050"/>
          <p14:tracePt t="15838" x="5505450" y="5740400"/>
          <p14:tracePt t="15853" x="5511800" y="5740400"/>
          <p14:tracePt t="15869" x="5518150" y="5746750"/>
          <p14:tracePt t="15886" x="5511800" y="5740400"/>
          <p14:tracePt t="15912" x="5505450" y="5734050"/>
          <p14:tracePt t="15928" x="5505450" y="5727700"/>
          <p14:tracePt t="15937" x="5499100" y="5721350"/>
          <p14:tracePt t="15937" x="5499100" y="5715000"/>
          <p14:tracePt t="15954" x="5492750" y="5708650"/>
          <p14:tracePt t="15954" x="5486400" y="5702300"/>
          <p14:tracePt t="15970" x="5480050" y="5695950"/>
          <p14:tracePt t="15970" x="5473700" y="5683250"/>
          <p14:tracePt t="15970" x="5461000" y="5670550"/>
          <p14:tracePt t="15990" x="5448300" y="5657850"/>
          <p14:tracePt t="15990" x="5435600" y="5645150"/>
          <p14:tracePt t="16004" x="5422900" y="5626100"/>
          <p14:tracePt t="16004" x="5403850" y="5607050"/>
          <p14:tracePt t="16021" x="5384800" y="5588000"/>
          <p14:tracePt t="16021" x="5359400" y="5562600"/>
          <p14:tracePt t="16037" x="5327650" y="5537200"/>
          <p14:tracePt t="16037" x="5295900" y="5505450"/>
          <p14:tracePt t="16054" x="5257800" y="5473700"/>
          <p14:tracePt t="16054" x="5168900" y="5397500"/>
          <p14:tracePt t="16071" x="5118100" y="5353050"/>
          <p14:tracePt t="16071" x="5067300" y="5308600"/>
          <p14:tracePt t="16088" x="5003800" y="5264150"/>
          <p14:tracePt t="16088" x="4940300" y="5219700"/>
          <p14:tracePt t="16105" x="4876800" y="5175250"/>
          <p14:tracePt t="16105" x="4737100" y="5086350"/>
          <p14:tracePt t="16121" x="4667250" y="5041900"/>
          <p14:tracePt t="16121" x="4591050" y="5003800"/>
          <p14:tracePt t="16138" x="4514850" y="4959350"/>
          <p14:tracePt t="16138" x="4432300" y="4908550"/>
          <p14:tracePt t="16155" x="4349750" y="4864100"/>
          <p14:tracePt t="16155" x="4267200" y="4813300"/>
          <p14:tracePt t="16171" x="4184650" y="4762500"/>
          <p14:tracePt t="16171" x="4019550" y="4654550"/>
          <p14:tracePt t="16190" x="3937000" y="4597400"/>
          <p14:tracePt t="16190" x="3854450" y="4540250"/>
          <p14:tracePt t="16205" x="3778250" y="4483100"/>
          <p14:tracePt t="16205" x="3708400" y="4419600"/>
          <p14:tracePt t="16221" x="3638550" y="4362450"/>
          <p14:tracePt t="16221" x="3575050" y="4305300"/>
          <p14:tracePt t="16238" x="3517900" y="4241800"/>
          <p14:tracePt t="16238" x="3460750" y="4178300"/>
          <p14:tracePt t="16238" x="3416300" y="4121150"/>
          <p14:tracePt t="16257" x="3378200" y="4051300"/>
          <p14:tracePt t="16270" x="3340100" y="3987800"/>
          <p14:tracePt t="16270" x="3282950" y="3848100"/>
          <p14:tracePt t="16289" x="3257550" y="3778250"/>
          <p14:tracePt t="16289" x="3238500" y="3714750"/>
          <p14:tracePt t="16305" x="3225800" y="3657600"/>
          <p14:tracePt t="16305" x="3213100" y="3600450"/>
          <p14:tracePt t="16322" x="3200400" y="3549650"/>
          <p14:tracePt t="16322" x="3200400" y="3511550"/>
          <p14:tracePt t="16322" x="3194050" y="3473450"/>
          <p14:tracePt t="16342" x="3194050" y="3435350"/>
          <p14:tracePt t="16354" x="3200400" y="3397250"/>
          <p14:tracePt t="16354" x="3213100" y="3333750"/>
          <p14:tracePt t="16372" x="3219450" y="3308350"/>
          <p14:tracePt t="16372" x="3232150" y="3289300"/>
          <p14:tracePt t="16389" x="3238500" y="3263900"/>
          <p14:tracePt t="16389" x="3244850" y="3251200"/>
          <p14:tracePt t="16405" x="3257550" y="3238500"/>
          <p14:tracePt t="16405" x="3270250" y="3219450"/>
          <p14:tracePt t="16422" x="3282950" y="3219450"/>
          <p14:tracePt t="16422" x="3295650" y="3213100"/>
          <p14:tracePt t="16439" x="3302000" y="3213100"/>
          <p14:tracePt t="16439" x="3314700" y="3213100"/>
          <p14:tracePt t="16455" x="3327400" y="3213100"/>
          <p14:tracePt t="16455" x="3333750" y="3213100"/>
          <p14:tracePt t="16472" x="3346450" y="3219450"/>
          <p14:tracePt t="16472" x="3359150" y="3219450"/>
          <p14:tracePt t="16489" x="3168650" y="3092450"/>
          <p14:tracePt t="16489" x="3149600" y="3073400"/>
          <p14:tracePt t="16601" x="3130550" y="3048000"/>
          <p14:tracePt t="16609" x="3117850" y="3022600"/>
          <p14:tracePt t="16621" x="3105150" y="2965450"/>
          <p14:tracePt t="16638" x="3124200" y="2901950"/>
          <p14:tracePt t="16638" x="3143250" y="2876550"/>
          <p14:tracePt t="16658" x="3213100" y="2819400"/>
          <p14:tracePt t="16672" x="3302000" y="2774950"/>
          <p14:tracePt t="16688" x="3403600" y="2755900"/>
          <p14:tracePt t="16705" x="3575050" y="2794000"/>
          <p14:tracePt t="16722" x="3689350" y="2870200"/>
          <p14:tracePt t="16739" x="3803650" y="2959100"/>
          <p14:tracePt t="16755" x="3892550" y="3054350"/>
          <p14:tracePt t="16772" x="3962400" y="3175000"/>
          <p14:tracePt t="16789" x="3949700" y="3225800"/>
          <p14:tracePt t="16806" x="3898900" y="3251200"/>
          <p14:tracePt t="16822" x="3829050" y="3251200"/>
          <p14:tracePt t="16822" x="3790950" y="3244850"/>
          <p14:tracePt t="16842" x="3721100" y="3225800"/>
          <p14:tracePt t="16857" x="3670300" y="3200400"/>
          <p14:tracePt t="16872" x="3644900" y="3194050"/>
          <p14:tracePt t="16889" x="3638550" y="3194050"/>
          <p14:tracePt t="16906" x="3644900" y="3200400"/>
          <p14:tracePt t="16906" x="3651250" y="3200400"/>
          <p14:tracePt t="16926" x="3663950" y="3200400"/>
          <p14:tracePt t="16926" x="3676650" y="3200400"/>
          <p14:tracePt t="16941" x="3689350" y="3200400"/>
          <p14:tracePt t="16941" x="3702050" y="3206750"/>
          <p14:tracePt t="16957" x="3714750" y="3213100"/>
          <p14:tracePt t="16957" x="3727450" y="3219450"/>
          <p14:tracePt t="16974" x="3740150" y="3225800"/>
          <p14:tracePt t="16974" x="3752850" y="3232150"/>
          <p14:tracePt t="16991" x="3759200" y="3238500"/>
          <p14:tracePt t="16991" x="3765550" y="3251200"/>
          <p14:tracePt t="17009" x="3765550" y="3403600"/>
          <p14:tracePt t="17107" x="3765550" y="3422650"/>
          <p14:tracePt t="17113" x="3759200" y="3435350"/>
          <p14:tracePt t="17123" x="3752850" y="3505200"/>
          <p14:tracePt t="17141" x="3752850" y="3575050"/>
          <p14:tracePt t="17157" x="3752850" y="3651250"/>
          <p14:tracePt t="17173" x="3759200" y="3746500"/>
          <p14:tracePt t="17190" x="3765550" y="3848100"/>
          <p14:tracePt t="17190" x="3771900" y="3892550"/>
          <p14:tracePt t="17209" x="3784600" y="3994150"/>
          <p14:tracePt t="17225" x="3797300" y="4089400"/>
          <p14:tracePt t="17241" x="3803650" y="4184650"/>
          <p14:tracePt t="17257" x="3810000" y="4279900"/>
          <p14:tracePt t="17274" x="3816350" y="4381500"/>
          <p14:tracePt t="17290" x="3829050" y="4489450"/>
          <p14:tracePt t="17290" x="3841750" y="4546600"/>
          <p14:tracePt t="17309" x="3860800" y="4660900"/>
          <p14:tracePt t="17324" x="3873500" y="4768850"/>
          <p14:tracePt t="17342" x="3892550" y="4870450"/>
          <p14:tracePt t="17357" x="3898900" y="4959350"/>
          <p14:tracePt t="17374" x="3905250" y="5092700"/>
          <p14:tracePt t="17391" x="3905250" y="5187950"/>
          <p14:tracePt t="17407" x="3911600" y="5270500"/>
          <p14:tracePt t="17424" x="3917950" y="5378450"/>
          <p14:tracePt t="17441" x="3924300" y="5435600"/>
          <p14:tracePt t="17458" x="3924300" y="5473700"/>
          <p14:tracePt t="17474" x="3930650" y="5505450"/>
          <p14:tracePt t="17491" x="3937000" y="5530850"/>
          <p14:tracePt t="17508" x="3943350" y="5537200"/>
          <p14:tracePt t="17525" x="3943350" y="5543550"/>
          <p14:tracePt t="17541" x="3943350" y="5537200"/>
          <p14:tracePt t="17593" x="3937000" y="5530850"/>
          <p14:tracePt t="17609" x="3930650" y="5524500"/>
          <p14:tracePt t="17620" x="3924300" y="5518150"/>
          <p14:tracePt t="17636" x="3917950" y="5511800"/>
          <p14:tracePt t="17653" x="3911600" y="5511800"/>
          <p14:tracePt t="17668" x="3911600" y="5518150"/>
          <p14:tracePt t="17712" x="3917950" y="5524500"/>
          <p14:tracePt t="17720" x="3924300" y="5530850"/>
          <p14:tracePt t="17729" x="3937000" y="5543550"/>
          <p14:tracePt t="17742" x="3930650" y="5530850"/>
          <p14:tracePt t="17772" x="3917950" y="5518150"/>
          <p14:tracePt t="17781" x="3905250" y="5505450"/>
          <p14:tracePt t="17792" x="3886200" y="5486400"/>
          <p14:tracePt t="17792" x="3848100" y="5454650"/>
          <p14:tracePt t="17810" x="3835400" y="5441950"/>
          <p14:tracePt t="17810" x="3822700" y="5429250"/>
          <p14:tracePt t="17827" x="3816350" y="5422900"/>
          <p14:tracePt t="17827" x="3816350" y="5416550"/>
          <p14:tracePt t="17844" x="3822700" y="5422900"/>
          <p14:tracePt t="17884" x="3835400" y="5429250"/>
          <p14:tracePt t="17901" x="3841750" y="5435600"/>
          <p14:tracePt t="17908" x="3848100" y="5435600"/>
          <p14:tracePt t="17916" x="3854450" y="5435600"/>
          <p14:tracePt t="17925" x="3867150" y="5435600"/>
          <p14:tracePt t="17925" x="3879850" y="5435600"/>
          <p14:tracePt t="17925" x="3892550" y="5435600"/>
          <p14:tracePt t="17946" x="3905250" y="5429250"/>
          <p14:tracePt t="17946" x="3917950" y="5429250"/>
          <p14:tracePt t="17961" x="3937000" y="5429250"/>
          <p14:tracePt t="17961" x="3956050" y="5422900"/>
          <p14:tracePt t="17977" x="3975100" y="5416550"/>
          <p14:tracePt t="17977" x="4000500" y="5416550"/>
          <p14:tracePt t="17994" x="4025900" y="5410200"/>
          <p14:tracePt t="17994" x="4051300" y="5397500"/>
          <p14:tracePt t="18010" x="4076700" y="5391150"/>
          <p14:tracePt t="18010" x="4127500" y="5378450"/>
          <p14:tracePt t="18029" x="4159250" y="5365750"/>
          <p14:tracePt t="18029" x="4184650" y="5359400"/>
          <p14:tracePt t="18044" x="4216400" y="5353050"/>
          <p14:tracePt t="18044" x="4241800" y="5340350"/>
          <p14:tracePt t="18061" x="4267200" y="5334000"/>
          <p14:tracePt t="18061" x="4298950" y="5327650"/>
          <p14:tracePt t="18078" x="4324350" y="5321300"/>
          <p14:tracePt t="18078" x="4349750" y="5314950"/>
          <p14:tracePt t="18094" x="4375150" y="5308600"/>
          <p14:tracePt t="18094" x="4425950" y="5295900"/>
          <p14:tracePt t="18111" x="4445000" y="5289550"/>
          <p14:tracePt t="18111" x="4470400" y="5283200"/>
          <p14:tracePt t="18127" x="4483100" y="5276850"/>
          <p14:tracePt t="18127" x="4502150" y="5270500"/>
          <p14:tracePt t="18145" x="4514850" y="5264150"/>
          <p14:tracePt t="18145" x="4533900" y="5251450"/>
          <p14:tracePt t="18161" x="4546600" y="5251450"/>
          <p14:tracePt t="18161" x="4552950" y="5245100"/>
          <p14:tracePt t="18178" x="4552950" y="5238750"/>
          <p14:tracePt t="18193" x="4552950" y="5232400"/>
          <p14:tracePt t="18193" x="4546600" y="5232400"/>
          <p14:tracePt t="18211" x="4540250" y="5226050"/>
          <p14:tracePt t="18211" x="4521200" y="5213350"/>
          <p14:tracePt t="18230" x="4508500" y="5213350"/>
          <p14:tracePt t="18230" x="4495800" y="5207000"/>
          <p14:tracePt t="18245" x="4483100" y="5200650"/>
          <p14:tracePt t="18245" x="4464050" y="5200650"/>
          <p14:tracePt t="18262" x="4451350" y="5194300"/>
          <p14:tracePt t="18262" x="4438650" y="5194300"/>
          <p14:tracePt t="18278" x="4419600" y="5194300"/>
          <p14:tracePt t="18278" x="4406900" y="5194300"/>
          <p14:tracePt t="18278" x="4394200" y="5194300"/>
          <p14:tracePt t="18297" x="4381500" y="5194300"/>
          <p14:tracePt t="18310" x="4368800" y="5194300"/>
          <p14:tracePt t="18310" x="4349750" y="5200650"/>
          <p14:tracePt t="18328" x="4337050" y="5200650"/>
          <p14:tracePt t="18328" x="4330700" y="5207000"/>
          <p14:tracePt t="18345" x="4324350" y="5213350"/>
          <p14:tracePt t="18345" x="4318000" y="5213350"/>
          <p14:tracePt t="18362" x="4311650" y="5213350"/>
          <p14:tracePt t="18377" x="4305300" y="5219700"/>
          <p14:tracePt t="18394" x="4298950" y="5219700"/>
          <p14:tracePt t="18410" x="4292600" y="5219700"/>
          <p14:tracePt t="18433" x="4292600" y="5213350"/>
          <p14:tracePt t="18456" x="4286250" y="5213350"/>
          <p14:tracePt t="18484" x="4279900" y="5207000"/>
          <p14:tracePt t="18508" x="4273550" y="5207000"/>
          <p14:tracePt t="18528" x="4267200" y="5207000"/>
          <p14:tracePt t="18544" x="4260850" y="5207000"/>
          <p14:tracePt t="18560" x="4254500" y="5207000"/>
          <p14:tracePt t="18576" x="4248150" y="5207000"/>
          <p14:tracePt t="18588" x="4241800" y="5207000"/>
          <p14:tracePt t="18604" x="4235450" y="5200650"/>
          <p14:tracePt t="18620" x="4229100" y="5194300"/>
          <p14:tracePt t="18640" x="4222750" y="5194300"/>
          <p14:tracePt t="18672" x="4216400" y="5194300"/>
          <p14:tracePt t="18700" x="4216400" y="5187950"/>
          <p14:tracePt t="18724" x="4216400" y="5181600"/>
          <p14:tracePt t="18756" x="4216400" y="5175250"/>
          <p14:tracePt t="18768" x="4222750" y="5168900"/>
          <p14:tracePt t="18784" x="4222750" y="5162550"/>
          <p14:tracePt t="18801" x="4229100" y="5156200"/>
          <p14:tracePt t="18817" x="4235450" y="5149850"/>
          <p14:tracePt t="18817" x="4241800" y="5149850"/>
          <p14:tracePt t="18830" x="4248150" y="5137150"/>
          <p14:tracePt t="18830" x="4260850" y="5130800"/>
          <p14:tracePt t="18846" x="4273550" y="5118100"/>
          <p14:tracePt t="18846" x="4292600" y="5105400"/>
          <p14:tracePt t="18864" x="4318000" y="5086350"/>
          <p14:tracePt t="18864" x="4375150" y="5041900"/>
          <p14:tracePt t="18881" x="4413250" y="5010150"/>
          <p14:tracePt t="18881" x="4457700" y="4978400"/>
          <p14:tracePt t="18897" x="4502150" y="4940300"/>
          <p14:tracePt t="18897" x="4552950" y="4902200"/>
          <p14:tracePt t="18913" x="4610100" y="4857750"/>
          <p14:tracePt t="18913" x="4667250" y="4813300"/>
          <p14:tracePt t="18930" x="4737100" y="4762500"/>
          <p14:tracePt t="18930" x="4806950" y="4711700"/>
          <p14:tracePt t="18930" x="4876800" y="4660900"/>
          <p14:tracePt t="18949" x="4953000" y="4616450"/>
          <p14:tracePt t="18962" x="5029200" y="4565650"/>
          <p14:tracePt t="18962" x="5187950" y="4476750"/>
          <p14:tracePt t="18982" x="5270500" y="4438650"/>
          <p14:tracePt t="18982" x="5353050" y="4400550"/>
          <p14:tracePt t="18997" x="5435600" y="4368800"/>
          <p14:tracePt t="18997" x="5524500" y="4343400"/>
          <p14:tracePt t="19013" x="5607050" y="4318000"/>
          <p14:tracePt t="19013" x="5702300" y="4305300"/>
          <p14:tracePt t="19031" x="5791200" y="4298950"/>
          <p14:tracePt t="19031" x="5880100" y="4305300"/>
          <p14:tracePt t="19031" x="5969000" y="4311650"/>
          <p14:tracePt t="19049" x="6057900" y="4330700"/>
          <p14:tracePt t="19049" x="6140450" y="4356100"/>
          <p14:tracePt t="19064" x="6223000" y="4381500"/>
          <p14:tracePt t="19064" x="6299200" y="4413250"/>
          <p14:tracePt t="19081" x="6369050" y="4445000"/>
          <p14:tracePt t="19081" x="6432550" y="4483100"/>
          <p14:tracePt t="19097" x="6489700" y="4514850"/>
          <p14:tracePt t="19097" x="6540500" y="4546600"/>
          <p14:tracePt t="19114" x="6584950" y="4572000"/>
          <p14:tracePt t="19114" x="6654800" y="4635500"/>
          <p14:tracePt t="19131" x="6680200" y="4660900"/>
          <p14:tracePt t="19131" x="6705600" y="4692650"/>
          <p14:tracePt t="19147" x="6724650" y="4724400"/>
          <p14:tracePt t="19147" x="6737350" y="4749800"/>
          <p14:tracePt t="19164" x="6743700" y="4781550"/>
          <p14:tracePt t="19164" x="6750050" y="4838700"/>
          <p14:tracePt t="19182" x="6750050" y="4870450"/>
          <p14:tracePt t="19182" x="6750050" y="4895850"/>
          <p14:tracePt t="19197" x="6743700" y="4921250"/>
          <p14:tracePt t="19197" x="6743700" y="4946650"/>
          <p14:tracePt t="19214" x="6737350" y="4965700"/>
          <p14:tracePt t="19214" x="6731000" y="4991100"/>
          <p14:tracePt t="19232" x="6724650" y="5010150"/>
          <p14:tracePt t="19232" x="6705600" y="5041900"/>
          <p14:tracePt t="19250" x="6692900" y="5060950"/>
          <p14:tracePt t="19250" x="6680200" y="5080000"/>
          <p14:tracePt t="19265" x="6667500" y="5099050"/>
          <p14:tracePt t="19265" x="6654800" y="5111750"/>
          <p14:tracePt t="19282" x="6635750" y="5130800"/>
          <p14:tracePt t="19282" x="6616700" y="5149850"/>
          <p14:tracePt t="19298" x="6604000" y="5175250"/>
          <p14:tracePt t="19298" x="6584950" y="5194300"/>
          <p14:tracePt t="19298" x="6565900" y="5213350"/>
          <p14:tracePt t="19317" x="6540500" y="5232400"/>
          <p14:tracePt t="19330" x="6521450" y="5257800"/>
          <p14:tracePt t="19330" x="6477000" y="5295900"/>
          <p14:tracePt t="19350" x="6457950" y="5314950"/>
          <p14:tracePt t="19350" x="6438900" y="5334000"/>
          <p14:tracePt t="19365" x="6413500" y="5359400"/>
          <p14:tracePt t="19365" x="6394450" y="5378450"/>
          <p14:tracePt t="19382" x="6369050" y="5397500"/>
          <p14:tracePt t="19382" x="6350000" y="5416550"/>
          <p14:tracePt t="19398" x="6330950" y="5441950"/>
          <p14:tracePt t="19398" x="6305550" y="5461000"/>
          <p14:tracePt t="19398" x="6286500" y="5480050"/>
          <p14:tracePt t="19417" x="6267450" y="5492750"/>
          <p14:tracePt t="19417" x="6248400" y="5511800"/>
          <p14:tracePt t="19433" x="6223000" y="5524500"/>
          <p14:tracePt t="19433" x="6210300" y="5537200"/>
          <p14:tracePt t="19448" x="6184900" y="5549900"/>
          <p14:tracePt t="19448" x="6172200" y="5562600"/>
          <p14:tracePt t="19465" x="6146800" y="5575300"/>
          <p14:tracePt t="19465" x="6108700" y="5594350"/>
          <p14:tracePt t="19482" x="6089650" y="5600700"/>
          <p14:tracePt t="19482" x="6057900" y="5607050"/>
          <p14:tracePt t="19499" x="6032500" y="5613400"/>
          <p14:tracePt t="19515" x="5156200" y="4343400"/>
          <p14:tracePt t="19679" x="5149850" y="4235450"/>
          <p14:tracePt t="19685" x="5149850" y="4114800"/>
          <p14:tracePt t="19698" x="5168900" y="3886200"/>
          <p14:tracePt t="19698" x="5194300" y="3771900"/>
          <p14:tracePt t="19717" x="5270500" y="3543300"/>
          <p14:tracePt t="19732" x="5378450" y="3333750"/>
          <p14:tracePt t="19748" x="5518150" y="3155950"/>
          <p14:tracePt t="19765" x="5765800" y="2952750"/>
          <p14:tracePt t="19782" x="5956300" y="2870200"/>
          <p14:tracePt t="19799" x="6153150" y="2825750"/>
          <p14:tracePt t="19815" x="6369050" y="2800350"/>
          <p14:tracePt t="19833" x="6686550" y="2794000"/>
          <p14:tracePt t="19849" x="6889750" y="2813050"/>
          <p14:tracePt t="19865" x="7080250" y="2851150"/>
          <p14:tracePt t="19882" x="7251700" y="2921000"/>
          <p14:tracePt t="19882" x="7340600" y="2965450"/>
          <p14:tracePt t="19901" x="7499350" y="3086100"/>
          <p14:tracePt t="19916" x="7651750" y="3232150"/>
          <p14:tracePt t="19933" x="7791450" y="3397250"/>
          <p14:tracePt t="19949" x="7905750" y="3606800"/>
          <p14:tracePt t="19966" x="8001000" y="3810000"/>
          <p14:tracePt t="19966" x="8039100" y="3911600"/>
          <p14:tracePt t="19985" x="8102600" y="4114800"/>
          <p14:tracePt t="20002" x="8153400" y="4298950"/>
          <p14:tracePt t="20017" x="8178800" y="4489450"/>
          <p14:tracePt t="20033" x="8185150" y="4673600"/>
          <p14:tracePt t="20049" x="8166100" y="4864100"/>
          <p14:tracePt t="20066" x="8089900" y="5143500"/>
          <p14:tracePt t="20083" x="8001000" y="5327650"/>
          <p14:tracePt t="20100" x="7899400" y="5492750"/>
          <p14:tracePt t="20116" x="7772400" y="5638800"/>
          <p14:tracePt t="20133" x="7543800" y="5810250"/>
          <p14:tracePt t="20150" x="7366000" y="5892800"/>
          <p14:tracePt t="20167" x="7175500" y="5949950"/>
          <p14:tracePt t="20183" x="6908800" y="5988050"/>
          <p14:tracePt t="20201" x="6762750" y="5981700"/>
          <p14:tracePt t="20217" x="6661150" y="5949950"/>
          <p14:tracePt t="20233" x="6578600" y="5880100"/>
          <p14:tracePt t="20250" x="6496050" y="5695950"/>
          <p14:tracePt t="20270" x="6477000" y="5619750"/>
          <p14:tracePt t="20270" x="6457950" y="5524500"/>
          <p14:tracePt t="20285" x="6438900" y="5429250"/>
          <p14:tracePt t="20285" x="6419850" y="5321300"/>
          <p14:tracePt t="20301" x="6407150" y="5213350"/>
          <p14:tracePt t="20301" x="6400800" y="5092700"/>
          <p14:tracePt t="20318" x="6400800" y="4978400"/>
          <p14:tracePt t="20318" x="6400800" y="4851400"/>
          <p14:tracePt t="20318" x="6413500" y="4730750"/>
          <p14:tracePt t="20338" x="6426200" y="4603750"/>
          <p14:tracePt t="20350" x="6445250" y="4483100"/>
          <p14:tracePt t="20350" x="6489700" y="4260850"/>
          <p14:tracePt t="20369" x="6515100" y="4159250"/>
          <p14:tracePt t="20369" x="6534150" y="4064000"/>
          <p14:tracePt t="20385" x="6553200" y="3981450"/>
          <p14:tracePt t="20385" x="6572250" y="3917950"/>
          <p14:tracePt t="20402" x="6584950" y="3854450"/>
          <p14:tracePt t="20402" x="6597650" y="3810000"/>
          <p14:tracePt t="20418" x="6610350" y="3778250"/>
          <p14:tracePt t="20418" x="6616700" y="3746500"/>
          <p14:tracePt t="20418" x="6629400" y="3733800"/>
          <p14:tracePt t="20437" x="6635750" y="3721100"/>
          <p14:tracePt t="20451" x="6642100" y="3733800"/>
          <p14:tracePt t="20451" x="6648450" y="3752850"/>
          <p14:tracePt t="20468" x="6654800" y="3784600"/>
          <p14:tracePt t="20468" x="6661150" y="3822700"/>
          <p14:tracePt t="20485" x="6673850" y="3873500"/>
          <p14:tracePt t="20485" x="6705600" y="3987800"/>
          <p14:tracePt t="20502" x="6724650" y="4051300"/>
          <p14:tracePt t="20502" x="6743700" y="4114800"/>
          <p14:tracePt t="20519" x="6762750" y="4178300"/>
          <p14:tracePt t="20519" x="6775450" y="4241800"/>
          <p14:tracePt t="20535" x="6794500" y="4298950"/>
          <p14:tracePt t="20535" x="6807200" y="4349750"/>
          <p14:tracePt t="20552" x="6819900" y="4400550"/>
          <p14:tracePt t="20552" x="6832600" y="4495800"/>
          <p14:tracePt t="20569" x="6838950" y="4540250"/>
          <p14:tracePt t="20569" x="6838950" y="4584700"/>
          <p14:tracePt t="20586" x="6838950" y="4629150"/>
          <p14:tracePt t="20586" x="6838950" y="4679950"/>
          <p14:tracePt t="20603" x="6838950" y="4724400"/>
          <p14:tracePt t="20603" x="6838950" y="4768850"/>
          <p14:tracePt t="20603" x="6826250" y="4806950"/>
          <p14:tracePt t="20621" x="6813550" y="4838700"/>
          <p14:tracePt t="20634" x="6584950" y="4927600"/>
          <p14:tracePt t="20715" x="6559550" y="4914900"/>
          <p14:tracePt t="20721" x="6540500" y="4895850"/>
          <p14:tracePt t="20735" x="6464300" y="4806950"/>
          <p14:tracePt t="20752" x="6413500" y="4718050"/>
          <p14:tracePt t="20768" x="6369050" y="4591050"/>
          <p14:tracePt t="20785" x="6324600" y="4356100"/>
          <p14:tracePt t="20802" x="6318250" y="4159250"/>
          <p14:tracePt t="20819" x="6318250" y="3943350"/>
          <p14:tracePt t="20836" x="6330950" y="3733800"/>
          <p14:tracePt t="20852" x="6369050" y="3454400"/>
          <p14:tracePt t="20869" x="6419850" y="3314700"/>
          <p14:tracePt t="20885" x="6496050" y="3194050"/>
          <p14:tracePt t="20902" x="6591300" y="3092450"/>
          <p14:tracePt t="20902" x="6642100" y="3054350"/>
          <p14:tracePt t="20921" x="6756400" y="2978150"/>
          <p14:tracePt t="20937" x="6877050" y="2933700"/>
          <p14:tracePt t="20953" x="6991350" y="2921000"/>
          <p14:tracePt t="20969" x="7105650" y="2959100"/>
          <p14:tracePt t="20986" x="7213600" y="3035300"/>
          <p14:tracePt t="21003" x="7366000" y="3206750"/>
          <p14:tracePt t="21021" x="7461250" y="3340100"/>
          <p14:tracePt t="21037" x="7550150" y="3486150"/>
          <p14:tracePt t="21053" x="7613650" y="3632200"/>
          <p14:tracePt t="21069" x="7670800" y="3778250"/>
          <p14:tracePt t="21086" x="7708900" y="4006850"/>
          <p14:tracePt t="21103" x="7715250" y="4165600"/>
          <p14:tracePt t="21120" x="7702550" y="4324350"/>
          <p14:tracePt t="21136" x="7658100" y="4546600"/>
          <p14:tracePt t="21153" x="7607300" y="4679950"/>
          <p14:tracePt t="21170" x="7537450" y="4794250"/>
          <p14:tracePt t="21186" x="7442200" y="4902200"/>
          <p14:tracePt t="21203" x="7283450" y="5035550"/>
          <p14:tracePt t="21221" x="7156450" y="5111750"/>
          <p14:tracePt t="21237" x="7029450" y="5168900"/>
          <p14:tracePt t="21253" x="6902450" y="5194300"/>
          <p14:tracePt t="21270" x="6781800" y="5194300"/>
          <p14:tracePt t="21270" x="6731000" y="5194300"/>
          <p14:tracePt t="21289" x="6648450" y="5175250"/>
          <p14:tracePt t="21305" x="6584950" y="5149850"/>
          <p14:tracePt t="21320" x="6553200" y="5111750"/>
          <p14:tracePt t="21320" x="6540500" y="5092700"/>
          <p14:tracePt t="21341" x="6527800" y="5067300"/>
          <p14:tracePt t="21353" x="6521450" y="5041900"/>
          <p14:tracePt t="21353" x="6508750" y="5010150"/>
          <p14:tracePt t="21353" x="6502400" y="4978400"/>
          <p14:tracePt t="21374" x="6496050" y="4953000"/>
          <p14:tracePt t="21374" x="6489700" y="4927600"/>
          <p14:tracePt t="21389" x="6489700" y="4895850"/>
          <p14:tracePt t="21389" x="6489700" y="4876800"/>
          <p14:tracePt t="21405" x="6489700" y="4851400"/>
          <p14:tracePt t="21405" x="6489700" y="4826000"/>
          <p14:tracePt t="21421" x="6496050" y="4806950"/>
          <p14:tracePt t="21421" x="6502400" y="4787900"/>
          <p14:tracePt t="21438" x="6515100" y="4768850"/>
          <p14:tracePt t="21438" x="6527800" y="4749800"/>
          <p14:tracePt t="21438" x="6540500" y="4737100"/>
          <p14:tracePt t="21457" x="6553200" y="4724400"/>
          <p14:tracePt t="21457" x="6572250" y="4711700"/>
          <p14:tracePt t="21472" x="6584950" y="4705350"/>
          <p14:tracePt t="21472" x="6604000" y="4699000"/>
          <p14:tracePt t="21489" x="6623050" y="4686300"/>
          <p14:tracePt t="21489" x="6635750" y="4686300"/>
          <p14:tracePt t="21505" x="6654800" y="4679950"/>
          <p14:tracePt t="21505" x="6680200" y="4679950"/>
          <p14:tracePt t="21522" x="6686550" y="4679950"/>
          <p14:tracePt t="21522" x="6692900" y="4679950"/>
          <p14:tracePt t="21539" x="6699250" y="4679950"/>
          <p14:tracePt t="21554" x="6692900" y="4679950"/>
          <p14:tracePt t="21588" x="6686550" y="4673600"/>
          <p14:tracePt t="21605" x="6686550" y="4660900"/>
          <p14:tracePt t="21612" x="6686550" y="4654550"/>
          <p14:tracePt t="21621" x="6686550" y="4641850"/>
          <p14:tracePt t="21621" x="6692900" y="4635500"/>
          <p14:tracePt t="21621" x="6692900" y="4622800"/>
          <p14:tracePt t="21641" x="6692900" y="4610100"/>
          <p14:tracePt t="21654" x="6686550" y="4603750"/>
          <p14:tracePt t="21654" x="6680200" y="4584700"/>
          <p14:tracePt t="21673" x="6673850" y="4572000"/>
          <p14:tracePt t="21673" x="6667500" y="4565650"/>
          <p14:tracePt t="21689" x="6661150" y="4559300"/>
          <p14:tracePt t="21689" x="6654800" y="4552950"/>
          <p14:tracePt t="21707" x="6648450" y="4552950"/>
          <p14:tracePt t="21707" x="6642100" y="4552950"/>
          <p14:tracePt t="21723" x="6635750" y="4552950"/>
          <p14:tracePt t="21723" x="6623050" y="4552950"/>
          <p14:tracePt t="21723" x="6616700" y="4552950"/>
          <p14:tracePt t="21742" x="6610350" y="4559300"/>
          <p14:tracePt t="21742" x="6597650" y="4559300"/>
          <p14:tracePt t="21756" x="6591300" y="4565650"/>
          <p14:tracePt t="21756" x="6584950" y="4572000"/>
          <p14:tracePt t="21773" x="6578600" y="4572000"/>
          <p14:tracePt t="21773" x="6572250" y="4578350"/>
          <p14:tracePt t="21790" x="6565900" y="4584700"/>
          <p14:tracePt t="21790" x="6559550" y="4591050"/>
          <p14:tracePt t="21806" x="6553200" y="4591050"/>
          <p14:tracePt t="21806" x="6546850" y="4603750"/>
          <p14:tracePt t="21823" x="6540500" y="4603750"/>
          <p14:tracePt t="21823" x="6534150" y="4610100"/>
          <p14:tracePt t="21840" x="6527800" y="4616450"/>
          <p14:tracePt t="21840" x="6521450" y="4616450"/>
          <p14:tracePt t="21856" x="6521450" y="4622800"/>
          <p14:tracePt t="21856" x="6508750" y="4622800"/>
          <p14:tracePt t="21873" x="6502400" y="4622800"/>
          <p14:tracePt t="21873" x="6496050" y="4629150"/>
          <p14:tracePt t="21890" x="6489700" y="4629150"/>
          <p14:tracePt t="21890" x="6483350" y="4629150"/>
          <p14:tracePt t="21906" x="6483350" y="4622800"/>
          <p14:tracePt t="21906" x="6477000" y="4622800"/>
          <p14:tracePt t="21923" x="6464300" y="4622800"/>
          <p14:tracePt t="21938" x="6457950" y="4616450"/>
          <p14:tracePt t="21980" x="6457950" y="4610100"/>
          <p14:tracePt t="22000" x="6451600" y="4603750"/>
          <p14:tracePt t="22016" x="6451600" y="4597400"/>
          <p14:tracePt t="22033" x="6451600" y="4591050"/>
          <p14:tracePt t="22041" x="6451600" y="4584700"/>
          <p14:tracePt t="22057" x="6445250" y="4578350"/>
          <p14:tracePt t="22072" x="6445250" y="4572000"/>
          <p14:tracePt t="22089" x="6438900" y="4565650"/>
          <p14:tracePt t="22106" x="6438900" y="4559300"/>
          <p14:tracePt t="22123" x="6432550" y="4552950"/>
          <p14:tracePt t="22139" x="6432550" y="4546600"/>
          <p14:tracePt t="22139" x="6432550" y="4540250"/>
          <p14:tracePt t="22157" x="6432550" y="4533900"/>
          <p14:tracePt t="22157" x="6432550" y="4527550"/>
          <p14:tracePt t="22174" x="6432550" y="4521200"/>
          <p14:tracePt t="22174" x="6432550" y="4514850"/>
          <p14:tracePt t="22190" x="6438900" y="4502150"/>
          <p14:tracePt t="22206" x="6445250" y="4502150"/>
          <p14:tracePt t="22223" x="6438900" y="4495800"/>
          <p14:tracePt t="22272" x="6438900" y="4489450"/>
          <p14:tracePt t="22288" x="6432550" y="4489450"/>
          <p14:tracePt t="22300" x="6426200" y="4483100"/>
          <p14:tracePt t="22333" x="6426200" y="4476750"/>
          <p14:tracePt t="22376" x="6426200" y="4470400"/>
          <p14:tracePt t="22392" x="6419850" y="4464050"/>
          <p14:tracePt t="22420" x="6419850" y="4470400"/>
          <p14:tracePt t="22468" x="6413500" y="4470400"/>
          <p14:tracePt t="22505" x="6407150" y="4464050"/>
          <p14:tracePt t="22520" x="6407150" y="4457700"/>
          <p14:tracePt t="22533" x="6400800" y="4464050"/>
          <p14:tracePt t="22592" x="6400800" y="4470400"/>
          <p14:tracePt t="22616" x="6394450" y="4464050"/>
          <p14:tracePt t="22676" x="6400800" y="4464050"/>
          <p14:tracePt t="22713" x="6407150" y="4470400"/>
          <p14:tracePt t="22736" x="6400800" y="4464050"/>
          <p14:tracePt t="22768" x="6400800" y="4457700"/>
          <p14:tracePt t="22780" x="6394450" y="4451350"/>
          <p14:tracePt t="22812" x="6388100" y="4451350"/>
          <p14:tracePt t="22872" x="6381750" y="4451350"/>
          <p14:tracePt t="22900" x="6375400" y="4445000"/>
          <p14:tracePt t="22924" x="6369050" y="4451350"/>
          <p14:tracePt t="22968" x="6362700" y="4457700"/>
          <p14:tracePt t="22984" x="6356350" y="4457700"/>
          <p14:tracePt t="23008" x="6350000" y="4457700"/>
          <p14:tracePt t="23036" x="6343650" y="4457700"/>
          <p14:tracePt t="23052" x="6337300" y="4457700"/>
          <p14:tracePt t="23076" x="6330950" y="4457700"/>
          <p14:tracePt t="23188" x="6324600" y="4457700"/>
          <p14:tracePt t="23248" x="6318250" y="4457700"/>
          <p14:tracePt t="23260" x="6311900" y="4457700"/>
          <p14:tracePt t="23276" x="6311900" y="4451350"/>
          <p14:tracePt t="23300" x="6318250" y="4451350"/>
          <p14:tracePt t="23336" x="6318250" y="4445000"/>
          <p14:tracePt t="23360" x="6324600" y="4445000"/>
          <p14:tracePt t="23381" x="6330950" y="4438650"/>
          <p14:tracePt t="23396" x="6337300" y="4438650"/>
          <p14:tracePt t="23413" x="6343650" y="4438650"/>
          <p14:tracePt t="23429" x="6343650" y="4445000"/>
          <p14:tracePt t="23440" x="6350000" y="4457700"/>
          <p14:tracePt t="23456" x="6343650" y="4464050"/>
          <p14:tracePt t="23465" x="6343650" y="4470400"/>
          <p14:tracePt t="23477" x="6343650" y="4476750"/>
          <p14:tracePt t="23477" x="6343650" y="4489450"/>
          <p14:tracePt t="23495" x="6337300" y="4495800"/>
          <p14:tracePt t="23510" x="6330950" y="4502150"/>
          <p14:tracePt t="23527" x="6330950" y="4514850"/>
          <p14:tracePt t="23544" x="6324600" y="4521200"/>
          <p14:tracePt t="23544" x="6324600" y="4527550"/>
          <p14:tracePt t="23562" x="6324600" y="4533900"/>
          <p14:tracePt t="23562" x="6324600" y="4546600"/>
          <p14:tracePt t="23578" x="6330950" y="4552950"/>
          <p14:tracePt t="23578" x="6330950" y="4565650"/>
          <p14:tracePt t="23596" x="6330950" y="4572000"/>
          <p14:tracePt t="23596" x="6337300" y="4584700"/>
          <p14:tracePt t="23613" x="6343650" y="4610100"/>
          <p14:tracePt t="23613" x="6343650" y="4616450"/>
          <p14:tracePt t="23629" x="6343650" y="4629150"/>
          <p14:tracePt t="23629" x="6343650" y="4635500"/>
          <p14:tracePt t="23645" x="6343650" y="4641850"/>
          <p14:tracePt t="23645" x="6343650" y="4648200"/>
          <p14:tracePt t="23662" x="6343650" y="4654550"/>
          <p14:tracePt t="23662" x="6337300" y="4660900"/>
          <p14:tracePt t="23662" x="6337300" y="4667250"/>
          <p14:tracePt t="23681" x="6337300" y="4673600"/>
          <p14:tracePt t="23694" x="6330950" y="4679950"/>
          <p14:tracePt t="23694" x="6330950" y="4686300"/>
          <p14:tracePt t="23713" x="6330950" y="4692650"/>
          <p14:tracePt t="23713" x="6330950" y="4699000"/>
          <p14:tracePt t="23729" x="6330950" y="4705350"/>
          <p14:tracePt t="23729" x="6330950" y="4711700"/>
          <p14:tracePt t="23746" x="6330950" y="4718050"/>
          <p14:tracePt t="23746" x="6330950" y="4724400"/>
          <p14:tracePt t="23746" x="6337300" y="4730750"/>
          <p14:tracePt t="23765" x="6337300" y="4737100"/>
          <p14:tracePt t="23778" x="6337300" y="4743450"/>
          <p14:tracePt t="23778" x="6350000" y="4756150"/>
          <p14:tracePt t="23796" x="6350000" y="4768850"/>
          <p14:tracePt t="23796" x="6356350" y="4775200"/>
          <p14:tracePt t="23813" x="6356350" y="4781550"/>
          <p14:tracePt t="23813" x="6362700" y="4787900"/>
          <p14:tracePt t="23829" x="6369050" y="4800600"/>
          <p14:tracePt t="23829" x="6369050" y="4806950"/>
          <p14:tracePt t="23847" x="6375400" y="4819650"/>
          <p14:tracePt t="23847" x="6381750" y="4832350"/>
          <p14:tracePt t="23863" x="6388100" y="4845050"/>
          <p14:tracePt t="23863" x="6394450" y="4851400"/>
          <p14:tracePt t="23880" x="6394450" y="4857750"/>
          <p14:tracePt t="23880" x="6400800" y="4870450"/>
          <p14:tracePt t="23897" x="6400800" y="4876800"/>
          <p14:tracePt t="23897" x="6407150" y="4889500"/>
          <p14:tracePt t="23913" x="6413500" y="4895850"/>
          <p14:tracePt t="23913" x="6413500" y="4902200"/>
          <p14:tracePt t="23930" x="6419850" y="4908550"/>
          <p14:tracePt t="23930" x="6419850" y="4914900"/>
          <p14:tracePt t="23947" x="6426200" y="4921250"/>
          <p14:tracePt t="23961" x="6432550" y="4927600"/>
          <p14:tracePt t="23978" x="6438900" y="4933950"/>
          <p14:tracePt t="23996" x="6445250" y="4933950"/>
          <p14:tracePt t="24012" x="6451600" y="4933950"/>
          <p14:tracePt t="24029" x="6457950" y="4933950"/>
          <p14:tracePt t="24046" x="6464300" y="4933950"/>
          <p14:tracePt t="24062" x="6464300" y="4927600"/>
          <p14:tracePt t="24062" x="6470650" y="4921250"/>
          <p14:tracePt t="24081" x="6477000" y="4914900"/>
          <p14:tracePt t="24095" x="6477000" y="4908550"/>
          <p14:tracePt t="24112" x="6477000" y="4902200"/>
          <p14:tracePt t="24112" x="6477000" y="4895850"/>
          <p14:tracePt t="24130" x="6477000" y="4889500"/>
          <p14:tracePt t="24130" x="6477000" y="4883150"/>
          <p14:tracePt t="24148" x="6477000" y="4876800"/>
          <p14:tracePt t="24148" x="6477000" y="4870450"/>
          <p14:tracePt t="24164" x="6477000" y="4864100"/>
          <p14:tracePt t="24164" x="6470650" y="4851400"/>
          <p14:tracePt t="24180" x="6470650" y="4845050"/>
          <p14:tracePt t="24180" x="6470650" y="4838700"/>
          <p14:tracePt t="24198" x="6470650" y="4832350"/>
          <p14:tracePt t="24198" x="6464300" y="4826000"/>
          <p14:tracePt t="24214" x="6464300" y="4819650"/>
          <p14:tracePt t="24214" x="6457950" y="4806950"/>
          <p14:tracePt t="24231" x="6451600" y="4800600"/>
          <p14:tracePt t="24246" x="6451600" y="4794250"/>
          <p14:tracePt t="24263" x="6445250" y="4787900"/>
          <p14:tracePt t="24280" x="6445250" y="4781550"/>
          <p14:tracePt t="24296" x="6445250" y="4775200"/>
          <p14:tracePt t="24313" x="6445250" y="4768850"/>
          <p14:tracePt t="24330" x="6451600" y="4762500"/>
          <p14:tracePt t="24346" x="6451600" y="4756150"/>
          <p14:tracePt t="24346" x="6457950" y="4749800"/>
          <p14:tracePt t="24365" x="6470650" y="4743450"/>
          <p14:tracePt t="24381" x="6470650" y="4737100"/>
          <p14:tracePt t="24381" x="6477000" y="4730750"/>
          <p14:tracePt t="24398" x="6483350" y="4730750"/>
          <p14:tracePt t="24398" x="6489700" y="4724400"/>
          <p14:tracePt t="24398" x="6489700" y="4718050"/>
          <p14:tracePt t="24417" x="6496050" y="4718050"/>
          <p14:tracePt t="24430" x="6502400" y="4711700"/>
          <p14:tracePt t="24430" x="6508750" y="4711700"/>
          <p14:tracePt t="24449" x="6521450" y="4699000"/>
          <p14:tracePt t="24464" x="6527800" y="4692650"/>
          <p14:tracePt t="24464" x="6534150" y="4692650"/>
          <p14:tracePt t="24482" x="6540500" y="4686300"/>
          <p14:tracePt t="24482" x="6546850" y="4679950"/>
          <p14:tracePt t="24498" x="6553200" y="4679950"/>
          <p14:tracePt t="24498" x="6565900" y="4667250"/>
          <p14:tracePt t="24515" x="6572250" y="4667250"/>
          <p14:tracePt t="24515" x="6578600" y="4660900"/>
          <p14:tracePt t="24533" x="6584950" y="4654550"/>
          <p14:tracePt t="24533" x="6591300" y="4654550"/>
          <p14:tracePt t="24548" x="6597650" y="4648200"/>
          <p14:tracePt t="24548" x="6604000" y="4648200"/>
          <p14:tracePt t="24565" x="6604000" y="4641850"/>
          <p14:tracePt t="24565" x="6610350" y="4635500"/>
          <p14:tracePt t="24582" x="6616700" y="4629150"/>
          <p14:tracePt t="24597" x="6623050" y="4622800"/>
          <p14:tracePt t="24614" x="6629400" y="4622800"/>
          <p14:tracePt t="24633" x="6623050" y="4622800"/>
          <p14:tracePt t="24665" x="6616700" y="4622800"/>
          <p14:tracePt t="24680" x="6610350" y="4622800"/>
          <p14:tracePt t="24693" x="6604000" y="4616450"/>
          <p14:tracePt t="24716" x="6597650" y="4616450"/>
          <p14:tracePt t="24733" x="6584950" y="4616450"/>
          <p14:tracePt t="24768" x="6591300" y="4616450"/>
          <p14:tracePt t="24868" x="6597650" y="4616450"/>
          <p14:tracePt t="24956" x="6604000" y="4616450"/>
          <p14:tracePt t="24972" x="6610350" y="4616450"/>
          <p14:tracePt t="24988" x="6616700" y="4616450"/>
          <p14:tracePt t="25000" x="6623050" y="4616450"/>
          <p14:tracePt t="25016" x="6629400" y="4616450"/>
          <p14:tracePt t="25033" x="6635750" y="4616450"/>
          <p14:tracePt t="25048" x="6642100" y="4622800"/>
          <p14:tracePt t="25076" x="6635750" y="4622800"/>
          <p14:tracePt t="25112" x="6629400" y="4622800"/>
          <p14:tracePt t="25129" x="6623050" y="4629150"/>
          <p14:tracePt t="25144" x="6623050" y="4622800"/>
          <p14:tracePt t="25160" x="6610350" y="4629150"/>
          <p14:tracePt t="25180" x="6604000" y="4629150"/>
          <p14:tracePt t="25220" x="6597650" y="4629150"/>
          <p14:tracePt t="25241" x="6591300" y="4629150"/>
          <p14:tracePt t="25264" x="6591300" y="4635500"/>
          <p14:tracePt t="25428" x="6584950" y="4641850"/>
          <p14:tracePt t="25460" x="6584950" y="4648200"/>
          <p14:tracePt t="25472" x="6578600" y="4654550"/>
          <p14:tracePt t="25489" x="6578600" y="4660900"/>
          <p14:tracePt t="25496" x="6572250" y="4667250"/>
          <p14:tracePt t="25512" x="6572250" y="4673600"/>
          <p14:tracePt t="25528" x="6572250" y="4679950"/>
          <p14:tracePt t="25534" x="6565900" y="4692650"/>
          <p14:tracePt t="25550" x="6565900" y="4699000"/>
          <p14:tracePt t="25567" x="6559550" y="4705350"/>
          <p14:tracePt t="25567" x="6559550" y="4711700"/>
          <p14:tracePt t="25585" x="6553200" y="4724400"/>
          <p14:tracePt t="25600" x="6553200" y="4730750"/>
          <p14:tracePt t="25600" x="6553200" y="4737100"/>
          <p14:tracePt t="25618" x="6546850" y="4743450"/>
          <p14:tracePt t="25618" x="6546850" y="4749800"/>
          <p14:tracePt t="25635" x="6540500" y="4762500"/>
          <p14:tracePt t="25635" x="6534150" y="4781550"/>
          <p14:tracePt t="25653" x="6534150" y="4787900"/>
          <p14:tracePt t="25653" x="6527800" y="4794250"/>
          <p14:tracePt t="25669" x="6527800" y="4800600"/>
          <p14:tracePt t="25669" x="6521450" y="4813300"/>
          <p14:tracePt t="25686" x="6515100" y="4819650"/>
          <p14:tracePt t="25686" x="6515100" y="4826000"/>
          <p14:tracePt t="25702" x="6508750" y="4832350"/>
          <p14:tracePt t="25702" x="6502400" y="4838700"/>
          <p14:tracePt t="25702" x="6502400" y="4845050"/>
          <p14:tracePt t="25721" x="6496050" y="4845050"/>
          <p14:tracePt t="25734" x="6489700" y="4851400"/>
          <p14:tracePt t="25734" x="6483350" y="4857750"/>
          <p14:tracePt t="25753" x="6477000" y="4864100"/>
          <p14:tracePt t="25753" x="6470650" y="4870450"/>
          <p14:tracePt t="25770" x="6464300" y="4876800"/>
          <p14:tracePt t="25770" x="6457950" y="4883150"/>
          <p14:tracePt t="25786" x="6451600" y="4889500"/>
          <p14:tracePt t="25786" x="6445250" y="4895850"/>
          <p14:tracePt t="25802" x="6432550" y="4908550"/>
          <p14:tracePt t="25802" x="6426200" y="4914900"/>
          <p14:tracePt t="25802" x="6413500" y="4921250"/>
          <p14:tracePt t="25821" x="6400800" y="4927600"/>
          <p14:tracePt t="25821" x="6388100" y="4940300"/>
          <p14:tracePt t="25837" x="6375400" y="4946650"/>
          <p14:tracePt t="25837" x="6362700" y="4959350"/>
          <p14:tracePt t="25853" x="6343650" y="4972050"/>
          <p14:tracePt t="25853" x="6330950" y="4978400"/>
          <p14:tracePt t="25869" x="6305550" y="4991100"/>
          <p14:tracePt t="25869" x="6286500" y="5010150"/>
          <p14:tracePt t="25886" x="6261100" y="5022850"/>
          <p14:tracePt t="25886" x="6210300" y="5054600"/>
          <p14:tracePt t="25903" x="6178550" y="5073650"/>
          <p14:tracePt t="25903" x="6146800" y="5092700"/>
          <p14:tracePt t="25919" x="6115050" y="5111750"/>
          <p14:tracePt t="25919" x="6083300" y="5130800"/>
          <p14:tracePt t="25936" x="6045200" y="5143500"/>
          <p14:tracePt t="25936" x="5962650" y="5175250"/>
          <p14:tracePt t="25954" x="5918200" y="5187950"/>
          <p14:tracePt t="25954" x="5873750" y="5200650"/>
          <p14:tracePt t="25970" x="5822950" y="5207000"/>
          <p14:tracePt t="25970" x="5765800" y="5219700"/>
          <p14:tracePt t="25986" x="5708650" y="5226050"/>
          <p14:tracePt t="25986" x="5645150" y="5238750"/>
          <p14:tracePt t="26003" x="5581650" y="5251450"/>
          <p14:tracePt t="26003" x="5448300" y="5270500"/>
          <p14:tracePt t="26022" x="5378450" y="5283200"/>
          <p14:tracePt t="26022" x="5314950" y="5295900"/>
          <p14:tracePt t="26037" x="5251450" y="5308600"/>
          <p14:tracePt t="26037" x="5187950" y="5327650"/>
          <p14:tracePt t="26053" x="5124450" y="5340350"/>
          <p14:tracePt t="26053" x="5060950" y="5346700"/>
          <p14:tracePt t="26070" x="5003800" y="5359400"/>
          <p14:tracePt t="26070" x="4953000" y="5365750"/>
          <p14:tracePt t="26087" x="4902200" y="5372100"/>
          <p14:tracePt t="26087" x="4857750" y="5378450"/>
          <p14:tracePt t="26087" x="4813300" y="5384800"/>
          <p14:tracePt t="26105" x="4781550" y="5391150"/>
          <p14:tracePt t="26105" x="4749800" y="5391150"/>
          <p14:tracePt t="26121" x="4718050" y="5391150"/>
          <p14:tracePt t="26121" x="4699000" y="5397500"/>
          <p14:tracePt t="26137" x="4679950" y="5397500"/>
          <p14:tracePt t="26137" x="4673600" y="5397500"/>
          <p14:tracePt t="26153" x="4673600" y="5384800"/>
          <p14:tracePt t="26169" x="4686300" y="5378450"/>
          <p14:tracePt t="26169" x="4705350" y="5365750"/>
          <p14:tracePt t="26169" x="4737100" y="5346700"/>
          <p14:tracePt t="26189" x="4768850" y="5321300"/>
          <p14:tracePt t="26189" x="4813300" y="5302250"/>
          <p14:tracePt t="26204" x="4864100" y="5276850"/>
          <p14:tracePt t="26204" x="4921250" y="5245100"/>
          <p14:tracePt t="26220" x="4984750" y="5219700"/>
          <p14:tracePt t="26220" x="5048250" y="5194300"/>
          <p14:tracePt t="26237" x="5118100" y="5168900"/>
          <p14:tracePt t="26237" x="5187950" y="5143500"/>
          <p14:tracePt t="26254" x="5264150" y="5124450"/>
          <p14:tracePt t="26254" x="5416550" y="5086350"/>
          <p14:tracePt t="26270" x="5492750" y="5067300"/>
          <p14:tracePt t="26270" x="5568950" y="5054600"/>
          <p14:tracePt t="26287" x="5651500" y="5035550"/>
          <p14:tracePt t="26287" x="5734050" y="5022850"/>
          <p14:tracePt t="26304" x="5816600" y="5010150"/>
          <p14:tracePt t="26304" x="5975350" y="4984750"/>
          <p14:tracePt t="26321" x="6045200" y="4972050"/>
          <p14:tracePt t="26321" x="6121400" y="4959350"/>
          <p14:tracePt t="26339" x="6184900" y="4953000"/>
          <p14:tracePt t="26339" x="6242050" y="4940300"/>
          <p14:tracePt t="26355" x="6299200" y="4940300"/>
          <p14:tracePt t="26355" x="6343650" y="4933950"/>
          <p14:tracePt t="26355" x="6388100" y="4927600"/>
          <p14:tracePt t="26373" x="6419850" y="4927600"/>
          <p14:tracePt t="26386" x="6451600" y="4933950"/>
          <p14:tracePt t="26386" x="6496050" y="4946650"/>
          <p14:tracePt t="26405" x="6515100" y="4959350"/>
          <p14:tracePt t="26405" x="6527800" y="4972050"/>
          <p14:tracePt t="26421" x="6534150" y="4978400"/>
          <p14:tracePt t="26421" x="6540500" y="4991100"/>
          <p14:tracePt t="26438" x="6534150" y="4991100"/>
          <p14:tracePt t="26454" x="6318250" y="4883150"/>
          <p14:tracePt t="26518" x="6286500" y="4851400"/>
          <p14:tracePt t="26524" x="6261100" y="4813300"/>
          <p14:tracePt t="26537" x="6178550" y="4654550"/>
          <p14:tracePt t="26554" x="6134100" y="4508500"/>
          <p14:tracePt t="26571" x="6108700" y="4324350"/>
          <p14:tracePt t="26587" x="6115050" y="4108450"/>
          <p14:tracePt t="26604" x="6178550" y="3752850"/>
          <p14:tracePt t="26621" x="6254750" y="3517900"/>
          <p14:tracePt t="26638" x="6350000" y="3308350"/>
          <p14:tracePt t="26654" x="6457950" y="3136900"/>
          <p14:tracePt t="26654" x="6515100" y="3067050"/>
          <p14:tracePt t="26674" x="6635750" y="2959100"/>
          <p14:tracePt t="26689" x="6769100" y="2889250"/>
          <p14:tracePt t="26704" x="6915150" y="2863850"/>
          <p14:tracePt t="26721" x="7073900" y="2876550"/>
          <p14:tracePt t="26738" x="7226300" y="2921000"/>
          <p14:tracePt t="26738" x="7302500" y="2959100"/>
          <p14:tracePt t="26757" x="7435850" y="3060700"/>
          <p14:tracePt t="26773" x="7569200" y="3187700"/>
          <p14:tracePt t="26789" x="7677150" y="3340100"/>
          <p14:tracePt t="26805" x="7772400" y="3505200"/>
          <p14:tracePt t="26821" x="7848600" y="3683000"/>
          <p14:tracePt t="26839" x="7905750" y="3943350"/>
          <p14:tracePt t="26855" x="7905750" y="4114800"/>
          <p14:tracePt t="26872" x="7880350" y="4292600"/>
          <p14:tracePt t="26888" x="7823200" y="4464050"/>
          <p14:tracePt t="26905" x="7708900" y="4711700"/>
          <p14:tracePt t="26922" x="7600950" y="4857750"/>
          <p14:tracePt t="26938" x="7473950" y="4991100"/>
          <p14:tracePt t="26955" x="7239000" y="5143500"/>
          <p14:tracePt t="26973" x="7080250" y="5226050"/>
          <p14:tracePt t="26989" x="6934200" y="5289550"/>
          <p14:tracePt t="27005" x="6813550" y="5334000"/>
          <p14:tracePt t="27022" x="6718300" y="5365750"/>
          <p14:tracePt t="27022" x="6680200" y="5378450"/>
          <p14:tracePt t="27042" x="6604000" y="5384800"/>
          <p14:tracePt t="27057" x="6565900" y="5378450"/>
          <p14:tracePt t="27057" x="6534150" y="5372100"/>
          <p14:tracePt t="27073" x="6496050" y="5365750"/>
          <p14:tracePt t="27073" x="6457950" y="5353050"/>
          <p14:tracePt t="27090" x="6426200" y="5340350"/>
          <p14:tracePt t="27090" x="6400800" y="5334000"/>
          <p14:tracePt t="27090" x="6369050" y="5321300"/>
          <p14:tracePt t="27109" x="6350000" y="5314950"/>
          <p14:tracePt t="27122" x="6324600" y="5308600"/>
          <p14:tracePt t="27122" x="6292850" y="5302250"/>
          <p14:tracePt t="27141" x="6286500" y="5302250"/>
          <p14:tracePt t="27141" x="6273800" y="5302250"/>
          <p14:tracePt t="27157" x="6267450" y="5302250"/>
          <p14:tracePt t="27157" x="6261100" y="5302250"/>
          <p14:tracePt t="27174" x="6254750" y="5308600"/>
          <p14:tracePt t="27189" x="6254750" y="5314950"/>
          <p14:tracePt t="27189" x="6254750" y="5321300"/>
          <p14:tracePt t="27189" x="6261100" y="5327650"/>
          <p14:tracePt t="27209" x="6261100" y="5340350"/>
          <p14:tracePt t="27209" x="6267450" y="5346700"/>
          <p14:tracePt t="27224" x="6273800" y="5359400"/>
          <p14:tracePt t="27224" x="6280150" y="5372100"/>
          <p14:tracePt t="27240" x="6286500" y="5384800"/>
          <p14:tracePt t="27240" x="6292850" y="5397500"/>
          <p14:tracePt t="27257" x="6299200" y="5410200"/>
          <p14:tracePt t="27257" x="6305550" y="5429250"/>
          <p14:tracePt t="27274" x="6305550" y="5435600"/>
          <p14:tracePt t="27274" x="6299200" y="5441950"/>
          <p14:tracePt t="27290" x="6299200" y="5448300"/>
          <p14:tracePt t="27306" x="6292850" y="5454650"/>
          <p14:tracePt t="27306" x="6286500" y="5448300"/>
          <p14:tracePt t="27324" x="6280150" y="5448300"/>
          <p14:tracePt t="27324" x="6267450" y="5435600"/>
          <p14:tracePt t="27343" x="6267450" y="5429250"/>
          <p14:tracePt t="27343" x="6261100" y="5422900"/>
          <p14:tracePt t="27358" x="6254750" y="5416550"/>
          <p14:tracePt t="27358" x="6248400" y="5416550"/>
          <p14:tracePt t="27374" x="6242050" y="5403850"/>
          <p14:tracePt t="27389" x="6235700" y="5403850"/>
          <p14:tracePt t="27406" x="6229350" y="5403850"/>
          <p14:tracePt t="27406" x="6216650" y="5397500"/>
          <p14:tracePt t="27425" x="6210300" y="5397500"/>
          <p14:tracePt t="27440" x="6203950" y="5403850"/>
          <p14:tracePt t="27457" x="6197600" y="5397500"/>
          <p14:tracePt t="27473" x="6197600" y="5391150"/>
          <p14:tracePt t="27490" x="6203950" y="5378450"/>
          <p14:tracePt t="27509" x="6210300" y="5372100"/>
          <p14:tracePt t="27509" x="6210300" y="5365750"/>
          <p14:tracePt t="27525" x="6216650" y="5359400"/>
          <p14:tracePt t="27525" x="6216650" y="5353050"/>
          <p14:tracePt t="27542" x="6223000" y="5340350"/>
          <p14:tracePt t="27542" x="6229350" y="5334000"/>
          <p14:tracePt t="27558" x="6235700" y="5327650"/>
          <p14:tracePt t="27558" x="6242050" y="5308600"/>
          <p14:tracePt t="27575" x="6248400" y="5302250"/>
          <p14:tracePt t="27575" x="6254750" y="5289550"/>
          <p14:tracePt t="27592" x="6261100" y="5283200"/>
          <p14:tracePt t="27592" x="6261100" y="5270500"/>
          <p14:tracePt t="27609" x="6267450" y="5257800"/>
          <p14:tracePt t="27609" x="6273800" y="5251450"/>
          <p14:tracePt t="27625" x="6280150" y="5238750"/>
          <p14:tracePt t="27625" x="6286500" y="5226050"/>
          <p14:tracePt t="27642" x="6292850" y="5219700"/>
          <p14:tracePt t="27642" x="6299200" y="5213350"/>
          <p14:tracePt t="27658" x="6305550" y="5207000"/>
          <p14:tracePt t="27674" x="6311900" y="5200650"/>
          <p14:tracePt t="27674" x="6318250" y="5181600"/>
          <p14:tracePt t="27693" x="6318250" y="5175250"/>
          <p14:tracePt t="27693" x="6324600" y="5168900"/>
          <p14:tracePt t="27709" x="6324600" y="5162550"/>
          <p14:tracePt t="27709" x="6330950" y="5162550"/>
          <p14:tracePt t="27726" x="6330950" y="5156200"/>
          <p14:tracePt t="27741" x="6330950" y="5149850"/>
          <p14:tracePt t="27758" x="6330950" y="5143500"/>
          <p14:tracePt t="27774" x="6330950" y="5137150"/>
          <p14:tracePt t="27791" x="6324600" y="5130800"/>
          <p14:tracePt t="27808" x="6324600" y="5124450"/>
          <p14:tracePt t="27824" x="6324600" y="5118100"/>
          <p14:tracePt t="27845" x="6330950" y="5118100"/>
          <p14:tracePt t="27872" x="6330950" y="5111750"/>
          <p14:tracePt t="27896" x="6337300" y="5105400"/>
          <p14:tracePt t="27912" x="6337300" y="5099050"/>
          <p14:tracePt t="27920" x="6337300" y="5092700"/>
          <p14:tracePt t="27933" x="6337300" y="5086350"/>
          <p14:tracePt t="27941" x="6343650" y="5080000"/>
          <p14:tracePt t="27958" x="6350000" y="5073650"/>
          <p14:tracePt t="27980" x="6350000" y="5060950"/>
          <p14:tracePt t="28016" x="6356350" y="5054600"/>
          <p14:tracePt t="28052" x="6356350" y="5048250"/>
          <p14:tracePt t="28076" x="6356350" y="5041900"/>
          <p14:tracePt t="28136" x="6356350" y="5035550"/>
          <p14:tracePt t="28152" x="6350000" y="5029200"/>
          <p14:tracePt t="28168" x="6350000" y="5022850"/>
          <p14:tracePt t="28180" x="6350000" y="5029200"/>
          <p14:tracePt t="28220" x="6343650" y="5029200"/>
          <p14:tracePt t="28257" x="6343650" y="5022850"/>
          <p14:tracePt t="28281" x="6343650" y="5016500"/>
          <p14:tracePt t="28292" x="6343650" y="5010150"/>
          <p14:tracePt t="28308" x="6343650" y="5003800"/>
          <p14:tracePt t="28316" x="6343650" y="4997450"/>
          <p14:tracePt t="28348" x="6350000" y="4991100"/>
          <p14:tracePt t="28392" x="6350000" y="4984750"/>
          <p14:tracePt t="28413" x="6356350" y="4978400"/>
          <p14:tracePt t="28452" x="6356350" y="4972050"/>
          <p14:tracePt t="28468" x="6362700" y="4965700"/>
          <p14:tracePt t="28480" x="6369050" y="4965700"/>
          <p14:tracePt t="28496" x="6375400" y="4959350"/>
          <p14:tracePt t="28512" x="6381750" y="4959350"/>
          <p14:tracePt t="28533" x="6388100" y="4953000"/>
          <p14:tracePt t="28676" x="6381750" y="4946650"/>
          <p14:tracePt t="28752" x="6375400" y="4953000"/>
          <p14:tracePt t="28768" x="6369050" y="4953000"/>
          <p14:tracePt t="28780" x="6362700" y="4953000"/>
          <p14:tracePt t="28788" x="6356350" y="4953000"/>
          <p14:tracePt t="28804" x="6343650" y="4953000"/>
          <p14:tracePt t="28820" x="6337300" y="4959350"/>
          <p14:tracePt t="28833" x="6330950" y="4965700"/>
          <p14:tracePt t="28880" x="6337300" y="4965700"/>
          <p14:tracePt t="28924" x="6343650" y="4959350"/>
          <p14:tracePt t="28949" x="6337300" y="4959350"/>
          <p14:tracePt t="29180" x="6330950" y="4959350"/>
          <p14:tracePt t="29192" x="6324600" y="4965700"/>
          <p14:tracePt t="29208" x="6318250" y="4965700"/>
          <p14:tracePt t="29224" x="6311900" y="4965700"/>
          <p14:tracePt t="29240" x="6305550" y="4965700"/>
          <p14:tracePt t="29252" x="6299200" y="4965700"/>
          <p14:tracePt t="29262" x="6292850" y="4959350"/>
          <p14:tracePt t="29279" x="6286500" y="4959350"/>
          <p14:tracePt t="29296" x="6280150" y="4953000"/>
          <p14:tracePt t="29313" x="6273800" y="4946650"/>
          <p14:tracePt t="29329" x="6273800" y="4940300"/>
          <p14:tracePt t="29346" x="6280150" y="4933950"/>
          <p14:tracePt t="29380" x="6286500" y="4927600"/>
          <p14:tracePt t="29412" x="6292850" y="4927600"/>
          <p14:tracePt t="29428" x="6299200" y="4921250"/>
          <p14:tracePt t="29440" x="6305550" y="4921250"/>
          <p14:tracePt t="29456" x="6311900" y="4914900"/>
          <p14:tracePt t="29472" x="6318250" y="4908550"/>
          <p14:tracePt t="29488" x="6324600" y="4902200"/>
          <p14:tracePt t="29500" x="6324600" y="4895850"/>
          <p14:tracePt t="29517" x="6330950" y="4889500"/>
          <p14:tracePt t="29533" x="6337300" y="4889500"/>
          <p14:tracePt t="29549" x="6343650" y="4883150"/>
          <p14:tracePt t="29568" x="6337300" y="4883150"/>
          <p14:tracePt t="29612" x="6330950" y="4883150"/>
          <p14:tracePt t="29628" x="6324600" y="4883150"/>
          <p14:tracePt t="29644" x="6318250" y="4883150"/>
          <p14:tracePt t="29660" x="6311900" y="4889500"/>
          <p14:tracePt t="29669" x="6305550" y="4889500"/>
          <p14:tracePt t="29669" x="6299200" y="4889500"/>
          <p14:tracePt t="29682" x="6292850" y="4889500"/>
          <p14:tracePt t="29697" x="6286500" y="4895850"/>
          <p14:tracePt t="29714" x="6280150" y="4895850"/>
          <p14:tracePt t="29730" x="6273800" y="4895850"/>
          <p14:tracePt t="29748" x="6273800" y="4889500"/>
          <p14:tracePt t="29792" x="6273800" y="4883150"/>
          <p14:tracePt t="29808" x="6280150" y="4876800"/>
          <p14:tracePt t="29825" x="6286500" y="4870450"/>
          <p14:tracePt t="29840" x="6292850" y="4870450"/>
          <p14:tracePt t="29852" x="6299200" y="4864100"/>
          <p14:tracePt t="29869" x="6305550" y="4864100"/>
          <p14:tracePt t="29885" x="6311900" y="4857750"/>
          <p14:tracePt t="29901" x="6318250" y="4857750"/>
          <p14:tracePt t="29921" x="6324600" y="4857750"/>
          <p14:tracePt t="29944" x="6324600" y="4864100"/>
          <p14:tracePt t="29968" x="6330950" y="4870450"/>
          <p14:tracePt t="29988" x="6337300" y="4876800"/>
          <p14:tracePt t="30020" x="6337300" y="4883150"/>
          <p14:tracePt t="30040" x="6343650" y="4883150"/>
          <p14:tracePt t="30124" x="6343650" y="4876800"/>
          <p14:tracePt t="30140" x="6356350" y="4870450"/>
          <p14:tracePt t="30152" x="6362700" y="4870450"/>
          <p14:tracePt t="30160" x="6362700" y="4864100"/>
          <p14:tracePt t="30169" x="6369050" y="4864100"/>
          <p14:tracePt t="30182" x="6375400" y="4857750"/>
          <p14:tracePt t="30182" x="6394450" y="4851400"/>
          <p14:tracePt t="30201" x="6400800" y="4845050"/>
          <p14:tracePt t="30201" x="6407150" y="4845050"/>
          <p14:tracePt t="30216" x="6413500" y="4838700"/>
          <p14:tracePt t="30216" x="6419850" y="4838700"/>
          <p14:tracePt t="30234" x="6426200" y="4832350"/>
          <p14:tracePt t="30234" x="6432550" y="4826000"/>
          <p14:tracePt t="30250" x="6438900" y="4826000"/>
          <p14:tracePt t="30250" x="6451600" y="4819650"/>
          <p14:tracePt t="30250" x="6451600" y="4813300"/>
          <p14:tracePt t="30270" x="6457950" y="4813300"/>
          <p14:tracePt t="30270" x="6464300" y="4806950"/>
          <p14:tracePt t="30284" x="6470650" y="4806950"/>
          <p14:tracePt t="30284" x="6477000" y="4806950"/>
          <p14:tracePt t="30300" x="6483350" y="4800600"/>
          <p14:tracePt t="30316" x="6489700" y="4800600"/>
          <p14:tracePt t="30333" x="6496050" y="4806950"/>
          <p14:tracePt t="30356" x="6496050" y="4813300"/>
          <p14:tracePt t="30372" x="6496050" y="4819650"/>
          <p14:tracePt t="30383" x="6496050" y="4826000"/>
          <p14:tracePt t="30383" x="6496050" y="4838700"/>
          <p14:tracePt t="30401" x="6496050" y="4845050"/>
          <p14:tracePt t="30401" x="6496050" y="4851400"/>
          <p14:tracePt t="30418" x="6496050" y="4857750"/>
          <p14:tracePt t="30418" x="6496050" y="4864100"/>
          <p14:tracePt t="30434" x="6489700" y="4870450"/>
          <p14:tracePt t="30434" x="6489700" y="4876800"/>
          <p14:tracePt t="30434" x="6489700" y="4883150"/>
          <p14:tracePt t="30453" x="6489700" y="4889500"/>
          <p14:tracePt t="30466" x="6489700" y="4902200"/>
          <p14:tracePt t="30466" x="6496050" y="4902200"/>
          <p14:tracePt t="30485" x="6496050" y="4914900"/>
          <p14:tracePt t="30501" x="6489700" y="4921250"/>
          <p14:tracePt t="30516" x="6489700" y="4927600"/>
          <p14:tracePt t="30516" x="6489700" y="4933950"/>
          <p14:tracePt t="30516" x="6489700" y="4940300"/>
          <p14:tracePt t="30537" x="6489700" y="4946650"/>
          <p14:tracePt t="30553" x="6489700" y="4953000"/>
          <p14:tracePt t="30569" x="6496050" y="4959350"/>
          <p14:tracePt t="30583" x="6496050" y="4965700"/>
          <p14:tracePt t="30600" x="6496050" y="4972050"/>
          <p14:tracePt t="30617" x="6496050" y="4978400"/>
          <p14:tracePt t="30633" x="6496050" y="4984750"/>
          <p14:tracePt t="30650" x="6496050" y="4991100"/>
          <p14:tracePt t="30672" x="6496050" y="4997450"/>
          <p14:tracePt t="30692" x="6496050" y="5003800"/>
          <p14:tracePt t="30708" x="6496050" y="5010150"/>
          <p14:tracePt t="30732" x="6496050" y="5003800"/>
          <p14:tracePt t="30820" x="6489700" y="5003800"/>
          <p14:tracePt t="30852" x="6489700" y="4997450"/>
          <p14:tracePt t="30888" x="6489700" y="4991100"/>
          <p14:tracePt t="30933" x="6496050" y="4984750"/>
          <p14:tracePt t="30972" x="6508750" y="4984750"/>
          <p14:tracePt t="30989" x="6515100" y="4991100"/>
          <p14:tracePt t="31000" x="6521450" y="4991100"/>
          <p14:tracePt t="31008" x="6527800" y="4997450"/>
          <p14:tracePt t="31018" x="6534150" y="5003800"/>
          <p14:tracePt t="31035" x="6540500" y="5010150"/>
          <p14:tracePt t="31035" x="6559550" y="5022850"/>
          <p14:tracePt t="31053" x="6565900" y="5035550"/>
          <p14:tracePt t="31053" x="6572250" y="5048250"/>
          <p14:tracePt t="31070" x="6584950" y="5060950"/>
          <p14:tracePt t="31070" x="6591300" y="5073650"/>
          <p14:tracePt t="31086" x="6597650" y="5086350"/>
          <p14:tracePt t="31086" x="6610350" y="5105400"/>
          <p14:tracePt t="31103" x="6616700" y="5118100"/>
          <p14:tracePt t="31103" x="6629400" y="5137150"/>
          <p14:tracePt t="31122" x="6635750" y="5149850"/>
          <p14:tracePt t="31122" x="6635750" y="5156200"/>
          <p14:tracePt t="31137" x="6642100" y="5162550"/>
          <p14:tracePt t="31137" x="6642100" y="5168900"/>
          <p14:tracePt t="31153" x="6648450" y="5175250"/>
          <p14:tracePt t="31168" x="6654800" y="5175250"/>
          <p14:tracePt t="31204" x="6654800" y="5162550"/>
          <p14:tracePt t="31220" x="6654800" y="5156200"/>
          <p14:tracePt t="31233" x="6661150" y="5149850"/>
          <p14:tracePt t="31240" x="6661150" y="5143500"/>
          <p14:tracePt t="31257" x="6661150" y="5137150"/>
          <p14:tracePt t="31273" x="6661150" y="5130800"/>
          <p14:tracePt t="31292" x="6667500" y="5137150"/>
          <p14:tracePt t="31384" x="6667500" y="5149850"/>
          <p14:tracePt t="31400" x="6673850" y="5156200"/>
          <p14:tracePt t="31412" x="6673850" y="5162550"/>
          <p14:tracePt t="31421" x="6680200" y="5168900"/>
          <p14:tracePt t="31421" x="6680200" y="5175250"/>
          <p14:tracePt t="31438" x="6686550" y="5181600"/>
          <p14:tracePt t="31438" x="6692900" y="5187950"/>
          <p14:tracePt t="31454" x="6699250" y="5194300"/>
          <p14:tracePt t="31469" x="6705600" y="5194300"/>
          <p14:tracePt t="31469" x="6711950" y="5194300"/>
          <p14:tracePt t="31469" x="6718300" y="5194300"/>
          <p14:tracePt t="31490" x="6724650" y="5194300"/>
          <p14:tracePt t="31503" x="6731000" y="5187950"/>
          <p14:tracePt t="31503" x="6737350" y="5187950"/>
          <p14:tracePt t="31521" x="6743700" y="5181600"/>
          <p14:tracePt t="31521" x="6750050" y="5181600"/>
          <p14:tracePt t="31538" x="6756400" y="5175250"/>
          <p14:tracePt t="31538" x="6756400" y="5168900"/>
          <p14:tracePt t="31554" x="6762750" y="5168900"/>
          <p14:tracePt t="31554" x="6769100" y="5162550"/>
          <p14:tracePt t="31554" x="6769100" y="5156200"/>
          <p14:tracePt t="31574" x="6775450" y="5149850"/>
          <p14:tracePt t="31586" x="6775450" y="5143500"/>
          <p14:tracePt t="31603" x="6775450" y="5137150"/>
          <p14:tracePt t="31620" x="6775450" y="5124450"/>
          <p14:tracePt t="31637" x="6775450" y="5118100"/>
          <p14:tracePt t="31637" x="6769100" y="5111750"/>
          <p14:tracePt t="31655" x="6769100" y="5105400"/>
          <p14:tracePt t="31670" x="6775450" y="5099050"/>
          <p14:tracePt t="31948" x="6775450" y="5092700"/>
          <p14:tracePt t="31968" x="6775450" y="5086350"/>
          <p14:tracePt t="31984" x="6781800" y="5080000"/>
          <p14:tracePt t="32008" x="6781800" y="5073650"/>
          <p14:tracePt t="32260" x="6788150" y="5073650"/>
          <p14:tracePt t="32284" x="6794500" y="5067300"/>
          <p14:tracePt t="32308" x="6800850" y="5060950"/>
          <p14:tracePt t="32336" x="6800850" y="5054600"/>
          <p14:tracePt t="32368" x="6794500" y="5048250"/>
          <p14:tracePt t="32380" x="6794500" y="5041900"/>
          <p14:tracePt t="32396" x="6788150" y="5035550"/>
          <p14:tracePt t="32412" x="6788150" y="5029200"/>
          <p14:tracePt t="32422" x="6781800" y="5022850"/>
          <p14:tracePt t="32422" x="6775450" y="5016500"/>
          <p14:tracePt t="32441" x="6769100" y="5010150"/>
          <p14:tracePt t="32456" x="6762750" y="4997450"/>
          <p14:tracePt t="32456" x="6756400" y="4991100"/>
          <p14:tracePt t="32474" x="6750050" y="4984750"/>
          <p14:tracePt t="32474" x="6743700" y="4978400"/>
          <p14:tracePt t="32474" x="6737350" y="4965700"/>
          <p14:tracePt t="32493" x="6731000" y="4959350"/>
          <p14:tracePt t="32506" x="6724650" y="4946650"/>
          <p14:tracePt t="32506" x="6711950" y="4927600"/>
          <p14:tracePt t="32525" x="6705600" y="4921250"/>
          <p14:tracePt t="32525" x="6699250" y="4914900"/>
          <p14:tracePt t="32542" x="6686550" y="4902200"/>
          <p14:tracePt t="32542" x="6680200" y="4895850"/>
          <p14:tracePt t="32558" x="6673850" y="4889500"/>
          <p14:tracePt t="32558" x="6667500" y="4883150"/>
          <p14:tracePt t="32575" x="6661150" y="4870450"/>
          <p14:tracePt t="32575" x="6654800" y="4864100"/>
          <p14:tracePt t="32592" x="6648450" y="4857750"/>
          <p14:tracePt t="32606" x="6642100" y="4851400"/>
          <p14:tracePt t="32606" x="6635750" y="4845050"/>
          <p14:tracePt t="32625" x="6629400" y="4838700"/>
          <p14:tracePt t="32640" x="6629400" y="4826000"/>
          <p14:tracePt t="32656" x="6629400" y="4819650"/>
          <p14:tracePt t="32674" x="6629400" y="4813300"/>
          <p14:tracePt t="32690" x="6635750" y="4800600"/>
          <p14:tracePt t="32707" x="6635750" y="4794250"/>
          <p14:tracePt t="32724" x="6635750" y="4787900"/>
          <p14:tracePt t="32724" x="6635750" y="4781550"/>
          <p14:tracePt t="32742" x="6635750" y="4775200"/>
          <p14:tracePt t="32757" x="6635750" y="4768850"/>
          <p14:tracePt t="32774" x="6635750" y="4762500"/>
          <p14:tracePt t="32790" x="6635750" y="4756150"/>
          <p14:tracePt t="32808" x="6629400" y="4749800"/>
          <p14:tracePt t="32824" x="6629400" y="4743450"/>
          <p14:tracePt t="32841" x="6629400" y="4737100"/>
          <p14:tracePt t="32857" x="6629400" y="4730750"/>
          <p14:tracePt t="32874" x="6629400" y="4724400"/>
          <p14:tracePt t="32891" x="6629400" y="4718050"/>
          <p14:tracePt t="32909" x="6629400" y="4711700"/>
          <p14:tracePt t="32952" x="6623050" y="4705350"/>
          <p14:tracePt t="32972" x="6616700" y="4699000"/>
          <p14:tracePt t="32996" x="6610350" y="4699000"/>
          <p14:tracePt t="33020" x="6604000" y="4705350"/>
          <p14:tracePt t="33080" x="6597650" y="4705350"/>
          <p14:tracePt t="33108" x="6597650" y="4711700"/>
          <p14:tracePt t="33133" x="6597650" y="4718050"/>
          <p14:tracePt t="33152" x="6597650" y="4724400"/>
          <p14:tracePt t="33161" x="6597650" y="4730750"/>
          <p14:tracePt t="33168" x="6597650" y="4737100"/>
          <p14:tracePt t="33177" x="6597650" y="4743450"/>
          <p14:tracePt t="33177" x="6597650" y="4749800"/>
          <p14:tracePt t="33194" x="6604000" y="4762500"/>
          <p14:tracePt t="33194" x="6604000" y="4768850"/>
          <p14:tracePt t="33210" x="6604000" y="4775200"/>
          <p14:tracePt t="33210" x="6604000" y="4781550"/>
          <p14:tracePt t="33210" x="6604000" y="4787900"/>
          <p14:tracePt t="33229" x="6604000" y="4794250"/>
          <p14:tracePt t="33242" x="6604000" y="4800600"/>
          <p14:tracePt t="33260" x="6604000" y="4806950"/>
          <p14:tracePt t="33260" x="6604000" y="4813300"/>
          <p14:tracePt t="33277" x="6604000" y="4819650"/>
          <p14:tracePt t="33296" x="6610350" y="4826000"/>
          <p14:tracePt t="33400" x="6604000" y="4826000"/>
          <p14:tracePt t="33580" x="6610350" y="4826000"/>
          <p14:tracePt t="33768" x="6616700" y="4819650"/>
          <p14:tracePt t="33800" x="6623050" y="4819650"/>
          <p14:tracePt t="33820" x="6629400" y="4813300"/>
          <p14:tracePt t="33852" x="6629400" y="4819650"/>
          <p14:tracePt t="33940" x="6629400" y="4826000"/>
          <p14:tracePt t="34008" x="6635750" y="4832350"/>
          <p14:tracePt t="34060" x="6635750" y="4838700"/>
          <p14:tracePt t="34092" x="6629400" y="4845050"/>
          <p14:tracePt t="34152" x="6623050" y="4845050"/>
          <p14:tracePt t="34173" x="6616700" y="4851400"/>
          <p14:tracePt t="34204" x="6610350" y="4851400"/>
          <p14:tracePt t="34220" x="6604000" y="4851400"/>
          <p14:tracePt t="34240" x="6597650" y="4857750"/>
          <p14:tracePt t="34264" x="6591300" y="4857750"/>
          <p14:tracePt t="34316" x="6584950" y="4864100"/>
          <p14:tracePt t="34352" x="6584950" y="4870450"/>
          <p14:tracePt t="34376" x="6584950" y="4876800"/>
          <p14:tracePt t="34400" x="6584950" y="4883150"/>
          <p14:tracePt t="34420" x="6578600" y="4883150"/>
          <p14:tracePt t="34444" x="6578600" y="4889500"/>
          <p14:tracePt t="34460" x="6572250" y="4895850"/>
          <p14:tracePt t="34472" x="6572250" y="4902200"/>
          <p14:tracePt t="34488" x="6565900" y="4908550"/>
          <p14:tracePt t="34504" x="6559550" y="4908550"/>
          <p14:tracePt t="34520" x="6546850" y="4921250"/>
          <p14:tracePt t="34533" x="6540500" y="4921250"/>
          <p14:tracePt t="34546" x="6540500" y="4927600"/>
          <p14:tracePt t="34546" x="6527800" y="4933950"/>
          <p14:tracePt t="34564" x="6521450" y="4940300"/>
          <p14:tracePt t="34564" x="6515100" y="4940300"/>
          <p14:tracePt t="34582" x="6508750" y="4946650"/>
          <p14:tracePt t="34582" x="6502400" y="4953000"/>
          <p14:tracePt t="34597" x="6496050" y="4959350"/>
          <p14:tracePt t="34597" x="6483350" y="4965700"/>
          <p14:tracePt t="34615" x="6477000" y="4972050"/>
          <p14:tracePt t="34615" x="6470650" y="4978400"/>
          <p14:tracePt t="34615" x="6464300" y="4984750"/>
          <p14:tracePt t="34634" x="6457950" y="4991100"/>
          <p14:tracePt t="34646" x="6451600" y="4997450"/>
          <p14:tracePt t="34646" x="6438900" y="5003800"/>
          <p14:tracePt t="34665" x="6432550" y="5010150"/>
          <p14:tracePt t="34665" x="6426200" y="5016500"/>
          <p14:tracePt t="34682" x="6426200" y="5022850"/>
          <p14:tracePt t="34682" x="6419850" y="5029200"/>
          <p14:tracePt t="34698" x="6413500" y="5035550"/>
          <p14:tracePt t="34698" x="6413500" y="5041900"/>
          <p14:tracePt t="34715" x="6413500" y="5048250"/>
          <p14:tracePt t="34730" x="6407150" y="5054600"/>
          <p14:tracePt t="34730" x="6407150" y="5060950"/>
          <p14:tracePt t="34748" x="6413500" y="5067300"/>
          <p14:tracePt t="34764" x="6413500" y="5073650"/>
          <p14:tracePt t="34764" x="6426200" y="5080000"/>
          <p14:tracePt t="34782" x="6426200" y="5086350"/>
          <p14:tracePt t="34782" x="6432550" y="5092700"/>
          <p14:tracePt t="34798" x="6438900" y="5092700"/>
          <p14:tracePt t="34798" x="6445250" y="5099050"/>
          <p14:tracePt t="34815" x="6451600" y="5099050"/>
          <p14:tracePt t="34815" x="6464300" y="5099050"/>
          <p14:tracePt t="34834" x="6470650" y="5099050"/>
          <p14:tracePt t="34834" x="6477000" y="5099050"/>
          <p14:tracePt t="34849" x="6489700" y="5099050"/>
          <p14:tracePt t="34849" x="6496050" y="5099050"/>
          <p14:tracePt t="34865" x="6502400" y="5099050"/>
          <p14:tracePt t="34865" x="6508750" y="5099050"/>
          <p14:tracePt t="34882" x="6515100" y="5099050"/>
          <p14:tracePt t="34897" x="6521450" y="5092700"/>
          <p14:tracePt t="34914" x="6527800" y="5092700"/>
          <p14:tracePt t="34934" x="6534150" y="5099050"/>
          <p14:tracePt t="34992" x="6527800" y="5105400"/>
          <p14:tracePt t="35012" x="6527800" y="5111750"/>
          <p14:tracePt t="35044" x="6527800" y="5118100"/>
          <p14:tracePt t="35072" x="6527800" y="5124450"/>
          <p14:tracePt t="35096" x="6527800" y="5130800"/>
          <p14:tracePt t="35113" x="6527800" y="5137150"/>
          <p14:tracePt t="35128" x="6527800" y="5143500"/>
          <p14:tracePt t="35140" x="6527800" y="5149850"/>
          <p14:tracePt t="35156" x="6527800" y="5156200"/>
          <p14:tracePt t="35172" x="6521450" y="5162550"/>
          <p14:tracePt t="35188" x="6515100" y="5168900"/>
          <p14:tracePt t="35201" x="6508750" y="5168900"/>
          <p14:tracePt t="35217" x="6502400" y="5175250"/>
          <p14:tracePt t="35234" x="6496050" y="5181600"/>
          <p14:tracePt t="35248" x="6489700" y="5187950"/>
          <p14:tracePt t="35265" x="6483350" y="5194300"/>
          <p14:tracePt t="35292" x="6477000" y="5200650"/>
          <p14:tracePt t="35308" x="6477000" y="5194300"/>
          <p14:tracePt t="35373" x="6483350" y="5187950"/>
          <p14:tracePt t="35404" x="6489700" y="5181600"/>
          <p14:tracePt t="35568" x="6496050" y="5181600"/>
          <p14:tracePt t="35585" x="6502400" y="5175250"/>
          <p14:tracePt t="35601" x="6508750" y="5168900"/>
          <p14:tracePt t="35612" x="6515100" y="5168900"/>
          <p14:tracePt t="35628" x="6521450" y="5162550"/>
          <p14:tracePt t="35645" x="6527800" y="5162550"/>
          <p14:tracePt t="35668" x="6527800" y="5156200"/>
          <p14:tracePt t="35704" x="6527800" y="5162550"/>
          <p14:tracePt t="35848" x="6521450" y="5162550"/>
          <p14:tracePt t="35868" x="6521450" y="5168900"/>
          <p14:tracePt t="35884" x="6521450" y="5175250"/>
          <p14:tracePt t="35908" x="6515100" y="5181600"/>
          <p14:tracePt t="35952" x="6508750" y="5181600"/>
          <p14:tracePt t="35972" x="6502400" y="5181600"/>
          <p14:tracePt t="35980" x="6496050" y="5181600"/>
          <p14:tracePt t="35989" x="6489700" y="5187950"/>
          <p14:tracePt t="36001" x="6483350" y="5187950"/>
          <p14:tracePt t="36001" x="6477000" y="5187950"/>
          <p14:tracePt t="36001" x="6464300" y="5194300"/>
          <p14:tracePt t="36021" x="6457950" y="5194300"/>
          <p14:tracePt t="36021" x="6451600" y="5194300"/>
          <p14:tracePt t="36036" x="6445250" y="5194300"/>
          <p14:tracePt t="36036" x="6438900" y="5194300"/>
          <p14:tracePt t="36052" x="6432550" y="5194300"/>
          <p14:tracePt t="36068" x="6426200" y="5194300"/>
          <p14:tracePt t="36085" x="6426200" y="5187950"/>
          <p14:tracePt t="36101" x="6426200" y="5181600"/>
          <p14:tracePt t="36118" x="6419850" y="5175250"/>
          <p14:tracePt t="36134" x="6413500" y="5175250"/>
          <p14:tracePt t="36134" x="6407150" y="5175250"/>
          <p14:tracePt t="36153" x="6400800" y="5181600"/>
          <p14:tracePt t="36153" x="6394450" y="5181600"/>
          <p14:tracePt t="36170" x="6381750" y="5181600"/>
          <p14:tracePt t="36170" x="6375400" y="5181600"/>
          <p14:tracePt t="36186" x="6369050" y="5187950"/>
          <p14:tracePt t="36186" x="6356350" y="5187950"/>
          <p14:tracePt t="36203" x="6350000" y="5187950"/>
          <p14:tracePt t="36203" x="6337300" y="5181600"/>
          <p14:tracePt t="36222" x="6324600" y="5181600"/>
          <p14:tracePt t="36222" x="6318250" y="5181600"/>
          <p14:tracePt t="36236" x="6311900" y="5175250"/>
          <p14:tracePt t="36236" x="6299200" y="5175250"/>
          <p14:tracePt t="36253" x="6292850" y="5168900"/>
          <p14:tracePt t="36253" x="6280150" y="5162550"/>
          <p14:tracePt t="36270" x="6267450" y="5156200"/>
          <p14:tracePt t="36270" x="6261100" y="5149850"/>
          <p14:tracePt t="36286" x="6242050" y="5143500"/>
          <p14:tracePt t="36286" x="6229350" y="5137150"/>
          <p14:tracePt t="36286" x="6216650" y="5137150"/>
          <p14:tracePt t="36306" x="6197600" y="5130800"/>
          <p14:tracePt t="36318" x="6178550" y="5130800"/>
          <p14:tracePt t="36318" x="6146800" y="5130800"/>
          <p14:tracePt t="36338" x="6134100" y="5130800"/>
          <p14:tracePt t="36338" x="6115050" y="5130800"/>
          <p14:tracePt t="36354" x="6096000" y="5130800"/>
          <p14:tracePt t="36354" x="6083300" y="5130800"/>
          <p14:tracePt t="36370" x="6064250" y="5130800"/>
          <p14:tracePt t="36370" x="6051550" y="5130800"/>
          <p14:tracePt t="36370" x="6032500" y="5137150"/>
          <p14:tracePt t="36389" x="6019800" y="5137150"/>
          <p14:tracePt t="36389" x="6007100" y="5137150"/>
          <p14:tracePt t="36405" x="5994400" y="5143500"/>
          <p14:tracePt t="36405" x="5975350" y="5149850"/>
          <p14:tracePt t="36420" x="5969000" y="5156200"/>
          <p14:tracePt t="36420" x="5956300" y="5162550"/>
          <p14:tracePt t="36437" x="5943600" y="5162550"/>
          <p14:tracePt t="36437" x="5924550" y="5162550"/>
          <p14:tracePt t="36454" x="5918200" y="5162550"/>
          <p14:tracePt t="36454" x="5905500" y="5156200"/>
          <p14:tracePt t="36470" x="5892800" y="5143500"/>
          <p14:tracePt t="36470" x="5880100" y="5130800"/>
          <p14:tracePt t="36487" x="5861050" y="5118100"/>
          <p14:tracePt t="36487" x="5848350" y="5092700"/>
          <p14:tracePt t="36504" x="5829300" y="50609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r>
              <a:rPr lang="ja-JP" altLang="en-US"/>
              <a:t>練習：標準誤差の計算</a:t>
            </a:r>
          </a:p>
        </p:txBody>
      </p:sp>
      <p:sp>
        <p:nvSpPr>
          <p:cNvPr id="636931" name="Text Box 3"/>
          <p:cNvSpPr txBox="1">
            <a:spLocks noChangeArrowheads="1"/>
          </p:cNvSpPr>
          <p:nvPr/>
        </p:nvSpPr>
        <p:spPr bwMode="auto">
          <a:xfrm>
            <a:off x="442366" y="1557338"/>
            <a:ext cx="1250950" cy="457200"/>
          </a:xfrm>
          <a:prstGeom prst="rect">
            <a:avLst/>
          </a:prstGeom>
          <a:noFill/>
          <a:ln w="38100">
            <a:noFill/>
            <a:miter lim="800000"/>
            <a:headEnd/>
            <a:tailEnd/>
          </a:ln>
          <a:effectLst/>
        </p:spPr>
        <p:txBody>
          <a:bodyPr wrap="none">
            <a:spAutoFit/>
          </a:bodyPr>
          <a:lstStyle/>
          <a:p>
            <a:r>
              <a:rPr lang="ja-JP" altLang="en-US" dirty="0"/>
              <a:t>練習①：</a:t>
            </a:r>
          </a:p>
        </p:txBody>
      </p:sp>
      <p:sp>
        <p:nvSpPr>
          <p:cNvPr id="636932" name="Text Box 4"/>
          <p:cNvSpPr txBox="1">
            <a:spLocks noChangeArrowheads="1"/>
          </p:cNvSpPr>
          <p:nvPr/>
        </p:nvSpPr>
        <p:spPr bwMode="auto">
          <a:xfrm>
            <a:off x="1666329" y="1557338"/>
            <a:ext cx="5641975" cy="1187450"/>
          </a:xfrm>
          <a:prstGeom prst="rect">
            <a:avLst/>
          </a:prstGeom>
          <a:noFill/>
          <a:ln w="38100">
            <a:noFill/>
            <a:miter lim="800000"/>
            <a:headEnd/>
            <a:tailEnd/>
          </a:ln>
          <a:effectLst/>
        </p:spPr>
        <p:txBody>
          <a:bodyPr wrap="none">
            <a:spAutoFit/>
          </a:bodyPr>
          <a:lstStyle/>
          <a:p>
            <a:r>
              <a:rPr lang="ja-JP" altLang="en-US"/>
              <a:t>宍道湖で</a:t>
            </a:r>
            <a:r>
              <a:rPr lang="en-US" altLang="ja-JP"/>
              <a:t>50</a:t>
            </a:r>
            <a:r>
              <a:rPr lang="ja-JP" altLang="en-US"/>
              <a:t>匹のコイの標本を得た．</a:t>
            </a:r>
          </a:p>
          <a:p>
            <a:r>
              <a:rPr lang="ja-JP" altLang="en-US"/>
              <a:t>平均体重 </a:t>
            </a:r>
            <a:r>
              <a:rPr lang="en-US" altLang="ja-JP"/>
              <a:t>3.5kg</a:t>
            </a:r>
            <a:r>
              <a:rPr lang="ja-JP" altLang="en-US"/>
              <a:t>，標準偏差 </a:t>
            </a:r>
            <a:r>
              <a:rPr lang="en-US" altLang="ja-JP"/>
              <a:t>1.2kg</a:t>
            </a:r>
            <a:r>
              <a:rPr lang="ja-JP" altLang="en-US"/>
              <a:t>であった．</a:t>
            </a:r>
          </a:p>
          <a:p>
            <a:r>
              <a:rPr lang="ja-JP" altLang="en-US"/>
              <a:t>この標本の標準誤差を求めよ．</a:t>
            </a:r>
          </a:p>
        </p:txBody>
      </p:sp>
      <p:sp>
        <p:nvSpPr>
          <p:cNvPr id="10" name="Text Box 3"/>
          <p:cNvSpPr txBox="1">
            <a:spLocks noChangeArrowheads="1"/>
          </p:cNvSpPr>
          <p:nvPr/>
        </p:nvSpPr>
        <p:spPr bwMode="auto">
          <a:xfrm>
            <a:off x="467544" y="3861048"/>
            <a:ext cx="1250950" cy="457200"/>
          </a:xfrm>
          <a:prstGeom prst="rect">
            <a:avLst/>
          </a:prstGeom>
          <a:noFill/>
          <a:ln w="38100">
            <a:noFill/>
            <a:miter lim="800000"/>
            <a:headEnd/>
            <a:tailEnd/>
          </a:ln>
          <a:effectLst/>
        </p:spPr>
        <p:txBody>
          <a:bodyPr wrap="none">
            <a:spAutoFit/>
          </a:bodyPr>
          <a:lstStyle/>
          <a:p>
            <a:r>
              <a:rPr lang="ja-JP" altLang="en-US"/>
              <a:t>練習②：</a:t>
            </a:r>
          </a:p>
        </p:txBody>
      </p:sp>
      <p:sp>
        <p:nvSpPr>
          <p:cNvPr id="11" name="Text Box 4"/>
          <p:cNvSpPr txBox="1">
            <a:spLocks noChangeArrowheads="1"/>
          </p:cNvSpPr>
          <p:nvPr/>
        </p:nvSpPr>
        <p:spPr bwMode="auto">
          <a:xfrm>
            <a:off x="1691507" y="3861048"/>
            <a:ext cx="6962775" cy="1552575"/>
          </a:xfrm>
          <a:prstGeom prst="rect">
            <a:avLst/>
          </a:prstGeom>
          <a:noFill/>
          <a:ln w="38100">
            <a:noFill/>
            <a:miter lim="800000"/>
            <a:headEnd/>
            <a:tailEnd/>
          </a:ln>
          <a:effectLst/>
        </p:spPr>
        <p:txBody>
          <a:bodyPr wrap="none">
            <a:spAutoFit/>
          </a:bodyPr>
          <a:lstStyle/>
          <a:p>
            <a:r>
              <a:rPr lang="ja-JP" altLang="en-US" dirty="0"/>
              <a:t>宍道湖で</a:t>
            </a:r>
            <a:r>
              <a:rPr lang="en-US" altLang="ja-JP" dirty="0"/>
              <a:t>10</a:t>
            </a:r>
            <a:r>
              <a:rPr lang="ja-JP" altLang="en-US" dirty="0"/>
              <a:t>匹のコイの標本を得た．</a:t>
            </a:r>
          </a:p>
          <a:p>
            <a:r>
              <a:rPr lang="ja-JP" altLang="en-US" dirty="0"/>
              <a:t>それぞれの体重は</a:t>
            </a:r>
          </a:p>
          <a:p>
            <a:r>
              <a:rPr lang="en-US" altLang="ja-JP" dirty="0"/>
              <a:t>1.3, 1.8, 2.3, 2.9, 3.5, 3.6, 3.8, 4.0, 4.3, 5.1kg</a:t>
            </a:r>
            <a:r>
              <a:rPr lang="ja-JP" altLang="en-US" dirty="0"/>
              <a:t>であった．</a:t>
            </a:r>
          </a:p>
          <a:p>
            <a:r>
              <a:rPr lang="ja-JP" altLang="en-US" dirty="0"/>
              <a:t>この標本の標準誤差を求めよ．</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385"/>
    </mc:Choice>
    <mc:Fallback xmlns="">
      <p:transition spd="slow" advTm="33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52" x="2317750" y="2908300"/>
          <p14:tracePt t="2702" x="2298700" y="2901950"/>
          <p14:tracePt t="2709" x="2266950" y="2895600"/>
          <p14:tracePt t="2718" x="2222500" y="2889250"/>
          <p14:tracePt t="2731" x="2171700" y="2876550"/>
          <p14:tracePt t="2731" x="2057400" y="2851150"/>
          <p14:tracePt t="2748" x="1987550" y="2832100"/>
          <p14:tracePt t="2748" x="1917700" y="2819400"/>
          <p14:tracePt t="2765" x="1847850" y="2800350"/>
          <p14:tracePt t="2765" x="1771650" y="2781300"/>
          <p14:tracePt t="2782" x="1695450" y="2762250"/>
          <p14:tracePt t="2782" x="1625600" y="2736850"/>
          <p14:tracePt t="2782" x="1555750" y="2717800"/>
          <p14:tracePt t="2782" x="1485900" y="2692400"/>
          <p14:tracePt t="2804" x="1422400" y="2667000"/>
          <p14:tracePt t="2814" x="1358900" y="2641600"/>
          <p14:tracePt t="2814" x="1295400" y="2616200"/>
          <p14:tracePt t="2832" x="1238250" y="2597150"/>
          <p14:tracePt t="2832" x="1187450" y="2571750"/>
          <p14:tracePt t="2849" x="1143000" y="2546350"/>
          <p14:tracePt t="2849" x="1054100" y="2495550"/>
          <p14:tracePt t="2866" x="1016000" y="2463800"/>
          <p14:tracePt t="2866" x="984250" y="2432050"/>
          <p14:tracePt t="2882" x="946150" y="2393950"/>
          <p14:tracePt t="2882" x="914400" y="2349500"/>
          <p14:tracePt t="2899" x="876300" y="2298700"/>
          <p14:tracePt t="2915" x="431800" y="1352550"/>
          <p14:tracePt t="3055" x="482600" y="1301750"/>
          <p14:tracePt t="3061" x="539750" y="1250950"/>
          <p14:tracePt t="3069" x="603250" y="1206500"/>
          <p14:tracePt t="3082" x="762000" y="1130300"/>
          <p14:tracePt t="3082" x="850900" y="1104900"/>
          <p14:tracePt t="3101" x="1028700" y="1073150"/>
          <p14:tracePt t="3116" x="1200150" y="1085850"/>
          <p14:tracePt t="3132" x="1352550" y="1143000"/>
          <p14:tracePt t="3149" x="1543050" y="1308100"/>
          <p14:tracePt t="3165" x="1638300" y="1454150"/>
          <p14:tracePt t="3183" x="1695450" y="1600200"/>
          <p14:tracePt t="3199" x="1727200" y="1752600"/>
          <p14:tracePt t="3216" x="1701800" y="1974850"/>
          <p14:tracePt t="3233" x="1638300" y="2120900"/>
          <p14:tracePt t="3249" x="1543050" y="2266950"/>
          <p14:tracePt t="3266" x="1428750" y="2413000"/>
          <p14:tracePt t="3266" x="1358900" y="2476500"/>
          <p14:tracePt t="3285" x="1225550" y="2597150"/>
          <p14:tracePt t="3301" x="1098550" y="2698750"/>
          <p14:tracePt t="3317" x="984250" y="2774950"/>
          <p14:tracePt t="3333" x="889000" y="2838450"/>
          <p14:tracePt t="3350" x="850900" y="2863850"/>
          <p14:tracePt t="3366" x="781050" y="2908300"/>
          <p14:tracePt t="3366" x="730250" y="2959100"/>
          <p14:tracePt t="3385" x="711200" y="2984500"/>
          <p14:tracePt t="3385" x="704850" y="3009900"/>
          <p14:tracePt t="3402" x="698500" y="3041650"/>
          <p14:tracePt t="3402" x="698500" y="3079750"/>
          <p14:tracePt t="3418" x="704850" y="3124200"/>
          <p14:tracePt t="3418" x="717550" y="3175000"/>
          <p14:tracePt t="3434" x="736600" y="3232150"/>
          <p14:tracePt t="3434" x="762000" y="3302000"/>
          <p14:tracePt t="3434" x="787400" y="3371850"/>
          <p14:tracePt t="3453" x="812800" y="3448050"/>
          <p14:tracePt t="3453" x="838200" y="3530600"/>
          <p14:tracePt t="3468" x="863600" y="3613150"/>
          <p14:tracePt t="3468" x="889000" y="3695700"/>
          <p14:tracePt t="3484" x="914400" y="3784600"/>
          <p14:tracePt t="3484" x="933450" y="3867150"/>
          <p14:tracePt t="3501" x="952500" y="3943350"/>
          <p14:tracePt t="3501" x="965200" y="4019550"/>
          <p14:tracePt t="3518" x="977900" y="4095750"/>
          <p14:tracePt t="3518" x="990600" y="4235450"/>
          <p14:tracePt t="3535" x="984250" y="4305300"/>
          <p14:tracePt t="3535" x="977900" y="4368800"/>
          <p14:tracePt t="3552" x="971550" y="4432300"/>
          <p14:tracePt t="3552" x="952500" y="4483100"/>
          <p14:tracePt t="3568" x="933450" y="4533900"/>
          <p14:tracePt t="3568" x="889000" y="4616450"/>
          <p14:tracePt t="3585" x="857250" y="4635500"/>
          <p14:tracePt t="3585" x="819150" y="4641850"/>
          <p14:tracePt t="3602" x="774700" y="4641850"/>
          <p14:tracePt t="3619" x="457200" y="3644900"/>
          <p14:tracePt t="3723" x="520700" y="3556000"/>
          <p14:tracePt t="3729" x="590550" y="3473450"/>
          <p14:tracePt t="3737" x="666750" y="3409950"/>
          <p14:tracePt t="3750" x="920750" y="3308350"/>
          <p14:tracePt t="3768" x="1104900" y="3314700"/>
          <p14:tracePt t="3784" x="1276350" y="3371850"/>
          <p14:tracePt t="3784" x="1358900" y="3416300"/>
          <p14:tracePt t="3805" x="1441450" y="3473450"/>
          <p14:tracePt t="3817" x="1625600" y="3663950"/>
          <p14:tracePt t="3834" x="1701800" y="3810000"/>
          <p14:tracePt t="3851" x="1720850" y="3956050"/>
          <p14:tracePt t="3868" x="1676400" y="4171950"/>
          <p14:tracePt t="3885" x="1600200" y="4311650"/>
          <p14:tracePt t="3901" x="1492250" y="4438650"/>
          <p14:tracePt t="3918" x="1377950" y="4533900"/>
          <p14:tracePt t="3935" x="1219200" y="4616450"/>
          <p14:tracePt t="3953" x="1136650" y="4616450"/>
          <p14:tracePt t="3968" x="1085850" y="4565650"/>
          <p14:tracePt t="3986" x="1073150" y="4514850"/>
          <p14:tracePt t="3986" x="1073150" y="4457700"/>
          <p14:tracePt t="3986" x="1079500" y="4381500"/>
          <p14:tracePt t="4005" x="1104900" y="4292600"/>
          <p14:tracePt t="4018" x="1143000" y="4191000"/>
          <p14:tracePt t="4018" x="1250950" y="3956050"/>
          <p14:tracePt t="4037" x="1327150" y="3829050"/>
          <p14:tracePt t="4037" x="1416050" y="3689350"/>
          <p14:tracePt t="4053" x="1511300" y="3556000"/>
          <p14:tracePt t="4053" x="1644650" y="3409950"/>
          <p14:tracePt t="4070" x="1765300" y="3270250"/>
          <p14:tracePt t="4070" x="1892300" y="3124200"/>
          <p14:tracePt t="4070" x="2032000" y="2978150"/>
          <p14:tracePt t="4089" x="2178050" y="2832100"/>
          <p14:tracePt t="4102" x="2324100" y="2686050"/>
          <p14:tracePt t="4102" x="2622550" y="2400300"/>
          <p14:tracePt t="4121" x="2755900" y="2266950"/>
          <p14:tracePt t="4121" x="2901950" y="2139950"/>
          <p14:tracePt t="4137" x="3041650" y="2019300"/>
          <p14:tracePt t="4137" x="3181350" y="1911350"/>
          <p14:tracePt t="4153" x="3314700" y="1816100"/>
          <p14:tracePt t="4153" x="3435350" y="1727200"/>
          <p14:tracePt t="4170" x="3556000" y="1651000"/>
          <p14:tracePt t="4170" x="3765550" y="1517650"/>
          <p14:tracePt t="4186" x="3860800" y="1460500"/>
          <p14:tracePt t="4186" x="3943350" y="1416050"/>
          <p14:tracePt t="4203" x="4019550" y="1371600"/>
          <p14:tracePt t="4203" x="4083050" y="1327150"/>
          <p14:tracePt t="4220" x="4140200" y="1289050"/>
          <p14:tracePt t="4220" x="4191000" y="1257300"/>
          <p14:tracePt t="4237" x="4229100" y="1225550"/>
          <p14:tracePt t="4237" x="4279900" y="1168400"/>
          <p14:tracePt t="4254" x="4286250" y="1149350"/>
          <p14:tracePt t="4254" x="4286250" y="1123950"/>
          <p14:tracePt t="4270" x="4279900" y="1111250"/>
          <p14:tracePt t="4270" x="4260850" y="1098550"/>
          <p14:tracePt t="4287" x="4229100" y="1092200"/>
          <p14:tracePt t="4287" x="4152900" y="1098550"/>
          <p14:tracePt t="4306" x="4108450" y="1104900"/>
          <p14:tracePt t="4306" x="4057650" y="1117600"/>
          <p14:tracePt t="4321" x="4000500" y="1130300"/>
          <p14:tracePt t="4321" x="3949700" y="1149350"/>
          <p14:tracePt t="4337" x="3898900" y="1155700"/>
          <p14:tracePt t="4337" x="3848100" y="1162050"/>
          <p14:tracePt t="4354" x="3803650" y="1162050"/>
          <p14:tracePt t="4372" x="3733800" y="1041400"/>
          <p14:tracePt t="4435" x="3790950" y="1035050"/>
          <p14:tracePt t="4441" x="3854450" y="1028700"/>
          <p14:tracePt t="4454" x="4019550" y="1009650"/>
          <p14:tracePt t="4471" x="4343400" y="977900"/>
          <p14:tracePt t="4488" x="4597400" y="952500"/>
          <p14:tracePt t="4504" x="4864100" y="927100"/>
          <p14:tracePt t="4521" x="5137150" y="908050"/>
          <p14:tracePt t="4538" x="5568950" y="882650"/>
          <p14:tracePt t="4555" x="5861050" y="863600"/>
          <p14:tracePt t="4571" x="6140450" y="844550"/>
          <p14:tracePt t="4588" x="6534150" y="825500"/>
          <p14:tracePt t="4606" x="6750050" y="825500"/>
          <p14:tracePt t="4621" x="6934200" y="831850"/>
          <p14:tracePt t="4638" x="7073900" y="838200"/>
          <p14:tracePt t="4655" x="7181850" y="844550"/>
          <p14:tracePt t="4655" x="7226300" y="844550"/>
          <p14:tracePt t="4674" x="7289800" y="838200"/>
          <p14:tracePt t="4690" x="7340600" y="831850"/>
          <p14:tracePt t="4706" x="7378700" y="825500"/>
          <p14:tracePt t="4722" x="7397750" y="825500"/>
          <p14:tracePt t="4738" x="7404100" y="825500"/>
          <p14:tracePt t="4755" x="7410450" y="838200"/>
          <p14:tracePt t="4755" x="7404100" y="850900"/>
          <p14:tracePt t="4775" x="7378700" y="869950"/>
          <p14:tracePt t="4789" x="7334250" y="889000"/>
          <p14:tracePt t="4789" x="7302500" y="901700"/>
          <p14:tracePt t="4810" x="7264400" y="901700"/>
          <p14:tracePt t="4822" x="7232650" y="908050"/>
          <p14:tracePt t="4822" x="7200900" y="908050"/>
          <p14:tracePt t="4822" x="7175500" y="914400"/>
          <p14:tracePt t="4842" x="7150100" y="920750"/>
          <p14:tracePt t="4842" x="7137400" y="933450"/>
          <p14:tracePt t="4856" x="7124700" y="952500"/>
          <p14:tracePt t="4856" x="7124700" y="977900"/>
          <p14:tracePt t="4873" x="7124700" y="1003300"/>
          <p14:tracePt t="4873" x="7137400" y="1035050"/>
          <p14:tracePt t="4890" x="7150100" y="1073150"/>
          <p14:tracePt t="7506" x="8096250" y="3727450"/>
          <p14:tracePt t="7529" x="8089900" y="3727450"/>
          <p14:tracePt t="7545" x="8083550" y="3727450"/>
          <p14:tracePt t="7557" x="8077200" y="3727450"/>
          <p14:tracePt t="7573" x="8070850" y="3733800"/>
          <p14:tracePt t="7609" x="8064500" y="3740150"/>
          <p14:tracePt t="7625" x="8058150" y="3746500"/>
          <p14:tracePt t="7641" x="8051800" y="3746500"/>
          <p14:tracePt t="7657" x="8045450" y="3752850"/>
          <p14:tracePt t="7669" x="8039100" y="3752850"/>
          <p14:tracePt t="7686" x="8032750" y="3752850"/>
          <p14:tracePt t="7697" x="8026400" y="3765550"/>
          <p14:tracePt t="7714" x="8020050" y="3771900"/>
          <p14:tracePt t="7731" x="8013700" y="3778250"/>
          <p14:tracePt t="7748" x="8013700" y="3784600"/>
          <p14:tracePt t="7765" x="8007350" y="3784600"/>
          <p14:tracePt t="7765" x="8001000" y="3790950"/>
          <p14:tracePt t="7782" x="8001000" y="3797300"/>
          <p14:tracePt t="7782" x="7994650" y="3790950"/>
          <p14:tracePt t="7799" x="7988300" y="3790950"/>
          <p14:tracePt t="7837" x="7981950" y="3797300"/>
          <p14:tracePt t="7849" x="7981950" y="3803650"/>
          <p14:tracePt t="7857" x="7981950" y="3810000"/>
          <p14:tracePt t="7873" x="7975600" y="3816350"/>
          <p14:tracePt t="7889" x="7969250" y="3816350"/>
          <p14:tracePt t="7917" x="7962900" y="3816350"/>
          <p14:tracePt t="7941" x="7962900" y="3822700"/>
          <p14:tracePt t="8001" x="7962900" y="3816350"/>
          <p14:tracePt t="8017" x="7962900" y="3822700"/>
          <p14:tracePt t="8085" x="7962900" y="3816350"/>
          <p14:tracePt t="8129" x="7962900" y="3810000"/>
          <p14:tracePt t="8149" x="7969250" y="3816350"/>
          <p14:tracePt t="8189" x="7962900" y="3816350"/>
          <p14:tracePt t="8205" x="7962900" y="3822700"/>
          <p14:tracePt t="8210" x="7962900" y="3829050"/>
          <p14:tracePt t="8217" x="7962900" y="3841750"/>
          <p14:tracePt t="8249" x="7962900" y="3848100"/>
          <p14:tracePt t="8257" x="7956550" y="3835400"/>
          <p14:tracePt t="8270" x="7950200" y="3835400"/>
          <p14:tracePt t="8286" x="7943850" y="3835400"/>
          <p14:tracePt t="8309" x="7937500" y="3835400"/>
          <p14:tracePt t="8329" x="7931150" y="3835400"/>
          <p14:tracePt t="8345" x="7924800" y="3835400"/>
          <p14:tracePt t="8354" x="7918450" y="3835400"/>
          <p14:tracePt t="8366" x="7912100" y="3829050"/>
          <p14:tracePt t="8366" x="7893050" y="3810000"/>
          <p14:tracePt t="8386" x="7880350" y="3797300"/>
          <p14:tracePt t="8386" x="7861300" y="3784600"/>
          <p14:tracePt t="8402" x="7848600" y="3771900"/>
          <p14:tracePt t="8402" x="7829550" y="3746500"/>
          <p14:tracePt t="8418" x="7810500" y="3721100"/>
          <p14:tracePt t="8418" x="7778750" y="3689350"/>
          <p14:tracePt t="8434" x="7753350" y="3657600"/>
          <p14:tracePt t="8890" x="1200150" y="2343150"/>
          <p14:tracePt t="8890" x="1187450" y="2324100"/>
          <p14:tracePt t="8903" x="1181100" y="2305050"/>
          <p14:tracePt t="8903" x="1168400" y="2279650"/>
          <p14:tracePt t="8920" x="1162050" y="2254250"/>
          <p14:tracePt t="8920" x="1155700" y="2222500"/>
          <p14:tracePt t="8936" x="1149350" y="2197100"/>
          <p14:tracePt t="8936" x="1149350" y="2171700"/>
          <p14:tracePt t="8953" x="1155700" y="2146300"/>
          <p14:tracePt t="8953" x="1162050" y="2095500"/>
          <p14:tracePt t="8969" x="1162050" y="2076450"/>
          <p14:tracePt t="8969" x="1168400" y="2057400"/>
          <p14:tracePt t="8986" x="1168400" y="2038350"/>
          <p14:tracePt t="8986" x="1174750" y="2032000"/>
          <p14:tracePt t="9002" x="1174750" y="2019300"/>
          <p14:tracePt t="9002" x="1181100" y="2012950"/>
          <p14:tracePt t="9020" x="1187450" y="2012950"/>
          <p14:tracePt t="9034" x="1187450" y="2019300"/>
          <p14:tracePt t="9034" x="1187450" y="2038350"/>
          <p14:tracePt t="9053" x="1187450" y="2057400"/>
          <p14:tracePt t="9053" x="1187450" y="2070100"/>
          <p14:tracePt t="9070" x="1187450" y="2089150"/>
          <p14:tracePt t="9070" x="1181100" y="2108200"/>
          <p14:tracePt t="9086" x="1181100" y="2127250"/>
          <p14:tracePt t="9086" x="1174750" y="2146300"/>
          <p14:tracePt t="9102" x="1168400" y="2159000"/>
          <p14:tracePt t="9102" x="1162050" y="2171700"/>
          <p14:tracePt t="9102" x="1155700" y="2171700"/>
          <p14:tracePt t="9122" x="1149350" y="2171700"/>
          <p14:tracePt t="9136" x="996950" y="1993900"/>
          <p14:tracePt t="9211" x="984250" y="1955800"/>
          <p14:tracePt t="9216" x="977900" y="1917700"/>
          <p14:tracePt t="9225" x="971550" y="1873250"/>
          <p14:tracePt t="9235" x="977900" y="1778000"/>
          <p14:tracePt t="9252" x="1016000" y="1619250"/>
          <p14:tracePt t="9269" x="1073150" y="1530350"/>
          <p14:tracePt t="9286" x="1143000" y="1454150"/>
          <p14:tracePt t="9303" x="1289050" y="1390650"/>
          <p14:tracePt t="9321" x="1409700" y="1390650"/>
          <p14:tracePt t="9337" x="1524000" y="1428750"/>
          <p14:tracePt t="9352" x="1631950" y="1498600"/>
          <p14:tracePt t="9369" x="1714500" y="1593850"/>
          <p14:tracePt t="9386" x="1771650" y="1714500"/>
          <p14:tracePt t="9386" x="1790700" y="1771650"/>
          <p14:tracePt t="9404" x="1797050" y="1892300"/>
          <p14:tracePt t="9421" x="1778000" y="2006600"/>
          <p14:tracePt t="9436" x="1727200" y="2101850"/>
          <p14:tracePt t="9453" x="1644650" y="2184400"/>
          <p14:tracePt t="9469" x="1549400" y="2247900"/>
          <p14:tracePt t="9486" x="1416050" y="2317750"/>
          <p14:tracePt t="9503" x="1377950" y="2336800"/>
          <p14:tracePt t="9520" x="1327150" y="2368550"/>
          <p14:tracePt t="9520" x="1308100" y="2387600"/>
          <p14:tracePt t="9537" x="1289050" y="2406650"/>
          <p14:tracePt t="9537" x="1276350" y="2432050"/>
          <p14:tracePt t="9554" x="1263650" y="2457450"/>
          <p14:tracePt t="9554" x="1250950" y="2508250"/>
          <p14:tracePt t="9571" x="1257300" y="2540000"/>
          <p14:tracePt t="9571" x="1263650" y="2571750"/>
          <p14:tracePt t="9588" x="1282700" y="2609850"/>
          <p14:tracePt t="9588" x="1308100" y="2647950"/>
          <p14:tracePt t="9604" x="1339850" y="2686050"/>
          <p14:tracePt t="10537" x="6470650" y="3683000"/>
          <p14:tracePt t="10568" x="6464300" y="3683000"/>
          <p14:tracePt t="10592" x="6464300" y="3676650"/>
          <p14:tracePt t="10628" x="6470650" y="3676650"/>
          <p14:tracePt t="10656" x="6477000" y="3676650"/>
          <p14:tracePt t="10672" x="6483350" y="3676650"/>
          <p14:tracePt t="10688" x="6489700" y="3676650"/>
          <p14:tracePt t="10704" x="6496050" y="3683000"/>
          <p14:tracePt t="10724" x="6496050" y="3676650"/>
          <p14:tracePt t="10740" x="6496050" y="3670300"/>
          <p14:tracePt t="10756" x="6496050" y="3663950"/>
          <p14:tracePt t="10772" x="6502400" y="3657600"/>
          <p14:tracePt t="10777" x="6508750" y="3657600"/>
          <p14:tracePt t="10808" x="6502400" y="3663950"/>
          <p14:tracePt t="10832" x="6496050" y="3663950"/>
          <p14:tracePt t="10860" x="6489700" y="3657600"/>
          <p14:tracePt t="10892" x="6496050" y="3657600"/>
          <p14:tracePt t="10944" x="6489700" y="3657600"/>
          <p14:tracePt t="10988" x="6483350" y="3657600"/>
          <p14:tracePt t="11004" x="6477000" y="3663950"/>
          <p14:tracePt t="11032" x="6470650" y="3670300"/>
          <p14:tracePt t="11048" x="6464300" y="3676650"/>
          <p14:tracePt t="11072" x="6457950" y="3683000"/>
          <p14:tracePt t="11084" x="6451600" y="3676650"/>
          <p14:tracePt t="11100" x="6445250" y="3676650"/>
          <p14:tracePt t="11108" x="6438900" y="3670300"/>
          <p14:tracePt t="11124" x="6432550" y="3676650"/>
          <p14:tracePt t="11141" x="6426200" y="3670300"/>
          <p14:tracePt t="11158" x="6419850" y="3670300"/>
          <p14:tracePt t="11196" x="6413500" y="3676650"/>
          <p14:tracePt t="11220" x="6407150" y="3676650"/>
          <p14:tracePt t="11236" x="6400800" y="3683000"/>
          <p14:tracePt t="11252" x="6394450" y="3689350"/>
          <p14:tracePt t="11272" x="6394450" y="3695700"/>
          <p14:tracePt t="11288" x="6400800" y="3702050"/>
          <p14:tracePt t="11324" x="6394450" y="3702050"/>
          <p14:tracePt t="11340" x="6388100" y="3695700"/>
          <p14:tracePt t="11356" x="6381750" y="3689350"/>
          <p14:tracePt t="11364" x="6369050" y="3689350"/>
          <p14:tracePt t="11377" x="6362700" y="3683000"/>
          <p14:tracePt t="11392" x="6356350" y="3683000"/>
          <p14:tracePt t="11409" x="6356350" y="3689350"/>
          <p14:tracePt t="11436" x="6350000" y="3695700"/>
          <p14:tracePt t="11484" x="6350000" y="3663950"/>
          <p14:tracePt t="11496" x="6343650" y="3670300"/>
          <p14:tracePt t="11504" x="6343650" y="3676650"/>
          <p14:tracePt t="11520" x="6337300" y="3683000"/>
          <p14:tracePt t="11536" x="6337300" y="3689350"/>
          <p14:tracePt t="11545" x="6330950" y="3695700"/>
          <p14:tracePt t="11545" x="6330950" y="3733800"/>
          <p14:tracePt t="11992" x="6324600" y="3625850"/>
          <p14:tracePt t="12008" x="6330950" y="3613150"/>
          <p14:tracePt t="12016" x="6337300" y="3606800"/>
          <p14:tracePt t="12027" x="6350000" y="3587750"/>
          <p14:tracePt t="12027" x="6369050" y="3556000"/>
          <p14:tracePt t="12045" x="6375400" y="3536950"/>
          <p14:tracePt t="12045" x="6381750" y="3511550"/>
          <p14:tracePt t="12062" x="6388100" y="3486150"/>
          <p14:tracePt t="12062" x="6388100" y="3460750"/>
          <p14:tracePt t="12079" x="6388100" y="3429000"/>
          <p14:tracePt t="12079" x="6381750" y="3403600"/>
          <p14:tracePt t="12096" x="6375400" y="3371850"/>
          <p14:tracePt t="12096" x="6337300" y="3314700"/>
          <p14:tracePt t="12113" x="6305550" y="3289300"/>
          <p14:tracePt t="12113" x="6267450" y="3263900"/>
          <p14:tracePt t="12129" x="6248400" y="3244850"/>
          <p14:tracePt t="12152" x="6178550" y="3219450"/>
          <p14:tracePt t="12352" x="3365500" y="3028950"/>
          <p14:tracePt t="12363" x="3333750" y="3028950"/>
          <p14:tracePt t="12363" x="3257550" y="3016250"/>
          <p14:tracePt t="12380" x="3206750" y="3016250"/>
          <p14:tracePt t="12380" x="3143250" y="3003550"/>
          <p14:tracePt t="12398" x="3073400" y="2997200"/>
          <p14:tracePt t="12398" x="2997200" y="2984500"/>
          <p14:tracePt t="12413" x="2927350" y="2971800"/>
          <p14:tracePt t="12413" x="2851150" y="2959100"/>
          <p14:tracePt t="12430" x="2781300" y="2940050"/>
          <p14:tracePt t="12430" x="2711450" y="2927350"/>
          <p14:tracePt t="12430" x="2641600" y="2908300"/>
          <p14:tracePt t="12449" x="2571750" y="2889250"/>
          <p14:tracePt t="12462" x="2501900" y="2863850"/>
          <p14:tracePt t="12462" x="2387600" y="2825750"/>
          <p14:tracePt t="12481" x="2330450" y="2806700"/>
          <p14:tracePt t="12481" x="2286000" y="2781300"/>
          <p14:tracePt t="12497" x="2235200" y="2762250"/>
          <p14:tracePt t="12497" x="2197100" y="2736850"/>
          <p14:tracePt t="12514" x="2159000" y="2711450"/>
          <p14:tracePt t="12514" x="2120900" y="2686050"/>
          <p14:tracePt t="12530" x="2089150" y="2660650"/>
          <p14:tracePt t="12530" x="2063750" y="2635250"/>
          <p14:tracePt t="12530" x="2038350" y="2616200"/>
          <p14:tracePt t="12550" x="2012950" y="2590800"/>
          <p14:tracePt t="12550" x="1993900" y="2571750"/>
          <p14:tracePt t="12563" x="1981200" y="2552700"/>
          <p14:tracePt t="12563" x="1968500" y="2533650"/>
          <p14:tracePt t="12581" x="1955800" y="2520950"/>
          <p14:tracePt t="12581" x="1949450" y="2508250"/>
          <p14:tracePt t="12597" x="1949450" y="2495550"/>
          <p14:tracePt t="12597" x="1943100" y="2489200"/>
          <p14:tracePt t="12614" x="1943100" y="2482850"/>
          <p14:tracePt t="12614" x="1949450" y="2476500"/>
          <p14:tracePt t="12631" x="1955800" y="2482850"/>
          <p14:tracePt t="12646" x="1962150" y="2482850"/>
          <p14:tracePt t="12646" x="1968500" y="2489200"/>
          <p14:tracePt t="12664" x="1974850" y="2489200"/>
          <p14:tracePt t="12664" x="1987550" y="2508250"/>
          <p14:tracePt t="12681" x="2000250" y="2514600"/>
          <p14:tracePt t="12681" x="2006600" y="2527300"/>
          <p14:tracePt t="12698" x="2019300" y="2540000"/>
          <p14:tracePt t="12698" x="2032000" y="2546350"/>
          <p14:tracePt t="12714" x="2044700" y="2559050"/>
          <p14:tracePt t="12714" x="2057400" y="2565400"/>
          <p14:tracePt t="12731" x="2076450" y="2578100"/>
          <p14:tracePt t="12731" x="2108200" y="2597150"/>
          <p14:tracePt t="12749" x="2120900" y="2603500"/>
          <p14:tracePt t="12749" x="2139950" y="2609850"/>
          <p14:tracePt t="12765" x="2152650" y="2622550"/>
          <p14:tracePt t="12765" x="2171700" y="2628900"/>
          <p14:tracePt t="12781" x="2184400" y="2635250"/>
          <p14:tracePt t="12781" x="2203450" y="2647950"/>
          <p14:tracePt t="12781" x="2216150" y="2654300"/>
          <p14:tracePt t="12801" x="2222500" y="2667000"/>
          <p14:tracePt t="12813" x="2235200" y="2673350"/>
          <p14:tracePt t="12813" x="2247900" y="2686050"/>
          <p14:tracePt t="12813" x="2254250" y="2692400"/>
          <p14:tracePt t="12833" x="2266950" y="2698750"/>
          <p14:tracePt t="12833" x="2273300" y="2711450"/>
          <p14:tracePt t="12848" x="2279650" y="2717800"/>
          <p14:tracePt t="12848" x="2286000" y="2724150"/>
          <p14:tracePt t="12865" x="2292350" y="2730500"/>
          <p14:tracePt t="12865" x="2298700" y="2736850"/>
          <p14:tracePt t="12882" x="2305050" y="2743200"/>
          <p14:tracePt t="12897" x="2311400" y="2755900"/>
          <p14:tracePt t="12913" x="2311400" y="2762250"/>
          <p14:tracePt t="12930" x="2305050" y="2768600"/>
          <p14:tracePt t="12930" x="2298700" y="2774950"/>
          <p14:tracePt t="12948" x="2286000" y="2781300"/>
          <p14:tracePt t="12948" x="2279650" y="2781300"/>
          <p14:tracePt t="12965" x="2266950" y="2787650"/>
          <p14:tracePt t="12965" x="2247900" y="2787650"/>
          <p14:tracePt t="12982" x="2235200" y="2794000"/>
          <p14:tracePt t="12982" x="2222500" y="2794000"/>
          <p14:tracePt t="12999" x="2209800" y="2794000"/>
          <p14:tracePt t="12999" x="2197100" y="2794000"/>
          <p14:tracePt t="13016" x="2178050" y="2794000"/>
          <p14:tracePt t="13016" x="2152650" y="2794000"/>
          <p14:tracePt t="13033" x="2139950" y="2794000"/>
          <p14:tracePt t="13033" x="2127250" y="2794000"/>
          <p14:tracePt t="13050" x="2114550" y="2794000"/>
          <p14:tracePt t="13050" x="2101850" y="2794000"/>
          <p14:tracePt t="13066" x="2089150" y="2794000"/>
          <p14:tracePt t="13066" x="2076450" y="2794000"/>
          <p14:tracePt t="13082" x="2063750" y="2794000"/>
          <p14:tracePt t="13082" x="2051050" y="2794000"/>
          <p14:tracePt t="13082" x="2038350" y="2794000"/>
          <p14:tracePt t="13102" x="2032000" y="2794000"/>
          <p14:tracePt t="13114" x="2025650" y="2794000"/>
          <p14:tracePt t="13114" x="2006600" y="2800350"/>
          <p14:tracePt t="13133" x="2000250" y="2800350"/>
          <p14:tracePt t="13148" x="1993900" y="2800350"/>
          <p14:tracePt t="13164" x="2000250" y="2800350"/>
          <p14:tracePt t="13200" x="2006600" y="2794000"/>
          <p14:tracePt t="13212" x="2012950" y="2794000"/>
          <p14:tracePt t="13220" x="2019300" y="2794000"/>
          <p14:tracePt t="13231" x="2025650" y="2787650"/>
          <p14:tracePt t="13231" x="2032000" y="2787650"/>
          <p14:tracePt t="13250" x="2038350" y="2781300"/>
          <p14:tracePt t="13265" x="2044700" y="2781300"/>
          <p14:tracePt t="13282" x="2051050" y="2781300"/>
          <p14:tracePt t="13298" x="2044700" y="2781300"/>
          <p14:tracePt t="13336" x="2038350" y="2781300"/>
          <p14:tracePt t="13348" x="2025650" y="2787650"/>
          <p14:tracePt t="13364" x="2019300" y="2787650"/>
          <p14:tracePt t="13380" x="2012950" y="2794000"/>
          <p14:tracePt t="13388" x="2006600" y="2794000"/>
          <p14:tracePt t="13401" x="2000250" y="2794000"/>
          <p14:tracePt t="13417" x="2000250" y="2800350"/>
          <p14:tracePt t="13432" x="2006600" y="2794000"/>
          <p14:tracePt t="13468" x="2012950" y="2794000"/>
          <p14:tracePt t="13476" x="2019300" y="2787650"/>
          <p14:tracePt t="13484" x="2032000" y="2781300"/>
          <p14:tracePt t="13484" x="2051050" y="2781300"/>
          <p14:tracePt t="13502" x="2070100" y="2774950"/>
          <p14:tracePt t="13502" x="2089150" y="2768600"/>
          <p14:tracePt t="13517" x="2114550" y="2755900"/>
          <p14:tracePt t="13517" x="2139950" y="2749550"/>
          <p14:tracePt t="13534" x="2171700" y="2743200"/>
          <p14:tracePt t="13534" x="2197100" y="2736850"/>
          <p14:tracePt t="13534" x="2228850" y="2724150"/>
          <p14:tracePt t="13553" x="2260600" y="2717800"/>
          <p14:tracePt t="13566" x="2292350" y="2711450"/>
          <p14:tracePt t="13566" x="2362200" y="2698750"/>
          <p14:tracePt t="13584" x="2393950" y="2692400"/>
          <p14:tracePt t="13584" x="2432050" y="2686050"/>
          <p14:tracePt t="13600" x="2470150" y="2679700"/>
          <p14:tracePt t="13600" x="2514600" y="2673350"/>
          <p14:tracePt t="13617" x="2559050" y="2667000"/>
          <p14:tracePt t="13617" x="2654300" y="2654300"/>
          <p14:tracePt t="13634" x="2698750" y="2654300"/>
          <p14:tracePt t="13634" x="2749550" y="2647950"/>
          <p14:tracePt t="13651" x="2806700" y="2641600"/>
          <p14:tracePt t="13651" x="2857500" y="2635250"/>
          <p14:tracePt t="13667" x="2908300" y="2628900"/>
          <p14:tracePt t="13667" x="2959100" y="2622550"/>
          <p14:tracePt t="13685" x="3009900" y="2616200"/>
          <p14:tracePt t="13685" x="3111500" y="2597150"/>
          <p14:tracePt t="13702" x="3155950" y="2597150"/>
          <p14:tracePt t="13702" x="3206750" y="2590800"/>
          <p14:tracePt t="13717" x="3244850" y="2584450"/>
          <p14:tracePt t="13717" x="3289300" y="2578100"/>
          <p14:tracePt t="13734" x="3327400" y="2578100"/>
          <p14:tracePt t="13734" x="3365500" y="2571750"/>
          <p14:tracePt t="13734" x="3397250" y="2571750"/>
          <p14:tracePt t="13753" x="3422650" y="2571750"/>
          <p14:tracePt t="13766" x="3448050" y="2565400"/>
          <p14:tracePt t="13766" x="3492500" y="2565400"/>
          <p14:tracePt t="13785" x="3505200" y="2565400"/>
          <p14:tracePt t="13785" x="3524250" y="2565400"/>
          <p14:tracePt t="13803" x="3536950" y="2565400"/>
          <p14:tracePt t="13803" x="3543300" y="2571750"/>
          <p14:tracePt t="13818" x="3549650" y="2571750"/>
          <p14:tracePt t="13833" x="3549650" y="2578100"/>
          <p14:tracePt t="13850" x="3543300" y="2584450"/>
          <p14:tracePt t="13850" x="3524250" y="2590800"/>
          <p14:tracePt t="13869" x="3511550" y="2597150"/>
          <p14:tracePt t="13869" x="3498850" y="2603500"/>
          <p14:tracePt t="13885" x="3486150" y="2609850"/>
          <p14:tracePt t="13885" x="3467100" y="2616200"/>
          <p14:tracePt t="13901" x="3448050" y="2622550"/>
          <p14:tracePt t="13901" x="3435350" y="2628900"/>
          <p14:tracePt t="13918" x="3416300" y="2641600"/>
          <p14:tracePt t="13918" x="3371850" y="2654300"/>
          <p14:tracePt t="13935" x="3352800" y="2667000"/>
          <p14:tracePt t="13935" x="3333750" y="2673350"/>
          <p14:tracePt t="13952" x="3308350" y="2686050"/>
          <p14:tracePt t="13952" x="3289300" y="2692400"/>
          <p14:tracePt t="13968" x="3270250" y="2705100"/>
          <p14:tracePt t="13968" x="3251200" y="2711450"/>
          <p14:tracePt t="13985" x="3238500" y="2717800"/>
          <p14:tracePt t="13985" x="3206750" y="2736850"/>
          <p14:tracePt t="14002" x="3194050" y="2743200"/>
          <p14:tracePt t="14002" x="3187700" y="2749550"/>
          <p14:tracePt t="14018" x="3181350" y="2749550"/>
          <p14:tracePt t="14034" x="3175000" y="2755900"/>
          <p14:tracePt t="14034" x="3181350" y="2755900"/>
          <p14:tracePt t="14053" x="3187700" y="2749550"/>
          <p14:tracePt t="14053" x="3194050" y="2749550"/>
          <p14:tracePt t="14069" x="3200400" y="2749550"/>
          <p14:tracePt t="14069" x="3206750" y="2743200"/>
          <p14:tracePt t="14086" x="3219450" y="2736850"/>
          <p14:tracePt t="14086" x="3232150" y="2736850"/>
          <p14:tracePt t="14102" x="3238500" y="2730500"/>
          <p14:tracePt t="14102" x="3251200" y="2724150"/>
          <p14:tracePt t="14102" x="3263900" y="2717800"/>
          <p14:tracePt t="14121" x="3276600" y="2711450"/>
          <p14:tracePt t="14134" x="3282950" y="2705100"/>
          <p14:tracePt t="14134" x="3302000" y="2698750"/>
          <p14:tracePt t="14152" x="3308350" y="2692400"/>
          <p14:tracePt t="14152" x="3321050" y="2686050"/>
          <p14:tracePt t="14169" x="3321050" y="2679700"/>
          <p14:tracePt t="14184" x="3333750" y="2673350"/>
          <p14:tracePt t="14201" x="3333750" y="2667000"/>
          <p14:tracePt t="14218" x="3333750" y="2660650"/>
          <p14:tracePt t="14218" x="3333750" y="2654300"/>
          <p14:tracePt t="14236" x="3327400" y="2647950"/>
          <p14:tracePt t="14251" x="3314700" y="2641600"/>
          <p14:tracePt t="14268" x="3308350" y="2635250"/>
          <p14:tracePt t="14285" x="3302000" y="2628900"/>
          <p14:tracePt t="14285" x="3289300" y="2622550"/>
          <p14:tracePt t="14304" x="3282950" y="2616200"/>
          <p14:tracePt t="14304" x="3276600" y="2609850"/>
          <p14:tracePt t="14320" x="3270250" y="2609850"/>
          <p14:tracePt t="14320" x="3263900" y="2603500"/>
          <p14:tracePt t="14336" x="3257550" y="2597150"/>
          <p14:tracePt t="14336" x="3251200" y="2590800"/>
          <p14:tracePt t="14353" x="3244850" y="2590800"/>
          <p14:tracePt t="14353" x="3238500" y="2578100"/>
          <p14:tracePt t="14369" x="3232150" y="2578100"/>
          <p14:tracePt t="14369" x="3225800" y="2571750"/>
          <p14:tracePt t="14386" x="3219450" y="2565400"/>
          <p14:tracePt t="14402" x="3213100" y="2559050"/>
          <p14:tracePt t="14402" x="3206750" y="2552700"/>
          <p14:tracePt t="14421" x="3200400" y="2546350"/>
          <p14:tracePt t="14436" x="3187700" y="2540000"/>
          <p14:tracePt t="14452" x="3181350" y="2533650"/>
          <p14:tracePt t="14469" x="3181350" y="2527300"/>
          <p14:tracePt t="14485" x="3175000" y="2514600"/>
          <p14:tracePt t="14502" x="3175000" y="2508250"/>
          <p14:tracePt t="14502" x="3181350" y="2508250"/>
          <p14:tracePt t="14521" x="3181350" y="2501900"/>
          <p14:tracePt t="14536" x="3181350" y="2495550"/>
          <p14:tracePt t="14557" x="3187700" y="2495550"/>
          <p14:tracePt t="14616" x="3181350" y="2495550"/>
          <p14:tracePt t="14648" x="3175000" y="2489200"/>
          <p14:tracePt t="14652" x="3168650" y="2482850"/>
          <p14:tracePt t="14652" x="3155950" y="2476500"/>
          <p14:tracePt t="14671" x="3143250" y="2470150"/>
          <p14:tracePt t="14671" x="3130550" y="2463800"/>
          <p14:tracePt t="14687" x="2901950" y="2324100"/>
          <p14:tracePt t="14687" x="2882900" y="2298700"/>
          <p14:tracePt t="14772" x="2863850" y="2279650"/>
          <p14:tracePt t="14780" x="2844800" y="2247900"/>
          <p14:tracePt t="14789" x="2819400" y="2190750"/>
          <p14:tracePt t="14806" x="2800350" y="2127250"/>
          <p14:tracePt t="14820" x="2800350" y="2063750"/>
          <p14:tracePt t="14837" x="2819400" y="2000250"/>
          <p14:tracePt t="14854" x="2863850" y="1936750"/>
          <p14:tracePt t="14870" x="2927350" y="1879600"/>
          <p14:tracePt t="14870" x="2965450" y="1854200"/>
          <p14:tracePt t="14889" x="3048000" y="1803400"/>
          <p14:tracePt t="14904" x="3143250" y="1758950"/>
          <p14:tracePt t="14920" x="3251200" y="1727200"/>
          <p14:tracePt t="14937" x="3435350" y="1682750"/>
          <p14:tracePt t="14954" x="3581400" y="1663700"/>
          <p14:tracePt t="14971" x="3740150" y="1644650"/>
          <p14:tracePt t="14987" x="3917950" y="1619250"/>
          <p14:tracePt t="15004" x="4203700" y="1593850"/>
          <p14:tracePt t="15021" x="4400550" y="1574800"/>
          <p14:tracePt t="15037" x="4629150" y="1555750"/>
          <p14:tracePt t="15054" x="4838700" y="1549400"/>
          <p14:tracePt t="15054" x="4946650" y="1543050"/>
          <p14:tracePt t="15073" x="5162550" y="1536700"/>
          <p14:tracePt t="15089" x="5378450" y="1543050"/>
          <p14:tracePt t="15104" x="5568950" y="1549400"/>
          <p14:tracePt t="15121" x="5765800" y="1568450"/>
          <p14:tracePt t="15138" x="5956300" y="1587500"/>
          <p14:tracePt t="15138" x="6051550" y="1600200"/>
          <p14:tracePt t="15156" x="6223000" y="1631950"/>
          <p14:tracePt t="15173" x="6381750" y="1670050"/>
          <p14:tracePt t="15188" x="6521450" y="1714500"/>
          <p14:tracePt t="15205" x="6642100" y="1765300"/>
          <p14:tracePt t="15221" x="6737350" y="1822450"/>
          <p14:tracePt t="15238" x="6813550" y="1879600"/>
          <p14:tracePt t="15238" x="6845300" y="1905000"/>
          <p14:tracePt t="15257" x="6883400" y="1968500"/>
          <p14:tracePt t="15272" x="6896100" y="2019300"/>
          <p14:tracePt t="15288" x="6883400" y="2082800"/>
          <p14:tracePt t="15305" x="6800850" y="2178050"/>
          <p14:tracePt t="15322" x="6711950" y="2235200"/>
          <p14:tracePt t="15339" x="6591300" y="2292350"/>
          <p14:tracePt t="15355" x="6438900" y="2343150"/>
          <p14:tracePt t="15372" x="6172200" y="2406650"/>
          <p14:tracePt t="15389" x="5962650" y="2438400"/>
          <p14:tracePt t="15405" x="5740400" y="2463800"/>
          <p14:tracePt t="15422" x="5505450" y="2482850"/>
          <p14:tracePt t="15422" x="5378450" y="2489200"/>
          <p14:tracePt t="15441" x="5124450" y="2495550"/>
          <p14:tracePt t="15457" x="4857750" y="2501900"/>
          <p14:tracePt t="15472" x="4591050" y="2508250"/>
          <p14:tracePt t="15489" x="4324350" y="2508250"/>
          <p14:tracePt t="15506" x="4070350" y="2501900"/>
          <p14:tracePt t="15506" x="3943350" y="2495550"/>
          <p14:tracePt t="15525" x="3714750" y="2482850"/>
          <p14:tracePt t="15541" x="3505200" y="2470150"/>
          <p14:tracePt t="15556" x="3333750" y="2470150"/>
          <p14:tracePt t="15573" x="3200400" y="2476500"/>
          <p14:tracePt t="15589" x="3136900" y="2482850"/>
          <p14:tracePt t="15606" x="3035300" y="2495550"/>
          <p14:tracePt t="15606" x="2952750" y="2514600"/>
          <p14:tracePt t="15623" x="2921000" y="2527300"/>
          <p14:tracePt t="15623" x="2895600" y="2533650"/>
          <p14:tracePt t="15640" x="2870200" y="2546350"/>
          <p14:tracePt t="15640" x="2851150" y="2559050"/>
          <p14:tracePt t="15657" x="2838450" y="2584450"/>
          <p14:tracePt t="15657" x="2819400" y="2635250"/>
          <p14:tracePt t="15674" x="2819400" y="2667000"/>
          <p14:tracePt t="15674" x="2819400" y="2705100"/>
          <p14:tracePt t="15691" x="2819400" y="2743200"/>
          <p14:tracePt t="15691" x="2825750" y="2781300"/>
          <p14:tracePt t="15708" x="2838450" y="2832100"/>
          <p14:tracePt t="15708" x="2857500" y="2876550"/>
          <p14:tracePt t="15724" x="2876550" y="2927350"/>
          <p14:tracePt t="15724" x="2927350" y="3022600"/>
          <p14:tracePt t="15741" x="2959100" y="3073400"/>
          <p14:tracePt t="15741" x="2990850" y="3124200"/>
          <p14:tracePt t="15757" x="3028950" y="3175000"/>
          <p14:tracePt t="15757" x="3067050" y="3232150"/>
          <p14:tracePt t="15774" x="3105150" y="3282950"/>
          <p14:tracePt t="15774" x="3194050" y="3390900"/>
          <p14:tracePt t="15792" x="3238500" y="3448050"/>
          <p14:tracePt t="15792" x="3282950" y="3505200"/>
          <p14:tracePt t="15809" x="3321050" y="3562350"/>
          <p14:tracePt t="15809" x="3365500" y="3613150"/>
          <p14:tracePt t="15825" x="3409950" y="3670300"/>
          <p14:tracePt t="15825" x="3448050" y="3721100"/>
          <p14:tracePt t="15841" x="3486150" y="3765550"/>
          <p14:tracePt t="15841" x="3517900" y="3810000"/>
          <p14:tracePt t="15858" x="3549650" y="3848100"/>
          <p14:tracePt t="15858" x="3581400" y="3886200"/>
          <p14:tracePt t="15858" x="3606800" y="3911600"/>
          <p14:tracePt t="15877" x="3632200" y="3943350"/>
          <p14:tracePt t="15890" x="3651250" y="3956050"/>
          <p14:tracePt t="15890" x="3683000" y="3987800"/>
          <p14:tracePt t="15909" x="3689350" y="3994150"/>
          <p14:tracePt t="18104" x="2590800" y="4845050"/>
          <p14:tracePt t="18113" x="2584450" y="4857750"/>
          <p14:tracePt t="18113" x="2571750" y="4876800"/>
          <p14:tracePt t="18132" x="2552700" y="4902200"/>
          <p14:tracePt t="18132" x="2540000" y="4933950"/>
          <p14:tracePt t="18149" x="2520950" y="4972050"/>
          <p14:tracePt t="18149" x="2495550" y="5048250"/>
          <p14:tracePt t="18165" x="2489200" y="5092700"/>
          <p14:tracePt t="18165" x="2476500" y="5130800"/>
          <p14:tracePt t="18182" x="2470150" y="5162550"/>
          <p14:tracePt t="18182" x="2463800" y="5200650"/>
          <p14:tracePt t="18198" x="2457450" y="5226050"/>
          <p14:tracePt t="18198" x="2451100" y="5276850"/>
          <p14:tracePt t="18218" x="2451100" y="5302250"/>
          <p14:tracePt t="18218" x="2451100" y="5321300"/>
          <p14:tracePt t="18233" x="2451100" y="5340350"/>
          <p14:tracePt t="18233" x="2451100" y="5359400"/>
          <p14:tracePt t="18249" x="2444750" y="5372100"/>
          <p14:tracePt t="18249" x="2444750" y="5391150"/>
          <p14:tracePt t="18266" x="2438400" y="5410200"/>
          <p14:tracePt t="18266" x="2438400" y="5422900"/>
          <p14:tracePt t="18282" x="2432050" y="5435600"/>
          <p14:tracePt t="18282" x="2419350" y="5454650"/>
          <p14:tracePt t="18282" x="2413000" y="5467350"/>
          <p14:tracePt t="18302" x="2400300" y="5486400"/>
          <p14:tracePt t="18314" x="2387600" y="5499100"/>
          <p14:tracePt t="18314" x="2349500" y="5530850"/>
          <p14:tracePt t="18333" x="2330450" y="5549900"/>
          <p14:tracePt t="18333" x="2311400" y="5562600"/>
          <p14:tracePt t="18350" x="2286000" y="5581650"/>
          <p14:tracePt t="18350" x="2260600" y="5594350"/>
          <p14:tracePt t="18366" x="2228850" y="5607050"/>
          <p14:tracePt t="18366" x="2203450" y="5626100"/>
          <p14:tracePt t="18366" x="2165350" y="5638800"/>
          <p14:tracePt t="18385" x="2133600" y="5651500"/>
          <p14:tracePt t="18385" x="2095500" y="5664200"/>
          <p14:tracePt t="18400" x="2057400" y="5676900"/>
          <p14:tracePt t="18400" x="2012950" y="5683250"/>
          <p14:tracePt t="18416" x="1968500" y="5689600"/>
          <p14:tracePt t="18416" x="1924050" y="5695950"/>
          <p14:tracePt t="18433" x="1879600" y="5702300"/>
          <p14:tracePt t="18433" x="1835150" y="5702300"/>
          <p14:tracePt t="18450" x="1784350" y="5695950"/>
          <p14:tracePt t="18450" x="1689100" y="5683250"/>
          <p14:tracePt t="18466" x="1638300" y="5670550"/>
          <p14:tracePt t="18466" x="1587500" y="5657850"/>
          <p14:tracePt t="18483" x="1543050" y="5638800"/>
          <p14:tracePt t="18483" x="1498600" y="5613400"/>
          <p14:tracePt t="18500" x="1454150" y="5581650"/>
          <p14:tracePt t="18500" x="1365250" y="5511800"/>
          <p14:tracePt t="18517" x="1327150" y="5467350"/>
          <p14:tracePt t="18517" x="1282700" y="5422900"/>
          <p14:tracePt t="18534" x="1244600" y="5378450"/>
          <p14:tracePt t="18534" x="1206500" y="5327650"/>
          <p14:tracePt t="18551" x="1168400" y="5276850"/>
          <p14:tracePt t="18551" x="1130300" y="5226050"/>
          <p14:tracePt t="18566" x="1092200" y="5175250"/>
          <p14:tracePt t="18566" x="1060450" y="5124450"/>
          <p14:tracePt t="18566" x="1028700" y="5080000"/>
          <p14:tracePt t="18585" x="996950" y="5041900"/>
          <p14:tracePt t="18585" x="965200" y="5003800"/>
          <p14:tracePt t="18601" x="939800" y="4965700"/>
          <p14:tracePt t="18601" x="908050" y="4940300"/>
          <p14:tracePt t="18617" x="889000" y="4908550"/>
          <p14:tracePt t="18617" x="863600" y="4883150"/>
          <p14:tracePt t="18634" x="844550" y="4857750"/>
          <p14:tracePt t="18634" x="825500" y="4832350"/>
          <p14:tracePt t="18634" x="812800" y="4806950"/>
          <p14:tracePt t="18653" x="793750" y="4775200"/>
          <p14:tracePt t="18665" x="774700" y="4743450"/>
          <p14:tracePt t="18685" x="546100" y="4349750"/>
          <p14:tracePt t="18746" x="546100" y="4292600"/>
          <p14:tracePt t="18753" x="552450" y="4165600"/>
          <p14:tracePt t="18766" x="577850" y="4025900"/>
          <p14:tracePt t="18783" x="622300" y="3879850"/>
          <p14:tracePt t="18802" x="723900" y="3683000"/>
          <p14:tracePt t="18817" x="806450" y="3594100"/>
          <p14:tracePt t="18833" x="908050" y="3543300"/>
          <p14:tracePt t="18850" x="1028700" y="3530600"/>
          <p14:tracePt t="18867" x="1219200" y="3587750"/>
          <p14:tracePt t="18885" x="1352550" y="3663950"/>
          <p14:tracePt t="18901" x="1473200" y="3759200"/>
          <p14:tracePt t="18917" x="1581150" y="3867150"/>
          <p14:tracePt t="18933" x="1663700" y="3987800"/>
          <p14:tracePt t="18933" x="1695450" y="4044950"/>
          <p14:tracePt t="18953" x="1720850" y="4108450"/>
          <p14:tracePt t="18953" x="1733550" y="4165600"/>
          <p14:tracePt t="18969" x="1739900" y="4279900"/>
          <p14:tracePt t="18985" x="1714500" y="4387850"/>
          <p14:tracePt t="19000" x="1657350" y="4483100"/>
          <p14:tracePt t="19017" x="1568450" y="4559300"/>
          <p14:tracePt t="19034" x="1460500" y="4610100"/>
          <p14:tracePt t="19034" x="1403350" y="4629150"/>
          <p14:tracePt t="19053" x="1282700" y="4654550"/>
          <p14:tracePt t="19067" x="1162050" y="4660900"/>
          <p14:tracePt t="19084" x="1060450" y="4660900"/>
          <p14:tracePt t="19101" x="958850" y="4654550"/>
          <p14:tracePt t="19117" x="939800" y="4654550"/>
          <p14:tracePt t="19134" x="914400" y="4641850"/>
          <p14:tracePt t="19134" x="908050" y="4635500"/>
          <p14:tracePt t="19152" x="914400" y="4629150"/>
          <p14:tracePt t="19152" x="914400" y="4610100"/>
          <p14:tracePt t="19169" x="927100" y="4597400"/>
          <p14:tracePt t="19169" x="952500" y="4559300"/>
          <p14:tracePt t="19186" x="971550" y="4540250"/>
          <p14:tracePt t="19186" x="996950" y="4521200"/>
          <p14:tracePt t="19202" x="1022350" y="4502150"/>
          <p14:tracePt t="19202" x="1060450" y="4489450"/>
          <p14:tracePt t="19218" x="1098550" y="4470400"/>
          <p14:tracePt t="19218" x="1143000" y="4457700"/>
          <p14:tracePt t="19877" x="3175000" y="4559300"/>
          <p14:tracePt t="19904" x="3168650" y="4559300"/>
          <p14:tracePt t="19920" x="3168650" y="4565650"/>
          <p14:tracePt t="19935" x="3168650" y="4578350"/>
          <p14:tracePt t="19948" x="3162300" y="4584700"/>
          <p14:tracePt t="19964" x="3162300" y="4591050"/>
          <p14:tracePt t="19980" x="3162300" y="4597400"/>
          <p14:tracePt t="19996" x="3155950" y="4603750"/>
          <p14:tracePt t="20008" x="3155950" y="4610100"/>
          <p14:tracePt t="20020" x="3155950" y="4616450"/>
          <p14:tracePt t="20020" x="3155950" y="4629150"/>
          <p14:tracePt t="20038" x="3155950" y="4641850"/>
          <p14:tracePt t="20053" x="3155950" y="4648200"/>
          <p14:tracePt t="20053" x="3155950" y="4654550"/>
          <p14:tracePt t="20071" x="3155950" y="4660900"/>
          <p14:tracePt t="20071" x="3149600" y="4667250"/>
          <p14:tracePt t="20088" x="3149600" y="4673600"/>
          <p14:tracePt t="20088" x="3149600" y="4686300"/>
          <p14:tracePt t="20105" x="3149600" y="4692650"/>
          <p14:tracePt t="20105" x="3143250" y="4699000"/>
          <p14:tracePt t="20122" x="3143250" y="4705350"/>
          <p14:tracePt t="20122" x="3136900" y="4711700"/>
          <p14:tracePt t="20139" x="3130550" y="4718050"/>
          <p14:tracePt t="20154" x="3124200" y="4730750"/>
          <p14:tracePt t="20170" x="3117850" y="4743450"/>
          <p14:tracePt t="20170" x="3111500" y="4749800"/>
          <p14:tracePt t="20189" x="3105150" y="4756150"/>
          <p14:tracePt t="20189" x="3098800" y="4768850"/>
          <p14:tracePt t="20205" x="3098800" y="4775200"/>
          <p14:tracePt t="20205" x="3092450" y="4781550"/>
          <p14:tracePt t="20222" x="3086100" y="4787900"/>
          <p14:tracePt t="20222" x="3079750" y="4794250"/>
          <p14:tracePt t="20239" x="3073400" y="4800600"/>
          <p14:tracePt t="20239" x="3067050" y="4813300"/>
          <p14:tracePt t="20258" x="3067050" y="4819650"/>
          <p14:tracePt t="20258" x="3060700" y="4826000"/>
          <p14:tracePt t="20273" x="3060700" y="4832350"/>
          <p14:tracePt t="20273" x="3060700" y="4838700"/>
          <p14:tracePt t="20289" x="3054350" y="4845050"/>
          <p14:tracePt t="20289" x="3054350" y="4851400"/>
          <p14:tracePt t="20289" x="3054350" y="4857750"/>
          <p14:tracePt t="20309" x="3054350" y="4864100"/>
          <p14:tracePt t="20321" x="3054350" y="4870450"/>
          <p14:tracePt t="20337" x="3054350" y="4876800"/>
          <p14:tracePt t="20337" x="3048000" y="4883150"/>
          <p14:tracePt t="20357" x="3048000" y="4889500"/>
          <p14:tracePt t="20371" x="3048000" y="4895850"/>
          <p14:tracePt t="20371" x="3041650" y="4902200"/>
          <p14:tracePt t="20389" x="3041650" y="4908550"/>
          <p14:tracePt t="20409" x="3041650" y="4921250"/>
          <p14:tracePt t="20425" x="3035300" y="4927600"/>
          <p14:tracePt t="20438" x="3035300" y="4933950"/>
          <p14:tracePt t="20455" x="3035300" y="4940300"/>
          <p14:tracePt t="20471" x="3028950" y="4940300"/>
          <p14:tracePt t="20488" x="3022600" y="4946650"/>
          <p14:tracePt t="20520" x="3022600" y="4953000"/>
          <p14:tracePt t="20536" x="3022600" y="4959350"/>
          <p14:tracePt t="20548" x="3028950" y="4965700"/>
          <p14:tracePt t="20564" x="3035300" y="4965700"/>
          <p14:tracePt t="20656" x="3035300" y="4972050"/>
          <p14:tracePt t="20676" x="3035300" y="4965700"/>
          <p14:tracePt t="20709" x="3035300" y="4959350"/>
          <p14:tracePt t="20724" x="3028950" y="4959350"/>
          <p14:tracePt t="20752" x="3028950" y="4965700"/>
          <p14:tracePt t="20776" x="3022600" y="4959350"/>
          <p14:tracePt t="20804" x="3022600" y="4953000"/>
          <p14:tracePt t="20828" x="3022600" y="4946650"/>
          <p14:tracePt t="20836" x="3016250" y="4940300"/>
          <p14:tracePt t="20848" x="3016250" y="4927600"/>
          <p14:tracePt t="20880" x="3009900" y="4927600"/>
          <p14:tracePt t="20916" x="3003550" y="4927600"/>
          <p14:tracePt t="20948" x="2997200" y="4927600"/>
          <p14:tracePt t="20968" x="2990850" y="4933950"/>
          <p14:tracePt t="21000" x="2997200" y="4927600"/>
          <p14:tracePt t="21096" x="3003550" y="4921250"/>
          <p14:tracePt t="21136" x="3003550" y="4914900"/>
          <p14:tracePt t="21148" x="3009900" y="4908550"/>
          <p14:tracePt t="21164" x="3009900" y="4902200"/>
          <p14:tracePt t="21180" x="3009900" y="4895850"/>
          <p14:tracePt t="21196" x="3016250" y="4883150"/>
          <p14:tracePt t="21209" x="3022600" y="4876800"/>
          <p14:tracePt t="21232" x="3028950" y="4870450"/>
          <p14:tracePt t="21248" x="3035300" y="4864100"/>
          <p14:tracePt t="21268" x="3035300" y="4857750"/>
          <p14:tracePt t="21277" x="3035300" y="48514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どちらが正確な標本調査か？</a:t>
            </a:r>
            <a:endParaRPr kumimoji="1" lang="ja-JP" altLang="en-US" dirty="0"/>
          </a:p>
        </p:txBody>
      </p:sp>
      <p:sp>
        <p:nvSpPr>
          <p:cNvPr id="3" name="テキスト ボックス 2"/>
          <p:cNvSpPr txBox="1"/>
          <p:nvPr/>
        </p:nvSpPr>
        <p:spPr>
          <a:xfrm>
            <a:off x="460060" y="1268760"/>
            <a:ext cx="8000224" cy="3785652"/>
          </a:xfrm>
          <a:prstGeom prst="rect">
            <a:avLst/>
          </a:prstGeom>
          <a:noFill/>
        </p:spPr>
        <p:txBody>
          <a:bodyPr wrap="square" rtlCol="0">
            <a:spAutoFit/>
          </a:bodyPr>
          <a:lstStyle/>
          <a:p>
            <a:r>
              <a:rPr kumimoji="1" lang="en-US" altLang="ja-JP" dirty="0" smtClean="0"/>
              <a:t>S</a:t>
            </a:r>
            <a:r>
              <a:rPr kumimoji="1" lang="ja-JP" altLang="en-US" dirty="0" smtClean="0"/>
              <a:t>県は宍道湖に生息するある魚の平均体重を調査することを３つの会社に依頼した</a:t>
            </a:r>
            <a:endParaRPr kumimoji="1" lang="en-US" altLang="ja-JP" dirty="0" smtClean="0"/>
          </a:p>
          <a:p>
            <a:endParaRPr lang="en-US" altLang="ja-JP" dirty="0"/>
          </a:p>
          <a:p>
            <a:r>
              <a:rPr kumimoji="1" lang="en-US" altLang="ja-JP" dirty="0" smtClean="0"/>
              <a:t>A</a:t>
            </a:r>
            <a:r>
              <a:rPr kumimoji="1" lang="ja-JP" altLang="en-US" dirty="0" smtClean="0"/>
              <a:t>社は３匹で</a:t>
            </a:r>
            <a:endParaRPr kumimoji="1" lang="en-US" altLang="ja-JP" dirty="0" smtClean="0"/>
          </a:p>
          <a:p>
            <a:endParaRPr lang="en-US" altLang="ja-JP" dirty="0"/>
          </a:p>
          <a:p>
            <a:r>
              <a:rPr kumimoji="1" lang="en-US" altLang="ja-JP" dirty="0" smtClean="0"/>
              <a:t>B</a:t>
            </a:r>
            <a:r>
              <a:rPr kumimoji="1" lang="ja-JP" altLang="en-US" dirty="0" smtClean="0"/>
              <a:t>社は</a:t>
            </a:r>
            <a:r>
              <a:rPr kumimoji="1" lang="en-US" altLang="ja-JP" dirty="0" smtClean="0"/>
              <a:t>20</a:t>
            </a:r>
            <a:r>
              <a:rPr kumimoji="1" lang="ja-JP" altLang="en-US" dirty="0" smtClean="0"/>
              <a:t>匹で</a:t>
            </a:r>
            <a:endParaRPr kumimoji="1" lang="en-US" altLang="ja-JP" dirty="0" smtClean="0"/>
          </a:p>
          <a:p>
            <a:endParaRPr lang="en-US" altLang="ja-JP" dirty="0"/>
          </a:p>
          <a:p>
            <a:r>
              <a:rPr kumimoji="1" lang="en-US" altLang="ja-JP" dirty="0" smtClean="0"/>
              <a:t>C</a:t>
            </a:r>
            <a:r>
              <a:rPr kumimoji="1" lang="ja-JP" altLang="en-US" dirty="0" smtClean="0"/>
              <a:t>社は</a:t>
            </a:r>
            <a:r>
              <a:rPr kumimoji="1" lang="en-US" altLang="ja-JP" dirty="0" smtClean="0"/>
              <a:t>100</a:t>
            </a:r>
            <a:r>
              <a:rPr kumimoji="1" lang="ja-JP" altLang="en-US" dirty="0" smtClean="0"/>
              <a:t>匹で　平均体重を推定しようとした</a:t>
            </a:r>
            <a:endParaRPr kumimoji="1" lang="en-US" altLang="ja-JP" dirty="0" smtClean="0"/>
          </a:p>
          <a:p>
            <a:endParaRPr lang="en-US" altLang="ja-JP" dirty="0"/>
          </a:p>
          <a:p>
            <a:r>
              <a:rPr kumimoji="1" lang="ja-JP" altLang="en-US" dirty="0" smtClean="0"/>
              <a:t>平均をいちばん精度よく推定する会社はどれでしょうか？</a:t>
            </a:r>
            <a:endParaRPr kumimoji="1" lang="ja-JP" altLang="en-US" dirty="0"/>
          </a:p>
        </p:txBody>
      </p:sp>
      <p:sp>
        <p:nvSpPr>
          <p:cNvPr id="4" name="テキスト ボックス 3"/>
          <p:cNvSpPr txBox="1"/>
          <p:nvPr/>
        </p:nvSpPr>
        <p:spPr>
          <a:xfrm>
            <a:off x="107504" y="5093435"/>
            <a:ext cx="8630889" cy="1569660"/>
          </a:xfrm>
          <a:prstGeom prst="rect">
            <a:avLst/>
          </a:prstGeom>
          <a:noFill/>
        </p:spPr>
        <p:txBody>
          <a:bodyPr wrap="none" rtlCol="0">
            <a:spAutoFit/>
          </a:bodyPr>
          <a:lstStyle/>
          <a:p>
            <a:r>
              <a:rPr kumimoji="1" lang="ja-JP" altLang="en-US" dirty="0" smtClean="0"/>
              <a:t>数が少ないからＡ社の調査はだめだと</a:t>
            </a:r>
            <a:r>
              <a:rPr kumimoji="1" lang="en-US" altLang="ja-JP" dirty="0" smtClean="0"/>
              <a:t>S</a:t>
            </a:r>
            <a:r>
              <a:rPr lang="ja-JP" altLang="en-US" dirty="0"/>
              <a:t>県の</a:t>
            </a:r>
            <a:r>
              <a:rPr kumimoji="1" lang="ja-JP" altLang="en-US" dirty="0" smtClean="0"/>
              <a:t>担当者がいうと，</a:t>
            </a:r>
            <a:endParaRPr kumimoji="1" lang="en-US" altLang="ja-JP" dirty="0" smtClean="0"/>
          </a:p>
          <a:p>
            <a:r>
              <a:rPr kumimoji="1" lang="ja-JP" altLang="en-US" dirty="0" smtClean="0"/>
              <a:t>しかし，Ａ社は抗議した．精度が低いという証拠があるのか！！！</a:t>
            </a:r>
            <a:endParaRPr kumimoji="1" lang="en-US" altLang="ja-JP" dirty="0" smtClean="0"/>
          </a:p>
          <a:p>
            <a:r>
              <a:rPr lang="ja-JP" altLang="en-US" dirty="0"/>
              <a:t>魚</a:t>
            </a:r>
            <a:r>
              <a:rPr lang="ja-JP" altLang="en-US" dirty="0" smtClean="0"/>
              <a:t>は数百万匹いる，</a:t>
            </a:r>
            <a:endParaRPr lang="en-US" altLang="ja-JP" dirty="0" smtClean="0"/>
          </a:p>
          <a:p>
            <a:r>
              <a:rPr lang="ja-JP" altLang="en-US" dirty="0" smtClean="0"/>
              <a:t>そこから</a:t>
            </a:r>
            <a:r>
              <a:rPr lang="en-US" altLang="ja-JP" dirty="0" smtClean="0"/>
              <a:t>100</a:t>
            </a:r>
            <a:r>
              <a:rPr lang="ja-JP" altLang="en-US" dirty="0" smtClean="0"/>
              <a:t>匹だけとるのと</a:t>
            </a:r>
            <a:r>
              <a:rPr lang="en-US" altLang="ja-JP" dirty="0" smtClean="0"/>
              <a:t>3</a:t>
            </a:r>
            <a:r>
              <a:rPr lang="ja-JP" altLang="en-US" dirty="0" smtClean="0"/>
              <a:t>匹取るのでは精度に差はない</a:t>
            </a:r>
            <a:endParaRPr kumimoji="1" lang="ja-JP" altLang="en-US" dirty="0"/>
          </a:p>
        </p:txBody>
      </p:sp>
      <p:pic>
        <p:nvPicPr>
          <p:cNvPr id="5" name="オーディオ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95037056"/>
      </p:ext>
    </p:extLst>
  </p:cSld>
  <p:clrMapOvr>
    <a:masterClrMapping/>
  </p:clrMapOvr>
  <mc:AlternateContent xmlns:mc="http://schemas.openxmlformats.org/markup-compatibility/2006" xmlns:p14="http://schemas.microsoft.com/office/powerpoint/2010/main">
    <mc:Choice Requires="p14">
      <p:transition spd="slow" p14:dur="2000" advTm="151293"/>
    </mc:Choice>
    <mc:Fallback xmlns="">
      <p:transition spd="slow" advTm="151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4" grpId="0"/>
    </p:bldLst>
  </p:timing>
  <p:extLst>
    <p:ext uri="{3A86A75C-4F4B-4683-9AE1-C65F6400EC91}">
      <p14:laserTraceLst xmlns:p14="http://schemas.microsoft.com/office/powerpoint/2010/main">
        <p14:tracePtLst>
          <p14:tracePt t="0" x="3257550" y="6013450"/>
          <p14:tracePt t="19" x="3251200" y="5994400"/>
          <p14:tracePt t="24" x="3244850" y="5994400"/>
          <p14:tracePt t="118" x="3238500" y="6000750"/>
          <p14:tracePt t="118" x="3238500" y="6007100"/>
          <p14:tracePt t="365" x="3232150" y="6000750"/>
          <p14:tracePt t="485" x="3225800" y="6000750"/>
          <p14:tracePt t="561" x="3225800" y="6007100"/>
          <p14:tracePt t="589" x="3219450" y="6007100"/>
          <p14:tracePt t="649" x="3225800" y="6013450"/>
          <p14:tracePt t="693" x="3232150" y="6019800"/>
          <p14:tracePt t="725" x="3238500" y="6026150"/>
          <p14:tracePt t="745" x="3244850" y="6026150"/>
          <p14:tracePt t="761" x="3244850" y="6032500"/>
          <p14:tracePt t="777" x="3251200" y="6032500"/>
          <p14:tracePt t="793" x="3257550" y="6038850"/>
          <p14:tracePt t="813" x="3263900" y="6038850"/>
          <p14:tracePt t="829" x="3270250" y="6038850"/>
          <p14:tracePt t="837" x="3276600" y="6038850"/>
          <p14:tracePt t="853" x="3282950" y="6045200"/>
          <p14:tracePt t="862" x="3289300" y="6045200"/>
          <p14:tracePt t="862" x="3295650" y="6051550"/>
          <p14:tracePt t="875" x="3302000" y="6057900"/>
          <p14:tracePt t="875" x="3314700" y="6064250"/>
          <p14:tracePt t="892" x="3321050" y="6070600"/>
          <p14:tracePt t="892" x="3333750" y="6076950"/>
          <p14:tracePt t="909" x="3340100" y="6083300"/>
          <p14:tracePt t="909" x="3352800" y="6089650"/>
          <p14:tracePt t="926" x="3365500" y="6102350"/>
          <p14:tracePt t="926" x="3378200" y="6108700"/>
          <p14:tracePt t="943" x="3384550" y="6108700"/>
          <p14:tracePt t="943" x="3390900" y="6115050"/>
          <p14:tracePt t="959" x="3397250" y="6121400"/>
          <p14:tracePt t="959" x="3409950" y="6121400"/>
          <p14:tracePt t="975" x="3416300" y="6121400"/>
          <p14:tracePt t="975" x="3422650" y="6121400"/>
          <p14:tracePt t="975" x="3429000" y="6121400"/>
          <p14:tracePt t="994" x="3435350" y="6121400"/>
          <p14:tracePt t="1007" x="3441700" y="6121400"/>
          <p14:tracePt t="1027" x="3454400" y="6121400"/>
          <p14:tracePt t="1041" x="3460750" y="6121400"/>
          <p14:tracePt t="1057" x="3467100" y="6121400"/>
          <p14:tracePt t="1121" x="3473450" y="6121400"/>
          <p14:tracePt t="1161" x="3479800" y="6115050"/>
          <p14:tracePt t="1189" x="3486150" y="6115050"/>
          <p14:tracePt t="1213" x="3492500" y="6108700"/>
          <p14:tracePt t="1233" x="3498850" y="6102350"/>
          <p14:tracePt t="1257" x="3498850" y="6096000"/>
          <p14:tracePt t="1273" x="3511550" y="6089650"/>
          <p14:tracePt t="1285" x="3517900" y="6089650"/>
          <p14:tracePt t="1301" x="3524250" y="6083300"/>
          <p14:tracePt t="1317" x="3530600" y="6083300"/>
          <p14:tracePt t="1333" x="3536950" y="6083300"/>
          <p14:tracePt t="1346" x="3543300" y="6083300"/>
          <p14:tracePt t="1362" x="3549650" y="6083300"/>
          <p14:tracePt t="1378" x="3556000" y="6076950"/>
          <p14:tracePt t="1394" x="3562350" y="6076950"/>
          <p14:tracePt t="1408" x="3568700" y="6076950"/>
          <p14:tracePt t="1425" x="3575050" y="6076950"/>
          <p14:tracePt t="1442" x="3581400" y="6076950"/>
          <p14:tracePt t="1473" x="3587750" y="6076950"/>
          <p14:tracePt t="1497" x="3594100" y="6076950"/>
          <p14:tracePt t="1525" x="3600450" y="6076950"/>
          <p14:tracePt t="1581" x="3606800" y="6076950"/>
          <p14:tracePt t="1617" x="3613150" y="6083300"/>
          <p14:tracePt t="1641" x="3619500" y="6083300"/>
          <p14:tracePt t="1669" x="3625850" y="6083300"/>
          <p14:tracePt t="1693" x="3632200" y="6083300"/>
          <p14:tracePt t="1713" x="3638550" y="6089650"/>
          <p14:tracePt t="1737" x="3638550" y="6096000"/>
          <p14:tracePt t="1753" x="3644900" y="6102350"/>
          <p14:tracePt t="1765" x="3651250" y="6108700"/>
          <p14:tracePt t="1805" x="3657600" y="6115050"/>
          <p14:tracePt t="1833" x="3663950" y="6115050"/>
          <p14:tracePt t="1866" x="3670300" y="6115050"/>
          <p14:tracePt t="1893" x="3676650" y="6108700"/>
          <p14:tracePt t="1977" x="3683000" y="6108700"/>
          <p14:tracePt t="2045" x="3683000" y="6102350"/>
          <p14:tracePt t="2081" x="3689350" y="6102350"/>
          <p14:tracePt t="2105" x="3695700" y="6102350"/>
          <p14:tracePt t="2133" x="3702050" y="6102350"/>
          <p14:tracePt t="2277" x="3708400" y="6102350"/>
          <p14:tracePt t="2681" x="3708400" y="6096000"/>
          <p14:tracePt t="2757" x="3708400" y="6102350"/>
          <p14:tracePt t="2801" x="3714750" y="6096000"/>
          <p14:tracePt t="2997" x="3714750" y="6102350"/>
          <p14:tracePt t="3101" x="3721100" y="6102350"/>
          <p14:tracePt t="3305" x="3721100" y="6096000"/>
          <p14:tracePt t="3341" x="3721100" y="6102350"/>
          <p14:tracePt t="3513" x="3714750" y="6102350"/>
          <p14:tracePt t="3561" x="3721100" y="6102350"/>
          <p14:tracePt t="3686" x="3727450" y="6096000"/>
          <p14:tracePt t="3717" x="3733800" y="6096000"/>
          <p14:tracePt t="3761" x="3740150" y="6089650"/>
          <p14:tracePt t="3785" x="3740150" y="6083300"/>
          <p14:tracePt t="3805" x="3733800" y="6089650"/>
          <p14:tracePt t="3897" x="3727450" y="6083300"/>
          <p14:tracePt t="3993" x="3733800" y="6076950"/>
          <p14:tracePt t="4101" x="3727450" y="6076950"/>
          <p14:tracePt t="4266" x="3721100" y="6083300"/>
          <p14:tracePt t="4285" x="3714750" y="6089650"/>
          <p14:tracePt t="4393" x="3708400" y="6089650"/>
          <p14:tracePt t="4438" x="3702050" y="6089650"/>
          <p14:tracePt t="4533" x="3695700" y="6089650"/>
          <p14:tracePt t="4557" x="3689350" y="6089650"/>
          <p14:tracePt t="4585" x="3683000" y="6083300"/>
          <p14:tracePt t="4705" x="3676650" y="6076950"/>
          <p14:tracePt t="4977" x="3683000" y="6076950"/>
          <p14:tracePt t="5217" x="3689350" y="6076950"/>
          <p14:tracePt t="5245" x="3695700" y="6076950"/>
          <p14:tracePt t="5277" x="3695700" y="6070600"/>
          <p14:tracePt t="5397" x="3695700" y="6064250"/>
          <p14:tracePt t="5577" x="3695700" y="6057900"/>
          <p14:tracePt t="5613" x="3695700" y="6051550"/>
          <p14:tracePt t="5673" x="3689350" y="6051550"/>
          <p14:tracePt t="5697" x="3683000" y="6051550"/>
          <p14:tracePt t="5725" x="3676650" y="6045200"/>
          <p14:tracePt t="5784" x="3670300" y="6038850"/>
          <p14:tracePt t="5920" x="3670300" y="6032500"/>
          <p14:tracePt t="6012" x="3663950" y="6032500"/>
          <p14:tracePt t="6152" x="3657600" y="6026150"/>
          <p14:tracePt t="6244" x="3663950" y="6026150"/>
          <p14:tracePt t="6296" x="3663950" y="6019800"/>
          <p14:tracePt t="6332" x="3657600" y="6013450"/>
          <p14:tracePt t="6400" x="3651250" y="6013450"/>
          <p14:tracePt t="6432" x="3657600" y="6013450"/>
          <p14:tracePt t="6500" x="3663950" y="6007100"/>
          <p14:tracePt t="6528" x="3670300" y="6000750"/>
          <p14:tracePt t="6544" x="3670300" y="5994400"/>
          <p14:tracePt t="6552" x="3670300" y="5988050"/>
          <p14:tracePt t="6561" x="3670300" y="5981700"/>
          <p14:tracePt t="6561" x="3676650" y="5975350"/>
          <p14:tracePt t="6576" x="3676650" y="5969000"/>
          <p14:tracePt t="6576" x="3676650" y="5956300"/>
          <p14:tracePt t="6592" x="3676650" y="5949950"/>
          <p14:tracePt t="6592" x="3683000" y="5937250"/>
          <p14:tracePt t="6609" x="3689350" y="5918200"/>
          <p14:tracePt t="6609" x="3695700" y="5880100"/>
          <p14:tracePt t="6626" x="3695700" y="5854700"/>
          <p14:tracePt t="6626" x="3702050" y="5822950"/>
          <p14:tracePt t="6642" x="3708400" y="5791200"/>
          <p14:tracePt t="6642" x="3708400" y="5753100"/>
          <p14:tracePt t="6659" x="3708400" y="5715000"/>
          <p14:tracePt t="6659" x="3708400" y="5664200"/>
          <p14:tracePt t="6676" x="3708400" y="5613400"/>
          <p14:tracePt t="6676" x="3708400" y="5492750"/>
          <p14:tracePt t="6693" x="3708400" y="5416550"/>
          <p14:tracePt t="6693" x="3708400" y="5340350"/>
          <p14:tracePt t="6709" x="3714750" y="5251450"/>
          <p14:tracePt t="6709" x="3714750" y="5156200"/>
          <p14:tracePt t="6726" x="3721100" y="5054600"/>
          <p14:tracePt t="6726" x="3727450" y="4940300"/>
          <p14:tracePt t="6726" x="3740150" y="4826000"/>
          <p14:tracePt t="6745" x="3746500" y="4711700"/>
          <p14:tracePt t="6758" x="3759200" y="4584700"/>
          <p14:tracePt t="6758" x="3790950" y="4324350"/>
          <p14:tracePt t="6777" x="3810000" y="4191000"/>
          <p14:tracePt t="6777" x="3829050" y="4051300"/>
          <p14:tracePt t="6793" x="3848100" y="3905250"/>
          <p14:tracePt t="6793" x="3879850" y="3759200"/>
          <p14:tracePt t="6810" x="3905250" y="3613150"/>
          <p14:tracePt t="6810" x="3943350" y="3467100"/>
          <p14:tracePt t="6810" x="3975100" y="3321050"/>
          <p14:tracePt t="6829" x="4013200" y="3181350"/>
          <p14:tracePt t="6842" x="4051300" y="3028950"/>
          <p14:tracePt t="6842" x="4089400" y="2882900"/>
          <p14:tracePt t="6861" x="4178300" y="2590800"/>
          <p14:tracePt t="6861" x="4222750" y="2457450"/>
          <p14:tracePt t="6877" x="4279900" y="2324100"/>
          <p14:tracePt t="6877" x="4330700" y="2197100"/>
          <p14:tracePt t="6895" x="4394200" y="2076450"/>
          <p14:tracePt t="6895" x="4451350" y="1974850"/>
          <p14:tracePt t="6911" x="4508500" y="1885950"/>
          <p14:tracePt t="6911" x="4603750" y="1752600"/>
          <p14:tracePt t="6928" x="4629150" y="1708150"/>
          <p14:tracePt t="6928" x="4635500" y="1670050"/>
          <p14:tracePt t="6944" x="4635500" y="1651000"/>
          <p14:tracePt t="6944" x="4622800" y="1631950"/>
          <p14:tracePt t="6961" x="4610100" y="1619250"/>
          <p14:tracePt t="6961" x="4584700" y="1612900"/>
          <p14:tracePt t="6978" x="4559300" y="1612900"/>
          <p14:tracePt t="6978" x="4508500" y="1612900"/>
          <p14:tracePt t="6994" x="4483100" y="1619250"/>
          <p14:tracePt t="6994" x="4451350" y="1625600"/>
          <p14:tracePt t="7012" x="4419600" y="1638300"/>
          <p14:tracePt t="7012" x="4381500" y="1657350"/>
          <p14:tracePt t="7028" x="4337050" y="1676400"/>
          <p14:tracePt t="7028" x="4235450" y="1733550"/>
          <p14:tracePt t="7045" x="4184650" y="1765300"/>
          <p14:tracePt t="7045" x="4127500" y="1797050"/>
          <p14:tracePt t="7062" x="4076700" y="1822450"/>
          <p14:tracePt t="7062" x="4025900" y="1854200"/>
          <p14:tracePt t="7078" x="3975100" y="1873250"/>
          <p14:tracePt t="7078" x="3924300" y="1898650"/>
          <p14:tracePt t="7095" x="3879850" y="1917700"/>
          <p14:tracePt t="7095" x="3835400" y="1930400"/>
          <p14:tracePt t="7111" x="3797300" y="1943100"/>
          <p14:tracePt t="7111" x="3759200" y="1949450"/>
          <p14:tracePt t="7111" x="3733800" y="1955800"/>
          <p14:tracePt t="7131" x="3708400" y="1962150"/>
          <p14:tracePt t="7131" x="3683000" y="1962150"/>
          <p14:tracePt t="7146" x="3670300" y="1968500"/>
          <p14:tracePt t="7146" x="3651250" y="1968500"/>
          <p14:tracePt t="7162" x="3638550" y="1962150"/>
          <p14:tracePt t="7162" x="3632200" y="1962150"/>
          <p14:tracePt t="7179" x="3619500" y="1962150"/>
          <p14:tracePt t="7179" x="3606800" y="1955800"/>
          <p14:tracePt t="7195" x="3587750" y="1955800"/>
          <p14:tracePt t="7195" x="3568700" y="1949450"/>
          <p14:tracePt t="7195" x="3543300" y="1949450"/>
          <p14:tracePt t="7215" x="3517900" y="1949450"/>
          <p14:tracePt t="7215" x="3486150" y="1949450"/>
          <p14:tracePt t="7229" x="3448050" y="1955800"/>
          <p14:tracePt t="7229" x="3409950" y="1955800"/>
          <p14:tracePt t="7246" x="3365500" y="1962150"/>
          <p14:tracePt t="7246" x="3314700" y="1968500"/>
          <p14:tracePt t="7262" x="3263900" y="1974850"/>
          <p14:tracePt t="7262" x="3206750" y="1987550"/>
          <p14:tracePt t="7279" x="3143250" y="2000250"/>
          <p14:tracePt t="7279" x="3009900" y="2025650"/>
          <p14:tracePt t="7296" x="2940050" y="2038350"/>
          <p14:tracePt t="7296" x="2863850" y="2051050"/>
          <p14:tracePt t="7312" x="2787650" y="2063750"/>
          <p14:tracePt t="7312" x="2705100" y="2082800"/>
          <p14:tracePt t="7329" x="2622550" y="2095500"/>
          <p14:tracePt t="7329" x="2457450" y="2127250"/>
          <p14:tracePt t="7346" x="2374900" y="2139950"/>
          <p14:tracePt t="7346" x="2292350" y="2159000"/>
          <p14:tracePt t="7363" x="2209800" y="2171700"/>
          <p14:tracePt t="7363" x="2133600" y="2184400"/>
          <p14:tracePt t="7379" x="2057400" y="2190750"/>
          <p14:tracePt t="7379" x="1981200" y="2203450"/>
          <p14:tracePt t="7396" x="1905000" y="2209800"/>
          <p14:tracePt t="7396" x="1778000" y="2222500"/>
          <p14:tracePt t="7415" x="1720850" y="2228850"/>
          <p14:tracePt t="7415" x="1663700" y="2235200"/>
          <p14:tracePt t="7430" x="1612900" y="2241550"/>
          <p14:tracePt t="7430" x="1562100" y="2247900"/>
          <p14:tracePt t="7446" x="1517650" y="2254250"/>
          <p14:tracePt t="7446" x="1479550" y="2254250"/>
          <p14:tracePt t="7463" x="1447800" y="2260600"/>
          <p14:tracePt t="7463" x="1416050" y="2260600"/>
          <p14:tracePt t="7479" x="1384300" y="2260600"/>
          <p14:tracePt t="7479" x="1358900" y="2260600"/>
          <p14:tracePt t="7479" x="1339850" y="2254250"/>
          <p14:tracePt t="7499" x="1320800" y="2247900"/>
          <p14:tracePt t="7511" x="1301750" y="2241550"/>
          <p14:tracePt t="7511" x="1263650" y="2228850"/>
          <p14:tracePt t="7531" x="1250950" y="2222500"/>
          <p14:tracePt t="7531" x="1231900" y="2216150"/>
          <p14:tracePt t="7547" x="1212850" y="2209800"/>
          <p14:tracePt t="7547" x="1193800" y="2209800"/>
          <p14:tracePt t="7563" x="1174750" y="2203450"/>
          <p14:tracePt t="7563" x="1155700" y="2203450"/>
          <p14:tracePt t="7563" x="1130300" y="2203450"/>
          <p14:tracePt t="7583" x="1111250" y="2209800"/>
          <p14:tracePt t="7583" x="1085850" y="2209800"/>
          <p14:tracePt t="7597" x="1066800" y="2209800"/>
          <p14:tracePt t="7597" x="1047750" y="2216150"/>
          <p14:tracePt t="7613" x="1022350" y="2216150"/>
          <p14:tracePt t="7613" x="1003300" y="2216150"/>
          <p14:tracePt t="7630" x="977900" y="2222500"/>
          <p14:tracePt t="7630" x="933450" y="2222500"/>
          <p14:tracePt t="7647" x="908050" y="2228850"/>
          <p14:tracePt t="7647" x="882650" y="2228850"/>
          <p14:tracePt t="7664" x="863600" y="2228850"/>
          <p14:tracePt t="7664" x="838200" y="2228850"/>
          <p14:tracePt t="7680" x="819150" y="2222500"/>
          <p14:tracePt t="7680" x="800100" y="2222500"/>
          <p14:tracePt t="7697" x="787400" y="2216150"/>
          <p14:tracePt t="7697" x="755650" y="2209800"/>
          <p14:tracePt t="7715" x="749300" y="2203450"/>
          <p14:tracePt t="7715" x="736600" y="2197100"/>
          <p14:tracePt t="7731" x="730250" y="2190750"/>
          <p14:tracePt t="7731" x="723900" y="2184400"/>
          <p14:tracePt t="7747" x="3149600" y="2032000"/>
          <p14:tracePt t="8023" x="3187700" y="2032000"/>
          <p14:tracePt t="8029" x="3219450" y="2032000"/>
          <p14:tracePt t="8037" x="3244850" y="2032000"/>
          <p14:tracePt t="8047" x="3289300" y="2032000"/>
          <p14:tracePt t="8047" x="3302000" y="2025650"/>
          <p14:tracePt t="8066" x="3321050" y="2025650"/>
          <p14:tracePt t="8081" x="3327400" y="2025650"/>
          <p14:tracePt t="8097" x="3327400" y="2032000"/>
          <p14:tracePt t="8118" x="3321050" y="2038350"/>
          <p14:tracePt t="8134" x="3308350" y="2044700"/>
          <p14:tracePt t="8149" x="3302000" y="2044700"/>
          <p14:tracePt t="8165" x="3289300" y="2051050"/>
          <p14:tracePt t="8182" x="3276600" y="2051050"/>
          <p14:tracePt t="8182" x="3276600" y="2057400"/>
          <p14:tracePt t="8199" x="3263900" y="2057400"/>
          <p14:tracePt t="8199" x="3251200" y="2057400"/>
          <p14:tracePt t="8199" x="3238500" y="2057400"/>
          <p14:tracePt t="8218" x="3232150" y="2063750"/>
          <p14:tracePt t="8230" x="3213100" y="2070100"/>
          <p14:tracePt t="8230" x="3187700" y="2089150"/>
          <p14:tracePt t="8249" x="3175000" y="2101850"/>
          <p14:tracePt t="8249" x="3168650" y="2114550"/>
          <p14:tracePt t="8266" x="3155950" y="2127250"/>
          <p14:tracePt t="8266" x="3143250" y="2146300"/>
          <p14:tracePt t="8282" x="3136900" y="2159000"/>
          <p14:tracePt t="8282" x="3124200" y="2197100"/>
          <p14:tracePt t="8299" x="3117850" y="2209800"/>
          <p14:tracePt t="8299" x="3117850" y="2228850"/>
          <p14:tracePt t="8316" x="3111500" y="2247900"/>
          <p14:tracePt t="8316" x="3111500" y="2266950"/>
          <p14:tracePt t="8333" x="3111500" y="2292350"/>
          <p14:tracePt t="8333" x="3105150" y="2311400"/>
          <p14:tracePt t="8349" x="3105150" y="2343150"/>
          <p14:tracePt t="8349" x="3105150" y="2393950"/>
          <p14:tracePt t="8366" x="3105150" y="2425700"/>
          <p14:tracePt t="8366" x="3105150" y="2451100"/>
          <p14:tracePt t="8383" x="3105150" y="2482850"/>
          <p14:tracePt t="8383" x="3105150" y="2508250"/>
          <p14:tracePt t="8399" x="3105150" y="2527300"/>
          <p14:tracePt t="8399" x="3105150" y="2552700"/>
          <p14:tracePt t="8399" x="3105150" y="2571750"/>
          <p14:tracePt t="8419" x="3105150" y="2597150"/>
          <p14:tracePt t="8431" x="3098800" y="2609850"/>
          <p14:tracePt t="8431" x="3092450" y="2647950"/>
          <p14:tracePt t="8450" x="3086100" y="2660650"/>
          <p14:tracePt t="8450" x="3079750" y="2679700"/>
          <p14:tracePt t="8466" x="3073400" y="2692400"/>
          <p14:tracePt t="8466" x="3060700" y="2705100"/>
          <p14:tracePt t="8483" x="3048000" y="2717800"/>
          <p14:tracePt t="8483" x="3041650" y="2730500"/>
          <p14:tracePt t="8483" x="3028950" y="2743200"/>
          <p14:tracePt t="8503" x="3016250" y="2749550"/>
          <p14:tracePt t="8515" x="3003550" y="2762250"/>
          <p14:tracePt t="8515" x="2984500" y="2781300"/>
          <p14:tracePt t="8534" x="2971800" y="2794000"/>
          <p14:tracePt t="8534" x="2965450" y="2800350"/>
          <p14:tracePt t="8550" x="2952750" y="2813050"/>
          <p14:tracePt t="8550" x="2946400" y="2825750"/>
          <p14:tracePt t="8567" x="2940050" y="2838450"/>
          <p14:tracePt t="8567" x="2933700" y="2851150"/>
          <p14:tracePt t="8583" x="2927350" y="2863850"/>
          <p14:tracePt t="8583" x="2921000" y="2889250"/>
          <p14:tracePt t="8600" x="2914650" y="2908300"/>
          <p14:tracePt t="8600" x="2914650" y="2921000"/>
          <p14:tracePt t="8617" x="2914650" y="2933700"/>
          <p14:tracePt t="8617" x="2921000" y="2946400"/>
          <p14:tracePt t="8633" x="2921000" y="2959100"/>
          <p14:tracePt t="8633" x="2927350" y="2971800"/>
          <p14:tracePt t="8649" x="2927350" y="2984500"/>
          <p14:tracePt t="8649" x="2933700" y="3003550"/>
          <p14:tracePt t="8666" x="2940050" y="3009900"/>
          <p14:tracePt t="8666" x="2946400" y="3016250"/>
          <p14:tracePt t="8682" x="2946400" y="3022600"/>
          <p14:tracePt t="8682" x="2952750" y="3028950"/>
          <p14:tracePt t="8699" x="2952750" y="3035300"/>
          <p14:tracePt t="8699" x="2959100" y="3041650"/>
          <p14:tracePt t="8717" x="2965450" y="3048000"/>
          <p14:tracePt t="8732" x="2971800" y="3054350"/>
          <p14:tracePt t="8732" x="2978150" y="3054350"/>
          <p14:tracePt t="8751" x="2984500" y="3054350"/>
          <p14:tracePt t="8766" x="2990850" y="3060700"/>
          <p14:tracePt t="8782" x="2997200" y="3060700"/>
          <p14:tracePt t="8799" x="2990850" y="3060700"/>
          <p14:tracePt t="8844" x="2984500" y="3067050"/>
          <p14:tracePt t="8860" x="2978150" y="3067050"/>
          <p14:tracePt t="8876" x="2971800" y="3067050"/>
          <p14:tracePt t="8886" x="2965450" y="3067050"/>
          <p14:tracePt t="8886" x="2959100" y="3067050"/>
          <p14:tracePt t="8901" x="2952750" y="3067050"/>
          <p14:tracePt t="8901" x="2946400" y="3067050"/>
          <p14:tracePt t="8918" x="2946400" y="3073400"/>
          <p14:tracePt t="8918" x="2940050" y="3073400"/>
          <p14:tracePt t="8934" x="2933700" y="3073400"/>
          <p14:tracePt t="8950" x="2927350" y="3073400"/>
          <p14:tracePt t="8950" x="2921000" y="3079750"/>
          <p14:tracePt t="8968" x="2914650" y="3086100"/>
          <p14:tracePt t="8989" x="2921000" y="3086100"/>
          <p14:tracePt t="9021" x="2927350" y="3092450"/>
          <p14:tracePt t="9041" x="2933700" y="3092450"/>
          <p14:tracePt t="9057" x="2940050" y="3092450"/>
          <p14:tracePt t="9093" x="2933700" y="3092450"/>
          <p14:tracePt t="9145" x="2921000" y="3092450"/>
          <p14:tracePt t="9168" x="2914650" y="3098800"/>
          <p14:tracePt t="9184" x="2908300" y="3098800"/>
          <p14:tracePt t="9197" x="2901950" y="3105150"/>
          <p14:tracePt t="9213" x="2895600" y="3105150"/>
          <p14:tracePt t="9229" x="2882900" y="3111500"/>
          <p14:tracePt t="9245" x="2876550" y="3117850"/>
          <p14:tracePt t="9257" x="2870200" y="3117850"/>
          <p14:tracePt t="9267" x="2863850" y="3117850"/>
          <p14:tracePt t="9267" x="2857500" y="3117850"/>
          <p14:tracePt t="9285" x="2851150" y="3117850"/>
          <p14:tracePt t="9285" x="2844800" y="3111500"/>
          <p14:tracePt t="9302" x="2838450" y="3111500"/>
          <p14:tracePt t="9302" x="2825750" y="3111500"/>
          <p14:tracePt t="9318" x="2819400" y="3105150"/>
          <p14:tracePt t="9318" x="2794000" y="3098800"/>
          <p14:tracePt t="9335" x="2774950" y="3098800"/>
          <p14:tracePt t="9335" x="2755900" y="3092450"/>
          <p14:tracePt t="9351" x="2736850" y="3086100"/>
          <p14:tracePt t="9351" x="2711450" y="3086100"/>
          <p14:tracePt t="9368" x="2692400" y="3079750"/>
          <p14:tracePt t="9368" x="2635250" y="3073400"/>
          <p14:tracePt t="9385" x="2603500" y="3067050"/>
          <p14:tracePt t="9385" x="2571750" y="3067050"/>
          <p14:tracePt t="9401" x="2546350" y="3067050"/>
          <p14:tracePt t="9401" x="2514600" y="3060700"/>
          <p14:tracePt t="9418" x="2482850" y="3060700"/>
          <p14:tracePt t="9418" x="2451100" y="3060700"/>
          <p14:tracePt t="9435" x="2419350" y="3060700"/>
          <p14:tracePt t="9435" x="2362200" y="3067050"/>
          <p14:tracePt t="9454" x="2330450" y="3067050"/>
          <p14:tracePt t="9454" x="2298700" y="3073400"/>
          <p14:tracePt t="9469" x="2273300" y="3073400"/>
          <p14:tracePt t="9469" x="2241550" y="3079750"/>
          <p14:tracePt t="9485" x="2216150" y="3086100"/>
          <p14:tracePt t="9485" x="2190750" y="3092450"/>
          <p14:tracePt t="9502" x="2165350" y="3098800"/>
          <p14:tracePt t="9502" x="2139950" y="3105150"/>
          <p14:tracePt t="9502" x="2108200" y="3117850"/>
          <p14:tracePt t="9521" x="2082800" y="3124200"/>
          <p14:tracePt t="9534" x="2051050" y="3136900"/>
          <p14:tracePt t="9534" x="1993900" y="3155950"/>
          <p14:tracePt t="9553" x="1962150" y="3162300"/>
          <p14:tracePt t="9553" x="1936750" y="3168650"/>
          <p14:tracePt t="9569" x="1905000" y="3175000"/>
          <p14:tracePt t="9569" x="1879600" y="3187700"/>
          <p14:tracePt t="9585" x="1847850" y="3194050"/>
          <p14:tracePt t="9585" x="1822450" y="3200400"/>
          <p14:tracePt t="9602" x="1797050" y="3206750"/>
          <p14:tracePt t="9602" x="1752600" y="3225800"/>
          <p14:tracePt t="9619" x="1727200" y="3232150"/>
          <p14:tracePt t="9619" x="1708150" y="3238500"/>
          <p14:tracePt t="9636" x="1689100" y="3251200"/>
          <p14:tracePt t="9636" x="1670050" y="3257550"/>
          <p14:tracePt t="9652" x="1657350" y="3270250"/>
          <p14:tracePt t="9652" x="1644650" y="3276600"/>
          <p14:tracePt t="9669" x="1631950" y="3282950"/>
          <p14:tracePt t="9669" x="1612900" y="3289300"/>
          <p14:tracePt t="9686" x="1606550" y="3289300"/>
          <p14:tracePt t="9686" x="1600200" y="3282950"/>
          <p14:tracePt t="9703" x="1593850" y="3270250"/>
          <p14:tracePt t="9703" x="1593850" y="3257550"/>
          <p14:tracePt t="9719" x="1587500" y="3238500"/>
          <p14:tracePt t="9719" x="1587500" y="3194050"/>
          <p14:tracePt t="9737" x="1581150" y="3168650"/>
          <p14:tracePt t="9737" x="1581150" y="3143250"/>
          <p14:tracePt t="9753" x="1574800" y="3117850"/>
          <p14:tracePt t="9753" x="1574800" y="3092450"/>
          <p14:tracePt t="9769" x="1568450" y="3067050"/>
          <p14:tracePt t="9769" x="1562100" y="3041650"/>
          <p14:tracePt t="9786" x="1562100" y="3022600"/>
          <p14:tracePt t="9786" x="1555750" y="2997200"/>
          <p14:tracePt t="9786" x="1549400" y="2978150"/>
          <p14:tracePt t="9805" x="1543050" y="2965450"/>
          <p14:tracePt t="9818" x="1536700" y="2946400"/>
          <p14:tracePt t="9818" x="1530350" y="2921000"/>
          <p14:tracePt t="9836" x="1524000" y="2914650"/>
          <p14:tracePt t="9836" x="1524000" y="2908300"/>
          <p14:tracePt t="9853" x="1517650" y="2901950"/>
          <p14:tracePt t="9853" x="1517650" y="2895600"/>
          <p14:tracePt t="9869" x="1524000" y="2889250"/>
          <p14:tracePt t="9885" x="1530350" y="2889250"/>
          <p14:tracePt t="9902" x="1536700" y="2889250"/>
          <p14:tracePt t="9902" x="1549400" y="2895600"/>
          <p14:tracePt t="9920" x="1555750" y="2901950"/>
          <p14:tracePt t="9935" x="1568450" y="2895600"/>
          <p14:tracePt t="9952" x="1441450" y="2730500"/>
          <p14:tracePt t="9952" x="1435100" y="2692400"/>
          <p14:tracePt t="10036" x="1428750" y="2647950"/>
          <p14:tracePt t="10044" x="1422400" y="2597150"/>
          <p14:tracePt t="10052" x="1428750" y="2482850"/>
          <p14:tracePt t="10069" x="1441450" y="2381250"/>
          <p14:tracePt t="10086" x="1473200" y="2298700"/>
          <p14:tracePt t="10086" x="1498600" y="2266950"/>
          <p14:tracePt t="10105" x="1568450" y="2216150"/>
          <p14:tracePt t="10121" x="1663700" y="2184400"/>
          <p14:tracePt t="10136" x="1778000" y="2171700"/>
          <p14:tracePt t="10153" x="1892300" y="2190750"/>
          <p14:tracePt t="10170" x="2006600" y="2228850"/>
          <p14:tracePt t="10170" x="2057400" y="2254250"/>
          <p14:tracePt t="10189" x="2108200" y="2286000"/>
          <p14:tracePt t="10189" x="2146300" y="2324100"/>
          <p14:tracePt t="10205" x="2216150" y="2393950"/>
          <p14:tracePt t="10220" x="2260600" y="2463800"/>
          <p14:tracePt t="10237" x="2279650" y="2540000"/>
          <p14:tracePt t="10253" x="2266950" y="2603500"/>
          <p14:tracePt t="10270" x="2209800" y="2692400"/>
          <p14:tracePt t="10287" x="2152650" y="2736850"/>
          <p14:tracePt t="10303" x="2076450" y="2762250"/>
          <p14:tracePt t="10320" x="1955800" y="2774950"/>
          <p14:tracePt t="10337" x="1866900" y="2787650"/>
          <p14:tracePt t="10354" x="1797050" y="2794000"/>
          <p14:tracePt t="10371" x="1765300" y="2800350"/>
          <p14:tracePt t="10387" x="1720850" y="2813050"/>
          <p14:tracePt t="10387" x="1689100" y="2825750"/>
          <p14:tracePt t="10406" x="1682750" y="2832100"/>
          <p14:tracePt t="10406" x="1676400" y="2832100"/>
          <p14:tracePt t="10422" x="1682750" y="2825750"/>
          <p14:tracePt t="10452" x="1689100" y="2825750"/>
          <p14:tracePt t="10457" x="1701800" y="2832100"/>
          <p14:tracePt t="10470" x="1714500" y="2838450"/>
          <p14:tracePt t="10470" x="1739900" y="2851150"/>
          <p14:tracePt t="10489" x="1758950" y="2863850"/>
          <p14:tracePt t="10489" x="1771650" y="2876550"/>
          <p14:tracePt t="10505" x="1790700" y="2895600"/>
          <p14:tracePt t="10505" x="1803400" y="2914650"/>
          <p14:tracePt t="10505" x="1822450" y="2933700"/>
          <p14:tracePt t="10525" x="1835150" y="2952750"/>
          <p14:tracePt t="10537" x="1847850" y="2971800"/>
          <p14:tracePt t="10537" x="1860550" y="2990850"/>
          <p14:tracePt t="10537" x="1873250" y="3009900"/>
          <p14:tracePt t="10558" x="1885950" y="3022600"/>
          <p14:tracePt t="10558" x="1892300" y="3041650"/>
          <p14:tracePt t="10572" x="1905000" y="3054350"/>
          <p14:tracePt t="10572" x="1911350" y="3073400"/>
          <p14:tracePt t="10589" x="1911350" y="3086100"/>
          <p14:tracePt t="10589" x="1917700" y="3105150"/>
          <p14:tracePt t="10605" x="1917700" y="3117850"/>
          <p14:tracePt t="10605" x="1924050" y="3130550"/>
          <p14:tracePt t="10622" x="1924050" y="3149600"/>
          <p14:tracePt t="10622" x="1924050" y="3175000"/>
          <p14:tracePt t="10639" x="1924050" y="3187700"/>
          <p14:tracePt t="10639" x="1917700" y="3200400"/>
          <p14:tracePt t="10656" x="1917700" y="3206750"/>
          <p14:tracePt t="10656" x="1917700" y="3219450"/>
          <p14:tracePt t="10672" x="1911350" y="3225800"/>
          <p14:tracePt t="10672" x="1911350" y="3232150"/>
          <p14:tracePt t="10689" x="1905000" y="3238500"/>
          <p14:tracePt t="10689" x="1898650" y="3251200"/>
          <p14:tracePt t="10706" x="1892300" y="3257550"/>
          <p14:tracePt t="10706" x="1892300" y="3263900"/>
          <p14:tracePt t="10722" x="1892300" y="3270250"/>
          <p14:tracePt t="10722" x="1885950" y="3276600"/>
          <p14:tracePt t="10739" x="1885950" y="3282950"/>
          <p14:tracePt t="10739" x="1885950" y="3295650"/>
          <p14:tracePt t="10757" x="1879600" y="3308350"/>
          <p14:tracePt t="10757" x="1879600" y="3314700"/>
          <p14:tracePt t="10773" x="1879600" y="3321050"/>
          <p14:tracePt t="10773" x="1879600" y="3327400"/>
          <p14:tracePt t="10789" x="1879600" y="3333750"/>
          <p14:tracePt t="10812" x="1879600" y="3340100"/>
          <p14:tracePt t="10832" x="1873250" y="3340100"/>
          <p14:tracePt t="10872" x="1866900" y="3333750"/>
          <p14:tracePt t="10900" x="1860550" y="3333750"/>
          <p14:tracePt t="10924" x="1854200" y="3327400"/>
          <p14:tracePt t="10944" x="1847850" y="3321050"/>
          <p14:tracePt t="10960" x="1847850" y="3314700"/>
          <p14:tracePt t="10968" x="1847850" y="3308350"/>
          <p14:tracePt t="10976" x="1841500" y="3302000"/>
          <p14:tracePt t="10988" x="1841500" y="3295650"/>
          <p14:tracePt t="10988" x="1841500" y="3282950"/>
          <p14:tracePt t="11007" x="1841500" y="3276600"/>
          <p14:tracePt t="11024" x="1841500" y="3270250"/>
          <p14:tracePt t="11024" x="1847850" y="3263900"/>
          <p14:tracePt t="11040" x="1847850" y="3257550"/>
          <p14:tracePt t="11056" x="1854200" y="3244850"/>
          <p14:tracePt t="11072" x="1854200" y="3238500"/>
          <p14:tracePt t="11089" x="1860550" y="3238500"/>
          <p14:tracePt t="11106" x="1860550" y="3232150"/>
          <p14:tracePt t="11106" x="1866900" y="3225800"/>
          <p14:tracePt t="11125" x="1866900" y="3219450"/>
          <p14:tracePt t="11148" x="1860550" y="3219450"/>
          <p14:tracePt t="11176" x="1854200" y="3219450"/>
          <p14:tracePt t="11200" x="1847850" y="3219450"/>
          <p14:tracePt t="11224" x="1847850" y="3213100"/>
          <p14:tracePt t="11252" x="1841500" y="3206750"/>
          <p14:tracePt t="11304" x="1835150" y="3206750"/>
          <p14:tracePt t="11320" x="1828800" y="3200400"/>
          <p14:tracePt t="11352" x="1822450" y="3200400"/>
          <p14:tracePt t="11365" x="1809750" y="3206750"/>
          <p14:tracePt t="11380" x="1803400" y="3206750"/>
          <p14:tracePt t="11390" x="1797050" y="3213100"/>
          <p14:tracePt t="11406" x="1790700" y="3213100"/>
          <p14:tracePt t="11406" x="1778000" y="3219450"/>
          <p14:tracePt t="11425" x="1771650" y="3225800"/>
          <p14:tracePt t="11425" x="1758950" y="3232150"/>
          <p14:tracePt t="11441" x="1752600" y="3238500"/>
          <p14:tracePt t="11441" x="1746250" y="3238500"/>
          <p14:tracePt t="11458" x="1733550" y="3244850"/>
          <p14:tracePt t="11458" x="1727200" y="3257550"/>
          <p14:tracePt t="11458" x="1714500" y="3263900"/>
          <p14:tracePt t="11477" x="1701800" y="3276600"/>
          <p14:tracePt t="11490" x="1689100" y="3282950"/>
          <p14:tracePt t="11490" x="1657350" y="3308350"/>
          <p14:tracePt t="11509" x="1644650" y="3321050"/>
          <p14:tracePt t="11509" x="1625600" y="3340100"/>
          <p14:tracePt t="11526" x="1606550" y="3352800"/>
          <p14:tracePt t="11526" x="1587500" y="3365500"/>
          <p14:tracePt t="11542" x="1562100" y="3378200"/>
          <p14:tracePt t="11542" x="1543050" y="3390900"/>
          <p14:tracePt t="11542" x="1517650" y="3403600"/>
          <p14:tracePt t="11561" x="1492250" y="3416300"/>
          <p14:tracePt t="11574" x="1466850" y="3429000"/>
          <p14:tracePt t="11574" x="1416050" y="3448050"/>
          <p14:tracePt t="11593" x="1390650" y="3454400"/>
          <p14:tracePt t="11593" x="1371600" y="3460750"/>
          <p14:tracePt t="11609" x="1346200" y="3473450"/>
          <p14:tracePt t="11609" x="1327150" y="3479800"/>
          <p14:tracePt t="11625" x="1308100" y="3486150"/>
          <p14:tracePt t="11625" x="1289050" y="3492500"/>
          <p14:tracePt t="11642" x="1276350" y="3492500"/>
          <p14:tracePt t="11642" x="1250950" y="3505200"/>
          <p14:tracePt t="11659" x="1244600" y="3505200"/>
          <p14:tracePt t="11659" x="1238250" y="3511550"/>
          <p14:tracePt t="11675" x="1231900" y="3517900"/>
          <p14:tracePt t="11691" x="1225550" y="3524250"/>
          <p14:tracePt t="11691" x="1225550" y="3530600"/>
          <p14:tracePt t="11709" x="1225550" y="3536950"/>
          <p14:tracePt t="11709" x="1231900" y="3543300"/>
          <p14:tracePt t="11726" x="1238250" y="3549650"/>
          <p14:tracePt t="11726" x="1244600" y="3556000"/>
          <p14:tracePt t="11742" x="1250950" y="3562350"/>
          <p14:tracePt t="11742" x="1257300" y="3562350"/>
          <p14:tracePt t="11759" x="1263650" y="3568700"/>
          <p14:tracePt t="11759" x="1276350" y="3568700"/>
          <p14:tracePt t="11777" x="1289050" y="3568700"/>
          <p14:tracePt t="11777" x="1295400" y="3575050"/>
          <p14:tracePt t="11793" x="1301750" y="3575050"/>
          <p14:tracePt t="11793" x="1308100" y="3575050"/>
          <p14:tracePt t="11810" x="1314450" y="3581400"/>
          <p14:tracePt t="11825" x="1320800" y="3581400"/>
          <p14:tracePt t="11841" x="1327150" y="3587750"/>
          <p14:tracePt t="11858" x="1333500" y="3581400"/>
          <p14:tracePt t="11877" x="1333500" y="3587750"/>
          <p14:tracePt t="11936" x="1327150" y="3594100"/>
          <p14:tracePt t="11952" x="1327150" y="3600450"/>
          <p14:tracePt t="11972" x="1333500" y="3600450"/>
          <p14:tracePt t="12024" x="1339850" y="3600450"/>
          <p14:tracePt t="12040" x="1346200" y="3594100"/>
          <p14:tracePt t="12056" x="1352550" y="3587750"/>
          <p14:tracePt t="12072" x="1358900" y="3587750"/>
          <p14:tracePt t="12085" x="1365250" y="3581400"/>
          <p14:tracePt t="12092" x="1371600" y="3581400"/>
          <p14:tracePt t="12092" x="1377950" y="3581400"/>
          <p14:tracePt t="12110" x="1384300" y="3581400"/>
          <p14:tracePt t="12110" x="1390650" y="3581400"/>
          <p14:tracePt t="12127" x="1397000" y="3581400"/>
          <p14:tracePt t="12127" x="1409700" y="3575050"/>
          <p14:tracePt t="12146" x="1416050" y="3575050"/>
          <p14:tracePt t="12146" x="1422400" y="3575050"/>
          <p14:tracePt t="12161" x="1428750" y="3575050"/>
          <p14:tracePt t="12161" x="1435100" y="3575050"/>
          <p14:tracePt t="12177" x="1441450" y="3568700"/>
          <p14:tracePt t="12193" x="1454150" y="3568700"/>
          <p14:tracePt t="12209" x="1460500" y="3568700"/>
          <p14:tracePt t="12226" x="1466850" y="3562350"/>
          <p14:tracePt t="12226" x="1473200" y="3562350"/>
          <p14:tracePt t="12244" x="1479550" y="3556000"/>
          <p14:tracePt t="12259" x="1485900" y="3556000"/>
          <p14:tracePt t="12276" x="1498600" y="3556000"/>
          <p14:tracePt t="12293" x="1504950" y="3562350"/>
          <p14:tracePt t="12309" x="1511300" y="3562350"/>
          <p14:tracePt t="12332" x="1517650" y="3562350"/>
          <p14:tracePt t="12356" x="1524000" y="3556000"/>
          <p14:tracePt t="12376" x="1530350" y="3556000"/>
          <p14:tracePt t="12400" x="1536700" y="3556000"/>
          <p14:tracePt t="12424" x="1543050" y="3549650"/>
          <p14:tracePt t="12452" x="1536700" y="3549650"/>
          <p14:tracePt t="12596" x="1530350" y="3543300"/>
          <p14:tracePt t="12616" x="1530350" y="3536950"/>
          <p14:tracePt t="12632" x="1530350" y="3530600"/>
          <p14:tracePt t="12648" x="1536700" y="3530600"/>
          <p14:tracePt t="12676" x="1543050" y="3530600"/>
          <p14:tracePt t="12692" x="1549400" y="3530600"/>
          <p14:tracePt t="12708" x="1555750" y="3530600"/>
          <p14:tracePt t="12736" x="1562100" y="3530600"/>
          <p14:tracePt t="12760" x="1568450" y="3530600"/>
          <p14:tracePt t="12804" x="1562100" y="3536950"/>
          <p14:tracePt t="12828" x="1562100" y="3543300"/>
          <p14:tracePt t="12844" x="1562100" y="3549650"/>
          <p14:tracePt t="12852" x="1555750" y="3556000"/>
          <p14:tracePt t="12861" x="1555750" y="3562350"/>
          <p14:tracePt t="12861" x="1555750" y="3575050"/>
          <p14:tracePt t="12861" x="1555750" y="3581400"/>
          <p14:tracePt t="12882" x="1555750" y="3587750"/>
          <p14:tracePt t="12882" x="1555750" y="3600450"/>
          <p14:tracePt t="12897" x="1555750" y="3613150"/>
          <p14:tracePt t="12897" x="1555750" y="3619500"/>
          <p14:tracePt t="12913" x="1555750" y="3625850"/>
          <p14:tracePt t="12913" x="1555750" y="3632200"/>
          <p14:tracePt t="12929" x="1549400" y="3632200"/>
          <p14:tracePt t="12929" x="1543050" y="3638550"/>
          <p14:tracePt t="12946" x="1346200" y="3409950"/>
          <p14:tracePt t="13020" x="1320800" y="3371850"/>
          <p14:tracePt t="13025" x="1301750" y="3327400"/>
          <p14:tracePt t="13033" x="1276350" y="3238500"/>
          <p14:tracePt t="13046" x="1276350" y="3155950"/>
          <p14:tracePt t="13062" x="1320800" y="3079750"/>
          <p14:tracePt t="13079" x="1454150" y="2997200"/>
          <p14:tracePt t="13097" x="1581150" y="2971800"/>
          <p14:tracePt t="13113" x="1714500" y="2971800"/>
          <p14:tracePt t="13129" x="1847850" y="2984500"/>
          <p14:tracePt t="13146" x="1968500" y="2997200"/>
          <p14:tracePt t="13146" x="2019300" y="3009900"/>
          <p14:tracePt t="13166" x="2108200" y="3035300"/>
          <p14:tracePt t="13181" x="2171700" y="3073400"/>
          <p14:tracePt t="13196" x="2203450" y="3124200"/>
          <p14:tracePt t="13213" x="2203450" y="3194050"/>
          <p14:tracePt t="13229" x="2171700" y="3270250"/>
          <p14:tracePt t="13246" x="2120900" y="3352800"/>
          <p14:tracePt t="13246" x="2089150" y="3390900"/>
          <p14:tracePt t="13266" x="2006600" y="3460750"/>
          <p14:tracePt t="13280" x="1917700" y="3524250"/>
          <p14:tracePt t="13296" x="1822450" y="3581400"/>
          <p14:tracePt t="13314" x="1733550" y="3619500"/>
          <p14:tracePt t="13330" x="1625600" y="3657600"/>
          <p14:tracePt t="13347" x="1568450" y="3670300"/>
          <p14:tracePt t="13363" x="1536700" y="3676650"/>
          <p14:tracePt t="13380" x="1524000" y="3683000"/>
          <p14:tracePt t="13398" x="1530350" y="3683000"/>
          <p14:tracePt t="13428" x="1536700" y="3683000"/>
          <p14:tracePt t="13436" x="1543050" y="3689350"/>
          <p14:tracePt t="13446" x="1549400" y="3689350"/>
          <p14:tracePt t="13446" x="1568450" y="3708400"/>
          <p14:tracePt t="13465" x="1574800" y="3721100"/>
          <p14:tracePt t="13465" x="1581150" y="3733800"/>
          <p14:tracePt t="13481" x="1587500" y="3752850"/>
          <p14:tracePt t="13481" x="1587500" y="3765550"/>
          <p14:tracePt t="13498" x="1587500" y="3784600"/>
          <p14:tracePt t="13498" x="1581150" y="3803650"/>
          <p14:tracePt t="13498" x="1568450" y="3822700"/>
          <p14:tracePt t="13518" x="1555750" y="3848100"/>
          <p14:tracePt t="13530" x="1543050" y="3867150"/>
          <p14:tracePt t="13530" x="1498600" y="3911600"/>
          <p14:tracePt t="13549" x="1479550" y="3937000"/>
          <p14:tracePt t="13549" x="1454150" y="3956050"/>
          <p14:tracePt t="13566" x="1428750" y="3981450"/>
          <p14:tracePt t="13566" x="1409700" y="4000500"/>
          <p14:tracePt t="13581" x="1384300" y="4019550"/>
          <p14:tracePt t="13581" x="1358900" y="4038600"/>
          <p14:tracePt t="13598" x="1339850" y="4057650"/>
          <p14:tracePt t="13598" x="1314450" y="4076700"/>
          <p14:tracePt t="13598" x="1289050" y="4095750"/>
          <p14:tracePt t="13618" x="1257300" y="4121150"/>
          <p14:tracePt t="13630" x="1231900" y="4140200"/>
          <p14:tracePt t="13630" x="1181100" y="4171950"/>
          <p14:tracePt t="13648" x="1149350" y="4191000"/>
          <p14:tracePt t="13648" x="1130300" y="4203700"/>
          <p14:tracePt t="13665" x="1104900" y="4210050"/>
          <p14:tracePt t="13665" x="1085850" y="4216400"/>
          <p14:tracePt t="13682" x="1066800" y="4222750"/>
          <p14:tracePt t="13682" x="1041400" y="4222750"/>
          <p14:tracePt t="13698" x="1028700" y="4222750"/>
          <p14:tracePt t="13698" x="1022350" y="4222750"/>
          <p14:tracePt t="13715" x="1009650" y="4222750"/>
          <p14:tracePt t="13715" x="1003300" y="4222750"/>
          <p14:tracePt t="13732" x="996950" y="4229100"/>
          <p14:tracePt t="13752" x="990600" y="4235450"/>
          <p14:tracePt t="13772" x="984250" y="4241800"/>
          <p14:tracePt t="13812" x="977900" y="4241800"/>
          <p14:tracePt t="13832" x="971550" y="4248150"/>
          <p14:tracePt t="13848" x="965200" y="4260850"/>
          <p14:tracePt t="13864" x="958850" y="4267200"/>
          <p14:tracePt t="13876" x="946150" y="4267200"/>
          <p14:tracePt t="13892" x="946150" y="4273550"/>
          <p14:tracePt t="13901" x="939800" y="4273550"/>
          <p14:tracePt t="13901" x="933450" y="4273550"/>
          <p14:tracePt t="13917" x="927100" y="4273550"/>
          <p14:tracePt t="13932" x="920750" y="4273550"/>
          <p14:tracePt t="13932" x="914400" y="4273550"/>
          <p14:tracePt t="13950" x="908050" y="4273550"/>
          <p14:tracePt t="13965" x="901700" y="4273550"/>
          <p14:tracePt t="13982" x="895350" y="4273550"/>
          <p14:tracePt t="13982" x="889000" y="4279900"/>
          <p14:tracePt t="14000" x="889000" y="4286250"/>
          <p14:tracePt t="14036" x="895350" y="4279900"/>
          <p14:tracePt t="14052" x="901700" y="4279900"/>
          <p14:tracePt t="14064" x="1168400" y="4210050"/>
          <p14:tracePt t="14150" x="1206500" y="4216400"/>
          <p14:tracePt t="14157" x="1250950" y="4216400"/>
          <p14:tracePt t="14166" x="1333500" y="4229100"/>
          <p14:tracePt t="14166" x="1377950" y="4229100"/>
          <p14:tracePt t="14185" x="1454150" y="4229100"/>
          <p14:tracePt t="14200" x="1524000" y="4222750"/>
          <p14:tracePt t="14217" x="1574800" y="4210050"/>
          <p14:tracePt t="14233" x="1612900" y="4203700"/>
          <p14:tracePt t="14249" x="1631950" y="4191000"/>
          <p14:tracePt t="14266" x="1638300" y="4184650"/>
          <p14:tracePt t="14266" x="1644650" y="4178300"/>
          <p14:tracePt t="14285" x="1638300" y="4178300"/>
          <p14:tracePt t="14312" x="1631950" y="4178300"/>
          <p14:tracePt t="14328" x="1619250" y="4184650"/>
          <p14:tracePt t="14344" x="1612900" y="4184650"/>
          <p14:tracePt t="14353" x="1600200" y="4191000"/>
          <p14:tracePt t="14367" x="1587500" y="4191000"/>
          <p14:tracePt t="14383" x="1581150" y="4184650"/>
          <p14:tracePt t="14400" x="1568450" y="4178300"/>
          <p14:tracePt t="14416" x="1562100" y="4171950"/>
          <p14:tracePt t="14516" x="1555750" y="4165600"/>
          <p14:tracePt t="14532" x="1549400" y="4165600"/>
          <p14:tracePt t="14537" x="1543050" y="4159250"/>
          <p14:tracePt t="14550" x="1511300" y="4140200"/>
          <p14:tracePt t="14569" x="1479550" y="4114800"/>
          <p14:tracePt t="14584" x="1441450" y="4070350"/>
          <p14:tracePt t="14601" x="1403350" y="4013200"/>
          <p14:tracePt t="14617" x="1365250" y="3930650"/>
          <p14:tracePt t="14634" x="1333500" y="3841750"/>
          <p14:tracePt t="14634" x="1327150" y="3790950"/>
          <p14:tracePt t="14653" x="1327150" y="3689350"/>
          <p14:tracePt t="14667" x="1358900" y="3600450"/>
          <p14:tracePt t="14684" x="1422400" y="3524250"/>
          <p14:tracePt t="14701" x="1555750" y="3454400"/>
          <p14:tracePt t="14718" x="1657350" y="3422650"/>
          <p14:tracePt t="14734" x="1758950" y="3409950"/>
          <p14:tracePt t="14751" x="1847850" y="3416300"/>
          <p14:tracePt t="14768" x="1968500" y="3460750"/>
          <p14:tracePt t="14785" x="2038350" y="3517900"/>
          <p14:tracePt t="14801" x="2095500" y="3587750"/>
          <p14:tracePt t="14818" x="2133600" y="3670300"/>
          <p14:tracePt t="14818" x="2146300" y="3708400"/>
          <p14:tracePt t="14837" x="2146300" y="3790950"/>
          <p14:tracePt t="14853" x="2127250" y="3867150"/>
          <p14:tracePt t="14868" x="2089150" y="3937000"/>
          <p14:tracePt t="14885" x="2038350" y="4000500"/>
          <p14:tracePt t="14902" x="1974850" y="4051300"/>
          <p14:tracePt t="14918" x="1892300" y="4108450"/>
          <p14:tracePt t="14936" x="1847850" y="4133850"/>
          <p14:tracePt t="14953" x="1828800" y="4140200"/>
          <p14:tracePt t="14968" x="1790700" y="4146550"/>
          <p14:tracePt t="14968" x="1778000" y="4146550"/>
          <p14:tracePt t="14986" x="1771650" y="4140200"/>
          <p14:tracePt t="14986" x="1765300" y="4133850"/>
          <p14:tracePt t="14986" x="1758950" y="4121150"/>
          <p14:tracePt t="15005" x="1758950" y="4108450"/>
          <p14:tracePt t="15005" x="1758950" y="4095750"/>
          <p14:tracePt t="15021" x="1758950" y="4083050"/>
          <p14:tracePt t="15021" x="1765300" y="4070350"/>
          <p14:tracePt t="15037" x="1778000" y="4064000"/>
          <p14:tracePt t="15037" x="1784350" y="4051300"/>
          <p14:tracePt t="15053" x="1797050" y="4044950"/>
          <p14:tracePt t="15053" x="1809750" y="4038600"/>
          <p14:tracePt t="15070" x="1816100" y="4032250"/>
          <p14:tracePt t="15070" x="1835150" y="4019550"/>
          <p14:tracePt t="15087" x="1847850" y="4019550"/>
          <p14:tracePt t="15087" x="1860550" y="4019550"/>
          <p14:tracePt t="15104" x="1866900" y="4013200"/>
          <p14:tracePt t="15104" x="1873250" y="4019550"/>
          <p14:tracePt t="15120" x="1885950" y="4019550"/>
          <p14:tracePt t="15120" x="1898650" y="4025900"/>
          <p14:tracePt t="15137" x="1911350" y="4032250"/>
          <p14:tracePt t="15137" x="1917700" y="4038600"/>
          <p14:tracePt t="15154" x="1930400" y="4051300"/>
          <p14:tracePt t="15154" x="1936750" y="4057650"/>
          <p14:tracePt t="15170" x="1949450" y="4070350"/>
          <p14:tracePt t="15170" x="1955800" y="4076700"/>
          <p14:tracePt t="15187" x="1962150" y="4089400"/>
          <p14:tracePt t="15187" x="1981200" y="4108450"/>
          <p14:tracePt t="15205" x="1987550" y="4114800"/>
          <p14:tracePt t="15205" x="2000250" y="4121150"/>
          <p14:tracePt t="15221" x="2006600" y="4133850"/>
          <p14:tracePt t="15221" x="2019300" y="4140200"/>
          <p14:tracePt t="15238" x="2025650" y="4146550"/>
          <p14:tracePt t="15238" x="2038350" y="4152900"/>
          <p14:tracePt t="15254" x="2051050" y="4159250"/>
          <p14:tracePt t="15254" x="2063750" y="4165600"/>
          <p14:tracePt t="15270" x="2076450" y="4171950"/>
          <p14:tracePt t="15270" x="2089150" y="4178300"/>
          <p14:tracePt t="15270" x="2101850" y="4184650"/>
          <p14:tracePt t="15290" x="2114550" y="4197350"/>
          <p14:tracePt t="15302" x="2127250" y="4197350"/>
          <p14:tracePt t="15302" x="2146300" y="4203700"/>
          <p14:tracePt t="15320" x="2159000" y="4203700"/>
          <p14:tracePt t="15320" x="2171700" y="4210050"/>
          <p14:tracePt t="15337" x="2184400" y="4203700"/>
          <p14:tracePt t="15337" x="2190750" y="4203700"/>
          <p14:tracePt t="15354" x="2203450" y="4203700"/>
          <p14:tracePt t="15354" x="2216150" y="4197350"/>
          <p14:tracePt t="15354" x="2228850" y="4191000"/>
          <p14:tracePt t="15373" x="2247900" y="4191000"/>
          <p14:tracePt t="15373" x="2260600" y="4184650"/>
          <p14:tracePt t="15387" x="2273300" y="4171950"/>
          <p14:tracePt t="15387" x="2286000" y="4165600"/>
          <p14:tracePt t="15404" x="2298700" y="4159250"/>
          <p14:tracePt t="15404" x="2317750" y="4159250"/>
          <p14:tracePt t="15421" x="2330450" y="4152900"/>
          <p14:tracePt t="15421" x="2362200" y="4140200"/>
          <p14:tracePt t="15438" x="2381250" y="4140200"/>
          <p14:tracePt t="15438" x="2393950" y="4133850"/>
          <p14:tracePt t="15454" x="2406650" y="4133850"/>
          <p14:tracePt t="15454" x="2419350" y="4133850"/>
          <p14:tracePt t="15471" x="2432050" y="4133850"/>
          <p14:tracePt t="15471" x="2438400" y="4140200"/>
          <p14:tracePt t="15488" x="2444750" y="4140200"/>
          <p14:tracePt t="15488" x="2463800" y="4152900"/>
          <p14:tracePt t="15505" x="2463800" y="4159250"/>
          <p14:tracePt t="15505" x="2470150" y="4165600"/>
          <p14:tracePt t="15522" x="2476500" y="4171950"/>
          <p14:tracePt t="15522" x="2476500" y="4178300"/>
          <p14:tracePt t="15538" x="2476500" y="4184650"/>
          <p14:tracePt t="15538" x="2482850" y="4191000"/>
          <p14:tracePt t="15538" x="2482850" y="4197350"/>
          <p14:tracePt t="15557" x="2476500" y="4210050"/>
          <p14:tracePt t="15570" x="2476500" y="4216400"/>
          <p14:tracePt t="15588" x="2470150" y="4216400"/>
          <p14:tracePt t="15604" x="2463800" y="4210050"/>
          <p14:tracePt t="15625" x="2457450" y="4210050"/>
          <p14:tracePt t="15637" x="2451100" y="4203700"/>
          <p14:tracePt t="15654" x="2444750" y="4197350"/>
          <p14:tracePt t="15654" x="2438400" y="4191000"/>
          <p14:tracePt t="15673" x="2432050" y="4171950"/>
          <p14:tracePt t="15673" x="2425700" y="4165600"/>
          <p14:tracePt t="15688" x="2425700" y="4159250"/>
          <p14:tracePt t="15688" x="2425700" y="4152900"/>
          <p14:tracePt t="15705" x="2419350" y="4146550"/>
          <p14:tracePt t="15721" x="2419350" y="4133850"/>
          <p14:tracePt t="15737" x="2432050" y="4133850"/>
          <p14:tracePt t="15754" x="2438400" y="4133850"/>
          <p14:tracePt t="15754" x="2444750" y="4133850"/>
          <p14:tracePt t="15772" x="2451100" y="4133850"/>
          <p14:tracePt t="15772" x="2457450" y="4140200"/>
          <p14:tracePt t="15789" x="2463800" y="4133850"/>
          <p14:tracePt t="15804" x="2476500" y="4133850"/>
          <p14:tracePt t="15804" x="2482850" y="4127500"/>
          <p14:tracePt t="15822" x="2489200" y="4127500"/>
          <p14:tracePt t="15822" x="2495550" y="4133850"/>
          <p14:tracePt t="15839" x="2501900" y="4133850"/>
          <p14:tracePt t="15839" x="2527300" y="4133850"/>
          <p14:tracePt t="15858" x="2540000" y="4133850"/>
          <p14:tracePt t="15858" x="2559050" y="4133850"/>
          <p14:tracePt t="15872" x="2571750" y="4133850"/>
          <p14:tracePt t="15872" x="2584450" y="4133850"/>
          <p14:tracePt t="15890" x="2603500" y="4127500"/>
          <p14:tracePt t="15890" x="2622550" y="4121150"/>
          <p14:tracePt t="15906" x="2635250" y="4114800"/>
          <p14:tracePt t="15906" x="2654300" y="4102100"/>
          <p14:tracePt t="15906" x="2673350" y="4095750"/>
          <p14:tracePt t="15925" x="2692400" y="4089400"/>
          <p14:tracePt t="15938" x="2711450" y="4083050"/>
          <p14:tracePt t="15938" x="2755900" y="4070350"/>
          <p14:tracePt t="15956" x="2774950" y="4064000"/>
          <p14:tracePt t="15956" x="2794000" y="4057650"/>
          <p14:tracePt t="15973" x="2819400" y="4051300"/>
          <p14:tracePt t="15973" x="2844800" y="4044950"/>
          <p14:tracePt t="15990" x="2870200" y="4038600"/>
          <p14:tracePt t="15990" x="2895600" y="4032250"/>
          <p14:tracePt t="16006" x="2921000" y="4032250"/>
          <p14:tracePt t="16006" x="2952750" y="4025900"/>
          <p14:tracePt t="16006" x="2978150" y="4025900"/>
          <p14:tracePt t="16026" x="3003550" y="4019550"/>
          <p14:tracePt t="16026" x="3035300" y="4025900"/>
          <p14:tracePt t="16040" x="3060700" y="4025900"/>
          <p14:tracePt t="16040" x="3086100" y="4025900"/>
          <p14:tracePt t="16056" x="3111500" y="4032250"/>
          <p14:tracePt t="16056" x="3136900" y="4038600"/>
          <p14:tracePt t="16073" x="3155950" y="4038600"/>
          <p14:tracePt t="16073" x="3181350" y="4051300"/>
          <p14:tracePt t="16090" x="3206750" y="4057650"/>
          <p14:tracePt t="16090" x="3251200" y="4076700"/>
          <p14:tracePt t="16107" x="3270250" y="4089400"/>
          <p14:tracePt t="16107" x="3289300" y="4095750"/>
          <p14:tracePt t="16123" x="3308350" y="4102100"/>
          <p14:tracePt t="16123" x="3321050" y="4114800"/>
          <p14:tracePt t="16141" x="3333750" y="4121150"/>
          <p14:tracePt t="16141" x="3359150" y="4133850"/>
          <p14:tracePt t="16157" x="3365500" y="4140200"/>
          <p14:tracePt t="16157" x="3371850" y="4140200"/>
          <p14:tracePt t="16174" x="3384550" y="4146550"/>
          <p14:tracePt t="16189" x="3378200" y="4140200"/>
          <p14:tracePt t="16212" x="3371850" y="4133850"/>
          <p14:tracePt t="16225" x="3365500" y="4127500"/>
          <p14:tracePt t="16225" x="3352800" y="4121150"/>
          <p14:tracePt t="16241" x="3340100" y="4114800"/>
          <p14:tracePt t="16241" x="3327400" y="4114800"/>
          <p14:tracePt t="16257" x="3308350" y="4114800"/>
          <p14:tracePt t="16257" x="3289300" y="4114800"/>
          <p14:tracePt t="16274" x="3270250" y="4114800"/>
          <p14:tracePt t="16274" x="3244850" y="4121150"/>
          <p14:tracePt t="16274" x="3219450" y="4121150"/>
          <p14:tracePt t="16293" x="3187700" y="4127500"/>
          <p14:tracePt t="16306" x="3162300" y="4133850"/>
          <p14:tracePt t="16306" x="3136900" y="4140200"/>
          <p14:tracePt t="16325" x="3079750" y="4146550"/>
          <p14:tracePt t="16325" x="3060700" y="4146550"/>
          <p14:tracePt t="16341" x="3035300" y="4146550"/>
          <p14:tracePt t="16341" x="3009900" y="4146550"/>
          <p14:tracePt t="16357" x="2984500" y="4146550"/>
          <p14:tracePt t="16357" x="2965450" y="4140200"/>
          <p14:tracePt t="16374" x="2940050" y="4133850"/>
          <p14:tracePt t="16374" x="2914650" y="4133850"/>
          <p14:tracePt t="16374" x="2895600" y="4127500"/>
          <p14:tracePt t="16393" x="2870200" y="4127500"/>
          <p14:tracePt t="16393" x="2844800" y="4133850"/>
          <p14:tracePt t="16407" x="2825750" y="4133850"/>
          <p14:tracePt t="16407" x="2800350" y="4140200"/>
          <p14:tracePt t="16424" x="2781300" y="4146550"/>
          <p14:tracePt t="16424" x="2755900" y="4152900"/>
          <p14:tracePt t="16441" x="2736850" y="4159250"/>
          <p14:tracePt t="16441" x="2692400" y="4178300"/>
          <p14:tracePt t="16458" x="2673350" y="4191000"/>
          <p14:tracePt t="16458" x="2647950" y="4203700"/>
          <p14:tracePt t="16474" x="2628900" y="4216400"/>
          <p14:tracePt t="16474" x="2609850" y="4229100"/>
          <p14:tracePt t="16491" x="2590800" y="4248150"/>
          <p14:tracePt t="16491" x="2565400" y="4267200"/>
          <p14:tracePt t="16508" x="2546350" y="4286250"/>
          <p14:tracePt t="16508" x="2514600" y="4330700"/>
          <p14:tracePt t="16526" x="2501900" y="4356100"/>
          <p14:tracePt t="16526" x="2489200" y="4375150"/>
          <p14:tracePt t="16542" x="2476500" y="4394200"/>
          <p14:tracePt t="16542" x="2463800" y="4413250"/>
          <p14:tracePt t="16558" x="2457450" y="4432300"/>
          <p14:tracePt t="16558" x="2451100" y="4445000"/>
          <p14:tracePt t="16558" x="2444750" y="4451350"/>
          <p14:tracePt t="16577" x="2444750" y="4457700"/>
          <p14:tracePt t="16590" x="2444750" y="4451350"/>
          <p14:tracePt t="16616" x="2444750" y="4438650"/>
          <p14:tracePt t="16625" x="2451100" y="4432300"/>
          <p14:tracePt t="16642" x="2616200" y="4324350"/>
          <p14:tracePt t="16715" x="2660650" y="4318000"/>
          <p14:tracePt t="16720" x="2705100" y="4311650"/>
          <p14:tracePt t="16728" x="2755900" y="4305300"/>
          <p14:tracePt t="16740" x="2927350" y="4292600"/>
          <p14:tracePt t="16758" x="3048000" y="4286250"/>
          <p14:tracePt t="16774" x="3168650" y="4286250"/>
          <p14:tracePt t="16791" x="3289300" y="4286250"/>
          <p14:tracePt t="16808" x="3473450" y="4298950"/>
          <p14:tracePt t="16825" x="3600450" y="4305300"/>
          <p14:tracePt t="16841" x="3727450" y="4311650"/>
          <p14:tracePt t="16858" x="3854450" y="4318000"/>
          <p14:tracePt t="16858" x="3917950" y="4324350"/>
          <p14:tracePt t="16877" x="4044950" y="4330700"/>
          <p14:tracePt t="16893" x="4171950" y="4343400"/>
          <p14:tracePt t="16908" x="4305300" y="4356100"/>
          <p14:tracePt t="16925" x="4438650" y="4362450"/>
          <p14:tracePt t="16941" x="4565650" y="4368800"/>
          <p14:tracePt t="16958" x="4692650" y="4375150"/>
          <p14:tracePt t="16958" x="4756150" y="4375150"/>
          <p14:tracePt t="16977" x="4876800" y="4375150"/>
          <p14:tracePt t="16993" x="4991100" y="4375150"/>
          <p14:tracePt t="17008" x="5105400" y="4375150"/>
          <p14:tracePt t="17008" x="5156200" y="4375150"/>
          <p14:tracePt t="17029" x="5213350" y="4375150"/>
          <p14:tracePt t="17041" x="5359400" y="4375150"/>
          <p14:tracePt t="17059" x="5454650" y="4375150"/>
          <p14:tracePt t="17075" x="5537200" y="4375150"/>
          <p14:tracePt t="17092" x="5607050" y="4375150"/>
          <p14:tracePt t="17109" x="5689600" y="4368800"/>
          <p14:tracePt t="17125" x="5734050" y="4362450"/>
          <p14:tracePt t="17142" x="5759450" y="4349750"/>
          <p14:tracePt t="17159" x="5791200" y="4337050"/>
          <p14:tracePt t="17177" x="5797550" y="4337050"/>
          <p14:tracePt t="17192" x="5791200" y="4337050"/>
          <p14:tracePt t="17224" x="5778500" y="4330700"/>
          <p14:tracePt t="17232" x="5759450" y="4324350"/>
          <p14:tracePt t="17242" x="5734050" y="4318000"/>
          <p14:tracePt t="17242" x="5676900" y="4305300"/>
          <p14:tracePt t="17261" x="5645150" y="4298950"/>
          <p14:tracePt t="17261" x="5607050" y="4292600"/>
          <p14:tracePt t="17277" x="5562600" y="4292600"/>
          <p14:tracePt t="17277" x="5524500" y="4292600"/>
          <p14:tracePt t="17294" x="5480050" y="4292600"/>
          <p14:tracePt t="17294" x="5441950" y="4292600"/>
          <p14:tracePt t="17310" x="5403850" y="4298950"/>
          <p14:tracePt t="17310" x="5372100" y="4305300"/>
          <p14:tracePt t="17310" x="5340350" y="4311650"/>
          <p14:tracePt t="17329" x="5314950" y="4318000"/>
          <p14:tracePt t="17329" x="5283200" y="4324350"/>
          <p14:tracePt t="17345" x="5257800" y="4330700"/>
          <p14:tracePt t="17345" x="5232400" y="4343400"/>
          <p14:tracePt t="17361" x="5213350" y="4356100"/>
          <p14:tracePt t="17361" x="5187950" y="4362450"/>
          <p14:tracePt t="17377" x="5168900" y="4375150"/>
          <p14:tracePt t="17377" x="5149850" y="4394200"/>
          <p14:tracePt t="17394" x="5130800" y="4400550"/>
          <p14:tracePt t="17394" x="5111750" y="4413250"/>
          <p14:tracePt t="17394" x="5099050" y="4425950"/>
          <p14:tracePt t="17413" x="5080000" y="4438650"/>
          <p14:tracePt t="17413" x="5067300" y="4451350"/>
          <p14:tracePt t="17428" x="5054600" y="4457700"/>
          <p14:tracePt t="17428" x="5041900" y="4470400"/>
          <p14:tracePt t="17444" x="5022850" y="4476750"/>
          <p14:tracePt t="17444" x="5010150" y="4483100"/>
          <p14:tracePt t="17461" x="4997450" y="4489450"/>
          <p14:tracePt t="17461" x="4972050" y="4495800"/>
          <p14:tracePt t="17477" x="4959350" y="4495800"/>
          <p14:tracePt t="17477" x="4953000" y="4495800"/>
          <p14:tracePt t="17494" x="4940300" y="4502150"/>
          <p14:tracePt t="17494" x="4933950" y="4502150"/>
          <p14:tracePt t="17511" x="4921250" y="4502150"/>
          <p14:tracePt t="17511" x="4914900" y="4502150"/>
          <p14:tracePt t="17528" x="4908550" y="4508500"/>
          <p14:tracePt t="17528" x="4895850" y="4508500"/>
          <p14:tracePt t="17545" x="4889500" y="4508500"/>
          <p14:tracePt t="17545" x="4883150" y="4508500"/>
          <p14:tracePt t="17561" x="4876800" y="4514850"/>
          <p14:tracePt t="17561" x="4870450" y="4514850"/>
          <p14:tracePt t="17578" x="4864100" y="4514850"/>
          <p14:tracePt t="17578" x="4857750" y="4514850"/>
          <p14:tracePt t="17578" x="4851400" y="4514850"/>
          <p14:tracePt t="17597" x="4845050" y="4508500"/>
          <p14:tracePt t="17610" x="4838700" y="4508500"/>
          <p14:tracePt t="17610" x="4819650" y="4508500"/>
          <p14:tracePt t="17629" x="4813300" y="4508500"/>
          <p14:tracePt t="17629" x="4806950" y="4508500"/>
          <p14:tracePt t="17645" x="4800600" y="4508500"/>
          <p14:tracePt t="17645" x="4787900" y="4502150"/>
          <p14:tracePt t="17662" x="4781550" y="4502150"/>
          <p14:tracePt t="17662" x="4775200" y="4502150"/>
          <p14:tracePt t="17662" x="4768850" y="4502150"/>
          <p14:tracePt t="17681" x="4762500" y="4502150"/>
          <p14:tracePt t="17693" x="4756150" y="4502150"/>
          <p14:tracePt t="17693" x="4749800" y="4502150"/>
          <p14:tracePt t="17713" x="4737100" y="4495800"/>
          <p14:tracePt t="17713" x="4730750" y="4495800"/>
          <p14:tracePt t="17728" x="4724400" y="4495800"/>
          <p14:tracePt t="17728" x="4718050" y="4495800"/>
          <p14:tracePt t="17745" x="4711700" y="4502150"/>
          <p14:tracePt t="17760" x="4705350" y="4502150"/>
          <p14:tracePt t="17777" x="4705350" y="4495800"/>
          <p14:tracePt t="17800" x="4705350" y="4489450"/>
          <p14:tracePt t="17816" x="4705350" y="4483100"/>
          <p14:tracePt t="17832" x="4705350" y="4476750"/>
          <p14:tracePt t="17844" x="4705350" y="4470400"/>
          <p14:tracePt t="17861" x="4705350" y="4464050"/>
          <p14:tracePt t="17877" x="4711700" y="4451350"/>
          <p14:tracePt t="17894" x="4711700" y="4445000"/>
          <p14:tracePt t="17911" x="4718050" y="4445000"/>
          <p14:tracePt t="17929" x="4724400" y="4445000"/>
          <p14:tracePt t="17944" x="4730750" y="4438650"/>
          <p14:tracePt t="17965" x="4730750" y="4432300"/>
          <p14:tracePt t="17996" x="4737100" y="4419600"/>
          <p14:tracePt t="18012" x="4743450" y="4419600"/>
          <p14:tracePt t="18076" x="4737100" y="4419600"/>
          <p14:tracePt t="18132" x="4730750" y="4419600"/>
          <p14:tracePt t="18160" x="4724400" y="4425950"/>
          <p14:tracePt t="18184" x="4718050" y="4432300"/>
          <p14:tracePt t="18204" x="4711700" y="4438650"/>
          <p14:tracePt t="18244" x="4705350" y="4438650"/>
          <p14:tracePt t="18272" x="4705350" y="4432300"/>
          <p14:tracePt t="18316" x="4711700" y="4432300"/>
          <p14:tracePt t="18356" x="4718050" y="4425950"/>
          <p14:tracePt t="18444" x="4718050" y="4419600"/>
          <p14:tracePt t="18460" x="4711700" y="4413250"/>
          <p14:tracePt t="18495" x="4718050" y="4419600"/>
          <p14:tracePt t="18544" x="4718050" y="4413250"/>
          <p14:tracePt t="18596" x="4718050" y="4406900"/>
          <p14:tracePt t="18632" x="4724400" y="4406900"/>
          <p14:tracePt t="18700" x="4730750" y="4406900"/>
          <p14:tracePt t="18716" x="4737100" y="4400550"/>
          <p14:tracePt t="18732" x="4743450" y="4400550"/>
          <p14:tracePt t="18744" x="4756150" y="4394200"/>
          <p14:tracePt t="18759" x="4762500" y="4387850"/>
          <p14:tracePt t="18775" x="4768850" y="4387850"/>
          <p14:tracePt t="18803" x="4775200" y="4387850"/>
          <p14:tracePt t="18827" x="4768850" y="4387850"/>
          <p14:tracePt t="18976" x="4762500" y="4394200"/>
          <p14:tracePt t="19084" x="4768850" y="4387850"/>
          <p14:tracePt t="19264" x="4775200" y="4381500"/>
          <p14:tracePt t="19376" x="4768850" y="4375150"/>
          <p14:tracePt t="19436" x="4762500" y="4381500"/>
          <p14:tracePt t="19464" x="4756150" y="4375150"/>
          <p14:tracePt t="19488" x="4749800" y="4375150"/>
          <p14:tracePt t="19512" x="4743450" y="4375150"/>
          <p14:tracePt t="19532" x="4737100" y="4375150"/>
          <p14:tracePt t="19573" x="4730750" y="4375150"/>
          <p14:tracePt t="19592" x="4724400" y="4375150"/>
          <p14:tracePt t="19608" x="4718050" y="4375150"/>
          <p14:tracePt t="19624" x="4711700" y="4368800"/>
          <p14:tracePt t="19636" x="4705350" y="4368800"/>
          <p14:tracePt t="19668" x="4699000" y="4362450"/>
          <p14:tracePt t="19684" x="4692650" y="4362450"/>
          <p14:tracePt t="19696" x="4686300" y="4362450"/>
          <p14:tracePt t="19712" x="4679950" y="4356100"/>
          <p14:tracePt t="19744" x="4673600" y="4356100"/>
          <p14:tracePt t="19756" x="4667250" y="4349750"/>
          <p14:tracePt t="19780" x="4660900" y="4343400"/>
          <p14:tracePt t="19812" x="4654550" y="4343400"/>
          <p14:tracePt t="19848" x="4654550" y="4337050"/>
          <p14:tracePt t="19892" x="4654550" y="4330700"/>
          <p14:tracePt t="19932" x="4660900" y="4324350"/>
          <p14:tracePt t="19952" x="4667250" y="4324350"/>
          <p14:tracePt t="19976" x="4667250" y="4318000"/>
          <p14:tracePt t="19992" x="4673600" y="4311650"/>
          <p14:tracePt t="20004" x="4679950" y="4305300"/>
          <p14:tracePt t="20020" x="4686300" y="4298950"/>
          <p14:tracePt t="20044" x="4686300" y="4292600"/>
          <p14:tracePt t="20064" x="4692650" y="4292600"/>
          <p14:tracePt t="20096" x="4699000" y="4286250"/>
          <p14:tracePt t="20141" x="4699000" y="4279900"/>
          <p14:tracePt t="20184" x="4699000" y="4273550"/>
          <p14:tracePt t="20208" x="4699000" y="4267200"/>
          <p14:tracePt t="20236" x="4705350" y="4267200"/>
          <p14:tracePt t="20336" x="4705350" y="4260850"/>
          <p14:tracePt t="20372" x="4711700" y="4260850"/>
          <p14:tracePt t="20404" x="4718050" y="4260850"/>
          <p14:tracePt t="20456" x="4724400" y="4254500"/>
          <p14:tracePt t="20484" x="4730750" y="4248150"/>
          <p14:tracePt t="20532" x="4737100" y="4248150"/>
          <p14:tracePt t="20552" x="4743450" y="4241800"/>
          <p14:tracePt t="20596" x="4749800" y="4241800"/>
          <p14:tracePt t="20688" x="4756150" y="4235450"/>
          <p14:tracePt t="20868" x="4762500" y="4235450"/>
          <p14:tracePt t="21004" x="4768850" y="4235450"/>
          <p14:tracePt t="21015" x="4775200" y="4235450"/>
          <p14:tracePt t="21032" x="4781550" y="4229100"/>
          <p14:tracePt t="21048" x="4787900" y="4229100"/>
          <p14:tracePt t="21072" x="4794250" y="4229100"/>
          <p14:tracePt t="21092" x="4794250" y="4222750"/>
          <p14:tracePt t="21124" x="4787900" y="4222750"/>
          <p14:tracePt t="21192" x="4781550" y="4229100"/>
          <p14:tracePt t="21228" x="4775200" y="4229100"/>
          <p14:tracePt t="21324" x="4781550" y="4235450"/>
          <p14:tracePt t="21519" x="4787900" y="4235450"/>
          <p14:tracePt t="21812" x="4794250" y="4235450"/>
          <p14:tracePt t="21872" x="4794250" y="4229100"/>
          <p14:tracePt t="22728" x="4787900" y="4229100"/>
          <p14:tracePt t="22796" x="4781550" y="4229100"/>
          <p14:tracePt t="22824" x="4787900" y="4235450"/>
          <p14:tracePt t="22944" x="4781550" y="4241800"/>
          <p14:tracePt t="22976" x="4775200" y="4248150"/>
          <p14:tracePt t="23012" x="4768850" y="4254500"/>
          <p14:tracePt t="23028" x="4762500" y="4254500"/>
          <p14:tracePt t="23044" x="4756150" y="4254500"/>
          <p14:tracePt t="23065" x="4749800" y="4248150"/>
          <p14:tracePt t="23104" x="4756150" y="4241800"/>
          <p14:tracePt t="23132" x="4762500" y="4241800"/>
          <p14:tracePt t="23244" x="4768850" y="4235450"/>
          <p14:tracePt t="23284" x="4775200" y="4235450"/>
          <p14:tracePt t="23304" x="4781550" y="4229100"/>
          <p14:tracePt t="23320" x="4787900" y="4229100"/>
          <p14:tracePt t="23336" x="4794250" y="4222750"/>
          <p14:tracePt t="23344" x="4800600" y="4222750"/>
          <p14:tracePt t="23352" x="4806950" y="4222750"/>
          <p14:tracePt t="23362" x="4813300" y="4222750"/>
          <p14:tracePt t="23362" x="4819650" y="4216400"/>
          <p14:tracePt t="23380" x="4826000" y="4216400"/>
          <p14:tracePt t="23380" x="4832350" y="4216400"/>
          <p14:tracePt t="23397" x="4838700" y="4216400"/>
          <p14:tracePt t="23397" x="4845050" y="4216400"/>
          <p14:tracePt t="23414" x="4851400" y="4216400"/>
          <p14:tracePt t="23429" x="4857750" y="4216400"/>
          <p14:tracePt t="23429" x="4864100" y="4222750"/>
          <p14:tracePt t="23429" x="4870450" y="4222750"/>
          <p14:tracePt t="23449" x="4876800" y="4222750"/>
          <p14:tracePt t="23462" x="4883150" y="4229100"/>
          <p14:tracePt t="23479" x="4889500" y="4235450"/>
          <p14:tracePt t="23479" x="4895850" y="4235450"/>
          <p14:tracePt t="23498" x="4908550" y="4241800"/>
          <p14:tracePt t="23512" x="4914900" y="4241800"/>
          <p14:tracePt t="23529" x="4921250" y="4248150"/>
          <p14:tracePt t="23546" x="4927600" y="4248150"/>
          <p14:tracePt t="23563" x="4933950" y="4254500"/>
          <p14:tracePt t="23579" x="4927600" y="4260850"/>
          <p14:tracePt t="23596" x="4921250" y="4260850"/>
          <p14:tracePt t="23613" x="4914900" y="4267200"/>
          <p14:tracePt t="23629" x="4908550" y="4267200"/>
          <p14:tracePt t="23629" x="4895850" y="4267200"/>
          <p14:tracePt t="23648" x="4889500" y="4267200"/>
          <p14:tracePt t="23648" x="4857750" y="4267200"/>
          <p14:tracePt t="23665" x="4845050" y="4273550"/>
          <p14:tracePt t="23665" x="4826000" y="4273550"/>
          <p14:tracePt t="23681" x="4800600" y="4273550"/>
          <p14:tracePt t="23681" x="4768850" y="4279900"/>
          <p14:tracePt t="23698" x="4737100" y="4286250"/>
          <p14:tracePt t="23698" x="4699000" y="4292600"/>
          <p14:tracePt t="23698" x="4654550" y="4298950"/>
          <p14:tracePt t="23717" x="4610100" y="4305300"/>
          <p14:tracePt t="23730" x="4552950" y="4305300"/>
          <p14:tracePt t="23730" x="4425950" y="4318000"/>
          <p14:tracePt t="23748" x="4349750" y="4324350"/>
          <p14:tracePt t="23748" x="4273550" y="4324350"/>
          <p14:tracePt t="23765" x="4191000" y="4330700"/>
          <p14:tracePt t="23765" x="4102100" y="4330700"/>
          <p14:tracePt t="23781" x="4013200" y="4330700"/>
          <p14:tracePt t="23781" x="3924300" y="4330700"/>
          <p14:tracePt t="23798" x="3829050" y="4337050"/>
          <p14:tracePt t="23798" x="3733800" y="4337050"/>
          <p14:tracePt t="23798" x="3638550" y="4337050"/>
          <p14:tracePt t="23817" x="3543300" y="4337050"/>
          <p14:tracePt t="23830" x="3448050" y="4330700"/>
          <p14:tracePt t="23830" x="3251200" y="4330700"/>
          <p14:tracePt t="23848" x="3143250" y="4330700"/>
          <p14:tracePt t="23848" x="3041650" y="4330700"/>
          <p14:tracePt t="23865" x="2927350" y="4330700"/>
          <p14:tracePt t="23865" x="2813050" y="4330700"/>
          <p14:tracePt t="23882" x="2698750" y="4330700"/>
          <p14:tracePt t="23882" x="2476500" y="4337050"/>
          <p14:tracePt t="23899" x="2362200" y="4337050"/>
          <p14:tracePt t="23899" x="2254250" y="4343400"/>
          <p14:tracePt t="23915" x="2152650" y="4343400"/>
          <p14:tracePt t="23915" x="2051050" y="4343400"/>
          <p14:tracePt t="23932" x="1949450" y="4349750"/>
          <p14:tracePt t="23932" x="1758950" y="4349750"/>
          <p14:tracePt t="23949" x="1663700" y="4349750"/>
          <p14:tracePt t="23949" x="1581150" y="4343400"/>
          <p14:tracePt t="23965" x="1504950" y="4343400"/>
          <p14:tracePt t="23965" x="1428750" y="4337050"/>
          <p14:tracePt t="23982" x="1358900" y="4337050"/>
          <p14:tracePt t="23982" x="1295400" y="4337050"/>
          <p14:tracePt t="23999" x="1231900" y="4343400"/>
          <p14:tracePt t="23999" x="1130300" y="4349750"/>
          <p14:tracePt t="24018" x="1085850" y="4356100"/>
          <p14:tracePt t="24018" x="1047750" y="4368800"/>
          <p14:tracePt t="24033" x="1009650" y="4375150"/>
          <p14:tracePt t="24033" x="977900" y="4381500"/>
          <p14:tracePt t="24049" x="952500" y="4387850"/>
          <p14:tracePt t="24049" x="927100" y="4394200"/>
          <p14:tracePt t="24066" x="901700" y="4394200"/>
          <p14:tracePt t="24066" x="882650" y="4400550"/>
          <p14:tracePt t="24066" x="863600" y="4400550"/>
          <p14:tracePt t="24085" x="850900" y="4406900"/>
          <p14:tracePt t="24098" x="831850" y="4406900"/>
          <p14:tracePt t="24098" x="812800" y="4413250"/>
          <p14:tracePt t="24117" x="806450" y="4413250"/>
          <p14:tracePt t="24117" x="793750" y="4419600"/>
          <p14:tracePt t="24133" x="787400" y="4419600"/>
          <p14:tracePt t="24133" x="781050" y="4425950"/>
          <p14:tracePt t="24149" x="774700" y="4425950"/>
          <p14:tracePt t="24149" x="762000" y="4432300"/>
          <p14:tracePt t="24166" x="755650" y="4432300"/>
          <p14:tracePt t="24166" x="749300" y="4432300"/>
          <p14:tracePt t="24166" x="736600" y="4419600"/>
          <p14:tracePt t="24185" x="730250" y="4413250"/>
          <p14:tracePt t="24185" x="704850" y="4387850"/>
          <p14:tracePt t="24199" x="685800" y="4368800"/>
          <p14:tracePt t="24216" x="444500" y="4083050"/>
          <p14:tracePt t="24291" x="444500" y="4064000"/>
          <p14:tracePt t="24296" x="450850" y="4032250"/>
          <p14:tracePt t="24304" x="476250" y="3975100"/>
          <p14:tracePt t="24316" x="533400" y="3911600"/>
          <p14:tracePt t="24332" x="615950" y="3860800"/>
          <p14:tracePt t="24349" x="736600" y="3816350"/>
          <p14:tracePt t="24366" x="882650" y="3790950"/>
          <p14:tracePt t="24366" x="965200" y="3778250"/>
          <p14:tracePt t="24385" x="1143000" y="3765550"/>
          <p14:tracePt t="24400" x="1333500" y="3752850"/>
          <p14:tracePt t="24416" x="1511300" y="3759200"/>
          <p14:tracePt t="24433" x="1682750" y="3784600"/>
          <p14:tracePt t="24449" x="1822450" y="3822700"/>
          <p14:tracePt t="24466" x="1943100" y="3873500"/>
          <p14:tracePt t="24466" x="1987550" y="3898900"/>
          <p14:tracePt t="24485" x="2070100" y="3949700"/>
          <p14:tracePt t="24499" x="2120900" y="3994150"/>
          <p14:tracePt t="24517" x="2146300" y="4038600"/>
          <p14:tracePt t="24533" x="2133600" y="4121150"/>
          <p14:tracePt t="24550" x="2101850" y="4184650"/>
          <p14:tracePt t="24566" x="2051050" y="4241800"/>
          <p14:tracePt t="24583" x="1987550" y="4298950"/>
          <p14:tracePt t="24600" x="1879600" y="4362450"/>
          <p14:tracePt t="24617" x="1797050" y="4400550"/>
          <p14:tracePt t="24633" x="1714500" y="4432300"/>
          <p14:tracePt t="24650" x="1638300" y="4464050"/>
          <p14:tracePt t="24650" x="1600200" y="4483100"/>
          <p14:tracePt t="24669" x="1536700" y="4508500"/>
          <p14:tracePt t="24684" x="1473200" y="4521200"/>
          <p14:tracePt t="24700" x="1416050" y="4533900"/>
          <p14:tracePt t="24717" x="1371600" y="4540250"/>
          <p14:tracePt t="24734" x="1327150" y="4533900"/>
          <p14:tracePt t="24750" x="1282700" y="4521200"/>
          <p14:tracePt t="24750" x="1263650" y="4514850"/>
          <p14:tracePt t="24768" x="1231900" y="4495800"/>
          <p14:tracePt t="24785" x="1200150" y="4483100"/>
          <p14:tracePt t="24800" x="1174750" y="4470400"/>
          <p14:tracePt t="24817" x="1155700" y="4464050"/>
          <p14:tracePt t="24834" x="1130300" y="4457700"/>
          <p14:tracePt t="24851" x="1117600" y="4451350"/>
          <p14:tracePt t="24867" x="1098550" y="4445000"/>
          <p14:tracePt t="24884" x="1085850" y="4432300"/>
          <p14:tracePt t="24901" x="1073150" y="4432300"/>
          <p14:tracePt t="24917" x="1066800" y="4432300"/>
          <p14:tracePt t="24934" x="1060450" y="4438650"/>
          <p14:tracePt t="24951" x="1066800" y="4451350"/>
          <p14:tracePt t="24969" x="1066800" y="4445000"/>
          <p14:tracePt t="25028" x="1073150" y="4438650"/>
          <p14:tracePt t="25052" x="1079500" y="4438650"/>
          <p14:tracePt t="25068" x="1079500" y="4445000"/>
          <p14:tracePt t="25083" x="1085850" y="4438650"/>
          <p14:tracePt t="25112" x="1085850" y="4432300"/>
          <p14:tracePt t="25128" x="1079500" y="4425950"/>
          <p14:tracePt t="25144" x="1079500" y="4419600"/>
          <p14:tracePt t="25156" x="1085850" y="4419600"/>
          <p14:tracePt t="25180" x="1092200" y="4413250"/>
          <p14:tracePt t="25204" x="1092200" y="4406900"/>
          <p14:tracePt t="25224" x="1092200" y="4400550"/>
          <p14:tracePt t="25240" x="1092200" y="4394200"/>
          <p14:tracePt t="25256" x="1092200" y="4387850"/>
          <p14:tracePt t="25268" x="1092200" y="4381500"/>
          <p14:tracePt t="25284" x="1092200" y="4375150"/>
          <p14:tracePt t="25316" x="1092200" y="4368800"/>
          <p14:tracePt t="25392" x="1092200" y="4362450"/>
          <p14:tracePt t="25444" x="1098550" y="4362450"/>
          <p14:tracePt t="25456" x="1104900" y="4362450"/>
          <p14:tracePt t="25472" x="1111250" y="4362450"/>
          <p14:tracePt t="25488" x="1117600" y="4356100"/>
          <p14:tracePt t="25508" x="1117600" y="4349750"/>
          <p14:tracePt t="25531" x="1123950" y="4343400"/>
          <p14:tracePt t="25576" x="1130300" y="4337050"/>
          <p14:tracePt t="25600" x="1136650" y="4337050"/>
          <p14:tracePt t="25616" x="1149350" y="4337050"/>
          <p14:tracePt t="25628" x="1155700" y="4343400"/>
          <p14:tracePt t="25636" x="1168400" y="4349750"/>
          <p14:tracePt t="25653" x="1181100" y="4356100"/>
          <p14:tracePt t="25671" x="1193800" y="4362450"/>
          <p14:tracePt t="25686" x="1200150" y="4368800"/>
          <p14:tracePt t="25703" x="1212850" y="4368800"/>
          <p14:tracePt t="25703" x="1219200" y="4368800"/>
          <p14:tracePt t="25721" x="1231900" y="4368800"/>
          <p14:tracePt t="25721" x="1238250" y="4362450"/>
          <p14:tracePt t="25738" x="1250950" y="4362450"/>
          <p14:tracePt t="25738" x="1263650" y="4356100"/>
          <p14:tracePt t="25754" x="1276350" y="4356100"/>
          <p14:tracePt t="25754" x="1295400" y="4349750"/>
          <p14:tracePt t="25754" x="1308100" y="4349750"/>
          <p14:tracePt t="25773" x="1320800" y="4343400"/>
          <p14:tracePt t="25773" x="1339850" y="4337050"/>
          <p14:tracePt t="25789" x="1358900" y="4330700"/>
          <p14:tracePt t="25789" x="1377950" y="4330700"/>
          <p14:tracePt t="25805" x="1403350" y="4324350"/>
          <p14:tracePt t="25805" x="1428750" y="4318000"/>
          <p14:tracePt t="25821" x="1454150" y="4311650"/>
          <p14:tracePt t="25821" x="1479550" y="4305300"/>
          <p14:tracePt t="25838" x="1504950" y="4298950"/>
          <p14:tracePt t="25838" x="1536700" y="4292600"/>
          <p14:tracePt t="25838" x="1568450" y="4286250"/>
          <p14:tracePt t="25857" x="1600200" y="4279900"/>
          <p14:tracePt t="25857" x="1631950" y="4273550"/>
          <p14:tracePt t="25871" x="1670050" y="4267200"/>
          <p14:tracePt t="25871" x="1708150" y="4267200"/>
          <p14:tracePt t="25888" x="1746250" y="4267200"/>
          <p14:tracePt t="25888" x="1790700" y="4267200"/>
          <p14:tracePt t="25905" x="1835150" y="4267200"/>
          <p14:tracePt t="25905" x="1879600" y="4273550"/>
          <p14:tracePt t="25922" x="1930400" y="4273550"/>
          <p14:tracePt t="25922" x="2032000" y="4286250"/>
          <p14:tracePt t="25939" x="2089150" y="4292600"/>
          <p14:tracePt t="25939" x="2139950" y="4298950"/>
          <p14:tracePt t="25955" x="2190750" y="4305300"/>
          <p14:tracePt t="25955" x="2247900" y="4311650"/>
          <p14:tracePt t="25972" x="2298700" y="4324350"/>
          <p14:tracePt t="25972" x="2406650" y="4343400"/>
          <p14:tracePt t="25989" x="2457450" y="4349750"/>
          <p14:tracePt t="25989" x="2514600" y="4362450"/>
          <p14:tracePt t="26005" x="2565400" y="4368800"/>
          <p14:tracePt t="26005" x="2616200" y="4375150"/>
          <p14:tracePt t="26024" x="2667000" y="4381500"/>
          <p14:tracePt t="26024" x="2717800" y="4387850"/>
          <p14:tracePt t="26039" x="2768600" y="4394200"/>
          <p14:tracePt t="26039" x="2851150" y="4400550"/>
          <p14:tracePt t="26057" x="2889250" y="4400550"/>
          <p14:tracePt t="26057" x="2927350" y="4406900"/>
          <p14:tracePt t="26072" x="2952750" y="4406900"/>
          <p14:tracePt t="26072" x="2978150" y="4400550"/>
          <p14:tracePt t="26089" x="2997200" y="4400550"/>
          <p14:tracePt t="26089" x="3016250" y="4394200"/>
          <p14:tracePt t="26106" x="3028950" y="4387850"/>
          <p14:tracePt t="26106" x="3035300" y="4381500"/>
          <p14:tracePt t="26122" x="3035300" y="4368800"/>
          <p14:tracePt t="26122" x="3035300" y="4356100"/>
          <p14:tracePt t="26141" x="3035300" y="4343400"/>
          <p14:tracePt t="26141" x="3028950" y="4337050"/>
          <p14:tracePt t="26156" x="3016250" y="4330700"/>
          <p14:tracePt t="26156" x="3009900" y="4330700"/>
          <p14:tracePt t="26173" x="2997200" y="4324350"/>
          <p14:tracePt t="26173" x="2984500" y="4324350"/>
          <p14:tracePt t="26189" x="2978150" y="4324350"/>
          <p14:tracePt t="26189" x="2965450" y="4330700"/>
          <p14:tracePt t="26206" x="2952750" y="4330700"/>
          <p14:tracePt t="26206" x="2940050" y="4337050"/>
          <p14:tracePt t="26206" x="2927350" y="4337050"/>
          <p14:tracePt t="26225" x="2914650" y="4343400"/>
          <p14:tracePt t="26225" x="2908300" y="4343400"/>
          <p14:tracePt t="26239" x="2895600" y="4349750"/>
          <p14:tracePt t="26239" x="2889250" y="4349750"/>
          <p14:tracePt t="26256" x="2882900" y="4349750"/>
          <p14:tracePt t="26272" x="2876550" y="4356100"/>
          <p14:tracePt t="26288" x="2882900" y="4362450"/>
          <p14:tracePt t="26305" x="2889250" y="4362450"/>
          <p14:tracePt t="26305" x="2895600" y="4362450"/>
          <p14:tracePt t="26324" x="2901950" y="4362450"/>
          <p14:tracePt t="26324" x="2908300" y="4362450"/>
          <p14:tracePt t="26339" x="2914650" y="4362450"/>
          <p14:tracePt t="26339" x="2933700" y="4362450"/>
          <p14:tracePt t="26357" x="2940050" y="4362450"/>
          <p14:tracePt t="26357" x="2946400" y="4362450"/>
          <p14:tracePt t="26373" x="2952750" y="4356100"/>
          <p14:tracePt t="26389" x="2959100" y="4356100"/>
          <p14:tracePt t="26405" x="2952750" y="4356100"/>
          <p14:tracePt t="26449" x="2946400" y="4356100"/>
          <p14:tracePt t="26476" x="2940050" y="4356100"/>
          <p14:tracePt t="26492" x="2933700" y="4349750"/>
          <p14:tracePt t="26515" x="2933700" y="4343400"/>
          <p14:tracePt t="26544" x="2940050" y="4343400"/>
          <p14:tracePt t="26560" x="2946400" y="4343400"/>
          <p14:tracePt t="26576" x="2952750" y="4337050"/>
          <p14:tracePt t="26593" x="2959100" y="4330700"/>
          <p14:tracePt t="26604" x="2965450" y="4324350"/>
          <p14:tracePt t="26620" x="2965450" y="4318000"/>
          <p14:tracePt t="26628" x="2971800" y="4311650"/>
          <p14:tracePt t="26639" x="2971800" y="4305300"/>
          <p14:tracePt t="26656" x="2978150" y="4298950"/>
          <p14:tracePt t="26673" x="2971800" y="4292600"/>
          <p14:tracePt t="26740" x="2965450" y="4286250"/>
          <p14:tracePt t="26768" x="2959100" y="4279900"/>
          <p14:tracePt t="26793" x="2952750" y="4279900"/>
          <p14:tracePt t="26824" x="2952750" y="4273550"/>
          <p14:tracePt t="26844" x="2946400" y="4267200"/>
          <p14:tracePt t="26868" x="2946400" y="4260850"/>
          <p14:tracePt t="26884" x="2940050" y="4254500"/>
          <p14:tracePt t="26896" x="2940050" y="4248150"/>
          <p14:tracePt t="26936" x="2940050" y="4241800"/>
          <p14:tracePt t="26965" x="2946400" y="4235450"/>
          <p14:tracePt t="26988" x="2952750" y="4229100"/>
          <p14:tracePt t="27008" x="2959100" y="4229100"/>
          <p14:tracePt t="27032" x="2965450" y="4229100"/>
          <p14:tracePt t="27048" x="2971800" y="4222750"/>
          <p14:tracePt t="27064" x="2978150" y="4216400"/>
          <p14:tracePt t="27076" x="2984500" y="4216400"/>
          <p14:tracePt t="27092" x="2990850" y="4210050"/>
          <p14:tracePt t="27108" x="2997200" y="4203700"/>
          <p14:tracePt t="27124" x="3003550" y="4203700"/>
          <p14:tracePt t="27136" x="3003550" y="4197350"/>
          <p14:tracePt t="27152" x="3003550" y="4191000"/>
          <p14:tracePt t="27168" x="3009900" y="4184650"/>
          <p14:tracePt t="27184" x="3009900" y="4178300"/>
          <p14:tracePt t="27196" x="3016250" y="4171950"/>
          <p14:tracePt t="27220" x="3016250" y="4165600"/>
          <p14:tracePt t="27243" x="3022600" y="4159250"/>
          <p14:tracePt t="27264" x="3022600" y="4152900"/>
          <p14:tracePt t="27280" x="3016250" y="4152900"/>
          <p14:tracePt t="27436" x="3009900" y="4152900"/>
          <p14:tracePt t="27476" x="3003550" y="4152900"/>
          <p14:tracePt t="27488" x="2997200" y="4159250"/>
          <p14:tracePt t="27504" x="2990850" y="4159250"/>
          <p14:tracePt t="27520" x="2984500" y="4165600"/>
          <p14:tracePt t="27536" x="2971800" y="4171950"/>
          <p14:tracePt t="27548" x="2965450" y="4171950"/>
          <p14:tracePt t="27565" x="2965450" y="4178300"/>
          <p14:tracePt t="27581" x="2952750" y="4178300"/>
          <p14:tracePt t="27597" x="2946400" y="4184650"/>
          <p14:tracePt t="27609" x="2940050" y="4184650"/>
          <p14:tracePt t="27626" x="2933700" y="4191000"/>
          <p14:tracePt t="27643" x="2921000" y="4191000"/>
          <p14:tracePt t="27659" x="2921000" y="4197350"/>
          <p14:tracePt t="27676" x="2914650" y="4197350"/>
          <p14:tracePt t="27693" x="2914650" y="4191000"/>
          <p14:tracePt t="27784" x="2921000" y="4197350"/>
          <p14:tracePt t="27804" x="2927350" y="4191000"/>
          <p14:tracePt t="27820" x="2933700" y="4191000"/>
          <p14:tracePt t="27844" x="2940050" y="4191000"/>
          <p14:tracePt t="27880" x="2933700" y="4197350"/>
          <p14:tracePt t="27904" x="2933700" y="4203700"/>
          <p14:tracePt t="27916" x="2927350" y="4210050"/>
          <p14:tracePt t="27940" x="2921000" y="4216400"/>
          <p14:tracePt t="27956" x="2914650" y="4222750"/>
          <p14:tracePt t="28000" x="2921000" y="4229100"/>
          <p14:tracePt t="28023" x="2927350" y="4229100"/>
          <p14:tracePt t="28084" x="2933700" y="4229100"/>
          <p14:tracePt t="28096" x="2940050" y="4222750"/>
          <p14:tracePt t="28112" x="2946400" y="4222750"/>
          <p14:tracePt t="28128" x="2952750" y="4222750"/>
          <p14:tracePt t="28143" x="2952750" y="4216400"/>
          <p14:tracePt t="28157" x="2965450" y="4216400"/>
          <p14:tracePt t="28180" x="2971800" y="4210050"/>
          <p14:tracePt t="28204" x="2971800" y="4203700"/>
          <p14:tracePt t="28216" x="2978150" y="4203700"/>
          <p14:tracePt t="28232" x="2984500" y="4197350"/>
          <p14:tracePt t="28256" x="2984500" y="4191000"/>
          <p14:tracePt t="28276" x="2990850" y="4191000"/>
          <p14:tracePt t="28308" x="2997200" y="4191000"/>
          <p14:tracePt t="28328" x="3003550" y="4197350"/>
          <p14:tracePt t="28352" x="3003550" y="4191000"/>
          <p14:tracePt t="28396" x="3003550" y="4197350"/>
          <p14:tracePt t="28456" x="2997200" y="4197350"/>
          <p14:tracePt t="28523" x="3003550" y="4197350"/>
          <p14:tracePt t="28600" x="3009900" y="4197350"/>
          <p14:tracePt t="28616" x="3009900" y="4191000"/>
          <p14:tracePt t="28628" x="3016250" y="4184650"/>
          <p14:tracePt t="28652" x="3022600" y="4184650"/>
          <p14:tracePt t="28676" x="3028950" y="4178300"/>
          <p14:tracePt t="28696" x="3035300" y="4178300"/>
          <p14:tracePt t="28720" x="3041650" y="4178300"/>
          <p14:tracePt t="28744" x="3048000" y="4178300"/>
          <p14:tracePt t="28756" x="3054350" y="4178300"/>
          <p14:tracePt t="28772" x="3060700" y="4178300"/>
          <p14:tracePt t="28788" x="3067050" y="4171950"/>
          <p14:tracePt t="28804" x="3079750" y="4171950"/>
          <p14:tracePt t="28817" x="3086100" y="4171950"/>
          <p14:tracePt t="28833" x="3086100" y="4178300"/>
          <p14:tracePt t="28848" x="3092450" y="4184650"/>
          <p14:tracePt t="28864" x="3092450" y="4191000"/>
          <p14:tracePt t="28880" x="3098800" y="4197350"/>
          <p14:tracePt t="28880" x="3098800" y="4203700"/>
          <p14:tracePt t="28898" x="3098800" y="4210050"/>
          <p14:tracePt t="28914" x="3105150" y="4216400"/>
          <p14:tracePt t="28930" x="3111500" y="4210050"/>
          <p14:tracePt t="28960" x="3117850" y="4210050"/>
          <p14:tracePt t="28988" x="3124200" y="4203700"/>
          <p14:tracePt t="29004" x="3130550" y="4203700"/>
          <p14:tracePt t="29020" x="3136900" y="4203700"/>
          <p14:tracePt t="29036" x="3143250" y="4203700"/>
          <p14:tracePt t="29048" x="3149600" y="4203700"/>
          <p14:tracePt t="29072" x="3149600" y="4197350"/>
          <p14:tracePt t="29132" x="3155950" y="4197350"/>
          <p14:tracePt t="29176" x="3162300" y="4203700"/>
          <p14:tracePt t="29208" x="3162300" y="4197350"/>
          <p14:tracePt t="29244" x="3168650" y="4203700"/>
          <p14:tracePt t="29328" x="3168650" y="4197350"/>
          <p14:tracePt t="29416" x="3168650" y="4203700"/>
          <p14:tracePt t="29476" x="3175000" y="4203700"/>
          <p14:tracePt t="29527" x="3181350" y="4203700"/>
          <p14:tracePt t="29552" x="3181350" y="4197350"/>
          <p14:tracePt t="29568" x="3187700" y="4191000"/>
          <p14:tracePt t="29587" x="3194050" y="4191000"/>
          <p14:tracePt t="29604" x="3200400" y="4191000"/>
          <p14:tracePt t="29655" x="3206750" y="4191000"/>
          <p14:tracePt t="29704" x="3213100" y="4197350"/>
          <p14:tracePt t="29732" x="3219450" y="4197350"/>
          <p14:tracePt t="29756" x="3225800" y="4203700"/>
          <p14:tracePt t="29768" x="3232150" y="4210050"/>
          <p14:tracePt t="29784" x="3238500" y="4210050"/>
          <p14:tracePt t="29800" x="3244850" y="4210050"/>
          <p14:tracePt t="29815" x="3244850" y="4203700"/>
          <p14:tracePt t="29827" x="3251200" y="4203700"/>
          <p14:tracePt t="29843" x="3257550" y="4203700"/>
          <p14:tracePt t="29852" x="3263900" y="4203700"/>
          <p14:tracePt t="29852" x="3270250" y="4197350"/>
          <p14:tracePt t="29868" x="3276600" y="4203700"/>
          <p14:tracePt t="29868" x="3282950" y="4197350"/>
          <p14:tracePt t="29885" x="3289300" y="4197350"/>
          <p14:tracePt t="29885" x="3295650" y="4197350"/>
          <p14:tracePt t="29901" x="3302000" y="4191000"/>
          <p14:tracePt t="29901" x="3308350" y="4197350"/>
          <p14:tracePt t="29918" x="3314700" y="4197350"/>
          <p14:tracePt t="29918" x="3321050" y="4191000"/>
          <p14:tracePt t="29918" x="3327400" y="4191000"/>
          <p14:tracePt t="29937" x="3333750" y="4191000"/>
          <p14:tracePt t="29937" x="3340100" y="4184650"/>
          <p14:tracePt t="29951" x="3346450" y="4178300"/>
          <p14:tracePt t="29951" x="3352800" y="4178300"/>
          <p14:tracePt t="29968" x="3359150" y="4171950"/>
          <p14:tracePt t="29968" x="3365500" y="4171950"/>
          <p14:tracePt t="29985" x="3371850" y="4165600"/>
          <p14:tracePt t="29985" x="3378200" y="4165600"/>
          <p14:tracePt t="30002" x="3384550" y="4165600"/>
          <p14:tracePt t="30002" x="3397250" y="4165600"/>
          <p14:tracePt t="30020" x="3403600" y="4165600"/>
          <p14:tracePt t="30020" x="3409950" y="4159250"/>
          <p14:tracePt t="30035" x="3416300" y="4159250"/>
          <p14:tracePt t="30050" x="3422650" y="4159250"/>
          <p14:tracePt t="30067" x="3422650" y="4152900"/>
          <p14:tracePt t="30084" x="3429000" y="4159250"/>
          <p14:tracePt t="30128" x="3429000" y="4165600"/>
          <p14:tracePt t="30176" x="3429000" y="4159250"/>
          <p14:tracePt t="30256" x="3435350" y="4159250"/>
          <p14:tracePt t="30280" x="3441700" y="4152900"/>
          <p14:tracePt t="30304" x="3441700" y="4146550"/>
          <p14:tracePt t="30316" x="3448050" y="4146550"/>
          <p14:tracePt t="30332" x="3454400" y="4140200"/>
          <p14:tracePt t="30364" x="3460750" y="4140200"/>
          <p14:tracePt t="30376" x="3467100" y="4133850"/>
          <p14:tracePt t="30400" x="3473450" y="4127500"/>
          <p14:tracePt t="30424" x="3479800" y="4121150"/>
          <p14:tracePt t="30452" x="3486150" y="4114800"/>
          <p14:tracePt t="30488" x="3492500" y="4114800"/>
          <p14:tracePt t="30504" x="3498850" y="4114800"/>
          <p14:tracePt t="30528" x="3505200" y="4102100"/>
          <p14:tracePt t="30544" x="3511550" y="4095750"/>
          <p14:tracePt t="30556" x="3517900" y="4095750"/>
          <p14:tracePt t="30572" x="3524250" y="4095750"/>
          <p14:tracePt t="30596" x="3530600" y="4095750"/>
          <p14:tracePt t="30648" x="3536950" y="4102100"/>
          <p14:tracePt t="30667" x="3536950" y="4108450"/>
          <p14:tracePt t="30684" x="3536950" y="4114800"/>
          <p14:tracePt t="30724" x="3530600" y="4108450"/>
          <p14:tracePt t="30812" x="3524250" y="4108450"/>
          <p14:tracePt t="30856" x="3530600" y="4108450"/>
          <p14:tracePt t="30932" x="3524250" y="4108450"/>
          <p14:tracePt t="31016" x="3524250" y="4114800"/>
          <p14:tracePt t="31036" x="3517900" y="4114800"/>
          <p14:tracePt t="31052" x="3511550" y="4121150"/>
          <p14:tracePt t="31076" x="3505200" y="4121150"/>
          <p14:tracePt t="31096" x="3498850" y="4121150"/>
          <p14:tracePt t="31104" x="3492500" y="4121150"/>
          <p14:tracePt t="31120" x="3486150" y="4121150"/>
          <p14:tracePt t="31128" x="3479800" y="4121150"/>
          <p14:tracePt t="31137" x="3473450" y="4121150"/>
          <p14:tracePt t="31137" x="3467100" y="4121150"/>
          <p14:tracePt t="31137" x="3460750" y="4121150"/>
          <p14:tracePt t="31157" x="3454400" y="4114800"/>
          <p14:tracePt t="31173" x="3448050" y="4114800"/>
          <p14:tracePt t="31173" x="3441700" y="4114800"/>
          <p14:tracePt t="31189" x="3435350" y="4114800"/>
          <p14:tracePt t="31204" x="3429000" y="4108450"/>
          <p14:tracePt t="31221" x="3422650" y="4108450"/>
          <p14:tracePt t="31238" x="3416300" y="4102100"/>
          <p14:tracePt t="31238" x="3416300" y="4095750"/>
          <p14:tracePt t="31257" x="3416300" y="4089400"/>
          <p14:tracePt t="31276" x="3416300" y="4076700"/>
          <p14:tracePt t="31316" x="3422650" y="4070350"/>
          <p14:tracePt t="31336" x="3416300" y="4064000"/>
          <p14:tracePt t="31360" x="3416300" y="4057650"/>
          <p14:tracePt t="31396" x="3409950" y="4057650"/>
          <p14:tracePt t="31412" x="3409950" y="4051300"/>
          <p14:tracePt t="31444" x="3416300" y="4044950"/>
          <p14:tracePt t="31532" x="3416300" y="4038600"/>
          <p14:tracePt t="31592" x="3409950" y="4038600"/>
          <p14:tracePt t="31668" x="3403600" y="4044950"/>
          <p14:tracePt t="31688" x="3397250" y="4044950"/>
          <p14:tracePt t="31704" x="3390900" y="4044950"/>
          <p14:tracePt t="31728" x="3384550" y="4044950"/>
          <p14:tracePt t="31771" x="3390900" y="4044950"/>
          <p14:tracePt t="31884" x="3390900" y="4038600"/>
          <p14:tracePt t="31900" x="3397250" y="4038600"/>
          <p14:tracePt t="31924" x="3403600" y="4038600"/>
          <p14:tracePt t="31968" x="3403600" y="4032250"/>
          <p14:tracePt t="31984" x="3409950" y="4025900"/>
          <p14:tracePt t="31996" x="3409950" y="4019550"/>
          <p14:tracePt t="32012" x="3416300" y="4019550"/>
          <p14:tracePt t="32036" x="3422650" y="4019550"/>
          <p14:tracePt t="32056" x="3435350" y="4019550"/>
          <p14:tracePt t="32072" x="3441700" y="4019550"/>
          <p14:tracePt t="32088" x="3448050" y="4019550"/>
          <p14:tracePt t="32096" x="3460750" y="4025900"/>
          <p14:tracePt t="32096" x="3467100" y="4025900"/>
          <p14:tracePt t="32109" x="3479800" y="4025900"/>
          <p14:tracePt t="32109" x="3492500" y="4019550"/>
          <p14:tracePt t="32125" x="3498850" y="4019550"/>
          <p14:tracePt t="32125" x="3511550" y="4019550"/>
          <p14:tracePt t="32142" x="3524250" y="4013200"/>
          <p14:tracePt t="32142" x="3543300" y="4013200"/>
          <p14:tracePt t="32158" x="3556000" y="4006850"/>
          <p14:tracePt t="32158" x="3568700" y="4006850"/>
          <p14:tracePt t="32158" x="3587750" y="4000500"/>
          <p14:tracePt t="32177" x="3600450" y="3994150"/>
          <p14:tracePt t="32177" x="3613150" y="3987800"/>
          <p14:tracePt t="32192" x="3625850" y="3981450"/>
          <p14:tracePt t="32192" x="3638550" y="3975100"/>
          <p14:tracePt t="32209" x="3651250" y="3968750"/>
          <p14:tracePt t="32209" x="3657600" y="3962400"/>
          <p14:tracePt t="32226" x="3663950" y="3956050"/>
          <p14:tracePt t="32226" x="3670300" y="3956050"/>
          <p14:tracePt t="32242" x="3676650" y="3949700"/>
          <p14:tracePt t="32258" x="3676650" y="3943350"/>
          <p14:tracePt t="32275" x="3670300" y="3937000"/>
          <p14:tracePt t="32275" x="3663950" y="3937000"/>
          <p14:tracePt t="32293" x="3651250" y="3930650"/>
          <p14:tracePt t="32293" x="3644900" y="3930650"/>
          <p14:tracePt t="32309" x="3638550" y="3930650"/>
          <p14:tracePt t="32309" x="3625850" y="3930650"/>
          <p14:tracePt t="32326" x="3613150" y="3930650"/>
          <p14:tracePt t="32326" x="3600450" y="3930650"/>
          <p14:tracePt t="32342" x="3587750" y="3930650"/>
          <p14:tracePt t="32342" x="3562350" y="3937000"/>
          <p14:tracePt t="32359" x="3556000" y="3943350"/>
          <p14:tracePt t="32359" x="3543300" y="3943350"/>
          <p14:tracePt t="32376" x="3530600" y="3949700"/>
          <p14:tracePt t="32376" x="3517900" y="3956050"/>
          <p14:tracePt t="32393" x="3511550" y="3962400"/>
          <p14:tracePt t="32393" x="3498850" y="3981450"/>
          <p14:tracePt t="32409" x="3492500" y="3994150"/>
          <p14:tracePt t="32409" x="3486150" y="4000500"/>
          <p14:tracePt t="32426" x="3486150" y="4013200"/>
          <p14:tracePt t="32426" x="3486150" y="4019550"/>
          <p14:tracePt t="32443" x="3486150" y="4032250"/>
          <p14:tracePt t="32443" x="3492500" y="4044950"/>
          <p14:tracePt t="32459" x="3505200" y="4051300"/>
          <p14:tracePt t="32459" x="3530600" y="4083050"/>
          <p14:tracePt t="32477" x="3549650" y="4095750"/>
          <p14:tracePt t="32477" x="3568700" y="4108450"/>
          <p14:tracePt t="32493" x="3587750" y="4121150"/>
          <p14:tracePt t="32493" x="3606800" y="4133850"/>
          <p14:tracePt t="32510" x="3632200" y="4146550"/>
          <p14:tracePt t="32510" x="3651250" y="4165600"/>
          <p14:tracePt t="32510" x="3670300" y="4171950"/>
          <p14:tracePt t="32529" x="3695700" y="4184650"/>
          <p14:tracePt t="32542" x="3714750" y="4197350"/>
          <p14:tracePt t="32542" x="3746500" y="4222750"/>
          <p14:tracePt t="32561" x="3759200" y="4241800"/>
          <p14:tracePt t="32561" x="3771900" y="4254500"/>
          <p14:tracePt t="32577" x="3778250" y="4267200"/>
          <p14:tracePt t="32577" x="3784600" y="4279900"/>
          <p14:tracePt t="32593" x="3790950" y="4292600"/>
          <p14:tracePt t="32593" x="3790950" y="4305300"/>
          <p14:tracePt t="32610" x="3790950" y="4311650"/>
          <p14:tracePt t="32610" x="3784600" y="4324350"/>
          <p14:tracePt t="32610" x="3778250" y="4330700"/>
          <p14:tracePt t="32629" x="3765550" y="4343400"/>
          <p14:tracePt t="32642" x="3752850" y="4343400"/>
          <p14:tracePt t="32642" x="3714750" y="4356100"/>
          <p14:tracePt t="32660" x="3695700" y="4356100"/>
          <p14:tracePt t="32660" x="3670300" y="4356100"/>
          <p14:tracePt t="32677" x="3638550" y="4356100"/>
          <p14:tracePt t="32677" x="3613150" y="4362450"/>
          <p14:tracePt t="32694" x="3581400" y="4362450"/>
          <p14:tracePt t="32694" x="3524250" y="4356100"/>
          <p14:tracePt t="32710" x="3498850" y="4356100"/>
          <p14:tracePt t="32710" x="3473450" y="4356100"/>
          <p14:tracePt t="32727" x="3448050" y="4356100"/>
          <p14:tracePt t="32727" x="3422650" y="4349750"/>
          <p14:tracePt t="32744" x="3403600" y="4349750"/>
          <p14:tracePt t="32744" x="3384550" y="4349750"/>
          <p14:tracePt t="32760" x="3365500" y="4349750"/>
          <p14:tracePt t="32760" x="3340100" y="4349750"/>
          <p14:tracePt t="32777" x="3327400" y="4349750"/>
          <p14:tracePt t="32777" x="3321050" y="4349750"/>
          <p14:tracePt t="32794" x="3314700" y="4349750"/>
          <p14:tracePt t="32809" x="3308350" y="4349750"/>
          <p14:tracePt t="32826" x="3314700" y="4349750"/>
          <p14:tracePt t="32844" x="3321050" y="4349750"/>
          <p14:tracePt t="32844" x="3327400" y="4356100"/>
          <p14:tracePt t="32861" x="3333750" y="4356100"/>
          <p14:tracePt t="32861" x="3346450" y="4362450"/>
          <p14:tracePt t="32878" x="3365500" y="4368800"/>
          <p14:tracePt t="32878" x="3384550" y="4375150"/>
          <p14:tracePt t="32878" x="3409950" y="4381500"/>
          <p14:tracePt t="32897" x="3435350" y="4387850"/>
          <p14:tracePt t="32909" x="3467100" y="4387850"/>
          <p14:tracePt t="32909" x="3536950" y="4387850"/>
          <p14:tracePt t="32929" x="3575050" y="4387850"/>
          <p14:tracePt t="32929" x="3606800" y="4381500"/>
          <p14:tracePt t="32945" x="3644900" y="4375150"/>
          <p14:tracePt t="32945" x="3676650" y="4368800"/>
          <p14:tracePt t="32961" x="3708400" y="4356100"/>
          <p14:tracePt t="32961" x="3733800" y="4343400"/>
          <p14:tracePt t="32978" x="3759200" y="4330700"/>
          <p14:tracePt t="32978" x="3784600" y="4318000"/>
          <p14:tracePt t="32994" x="3810000" y="4305300"/>
          <p14:tracePt t="32994" x="3848100" y="4273550"/>
          <p14:tracePt t="33011" x="3860800" y="4260850"/>
          <p14:tracePt t="33011" x="3873500" y="4241800"/>
          <p14:tracePt t="33028" x="3879850" y="4229100"/>
          <p14:tracePt t="33028" x="3879850" y="4216400"/>
          <p14:tracePt t="33045" x="3879850" y="4203700"/>
          <p14:tracePt t="33045" x="3873500" y="4191000"/>
          <p14:tracePt t="33062" x="3867150" y="4184650"/>
          <p14:tracePt t="33062" x="3829050" y="4159250"/>
          <p14:tracePt t="33078" x="3810000" y="4146550"/>
          <p14:tracePt t="33078" x="3784600" y="4140200"/>
          <p14:tracePt t="33095" x="3752850" y="4127500"/>
          <p14:tracePt t="33095" x="3727450" y="4114800"/>
          <p14:tracePt t="33112" x="3695700" y="4108450"/>
          <p14:tracePt t="33112" x="3632200" y="4089400"/>
          <p14:tracePt t="33129" x="3606800" y="4076700"/>
          <p14:tracePt t="33129" x="3575050" y="4064000"/>
          <p14:tracePt t="33145" x="3543300" y="4057650"/>
          <p14:tracePt t="33145" x="3517900" y="4044950"/>
          <p14:tracePt t="33162" x="3492500" y="4025900"/>
          <p14:tracePt t="33162" x="3473450" y="4019550"/>
          <p14:tracePt t="33179" x="3454400" y="4000500"/>
          <p14:tracePt t="33179" x="3441700" y="3987800"/>
          <p14:tracePt t="33179" x="3435350" y="3975100"/>
          <p14:tracePt t="33197" x="3429000" y="3956050"/>
          <p14:tracePt t="33197" x="3429000" y="3937000"/>
          <p14:tracePt t="33213" x="3435350" y="3924300"/>
          <p14:tracePt t="33213" x="3441700" y="3905250"/>
          <p14:tracePt t="33229" x="3454400" y="3886200"/>
          <p14:tracePt t="33229" x="3473450" y="3867150"/>
          <p14:tracePt t="33246" x="3498850" y="3841750"/>
          <p14:tracePt t="33246" x="3524250" y="3822700"/>
          <p14:tracePt t="33262" x="3549650" y="3810000"/>
          <p14:tracePt t="33262" x="3575050" y="3797300"/>
          <p14:tracePt t="33262" x="3606800" y="3790950"/>
          <p14:tracePt t="33281" x="3638550" y="3784600"/>
          <p14:tracePt t="33294" x="3676650" y="3784600"/>
          <p14:tracePt t="33294" x="3740150" y="3803650"/>
          <p14:tracePt t="33312" x="3771900" y="3816350"/>
          <p14:tracePt t="33312" x="3803650" y="3835400"/>
          <p14:tracePt t="33329" x="3835400" y="3854450"/>
          <p14:tracePt t="33329" x="3860800" y="3873500"/>
          <p14:tracePt t="33345" x="3879850" y="3886200"/>
          <p14:tracePt t="33345" x="3898900" y="3905250"/>
          <p14:tracePt t="33362" x="3911600" y="3911600"/>
          <p14:tracePt t="33362" x="3917950" y="3930650"/>
          <p14:tracePt t="33379" x="3917950" y="3937000"/>
          <p14:tracePt t="33395" x="3905250" y="3937000"/>
          <p14:tracePt t="33395" x="3892550" y="3937000"/>
          <p14:tracePt t="33413" x="3879850" y="3930650"/>
          <p14:tracePt t="33413" x="3841750" y="3917950"/>
          <p14:tracePt t="33429" x="3822700" y="3911600"/>
          <p14:tracePt t="33429" x="3797300" y="3905250"/>
          <p14:tracePt t="33446" x="3771900" y="3892550"/>
          <p14:tracePt t="33446" x="3752850" y="3886200"/>
          <p14:tracePt t="33463" x="3727450" y="3879850"/>
          <p14:tracePt t="33463" x="3702050" y="3873500"/>
          <p14:tracePt t="33480" x="3676650" y="3867150"/>
          <p14:tracePt t="33480" x="3625850" y="3854450"/>
          <p14:tracePt t="33497" x="3600450" y="3848100"/>
          <p14:tracePt t="33497" x="3575050" y="3848100"/>
          <p14:tracePt t="33515" x="3556000" y="3848100"/>
          <p14:tracePt t="33515" x="3530600" y="3848100"/>
          <p14:tracePt t="33530" x="3505200" y="3848100"/>
          <p14:tracePt t="33530" x="3486150" y="3854450"/>
          <p14:tracePt t="33530" x="3467100" y="3854450"/>
          <p14:tracePt t="33549" x="3448050" y="3867150"/>
          <p14:tracePt t="33562" x="3429000" y="3873500"/>
          <p14:tracePt t="33562" x="3397250" y="3898900"/>
          <p14:tracePt t="33580" x="3378200" y="3905250"/>
          <p14:tracePt t="33580" x="3365500" y="3924300"/>
          <p14:tracePt t="33597" x="3352800" y="3937000"/>
          <p14:tracePt t="33597" x="3346450" y="3956050"/>
          <p14:tracePt t="33614" x="3333750" y="3975100"/>
          <p14:tracePt t="33614" x="3327400" y="3994150"/>
          <p14:tracePt t="33614" x="3327400" y="4013200"/>
          <p14:tracePt t="33632" x="3327400" y="4038600"/>
          <p14:tracePt t="33645" x="3327400" y="4057650"/>
          <p14:tracePt t="33645" x="3340100" y="4095750"/>
          <p14:tracePt t="33666" x="3346450" y="4108450"/>
          <p14:tracePt t="33666" x="3359150" y="4121150"/>
          <p14:tracePt t="33680" x="3371850" y="4133850"/>
          <p14:tracePt t="33680" x="3390900" y="4146550"/>
          <p14:tracePt t="33697" x="3409950" y="4159250"/>
          <p14:tracePt t="33697" x="3429000" y="4165600"/>
          <p14:tracePt t="33714" x="3448050" y="4178300"/>
          <p14:tracePt t="33714" x="3492500" y="4191000"/>
          <p14:tracePt t="33730" x="3517900" y="4197350"/>
          <p14:tracePt t="33730" x="3549650" y="4203700"/>
          <p14:tracePt t="33747" x="3575050" y="4210050"/>
          <p14:tracePt t="33747" x="3606800" y="4216400"/>
          <p14:tracePt t="33764" x="3638550" y="4222750"/>
          <p14:tracePt t="33764" x="3663950" y="4235450"/>
          <p14:tracePt t="33781" x="3695700" y="4241800"/>
          <p14:tracePt t="33781" x="3740150" y="4260850"/>
          <p14:tracePt t="33797" x="3765550" y="4267200"/>
          <p14:tracePt t="33797" x="3784600" y="4279900"/>
          <p14:tracePt t="33815" x="3803650" y="4292600"/>
          <p14:tracePt t="33815" x="3816350" y="4305300"/>
          <p14:tracePt t="33831" x="3829050" y="4318000"/>
          <p14:tracePt t="33831" x="3848100" y="4343400"/>
          <p14:tracePt t="33850" x="3854450" y="4356100"/>
          <p14:tracePt t="33850" x="3854450" y="4368800"/>
          <p14:tracePt t="33865" x="3854450" y="4381500"/>
          <p14:tracePt t="33865" x="3854450" y="4387850"/>
          <p14:tracePt t="33881" x="3848100" y="4400550"/>
          <p14:tracePt t="33881" x="3835400" y="4406900"/>
          <p14:tracePt t="33898" x="3829050" y="4419600"/>
          <p14:tracePt t="33898" x="3816350" y="4425950"/>
          <p14:tracePt t="33898" x="3803650" y="4438650"/>
          <p14:tracePt t="33917" x="3790950" y="4445000"/>
          <p14:tracePt t="33929" x="3778250" y="4457700"/>
          <p14:tracePt t="33929" x="3759200" y="4464050"/>
          <p14:tracePt t="33949" x="3727450" y="4483100"/>
          <p14:tracePt t="33949" x="3708400" y="4495800"/>
          <p14:tracePt t="33965" x="3689350" y="4502150"/>
          <p14:tracePt t="33965" x="3670300" y="4508500"/>
          <p14:tracePt t="33981" x="3651250" y="4521200"/>
          <p14:tracePt t="33981" x="3625850" y="4527550"/>
          <p14:tracePt t="33998" x="3606800" y="4533900"/>
          <p14:tracePt t="33998" x="3581400" y="4540250"/>
          <p14:tracePt t="33998" x="3556000" y="4546600"/>
          <p14:tracePt t="34017" x="3530600" y="4552950"/>
          <p14:tracePt t="34017" x="3505200" y="4552950"/>
          <p14:tracePt t="34032" x="3479800" y="4559300"/>
          <p14:tracePt t="34032" x="3460750" y="4565650"/>
          <p14:tracePt t="34048" x="3435350" y="4565650"/>
          <p14:tracePt t="34048" x="3416300" y="4572000"/>
          <p14:tracePt t="34065" x="3397250" y="4572000"/>
          <p14:tracePt t="34065" x="3378200" y="4578350"/>
          <p14:tracePt t="34082" x="3359150" y="4578350"/>
          <p14:tracePt t="34082" x="3333750" y="4578350"/>
          <p14:tracePt t="34098" x="3327400" y="4578350"/>
          <p14:tracePt t="34098" x="3314700" y="4584700"/>
          <p14:tracePt t="34115" x="3308350" y="4584700"/>
          <p14:tracePt t="34130" x="3302000" y="4584700"/>
          <p14:tracePt t="34147" x="3295650" y="4578350"/>
          <p14:tracePt t="34172" x="3302000" y="4578350"/>
          <p14:tracePt t="34208" x="3308350" y="4572000"/>
          <p14:tracePt t="34248" x="3308350" y="4565650"/>
          <p14:tracePt t="34264" x="3308350" y="4559300"/>
          <p14:tracePt t="34292" x="3314700" y="4559300"/>
          <p14:tracePt t="34316" x="3314700" y="4552950"/>
          <p14:tracePt t="34336" x="3321050" y="4546600"/>
          <p14:tracePt t="34360" x="3327400" y="4540250"/>
          <p14:tracePt t="34384" x="3327400" y="4533900"/>
          <p14:tracePt t="34448" x="3327400" y="4527550"/>
          <p14:tracePt t="34472" x="3321050" y="4521200"/>
          <p14:tracePt t="34496" x="3314700" y="4514850"/>
          <p14:tracePt t="34508" x="3314700" y="4508500"/>
          <p14:tracePt t="34523" x="3302000" y="4502150"/>
          <p14:tracePt t="34540" x="3295650" y="4495800"/>
          <p14:tracePt t="34556" x="3289300" y="4489450"/>
          <p14:tracePt t="34565" x="3276600" y="4483100"/>
          <p14:tracePt t="34565" x="3270250" y="4470400"/>
          <p14:tracePt t="34565" x="3263900" y="4464050"/>
          <p14:tracePt t="34586" x="3251200" y="4457700"/>
          <p14:tracePt t="34586" x="3244850" y="4445000"/>
          <p14:tracePt t="34600" x="3238500" y="4438650"/>
          <p14:tracePt t="34600" x="3225800" y="4425950"/>
          <p14:tracePt t="34617" x="3219450" y="4419600"/>
          <p14:tracePt t="34617" x="3213100" y="4406900"/>
          <p14:tracePt t="34634" x="3206750" y="4400550"/>
          <p14:tracePt t="34634" x="3200400" y="4394200"/>
          <p14:tracePt t="34650" x="3194050" y="4381500"/>
          <p14:tracePt t="34650" x="3187700" y="4375150"/>
          <p14:tracePt t="34650" x="3187700" y="4368800"/>
          <p14:tracePt t="34669" x="3181350" y="4362450"/>
          <p14:tracePt t="34682" x="3175000" y="4356100"/>
          <p14:tracePt t="34682" x="3168650" y="4349750"/>
          <p14:tracePt t="34700" x="3162300" y="4343400"/>
          <p14:tracePt t="34715" x="3155950" y="4343400"/>
          <p14:tracePt t="34732" x="3149600" y="4343400"/>
          <p14:tracePt t="34749" x="3143250" y="4343400"/>
          <p14:tracePt t="34766" x="3143250" y="4349750"/>
          <p14:tracePt t="34816" x="3143250" y="4356100"/>
          <p14:tracePt t="34840" x="3143250" y="4362450"/>
          <p14:tracePt t="34864" x="3143250" y="4368800"/>
          <p14:tracePt t="34876" x="3149600" y="4375150"/>
          <p14:tracePt t="34892" x="3155950" y="4381500"/>
          <p14:tracePt t="34908" x="3162300" y="4387850"/>
          <p14:tracePt t="34924" x="3168650" y="4387850"/>
          <p14:tracePt t="34933" x="3175000" y="4387850"/>
          <p14:tracePt t="34933" x="3175000" y="4394200"/>
          <p14:tracePt t="34933" x="3181350" y="4394200"/>
          <p14:tracePt t="34953" x="3187700" y="4394200"/>
          <p14:tracePt t="34967" x="3194050" y="4394200"/>
          <p14:tracePt t="34983" x="3194050" y="4400550"/>
          <p14:tracePt t="35004" x="3194050" y="4406900"/>
          <p14:tracePt t="35021" x="3194050" y="4413250"/>
          <p14:tracePt t="35033" x="3187700" y="4419600"/>
          <p14:tracePt t="35033" x="3187700" y="4451350"/>
          <p14:tracePt t="35051" x="3187700" y="4470400"/>
          <p14:tracePt t="35051" x="3194050" y="4495800"/>
          <p14:tracePt t="35068" x="3194050" y="4521200"/>
          <p14:tracePt t="35068" x="3200400" y="4546600"/>
          <p14:tracePt t="35085" x="3206750" y="4572000"/>
          <p14:tracePt t="35085" x="3219450" y="4597400"/>
          <p14:tracePt t="35101" x="3225800" y="4622800"/>
          <p14:tracePt t="35101" x="3238500" y="4667250"/>
          <p14:tracePt t="35118" x="3244850" y="4679950"/>
          <p14:tracePt t="35118" x="3244850" y="4699000"/>
          <p14:tracePt t="35135" x="3244850" y="4711700"/>
          <p14:tracePt t="35135" x="3238500" y="4724400"/>
          <p14:tracePt t="35152" x="3232150" y="4737100"/>
          <p14:tracePt t="35152" x="3213100" y="4762500"/>
          <p14:tracePt t="35168" x="3200400" y="4781550"/>
          <p14:tracePt t="35168" x="3187700" y="4794250"/>
          <p14:tracePt t="35186" x="3168650" y="4806950"/>
          <p14:tracePt t="35186" x="3155950" y="4826000"/>
          <p14:tracePt t="35202" x="3136900" y="4838700"/>
          <p14:tracePt t="35202" x="3117850" y="4857750"/>
          <p14:tracePt t="35219" x="3098800" y="4870450"/>
          <p14:tracePt t="35219" x="3060700" y="4908550"/>
          <p14:tracePt t="35238" x="3041650" y="4927600"/>
          <p14:tracePt t="35238" x="3022600" y="4946650"/>
          <p14:tracePt t="35252" x="3003550" y="4959350"/>
          <p14:tracePt t="35252" x="2984500" y="4978400"/>
          <p14:tracePt t="35269" x="2965450" y="4997450"/>
          <p14:tracePt t="35269" x="2946400" y="5016500"/>
          <p14:tracePt t="35286" x="2933700" y="5029200"/>
          <p14:tracePt t="35286" x="2921000" y="5048250"/>
          <p14:tracePt t="35302" x="2908300" y="5067300"/>
          <p14:tracePt t="35302" x="2901950" y="5080000"/>
          <p14:tracePt t="35302" x="2895600" y="5099050"/>
          <p14:tracePt t="35321" x="2895600" y="5111750"/>
          <p14:tracePt t="35334" x="2895600" y="5124450"/>
          <p14:tracePt t="35334" x="2908300" y="5149850"/>
          <p14:tracePt t="35352" x="2914650" y="5162550"/>
          <p14:tracePt t="35352" x="2933700" y="5175250"/>
          <p14:tracePt t="35369" x="2946400" y="5187950"/>
          <p14:tracePt t="35369" x="2965450" y="5194300"/>
          <p14:tracePt t="35385" x="2984500" y="5207000"/>
          <p14:tracePt t="35385" x="3003550" y="5213350"/>
          <p14:tracePt t="35385" x="3022600" y="5226050"/>
          <p14:tracePt t="35405" x="3041650" y="5232400"/>
          <p14:tracePt t="35405" x="3067050" y="5238750"/>
          <p14:tracePt t="35419" x="3086100" y="5245100"/>
          <p14:tracePt t="35419" x="3098800" y="5251450"/>
          <p14:tracePt t="35436" x="3117850" y="5257800"/>
          <p14:tracePt t="35436" x="3130550" y="5257800"/>
          <p14:tracePt t="35452" x="3149600" y="5264150"/>
          <p14:tracePt t="35452" x="3168650" y="5264150"/>
          <p14:tracePt t="35469" x="3181350" y="5264150"/>
          <p14:tracePt t="35469" x="3187700" y="5257800"/>
          <p14:tracePt t="35486" x="3194050" y="5257800"/>
          <p14:tracePt t="35486" x="3200400" y="5251450"/>
          <p14:tracePt t="35503" x="3213100" y="5245100"/>
          <p14:tracePt t="35519" x="3219450" y="5238750"/>
          <p14:tracePt t="35519" x="3232150" y="5232400"/>
          <p14:tracePt t="35537" x="3238500" y="5232400"/>
          <p14:tracePt t="35552" x="3244850" y="5232400"/>
          <p14:tracePt t="35568" x="3257550" y="5226050"/>
          <p14:tracePt t="35585" x="3263900" y="5226050"/>
          <p14:tracePt t="35602" x="3270250" y="5226050"/>
          <p14:tracePt t="35619" x="3270250" y="5232400"/>
          <p14:tracePt t="35636" x="3276600" y="5238750"/>
          <p14:tracePt t="35656" x="3270250" y="5238750"/>
          <p14:tracePt t="35679" x="3263900" y="5245100"/>
          <p14:tracePt t="35696" x="3257550" y="5245100"/>
          <p14:tracePt t="35707" x="3251200" y="5251450"/>
          <p14:tracePt t="35724" x="3244850" y="5251450"/>
          <p14:tracePt t="35740" x="3244850" y="5257800"/>
          <p14:tracePt t="35792" x="3251200" y="5257800"/>
          <p14:tracePt t="35808" x="3257550" y="5251450"/>
          <p14:tracePt t="35824" x="3263900" y="5251450"/>
          <p14:tracePt t="35829" x="3270250" y="5245100"/>
          <p14:tracePt t="35836" x="3276600" y="5245100"/>
          <p14:tracePt t="35836" x="3282950" y="5238750"/>
          <p14:tracePt t="35854" x="3289300" y="5238750"/>
          <p14:tracePt t="35854" x="3295650" y="5232400"/>
          <p14:tracePt t="35870" x="3302000" y="5232400"/>
          <p14:tracePt t="35870" x="3314700" y="5226050"/>
          <p14:tracePt t="35889" x="3321050" y="5226050"/>
          <p14:tracePt t="35889" x="3327400" y="5226050"/>
          <p14:tracePt t="35905" x="3333750" y="5219700"/>
          <p14:tracePt t="35920" x="3340100" y="5219700"/>
          <p14:tracePt t="35936" x="3346450" y="5213350"/>
          <p14:tracePt t="35957" x="3346450" y="5207000"/>
          <p14:tracePt t="35980" x="3340100" y="5200650"/>
          <p14:tracePt t="36007" x="3333750" y="5194300"/>
          <p14:tracePt t="36068" x="3333750" y="5187950"/>
          <p14:tracePt t="36092" x="3327400" y="5181600"/>
          <p14:tracePt t="36116" x="3321050" y="5175250"/>
          <p14:tracePt t="36168" x="3321050" y="5168900"/>
          <p14:tracePt t="36204" x="3327400" y="5162550"/>
          <p14:tracePt t="36228" x="3327400" y="5156200"/>
          <p14:tracePt t="36244" x="3333750" y="5149850"/>
          <p14:tracePt t="36256" x="3340100" y="5149850"/>
          <p14:tracePt t="36272" x="3346450" y="5143500"/>
          <p14:tracePt t="36288" x="3352800" y="5137150"/>
          <p14:tracePt t="36304" x="3359150" y="5137150"/>
          <p14:tracePt t="36316" x="3365500" y="5130800"/>
          <p14:tracePt t="36332" x="3365500" y="5124450"/>
          <p14:tracePt t="36348" x="3371850" y="5118100"/>
          <p14:tracePt t="36364" x="3378200" y="5111750"/>
          <p14:tracePt t="36384" x="3384550" y="5105400"/>
          <p14:tracePt t="36408" x="3390900" y="5099050"/>
          <p14:tracePt t="36428" x="3397250" y="5099050"/>
          <p14:tracePt t="36452" x="3403600" y="5092700"/>
          <p14:tracePt t="36496" x="3409950" y="5092700"/>
          <p14:tracePt t="36512" x="3416300" y="5092700"/>
          <p14:tracePt t="36528" x="3422650" y="5092700"/>
          <p14:tracePt t="36544" x="3429000" y="5092700"/>
          <p14:tracePt t="36548" x="3435350" y="5092700"/>
          <p14:tracePt t="36556" x="3441700" y="5092700"/>
          <p14:tracePt t="36556" x="3448050" y="5099050"/>
          <p14:tracePt t="36573" x="3460750" y="5099050"/>
          <p14:tracePt t="36573" x="3467100" y="5105400"/>
          <p14:tracePt t="36590" x="3479800" y="5105400"/>
          <p14:tracePt t="36590" x="3492500" y="5111750"/>
          <p14:tracePt t="36606" x="3505200" y="5111750"/>
          <p14:tracePt t="36606" x="3530600" y="5118100"/>
          <p14:tracePt t="36624" x="3543300" y="5124450"/>
          <p14:tracePt t="36624" x="3556000" y="5124450"/>
          <p14:tracePt t="36640" x="3568700" y="5124450"/>
          <p14:tracePt t="36640" x="3575050" y="5130800"/>
          <p14:tracePt t="36657" x="3581400" y="5130800"/>
          <p14:tracePt t="36657" x="3587750" y="5130800"/>
          <p14:tracePt t="36673" x="3594100" y="5130800"/>
          <p14:tracePt t="36688" x="3594100" y="5137150"/>
          <p14:tracePt t="36716" x="3587750" y="5143500"/>
          <p14:tracePt t="36728" x="3581400" y="5149850"/>
          <p14:tracePt t="36744" x="3575050" y="5149850"/>
          <p14:tracePt t="36755" x="3568700" y="5156200"/>
          <p14:tracePt t="36755" x="3562350" y="5162550"/>
          <p14:tracePt t="36774" x="3556000" y="5168900"/>
          <p14:tracePt t="36774" x="3549650" y="5168900"/>
          <p14:tracePt t="36791" x="3543300" y="5175250"/>
          <p14:tracePt t="36806" x="3536950" y="5175250"/>
          <p14:tracePt t="36822" x="3530600" y="5181600"/>
          <p14:tracePt t="36844" x="3524250" y="5175250"/>
          <p14:tracePt t="36896" x="3524250" y="5168900"/>
          <p14:tracePt t="36904" x="3517900" y="5162550"/>
          <p14:tracePt t="36909" x="3511550" y="5149850"/>
          <p14:tracePt t="36909" x="3505200" y="5137150"/>
          <p14:tracePt t="36924" x="3498850" y="5111750"/>
          <p14:tracePt t="36924" x="3492500" y="5092700"/>
          <p14:tracePt t="36941" x="3486150" y="5060950"/>
          <p14:tracePt t="36941" x="3473450" y="5029200"/>
          <p14:tracePt t="36958" x="3467100" y="4997450"/>
          <p14:tracePt t="36958" x="3454400" y="4959350"/>
          <p14:tracePt t="36974" x="3448050" y="4914900"/>
          <p14:tracePt t="36974" x="3435350" y="4870450"/>
          <p14:tracePt t="36974" x="3429000" y="4826000"/>
          <p14:tracePt t="36993" x="3416300" y="4781550"/>
          <p14:tracePt t="37006" x="3403600" y="4737100"/>
          <p14:tracePt t="37006" x="3384550" y="4654550"/>
          <p14:tracePt t="37006" x="3378200" y="4610100"/>
          <p14:tracePt t="37028" x="3371850" y="4578350"/>
          <p14:tracePt t="37040" x="3365500" y="4540250"/>
          <p14:tracePt t="37040" x="3359150" y="4514850"/>
          <p14:tracePt t="37058" x="3352800" y="4489450"/>
          <p14:tracePt t="37058" x="3352800" y="4470400"/>
          <p14:tracePt t="37058" x="3352800" y="4457700"/>
          <p14:tracePt t="37077" x="3352800" y="4445000"/>
          <p14:tracePt t="37077" x="3346450" y="4438650"/>
          <p14:tracePt t="37091" x="3352800" y="4451350"/>
          <p14:tracePt t="37120" x="3352800" y="4464050"/>
          <p14:tracePt t="37128" x="3359150" y="4476750"/>
          <p14:tracePt t="37140" x="3359150" y="4495800"/>
          <p14:tracePt t="37140" x="3378200" y="4540250"/>
          <p14:tracePt t="37158" x="3390900" y="4572000"/>
          <p14:tracePt t="37158" x="3409950" y="4603750"/>
          <p14:tracePt t="37175" x="3429000" y="4641850"/>
          <p14:tracePt t="37175" x="3448050" y="4679950"/>
          <p14:tracePt t="37192" x="3473450" y="4724400"/>
          <p14:tracePt t="37192" x="3530600" y="4813300"/>
          <p14:tracePt t="37209" x="3556000" y="4857750"/>
          <p14:tracePt t="37209" x="3581400" y="4902200"/>
          <p14:tracePt t="37225" x="3606800" y="4940300"/>
          <p14:tracePt t="37225" x="3632200" y="4972050"/>
          <p14:tracePt t="37242" x="3651250" y="5010150"/>
          <p14:tracePt t="37242" x="3670300" y="5035550"/>
          <p14:tracePt t="37258" x="3683000" y="5060950"/>
          <p14:tracePt t="37258" x="3708400" y="5099050"/>
          <p14:tracePt t="37278" x="3714750" y="5118100"/>
          <p14:tracePt t="37278" x="3721100" y="5130800"/>
          <p14:tracePt t="37293" x="3721100" y="5143500"/>
          <p14:tracePt t="37293" x="3721100" y="5149850"/>
          <p14:tracePt t="37309" x="3721100" y="5162550"/>
          <p14:tracePt t="37309" x="3721100" y="5168900"/>
          <p14:tracePt t="37326" x="3714750" y="5175250"/>
          <p14:tracePt t="37326" x="3708400" y="5181600"/>
          <p14:tracePt t="37326" x="3702050" y="5187950"/>
          <p14:tracePt t="37344" x="3695700" y="5187950"/>
          <p14:tracePt t="37357" x="3689350" y="5194300"/>
          <p14:tracePt t="37357" x="3676650" y="5194300"/>
          <p14:tracePt t="37377" x="3670300" y="5194300"/>
          <p14:tracePt t="37377" x="3663950" y="5187950"/>
          <p14:tracePt t="37392" x="3657600" y="5187950"/>
          <p14:tracePt t="37392" x="3644900" y="5181600"/>
          <p14:tracePt t="37409" x="3638550" y="5175250"/>
          <p14:tracePt t="37409" x="3625850" y="5168900"/>
          <p14:tracePt t="37426" x="3613150" y="5162550"/>
          <p14:tracePt t="37426" x="3600450" y="5149850"/>
          <p14:tracePt t="37426" x="3581400" y="5137150"/>
          <p14:tracePt t="37445" x="3568700" y="5124450"/>
          <p14:tracePt t="37445" x="3543300" y="5105400"/>
          <p14:tracePt t="37459" x="3524250" y="5086350"/>
          <p14:tracePt t="37459" x="3505200" y="5073650"/>
          <p14:tracePt t="37476" x="3479800" y="5054600"/>
          <p14:tracePt t="37476" x="3460750" y="5035550"/>
          <p14:tracePt t="37493" x="3435350" y="5016500"/>
          <p14:tracePt t="37493" x="3397250" y="4978400"/>
          <p14:tracePt t="37509" x="3378200" y="4965700"/>
          <p14:tracePt t="37509" x="3365500" y="4953000"/>
          <p14:tracePt t="37526" x="3352800" y="4946650"/>
          <p14:tracePt t="37526" x="3346450" y="4940300"/>
          <p14:tracePt t="37543" x="3340100" y="4933950"/>
          <p14:tracePt t="37558" x="3333750" y="4927600"/>
          <p14:tracePt t="37558" x="3340100" y="4927600"/>
          <p14:tracePt t="37577" x="3346450" y="4927600"/>
          <p14:tracePt t="37577" x="3352800" y="4933950"/>
          <p14:tracePt t="37593" x="3365500" y="4933950"/>
          <p14:tracePt t="37593" x="3378200" y="4933950"/>
          <p14:tracePt t="37610" x="3390900" y="4933950"/>
          <p14:tracePt t="37610" x="3409950" y="4933950"/>
          <p14:tracePt t="37610" x="3429000" y="4933950"/>
          <p14:tracePt t="37628" x="3448050" y="4933950"/>
          <p14:tracePt t="37642" x="3473450" y="4933950"/>
          <p14:tracePt t="37642" x="3517900" y="4933950"/>
          <p14:tracePt t="37661" x="3536950" y="4933950"/>
          <p14:tracePt t="37661" x="3562350" y="4933950"/>
          <p14:tracePt t="37677" x="3581400" y="4933950"/>
          <p14:tracePt t="37677" x="3600450" y="4940300"/>
          <p14:tracePt t="37693" x="3613150" y="4940300"/>
          <p14:tracePt t="37693" x="3632200" y="4940300"/>
          <p14:tracePt t="37710" x="3644900" y="4940300"/>
          <p14:tracePt t="37710" x="3651250" y="4940300"/>
          <p14:tracePt t="37726" x="3663950" y="4940300"/>
          <p14:tracePt t="37726" x="3670300" y="4940300"/>
          <p14:tracePt t="37745" x="3676650" y="4940300"/>
          <p14:tracePt t="37759" x="3670300" y="4940300"/>
          <p14:tracePt t="37796" x="3663950" y="4940300"/>
          <p14:tracePt t="37807" x="3657600" y="4940300"/>
          <p14:tracePt t="37816" x="3651250" y="4940300"/>
          <p14:tracePt t="37832" x="3644900" y="4946650"/>
          <p14:tracePt t="37848" x="3638550" y="4946650"/>
          <p14:tracePt t="37864" x="3632200" y="4946650"/>
          <p14:tracePt t="37876" x="3625850" y="4953000"/>
          <p14:tracePt t="37900" x="3632200" y="4953000"/>
          <p14:tracePt t="37936" x="3638550" y="4946650"/>
          <p14:tracePt t="37952" x="3644900" y="4946650"/>
          <p14:tracePt t="37960" x="3651250" y="4940300"/>
          <p14:tracePt t="37968" x="3663950" y="4940300"/>
          <p14:tracePt t="37976" x="3670300" y="4933950"/>
          <p14:tracePt t="37976" x="3676650" y="4933950"/>
          <p14:tracePt t="37994" x="3689350" y="4933950"/>
          <p14:tracePt t="37994" x="3695700" y="4933950"/>
          <p14:tracePt t="37994" x="3708400" y="4933950"/>
          <p14:tracePt t="38014" x="3714750" y="4933950"/>
          <p14:tracePt t="38026" x="3721100" y="4933950"/>
          <p14:tracePt t="38026" x="3740150" y="4933950"/>
          <p14:tracePt t="38045" x="3752850" y="4933950"/>
          <p14:tracePt t="38065" x="3740150" y="4940300"/>
          <p14:tracePt t="38116" x="3733800" y="4940300"/>
          <p14:tracePt t="38132" x="3727450" y="4940300"/>
          <p14:tracePt t="38148" x="3721100" y="4940300"/>
          <p14:tracePt t="38164" x="3714750" y="4946650"/>
          <p14:tracePt t="38175" x="3708400" y="4946650"/>
          <p14:tracePt t="38192" x="3695700" y="4953000"/>
          <p14:tracePt t="38208" x="3689350" y="4953000"/>
          <p14:tracePt t="38224" x="3683000" y="4959350"/>
          <p14:tracePt t="38236" x="3676650" y="4965700"/>
          <p14:tracePt t="38252" x="3670300" y="4965700"/>
          <p14:tracePt t="38268" x="3663950" y="4972050"/>
          <p14:tracePt t="38284" x="3657600" y="4978400"/>
          <p14:tracePt t="38312" x="3651250" y="4978400"/>
          <p14:tracePt t="38336" x="3644900" y="4978400"/>
          <p14:tracePt t="38356" x="3638550" y="4978400"/>
          <p14:tracePt t="38388" x="3632200" y="4978400"/>
          <p14:tracePt t="38416" x="3625850" y="4984750"/>
          <p14:tracePt t="38468" x="3619500" y="4978400"/>
          <p14:tracePt t="38500" x="3613150" y="4972050"/>
          <p14:tracePt t="38648" x="3613150" y="4965700"/>
          <p14:tracePt t="38764" x="3619500" y="4965700"/>
          <p14:tracePt t="38784" x="3625850" y="4965700"/>
          <p14:tracePt t="38808" x="3632200" y="4965700"/>
          <p14:tracePt t="38828" x="3638550" y="4965700"/>
          <p14:tracePt t="38852" x="3638550" y="4972050"/>
          <p14:tracePt t="38876" x="3644900" y="4978400"/>
          <p14:tracePt t="38896" x="3651250" y="4978400"/>
          <p14:tracePt t="38920" x="3657600" y="4984750"/>
          <p14:tracePt t="38944" x="3657600" y="4991100"/>
          <p14:tracePt t="38980" x="3663950" y="4991100"/>
          <p14:tracePt t="39032" x="3670300" y="4991100"/>
          <p14:tracePt t="39116" x="3676650" y="4984750"/>
          <p14:tracePt t="39144" x="3683000" y="4984750"/>
          <p14:tracePt t="39160" x="3689350" y="4978400"/>
          <p14:tracePt t="39184" x="3695700" y="4972050"/>
          <p14:tracePt t="39220" x="3695700" y="4965700"/>
          <p14:tracePt t="39244" x="3689350" y="4959350"/>
          <p14:tracePt t="39272" x="3689350" y="4953000"/>
          <p14:tracePt t="39308" x="3695700" y="4953000"/>
          <p14:tracePt t="39400" x="3689350" y="4953000"/>
          <p14:tracePt t="39436" x="3683000" y="4946650"/>
          <p14:tracePt t="39460" x="3683000" y="4940300"/>
          <p14:tracePt t="39588" x="3689350" y="4940300"/>
          <p14:tracePt t="39676" x="3695700" y="4946650"/>
          <p14:tracePt t="39840" x="3695700" y="4940300"/>
          <p14:tracePt t="39880" x="3695700" y="4946650"/>
          <p14:tracePt t="40008" x="3689350" y="4946650"/>
          <p14:tracePt t="40096" x="3695700" y="4946650"/>
          <p14:tracePt t="40172" x="3702050" y="4946650"/>
          <p14:tracePt t="40215" x="3695700" y="4953000"/>
          <p14:tracePt t="40300" x="3702050" y="4946650"/>
          <p14:tracePt t="40436" x="3708400" y="4946650"/>
          <p14:tracePt t="40456" x="3714750" y="4940300"/>
          <p14:tracePt t="40480" x="3721100" y="4940300"/>
          <p14:tracePt t="40496" x="3727450" y="4946650"/>
          <p14:tracePt t="40515" x="3733800" y="4953000"/>
          <p14:tracePt t="40576" x="3733800" y="4959350"/>
          <p14:tracePt t="40644" x="3727450" y="4953000"/>
          <p14:tracePt t="40800" x="3727450" y="4946650"/>
          <p14:tracePt t="41108" x="3733800" y="4946650"/>
          <p14:tracePt t="41148" x="3733800" y="4953000"/>
          <p14:tracePt t="41208" x="3740150" y="4953000"/>
          <p14:tracePt t="41276" x="3733800" y="4953000"/>
          <p14:tracePt t="41364" x="3727450" y="4953000"/>
          <p14:tracePt t="41396" x="3727450" y="4959350"/>
          <p14:tracePt t="41536" x="3721100" y="4965700"/>
          <p14:tracePt t="41576" x="3721100" y="4972050"/>
          <p14:tracePt t="41603" x="3714750" y="4978400"/>
          <p14:tracePt t="41640" x="3708400" y="4984750"/>
          <p14:tracePt t="41716" x="3708400" y="4991100"/>
          <p14:tracePt t="41756" x="3708400" y="4984750"/>
          <p14:tracePt t="41816" x="3702050" y="4984750"/>
          <p14:tracePt t="41876" x="3695700" y="4984750"/>
          <p14:tracePt t="41904" x="3689350" y="4984750"/>
          <p14:tracePt t="41940" x="3683000" y="4984750"/>
          <p14:tracePt t="41964" x="3676650" y="4991100"/>
          <p14:tracePt t="41996" x="3670300" y="4991100"/>
          <p14:tracePt t="42015" x="3663950" y="4991100"/>
          <p14:tracePt t="42040" x="3657600" y="4997450"/>
          <p14:tracePt t="42100" x="3651250" y="4997450"/>
          <p14:tracePt t="42188" x="3644900" y="4997450"/>
          <p14:tracePt t="42240" x="3651250" y="4991100"/>
          <p14:tracePt t="42540" x="3657600" y="4991100"/>
          <p14:tracePt t="42564" x="3657600" y="4984750"/>
          <p14:tracePt t="42596" x="3663950" y="4984750"/>
          <p14:tracePt t="42648" x="3670300" y="4984750"/>
          <p14:tracePt t="42684" x="3676650" y="4984750"/>
          <p14:tracePt t="42716" x="3683000" y="4984750"/>
          <p14:tracePt t="42848" x="3689350" y="4984750"/>
          <p14:tracePt t="42872" x="3695700" y="4978400"/>
          <p14:tracePt t="42896" x="3689350" y="4978400"/>
          <p14:tracePt t="42948" x="3683000" y="4984750"/>
          <p14:tracePt t="43112" x="3676650" y="4984750"/>
          <p14:tracePt t="43140" x="3670300" y="4991100"/>
          <p14:tracePt t="43188" x="3676650" y="4991100"/>
          <p14:tracePt t="43368" x="3683000" y="4984750"/>
          <p14:tracePt t="43436" x="3683000" y="4991100"/>
          <p14:tracePt t="43644" x="3683000" y="4984750"/>
          <p14:tracePt t="43736" x="3676650" y="4991100"/>
          <p14:tracePt t="43856" x="3676650" y="4984750"/>
          <p14:tracePt t="43927" x="3670300" y="4984750"/>
          <p14:tracePt t="44107" x="3670300" y="4991100"/>
          <p14:tracePt t="44216" x="3663950" y="4991100"/>
          <p14:tracePt t="44244" x="3657600" y="4997450"/>
          <p14:tracePt t="44268" x="3651250" y="4997450"/>
          <p14:tracePt t="44328" x="3644900" y="5003800"/>
          <p14:tracePt t="44364" x="3651250" y="5003800"/>
          <p14:tracePt t="44492" x="3657600" y="4997450"/>
          <p14:tracePt t="44536" x="3663950" y="4997450"/>
          <p14:tracePt t="44576" x="3657600" y="4997450"/>
          <p14:tracePt t="44740" x="3651250" y="4997450"/>
          <p14:tracePt t="44784" x="3657600" y="4991100"/>
          <p14:tracePt t="44896" x="3663950" y="4984750"/>
          <p14:tracePt t="44920" x="3670300" y="4978400"/>
          <p14:tracePt t="44972" x="3676650" y="4984750"/>
          <p14:tracePt t="45092" x="3676650" y="4991100"/>
          <p14:tracePt t="45128" x="3683000" y="4991100"/>
          <p14:tracePt t="45175" x="3683000" y="4997450"/>
          <p14:tracePt t="45196" x="3689350" y="4997450"/>
          <p14:tracePt t="45220" x="3695700" y="5003800"/>
          <p14:tracePt t="45264" x="3695700" y="5010150"/>
          <p14:tracePt t="45288" x="3695700" y="5016500"/>
          <p14:tracePt t="45315" x="3689350" y="5016500"/>
          <p14:tracePt t="45468" x="3683000" y="5016500"/>
          <p14:tracePt t="45496" x="3683000" y="5010150"/>
          <p14:tracePt t="45548" x="3676650" y="5010150"/>
          <p14:tracePt t="45676" x="3670300" y="5016500"/>
          <p14:tracePt t="45708" x="3663950" y="5016500"/>
          <p14:tracePt t="45728" x="3663950" y="5022850"/>
          <p14:tracePt t="45752" x="3657600" y="5022850"/>
          <p14:tracePt t="45776" x="3651250" y="5029200"/>
          <p14:tracePt t="45796" x="3644900" y="5029200"/>
          <p14:tracePt t="45812" x="3638550" y="5035550"/>
          <p14:tracePt t="45828" x="3632200" y="5035550"/>
          <p14:tracePt t="45840" x="3632200" y="5041900"/>
          <p14:tracePt t="45856" x="3625850" y="5041900"/>
          <p14:tracePt t="45873" x="3619500" y="5048250"/>
          <p14:tracePt t="45889" x="3613150" y="5048250"/>
          <p14:tracePt t="45905" x="3606800" y="5048250"/>
          <p14:tracePt t="45918" x="3600450" y="5054600"/>
          <p14:tracePt t="45935" x="3594100" y="5054600"/>
          <p14:tracePt t="45956" x="3587750" y="5054600"/>
          <p14:tracePt t="45969" x="3581400" y="5060950"/>
          <p14:tracePt t="45992" x="3575050" y="5060950"/>
          <p14:tracePt t="46027" x="3568700" y="5067300"/>
          <p14:tracePt t="46051" x="3562350" y="5073650"/>
          <p14:tracePt t="46076" x="3556000" y="5073650"/>
          <p14:tracePt t="46104" x="3549650" y="5073650"/>
          <p14:tracePt t="46135" x="3543300" y="5073650"/>
          <p14:tracePt t="46200" x="3543300" y="5067300"/>
          <p14:tracePt t="46232" x="3543300" y="5060950"/>
          <p14:tracePt t="46259" x="3543300" y="5054600"/>
          <p14:tracePt t="46316" x="3536950" y="5048250"/>
          <p14:tracePt t="46368" x="3543300" y="5054600"/>
          <p14:tracePt t="46428" x="3536950" y="5054600"/>
          <p14:tracePt t="46500" x="3536950" y="5060950"/>
          <p14:tracePt t="46548" x="3536950" y="5067300"/>
          <p14:tracePt t="46720" x="3530600" y="5067300"/>
          <p14:tracePt t="46800" x="3524250" y="5067300"/>
          <p14:tracePt t="46832" x="3530600" y="5067300"/>
          <p14:tracePt t="46928" x="3536950" y="5067300"/>
          <p14:tracePt t="46960" x="3543300" y="5073650"/>
          <p14:tracePt t="47116" x="3536950" y="5080000"/>
          <p14:tracePt t="47268" x="3530600" y="5080000"/>
          <p14:tracePt t="47296" x="3524250" y="5086350"/>
          <p14:tracePt t="47320" x="3517900" y="5086350"/>
          <p14:tracePt t="47388" x="3511550" y="5086350"/>
          <p14:tracePt t="47416" x="3505200" y="5092700"/>
          <p14:tracePt t="47448" x="3498850" y="5099050"/>
          <p14:tracePt t="47468" x="3492500" y="5099050"/>
          <p14:tracePt t="47492" x="3486150" y="5105400"/>
          <p14:tracePt t="47516" x="3479800" y="5105400"/>
          <p14:tracePt t="47528" x="3473450" y="5105400"/>
          <p14:tracePt t="47560" x="3467100" y="5105400"/>
          <p14:tracePt t="47576" x="3460750" y="5111750"/>
          <p14:tracePt t="47588" x="3454400" y="5111750"/>
          <p14:tracePt t="47604" x="3448050" y="5111750"/>
          <p14:tracePt t="47620" x="3441700" y="5111750"/>
          <p14:tracePt t="47636" x="3435350" y="5105400"/>
          <p14:tracePt t="47656" x="3429000" y="5105400"/>
          <p14:tracePt t="47680" x="3429000" y="5099050"/>
          <p14:tracePt t="47696" x="3422650" y="5092700"/>
          <p14:tracePt t="47708" x="3422650" y="5086350"/>
          <p14:tracePt t="47723" x="3416300" y="5080000"/>
          <p14:tracePt t="47740" x="3416300" y="5073650"/>
          <p14:tracePt t="47756" x="3422650" y="5067300"/>
          <p14:tracePt t="47776" x="3429000" y="5067300"/>
          <p14:tracePt t="47792" x="3435350" y="5060950"/>
          <p14:tracePt t="47800" x="3441700" y="5060950"/>
          <p14:tracePt t="47808" x="3448050" y="5060950"/>
          <p14:tracePt t="47808" x="3460750" y="5060950"/>
          <p14:tracePt t="47826" x="3467100" y="5060950"/>
          <p14:tracePt t="47826" x="3479800" y="5054600"/>
          <p14:tracePt t="47826" x="3486150" y="5054600"/>
          <p14:tracePt t="47845" x="3498850" y="5054600"/>
          <p14:tracePt t="47858" x="3505200" y="5048250"/>
          <p14:tracePt t="47858" x="3524250" y="5048250"/>
          <p14:tracePt t="47877" x="3536950" y="5041900"/>
          <p14:tracePt t="47877" x="3543300" y="5041900"/>
          <p14:tracePt t="47893" x="3549650" y="5041900"/>
          <p14:tracePt t="47908" x="3556000" y="5041900"/>
          <p14:tracePt t="47925" x="3556000" y="5048250"/>
          <p14:tracePt t="47956" x="3549650" y="5048250"/>
          <p14:tracePt t="47972" x="3543300" y="5054600"/>
          <p14:tracePt t="47988" x="3536950" y="5054600"/>
          <p14:tracePt t="48000" x="3530600" y="5054600"/>
          <p14:tracePt t="48015" x="3524250" y="5054600"/>
          <p14:tracePt t="48032" x="3517900" y="5054600"/>
          <p14:tracePt t="48048" x="3511550" y="5054600"/>
          <p14:tracePt t="48060" x="3505200" y="5054600"/>
          <p14:tracePt t="48084" x="3498850" y="5054600"/>
          <p14:tracePt t="48100" x="3492500" y="5048250"/>
          <p14:tracePt t="48128" x="3479800" y="5048250"/>
          <p14:tracePt t="48144" x="3473450" y="5048250"/>
          <p14:tracePt t="48160" x="3467100" y="5048250"/>
          <p14:tracePt t="48188" x="3460750" y="5041900"/>
          <p14:tracePt t="48204" x="3454400" y="5041900"/>
          <p14:tracePt t="48220" x="3448050" y="5041900"/>
          <p14:tracePt t="48236" x="3441700" y="5041900"/>
          <p14:tracePt t="48248" x="3435350" y="5041900"/>
          <p14:tracePt t="48265" x="3435350" y="5035550"/>
          <p14:tracePt t="48288" x="3429000" y="5035550"/>
          <p14:tracePt t="48316" x="3422650" y="5029200"/>
          <p14:tracePt t="48368" x="3422650" y="5035550"/>
          <p14:tracePt t="48540" x="3416300" y="5041900"/>
          <p14:tracePt t="48572" x="3409950" y="5048250"/>
          <p14:tracePt t="48616" x="3403600" y="5048250"/>
          <p14:tracePt t="48632" x="3397250" y="5054600"/>
          <p14:tracePt t="48648" x="3390900" y="5060950"/>
          <p14:tracePt t="48668" x="3390900" y="5067300"/>
          <p14:tracePt t="48796" x="3384550" y="5060950"/>
          <p14:tracePt t="48856" x="3378200" y="5060950"/>
          <p14:tracePt t="48908" x="3371850" y="5060950"/>
          <p14:tracePt t="48956" x="3371850" y="5054600"/>
          <p14:tracePt t="48992" x="3365500" y="5054600"/>
          <p14:tracePt t="49017" x="3359150" y="5054600"/>
          <p14:tracePt t="49028" x="3352800" y="5048250"/>
          <p14:tracePt t="49044" x="3346450" y="5041900"/>
          <p14:tracePt t="49052" x="3340100" y="5041900"/>
          <p14:tracePt t="49062" x="3333750" y="5035550"/>
          <p14:tracePt t="49062" x="3321050" y="5022850"/>
          <p14:tracePt t="49080" x="3314700" y="5016500"/>
          <p14:tracePt t="49080" x="3308350" y="5010150"/>
          <p14:tracePt t="49097" x="3295650" y="5003800"/>
          <p14:tracePt t="49097" x="3289300" y="4991100"/>
          <p14:tracePt t="49114" x="3282950" y="4984750"/>
          <p14:tracePt t="49114" x="3276600" y="4978400"/>
          <p14:tracePt t="49130" x="3263900" y="4972050"/>
          <p14:tracePt t="49130" x="3257550" y="4965700"/>
          <p14:tracePt t="49130" x="3251200" y="4959350"/>
          <p14:tracePt t="49149" x="3238500" y="4953000"/>
          <p14:tracePt t="49149" x="3232150" y="4940300"/>
          <p14:tracePt t="49165" x="3219450" y="4933950"/>
          <p14:tracePt t="49165" x="3213100" y="4927600"/>
          <p14:tracePt t="49182" x="3200400" y="4914900"/>
          <p14:tracePt t="49182" x="3187700" y="4908550"/>
          <p14:tracePt t="49197" x="3181350" y="4895850"/>
          <p14:tracePt t="49197" x="3168650" y="4889500"/>
          <p14:tracePt t="49197" x="3155950" y="4876800"/>
          <p14:tracePt t="49216" x="3143250" y="4864100"/>
          <p14:tracePt t="49229" x="3130550" y="4851400"/>
          <p14:tracePt t="49229" x="3098800" y="4826000"/>
          <p14:tracePt t="49249" x="3079750" y="4813300"/>
          <p14:tracePt t="49249" x="3060700" y="4794250"/>
          <p14:tracePt t="49265" x="3041650" y="4781550"/>
          <p14:tracePt t="49265" x="3016250" y="4762500"/>
          <p14:tracePt t="49281" x="2990850" y="4749800"/>
          <p14:tracePt t="49281" x="2971800" y="4730750"/>
          <p14:tracePt t="49298" x="2946400" y="4711700"/>
          <p14:tracePt t="49298" x="2927350" y="4699000"/>
          <p14:tracePt t="49298" x="2908300" y="4686300"/>
          <p14:tracePt t="49317" x="2889250" y="4673600"/>
          <p14:tracePt t="49317" x="2870200" y="4667250"/>
          <p14:tracePt t="49331" x="2851150" y="4654550"/>
          <p14:tracePt t="49331" x="2832100" y="4648200"/>
          <p14:tracePt t="49348" x="2806700" y="4641850"/>
          <p14:tracePt t="49348" x="2787650" y="4635500"/>
          <p14:tracePt t="49365" x="2762250" y="4629150"/>
          <p14:tracePt t="49365" x="2711450" y="4603750"/>
          <p14:tracePt t="49381" x="2679700" y="4597400"/>
          <p14:tracePt t="49381" x="2647950" y="4584700"/>
          <p14:tracePt t="49398" x="2622550" y="4572000"/>
          <p14:tracePt t="49398" x="2590800" y="4552950"/>
          <p14:tracePt t="49415" x="2552700" y="4540250"/>
          <p14:tracePt t="49415" x="2527300" y="4521200"/>
          <p14:tracePt t="49431" x="2489200" y="4502150"/>
          <p14:tracePt t="49431" x="2425700" y="4457700"/>
          <p14:tracePt t="49448" x="2387600" y="4438650"/>
          <p14:tracePt t="49448" x="2349500" y="4413250"/>
          <p14:tracePt t="49465" x="2311400" y="4387850"/>
          <p14:tracePt t="49465" x="2273300" y="4368800"/>
          <p14:tracePt t="49482" x="2235200" y="4343400"/>
          <p14:tracePt t="49482" x="2197100" y="4324350"/>
          <p14:tracePt t="49482" x="2152650" y="4305300"/>
          <p14:tracePt t="49500" x="2114550" y="4292600"/>
          <p14:tracePt t="49500" x="2082800" y="4279900"/>
          <p14:tracePt t="49516" x="2044700" y="4267200"/>
          <p14:tracePt t="49516" x="2012950" y="4260850"/>
          <p14:tracePt t="49532" x="1981200" y="4260850"/>
          <p14:tracePt t="49532" x="1949450" y="4254500"/>
          <p14:tracePt t="49549" x="1917700" y="4254500"/>
          <p14:tracePt t="49549" x="1885950" y="4254500"/>
          <p14:tracePt t="49565" x="1860550" y="4260850"/>
          <p14:tracePt t="49565" x="1828800" y="4260850"/>
          <p14:tracePt t="49582" x="1797050" y="4260850"/>
          <p14:tracePt t="49582" x="1771650" y="4267200"/>
          <p14:tracePt t="49582" x="1739900" y="4273550"/>
          <p14:tracePt t="49601" x="1714500" y="4273550"/>
          <p14:tracePt t="49614" x="1689100" y="4279900"/>
          <p14:tracePt t="49614" x="1644650" y="4286250"/>
          <p14:tracePt t="49632" x="1625600" y="4286250"/>
          <p14:tracePt t="49632" x="1606550" y="4292600"/>
          <p14:tracePt t="49649" x="1593850" y="4292600"/>
          <p14:tracePt t="49649" x="1581150" y="4292600"/>
          <p14:tracePt t="49666" x="1568450" y="4292600"/>
          <p14:tracePt t="49666" x="1549400" y="4298950"/>
          <p14:tracePt t="49682" x="1543050" y="4298950"/>
          <p14:tracePt t="49682" x="1536700" y="4292600"/>
          <p14:tracePt t="49699" x="1530350" y="4292600"/>
          <p14:tracePt t="49714" x="1524000" y="4292600"/>
          <p14:tracePt t="49731" x="1517650" y="4292600"/>
          <p14:tracePt t="49731" x="1511300" y="4298950"/>
          <p14:tracePt t="49749" x="1504950" y="4298950"/>
          <p14:tracePt t="49749" x="1498600" y="4298950"/>
          <p14:tracePt t="49766" x="1485900" y="4298950"/>
          <p14:tracePt t="49766" x="1479550" y="4298950"/>
          <p14:tracePt t="49782" x="1466850" y="4298950"/>
          <p14:tracePt t="49782" x="1435100" y="4305300"/>
          <p14:tracePt t="49801" x="1409700" y="4298950"/>
          <p14:tracePt t="49801" x="1390650" y="4298950"/>
          <p14:tracePt t="49816" x="1371600" y="4298950"/>
          <p14:tracePt t="49816" x="1339850" y="4298950"/>
          <p14:tracePt t="49833" x="1314450" y="4298950"/>
          <p14:tracePt t="49833" x="1282700" y="4305300"/>
          <p14:tracePt t="49849" x="1250950" y="4305300"/>
          <p14:tracePt t="49849" x="1219200" y="4311650"/>
          <p14:tracePt t="49866" x="1187450" y="4318000"/>
          <p14:tracePt t="49866" x="1149350" y="4318000"/>
          <p14:tracePt t="49866" x="1117600" y="4324350"/>
          <p14:tracePt t="49885" x="1085850" y="4330700"/>
          <p14:tracePt t="49898" x="1047750" y="4337050"/>
          <p14:tracePt t="49898" x="984250" y="4349750"/>
          <p14:tracePt t="49917" x="952500" y="4349750"/>
          <p14:tracePt t="49917" x="920750" y="4356100"/>
          <p14:tracePt t="49933" x="882650" y="4356100"/>
          <p14:tracePt t="49933" x="850900" y="4356100"/>
          <p14:tracePt t="49949" x="819150" y="4349750"/>
          <p14:tracePt t="49949" x="787400" y="4349750"/>
          <p14:tracePt t="49949" x="755650" y="4343400"/>
          <p14:tracePt t="49969" x="450850" y="4171950"/>
          <p14:tracePt t="50050" x="425450" y="4146550"/>
          <p14:tracePt t="50056" x="406400" y="4121150"/>
          <p14:tracePt t="50065" x="374650" y="4064000"/>
          <p14:tracePt t="50082" x="355600" y="3981450"/>
          <p14:tracePt t="50100" x="368300" y="3924300"/>
          <p14:tracePt t="50116" x="406400" y="3867150"/>
          <p14:tracePt t="50133" x="469900" y="3816350"/>
          <p14:tracePt t="50149" x="552450" y="3771900"/>
          <p14:tracePt t="50166" x="647700" y="3740150"/>
          <p14:tracePt t="50166" x="704850" y="3727450"/>
          <p14:tracePt t="50184" x="838200" y="3708400"/>
          <p14:tracePt t="50201" x="984250" y="3689350"/>
          <p14:tracePt t="50201" x="1066800" y="3683000"/>
          <p14:tracePt t="50222" x="1143000" y="3683000"/>
          <p14:tracePt t="50234" x="1314450" y="3683000"/>
          <p14:tracePt t="50234" x="1397000" y="3689350"/>
          <p14:tracePt t="50255" x="1479550" y="3695700"/>
          <p14:tracePt t="50255" x="1562100" y="3702050"/>
          <p14:tracePt t="50271" x="1708150" y="3727450"/>
          <p14:tracePt t="50283" x="1841500" y="3746500"/>
          <p14:tracePt t="50300" x="1955800" y="3778250"/>
          <p14:tracePt t="50316" x="2057400" y="3810000"/>
          <p14:tracePt t="50333" x="2171700" y="3867150"/>
          <p14:tracePt t="50350" x="2216150" y="3911600"/>
          <p14:tracePt t="50367" x="2235200" y="3962400"/>
          <p14:tracePt t="50383" x="2222500" y="4032250"/>
          <p14:tracePt t="50400" x="2190750" y="4083050"/>
          <p14:tracePt t="50417" x="2139950" y="4127500"/>
          <p14:tracePt t="50433" x="2070100" y="4171950"/>
          <p14:tracePt t="50450" x="1930400" y="4235450"/>
          <p14:tracePt t="50468" x="1828800" y="4260850"/>
          <p14:tracePt t="50484" x="1708150" y="4286250"/>
          <p14:tracePt t="50500" x="1593850" y="4298950"/>
          <p14:tracePt t="50518" x="1485900" y="4311650"/>
          <p14:tracePt t="50534" x="1390650" y="4318000"/>
          <p14:tracePt t="50534" x="1352550" y="4318000"/>
          <p14:tracePt t="50553" x="1295400" y="4318000"/>
          <p14:tracePt t="50569" x="1263650" y="4324350"/>
          <p14:tracePt t="50584" x="1250950" y="4330700"/>
          <p14:tracePt t="50601" x="1250950" y="4337050"/>
          <p14:tracePt t="50601" x="1250950" y="4343400"/>
          <p14:tracePt t="50619" x="1270000" y="4356100"/>
          <p14:tracePt t="50634" x="1276350" y="4356100"/>
          <p14:tracePt t="50634" x="1308100" y="4362450"/>
          <p14:tracePt t="50652" x="1327150" y="4368800"/>
          <p14:tracePt t="50652" x="1352550" y="4368800"/>
          <p14:tracePt t="50669" x="1377950" y="4368800"/>
          <p14:tracePt t="50669" x="1409700" y="4368800"/>
          <p14:tracePt t="50685" x="1441450" y="4375150"/>
          <p14:tracePt t="50685" x="1511300" y="4381500"/>
          <p14:tracePt t="50702" x="1555750" y="4387850"/>
          <p14:tracePt t="50702" x="1593850" y="4394200"/>
          <p14:tracePt t="50718" x="1638300" y="4406900"/>
          <p14:tracePt t="50718" x="1682750" y="4419600"/>
          <p14:tracePt t="50736" x="1727200" y="4432300"/>
          <p14:tracePt t="50736" x="1778000" y="4445000"/>
          <p14:tracePt t="50752" x="1828800" y="4457700"/>
          <p14:tracePt t="50752" x="1936750" y="4489450"/>
          <p14:tracePt t="50769" x="1987550" y="4508500"/>
          <p14:tracePt t="50769" x="2044700" y="4527550"/>
          <p14:tracePt t="50786" x="2101850" y="4546600"/>
          <p14:tracePt t="50786" x="2159000" y="4559300"/>
          <p14:tracePt t="50802" x="2209800" y="4578350"/>
          <p14:tracePt t="50802" x="2317750" y="4616450"/>
          <p14:tracePt t="50822" x="2362200" y="4629150"/>
          <p14:tracePt t="50822" x="2413000" y="4641850"/>
          <p14:tracePt t="50837" x="2457450" y="4654550"/>
          <p14:tracePt t="50837" x="2508250" y="4667250"/>
          <p14:tracePt t="50853" x="2552700" y="4679950"/>
          <p14:tracePt t="50853" x="2597150" y="4692650"/>
          <p14:tracePt t="50869" x="2641600" y="4699000"/>
          <p14:tracePt t="50869" x="2679700" y="4705350"/>
          <p14:tracePt t="50886" x="2724150" y="4711700"/>
          <p14:tracePt t="50886" x="2768600" y="4718050"/>
          <p14:tracePt t="50886" x="2813050" y="4724400"/>
          <p14:tracePt t="50905" x="2851150" y="4730750"/>
          <p14:tracePt t="50918" x="2895600" y="4737100"/>
          <p14:tracePt t="50918" x="2971800" y="4749800"/>
          <p14:tracePt t="50936" x="3003550" y="4749800"/>
          <p14:tracePt t="50936" x="3035300" y="4756150"/>
          <p14:tracePt t="50953" x="3067050" y="4762500"/>
          <p14:tracePt t="50953" x="3092450" y="4768850"/>
          <p14:tracePt t="50970" x="3111500" y="4768850"/>
          <p14:tracePt t="50970" x="3130550" y="4768850"/>
          <p14:tracePt t="50970" x="3149600" y="4775200"/>
          <p14:tracePt t="50988" x="3162300" y="4775200"/>
          <p14:tracePt t="50988" x="3168650" y="4775200"/>
          <p14:tracePt t="51003" x="3175000" y="4775200"/>
          <p14:tracePt t="51021" x="3181350" y="4768850"/>
          <p14:tracePt t="51036" x="3181350" y="4762500"/>
          <p14:tracePt t="51036" x="3175000" y="4762500"/>
          <p14:tracePt t="51053" x="3175000" y="4756150"/>
          <p14:tracePt t="51053" x="3168650" y="4743450"/>
          <p14:tracePt t="51069" x="3162300" y="4737100"/>
          <p14:tracePt t="51069" x="3155950" y="4737100"/>
          <p14:tracePt t="51087" x="3149600" y="4730750"/>
          <p14:tracePt t="51102" x="3143250" y="4724400"/>
          <p14:tracePt t="51119" x="3136900" y="4724400"/>
          <p14:tracePt t="51136" x="3136900" y="4718050"/>
          <p14:tracePt t="51176" x="3143250" y="4711700"/>
          <p14:tracePt t="51196" x="3149600" y="4718050"/>
          <p14:tracePt t="51220" x="3155950" y="4724400"/>
          <p14:tracePt t="51240" x="3155950" y="4730750"/>
          <p14:tracePt t="51264" x="3149600" y="4743450"/>
          <p14:tracePt t="51296" x="3143250" y="4749800"/>
          <p14:tracePt t="51308" x="3136900" y="4749800"/>
          <p14:tracePt t="51316" x="3130550" y="4756150"/>
          <p14:tracePt t="51324" x="3130550" y="4762500"/>
          <p14:tracePt t="51336" x="3124200" y="4768850"/>
          <p14:tracePt t="51336" x="3117850" y="4768850"/>
          <p14:tracePt t="51354" x="3111500" y="4775200"/>
          <p14:tracePt t="51354" x="3098800" y="4781550"/>
          <p14:tracePt t="51371" x="3092450" y="4781550"/>
          <p14:tracePt t="51371" x="3086100" y="4781550"/>
          <p14:tracePt t="51388" x="3079750" y="4781550"/>
          <p14:tracePt t="51388" x="3073400" y="4787900"/>
          <p14:tracePt t="51404" x="3067050" y="4787900"/>
          <p14:tracePt t="51420" x="3054350" y="4781550"/>
          <p14:tracePt t="51436" x="3048000" y="4781550"/>
          <p14:tracePt t="51453" x="3048000" y="4787900"/>
          <p14:tracePt t="51470" x="3041650" y="4787900"/>
          <p14:tracePt t="51487" x="3035300" y="4787900"/>
          <p14:tracePt t="51511" x="3035300" y="4781550"/>
          <p14:tracePt t="51565" x="3028950" y="4775200"/>
          <p14:tracePt t="51596" x="3022600" y="4768850"/>
          <p14:tracePt t="51616" x="3022600" y="4762500"/>
          <p14:tracePt t="51692" x="3022600" y="4756150"/>
          <p14:tracePt t="51736" x="3016250" y="4762500"/>
          <p14:tracePt t="51776" x="3009900" y="4762500"/>
          <p14:tracePt t="51796" x="3003550" y="4768850"/>
          <p14:tracePt t="51812" x="2990850" y="4768850"/>
          <p14:tracePt t="51828" x="2990850" y="4775200"/>
          <p14:tracePt t="51836" x="2978150" y="4775200"/>
          <p14:tracePt t="51848" x="2971800" y="4775200"/>
          <p14:tracePt t="51864" x="2965450" y="4775200"/>
          <p14:tracePt t="51888" x="2971800" y="4775200"/>
          <p14:tracePt t="51976" x="2978150" y="4768850"/>
          <p14:tracePt t="52008" x="2984500" y="4762500"/>
          <p14:tracePt t="52028" x="2990850" y="4756150"/>
          <p14:tracePt t="52060" x="2990850" y="4749800"/>
          <p14:tracePt t="52080" x="2997200" y="4749800"/>
          <p14:tracePt t="52136" x="2990850" y="4756150"/>
          <p14:tracePt t="52196" x="2990850" y="4762500"/>
          <p14:tracePt t="52224" x="2990850" y="4768850"/>
          <p14:tracePt t="52259" x="2984500" y="4768850"/>
          <p14:tracePt t="52344" x="2984500" y="4762500"/>
          <p14:tracePt t="52440" x="2990850" y="4768850"/>
          <p14:tracePt t="52488" x="2984500" y="4768850"/>
          <p14:tracePt t="52547" x="2978150" y="4775200"/>
          <p14:tracePt t="52576" x="2971800" y="4781550"/>
          <p14:tracePt t="52620" x="2971800" y="4787900"/>
          <p14:tracePt t="52660" x="2965450" y="4787900"/>
          <p14:tracePt t="52688" x="2959100" y="4794250"/>
          <p14:tracePt t="52739" x="2965450" y="4794250"/>
          <p14:tracePt t="52908" x="2971800" y="4800600"/>
          <p14:tracePt t="52936" x="2965450" y="4806950"/>
          <p14:tracePt t="52976" x="2959100" y="4813300"/>
          <p14:tracePt t="52996" x="2959100" y="4819650"/>
          <p14:tracePt t="53011" x="2952750" y="4826000"/>
          <p14:tracePt t="53027" x="2946400" y="4832350"/>
          <p14:tracePt t="53056" x="2940050" y="4838700"/>
          <p14:tracePt t="53072" x="2933700" y="4838700"/>
          <p14:tracePt t="53088" x="2927350" y="4838700"/>
          <p14:tracePt t="53100" x="2921000" y="4845050"/>
          <p14:tracePt t="53124" x="2914650" y="4845050"/>
          <p14:tracePt t="53140" x="2908300" y="4857750"/>
          <p14:tracePt t="53160" x="2908300" y="4864100"/>
          <p14:tracePt t="53176" x="2901950" y="4870450"/>
          <p14:tracePt t="53191" x="2901950" y="4883150"/>
          <p14:tracePt t="53207" x="2895600" y="4883150"/>
          <p14:tracePt t="53216" x="2895600" y="4889500"/>
          <p14:tracePt t="53229" x="2889250" y="4895850"/>
          <p14:tracePt t="53245" x="2889250" y="4908550"/>
          <p14:tracePt t="53260" x="2889250" y="4914900"/>
          <p14:tracePt t="53276" x="2895600" y="4921250"/>
          <p14:tracePt t="53276" x="2895600" y="4927600"/>
          <p14:tracePt t="53294" x="2895600" y="4940300"/>
          <p14:tracePt t="53309" x="2895600" y="4946650"/>
          <p14:tracePt t="53309" x="2901950" y="4953000"/>
          <p14:tracePt t="53329" x="2901950" y="4959350"/>
          <p14:tracePt t="53329" x="2908300" y="4965700"/>
          <p14:tracePt t="53344" x="2914650" y="4972050"/>
          <p14:tracePt t="53359" x="2921000" y="4972050"/>
          <p14:tracePt t="53376" x="2927350" y="4978400"/>
          <p14:tracePt t="53393" x="2933700" y="4984750"/>
          <p14:tracePt t="53393" x="2940050" y="4984750"/>
          <p14:tracePt t="53411" x="2946400" y="4991100"/>
          <p14:tracePt t="53426" x="2952750" y="4984750"/>
          <p14:tracePt t="53443" x="2959100" y="4984750"/>
          <p14:tracePt t="53443" x="2965450" y="4984750"/>
          <p14:tracePt t="53461" x="2978150" y="4984750"/>
          <p14:tracePt t="53476" x="2984500" y="4978400"/>
          <p14:tracePt t="53493" x="2990850" y="4984750"/>
          <p14:tracePt t="53510" x="2997200" y="4984750"/>
          <p14:tracePt t="53536" x="2997200" y="4997450"/>
          <p14:tracePt t="53552" x="2990850" y="5003800"/>
          <p14:tracePt t="53575" x="2984500" y="5003800"/>
          <p14:tracePt t="53588" x="2978150" y="5003800"/>
          <p14:tracePt t="53604" x="2971800" y="4997450"/>
          <p14:tracePt t="53613" x="2971800" y="5003800"/>
          <p14:tracePt t="53613" x="2965450" y="4997450"/>
          <p14:tracePt t="53629" x="2959100" y="4997450"/>
          <p14:tracePt t="53629" x="2952750" y="4997450"/>
          <p14:tracePt t="53645" x="2946400" y="4991100"/>
          <p14:tracePt t="53660" x="2940050" y="4984750"/>
          <p14:tracePt t="53677" x="2933700" y="4978400"/>
          <p14:tracePt t="53694" x="2927350" y="4972050"/>
          <p14:tracePt t="53711" x="2933700" y="4978400"/>
          <p14:tracePt t="53727" x="2940050" y="4978400"/>
          <p14:tracePt t="53744" x="2946400" y="4984750"/>
          <p14:tracePt t="53744" x="2959100" y="4997450"/>
          <p14:tracePt t="53762" x="2971800" y="5003800"/>
          <p14:tracePt t="53762" x="2978150" y="5016500"/>
          <p14:tracePt t="53779" x="2990850" y="5029200"/>
          <p14:tracePt t="53779" x="3003550" y="5041900"/>
          <p14:tracePt t="53796" x="3022600" y="5054600"/>
          <p14:tracePt t="53796" x="3035300" y="5067300"/>
          <p14:tracePt t="53812" x="3048000" y="5080000"/>
          <p14:tracePt t="53812" x="3079750" y="5111750"/>
          <p14:tracePt t="53829" x="3098800" y="5124450"/>
          <p14:tracePt t="53829" x="3117850" y="5137150"/>
          <p14:tracePt t="53846" x="3130550" y="5149850"/>
          <p14:tracePt t="53846" x="3155950" y="5162550"/>
          <p14:tracePt t="53862" x="3175000" y="5175250"/>
          <p14:tracePt t="53862" x="3213100" y="5194300"/>
          <p14:tracePt t="53881" x="3232150" y="5207000"/>
          <p14:tracePt t="53881" x="3244850" y="5213350"/>
          <p14:tracePt t="53897" x="3263900" y="5219700"/>
          <p14:tracePt t="53897" x="3276600" y="5226050"/>
          <p14:tracePt t="53913" x="3295650" y="5226050"/>
          <p14:tracePt t="53913" x="3302000" y="5232400"/>
          <p14:tracePt t="53930" x="3314700" y="5232400"/>
          <p14:tracePt t="53930" x="3321050" y="5238750"/>
          <p14:tracePt t="53946" x="3333750" y="5238750"/>
          <p14:tracePt t="53946" x="3340100" y="5232400"/>
          <p14:tracePt t="53946" x="3346450" y="5232400"/>
          <p14:tracePt t="53965" x="3352800" y="5232400"/>
          <p14:tracePt t="53981" x="3359150" y="5226050"/>
          <p14:tracePt t="53981" x="3365500" y="5226050"/>
          <p14:tracePt t="53996" x="3371850" y="5226050"/>
          <p14:tracePt t="54012" x="3378200" y="5219700"/>
          <p14:tracePt t="54029" x="3384550" y="5219700"/>
          <p14:tracePt t="54045" x="3390900" y="5213350"/>
          <p14:tracePt t="54062" x="3397250" y="5207000"/>
          <p14:tracePt t="54120" x="3403600" y="5207000"/>
          <p14:tracePt t="54160" x="3409950" y="5200650"/>
          <p14:tracePt t="54188" x="3416300" y="5194300"/>
          <p14:tracePt t="54204" x="3422650" y="5187950"/>
          <p14:tracePt t="54227" x="3422650" y="5181600"/>
          <p14:tracePt t="54248" x="3416300" y="5181600"/>
          <p14:tracePt t="54280" x="3409950" y="5181600"/>
          <p14:tracePt t="54296" x="3403600" y="5187950"/>
          <p14:tracePt t="54308" x="3390900" y="5187950"/>
          <p14:tracePt t="54324" x="3384550" y="5194300"/>
          <p14:tracePt t="54340" x="3378200" y="5200650"/>
          <p14:tracePt t="54376" x="3384550" y="5207000"/>
          <p14:tracePt t="54420" x="3390900" y="5200650"/>
          <p14:tracePt t="54436" x="3397250" y="5200650"/>
          <p14:tracePt t="54452" x="3403600" y="5200650"/>
          <p14:tracePt t="54460" x="3409950" y="5207000"/>
          <p14:tracePt t="54468" x="3416300" y="5207000"/>
          <p14:tracePt t="54468" x="3422650" y="5207000"/>
          <p14:tracePt t="54481" x="3429000" y="5207000"/>
          <p14:tracePt t="54497" x="3435350" y="5207000"/>
          <p14:tracePt t="54497" x="3441700" y="5213350"/>
          <p14:tracePt t="54516" x="3448050" y="5213350"/>
          <p14:tracePt t="54516" x="3454400" y="5213350"/>
          <p14:tracePt t="54531" x="3460750" y="5213350"/>
          <p14:tracePt t="54531" x="3467100" y="5213350"/>
          <p14:tracePt t="54548" x="3473450" y="5213350"/>
          <p14:tracePt t="54564" x="3479800" y="5207000"/>
          <p14:tracePt t="54580" x="3486150" y="5207000"/>
          <p14:tracePt t="54601" x="3479800" y="5213350"/>
          <p14:tracePt t="54640" x="3473450" y="5219700"/>
          <p14:tracePt t="54656" x="3467100" y="5219700"/>
          <p14:tracePt t="54668" x="3460750" y="5219700"/>
          <p14:tracePt t="54684" x="3454400" y="5219700"/>
          <p14:tracePt t="54700" x="3454400" y="5226050"/>
          <p14:tracePt t="54716" x="3448050" y="5226050"/>
          <p14:tracePt t="54736" x="3441700" y="5219700"/>
          <p14:tracePt t="54768" x="3435350" y="5219700"/>
          <p14:tracePt t="54796" x="3435350" y="5213350"/>
          <p14:tracePt t="54828" x="3429000" y="5213350"/>
          <p14:tracePt t="54856" x="3422650" y="5207000"/>
          <p14:tracePt t="54908" x="3422650" y="5200650"/>
          <p14:tracePt t="54947" x="3429000" y="5200650"/>
          <p14:tracePt t="55000" x="3435350" y="5194300"/>
          <p14:tracePt t="55020" x="3441700" y="5194300"/>
          <p14:tracePt t="55052" x="3448050" y="5187950"/>
          <p14:tracePt t="55060" x="3454400" y="5187950"/>
          <p14:tracePt t="55069" x="3460750" y="5187950"/>
          <p14:tracePt t="55069" x="3473450" y="5187950"/>
          <p14:tracePt t="55083" x="3479800" y="5187950"/>
          <p14:tracePt t="55083" x="3486150" y="5187950"/>
          <p14:tracePt t="55100" x="3498850" y="5187950"/>
          <p14:tracePt t="55100" x="3511550" y="5187950"/>
          <p14:tracePt t="55116" x="3524250" y="5187950"/>
          <p14:tracePt t="55116" x="3536950" y="5194300"/>
          <p14:tracePt t="55133" x="3549650" y="5194300"/>
          <p14:tracePt t="55133" x="3575050" y="5200650"/>
          <p14:tracePt t="55150" x="3581400" y="5200650"/>
          <p14:tracePt t="55150" x="3594100" y="5200650"/>
          <p14:tracePt t="55167" x="3600450" y="5207000"/>
          <p14:tracePt t="55167" x="3606800" y="5207000"/>
          <p14:tracePt t="55183" x="3613150" y="5207000"/>
          <p14:tracePt t="55183" x="3619500" y="5207000"/>
          <p14:tracePt t="55201" x="3625850" y="5207000"/>
          <p14:tracePt t="55215" x="3632200" y="5207000"/>
          <p14:tracePt t="55232" x="3638550" y="5207000"/>
          <p14:tracePt t="55249" x="3632200" y="5207000"/>
          <p14:tracePt t="55336" x="3625850" y="5207000"/>
          <p14:tracePt t="55368" x="3619500" y="5213350"/>
          <p14:tracePt t="55404" x="3619500" y="5207000"/>
          <p14:tracePt t="55464" x="3625850" y="5200650"/>
          <p14:tracePt t="55496" x="3625850" y="5194300"/>
          <p14:tracePt t="55523" x="3625850" y="5187950"/>
          <p14:tracePt t="55676" x="3625850" y="5181600"/>
          <p14:tracePt t="55860" x="3619500" y="5181600"/>
          <p14:tracePt t="55980" x="3613150" y="5187950"/>
          <p14:tracePt t="56080" x="3606800" y="5187950"/>
          <p14:tracePt t="56312" x="3600450" y="5187950"/>
          <p14:tracePt t="56380" x="3594100" y="5194300"/>
          <p14:tracePt t="56416" x="3587750" y="5194300"/>
          <p14:tracePt t="56468" x="3594100" y="5194300"/>
          <p14:tracePt t="56543" x="3600450" y="5187950"/>
          <p14:tracePt t="56604" x="3606800" y="5187950"/>
          <p14:tracePt t="56635" x="3606800" y="5194300"/>
          <p14:tracePt t="56760" x="3613150" y="5187950"/>
          <p14:tracePt t="56868" x="3613150" y="5194300"/>
          <p14:tracePt t="56948" x="3613150" y="5187950"/>
          <p14:tracePt t="57048" x="3619500" y="5187950"/>
          <p14:tracePt t="57100" x="3613150" y="5194300"/>
          <p14:tracePt t="57212" x="3619500" y="5194300"/>
          <p14:tracePt t="57420" x="3613150" y="5194300"/>
          <p14:tracePt t="57511" x="3613150" y="5200650"/>
          <p14:tracePt t="57579" x="3606800" y="5207000"/>
          <p14:tracePt t="57616" x="3600450" y="5207000"/>
          <p14:tracePt t="57984" x="3594100" y="5207000"/>
          <p14:tracePt t="58020" x="3587750" y="5213350"/>
          <p14:tracePt t="58096" x="3581400" y="5213350"/>
          <p14:tracePt t="58148" x="3581400" y="5207000"/>
          <p14:tracePt t="58360" x="3587750" y="5200650"/>
          <p14:tracePt t="58380" x="3587750" y="5194300"/>
          <p14:tracePt t="58404" x="3594100" y="5194300"/>
          <p14:tracePt t="58428" x="3600450" y="5187950"/>
          <p14:tracePt t="58448" x="3606800" y="5187950"/>
          <p14:tracePt t="58472" x="3613150" y="5181600"/>
          <p14:tracePt t="58491" x="3619500" y="5181600"/>
          <p14:tracePt t="58540" x="3613150" y="5187950"/>
          <p14:tracePt t="58600" x="3606800" y="5194300"/>
          <p14:tracePt t="58764" x="3606800" y="5187950"/>
          <p14:tracePt t="58852" x="3606800" y="5181600"/>
          <p14:tracePt t="58884" x="3613150" y="5175250"/>
          <p14:tracePt t="58959" x="3613150" y="5168900"/>
          <p14:tracePt t="58996" x="3606800" y="5175250"/>
          <p14:tracePt t="59176" x="3606800" y="5181600"/>
          <p14:tracePt t="59212" x="3600450" y="5181600"/>
          <p14:tracePt t="59236" x="3594100" y="5181600"/>
          <p14:tracePt t="59268" x="3600450" y="5181600"/>
          <p14:tracePt t="59395" x="3600450" y="5175250"/>
          <p14:tracePt t="59452" x="3594100" y="5175250"/>
          <p14:tracePt t="59492" x="3587750" y="5175250"/>
          <p14:tracePt t="59511" x="3581400" y="5168900"/>
          <p14:tracePt t="59528" x="3581400" y="5162550"/>
          <p14:tracePt t="59544" x="3575050" y="5156200"/>
          <p14:tracePt t="59560" x="3568700" y="5149850"/>
          <p14:tracePt t="59568" x="3562350" y="5143500"/>
          <p14:tracePt t="59568" x="3556000" y="5137150"/>
          <p14:tracePt t="59581" x="3549650" y="5130800"/>
          <p14:tracePt t="59581" x="3536950" y="5118100"/>
          <p14:tracePt t="59598" x="3530600" y="5111750"/>
          <p14:tracePt t="59598" x="3517900" y="5105400"/>
          <p14:tracePt t="59615" x="3505200" y="5092700"/>
          <p14:tracePt t="59615" x="3486150" y="5080000"/>
          <p14:tracePt t="59615" x="3467100" y="5060950"/>
          <p14:tracePt t="59633" x="3448050" y="5041900"/>
          <p14:tracePt t="59633" x="3422650" y="5016500"/>
          <p14:tracePt t="59648" x="3397250" y="4997450"/>
          <p14:tracePt t="59648" x="3371850" y="4972050"/>
          <p14:tracePt t="59666" x="3340100" y="4946650"/>
          <p14:tracePt t="59666" x="3302000" y="4921250"/>
          <p14:tracePt t="59681" x="3270250" y="4902200"/>
          <p14:tracePt t="59681" x="3232150" y="4883150"/>
          <p14:tracePt t="59698" x="3194050" y="4864100"/>
          <p14:tracePt t="59698" x="3162300" y="4851400"/>
          <p14:tracePt t="59698" x="3124200" y="4838700"/>
          <p14:tracePt t="59717" x="3086100" y="4826000"/>
          <p14:tracePt t="59730" x="3048000" y="4813300"/>
          <p14:tracePt t="59730" x="2971800" y="4794250"/>
          <p14:tracePt t="59749" x="2933700" y="4787900"/>
          <p14:tracePt t="59749" x="2895600" y="4781550"/>
          <p14:tracePt t="59765" x="2863850" y="4775200"/>
          <p14:tracePt t="59765" x="2825750" y="4768850"/>
          <p14:tracePt t="59782" x="2794000" y="4768850"/>
          <p14:tracePt t="59782" x="2762250" y="4768850"/>
          <p14:tracePt t="59782" x="2730500" y="4768850"/>
          <p14:tracePt t="59801" x="2705100" y="4775200"/>
          <p14:tracePt t="59801" x="2679700" y="4787900"/>
          <p14:tracePt t="59815" x="2660650" y="4794250"/>
          <p14:tracePt t="59815" x="2641600" y="4800600"/>
          <p14:tracePt t="59832" x="2622550" y="4806950"/>
          <p14:tracePt t="59832" x="2609850" y="4813300"/>
          <p14:tracePt t="59849" x="2603500" y="4819650"/>
          <p14:tracePt t="59849" x="2597150" y="4826000"/>
          <p14:tracePt t="59849" x="2590800" y="4826000"/>
          <p14:tracePt t="59849" x="2590800" y="4832350"/>
          <p14:tracePt t="59872" x="2590800" y="4845050"/>
          <p14:tracePt t="59887" x="2590800" y="4851400"/>
          <p14:tracePt t="59904" x="2597150" y="4864100"/>
          <p14:tracePt t="59914" x="2603500" y="4870450"/>
          <p14:tracePt t="59914" x="2609850" y="4889500"/>
          <p14:tracePt t="59933" x="2616200" y="4895850"/>
          <p14:tracePt t="59933" x="2622550" y="4908550"/>
          <p14:tracePt t="59949" x="2628900" y="4921250"/>
          <p14:tracePt t="59949" x="2635250" y="4933950"/>
          <p14:tracePt t="59965" x="2635250" y="4946650"/>
          <p14:tracePt t="59965" x="2641600" y="4959350"/>
          <p14:tracePt t="59983" x="2647950" y="4972050"/>
          <p14:tracePt t="59983" x="2654300" y="4984750"/>
          <p14:tracePt t="59983" x="2660650" y="4997450"/>
          <p14:tracePt t="60001" x="2673350" y="5016500"/>
          <p14:tracePt t="60001" x="2679700" y="5029200"/>
          <p14:tracePt t="60019" x="2692400" y="5041900"/>
          <p14:tracePt t="60019" x="2698750" y="5054600"/>
          <p14:tracePt t="60034" x="2711450" y="5060950"/>
          <p14:tracePt t="60034" x="2724150" y="5073650"/>
          <p14:tracePt t="60050" x="2730500" y="5080000"/>
          <p14:tracePt t="60050" x="2743200" y="5086350"/>
          <p14:tracePt t="60066" x="2749550" y="5092700"/>
          <p14:tracePt t="60066" x="2755900" y="5099050"/>
          <p14:tracePt t="60066" x="2762250" y="5105400"/>
          <p14:tracePt t="60084" x="2774950" y="5105400"/>
          <p14:tracePt t="60084" x="2781300" y="5105400"/>
          <p14:tracePt t="60101" x="2787650" y="5111750"/>
          <p14:tracePt t="60101" x="2794000" y="5111750"/>
          <p14:tracePt t="60116" x="2800350" y="5111750"/>
          <p14:tracePt t="60132" x="2806700" y="5111750"/>
          <p14:tracePt t="60148" x="2813050" y="5118100"/>
          <p14:tracePt t="60165" x="2819400" y="5118100"/>
          <p14:tracePt t="60182" x="2825750" y="5124450"/>
          <p14:tracePt t="60198" x="2832100" y="5130800"/>
          <p14:tracePt t="60219" x="2838450" y="5130800"/>
          <p14:tracePt t="60247" x="2844800" y="5130800"/>
          <p14:tracePt t="60271" x="2851150" y="5137150"/>
          <p14:tracePt t="60300" x="2844800" y="5143500"/>
          <p14:tracePt t="60323" x="2838450" y="5149850"/>
          <p14:tracePt t="60367" x="2838450" y="5156200"/>
          <p14:tracePt t="60384" x="2844800" y="5149850"/>
          <p14:tracePt t="60435" x="2851150" y="5143500"/>
          <p14:tracePt t="60452" x="2863850" y="5143500"/>
          <p14:tracePt t="60468" x="2870200" y="5137150"/>
          <p14:tracePt t="60472" x="2876550" y="5137150"/>
          <p14:tracePt t="60483" x="2882900" y="5137150"/>
          <p14:tracePt t="60483" x="2889250" y="5137150"/>
          <p14:tracePt t="60501" x="2895600" y="5137150"/>
          <p14:tracePt t="60501" x="2908300" y="5137150"/>
          <p14:tracePt t="60501" x="2914650" y="5137150"/>
          <p14:tracePt t="60520" x="2921000" y="5137150"/>
          <p14:tracePt t="60520" x="2927350" y="5137150"/>
          <p14:tracePt t="60535" x="2933700" y="5137150"/>
          <p14:tracePt t="60535" x="2940050" y="5137150"/>
          <p14:tracePt t="60552" x="2946400" y="5137150"/>
          <p14:tracePt t="60552" x="2952750" y="5137150"/>
          <p14:tracePt t="60568" x="2959100" y="5137150"/>
          <p14:tracePt t="60568" x="2965450" y="5137150"/>
          <p14:tracePt t="60585" x="2971800" y="5137150"/>
          <p14:tracePt t="60585" x="2978150" y="5137150"/>
          <p14:tracePt t="60602" x="2984500" y="5137150"/>
          <p14:tracePt t="60617" x="2990850" y="5137150"/>
          <p14:tracePt t="60640" x="2984500" y="5137150"/>
          <p14:tracePt t="60684" x="2978150" y="5137150"/>
          <p14:tracePt t="60700" x="2971800" y="5137150"/>
          <p14:tracePt t="60712" x="2965450" y="5137150"/>
          <p14:tracePt t="60736" x="2971800" y="5137150"/>
          <p14:tracePt t="60840" x="2978150" y="5137150"/>
          <p14:tracePt t="60856" x="2984500" y="5137150"/>
          <p14:tracePt t="60872" x="2990850" y="5137150"/>
          <p14:tracePt t="60888" x="3003550" y="5137150"/>
          <p14:tracePt t="60900" x="3009900" y="5137150"/>
          <p14:tracePt t="60908" x="3016250" y="5137150"/>
          <p14:tracePt t="60924" x="3022600" y="5137150"/>
          <p14:tracePt t="60935" x="3028950" y="5137150"/>
          <p14:tracePt t="60935" x="3041650" y="5137150"/>
          <p14:tracePt t="60953" x="3048000" y="5130800"/>
          <p14:tracePt t="60953" x="3060700" y="5130800"/>
          <p14:tracePt t="60970" x="3067050" y="5130800"/>
          <p14:tracePt t="60986" x="3073400" y="5130800"/>
          <p14:tracePt t="61002" x="3079750" y="5130800"/>
          <p14:tracePt t="61022" x="3086100" y="5137150"/>
          <p14:tracePt t="61053" x="3092450" y="5130800"/>
          <p14:tracePt t="61104" x="3098800" y="5124450"/>
          <p14:tracePt t="61129" x="3105150" y="5124450"/>
          <p14:tracePt t="61141" x="3111500" y="5124450"/>
          <p14:tracePt t="61157" x="3117850" y="5124450"/>
          <p14:tracePt t="61173" x="3124200" y="5124450"/>
          <p14:tracePt t="61181" x="3130550" y="5124450"/>
          <p14:tracePt t="61190" x="3143250" y="5124450"/>
          <p14:tracePt t="61190" x="3149600" y="5130800"/>
          <p14:tracePt t="61204" x="3162300" y="5130800"/>
          <p14:tracePt t="61204" x="3175000" y="5137150"/>
          <p14:tracePt t="61221" x="3187700" y="5143500"/>
          <p14:tracePt t="61221" x="3200400" y="5149850"/>
          <p14:tracePt t="61237" x="3213100" y="5156200"/>
          <p14:tracePt t="61237" x="3225800" y="5162550"/>
          <p14:tracePt t="61254" x="3238500" y="5168900"/>
          <p14:tracePt t="61254" x="3257550" y="5181600"/>
          <p14:tracePt t="61271" x="3270250" y="5187950"/>
          <p14:tracePt t="61271" x="3276600" y="5187950"/>
          <p14:tracePt t="61287" x="3282950" y="5194300"/>
          <p14:tracePt t="61287" x="3295650" y="5200650"/>
          <p14:tracePt t="61304" x="3302000" y="5207000"/>
          <p14:tracePt t="61304" x="3308350" y="5213350"/>
          <p14:tracePt t="61322" x="3314700" y="5219700"/>
          <p14:tracePt t="61337" x="3321050" y="5226050"/>
          <p14:tracePt t="61353" x="3327400" y="5232400"/>
          <p14:tracePt t="61369" x="3327400" y="5238750"/>
          <p14:tracePt t="61397" x="3333750" y="5238750"/>
          <p14:tracePt t="61433" x="3340100" y="5232400"/>
          <p14:tracePt t="61457" x="3346450" y="5226050"/>
          <p14:tracePt t="61481" x="3352800" y="5226050"/>
          <p14:tracePt t="61501" x="3359150" y="5226050"/>
          <p14:tracePt t="61524" x="3359150" y="5232400"/>
          <p14:tracePt t="61549" x="3352800" y="5238750"/>
          <p14:tracePt t="61593" x="3346450" y="5245100"/>
          <p14:tracePt t="61697" x="3340100" y="5245100"/>
          <p14:tracePt t="61729" x="3333750" y="5245100"/>
          <p14:tracePt t="61765" x="3333750" y="5238750"/>
          <p14:tracePt t="61833" x="3327400" y="5238750"/>
          <p14:tracePt t="61900" x="3321050" y="5238750"/>
          <p14:tracePt t="61969" x="3321050" y="5232400"/>
          <p14:tracePt t="62028" x="3314700" y="5226050"/>
          <p14:tracePt t="62065" x="3314700" y="5219700"/>
          <p14:tracePt t="62124" x="3321050" y="5213350"/>
          <p14:tracePt t="62161" x="3327400" y="5213350"/>
          <p14:tracePt t="62192" x="3333750" y="5213350"/>
          <p14:tracePt t="62221" x="3340100" y="5213350"/>
          <p14:tracePt t="62281" x="3346450" y="5213350"/>
          <p14:tracePt t="62313" x="3346450" y="5219700"/>
          <p14:tracePt t="62381" x="3346450" y="5226050"/>
          <p14:tracePt t="62417" x="3346450" y="5232400"/>
          <p14:tracePt t="62521" x="3340100" y="5232400"/>
          <p14:tracePt t="62621" x="3346450" y="5232400"/>
          <p14:tracePt t="62681" x="3352800" y="5226050"/>
          <p14:tracePt t="62693" x="3359150" y="5226050"/>
          <p14:tracePt t="62709" x="3365500" y="5219700"/>
          <p14:tracePt t="62725" x="3371850" y="5219700"/>
          <p14:tracePt t="62733" x="3378200" y="5219700"/>
          <p14:tracePt t="62741" x="3384550" y="5219700"/>
          <p14:tracePt t="62741" x="3390900" y="5219700"/>
          <p14:tracePt t="62759" x="3397250" y="5219700"/>
          <p14:tracePt t="62774" x="3403600" y="5219700"/>
          <p14:tracePt t="62774" x="3416300" y="5219700"/>
          <p14:tracePt t="62794" x="3422650" y="5219700"/>
          <p14:tracePt t="62794" x="3429000" y="5219700"/>
          <p14:tracePt t="62810" x="3435350" y="5219700"/>
          <p14:tracePt t="62824" x="3441700" y="5219700"/>
          <p14:tracePt t="62841" x="3448050" y="5219700"/>
          <p14:tracePt t="62858" x="3454400" y="5219700"/>
          <p14:tracePt t="62875" x="3460750" y="5219700"/>
          <p14:tracePt t="62891" x="3467100" y="5219700"/>
          <p14:tracePt t="62908" x="3473450" y="5219700"/>
          <p14:tracePt t="62949" x="3479800" y="5219700"/>
          <p14:tracePt t="62973" x="3486150" y="5219700"/>
          <p14:tracePt t="62989" x="3492500" y="5219700"/>
          <p14:tracePt t="63008" x="3498850" y="5219700"/>
          <p14:tracePt t="63040" x="3505200" y="5219700"/>
          <p14:tracePt t="63053" x="3511550" y="5219700"/>
          <p14:tracePt t="63062" x="3524250" y="5219700"/>
          <p14:tracePt t="63077" x="3530600" y="5219700"/>
          <p14:tracePt t="63093" x="3536950" y="5219700"/>
          <p14:tracePt t="63109" x="3543300" y="5219700"/>
          <p14:tracePt t="63109" x="3549650" y="5219700"/>
          <p14:tracePt t="63127" x="3556000" y="5219700"/>
          <p14:tracePt t="63142" x="3568700" y="5219700"/>
          <p14:tracePt t="63159" x="3575050" y="5219700"/>
          <p14:tracePt t="63176" x="3581400" y="5219700"/>
          <p14:tracePt t="63192" x="3587750" y="5219700"/>
          <p14:tracePt t="63209" x="3600450" y="5219700"/>
          <p14:tracePt t="63209" x="3606800" y="5226050"/>
          <p14:tracePt t="63227" x="3613150" y="5226050"/>
          <p14:tracePt t="63227" x="3619500" y="5226050"/>
          <p14:tracePt t="63244" x="3625850" y="5226050"/>
          <p14:tracePt t="63244" x="3632200" y="5226050"/>
          <p14:tracePt t="63260" x="3638550" y="5226050"/>
          <p14:tracePt t="63276" x="3644900" y="5226050"/>
          <p14:tracePt t="63276" x="3651250" y="5226050"/>
          <p14:tracePt t="63294" x="3657600" y="5226050"/>
          <p14:tracePt t="63309" x="3663950" y="5226050"/>
          <p14:tracePt t="63326" x="3670300" y="5226050"/>
          <p14:tracePt t="63342" x="3676650" y="5226050"/>
          <p14:tracePt t="63360" x="3683000" y="5226050"/>
          <p14:tracePt t="63413" x="3689350" y="5226050"/>
          <p14:tracePt t="63445" x="3695700" y="5232400"/>
          <p14:tracePt t="63461" x="3702050" y="5232400"/>
          <p14:tracePt t="63472" x="3708400" y="5232400"/>
          <p14:tracePt t="63489" x="3714750" y="5232400"/>
          <p14:tracePt t="63505" x="3727450" y="5232400"/>
          <p14:tracePt t="63520" x="3733800" y="5232400"/>
          <p14:tracePt t="63533" x="3740150" y="5232400"/>
          <p14:tracePt t="63543" x="3746500" y="5238750"/>
          <p14:tracePt t="63543" x="3752850" y="5238750"/>
          <p14:tracePt t="63561" x="3759200" y="5238750"/>
          <p14:tracePt t="63561" x="3765550" y="5238750"/>
          <p14:tracePt t="63578" x="3771900" y="5245100"/>
          <p14:tracePt t="63578" x="3778250" y="5245100"/>
          <p14:tracePt t="63595" x="3784600" y="5245100"/>
          <p14:tracePt t="63610" x="3790950" y="5251450"/>
          <p14:tracePt t="63627" x="3797300" y="5251450"/>
          <p14:tracePt t="63644" x="3803650" y="5257800"/>
          <p14:tracePt t="63661" x="3797300" y="5251450"/>
          <p14:tracePt t="63840" x="3797300" y="5245100"/>
          <p14:tracePt t="63873" x="3790950" y="5245100"/>
          <p14:tracePt t="63917" x="3784600" y="5251450"/>
          <p14:tracePt t="63941" x="3778250" y="5251450"/>
          <p14:tracePt t="63985" x="3771900" y="5251450"/>
          <p14:tracePt t="64037" x="3765550" y="5257800"/>
          <p14:tracePt t="64072" x="3759200" y="5257800"/>
          <p14:tracePt t="64097" x="3752850" y="5257800"/>
          <p14:tracePt t="64121" x="3746500" y="5264150"/>
          <p14:tracePt t="64141" x="3746500" y="5270500"/>
          <p14:tracePt t="64173" x="3746500" y="5264150"/>
          <p14:tracePt t="64233" x="3752850" y="5257800"/>
          <p14:tracePt t="64252" x="3759200" y="5257800"/>
          <p14:tracePt t="64269" x="3765550" y="5257800"/>
          <p14:tracePt t="64293" x="3759200" y="5257800"/>
          <p14:tracePt t="64369" x="3752850" y="5264150"/>
          <p14:tracePt t="64405" x="3752850" y="5270500"/>
          <p14:tracePt t="64433" x="3746500" y="5270500"/>
          <p14:tracePt t="64457" x="3740150" y="5276850"/>
          <p14:tracePt t="64473" x="3733800" y="5283200"/>
          <p14:tracePt t="64489" x="3727450" y="5289550"/>
          <p14:tracePt t="64501" x="3721100" y="5289550"/>
          <p14:tracePt t="64516" x="3714750" y="5289550"/>
          <p14:tracePt t="64532" x="3708400" y="5289550"/>
          <p14:tracePt t="64549" x="3702050" y="5289550"/>
          <p14:tracePt t="64569" x="3695700" y="5289550"/>
          <p14:tracePt t="64861" x="3689350" y="5289550"/>
          <p14:tracePt t="64885" x="3683000" y="5289550"/>
          <p14:tracePt t="64901" x="3676650" y="5289550"/>
          <p14:tracePt t="64929" x="3670300" y="5289550"/>
          <p14:tracePt t="64969" x="3663950" y="5295900"/>
          <p14:tracePt t="65020" x="3657600" y="5295900"/>
          <p14:tracePt t="65033" x="3651250" y="5295900"/>
          <p14:tracePt t="65049" x="3644900" y="5289550"/>
          <p14:tracePt t="65064" x="3638550" y="5289550"/>
          <p14:tracePt t="65080" x="3632200" y="5289550"/>
          <p14:tracePt t="65089" x="3625850" y="5289550"/>
          <p14:tracePt t="65098" x="3619500" y="5289550"/>
          <p14:tracePt t="65098" x="3613150" y="5289550"/>
          <p14:tracePt t="65118" x="3600450" y="5289550"/>
          <p14:tracePt t="65118" x="3594100" y="5283200"/>
          <p14:tracePt t="65134" x="3587750" y="5283200"/>
          <p14:tracePt t="65134" x="3581400" y="5283200"/>
          <p14:tracePt t="65150" x="3575050" y="5283200"/>
          <p14:tracePt t="65150" x="3568700" y="5276850"/>
          <p14:tracePt t="65167" x="3562350" y="5276850"/>
          <p14:tracePt t="65167" x="3556000" y="5276850"/>
          <p14:tracePt t="65167" x="3549650" y="5270500"/>
          <p14:tracePt t="65186" x="3543300" y="5270500"/>
          <p14:tracePt t="65199" x="3530600" y="5264150"/>
          <p14:tracePt t="65199" x="3511550" y="5264150"/>
          <p14:tracePt t="65218" x="3505200" y="5257800"/>
          <p14:tracePt t="65218" x="3479800" y="5251450"/>
          <p14:tracePt t="65239" x="3467100" y="5251450"/>
          <p14:tracePt t="65250" x="3448050" y="5245100"/>
          <p14:tracePt t="65250" x="3390900" y="5232400"/>
          <p14:tracePt t="65273" x="3365500" y="5226050"/>
          <p14:tracePt t="65282" x="3340100" y="5219700"/>
          <p14:tracePt t="65282" x="3308350" y="5213350"/>
          <p14:tracePt t="65300" x="3276600" y="5207000"/>
          <p14:tracePt t="65300" x="3244850" y="5200650"/>
          <p14:tracePt t="65317" x="3206750" y="5194300"/>
          <p14:tracePt t="65317" x="3136900" y="5181600"/>
          <p14:tracePt t="65334" x="3098800" y="5175250"/>
          <p14:tracePt t="65334" x="3067050" y="5168900"/>
          <p14:tracePt t="65351" x="3028950" y="5162550"/>
          <p14:tracePt t="65351" x="2997200" y="5156200"/>
          <p14:tracePt t="65367" x="2965450" y="5149850"/>
          <p14:tracePt t="65367" x="2933700" y="5149850"/>
          <p14:tracePt t="65384" x="2908300" y="5149850"/>
          <p14:tracePt t="65384" x="2851150" y="5162550"/>
          <p14:tracePt t="65401" x="2825750" y="5168900"/>
          <p14:tracePt t="65401" x="2806700" y="5175250"/>
          <p14:tracePt t="65418" x="2794000" y="5181600"/>
          <p14:tracePt t="65418" x="2774950" y="5194300"/>
          <p14:tracePt t="65434" x="2762250" y="5200650"/>
          <p14:tracePt t="65434" x="2755900" y="5207000"/>
          <p14:tracePt t="65451" x="2749550" y="5207000"/>
          <p14:tracePt t="65451" x="2743200" y="5213350"/>
          <p14:tracePt t="65451" x="2736850" y="5213350"/>
          <p14:tracePt t="65470" x="2730500" y="5219700"/>
          <p14:tracePt t="65485" x="2736850" y="5232400"/>
          <p14:tracePt t="65528" x="2743200" y="5232400"/>
          <p14:tracePt t="65537" x="2749550" y="5238750"/>
          <p14:tracePt t="65550" x="2762250" y="5245100"/>
          <p14:tracePt t="65550" x="2768600" y="5251450"/>
          <p14:tracePt t="65550" x="2781300" y="5257800"/>
          <p14:tracePt t="65571" x="2787650" y="5264150"/>
          <p14:tracePt t="65571" x="2800350" y="5270500"/>
          <p14:tracePt t="65585" x="2806700" y="5276850"/>
          <p14:tracePt t="65585" x="2819400" y="5283200"/>
          <p14:tracePt t="65602" x="2832100" y="5289550"/>
          <p14:tracePt t="65602" x="2844800" y="5295900"/>
          <p14:tracePt t="65618" x="2857500" y="5302250"/>
          <p14:tracePt t="65618" x="2889250" y="5308600"/>
          <p14:tracePt t="65635" x="2908300" y="5308600"/>
          <p14:tracePt t="65635" x="2927350" y="5308600"/>
          <p14:tracePt t="65652" x="2946400" y="5308600"/>
          <p14:tracePt t="65652" x="2965450" y="5308600"/>
          <p14:tracePt t="65669" x="2984500" y="5308600"/>
          <p14:tracePt t="65669" x="2997200" y="5308600"/>
          <p14:tracePt t="65685" x="3009900" y="5308600"/>
          <p14:tracePt t="65685" x="3028950" y="5308600"/>
          <p14:tracePt t="65702" x="3035300" y="5308600"/>
          <p14:tracePt t="65702" x="3041650" y="5314950"/>
          <p14:tracePt t="65718" x="3048000" y="5314950"/>
          <p14:tracePt t="65734" x="3054350" y="5321300"/>
          <p14:tracePt t="65750" x="3060700" y="5321300"/>
          <p14:tracePt t="65769" x="3054350" y="5314950"/>
          <p14:tracePt t="65853" x="3048000" y="5321300"/>
          <p14:tracePt t="65873" x="3041650" y="5327650"/>
          <p14:tracePt t="65897" x="3035300" y="5334000"/>
          <p14:tracePt t="65913" x="3028950" y="5334000"/>
          <p14:tracePt t="65929" x="3022600" y="5340350"/>
          <p14:tracePt t="65941" x="3016250" y="5340350"/>
          <p14:tracePt t="65981" x="3016250" y="5334000"/>
          <p14:tracePt t="66000" x="3016250" y="5321300"/>
          <p14:tracePt t="66018" x="3016250" y="5314950"/>
          <p14:tracePt t="66033" x="3022600" y="5308600"/>
          <p14:tracePt t="66049" x="3028950" y="5302250"/>
          <p14:tracePt t="66061" x="3035300" y="5289550"/>
          <p14:tracePt t="66077" x="3035300" y="5283200"/>
          <p14:tracePt t="66093" x="3035300" y="5276850"/>
          <p14:tracePt t="66102" x="3041650" y="5270500"/>
          <p14:tracePt t="66102" x="3041650" y="5264150"/>
          <p14:tracePt t="66102" x="3041650" y="5257800"/>
          <p14:tracePt t="66123" x="3041650" y="5251450"/>
          <p14:tracePt t="66145" x="3041650" y="5245100"/>
          <p14:tracePt t="66161" x="3041650" y="5238750"/>
          <p14:tracePt t="66181" x="3035300" y="5232400"/>
          <p14:tracePt t="66213" x="3035300" y="5226050"/>
          <p14:tracePt t="66233" x="3035300" y="5219700"/>
          <p14:tracePt t="66257" x="3035300" y="5213350"/>
          <p14:tracePt t="66273" x="3041650" y="5207000"/>
          <p14:tracePt t="66289" x="3041650" y="5200650"/>
          <p14:tracePt t="66293" x="3048000" y="5194300"/>
          <p14:tracePt t="66302" x="3048000" y="5181600"/>
          <p14:tracePt t="66302" x="3054350" y="5168900"/>
          <p14:tracePt t="66321" x="3060700" y="5162550"/>
          <p14:tracePt t="66321" x="3067050" y="5149850"/>
          <p14:tracePt t="66337" x="3067050" y="5137150"/>
          <p14:tracePt t="66337" x="3079750" y="5118100"/>
          <p14:tracePt t="66354" x="3086100" y="5111750"/>
          <p14:tracePt t="66354" x="3092450" y="5105400"/>
          <p14:tracePt t="66371" x="3098800" y="5099050"/>
          <p14:tracePt t="66371" x="3105150" y="5092700"/>
          <p14:tracePt t="66387" x="3111500" y="5092700"/>
          <p14:tracePt t="66387" x="3117850" y="5092700"/>
          <p14:tracePt t="66404" x="3124200" y="5092700"/>
          <p14:tracePt t="66404" x="3143250" y="5099050"/>
          <p14:tracePt t="66421" x="3155950" y="5105400"/>
          <p14:tracePt t="66421" x="3168650" y="5111750"/>
          <p14:tracePt t="66438" x="3187700" y="5124450"/>
          <p14:tracePt t="66438" x="3200400" y="5137150"/>
          <p14:tracePt t="66455" x="3219450" y="5143500"/>
          <p14:tracePt t="66455" x="3232150" y="5156200"/>
          <p14:tracePt t="66471" x="3251200" y="5168900"/>
          <p14:tracePt t="66471" x="3263900" y="5175250"/>
          <p14:tracePt t="66471" x="3276600" y="5181600"/>
          <p14:tracePt t="66490" x="3282950" y="5187950"/>
          <p14:tracePt t="66503" x="3295650" y="5194300"/>
          <p14:tracePt t="66503" x="3308350" y="5200650"/>
          <p14:tracePt t="66522" x="3321050" y="5200650"/>
          <p14:tracePt t="66541" x="3327400" y="5200650"/>
          <p14:tracePt t="66557" x="3333750" y="5194300"/>
          <p14:tracePt t="66589" x="3346450" y="5187950"/>
          <p14:tracePt t="66601" x="3352800" y="5181600"/>
          <p14:tracePt t="66617" x="3359150" y="5175250"/>
          <p14:tracePt t="66633" x="3365500" y="5175250"/>
          <p14:tracePt t="66649" x="3365500" y="5168900"/>
          <p14:tracePt t="66668" x="3371850" y="5175250"/>
          <p14:tracePt t="66709" x="3365500" y="5181600"/>
          <p14:tracePt t="66745" x="3365500" y="5187950"/>
          <p14:tracePt t="66761" x="3359150" y="5194300"/>
          <p14:tracePt t="66773" x="3352800" y="5194300"/>
          <p14:tracePt t="66789" x="3340100" y="5200650"/>
          <p14:tracePt t="66805" x="3333750" y="5200650"/>
          <p14:tracePt t="66813" x="3327400" y="5200650"/>
          <p14:tracePt t="66821" x="3321050" y="5200650"/>
          <p14:tracePt t="66821" x="3314700" y="5200650"/>
          <p14:tracePt t="66839" x="3302000" y="5200650"/>
          <p14:tracePt t="66839" x="3295650" y="5207000"/>
          <p14:tracePt t="66839" x="3282950" y="5207000"/>
          <p14:tracePt t="66858" x="3270250" y="5207000"/>
          <p14:tracePt t="66871" x="3257550" y="5207000"/>
          <p14:tracePt t="66871" x="3225800" y="5207000"/>
          <p14:tracePt t="66889" x="3213100" y="5207000"/>
          <p14:tracePt t="66889" x="3200400" y="5207000"/>
          <p14:tracePt t="66906" x="3187700" y="5207000"/>
          <p14:tracePt t="66906" x="3175000" y="5200650"/>
          <p14:tracePt t="66923" x="3162300" y="5200650"/>
          <p14:tracePt t="66923" x="3149600" y="5194300"/>
          <p14:tracePt t="66939" x="3136900" y="5194300"/>
          <p14:tracePt t="66939" x="3111500" y="5181600"/>
          <p14:tracePt t="66956" x="3092450" y="5168900"/>
          <p14:tracePt t="66956" x="3079750" y="5162550"/>
          <p14:tracePt t="66973" x="3067050" y="5149850"/>
          <p14:tracePt t="66973" x="3048000" y="5143500"/>
          <p14:tracePt t="66989" x="3028950" y="5130800"/>
          <p14:tracePt t="66989" x="3009900" y="5118100"/>
          <p14:tracePt t="67006" x="2990850" y="5105400"/>
          <p14:tracePt t="67006" x="2946400" y="5080000"/>
          <p14:tracePt t="67024" x="2921000" y="5067300"/>
          <p14:tracePt t="67024" x="2895600" y="5054600"/>
          <p14:tracePt t="67039" x="2863850" y="5041900"/>
          <p14:tracePt t="67039" x="2832100" y="5035550"/>
          <p14:tracePt t="67057" x="2800350" y="5022850"/>
          <p14:tracePt t="67057" x="2730500" y="4991100"/>
          <p14:tracePt t="67074" x="2698750" y="4978400"/>
          <p14:tracePt t="67074" x="2660650" y="4965700"/>
          <p14:tracePt t="67090" x="2628900" y="4953000"/>
          <p14:tracePt t="67090" x="2597150" y="4933950"/>
          <p14:tracePt t="67106" x="2559050" y="4921250"/>
          <p14:tracePt t="67106" x="2520950" y="4908550"/>
          <p14:tracePt t="67123" x="2482850" y="4889500"/>
          <p14:tracePt t="67123" x="2451100" y="4876800"/>
          <p14:tracePt t="67123" x="2413000" y="4864100"/>
          <p14:tracePt t="67142" x="2374900" y="4845050"/>
          <p14:tracePt t="67155" x="2336800" y="4832350"/>
          <p14:tracePt t="67155" x="2266950" y="4794250"/>
          <p14:tracePt t="67174" x="2228850" y="4775200"/>
          <p14:tracePt t="67174" x="2197100" y="4756150"/>
          <p14:tracePt t="67190" x="2165350" y="4730750"/>
          <p14:tracePt t="67190" x="2139950" y="4711700"/>
          <p14:tracePt t="67207" x="2108200" y="4686300"/>
          <p14:tracePt t="67207" x="2082800" y="4660900"/>
          <p14:tracePt t="67223" x="2057400" y="4635500"/>
          <p14:tracePt t="67223" x="2032000" y="4610100"/>
          <p14:tracePt t="67223" x="2012950" y="4578350"/>
          <p14:tracePt t="67242" x="1993900" y="4552950"/>
          <p14:tracePt t="67242" x="1974850" y="4521200"/>
          <p14:tracePt t="67256" x="1962150" y="4495800"/>
          <p14:tracePt t="67256" x="1943100" y="4470400"/>
          <p14:tracePt t="67273" x="1930400" y="4438650"/>
          <p14:tracePt t="67273" x="1917700" y="4419600"/>
          <p14:tracePt t="67290" x="1898650" y="4394200"/>
          <p14:tracePt t="67290" x="1885950" y="4381500"/>
          <p14:tracePt t="67307" x="1873250" y="4362450"/>
          <p14:tracePt t="67307" x="1841500" y="4337050"/>
          <p14:tracePt t="67324" x="1828800" y="4330700"/>
          <p14:tracePt t="67324" x="1816100" y="4324350"/>
          <p14:tracePt t="67340" x="1803400" y="4318000"/>
          <p14:tracePt t="67340" x="1790700" y="4318000"/>
          <p14:tracePt t="67357" x="1778000" y="4318000"/>
          <p14:tracePt t="67357" x="1752600" y="4324350"/>
          <p14:tracePt t="67374" x="1746250" y="4330700"/>
          <p14:tracePt t="67374" x="1733550" y="4330700"/>
          <p14:tracePt t="67391" x="1727200" y="4337050"/>
          <p14:tracePt t="67391" x="1720850" y="4343400"/>
          <p14:tracePt t="67407" x="1714500" y="4349750"/>
          <p14:tracePt t="67422" x="1708150" y="4356100"/>
          <p14:tracePt t="67422" x="1708150" y="4368800"/>
          <p14:tracePt t="67441" x="1708150" y="4375150"/>
          <p14:tracePt t="67441" x="1701800" y="4381500"/>
          <p14:tracePt t="67458" x="1701800" y="4387850"/>
          <p14:tracePt t="67473" x="1701800" y="4394200"/>
          <p14:tracePt t="67473" x="1695450" y="4400550"/>
          <p14:tracePt t="67491" x="1695450" y="4406900"/>
          <p14:tracePt t="67491" x="1682750" y="4413250"/>
          <p14:tracePt t="67491" x="1670050" y="4413250"/>
          <p14:tracePt t="67509" x="1651000" y="4413250"/>
          <p14:tracePt t="67523" x="1631950" y="4406900"/>
          <p14:tracePt t="67543" x="1333500" y="4229100"/>
          <p14:tracePt t="67604" x="1308100" y="4197350"/>
          <p14:tracePt t="67609" x="1263650" y="4133850"/>
          <p14:tracePt t="67624" x="1238250" y="4076700"/>
          <p14:tracePt t="67640" x="1238250" y="4019550"/>
          <p14:tracePt t="67657" x="1282700" y="3924300"/>
          <p14:tracePt t="67674" x="1339850" y="3860800"/>
          <p14:tracePt t="67690" x="1422400" y="3803650"/>
          <p14:tracePt t="67707" x="1524000" y="3759200"/>
          <p14:tracePt t="67724" x="1701800" y="3727450"/>
          <p14:tracePt t="67741" x="1828800" y="3727450"/>
          <p14:tracePt t="67757" x="1949450" y="3746500"/>
          <p14:tracePt t="67774" x="2063750" y="3778250"/>
          <p14:tracePt t="67791" x="2159000" y="3822700"/>
          <p14:tracePt t="67791" x="2197100" y="3854450"/>
          <p14:tracePt t="67811" x="2260600" y="3917950"/>
          <p14:tracePt t="67826" x="2298700" y="4000500"/>
          <p14:tracePt t="67841" x="2311400" y="4076700"/>
          <p14:tracePt t="67858" x="2305050" y="4152900"/>
          <p14:tracePt t="67874" x="2273300" y="4216400"/>
          <p14:tracePt t="67874" x="2247900" y="4241800"/>
          <p14:tracePt t="67894" x="2178050" y="4279900"/>
          <p14:tracePt t="67910" x="2089150" y="4305300"/>
          <p14:tracePt t="67925" x="1987550" y="4318000"/>
          <p14:tracePt t="67941" x="1873250" y="4318000"/>
          <p14:tracePt t="67958" x="1720850" y="4311650"/>
          <p14:tracePt t="67975" x="1644650" y="4311650"/>
          <p14:tracePt t="67991" x="1600200" y="4330700"/>
          <p14:tracePt t="68008" x="1574800" y="4343400"/>
          <p14:tracePt t="68026" x="1568450" y="4368800"/>
          <p14:tracePt t="68043" x="1574800" y="4375150"/>
          <p14:tracePt t="68043" x="1587500" y="4381500"/>
          <p14:tracePt t="68059" x="1600200" y="4381500"/>
          <p14:tracePt t="68059" x="1612900" y="4387850"/>
          <p14:tracePt t="68076" x="1631950" y="4394200"/>
          <p14:tracePt t="68076" x="1676400" y="4406900"/>
          <p14:tracePt t="68094" x="1701800" y="4419600"/>
          <p14:tracePt t="68094" x="1733550" y="4432300"/>
          <p14:tracePt t="68110" x="1765300" y="4451350"/>
          <p14:tracePt t="68110" x="1797050" y="4470400"/>
          <p14:tracePt t="68126" x="1828800" y="4489450"/>
          <p14:tracePt t="68126" x="1866900" y="4508500"/>
          <p14:tracePt t="68143" x="1905000" y="4527550"/>
          <p14:tracePt t="68143" x="1943100" y="4546600"/>
          <p14:tracePt t="68143" x="1981200" y="4572000"/>
          <p14:tracePt t="68162" x="2025650" y="4591050"/>
          <p14:tracePt t="68175" x="2070100" y="4616450"/>
          <p14:tracePt t="68175" x="2152650" y="4667250"/>
          <p14:tracePt t="68193" x="2190750" y="4699000"/>
          <p14:tracePt t="68193" x="2228850" y="4724400"/>
          <p14:tracePt t="68210" x="2266950" y="4756150"/>
          <p14:tracePt t="68210" x="2305050" y="4787900"/>
          <p14:tracePt t="68227" x="2336800" y="4819650"/>
          <p14:tracePt t="68227" x="2368550" y="4851400"/>
          <p14:tracePt t="68243" x="2393950" y="4883150"/>
          <p14:tracePt t="68243" x="2425700" y="4908550"/>
          <p14:tracePt t="68243" x="2444750" y="4933950"/>
          <p14:tracePt t="68262" x="2470150" y="4959350"/>
          <p14:tracePt t="68262" x="2489200" y="4978400"/>
          <p14:tracePt t="68277" x="2501900" y="5003800"/>
          <p14:tracePt t="68277" x="2514600" y="5022850"/>
          <p14:tracePt t="68294" x="2527300" y="5041900"/>
          <p14:tracePt t="68294" x="2533650" y="5060950"/>
          <p14:tracePt t="68310" x="2540000" y="5080000"/>
          <p14:tracePt t="68310" x="2546350" y="5099050"/>
          <p14:tracePt t="68327" x="2552700" y="5111750"/>
          <p14:tracePt t="68327" x="2546350" y="5137150"/>
          <p14:tracePt t="68343" x="2546350" y="5149850"/>
          <p14:tracePt t="68343" x="2540000" y="5162550"/>
          <p14:tracePt t="68360" x="2533650" y="5175250"/>
          <p14:tracePt t="68360" x="2527300" y="5181600"/>
          <p14:tracePt t="68377" x="2520950" y="5194300"/>
          <p14:tracePt t="68377" x="2501900" y="5200650"/>
          <p14:tracePt t="68394" x="2495550" y="5207000"/>
          <p14:tracePt t="68394" x="2489200" y="5207000"/>
          <p14:tracePt t="68411" x="2476500" y="5213350"/>
          <p14:tracePt t="68411" x="2470150" y="5213350"/>
          <p14:tracePt t="68427" x="2463800" y="5213350"/>
          <p14:tracePt t="68427" x="2457450" y="5213350"/>
          <p14:tracePt t="68444" x="2451100" y="5213350"/>
          <p14:tracePt t="68444" x="2438400" y="5219700"/>
          <p14:tracePt t="68461" x="2432050" y="5219700"/>
          <p14:tracePt t="68477" x="2425700" y="5219700"/>
          <p14:tracePt t="68561" x="2432050" y="5213350"/>
          <p14:tracePt t="68581" x="2438400" y="5207000"/>
          <p14:tracePt t="68597" x="2444750" y="5200650"/>
          <p14:tracePt t="68613" x="2444750" y="5194300"/>
          <p14:tracePt t="68629" x="2451100" y="5187950"/>
          <p14:tracePt t="68641" x="2451100" y="5181600"/>
          <p14:tracePt t="68657" x="2457450" y="5175250"/>
          <p14:tracePt t="68673" x="2451100" y="5168900"/>
          <p14:tracePt t="68708" x="2451100" y="5175250"/>
          <p14:tracePt t="68829" x="2457450" y="5168900"/>
          <p14:tracePt t="68873" x="2451100" y="5162550"/>
          <p14:tracePt t="68897" x="2457450" y="5156200"/>
          <p14:tracePt t="68929" x="2457450" y="5149850"/>
          <p14:tracePt t="68949" x="2457450" y="5143500"/>
          <p14:tracePt t="68965" x="2463800" y="5137150"/>
          <p14:tracePt t="68981" x="2463800" y="5130800"/>
          <p14:tracePt t="69000" x="2470150" y="5124450"/>
          <p14:tracePt t="69024" x="2470150" y="5118100"/>
          <p14:tracePt t="69049" x="2470150" y="5111750"/>
          <p14:tracePt t="69069" x="2470150" y="5105400"/>
          <p14:tracePt t="69109" x="2476500" y="5099050"/>
          <p14:tracePt t="69120" x="2482850" y="5092700"/>
          <p14:tracePt t="69137" x="2482850" y="5086350"/>
          <p14:tracePt t="69145" x="2489200" y="5080000"/>
          <p14:tracePt t="69145" x="2489200" y="5073650"/>
          <p14:tracePt t="69163" x="2495550" y="5060950"/>
          <p14:tracePt t="69163" x="2501900" y="5054600"/>
          <p14:tracePt t="69163" x="2508250" y="5048250"/>
          <p14:tracePt t="69182" x="2514600" y="5035550"/>
          <p14:tracePt t="69195" x="2527300" y="5022850"/>
          <p14:tracePt t="69195" x="2540000" y="5003800"/>
          <p14:tracePt t="69213" x="2546350" y="4991100"/>
          <p14:tracePt t="69213" x="2552700" y="4984750"/>
          <p14:tracePt t="69230" x="2559050" y="4972050"/>
          <p14:tracePt t="69230" x="2565400" y="4965700"/>
          <p14:tracePt t="69246" x="2565400" y="4959350"/>
          <p14:tracePt t="69246" x="2571750" y="4953000"/>
          <p14:tracePt t="69264" x="2571750" y="4946650"/>
          <p14:tracePt t="69278" x="2578100" y="4946650"/>
          <p14:tracePt t="69295" x="2578100" y="4953000"/>
          <p14:tracePt t="69376" x="2584450" y="4946650"/>
          <p14:tracePt t="69468" x="2590800" y="4940300"/>
          <p14:tracePt t="69497" x="2590800" y="4933950"/>
          <p14:tracePt t="69513" x="2597150" y="4927600"/>
          <p14:tracePt t="69528" x="2597150" y="4921250"/>
          <p14:tracePt t="69534" x="2597150" y="4914900"/>
          <p14:tracePt t="69549" x="2603500" y="4908550"/>
          <p14:tracePt t="69573" x="2603500" y="4902200"/>
          <p14:tracePt t="69601" x="2597150" y="4902200"/>
          <p14:tracePt t="69633" x="2597150" y="4908550"/>
          <p14:tracePt t="69649" x="2590800" y="4908550"/>
          <p14:tracePt t="69669" x="2584450" y="4914900"/>
          <p14:tracePt t="69693" x="2578100" y="4921250"/>
          <p14:tracePt t="69728" x="2578100" y="4914900"/>
          <p14:tracePt t="69773" x="2571750" y="4921250"/>
          <p14:tracePt t="69841" x="2565400" y="4921250"/>
          <p14:tracePt t="69909" x="2559050" y="4927600"/>
          <p14:tracePt t="69984" x="2552700" y="4933950"/>
          <p14:tracePt t="70028" x="2546350" y="4933950"/>
          <p14:tracePt t="70045" x="2540000" y="4940300"/>
          <p14:tracePt t="70069" x="2540000" y="4946650"/>
          <p14:tracePt t="70080" x="2533650" y="4953000"/>
          <p14:tracePt t="70096" x="2533650" y="4959350"/>
          <p14:tracePt t="70113" x="2527300" y="4959350"/>
          <p14:tracePt t="70133" x="2527300" y="4965700"/>
          <p14:tracePt t="70157" x="2520950" y="4972050"/>
          <p14:tracePt t="70180" x="2520950" y="4978400"/>
          <p14:tracePt t="70233" x="2514600" y="4978400"/>
          <p14:tracePt t="70261" x="2508250" y="4978400"/>
          <p14:tracePt t="70285" x="2501900" y="4984750"/>
          <p14:tracePt t="70309" x="2495550" y="4991100"/>
          <p14:tracePt t="70321" x="2489200" y="4997450"/>
          <p14:tracePt t="70353" x="2482850" y="5003800"/>
          <p14:tracePt t="70373" x="2476500" y="5003800"/>
          <p14:tracePt t="70389" x="2470150" y="5010150"/>
          <p14:tracePt t="70404" x="2463800" y="5003800"/>
          <p14:tracePt t="70433" x="2463800" y="4997450"/>
          <p14:tracePt t="70464" x="2457450" y="4991100"/>
          <p14:tracePt t="70489" x="2457450" y="4984750"/>
          <p14:tracePt t="70508" x="2457450" y="4978400"/>
          <p14:tracePt t="70525" x="2451100" y="4978400"/>
          <p14:tracePt t="70548" x="2444750" y="4972050"/>
          <p14:tracePt t="70569" x="2438400" y="4965700"/>
          <p14:tracePt t="70585" x="2432050" y="4959350"/>
          <p14:tracePt t="70621" x="2425700" y="4953000"/>
          <p14:tracePt t="70653" x="2425700" y="4946650"/>
          <p14:tracePt t="70672" x="2438400" y="4946650"/>
          <p14:tracePt t="70721" x="2444750" y="4946650"/>
          <p14:tracePt t="70741" x="2451100" y="4946650"/>
          <p14:tracePt t="70757" x="2457450" y="4946650"/>
          <p14:tracePt t="70772" x="2463800" y="4946650"/>
          <p14:tracePt t="70793" x="2463800" y="4953000"/>
          <p14:tracePt t="70816" x="2470150" y="4959350"/>
          <p14:tracePt t="70832" x="2476500" y="4965700"/>
          <p14:tracePt t="70848" x="2489200" y="4972050"/>
          <p14:tracePt t="70861" x="2495550" y="4978400"/>
          <p14:tracePt t="70869" x="2501900" y="4984750"/>
          <p14:tracePt t="70869" x="2508250" y="4984750"/>
          <p14:tracePt t="70886" x="2514600" y="4991100"/>
          <p14:tracePt t="70886" x="2527300" y="4991100"/>
          <p14:tracePt t="70902" x="2533650" y="4997450"/>
          <p14:tracePt t="70902" x="2546350" y="5003800"/>
          <p14:tracePt t="70919" x="2552700" y="5003800"/>
          <p14:tracePt t="70919" x="2559050" y="5003800"/>
          <p14:tracePt t="70919" x="2571750" y="5010150"/>
          <p14:tracePt t="70938" x="2578100" y="5010150"/>
          <p14:tracePt t="70951" x="2584450" y="5016500"/>
          <p14:tracePt t="70951" x="2597150" y="5022850"/>
          <p14:tracePt t="70969" x="2603500" y="5029200"/>
          <p14:tracePt t="70969" x="2609850" y="5035550"/>
          <p14:tracePt t="70986" x="2616200" y="5041900"/>
          <p14:tracePt t="70986" x="2616200" y="5048250"/>
          <p14:tracePt t="71002" x="2622550" y="5048250"/>
          <p14:tracePt t="71002" x="2622550" y="5054600"/>
          <p14:tracePt t="71002" x="2628900" y="5060950"/>
          <p14:tracePt t="71022" x="2628900" y="5067300"/>
          <p14:tracePt t="71022" x="2628900" y="5073650"/>
          <p14:tracePt t="71036" x="2622550" y="5080000"/>
          <p14:tracePt t="71051" x="2616200" y="5092700"/>
          <p14:tracePt t="71068" x="2616200" y="5099050"/>
          <p14:tracePt t="71084" x="2609850" y="5105400"/>
          <p14:tracePt t="71101" x="2603500" y="5111750"/>
          <p14:tracePt t="71101" x="2603500" y="5118100"/>
          <p14:tracePt t="71119" x="2597150" y="5130800"/>
          <p14:tracePt t="71135" x="2597150" y="5137150"/>
          <p14:tracePt t="71152" x="2590800" y="5143500"/>
          <p14:tracePt t="71168" x="2584450" y="5149850"/>
          <p14:tracePt t="71185" x="2578100" y="5156200"/>
          <p14:tracePt t="71185" x="2578100" y="5162550"/>
          <p14:tracePt t="71203" x="2571750" y="5175250"/>
          <p14:tracePt t="71203" x="2565400" y="5181600"/>
          <p14:tracePt t="71203" x="2565400" y="5187950"/>
          <p14:tracePt t="71222" x="2565400" y="5200650"/>
          <p14:tracePt t="71235" x="2559050" y="5213350"/>
          <p14:tracePt t="71235" x="2552700" y="5238750"/>
          <p14:tracePt t="71254" x="2552700" y="5251450"/>
          <p14:tracePt t="71254" x="2546350" y="5264150"/>
          <p14:tracePt t="71270" x="2546350" y="5270500"/>
          <p14:tracePt t="71270" x="2540000" y="5283200"/>
          <p14:tracePt t="71286" x="2540000" y="5289550"/>
          <p14:tracePt t="71286" x="2533650" y="5295900"/>
          <p14:tracePt t="71286" x="2527300" y="5302250"/>
          <p14:tracePt t="71306" x="2520950" y="5308600"/>
          <p14:tracePt t="71318" x="2514600" y="5321300"/>
          <p14:tracePt t="71318" x="2495550" y="5334000"/>
          <p14:tracePt t="71337" x="2489200" y="5340350"/>
          <p14:tracePt t="71337" x="2476500" y="5346700"/>
          <p14:tracePt t="71354" x="2470150" y="5353050"/>
          <p14:tracePt t="71354" x="2457450" y="5353050"/>
          <p14:tracePt t="71370" x="2451100" y="5359400"/>
          <p14:tracePt t="71370" x="2438400" y="5365750"/>
          <p14:tracePt t="71387" x="2432050" y="5365750"/>
          <p14:tracePt t="71387" x="2406650" y="5372100"/>
          <p14:tracePt t="71403" x="2387600" y="5372100"/>
          <p14:tracePt t="71403" x="2368550" y="5372100"/>
          <p14:tracePt t="71420" x="2349500" y="5372100"/>
          <p14:tracePt t="71420" x="2330450" y="5372100"/>
          <p14:tracePt t="71437" x="2311400" y="5372100"/>
          <p14:tracePt t="71437" x="2266950" y="5372100"/>
          <p14:tracePt t="71454" x="2247900" y="5372100"/>
          <p14:tracePt t="71454" x="2222500" y="5372100"/>
          <p14:tracePt t="71471" x="2203450" y="5365750"/>
          <p14:tracePt t="71471" x="2184400" y="5365750"/>
          <p14:tracePt t="71487" x="2159000" y="5359400"/>
          <p14:tracePt t="71487" x="2139950" y="5359400"/>
          <p14:tracePt t="71504" x="2114550" y="5353050"/>
          <p14:tracePt t="71504" x="2070100" y="5346700"/>
          <p14:tracePt t="71522" x="2051050" y="5340350"/>
          <p14:tracePt t="71522" x="2025650" y="5334000"/>
          <p14:tracePt t="71538" x="2006600" y="5334000"/>
          <p14:tracePt t="71538" x="1987550" y="5327650"/>
          <p14:tracePt t="71554" x="1968500" y="5327650"/>
          <p14:tracePt t="71554" x="1949450" y="5334000"/>
          <p14:tracePt t="71570" x="1936750" y="5334000"/>
          <p14:tracePt t="71570" x="1924050" y="5340350"/>
          <p14:tracePt t="71570" x="1911350" y="5346700"/>
          <p14:tracePt t="71590" x="1905000" y="5353050"/>
          <p14:tracePt t="71603" x="1898650" y="5359400"/>
          <p14:tracePt t="71603" x="1892300" y="5365750"/>
          <p14:tracePt t="71621" x="1885950" y="5372100"/>
          <p14:tracePt t="71636" x="1879600" y="5372100"/>
          <p14:tracePt t="71653" x="1873250" y="5372100"/>
          <p14:tracePt t="71670" x="1866900" y="5372100"/>
          <p14:tracePt t="71686" x="1860550" y="5365750"/>
          <p14:tracePt t="71703" x="1854200" y="5372100"/>
          <p14:tracePt t="71720" x="1854200" y="5378450"/>
          <p14:tracePt t="71741" x="1860550" y="5372100"/>
          <p14:tracePt t="71801" x="1866900" y="5365750"/>
          <p14:tracePt t="71813" x="1873250" y="5365750"/>
          <p14:tracePt t="71821" x="1879600" y="5359400"/>
          <p14:tracePt t="71821" x="1885950" y="5359400"/>
          <p14:tracePt t="71838" x="1898650" y="5359400"/>
          <p14:tracePt t="71838" x="1911350" y="5359400"/>
          <p14:tracePt t="71855" x="1924050" y="5359400"/>
          <p14:tracePt t="71855" x="1943100" y="5365750"/>
          <p14:tracePt t="71855" x="1962150" y="5365750"/>
          <p14:tracePt t="71874" x="1987550" y="5372100"/>
          <p14:tracePt t="71887" x="2012950" y="5378450"/>
          <p14:tracePt t="71887" x="2063750" y="5391150"/>
          <p14:tracePt t="71906" x="2089150" y="5397500"/>
          <p14:tracePt t="71906" x="2114550" y="5397500"/>
          <p14:tracePt t="71922" x="2146300" y="5403850"/>
          <p14:tracePt t="71922" x="2171700" y="5403850"/>
          <p14:tracePt t="71939" x="2190750" y="5410200"/>
          <p14:tracePt t="71939" x="2209800" y="5410200"/>
          <p14:tracePt t="71939" x="2228850" y="5410200"/>
          <p14:tracePt t="71957" x="2241550" y="5410200"/>
          <p14:tracePt t="71971" x="2260600" y="5403850"/>
          <p14:tracePt t="71971" x="2286000" y="5397500"/>
          <p14:tracePt t="71989" x="2292350" y="5397500"/>
          <p14:tracePt t="71989" x="2305050" y="5397500"/>
          <p14:tracePt t="72005" x="2317750" y="5391150"/>
          <p14:tracePt t="72005" x="2330450" y="5391150"/>
          <p14:tracePt t="72005" x="2336800" y="5391150"/>
          <p14:tracePt t="72025" x="2349500" y="5384800"/>
          <p14:tracePt t="72038" x="2355850" y="5384800"/>
          <p14:tracePt t="72038" x="2374900" y="5378450"/>
          <p14:tracePt t="72056" x="2381250" y="5378450"/>
          <p14:tracePt t="72056" x="2387600" y="5378450"/>
          <p14:tracePt t="72072" x="2393950" y="5372100"/>
          <p14:tracePt t="72088" x="2387600" y="5372100"/>
          <p14:tracePt t="72181" x="2381250" y="5378450"/>
          <p14:tracePt t="72220" x="2374900" y="5378450"/>
          <p14:tracePt t="72257" x="2374900" y="5372100"/>
          <p14:tracePt t="72325" x="2374900" y="5365750"/>
          <p14:tracePt t="72349" x="2381250" y="5359400"/>
          <p14:tracePt t="72377" x="2374900" y="5365750"/>
          <p14:tracePt t="72445" x="2368550" y="5365750"/>
          <p14:tracePt t="72461" x="2362200" y="5372100"/>
          <p14:tracePt t="72473" x="2355850" y="5372100"/>
          <p14:tracePt t="72497" x="2349500" y="5365750"/>
          <p14:tracePt t="72557" x="2349500" y="5359400"/>
          <p14:tracePt t="72581" x="2355850" y="5353050"/>
          <p14:tracePt t="72601" x="2362200" y="5346700"/>
          <p14:tracePt t="72649" x="2362200" y="5340350"/>
          <p14:tracePt t="72685" x="2368550" y="5334000"/>
          <p14:tracePt t="72753" x="2368550" y="5327650"/>
          <p14:tracePt t="72772" x="2368550" y="5321300"/>
          <p14:tracePt t="72797" x="2374900" y="5314950"/>
          <p14:tracePt t="72820" x="2381250" y="5314950"/>
          <p14:tracePt t="72889" x="2393950" y="5314950"/>
          <p14:tracePt t="72901" x="2400300" y="5314950"/>
          <p14:tracePt t="72917" x="2406650" y="5314950"/>
          <p14:tracePt t="72925" x="2413000" y="5314950"/>
          <p14:tracePt t="72925" x="2419350" y="5314950"/>
          <p14:tracePt t="72942" x="2425700" y="5314950"/>
          <p14:tracePt t="72942" x="2432050" y="5314950"/>
          <p14:tracePt t="72958" x="2438400" y="5314950"/>
          <p14:tracePt t="72958" x="2444750" y="5314950"/>
          <p14:tracePt t="72958" x="2457450" y="5321300"/>
          <p14:tracePt t="72977" x="2463800" y="5321300"/>
          <p14:tracePt t="72990" x="2470150" y="5327650"/>
          <p14:tracePt t="72990" x="2489200" y="5334000"/>
          <p14:tracePt t="73009" x="2501900" y="5334000"/>
          <p14:tracePt t="73009" x="2508250" y="5340350"/>
          <p14:tracePt t="73027" x="2520950" y="5340350"/>
          <p14:tracePt t="73027" x="2527300" y="5346700"/>
          <p14:tracePt t="73043" x="2540000" y="5346700"/>
          <p14:tracePt t="73043" x="2546350" y="5346700"/>
          <p14:tracePt t="73059" x="2552700" y="5353050"/>
          <p14:tracePt t="73059" x="2565400" y="5353050"/>
          <p14:tracePt t="73076" x="2571750" y="5353050"/>
          <p14:tracePt t="73076" x="2578100" y="5353050"/>
          <p14:tracePt t="73093" x="2584450" y="5353050"/>
          <p14:tracePt t="73108" x="2590800" y="5346700"/>
          <p14:tracePt t="73108" x="2597150" y="5346700"/>
          <p14:tracePt t="73126" x="2603500" y="5346700"/>
          <p14:tracePt t="73126" x="2616200" y="5340350"/>
          <p14:tracePt t="73143" x="2622550" y="5340350"/>
          <p14:tracePt t="73143" x="2628900" y="5340350"/>
          <p14:tracePt t="73159" x="2641600" y="5334000"/>
          <p14:tracePt t="73159" x="2647950" y="5334000"/>
          <p14:tracePt t="73176" x="2654300" y="5334000"/>
          <p14:tracePt t="73176" x="2673350" y="5327650"/>
          <p14:tracePt t="73193" x="2686050" y="5321300"/>
          <p14:tracePt t="73193" x="2698750" y="5321300"/>
          <p14:tracePt t="73210" x="2705100" y="5321300"/>
          <p14:tracePt t="73210" x="2717800" y="5314950"/>
          <p14:tracePt t="73226" x="2730500" y="5314950"/>
          <p14:tracePt t="73226" x="2736850" y="5314950"/>
          <p14:tracePt t="73242" x="2749550" y="5314950"/>
          <p14:tracePt t="73242" x="2755900" y="5321300"/>
          <p14:tracePt t="73242" x="2762250" y="5321300"/>
          <p14:tracePt t="73262" x="2768600" y="5321300"/>
          <p14:tracePt t="73275" x="2774950" y="5321300"/>
          <p14:tracePt t="73275" x="2781300" y="5327650"/>
          <p14:tracePt t="73293" x="2774950" y="5334000"/>
          <p14:tracePt t="73345" x="2768600" y="5334000"/>
          <p14:tracePt t="73361" x="2762250" y="5340350"/>
          <p14:tracePt t="73372" x="2755900" y="5340350"/>
          <p14:tracePt t="73389" x="2749550" y="5340350"/>
          <p14:tracePt t="73397" x="2743200" y="5346700"/>
          <p14:tracePt t="73409" x="2736850" y="5346700"/>
          <p14:tracePt t="73409" x="2730500" y="5346700"/>
          <p14:tracePt t="73427" x="2724150" y="5346700"/>
          <p14:tracePt t="73427" x="2717800" y="5346700"/>
          <p14:tracePt t="73444" x="2711450" y="5346700"/>
          <p14:tracePt t="73444" x="2705100" y="5346700"/>
          <p14:tracePt t="73461" x="2698750" y="5340350"/>
          <p14:tracePt t="73475" x="2686050" y="5340350"/>
          <p14:tracePt t="73492" x="2679700" y="5334000"/>
          <p14:tracePt t="73509" x="2673350" y="5334000"/>
          <p14:tracePt t="73509" x="2667000" y="5334000"/>
          <p14:tracePt t="73528" x="2660650" y="5334000"/>
          <p14:tracePt t="73542" x="2647950" y="5327650"/>
          <p14:tracePt t="73560" x="2641600" y="5327650"/>
          <p14:tracePt t="73576" x="2635250" y="5327650"/>
          <p14:tracePt t="73613" x="2628900" y="5327650"/>
          <p14:tracePt t="73645" x="2622550" y="5334000"/>
          <p14:tracePt t="73669" x="2616200" y="5334000"/>
          <p14:tracePt t="73689" x="2609850" y="5340350"/>
          <p14:tracePt t="73721" x="2603500" y="5340350"/>
          <p14:tracePt t="73733" x="2597150" y="5346700"/>
          <p14:tracePt t="73749" x="2584450" y="5346700"/>
          <p14:tracePt t="73765" x="2578100" y="5346700"/>
          <p14:tracePt t="73781" x="2571750" y="5346700"/>
          <p14:tracePt t="73781" x="2565400" y="5340350"/>
          <p14:tracePt t="73795" x="2559050" y="5340350"/>
          <p14:tracePt t="73795" x="2552700" y="5340350"/>
          <p14:tracePt t="73811" x="2546350" y="5340350"/>
          <p14:tracePt t="73827" x="2540000" y="5334000"/>
          <p14:tracePt t="73827" x="2527300" y="5334000"/>
          <p14:tracePt t="73845" x="2520950" y="5327650"/>
          <p14:tracePt t="73845" x="2514600" y="5327650"/>
          <p14:tracePt t="73861" x="2508250" y="5321300"/>
          <p14:tracePt t="73861" x="2501900" y="5314950"/>
          <p14:tracePt t="73878" x="2495550" y="5314950"/>
          <p14:tracePt t="73878" x="2489200" y="5308600"/>
          <p14:tracePt t="73895" x="2482850" y="5308600"/>
          <p14:tracePt t="73910" x="2476500" y="5302250"/>
          <p14:tracePt t="73910" x="2463800" y="5302250"/>
          <p14:tracePt t="73929" x="2457450" y="5295900"/>
          <p14:tracePt t="73944" x="2451100" y="5295900"/>
          <p14:tracePt t="73961" x="2444750" y="5289550"/>
          <p14:tracePt t="73977" x="2438400" y="5289550"/>
          <p14:tracePt t="73994" x="2432050" y="5289550"/>
          <p14:tracePt t="74011" x="2425700" y="5295900"/>
          <p14:tracePt t="74030" x="2425700" y="5302250"/>
          <p14:tracePt t="74044" x="2425700" y="5308600"/>
          <p14:tracePt t="74061" x="2432050" y="5314950"/>
          <p14:tracePt t="74077" x="2438400" y="5314950"/>
          <p14:tracePt t="74094" x="2444750" y="5314950"/>
          <p14:tracePt t="74094" x="2444750" y="5308600"/>
          <p14:tracePt t="74112" x="2451100" y="5302250"/>
          <p14:tracePt t="74112" x="2457450" y="5295900"/>
          <p14:tracePt t="74129" x="2463800" y="5289550"/>
          <p14:tracePt t="74129" x="2470150" y="5276850"/>
          <p14:tracePt t="74146" x="2476500" y="5257800"/>
          <p14:tracePt t="74146" x="2489200" y="5219700"/>
          <p14:tracePt t="74163" x="2495550" y="5194300"/>
          <p14:tracePt t="74163" x="2495550" y="5168900"/>
          <p14:tracePt t="74179" x="2495550" y="5137150"/>
          <p14:tracePt t="74179" x="2495550" y="5099050"/>
          <p14:tracePt t="74196" x="2495550" y="5060950"/>
          <p14:tracePt t="74196" x="2482850" y="4965700"/>
          <p14:tracePt t="74213" x="2482850" y="4914900"/>
          <p14:tracePt t="74213" x="2470150" y="4864100"/>
          <p14:tracePt t="74230" x="2463800" y="4800600"/>
          <p14:tracePt t="74230" x="2457450" y="4737100"/>
          <p14:tracePt t="74246" x="2451100" y="4673600"/>
          <p14:tracePt t="74246" x="2438400" y="4603750"/>
          <p14:tracePt t="74262" x="2425700" y="4533900"/>
          <p14:tracePt t="74262" x="2413000" y="4464050"/>
          <p14:tracePt t="74262" x="2400300" y="4400550"/>
          <p14:tracePt t="74282" x="2387600" y="4337050"/>
          <p14:tracePt t="74295" x="2374900" y="4279900"/>
          <p14:tracePt t="74295" x="2355850" y="4191000"/>
          <p14:tracePt t="74313" x="2343150" y="4159250"/>
          <p14:tracePt t="74313" x="2336800" y="4140200"/>
          <p14:tracePt t="74330" x="2330450" y="4127500"/>
          <p14:tracePt t="74330" x="2324100" y="4121150"/>
          <p14:tracePt t="74346" x="2317750" y="4127500"/>
          <p14:tracePt t="74362" x="2311400" y="4133850"/>
          <p14:tracePt t="74362" x="2305050" y="4146550"/>
          <p14:tracePt t="74362" x="2305050" y="4159250"/>
          <p14:tracePt t="74382" x="2298700" y="4171950"/>
          <p14:tracePt t="74382" x="2298700" y="4184650"/>
          <p14:tracePt t="74397" x="2292350" y="4197350"/>
          <p14:tracePt t="74397" x="2292350" y="4203700"/>
          <p14:tracePt t="74414" x="2292350" y="4210050"/>
          <p14:tracePt t="74414" x="2292350" y="4216400"/>
          <p14:tracePt t="74430" x="2298700" y="4216400"/>
          <p14:tracePt t="74449" x="2298700" y="4210050"/>
          <p14:tracePt t="74462" x="2298700" y="4203700"/>
          <p14:tracePt t="74479" x="2305050" y="4197350"/>
          <p14:tracePt t="74496" x="2298700" y="4191000"/>
          <p14:tracePt t="74513" x="2298700" y="4184650"/>
          <p14:tracePt t="74561" x="2298700" y="4178300"/>
          <p14:tracePt t="74573" x="2298700" y="4171950"/>
          <p14:tracePt t="74581" x="2298700" y="4165600"/>
          <p14:tracePt t="74581" x="2298700" y="4152900"/>
          <p14:tracePt t="74597" x="2292350" y="4146550"/>
          <p14:tracePt t="74597" x="2292350" y="4140200"/>
          <p14:tracePt t="74614" x="2286000" y="4133850"/>
          <p14:tracePt t="74614" x="2286000" y="4127500"/>
          <p14:tracePt t="74630" x="2279650" y="4121150"/>
          <p14:tracePt t="74646" x="2279650" y="4127500"/>
          <p14:tracePt t="74673" x="2279650" y="4133850"/>
          <p14:tracePt t="74681" x="2273300" y="4133850"/>
          <p14:tracePt t="74701" x="2273300" y="4159250"/>
          <p14:tracePt t="74837" x="2273300" y="4152900"/>
          <p14:tracePt t="74845" x="2279650" y="4140200"/>
          <p14:tracePt t="74853" x="2279650" y="4121150"/>
          <p14:tracePt t="74853" x="2279650" y="4102100"/>
          <p14:tracePt t="74866" x="2286000" y="4083050"/>
          <p14:tracePt t="74866" x="2286000" y="4057650"/>
          <p14:tracePt t="74882" x="2286000" y="4032250"/>
          <p14:tracePt t="74882" x="2279650" y="4006850"/>
          <p14:tracePt t="74898" x="2279650" y="3981450"/>
          <p14:tracePt t="74898" x="2279650" y="3949700"/>
          <p14:tracePt t="74915" x="2273300" y="3911600"/>
          <p14:tracePt t="74915" x="2273300" y="3873500"/>
          <p14:tracePt t="74915" x="2266950" y="3835400"/>
          <p14:tracePt t="74935" x="2260600" y="3790950"/>
          <p14:tracePt t="74947" x="2254250" y="3740150"/>
          <p14:tracePt t="74947" x="2241550" y="3632200"/>
          <p14:tracePt t="74965" x="2228850" y="3575050"/>
          <p14:tracePt t="74965" x="2222500" y="3517900"/>
          <p14:tracePt t="74982" x="2216150" y="3460750"/>
          <p14:tracePt t="74982" x="2209800" y="3397250"/>
          <p14:tracePt t="74998" x="2197100" y="3340100"/>
          <p14:tracePt t="74998" x="2184400" y="3219450"/>
          <p14:tracePt t="75018" x="2178050" y="3162300"/>
          <p14:tracePt t="75031" x="2171700" y="3105150"/>
          <p14:tracePt t="75031" x="2171700" y="2997200"/>
          <p14:tracePt t="75049" x="2171700" y="2952750"/>
          <p14:tracePt t="75049" x="2171700" y="2901950"/>
          <p14:tracePt t="75066" x="2171700" y="2857500"/>
          <p14:tracePt t="75066" x="2171700" y="2819400"/>
          <p14:tracePt t="75082" x="2178050" y="2781300"/>
          <p14:tracePt t="75082" x="2178050" y="2743200"/>
          <p14:tracePt t="75099" x="2184400" y="2711450"/>
          <p14:tracePt t="75099" x="2190750" y="2667000"/>
          <p14:tracePt t="75116" x="2190750" y="2654300"/>
          <p14:tracePt t="75116" x="2190750" y="2647950"/>
          <p14:tracePt t="75133" x="2197100" y="2641600"/>
          <p14:tracePt t="75148" x="2197100" y="2647950"/>
          <p14:tracePt t="75148" x="2203450" y="2654300"/>
          <p14:tracePt t="75166" x="2228850" y="2736850"/>
          <p14:tracePt t="75241" x="2228850" y="2749550"/>
          <p14:tracePt t="75249" x="2235200" y="2774950"/>
          <p14:tracePt t="75257" x="2235200" y="2794000"/>
          <p14:tracePt t="75265" x="2235200" y="2806700"/>
          <p14:tracePt t="75265" x="2228850" y="2832100"/>
          <p14:tracePt t="75283" x="2228850" y="2857500"/>
          <p14:tracePt t="75283" x="2222500" y="2889250"/>
          <p14:tracePt t="75283" x="2222500" y="2927350"/>
          <p14:tracePt t="75302" x="2222500" y="2965450"/>
          <p14:tracePt t="75302" x="2222500" y="3016250"/>
          <p14:tracePt t="75317" x="2222500" y="3067050"/>
          <p14:tracePt t="75317" x="2228850" y="3117850"/>
          <p14:tracePt t="75333" x="2235200" y="3175000"/>
          <p14:tracePt t="75333" x="2241550" y="3232150"/>
          <p14:tracePt t="75350" x="2254250" y="3295650"/>
          <p14:tracePt t="75350" x="2266950" y="3359150"/>
          <p14:tracePt t="75367" x="2279650" y="3429000"/>
          <p14:tracePt t="75367" x="2298700" y="3498850"/>
          <p14:tracePt t="75367" x="2311400" y="3568700"/>
          <p14:tracePt t="75386" x="2330450" y="3644900"/>
          <p14:tracePt t="75398" x="2349500" y="3727450"/>
          <p14:tracePt t="75398" x="2387600" y="3892550"/>
          <p14:tracePt t="75416" x="2400300" y="3975100"/>
          <p14:tracePt t="75416" x="2419350" y="4064000"/>
          <p14:tracePt t="75434" x="2432050" y="4152900"/>
          <p14:tracePt t="75434" x="2451100" y="4248150"/>
          <p14:tracePt t="75450" x="2463800" y="4337050"/>
          <p14:tracePt t="75450" x="2495550" y="4514850"/>
          <p14:tracePt t="75467" x="2514600" y="4597400"/>
          <p14:tracePt t="75467" x="2527300" y="4673600"/>
          <p14:tracePt t="75484" x="2540000" y="4737100"/>
          <p14:tracePt t="75484" x="2552700" y="4800600"/>
          <p14:tracePt t="75500" x="2565400" y="4851400"/>
          <p14:tracePt t="75500" x="2578100" y="4895850"/>
          <p14:tracePt t="75517" x="2584450" y="4933950"/>
          <p14:tracePt t="75517" x="2590800" y="5010150"/>
          <p14:tracePt t="75533" x="2597150" y="5041900"/>
          <p14:tracePt t="75533" x="2597150" y="5073650"/>
          <p14:tracePt t="75550" x="2597150" y="5099050"/>
          <p14:tracePt t="75550" x="2597150" y="5124450"/>
          <p14:tracePt t="75567" x="2590800" y="5149850"/>
          <p14:tracePt t="75567" x="2584450" y="5168900"/>
          <p14:tracePt t="75584" x="2584450" y="5181600"/>
          <p14:tracePt t="75584" x="2571750" y="5200650"/>
          <p14:tracePt t="75601" x="2565400" y="5200650"/>
          <p14:tracePt t="75601" x="2559050" y="5200650"/>
          <p14:tracePt t="75618" x="2546350" y="5200650"/>
          <p14:tracePt t="75618" x="2540000" y="5194300"/>
          <p14:tracePt t="75634" x="2533650" y="5187950"/>
          <p14:tracePt t="75634" x="2527300" y="5187950"/>
          <p14:tracePt t="75651" x="2520950" y="5181600"/>
          <p14:tracePt t="75651" x="2514600" y="5175250"/>
          <p14:tracePt t="75651" x="2508250" y="5175250"/>
          <p14:tracePt t="75669" x="2501900" y="5168900"/>
          <p14:tracePt t="75683" x="2495550" y="5162550"/>
          <p14:tracePt t="75683" x="2495550" y="5156200"/>
          <p14:tracePt t="75702" x="2495550" y="5149850"/>
          <p14:tracePt t="75716" x="2501900" y="5137150"/>
          <p14:tracePt t="75716" x="2508250" y="5137150"/>
          <p14:tracePt t="75734" x="2514600" y="5130800"/>
          <p14:tracePt t="75734" x="2520950" y="5124450"/>
          <p14:tracePt t="75734" x="2527300" y="5124450"/>
          <p14:tracePt t="75753" x="2540000" y="5118100"/>
          <p14:tracePt t="75753" x="2546350" y="5118100"/>
          <p14:tracePt t="75768" x="2552700" y="5111750"/>
          <p14:tracePt t="75768" x="2559050" y="5111750"/>
          <p14:tracePt t="75784" x="2565400" y="5111750"/>
          <p14:tracePt t="75784" x="2571750" y="5111750"/>
          <p14:tracePt t="75801" x="2578100" y="5111750"/>
          <p14:tracePt t="75801" x="2584450" y="5111750"/>
          <p14:tracePt t="75818" x="2590800" y="5111750"/>
          <p14:tracePt t="75833" x="2590800" y="5105400"/>
          <p14:tracePt t="75856" x="2578100" y="5105400"/>
          <p14:tracePt t="75888" x="2571750" y="5105400"/>
          <p14:tracePt t="75901" x="2565400" y="5105400"/>
          <p14:tracePt t="75916" x="2559050" y="5105400"/>
          <p14:tracePt t="75932" x="2552700" y="5105400"/>
          <p14:tracePt t="75945" x="2546350" y="5105400"/>
          <p14:tracePt t="75961" x="2540000" y="5105400"/>
          <p14:tracePt t="75977" x="2533650" y="5105400"/>
          <p14:tracePt t="76001" x="2533650" y="5099050"/>
          <p14:tracePt t="76065" x="2540000" y="5092700"/>
          <p14:tracePt t="76105" x="2540000" y="5086350"/>
          <p14:tracePt t="76141" x="2546350" y="5080000"/>
          <p14:tracePt t="76173" x="2552700" y="5080000"/>
          <p14:tracePt t="76200" x="2552700" y="5073650"/>
          <p14:tracePt t="76241" x="2546350" y="5067300"/>
          <p14:tracePt t="76277" x="2540000" y="5060950"/>
          <p14:tracePt t="76304" x="2533650" y="5067300"/>
          <p14:tracePt t="76337" x="2527300" y="5073650"/>
          <p14:tracePt t="76365" x="2520950" y="5073650"/>
          <p14:tracePt t="76381" x="2514600" y="5067300"/>
          <p14:tracePt t="76405" x="2508250" y="5060950"/>
          <p14:tracePt t="76432" x="2514600" y="5054600"/>
          <p14:tracePt t="76473" x="2514600" y="5048250"/>
          <p14:tracePt t="76484" x="2514600" y="5041900"/>
          <p14:tracePt t="76508" x="2514600" y="5035550"/>
          <p14:tracePt t="76533" x="2514600" y="5029200"/>
          <p14:tracePt t="76553" x="2514600" y="5022850"/>
          <p14:tracePt t="76577" x="2514600" y="5016500"/>
          <p14:tracePt t="76613" x="2514600" y="5022850"/>
          <p14:tracePt t="76705" x="2508250" y="5029200"/>
          <p14:tracePt t="76733" x="2501900" y="5029200"/>
          <p14:tracePt t="76764" x="2495550" y="5029200"/>
          <p14:tracePt t="76780" x="2489200" y="5035550"/>
          <p14:tracePt t="76801" x="2489200" y="5041900"/>
          <p14:tracePt t="76816" x="2482850" y="5048250"/>
          <p14:tracePt t="76833" x="2482850" y="5054600"/>
          <p14:tracePt t="76841" x="2476500" y="5060950"/>
          <p14:tracePt t="76853" x="2476500" y="5067300"/>
          <p14:tracePt t="76870" x="2470150" y="5073650"/>
          <p14:tracePt t="76886" x="2463800" y="5080000"/>
          <p14:tracePt t="76903" x="2457450" y="5086350"/>
          <p14:tracePt t="76928" x="2457450" y="5092700"/>
          <p14:tracePt t="76945" x="2457450" y="5099050"/>
          <p14:tracePt t="76953" x="2457450" y="5105400"/>
          <p14:tracePt t="76970" x="2457450" y="5111750"/>
          <p14:tracePt t="76987" x="2463800" y="5124450"/>
          <p14:tracePt t="77004" x="2470150" y="5130800"/>
          <p14:tracePt t="77025" x="2476500" y="5137150"/>
          <p14:tracePt t="77049" x="2482850" y="5143500"/>
          <p14:tracePt t="77065" x="2489200" y="5156200"/>
          <p14:tracePt t="77101" x="2495550" y="5162550"/>
          <p14:tracePt t="77116" x="2501900" y="5168900"/>
          <p14:tracePt t="77133" x="2501900" y="5175250"/>
          <p14:tracePt t="77149" x="2501900" y="5181600"/>
          <p14:tracePt t="77161" x="2501900" y="5187950"/>
          <p14:tracePt t="77177" x="2501900" y="5194300"/>
          <p14:tracePt t="77193" x="2501900" y="5200650"/>
          <p14:tracePt t="77205" x="2495550" y="5207000"/>
          <p14:tracePt t="77236" x="2495550" y="5200650"/>
          <p14:tracePt t="77305" x="2501900" y="5194300"/>
          <p14:tracePt t="77325" x="2501900" y="5187950"/>
          <p14:tracePt t="77341" x="2508250" y="5181600"/>
          <p14:tracePt t="77365" x="2508250" y="5175250"/>
          <p14:tracePt t="77445" x="2514600" y="5168900"/>
          <p14:tracePt t="77528" x="2514600" y="5162550"/>
          <p14:tracePt t="77561" x="2514600" y="5168900"/>
          <p14:tracePt t="77604" x="2508250" y="5168900"/>
          <p14:tracePt t="77656" x="2514600" y="5168900"/>
          <p14:tracePt t="77753" x="2520950" y="5168900"/>
          <p14:tracePt t="77785" x="2527300" y="5168900"/>
          <p14:tracePt t="77820" x="2520950" y="5162550"/>
          <p14:tracePt t="77864" x="2514600" y="5156200"/>
          <p14:tracePt t="77872" x="2514600" y="5149850"/>
          <p14:tracePt t="77880" x="2508250" y="5143500"/>
          <p14:tracePt t="77890" x="2508250" y="5137150"/>
          <p14:tracePt t="77890" x="2501900" y="5137150"/>
          <p14:tracePt t="77909" x="2495550" y="5124450"/>
          <p14:tracePt t="77909" x="2489200" y="5118100"/>
          <p14:tracePt t="77925" x="2482850" y="5111750"/>
          <p14:tracePt t="77925" x="2482850" y="5105400"/>
          <p14:tracePt t="77941" x="2476500" y="5092700"/>
          <p14:tracePt t="77941" x="2470150" y="5080000"/>
          <p14:tracePt t="77958" x="2457450" y="5067300"/>
          <p14:tracePt t="77958" x="2451100" y="5054600"/>
          <p14:tracePt t="77975" x="2438400" y="5035550"/>
          <p14:tracePt t="77975" x="2419350" y="5016500"/>
          <p14:tracePt t="77975" x="2400300" y="4991100"/>
          <p14:tracePt t="77994" x="2381250" y="4972050"/>
          <p14:tracePt t="78007" x="2362200" y="4946650"/>
          <p14:tracePt t="78007" x="2317750" y="4908550"/>
          <p14:tracePt t="78028" x="2292350" y="4889500"/>
          <p14:tracePt t="78028" x="2273300" y="4870450"/>
          <p14:tracePt t="78042" x="2247900" y="4857750"/>
          <p14:tracePt t="78042" x="2222500" y="4845050"/>
          <p14:tracePt t="78058" x="2203450" y="4832350"/>
          <p14:tracePt t="78058" x="2178050" y="4819650"/>
          <p14:tracePt t="78058" x="2159000" y="4813300"/>
          <p14:tracePt t="78077" x="2133600" y="4800600"/>
          <p14:tracePt t="78090" x="2108200" y="4787900"/>
          <p14:tracePt t="78090" x="2063750" y="4762500"/>
          <p14:tracePt t="78109" x="2044700" y="4749800"/>
          <p14:tracePt t="78109" x="2025650" y="4730750"/>
          <p14:tracePt t="78126" x="2006600" y="4705350"/>
          <p14:tracePt t="78126" x="1987550" y="4679950"/>
          <p14:tracePt t="78142" x="1974850" y="4654550"/>
          <p14:tracePt t="78142" x="1955800" y="4622800"/>
          <p14:tracePt t="78142" x="1936750" y="4597400"/>
          <p14:tracePt t="78161" x="1917700" y="4572000"/>
          <p14:tracePt t="78161" x="1898650" y="4546600"/>
          <p14:tracePt t="78175" x="1879600" y="4527550"/>
          <p14:tracePt t="78175" x="1860550" y="4508500"/>
          <p14:tracePt t="78192" x="1841500" y="4495800"/>
          <p14:tracePt t="78192" x="1822450" y="4489450"/>
          <p14:tracePt t="78209" x="1803400" y="4483100"/>
          <p14:tracePt t="78209" x="1765300" y="4483100"/>
          <p14:tracePt t="78226" x="1746250" y="4483100"/>
          <p14:tracePt t="78226" x="1733550" y="4489450"/>
          <p14:tracePt t="78242" x="1720850" y="4489450"/>
          <p14:tracePt t="78242" x="1701800" y="4489450"/>
          <p14:tracePt t="78259" x="1689100" y="4495800"/>
          <p14:tracePt t="78259" x="1676400" y="4495800"/>
          <p14:tracePt t="78276" x="1663700" y="4489450"/>
          <p14:tracePt t="78276" x="1638300" y="4476750"/>
          <p14:tracePt t="78293" x="1625600" y="4470400"/>
          <p14:tracePt t="78293" x="1619250" y="4464050"/>
          <p14:tracePt t="78310" x="1612900" y="4451350"/>
          <p14:tracePt t="78310" x="1606550" y="4445000"/>
          <p14:tracePt t="78326" x="1606550" y="4432300"/>
          <p14:tracePt t="78326" x="1606550" y="4425950"/>
          <p14:tracePt t="78342" x="1606550" y="4413250"/>
          <p14:tracePt t="78342" x="1606550" y="4406900"/>
          <p14:tracePt t="78342" x="1606550" y="4400550"/>
          <p14:tracePt t="78361" x="1606550" y="4387850"/>
          <p14:tracePt t="78375" x="1612900" y="4381500"/>
          <p14:tracePt t="78375" x="1612900" y="4368800"/>
          <p14:tracePt t="78394" x="1619250" y="4356100"/>
          <p14:tracePt t="78394" x="1619250" y="4349750"/>
          <p14:tracePt t="78410" x="1619250" y="4343400"/>
          <p14:tracePt t="78410" x="1619250" y="4337050"/>
          <p14:tracePt t="78426" x="1612900" y="4330700"/>
          <p14:tracePt t="78426" x="1612900" y="4324350"/>
          <p14:tracePt t="78426" x="1612900" y="4318000"/>
          <p14:tracePt t="78446" x="1612900" y="4311650"/>
          <p14:tracePt t="78462" x="1612900" y="4318000"/>
          <p14:tracePt t="78513" x="1612900" y="4324350"/>
          <p14:tracePt t="78521" x="1612900" y="4330700"/>
          <p14:tracePt t="78525" x="1606550" y="4343400"/>
          <p14:tracePt t="78525" x="1606550" y="4349750"/>
          <p14:tracePt t="78544" x="1600200" y="4356100"/>
          <p14:tracePt t="78544" x="1587500" y="4362450"/>
          <p14:tracePt t="78560" x="1581150" y="4368800"/>
          <p14:tracePt t="78560" x="1562100" y="4375150"/>
          <p14:tracePt t="78577" x="1346200" y="4222750"/>
          <p14:tracePt t="78647" x="1320800" y="4191000"/>
          <p14:tracePt t="78653" x="1301750" y="4152900"/>
          <p14:tracePt t="78661" x="1270000" y="4076700"/>
          <p14:tracePt t="78678" x="1244600" y="4006850"/>
          <p14:tracePt t="78693" x="1244600" y="3943350"/>
          <p14:tracePt t="78709" x="1270000" y="3886200"/>
          <p14:tracePt t="78726" x="1314450" y="3835400"/>
          <p14:tracePt t="78726" x="1352550" y="3816350"/>
          <p14:tracePt t="78746" x="1441450" y="3778250"/>
          <p14:tracePt t="78761" x="1549400" y="3765550"/>
          <p14:tracePt t="78776" x="1676400" y="3759200"/>
          <p14:tracePt t="78793" x="1797050" y="3765550"/>
          <p14:tracePt t="78810" x="1962150" y="3797300"/>
          <p14:tracePt t="78827" x="2057400" y="3841750"/>
          <p14:tracePt t="78843" x="2127250" y="3892550"/>
          <p14:tracePt t="78860" x="2171700" y="3962400"/>
          <p14:tracePt t="78877" x="2190750" y="4070350"/>
          <p14:tracePt t="78894" x="2171700" y="4146550"/>
          <p14:tracePt t="78910" x="2127250" y="4216400"/>
          <p14:tracePt t="78927" x="2025650" y="4292600"/>
          <p14:tracePt t="78945" x="1936750" y="4330700"/>
          <p14:tracePt t="78961" x="1841500" y="4343400"/>
          <p14:tracePt t="78977" x="1752600" y="4343400"/>
          <p14:tracePt t="78994" x="1670050" y="4337050"/>
          <p14:tracePt t="79011" x="1606550" y="4324350"/>
          <p14:tracePt t="79011" x="1587500" y="4330700"/>
          <p14:tracePt t="79031" x="1568450" y="4343400"/>
          <p14:tracePt t="79046" x="1568450" y="4349750"/>
          <p14:tracePt t="79061" x="1574800" y="4368800"/>
          <p14:tracePt t="79061" x="1587500" y="4381500"/>
          <p14:tracePt t="79078" x="1606550" y="4394200"/>
          <p14:tracePt t="79078" x="1619250" y="4400550"/>
          <p14:tracePt t="79078" x="1638300" y="4406900"/>
          <p14:tracePt t="79097" x="1657350" y="4419600"/>
          <p14:tracePt t="79110" x="1682750" y="4432300"/>
          <p14:tracePt t="79110" x="1727200" y="4457700"/>
          <p14:tracePt t="79129" x="1752600" y="4470400"/>
          <p14:tracePt t="79129" x="1778000" y="4483100"/>
          <p14:tracePt t="79146" x="1803400" y="4495800"/>
          <p14:tracePt t="79146" x="1822450" y="4514850"/>
          <p14:tracePt t="79162" x="1847850" y="4527550"/>
          <p14:tracePt t="79162" x="1866900" y="4540250"/>
          <p14:tracePt t="79179" x="1885950" y="4559300"/>
          <p14:tracePt t="79179" x="1917700" y="4584700"/>
          <p14:tracePt t="79196" x="1930400" y="4603750"/>
          <p14:tracePt t="79196" x="1943100" y="4616450"/>
          <p14:tracePt t="79212" x="1949450" y="4635500"/>
          <p14:tracePt t="79212" x="1955800" y="4654550"/>
          <p14:tracePt t="79229" x="1955800" y="4667250"/>
          <p14:tracePt t="79229" x="1962150" y="4705350"/>
          <p14:tracePt t="79246" x="1962150" y="4730750"/>
          <p14:tracePt t="79246" x="1962150" y="4749800"/>
          <p14:tracePt t="79262" x="1955800" y="4775200"/>
          <p14:tracePt t="79262" x="1955800" y="4800600"/>
          <p14:tracePt t="79279" x="1955800" y="4826000"/>
          <p14:tracePt t="79279" x="1955800" y="4851400"/>
          <p14:tracePt t="79296" x="1955800" y="4876800"/>
          <p14:tracePt t="79296" x="1955800" y="4921250"/>
          <p14:tracePt t="79314" x="1955800" y="4940300"/>
          <p14:tracePt t="79314" x="1955800" y="4953000"/>
          <p14:tracePt t="79330" x="1955800" y="4972050"/>
          <p14:tracePt t="79330" x="1955800" y="4984750"/>
          <p14:tracePt t="79346" x="1955800" y="4991100"/>
          <p14:tracePt t="79346" x="1955800" y="5003800"/>
          <p14:tracePt t="79363" x="1955800" y="5010150"/>
          <p14:tracePt t="79363" x="1955800" y="5016500"/>
          <p14:tracePt t="79363" x="1962150" y="5022850"/>
          <p14:tracePt t="79382" x="1962150" y="5035550"/>
          <p14:tracePt t="79395" x="1962150" y="5041900"/>
          <p14:tracePt t="79395" x="1968500" y="5054600"/>
          <p14:tracePt t="79413" x="1974850" y="5067300"/>
          <p14:tracePt t="79413" x="1981200" y="5073650"/>
          <p14:tracePt t="79429" x="1981200" y="5080000"/>
          <p14:tracePt t="79429" x="1987550" y="5086350"/>
          <p14:tracePt t="79446" x="1993900" y="5092700"/>
          <p14:tracePt t="79446" x="2000250" y="5092700"/>
          <p14:tracePt t="79465" x="2006600" y="5099050"/>
          <p14:tracePt t="79478" x="2012950" y="5105400"/>
          <p14:tracePt t="79495" x="2019300" y="5105400"/>
          <p14:tracePt t="79512" x="2019300" y="5099050"/>
          <p14:tracePt t="79529" x="2019300" y="5092700"/>
          <p14:tracePt t="79545" x="2025650" y="5099050"/>
          <p14:tracePt t="79605" x="2025650" y="5105400"/>
          <p14:tracePt t="79621" x="2025650" y="5111750"/>
          <p14:tracePt t="79644" x="2038350" y="5118100"/>
          <p14:tracePt t="79665" x="2044700" y="5124450"/>
          <p14:tracePt t="79681" x="2051050" y="5124450"/>
          <p14:tracePt t="79688" x="2057400" y="5130800"/>
          <p14:tracePt t="79697" x="2063750" y="5130800"/>
          <p14:tracePt t="79697" x="2070100" y="5137150"/>
          <p14:tracePt t="79715" x="2076450" y="5137150"/>
          <p14:tracePt t="79715" x="2082800" y="5137150"/>
          <p14:tracePt t="79730" x="2089150" y="5143500"/>
          <p14:tracePt t="79730" x="2095500" y="5143500"/>
          <p14:tracePt t="79730" x="2101850" y="5143500"/>
          <p14:tracePt t="79749" x="2108200" y="5149850"/>
          <p14:tracePt t="79762" x="2114550" y="5149850"/>
          <p14:tracePt t="79762" x="2133600" y="5156200"/>
          <p14:tracePt t="79781" x="2139950" y="5162550"/>
          <p14:tracePt t="79781" x="2146300" y="5168900"/>
          <p14:tracePt t="79797" x="2159000" y="5175250"/>
          <p14:tracePt t="79797" x="2165350" y="5181600"/>
          <p14:tracePt t="79814" x="2171700" y="5187950"/>
          <p14:tracePt t="79814" x="2184400" y="5194300"/>
          <p14:tracePt t="79831" x="2190750" y="5200650"/>
          <p14:tracePt t="79831" x="2203450" y="5213350"/>
          <p14:tracePt t="79848" x="2209800" y="5219700"/>
          <p14:tracePt t="79848" x="2209800" y="5226050"/>
          <p14:tracePt t="79865" x="2216150" y="5232400"/>
          <p14:tracePt t="79880" x="2222500" y="5238750"/>
          <p14:tracePt t="79896" x="2222500" y="5245100"/>
          <p14:tracePt t="79913" x="2228850" y="5251450"/>
          <p14:tracePt t="79930" x="2228850" y="5264150"/>
          <p14:tracePt t="79946" x="2228850" y="5270500"/>
          <p14:tracePt t="79964" x="2228850" y="5276850"/>
          <p14:tracePt t="79980" x="2222500" y="5283200"/>
          <p14:tracePt t="79997" x="2228850" y="5289550"/>
          <p14:tracePt t="80065" x="2235200" y="5289550"/>
          <p14:tracePt t="80084" x="2235200" y="5295900"/>
          <p14:tracePt t="80117" x="2235200" y="5302250"/>
          <p14:tracePt t="80144" x="2228850" y="5308600"/>
          <p14:tracePt t="80160" x="2228850" y="5314950"/>
          <p14:tracePt t="80185" x="2228850" y="5321300"/>
          <p14:tracePt t="80201" x="2235200" y="5314950"/>
          <p14:tracePt t="80244" x="2235200" y="5308600"/>
          <p14:tracePt t="80261" x="2247900" y="5308600"/>
          <p14:tracePt t="80280" x="2254250" y="5302250"/>
          <p14:tracePt t="80296" x="2260600" y="5302250"/>
          <p14:tracePt t="80312" x="2266950" y="5302250"/>
          <p14:tracePt t="80324" x="2273300" y="5295900"/>
          <p14:tracePt t="80340" x="2279650" y="5289550"/>
          <p14:tracePt t="80365" x="2286000" y="5289550"/>
          <p14:tracePt t="80392" x="2286000" y="5295900"/>
          <p14:tracePt t="80408" x="2286000" y="5302250"/>
          <p14:tracePt t="80425" x="2286000" y="5308600"/>
          <p14:tracePt t="80444" x="2286000" y="5321300"/>
          <p14:tracePt t="80461" x="2286000" y="5327650"/>
          <p14:tracePt t="80477" x="2286000" y="5334000"/>
          <p14:tracePt t="80485" x="2279650" y="5346700"/>
          <p14:tracePt t="80498" x="2279650" y="5353050"/>
          <p14:tracePt t="80498" x="2279650" y="5365750"/>
          <p14:tracePt t="80518" x="2273300" y="5372100"/>
          <p14:tracePt t="80518" x="2273300" y="5384800"/>
          <p14:tracePt t="80534" x="2273300" y="5391150"/>
          <p14:tracePt t="80534" x="2273300" y="5397500"/>
          <p14:tracePt t="80550" x="2266950" y="5403850"/>
          <p14:tracePt t="80550" x="2260600" y="5416550"/>
          <p14:tracePt t="80567" x="2260600" y="5422900"/>
          <p14:tracePt t="80582" x="2254250" y="5422900"/>
          <p14:tracePt t="80605" x="2247900" y="5416550"/>
          <p14:tracePt t="80621" x="2247900" y="5410200"/>
          <p14:tracePt t="80621" x="2247900" y="5403850"/>
          <p14:tracePt t="80634" x="2241550" y="5391150"/>
          <p14:tracePt t="80634" x="2241550" y="5378450"/>
          <p14:tracePt t="80650" x="2241550" y="5365750"/>
          <p14:tracePt t="80650" x="2235200" y="5346700"/>
          <p14:tracePt t="80667" x="2235200" y="5321300"/>
          <p14:tracePt t="80667" x="2228850" y="5295900"/>
          <p14:tracePt t="80667" x="2228850" y="5270500"/>
          <p14:tracePt t="80686" x="2222500" y="5238750"/>
          <p14:tracePt t="80699" x="2222500" y="5207000"/>
          <p14:tracePt t="80699" x="2209800" y="5137150"/>
          <p14:tracePt t="80717" x="2203450" y="5099050"/>
          <p14:tracePt t="80717" x="2203450" y="5060950"/>
          <p14:tracePt t="80734" x="2203450" y="5022850"/>
          <p14:tracePt t="80734" x="2197100" y="4984750"/>
          <p14:tracePt t="80751" x="2197100" y="4946650"/>
          <p14:tracePt t="80751" x="2197100" y="4908550"/>
          <p14:tracePt t="80751" x="2190750" y="4870450"/>
          <p14:tracePt t="80770" x="2190750" y="4832350"/>
          <p14:tracePt t="80782" x="2184400" y="4800600"/>
          <p14:tracePt t="80782" x="2178050" y="4743450"/>
          <p14:tracePt t="80801" x="2171700" y="4711700"/>
          <p14:tracePt t="80801" x="2165350" y="4692650"/>
          <p14:tracePt t="80818" x="2165350" y="4673600"/>
          <p14:tracePt t="80818" x="2159000" y="4660900"/>
          <p14:tracePt t="80834" x="2159000" y="4648200"/>
          <p14:tracePt t="80834" x="2159000" y="4641850"/>
          <p14:tracePt t="80851" x="2165350" y="4648200"/>
          <p14:tracePt t="80866" x="2165350" y="4660900"/>
          <p14:tracePt t="80866" x="2165350" y="4673600"/>
          <p14:tracePt t="80884" x="2171700" y="4692650"/>
          <p14:tracePt t="80884" x="2171700" y="4711700"/>
          <p14:tracePt t="80901" x="2178050" y="4730750"/>
          <p14:tracePt t="80901" x="2184400" y="4756150"/>
          <p14:tracePt t="80918" x="2190750" y="4775200"/>
          <p14:tracePt t="80918" x="2216150" y="4832350"/>
          <p14:tracePt t="80934" x="2228850" y="4864100"/>
          <p14:tracePt t="80934" x="2247900" y="4895850"/>
          <p14:tracePt t="80951" x="2266950" y="4927600"/>
          <p14:tracePt t="80951" x="2286000" y="4965700"/>
          <p14:tracePt t="80968" x="2305050" y="4997450"/>
          <p14:tracePt t="80968" x="2336800" y="5067300"/>
          <p14:tracePt t="80985" x="2355850" y="5099050"/>
          <p14:tracePt t="80985" x="2368550" y="5130800"/>
          <p14:tracePt t="81003" x="2381250" y="5156200"/>
          <p14:tracePt t="81003" x="2393950" y="5175250"/>
          <p14:tracePt t="81020" x="2406650" y="5200650"/>
          <p14:tracePt t="81020" x="2413000" y="5226050"/>
          <p14:tracePt t="81035" x="2419350" y="5251450"/>
          <p14:tracePt t="81035" x="2425700" y="5270500"/>
          <p14:tracePt t="81035" x="2425700" y="5289550"/>
          <p14:tracePt t="81054" x="2432050" y="5308600"/>
          <p14:tracePt t="81067" x="2432050" y="5321300"/>
          <p14:tracePt t="81067" x="2438400" y="5353050"/>
          <p14:tracePt t="81085" x="2438400" y="5359400"/>
          <p14:tracePt t="81085" x="2438400" y="5365750"/>
          <p14:tracePt t="81101" x="2438400" y="5372100"/>
          <p14:tracePt t="81101" x="2432050" y="5378450"/>
          <p14:tracePt t="81118" x="2432050" y="5384800"/>
          <p14:tracePt t="81134" x="2432050" y="5391150"/>
          <p14:tracePt t="81150" x="2432050" y="5397500"/>
          <p14:tracePt t="81167" x="2425700" y="5403850"/>
          <p14:tracePt t="81197" x="2419350" y="5397500"/>
          <p14:tracePt t="81213" x="2413000" y="5397500"/>
          <p14:tracePt t="81221" x="2413000" y="5391150"/>
          <p14:tracePt t="81221" x="2406650" y="5391150"/>
          <p14:tracePt t="81235" x="2400300" y="5384800"/>
          <p14:tracePt t="81235" x="2387600" y="5378450"/>
          <p14:tracePt t="81253" x="2381250" y="5372100"/>
          <p14:tracePt t="81253" x="2368550" y="5365750"/>
          <p14:tracePt t="81269" x="2355850" y="5359400"/>
          <p14:tracePt t="81269" x="2330450" y="5334000"/>
          <p14:tracePt t="81286" x="2317750" y="5327650"/>
          <p14:tracePt t="81286" x="2305050" y="5308600"/>
          <p14:tracePt t="81303" x="2292350" y="5295900"/>
          <p14:tracePt t="81303" x="2279650" y="5276850"/>
          <p14:tracePt t="81319" x="2266950" y="5264150"/>
          <p14:tracePt t="81319" x="2254250" y="5245100"/>
          <p14:tracePt t="81336" x="2241550" y="5232400"/>
          <p14:tracePt t="81336" x="2216150" y="5200650"/>
          <p14:tracePt t="81353" x="2209800" y="5194300"/>
          <p14:tracePt t="81353" x="2203450" y="5187950"/>
          <p14:tracePt t="81370" x="2197100" y="5181600"/>
          <p14:tracePt t="81385" x="2203450" y="5175250"/>
          <p14:tracePt t="81385" x="2209800" y="5175250"/>
          <p14:tracePt t="81403" x="2222500" y="5175250"/>
          <p14:tracePt t="81403" x="2235200" y="5175250"/>
          <p14:tracePt t="81403" x="2254250" y="5175250"/>
          <p14:tracePt t="81422" x="2273300" y="5175250"/>
          <p14:tracePt t="81435" x="2292350" y="5175250"/>
          <p14:tracePt t="81435" x="2343150" y="5175250"/>
          <p14:tracePt t="81453" x="2368550" y="5175250"/>
          <p14:tracePt t="81453" x="2393950" y="5175250"/>
          <p14:tracePt t="81470" x="2419350" y="5175250"/>
          <p14:tracePt t="81470" x="2444750" y="5175250"/>
          <p14:tracePt t="81487" x="2470150" y="5175250"/>
          <p14:tracePt t="81487" x="2495550" y="5168900"/>
          <p14:tracePt t="81487" x="2514600" y="5168900"/>
          <p14:tracePt t="81505" x="2533650" y="5168900"/>
          <p14:tracePt t="81519" x="2552700" y="5168900"/>
          <p14:tracePt t="81519" x="2578100" y="5175250"/>
          <p14:tracePt t="81536" x="2584450" y="5175250"/>
          <p14:tracePt t="81536" x="2590800" y="5175250"/>
          <p14:tracePt t="81553" x="2590800" y="5187950"/>
          <p14:tracePt t="81568" x="2584450" y="5194300"/>
          <p14:tracePt t="81585" x="2578100" y="5194300"/>
          <p14:tracePt t="81585" x="2571750" y="5200650"/>
          <p14:tracePt t="81603" x="2565400" y="5200650"/>
          <p14:tracePt t="81603" x="2559050" y="5207000"/>
          <p14:tracePt t="81620" x="2552700" y="5207000"/>
          <p14:tracePt t="81620" x="2552700" y="5213350"/>
          <p14:tracePt t="81637" x="2540000" y="5213350"/>
          <p14:tracePt t="81652" x="2540000" y="5219700"/>
          <p14:tracePt t="81669" x="2533650" y="5219700"/>
          <p14:tracePt t="81685" x="2527300" y="5213350"/>
          <p14:tracePt t="81721" x="2520950" y="5219700"/>
          <p14:tracePt t="81765" x="2514600" y="5226050"/>
          <p14:tracePt t="81789" x="2508250" y="5226050"/>
          <p14:tracePt t="81804" x="2508250" y="5232400"/>
          <p14:tracePt t="81821" x="2501900" y="5238750"/>
          <p14:tracePt t="81833" x="2495550" y="5238750"/>
          <p14:tracePt t="81849" x="2489200" y="5245100"/>
          <p14:tracePt t="81865" x="2482850" y="5251450"/>
          <p14:tracePt t="81881" x="2476500" y="5251450"/>
          <p14:tracePt t="81892" x="2470150" y="5257800"/>
          <p14:tracePt t="81909" x="2463800" y="5257800"/>
          <p14:tracePt t="81925" x="2457450" y="5251450"/>
          <p14:tracePt t="81941" x="2451100" y="5245100"/>
          <p14:tracePt t="81941" x="2438400" y="5238750"/>
          <p14:tracePt t="81954" x="2432050" y="5232400"/>
          <p14:tracePt t="81954" x="2425700" y="5219700"/>
          <p14:tracePt t="81971" x="2413000" y="5213350"/>
          <p14:tracePt t="81971" x="2406650" y="5207000"/>
          <p14:tracePt t="81988" x="2393950" y="5194300"/>
          <p14:tracePt t="81988" x="2374900" y="5181600"/>
          <p14:tracePt t="82005" x="2362200" y="5168900"/>
          <p14:tracePt t="82005" x="2355850" y="5162550"/>
          <p14:tracePt t="82024" x="2349500" y="5149850"/>
          <p14:tracePt t="82024" x="2343150" y="5143500"/>
          <p14:tracePt t="82039" x="2330450" y="5130800"/>
          <p14:tracePt t="82039" x="2324100" y="5118100"/>
          <p14:tracePt t="82055" x="2311400" y="5099050"/>
          <p14:tracePt t="82055" x="2305050" y="5086350"/>
          <p14:tracePt t="82055" x="2292350" y="5060950"/>
          <p14:tracePt t="82074" x="2279650" y="5041900"/>
          <p14:tracePt t="82087" x="2260600" y="5016500"/>
          <p14:tracePt t="82087" x="2222500" y="4972050"/>
          <p14:tracePt t="82105" x="2197100" y="4946650"/>
          <p14:tracePt t="82105" x="2178050" y="4927600"/>
          <p14:tracePt t="82121" x="2152650" y="4902200"/>
          <p14:tracePt t="82121" x="2127250" y="4883150"/>
          <p14:tracePt t="82138" x="2108200" y="4864100"/>
          <p14:tracePt t="82138" x="2082800" y="4838700"/>
          <p14:tracePt t="82138" x="2063750" y="4819650"/>
          <p14:tracePt t="82157" x="2038350" y="4794250"/>
          <p14:tracePt t="82170" x="2012950" y="4768850"/>
          <p14:tracePt t="82170" x="1962150" y="4711700"/>
          <p14:tracePt t="82189" x="1936750" y="4686300"/>
          <p14:tracePt t="82189" x="1911350" y="4654550"/>
          <p14:tracePt t="82205" x="1885950" y="4629150"/>
          <p14:tracePt t="82205" x="1860550" y="4603750"/>
          <p14:tracePt t="82222" x="1835150" y="4572000"/>
          <p14:tracePt t="82222" x="1803400" y="4546600"/>
          <p14:tracePt t="82239" x="1771650" y="4514850"/>
          <p14:tracePt t="82239" x="1714500" y="4457700"/>
          <p14:tracePt t="82255" x="1682750" y="4425950"/>
          <p14:tracePt t="82255" x="1651000" y="4400550"/>
          <p14:tracePt t="82272" x="1625600" y="4362450"/>
          <p14:tracePt t="82272" x="1593850" y="4330700"/>
          <p14:tracePt t="82289" x="1568450" y="4292600"/>
          <p14:tracePt t="82289" x="1511300" y="4216400"/>
          <p14:tracePt t="82306" x="1485900" y="4171950"/>
          <p14:tracePt t="82306" x="1454150" y="4127500"/>
          <p14:tracePt t="82323" x="1428750" y="4083050"/>
          <p14:tracePt t="82323" x="1397000" y="4038600"/>
          <p14:tracePt t="82339" x="1365250" y="3987800"/>
          <p14:tracePt t="82339" x="1333500" y="3937000"/>
          <p14:tracePt t="82356" x="1301750" y="3879850"/>
          <p14:tracePt t="82356" x="1270000" y="3822700"/>
          <p14:tracePt t="82373" x="1212850" y="3702050"/>
          <p14:tracePt t="82373" x="1187450" y="3638550"/>
          <p14:tracePt t="82390" x="1162050" y="3575050"/>
          <p14:tracePt t="82390" x="1136650" y="3505200"/>
          <p14:tracePt t="82406" x="1117600" y="3441700"/>
          <p14:tracePt t="82406" x="1104900" y="3378200"/>
          <p14:tracePt t="82423" x="1085850" y="3314700"/>
          <p14:tracePt t="82423" x="1066800" y="3257550"/>
          <p14:tracePt t="82423" x="1054100" y="3200400"/>
          <p14:tracePt t="82441" x="1035050" y="3149600"/>
          <p14:tracePt t="82455" x="1022350" y="3092450"/>
          <p14:tracePt t="82455" x="990600" y="2997200"/>
          <p14:tracePt t="82473" x="977900" y="2952750"/>
          <p14:tracePt t="82473" x="965200" y="2908300"/>
          <p14:tracePt t="82490" x="946150" y="2876550"/>
          <p14:tracePt t="82490" x="933450" y="2844800"/>
          <p14:tracePt t="82506" x="914400" y="2819400"/>
          <p14:tracePt t="82506" x="895350" y="2800350"/>
          <p14:tracePt t="82506" x="876300" y="2787650"/>
          <p14:tracePt t="82526" x="857250" y="2781300"/>
          <p14:tracePt t="82538" x="831850" y="2774950"/>
          <p14:tracePt t="82538" x="793750" y="2781300"/>
          <p14:tracePt t="82556" x="774700" y="2787650"/>
          <p14:tracePt t="82556" x="755650" y="2794000"/>
          <p14:tracePt t="82573" x="736600" y="2806700"/>
          <p14:tracePt t="82573" x="723900" y="2819400"/>
          <p14:tracePt t="82590" x="704850" y="2832100"/>
          <p14:tracePt t="82590" x="673100" y="2857500"/>
          <p14:tracePt t="82607" x="654050" y="2870200"/>
          <p14:tracePt t="82607" x="635000" y="2882900"/>
          <p14:tracePt t="82623" x="622300" y="2895600"/>
          <p14:tracePt t="82623" x="603250" y="2901950"/>
          <p14:tracePt t="82640" x="584200" y="2901950"/>
          <p14:tracePt t="82640" x="565150" y="2901950"/>
          <p14:tracePt t="82657" x="546100" y="2901950"/>
          <p14:tracePt t="82674" x="393700" y="2711450"/>
          <p14:tracePt t="82735" x="387350" y="2667000"/>
          <p14:tracePt t="82741" x="387350" y="2571750"/>
          <p14:tracePt t="82757" x="400050" y="2476500"/>
          <p14:tracePt t="82773" x="425450" y="2381250"/>
          <p14:tracePt t="82789" x="469900" y="2305050"/>
          <p14:tracePt t="82806" x="539750" y="2254250"/>
          <p14:tracePt t="82823" x="679450" y="2235200"/>
          <p14:tracePt t="82841" x="781050" y="2254250"/>
          <p14:tracePt t="82856" x="895350" y="2292350"/>
          <p14:tracePt t="82873" x="990600" y="2336800"/>
          <p14:tracePt t="82890" x="1111250" y="2425700"/>
          <p14:tracePt t="82906" x="1162050" y="2495550"/>
          <p14:tracePt t="82923" x="1181100" y="2571750"/>
          <p14:tracePt t="82940" x="1181100" y="2647950"/>
          <p14:tracePt t="82957" x="1130300" y="2762250"/>
          <p14:tracePt t="82974" x="1073150" y="2825750"/>
          <p14:tracePt t="82990" x="996950" y="2870200"/>
          <p14:tracePt t="83007" x="882650" y="2914650"/>
          <p14:tracePt t="83027" x="812800" y="2933700"/>
          <p14:tracePt t="83041" x="749300" y="2959100"/>
          <p14:tracePt t="83057" x="704850" y="2984500"/>
          <p14:tracePt t="83074" x="679450" y="3016250"/>
          <p14:tracePt t="83074" x="673100" y="3028950"/>
          <p14:tracePt t="83094" x="666750" y="3048000"/>
          <p14:tracePt t="83107" x="666750" y="3060700"/>
          <p14:tracePt t="83107" x="679450" y="3098800"/>
          <p14:tracePt t="83125" x="692150" y="3130550"/>
          <p14:tracePt t="83125" x="711200" y="3168650"/>
          <p14:tracePt t="83142" x="723900" y="3206750"/>
          <p14:tracePt t="83142" x="742950" y="3257550"/>
          <p14:tracePt t="83159" x="762000" y="3314700"/>
          <p14:tracePt t="83159" x="781050" y="3378200"/>
          <p14:tracePt t="83159" x="800100" y="3441700"/>
          <p14:tracePt t="83177" x="819150" y="3505200"/>
          <p14:tracePt t="83190" x="838200" y="3575050"/>
          <p14:tracePt t="83190" x="869950" y="3708400"/>
          <p14:tracePt t="83209" x="882650" y="3771900"/>
          <p14:tracePt t="83209" x="889000" y="3835400"/>
          <p14:tracePt t="83226" x="901700" y="3898900"/>
          <p14:tracePt t="83226" x="908050" y="3956050"/>
          <p14:tracePt t="83242" x="908050" y="4013200"/>
          <p14:tracePt t="83242" x="908050" y="4070350"/>
          <p14:tracePt t="83259" x="901700" y="4127500"/>
          <p14:tracePt t="83259" x="889000" y="4222750"/>
          <p14:tracePt t="83275" x="882650" y="4267200"/>
          <p14:tracePt t="83275" x="869950" y="4305300"/>
          <p14:tracePt t="83292" x="863600" y="4337050"/>
          <p14:tracePt t="83292" x="850900" y="4362450"/>
          <p14:tracePt t="83309" x="844550" y="4381500"/>
          <p14:tracePt t="83309" x="825500" y="4406900"/>
          <p14:tracePt t="83326" x="812800" y="4419600"/>
          <p14:tracePt t="83326" x="800100" y="4425950"/>
          <p14:tracePt t="83342" x="787400" y="4432300"/>
          <p14:tracePt t="83342" x="774700" y="4445000"/>
          <p14:tracePt t="83359" x="755650" y="4451350"/>
          <p14:tracePt t="83359" x="736600" y="4457700"/>
          <p14:tracePt t="83376" x="711200" y="4464050"/>
          <p14:tracePt t="83376" x="685800" y="4470400"/>
          <p14:tracePt t="83394" x="635000" y="4464050"/>
          <p14:tracePt t="83394" x="609600" y="4451350"/>
          <p14:tracePt t="83410" x="584200" y="4438650"/>
          <p14:tracePt t="83410" x="552450" y="4419600"/>
          <p14:tracePt t="83426" x="527050" y="4394200"/>
          <p14:tracePt t="83426" x="501650" y="4362450"/>
          <p14:tracePt t="83442" x="476250" y="4324350"/>
          <p14:tracePt t="83442" x="450850" y="4286250"/>
          <p14:tracePt t="83442" x="425450" y="4241800"/>
          <p14:tracePt t="83462" x="457200" y="3746500"/>
          <p14:tracePt t="83539" x="508000" y="3714750"/>
          <p14:tracePt t="83545" x="565150" y="3695700"/>
          <p14:tracePt t="83558" x="749300" y="3689350"/>
          <p14:tracePt t="83575" x="889000" y="3733800"/>
          <p14:tracePt t="83592" x="1016000" y="3803650"/>
          <p14:tracePt t="83609" x="1181100" y="3943350"/>
          <p14:tracePt t="83626" x="1263650" y="4044950"/>
          <p14:tracePt t="83642" x="1308100" y="4140200"/>
          <p14:tracePt t="83659" x="1320800" y="4229100"/>
          <p14:tracePt t="83676" x="1257300" y="4330700"/>
          <p14:tracePt t="83693" x="1187450" y="4387850"/>
          <p14:tracePt t="83709" x="1111250" y="4445000"/>
          <p14:tracePt t="83726" x="1035050" y="4489450"/>
          <p14:tracePt t="83726" x="1003300" y="4514850"/>
          <p14:tracePt t="83746" x="971550" y="4533900"/>
          <p14:tracePt t="83759" x="946150" y="4552950"/>
          <p14:tracePt t="83759" x="908050" y="4578350"/>
          <p14:tracePt t="83777" x="889000" y="4584700"/>
          <p14:tracePt t="83777" x="882650" y="4597400"/>
          <p14:tracePt t="83794" x="882650" y="4603750"/>
          <p14:tracePt t="83794" x="889000" y="4610100"/>
          <p14:tracePt t="83810" x="895350" y="4622800"/>
          <p14:tracePt t="83810" x="914400" y="4629150"/>
          <p14:tracePt t="83810" x="933450" y="4635500"/>
          <p14:tracePt t="83830" x="952500" y="4641850"/>
          <p14:tracePt t="83842" x="984250" y="4648200"/>
          <p14:tracePt t="83842" x="1047750" y="4660900"/>
          <p14:tracePt t="83861" x="1079500" y="4673600"/>
          <p14:tracePt t="83861" x="1117600" y="4686300"/>
          <p14:tracePt t="83878" x="1162050" y="4699000"/>
          <p14:tracePt t="83878" x="1200150" y="4711700"/>
          <p14:tracePt t="83894" x="1250950" y="4730750"/>
          <p14:tracePt t="83894" x="1295400" y="4749800"/>
          <p14:tracePt t="83911" x="1346200" y="4775200"/>
          <p14:tracePt t="83911" x="1447800" y="4813300"/>
          <p14:tracePt t="83927" x="1504950" y="4838700"/>
          <p14:tracePt t="83927" x="1555750" y="4851400"/>
          <p14:tracePt t="83944" x="1606550" y="4870450"/>
          <p14:tracePt t="83944" x="1657350" y="4889500"/>
          <p14:tracePt t="83961" x="1701800" y="4902200"/>
          <p14:tracePt t="83961" x="1752600" y="4914900"/>
          <p14:tracePt t="83978" x="1790700" y="4927600"/>
          <p14:tracePt t="83978" x="1873250" y="4959350"/>
          <p14:tracePt t="83994" x="1917700" y="4978400"/>
          <p14:tracePt t="83994" x="1955800" y="4997450"/>
          <p14:tracePt t="84011" x="1987550" y="5022850"/>
          <p14:tracePt t="84011" x="2025650" y="5048250"/>
          <p14:tracePt t="84029" x="2057400" y="5067300"/>
          <p14:tracePt t="84029" x="2127250" y="5111750"/>
          <p14:tracePt t="84045" x="2152650" y="5137150"/>
          <p14:tracePt t="84045" x="2184400" y="5156200"/>
          <p14:tracePt t="84062" x="2203450" y="5168900"/>
          <p14:tracePt t="84062" x="2228850" y="5187950"/>
          <p14:tracePt t="84078" x="2247900" y="5200650"/>
          <p14:tracePt t="84078" x="2260600" y="5213350"/>
          <p14:tracePt t="84095" x="2273300" y="5219700"/>
          <p14:tracePt t="84095" x="2286000" y="5226050"/>
          <p14:tracePt t="84095" x="2292350" y="5232400"/>
          <p14:tracePt t="84114" x="2298700" y="5238750"/>
          <p14:tracePt t="84127" x="2305050" y="5245100"/>
          <p14:tracePt t="84127" x="2317750" y="5251450"/>
          <p14:tracePt t="84145" x="2324100" y="5251450"/>
          <p14:tracePt t="84161" x="2330450" y="5257800"/>
          <p14:tracePt t="84177" x="2336800" y="5251450"/>
          <p14:tracePt t="84198" x="2336800" y="5245100"/>
          <p14:tracePt t="84210" x="2336800" y="5238750"/>
          <p14:tracePt t="84210" x="2330450" y="5226050"/>
          <p14:tracePt t="84228" x="2330450" y="5219700"/>
          <p14:tracePt t="84228" x="2330450" y="5207000"/>
          <p14:tracePt t="84245" x="2330450" y="5200650"/>
          <p14:tracePt t="84245" x="2324100" y="5194300"/>
          <p14:tracePt t="84262" x="2324100" y="5187950"/>
          <p14:tracePt t="84262" x="2330450" y="5181600"/>
          <p14:tracePt t="84279" x="2330450" y="5175250"/>
          <p14:tracePt t="84279" x="2330450" y="5168900"/>
          <p14:tracePt t="84295" x="2330450" y="5162550"/>
          <p14:tracePt t="84341" x="2324100" y="5162550"/>
          <p14:tracePt t="84369" x="2317750" y="5168900"/>
          <p14:tracePt t="84400" x="2317750" y="5175250"/>
          <p14:tracePt t="84413" x="2311400" y="5181600"/>
          <p14:tracePt t="84444" x="2311400" y="5175250"/>
          <p14:tracePt t="84465" x="2305050" y="5168900"/>
          <p14:tracePt t="84480" x="2305050" y="5162550"/>
          <p14:tracePt t="84504" x="2311400" y="5162550"/>
          <p14:tracePt t="84533" x="2317750" y="5162550"/>
          <p14:tracePt t="84548" x="2317750" y="5156200"/>
          <p14:tracePt t="84565" x="2324100" y="5156200"/>
          <p14:tracePt t="84581" x="2330450" y="5156200"/>
          <p14:tracePt t="84592" x="2336800" y="5149850"/>
          <p14:tracePt t="84609" x="2343150" y="5143500"/>
          <p14:tracePt t="84625" x="2343150" y="5137150"/>
          <p14:tracePt t="84640" x="2349500" y="5130800"/>
          <p14:tracePt t="84653" x="2343150" y="5137150"/>
          <p14:tracePt t="84728" x="2336800" y="5130800"/>
          <p14:tracePt t="84753" x="2336800" y="5137150"/>
          <p14:tracePt t="84788" x="2336800" y="5143500"/>
          <p14:tracePt t="84812" x="2330450" y="5143500"/>
          <p14:tracePt t="84856" x="2330450" y="5137150"/>
          <p14:tracePt t="84881" x="2336800" y="5137150"/>
          <p14:tracePt t="84917" x="2343150" y="5137150"/>
          <p14:tracePt t="84940" x="2349500" y="5137150"/>
          <p14:tracePt t="84961" x="2349500" y="5130800"/>
          <p14:tracePt t="84984" x="2355850" y="5124450"/>
          <p14:tracePt t="85004" x="2362200" y="5124450"/>
          <p14:tracePt t="85037" x="2368550" y="5124450"/>
          <p14:tracePt t="85073" x="2374900" y="5118100"/>
          <p14:tracePt t="85141" x="2381250" y="5118100"/>
          <p14:tracePt t="85173" x="2387600" y="5124450"/>
          <p14:tracePt t="85193" x="2393950" y="5124450"/>
          <p14:tracePt t="85245" x="2400300" y="5124450"/>
          <p14:tracePt t="85269" x="2406650" y="5124450"/>
          <p14:tracePt t="85284" x="2413000" y="5124450"/>
          <p14:tracePt t="85301" x="2419350" y="5124450"/>
          <p14:tracePt t="85312" x="2425700" y="5130800"/>
          <p14:tracePt t="85337" x="2419350" y="5124450"/>
          <p14:tracePt t="85465" x="2413000" y="5118100"/>
          <p14:tracePt t="85485" x="2406650" y="5111750"/>
          <p14:tracePt t="85501" x="2400300" y="5111750"/>
          <p14:tracePt t="85533" x="2393950" y="5105400"/>
          <p14:tracePt t="85577" x="2381250" y="5105400"/>
          <p14:tracePt t="85593" x="2374900" y="5105400"/>
          <p14:tracePt t="85605" x="2368550" y="5105400"/>
          <p14:tracePt t="85620" x="2374900" y="5099050"/>
          <p14:tracePt t="85713" x="2381250" y="5099050"/>
          <p14:tracePt t="85725" x="2387600" y="5092700"/>
          <p14:tracePt t="85733" x="2400300" y="5092700"/>
          <p14:tracePt t="85733" x="2406650" y="5092700"/>
          <p14:tracePt t="85750" x="2419350" y="5092700"/>
          <p14:tracePt t="85750" x="2432050" y="5092700"/>
          <p14:tracePt t="85767" x="2444750" y="5092700"/>
          <p14:tracePt t="85767" x="2457450" y="5092700"/>
          <p14:tracePt t="85767" x="2470150" y="5086350"/>
          <p14:tracePt t="85786" x="2482850" y="5086350"/>
          <p14:tracePt t="85799" x="2501900" y="5080000"/>
          <p14:tracePt t="85799" x="2527300" y="5073650"/>
          <p14:tracePt t="85817" x="2540000" y="5067300"/>
          <p14:tracePt t="85817" x="2552700" y="5060950"/>
          <p14:tracePt t="85834" x="2571750" y="5054600"/>
          <p14:tracePt t="85834" x="2584450" y="5054600"/>
          <p14:tracePt t="85850" x="2597150" y="5041900"/>
          <p14:tracePt t="85850" x="2616200" y="5035550"/>
          <p14:tracePt t="85850" x="2628900" y="5029200"/>
          <p14:tracePt t="85869" x="2647950" y="5022850"/>
          <p14:tracePt t="85882" x="2660650" y="5016500"/>
          <p14:tracePt t="85882" x="2686050" y="5003800"/>
          <p14:tracePt t="85901" x="2698750" y="4997450"/>
          <p14:tracePt t="85901" x="2711450" y="4991100"/>
          <p14:tracePt t="85917" x="2724150" y="4984750"/>
          <p14:tracePt t="85917" x="2736850" y="4984750"/>
          <p14:tracePt t="85934" x="2743200" y="4978400"/>
          <p14:tracePt t="85934" x="2755900" y="4978400"/>
          <p14:tracePt t="85950" x="2768600" y="4978400"/>
          <p14:tracePt t="85950" x="2800350" y="4978400"/>
          <p14:tracePt t="85968" x="2819400" y="4984750"/>
          <p14:tracePt t="85968" x="2844800" y="4984750"/>
          <p14:tracePt t="85984" x="2870200" y="4991100"/>
          <p14:tracePt t="85984" x="2901950" y="4997450"/>
          <p14:tracePt t="86001" x="2933700" y="4997450"/>
          <p14:tracePt t="86001" x="2959100" y="5003800"/>
          <p14:tracePt t="86001" x="2990850" y="5003800"/>
          <p14:tracePt t="86021" x="3022600" y="5003800"/>
          <p14:tracePt t="86021" x="3048000" y="5003800"/>
          <p14:tracePt t="86035" x="3073400" y="4997450"/>
          <p14:tracePt t="86035" x="3092450" y="4997450"/>
          <p14:tracePt t="86051" x="3117850" y="4991100"/>
          <p14:tracePt t="86051" x="3143250" y="4991100"/>
          <p14:tracePt t="86068" x="3162300" y="4991100"/>
          <p14:tracePt t="86068" x="3213100" y="4991100"/>
          <p14:tracePt t="86085" x="3232150" y="4997450"/>
          <p14:tracePt t="86085" x="3257550" y="4997450"/>
          <p14:tracePt t="86102" x="3276600" y="5003800"/>
          <p14:tracePt t="86102" x="3295650" y="5003800"/>
          <p14:tracePt t="86118" x="3314700" y="5010150"/>
          <p14:tracePt t="86118" x="3327400" y="5010150"/>
          <p14:tracePt t="86135" x="3346450" y="5010150"/>
          <p14:tracePt t="86135" x="3359150" y="5016500"/>
          <p14:tracePt t="86135" x="3365500" y="5016500"/>
          <p14:tracePt t="86154" x="3378200" y="5016500"/>
          <p14:tracePt t="86167" x="3384550" y="5022850"/>
          <p14:tracePt t="86167" x="3403600" y="5029200"/>
          <p14:tracePt t="86186" x="3409950" y="5035550"/>
          <p14:tracePt t="86186" x="3422650" y="5041900"/>
          <p14:tracePt t="86202" x="3429000" y="5048250"/>
          <p14:tracePt t="86202" x="3435350" y="5054600"/>
          <p14:tracePt t="86219" x="3441700" y="5054600"/>
          <p14:tracePt t="86219" x="3454400" y="5060950"/>
          <p14:tracePt t="86235" x="3460750" y="5060950"/>
          <p14:tracePt t="86235" x="3473450" y="5067300"/>
          <p14:tracePt t="86253" x="3479800" y="5067300"/>
          <p14:tracePt t="86253" x="3492500" y="5067300"/>
          <p14:tracePt t="86269" x="3498850" y="5067300"/>
          <p14:tracePt t="86269" x="3505200" y="5067300"/>
          <p14:tracePt t="86285" x="3511550" y="5067300"/>
          <p14:tracePt t="86285" x="3517900" y="5067300"/>
          <p14:tracePt t="86302" x="3530600" y="5073650"/>
          <p14:tracePt t="86302" x="3536950" y="5073650"/>
          <p14:tracePt t="86302" x="3543300" y="5073650"/>
          <p14:tracePt t="86321" x="3556000" y="5073650"/>
          <p14:tracePt t="86321" x="3562350" y="5080000"/>
          <p14:tracePt t="86336" x="3568700" y="5080000"/>
          <p14:tracePt t="86336" x="3575050" y="5086350"/>
          <p14:tracePt t="86353" x="3581400" y="5092700"/>
          <p14:tracePt t="86353" x="3594100" y="5099050"/>
          <p14:tracePt t="86369" x="3600450" y="5105400"/>
          <p14:tracePt t="86369" x="3606800" y="5111750"/>
          <p14:tracePt t="86386" x="3613150" y="5118100"/>
          <p14:tracePt t="86401" x="3613150" y="5130800"/>
          <p14:tracePt t="86417" x="3613150" y="5137150"/>
          <p14:tracePt t="86434" x="3613150" y="5143500"/>
          <p14:tracePt t="86451" x="3606800" y="5143500"/>
          <p14:tracePt t="86468" x="3600450" y="5149850"/>
          <p14:tracePt t="86485" x="3600450" y="5156200"/>
          <p14:tracePt t="86501" x="3594100" y="5156200"/>
          <p14:tracePt t="86518" x="3587750" y="5162550"/>
          <p14:tracePt t="86535" x="3581400" y="5162550"/>
          <p14:tracePt t="86552" x="3575050" y="5168900"/>
          <p14:tracePt t="86568" x="3568700" y="5168900"/>
          <p14:tracePt t="86597" x="3562350" y="5168900"/>
          <p14:tracePt t="86613" x="3556000" y="5168900"/>
          <p14:tracePt t="86625" x="3549650" y="5168900"/>
          <p14:tracePt t="86635" x="3543300" y="5168900"/>
          <p14:tracePt t="86635" x="3536950" y="5168900"/>
          <p14:tracePt t="86653" x="3530600" y="5175250"/>
          <p14:tracePt t="86653" x="3524250" y="5175250"/>
          <p14:tracePt t="86670" x="3517900" y="5175250"/>
          <p14:tracePt t="86670" x="3505200" y="5181600"/>
          <p14:tracePt t="86687" x="3498850" y="5181600"/>
          <p14:tracePt t="86687" x="3486150" y="5187950"/>
          <p14:tracePt t="86703" x="3479800" y="5194300"/>
          <p14:tracePt t="86703" x="3473450" y="5194300"/>
          <p14:tracePt t="86720" x="3467100" y="5200650"/>
          <p14:tracePt t="86720" x="3460750" y="5200650"/>
          <p14:tracePt t="86737" x="3454400" y="5207000"/>
          <p14:tracePt t="86737" x="3441700" y="5213350"/>
          <p14:tracePt t="86753" x="3435350" y="5213350"/>
          <p14:tracePt t="86753" x="3429000" y="5219700"/>
          <p14:tracePt t="86771" x="3422650" y="5219700"/>
          <p14:tracePt t="86771" x="3416300" y="5219700"/>
          <p14:tracePt t="86787" x="3409950" y="5226050"/>
          <p14:tracePt t="86802" x="3397250" y="5232400"/>
          <p14:tracePt t="86820" x="3390900" y="5238750"/>
          <p14:tracePt t="86836" x="3384550" y="5245100"/>
          <p14:tracePt t="86853" x="3378200" y="5245100"/>
          <p14:tracePt t="86869" x="3371850" y="5245100"/>
          <p14:tracePt t="86886" x="3365500" y="5251450"/>
          <p14:tracePt t="86903" x="3359150" y="5251450"/>
          <p14:tracePt t="86903" x="3352800" y="5257800"/>
          <p14:tracePt t="86921" x="3346450" y="5264150"/>
          <p14:tracePt t="86936" x="3340100" y="5264150"/>
          <p14:tracePt t="86952" x="3333750" y="5270500"/>
          <p14:tracePt t="86969" x="3321050" y="5270500"/>
          <p14:tracePt t="86986" x="3314700" y="5276850"/>
          <p14:tracePt t="86986" x="3308350" y="5276850"/>
          <p14:tracePt t="87004" x="3302000" y="5276850"/>
          <p14:tracePt t="87004" x="3302000" y="5283200"/>
          <p14:tracePt t="87022" x="3295650" y="5283200"/>
          <p14:tracePt t="87022" x="3289300" y="5289550"/>
          <p14:tracePt t="87038" x="3282950" y="5289550"/>
          <p14:tracePt t="87038" x="3270250" y="5295900"/>
          <p14:tracePt t="87054" x="3263900" y="5295900"/>
          <p14:tracePt t="87054" x="3263900" y="5302250"/>
          <p14:tracePt t="87071" x="3251200" y="5302250"/>
          <p14:tracePt t="87086" x="3244850" y="5308600"/>
          <p14:tracePt t="87104" x="3238500" y="5308600"/>
          <p14:tracePt t="87120" x="3232150" y="5314950"/>
          <p14:tracePt t="87137" x="3219450" y="5314950"/>
          <p14:tracePt t="87153" x="3213100" y="5314950"/>
          <p14:tracePt t="87170" x="3206750" y="5314950"/>
          <p14:tracePt t="87170" x="3200400" y="5321300"/>
          <p14:tracePt t="87190" x="3194050" y="5321300"/>
          <p14:tracePt t="87221" x="3187700" y="5327650"/>
          <p14:tracePt t="87241" x="3181350" y="5334000"/>
          <p14:tracePt t="87273" x="3187700" y="5340350"/>
          <p14:tracePt t="87324" x="3194050" y="5334000"/>
          <p14:tracePt t="87341" x="3200400" y="5334000"/>
          <p14:tracePt t="87352" x="3206750" y="5334000"/>
          <p14:tracePt t="87360" x="3213100" y="5334000"/>
          <p14:tracePt t="87370" x="3219450" y="5327650"/>
          <p14:tracePt t="87370" x="3225800" y="5327650"/>
          <p14:tracePt t="87389" x="3232150" y="5327650"/>
          <p14:tracePt t="87389" x="3244850" y="5321300"/>
          <p14:tracePt t="87405" x="3251200" y="5321300"/>
          <p14:tracePt t="87405" x="3257550" y="5321300"/>
          <p14:tracePt t="87422" x="3263900" y="5314950"/>
          <p14:tracePt t="87438" x="3276600" y="5308600"/>
          <p14:tracePt t="87454" x="3270250" y="5308600"/>
          <p14:tracePt t="87541" x="3276600" y="5308600"/>
          <p14:tracePt t="87585" x="3282950" y="5308600"/>
          <p14:tracePt t="87593" x="3289300" y="5314950"/>
          <p14:tracePt t="87605" x="3295650" y="5314950"/>
          <p14:tracePt t="87605" x="3308350" y="5314950"/>
          <p14:tracePt t="87623" x="3321050" y="5314950"/>
          <p14:tracePt t="87623" x="3333750" y="5321300"/>
          <p14:tracePt t="87623" x="3346450" y="5321300"/>
          <p14:tracePt t="87642" x="3359150" y="5321300"/>
          <p14:tracePt t="87642" x="3371850" y="5327650"/>
          <p14:tracePt t="87656" x="3384550" y="5327650"/>
          <p14:tracePt t="87656" x="3390900" y="5327650"/>
          <p14:tracePt t="87673" x="3403600" y="5327650"/>
          <p14:tracePt t="87673" x="3409950" y="5327650"/>
          <p14:tracePt t="87690" x="3416300" y="5327650"/>
          <p14:tracePt t="87690" x="3422650" y="5327650"/>
          <p14:tracePt t="87706" x="3429000" y="5327650"/>
          <p14:tracePt t="87722" x="3422650" y="5334000"/>
          <p14:tracePt t="87761" x="3416300" y="5334000"/>
          <p14:tracePt t="87773" x="3409950" y="5334000"/>
          <p14:tracePt t="87788" x="3403600" y="5334000"/>
          <p14:tracePt t="87796" x="3397250" y="5334000"/>
          <p14:tracePt t="87805" x="3390900" y="5334000"/>
          <p14:tracePt t="87822" x="3384550" y="5334000"/>
          <p14:tracePt t="87839" x="3378200" y="5334000"/>
          <p14:tracePt t="87856" x="3384550" y="5334000"/>
          <p14:tracePt t="87941" x="3384550" y="5327650"/>
          <p14:tracePt t="87985" x="3390900" y="5334000"/>
          <p14:tracePt t="88012" x="3397250" y="5334000"/>
          <p14:tracePt t="88036" x="3403600" y="5327650"/>
          <p14:tracePt t="88052" x="3416300" y="5327650"/>
          <p14:tracePt t="88064" x="3422650" y="5327650"/>
          <p14:tracePt t="88073" x="3429000" y="5321300"/>
          <p14:tracePt t="88073" x="3435350" y="5321300"/>
          <p14:tracePt t="88091" x="3448050" y="5321300"/>
          <p14:tracePt t="88091" x="3454400" y="5327650"/>
          <p14:tracePt t="88108" x="3473450" y="5327650"/>
          <p14:tracePt t="88108" x="3498850" y="5334000"/>
          <p14:tracePt t="88125" x="3517900" y="5340350"/>
          <p14:tracePt t="88125" x="3536950" y="5340350"/>
          <p14:tracePt t="88141" x="3556000" y="5340350"/>
          <p14:tracePt t="88141" x="3575050" y="5346700"/>
          <p14:tracePt t="88158" x="3594100" y="5346700"/>
          <p14:tracePt t="88158" x="3613150" y="5346700"/>
          <p14:tracePt t="88174" x="3632200" y="5346700"/>
          <p14:tracePt t="88174" x="3644900" y="5346700"/>
          <p14:tracePt t="88174" x="3657600" y="5346700"/>
          <p14:tracePt t="88193" x="3676650" y="5346700"/>
          <p14:tracePt t="88207" x="3689350" y="5346700"/>
          <p14:tracePt t="88207" x="3714750" y="5346700"/>
          <p14:tracePt t="88225" x="3727450" y="5346700"/>
          <p14:tracePt t="88225" x="3746500" y="5346700"/>
          <p14:tracePt t="88242" x="3759200" y="5346700"/>
          <p14:tracePt t="88242" x="3771900" y="5340350"/>
          <p14:tracePt t="88258" x="3784600" y="5340350"/>
          <p14:tracePt t="88258" x="3803650" y="5334000"/>
          <p14:tracePt t="88258" x="3816350" y="5327650"/>
          <p14:tracePt t="88277" x="3829050" y="5327650"/>
          <p14:tracePt t="88290" x="3841750" y="5321300"/>
          <p14:tracePt t="88290" x="3867150" y="5308600"/>
          <p14:tracePt t="88309" x="3879850" y="5308600"/>
          <p14:tracePt t="88309" x="3886200" y="5302250"/>
          <p14:tracePt t="88325" x="3892550" y="5302250"/>
          <p14:tracePt t="88325" x="3898900" y="5302250"/>
          <p14:tracePt t="88342" x="3905250" y="5302250"/>
          <p14:tracePt t="88358" x="3911600" y="5302250"/>
          <p14:tracePt t="88358" x="3917950" y="5308600"/>
          <p14:tracePt t="88375" x="3924300" y="5308600"/>
          <p14:tracePt t="88397" x="3930650" y="5302250"/>
          <p14:tracePt t="88440" x="3930650" y="5295900"/>
          <p14:tracePt t="88465" x="3930650" y="5289550"/>
          <p14:tracePt t="88480" x="3930650" y="5283200"/>
          <p14:tracePt t="88485" x="3930650" y="5276850"/>
          <p14:tracePt t="88493" x="3930650" y="5270500"/>
          <p14:tracePt t="88509" x="3930650" y="5264150"/>
          <p14:tracePt t="88509" x="3930650" y="5257800"/>
          <p14:tracePt t="88526" x="3930650" y="5251450"/>
          <p14:tracePt t="88541" x="3930650" y="5245100"/>
          <p14:tracePt t="88558" x="3924300" y="5238750"/>
          <p14:tracePt t="88575" x="3924300" y="5232400"/>
          <p14:tracePt t="88592" x="3930650" y="5226050"/>
          <p14:tracePt t="88620" x="3930650" y="5219700"/>
          <p14:tracePt t="88636" x="3943350" y="5213350"/>
          <p14:tracePt t="88653" x="3949700" y="5207000"/>
          <p14:tracePt t="88665" x="3956050" y="5207000"/>
          <p14:tracePt t="88675" x="3962400" y="5200650"/>
          <p14:tracePt t="88675" x="3968750" y="5200650"/>
          <p14:tracePt t="88693" x="3975100" y="5194300"/>
          <p14:tracePt t="88693" x="3987800" y="5194300"/>
          <p14:tracePt t="88710" x="3994150" y="5187950"/>
          <p14:tracePt t="88710" x="4006850" y="5181600"/>
          <p14:tracePt t="88727" x="4019550" y="5175250"/>
          <p14:tracePt t="88727" x="4025900" y="5168900"/>
          <p14:tracePt t="88743" x="4032250" y="5168900"/>
          <p14:tracePt t="88743" x="4038600" y="5162550"/>
          <p14:tracePt t="88760" x="4044950" y="5156200"/>
          <p14:tracePt t="88775" x="4051300" y="5156200"/>
          <p14:tracePt t="88775" x="4057650" y="5156200"/>
          <p14:tracePt t="88794" x="4064000" y="5162550"/>
          <p14:tracePt t="88809" x="4064000" y="5168900"/>
          <p14:tracePt t="88852" x="4057650" y="5175250"/>
          <p14:tracePt t="88885" x="4051300" y="5175250"/>
          <p14:tracePt t="88904" x="4051300" y="5181600"/>
          <p14:tracePt t="88937" x="4064000" y="5187950"/>
          <p14:tracePt t="88961" x="4076700" y="5181600"/>
          <p14:tracePt t="88989" x="4083050" y="5181600"/>
          <p14:tracePt t="88997" x="4089400" y="5181600"/>
          <p14:tracePt t="89009" x="4095750" y="5175250"/>
          <p14:tracePt t="89009" x="4108450" y="5175250"/>
          <p14:tracePt t="89029" x="4121150" y="5175250"/>
          <p14:tracePt t="89029" x="4127500" y="5175250"/>
          <p14:tracePt t="89044" x="4133850" y="5168900"/>
          <p14:tracePt t="89044" x="4146550" y="5168900"/>
          <p14:tracePt t="89061" x="4152900" y="5168900"/>
          <p14:tracePt t="89061" x="4165600" y="5168900"/>
          <p14:tracePt t="89078" x="4178300" y="5162550"/>
          <p14:tracePt t="89078" x="4197350" y="5162550"/>
          <p14:tracePt t="89094" x="4210050" y="5156200"/>
          <p14:tracePt t="89094" x="4222750" y="5156200"/>
          <p14:tracePt t="89111" x="4235450" y="5156200"/>
          <p14:tracePt t="89111" x="4248150" y="5156200"/>
          <p14:tracePt t="89128" x="4260850" y="5156200"/>
          <p14:tracePt t="89128" x="4292600" y="5156200"/>
          <p14:tracePt t="89145" x="4305300" y="5156200"/>
          <p14:tracePt t="89145" x="4318000" y="5156200"/>
          <p14:tracePt t="89161" x="4337050" y="5156200"/>
          <p14:tracePt t="89161" x="4349750" y="5149850"/>
          <p14:tracePt t="89178" x="4362450" y="5149850"/>
          <p14:tracePt t="89178" x="4375150" y="5149850"/>
          <p14:tracePt t="89195" x="4394200" y="5143500"/>
          <p14:tracePt t="89195" x="4406900" y="5143500"/>
          <p14:tracePt t="89195" x="4419600" y="5137150"/>
          <p14:tracePt t="89213" x="4432300" y="5137150"/>
          <p14:tracePt t="89226" x="4445000" y="5130800"/>
          <p14:tracePt t="89226" x="4470400" y="5124450"/>
          <p14:tracePt t="89245" x="4483100" y="5118100"/>
          <p14:tracePt t="89245" x="4495800" y="5118100"/>
          <p14:tracePt t="89262" x="4502150" y="5118100"/>
          <p14:tracePt t="89262" x="4514850" y="5118100"/>
          <p14:tracePt t="89278" x="4527550" y="5111750"/>
          <p14:tracePt t="89278" x="4540250" y="5111750"/>
          <p14:tracePt t="89278" x="4552950" y="5111750"/>
          <p14:tracePt t="89297" x="4565650" y="5105400"/>
          <p14:tracePt t="89310" x="4572000" y="5105400"/>
          <p14:tracePt t="89310" x="4597400" y="5099050"/>
          <p14:tracePt t="89328" x="4603750" y="5092700"/>
          <p14:tracePt t="89328" x="4616450" y="5092700"/>
          <p14:tracePt t="89345" x="4622800" y="5086350"/>
          <p14:tracePt t="89345" x="4629150" y="5086350"/>
          <p14:tracePt t="89361" x="4635500" y="5080000"/>
          <p14:tracePt t="89377" x="4635500" y="5073650"/>
          <p14:tracePt t="89401" x="4629150" y="5073650"/>
          <p14:tracePt t="89417" x="4622800" y="5073650"/>
          <p14:tracePt t="89427" x="4616450" y="5073650"/>
          <p14:tracePt t="89427" x="4603750" y="5073650"/>
          <p14:tracePt t="89446" x="4597400" y="5067300"/>
          <p14:tracePt t="89446" x="4591050" y="5067300"/>
          <p14:tracePt t="89463" x="4584700" y="5073650"/>
          <p14:tracePt t="89463" x="4572000" y="5073650"/>
          <p14:tracePt t="89479" x="4565650" y="5073650"/>
          <p14:tracePt t="89479" x="4552950" y="5080000"/>
          <p14:tracePt t="89495" x="4540250" y="5080000"/>
          <p14:tracePt t="89495" x="4527550" y="5086350"/>
          <p14:tracePt t="89513" x="4502150" y="5092700"/>
          <p14:tracePt t="89513" x="4489450" y="5099050"/>
          <p14:tracePt t="89530" x="4476750" y="5099050"/>
          <p14:tracePt t="89530" x="4457700" y="5099050"/>
          <p14:tracePt t="89547" x="4445000" y="5105400"/>
          <p14:tracePt t="89547" x="4432300" y="5105400"/>
          <p14:tracePt t="89563" x="4413250" y="5111750"/>
          <p14:tracePt t="89563" x="4400550" y="5111750"/>
          <p14:tracePt t="89563" x="4381500" y="5118100"/>
          <p14:tracePt t="89582" x="4362450" y="5124450"/>
          <p14:tracePt t="89594" x="4349750" y="5130800"/>
          <p14:tracePt t="89594" x="4311650" y="5137150"/>
          <p14:tracePt t="89613" x="4298950" y="5137150"/>
          <p14:tracePt t="89613" x="4279900" y="5143500"/>
          <p14:tracePt t="89630" x="4267200" y="5143500"/>
          <p14:tracePt t="89630" x="4248150" y="5143500"/>
          <p14:tracePt t="89646" x="4235450" y="5143500"/>
          <p14:tracePt t="89646" x="4216400" y="5143500"/>
          <p14:tracePt t="89663" x="4203700" y="5143500"/>
          <p14:tracePt t="89663" x="4191000" y="5143500"/>
          <p14:tracePt t="89663" x="4178300" y="5143500"/>
          <p14:tracePt t="89682" x="4159250" y="5143500"/>
          <p14:tracePt t="89682" x="4146550" y="5143500"/>
          <p14:tracePt t="89696" x="4133850" y="5149850"/>
          <p14:tracePt t="89696" x="4121150" y="5149850"/>
          <p14:tracePt t="89713" x="4114800" y="5149850"/>
          <p14:tracePt t="89713" x="4095750" y="5149850"/>
          <p14:tracePt t="89730" x="4083050" y="5156200"/>
          <p14:tracePt t="89730" x="4051300" y="5156200"/>
          <p14:tracePt t="89747" x="4038600" y="5162550"/>
          <p14:tracePt t="89747" x="4019550" y="5156200"/>
          <p14:tracePt t="89763" x="4006850" y="5162550"/>
          <p14:tracePt t="89763" x="3987800" y="5162550"/>
          <p14:tracePt t="89780" x="3968750" y="5162550"/>
          <p14:tracePt t="89780" x="3956050" y="5168900"/>
          <p14:tracePt t="89797" x="3937000" y="5168900"/>
          <p14:tracePt t="89797" x="3905250" y="5175250"/>
          <p14:tracePt t="89814" x="3886200" y="5175250"/>
          <p14:tracePt t="89814" x="3867150" y="5181600"/>
          <p14:tracePt t="89830" x="3854450" y="5181600"/>
          <p14:tracePt t="89830" x="3835400" y="5187950"/>
          <p14:tracePt t="89847" x="3816350" y="5194300"/>
          <p14:tracePt t="89847" x="3803650" y="5200650"/>
          <p14:tracePt t="89847" x="3784600" y="5200650"/>
          <p14:tracePt t="89866" x="3765550" y="5207000"/>
          <p14:tracePt t="89879" x="3746500" y="5213350"/>
          <p14:tracePt t="89879" x="3702050" y="5226050"/>
          <p14:tracePt t="89897" x="3683000" y="5232400"/>
          <p14:tracePt t="89897" x="3657600" y="5245100"/>
          <p14:tracePt t="89913" x="3638550" y="5251450"/>
          <p14:tracePt t="89913" x="3613150" y="5264150"/>
          <p14:tracePt t="89930" x="3587750" y="5270500"/>
          <p14:tracePt t="89930" x="3562350" y="5283200"/>
          <p14:tracePt t="89947" x="3530600" y="5289550"/>
          <p14:tracePt t="89947" x="3505200" y="5295900"/>
          <p14:tracePt t="89947" x="3473450" y="5302250"/>
          <p14:tracePt t="89966" x="3448050" y="5302250"/>
          <p14:tracePt t="89966" x="3416300" y="5302250"/>
          <p14:tracePt t="89981" x="3390900" y="5302250"/>
          <p14:tracePt t="89981" x="3365500" y="5302250"/>
          <p14:tracePt t="89997" x="3333750" y="5302250"/>
          <p14:tracePt t="89997" x="3302000" y="5302250"/>
          <p14:tracePt t="90014" x="3276600" y="5302250"/>
          <p14:tracePt t="90014" x="3244850" y="5295900"/>
          <p14:tracePt t="90014" x="3219450" y="5295900"/>
          <p14:tracePt t="90034" x="3187700" y="5295900"/>
          <p14:tracePt t="90034" x="3155950" y="5289550"/>
          <p14:tracePt t="90047" x="3124200" y="5283200"/>
          <p14:tracePt t="90047" x="3092450" y="5283200"/>
          <p14:tracePt t="90064" x="3067050" y="5283200"/>
          <p14:tracePt t="90064" x="3035300" y="5276850"/>
          <p14:tracePt t="90081" x="3003550" y="5270500"/>
          <p14:tracePt t="90081" x="2971800" y="5257800"/>
          <p14:tracePt t="90097" x="2933700" y="5251450"/>
          <p14:tracePt t="90097" x="2876550" y="5232400"/>
          <p14:tracePt t="90114" x="2844800" y="5219700"/>
          <p14:tracePt t="90114" x="2813050" y="5213350"/>
          <p14:tracePt t="90131" x="2781300" y="5200650"/>
          <p14:tracePt t="90131" x="2749550" y="5200650"/>
          <p14:tracePt t="90148" x="2724150" y="5200650"/>
          <p14:tracePt t="90148" x="2667000" y="5200650"/>
          <p14:tracePt t="90166" x="2635250" y="5207000"/>
          <p14:tracePt t="90166" x="2609850" y="5219700"/>
          <p14:tracePt t="90182" x="2584450" y="5226050"/>
          <p14:tracePt t="90182" x="2565400" y="5232400"/>
          <p14:tracePt t="90198" x="2540000" y="5232400"/>
          <p14:tracePt t="90198" x="2520950" y="5238750"/>
          <p14:tracePt t="90215" x="2501900" y="5245100"/>
          <p14:tracePt t="90215" x="2482850" y="5245100"/>
          <p14:tracePt t="90215" x="2470150" y="5251450"/>
          <p14:tracePt t="90233" x="2457450" y="5251450"/>
          <p14:tracePt t="90246" x="2451100" y="5264150"/>
          <p14:tracePt t="90246" x="2432050" y="5270500"/>
          <p14:tracePt t="90266" x="2419350" y="5276850"/>
          <p14:tracePt t="90266" x="2413000" y="5283200"/>
          <p14:tracePt t="90282" x="2406650" y="5283200"/>
          <p14:tracePt t="90282" x="2400300" y="5289550"/>
          <p14:tracePt t="90298" x="2393950" y="5289550"/>
          <p14:tracePt t="90298" x="2387600" y="5283200"/>
          <p14:tracePt t="90298" x="2381250" y="5283200"/>
          <p14:tracePt t="90317" x="2374900" y="5283200"/>
          <p14:tracePt t="90330" x="2368550" y="5289550"/>
          <p14:tracePt t="90330" x="2362200" y="5289550"/>
          <p14:tracePt t="90349" x="2355850" y="5302250"/>
          <p14:tracePt t="90364" x="2355850" y="5308600"/>
          <p14:tracePt t="90380" x="2355850" y="5314950"/>
          <p14:tracePt t="90380" x="2349500" y="5321300"/>
          <p14:tracePt t="90399" x="2355850" y="5321300"/>
          <p14:tracePt t="90481" x="2368550" y="5321300"/>
          <p14:tracePt t="90512" x="2374900" y="5327650"/>
          <p14:tracePt t="90524" x="2381250" y="5327650"/>
          <p14:tracePt t="90533" x="2387600" y="5327650"/>
          <p14:tracePt t="90533" x="2393950" y="5327650"/>
          <p14:tracePt t="90549" x="2400300" y="5334000"/>
          <p14:tracePt t="90549" x="2406650" y="5334000"/>
          <p14:tracePt t="90567" x="2419350" y="5340350"/>
          <p14:tracePt t="90567" x="2425700" y="5346700"/>
          <p14:tracePt t="90582" x="2432050" y="5353050"/>
          <p14:tracePt t="90582" x="2444750" y="5359400"/>
          <p14:tracePt t="90582" x="2451100" y="5365750"/>
          <p14:tracePt t="90602" x="2463800" y="5372100"/>
          <p14:tracePt t="90615" x="2470150" y="5378450"/>
          <p14:tracePt t="90615" x="2489200" y="5397500"/>
          <p14:tracePt t="90633" x="2501900" y="5397500"/>
          <p14:tracePt t="90633" x="2508250" y="5403850"/>
          <p14:tracePt t="90649" x="2514600" y="5410200"/>
          <p14:tracePt t="90649" x="2520950" y="5416550"/>
          <p14:tracePt t="90666" x="2533650" y="5416550"/>
          <p14:tracePt t="90666" x="2540000" y="5422900"/>
          <p14:tracePt t="90682" x="2546350" y="5422900"/>
          <p14:tracePt t="90682" x="2559050" y="5435600"/>
          <p14:tracePt t="90699" x="2571750" y="5435600"/>
          <p14:tracePt t="90699" x="2578100" y="5441950"/>
          <p14:tracePt t="90716" x="2584450" y="5448300"/>
          <p14:tracePt t="90716" x="2590800" y="5448300"/>
          <p14:tracePt t="90733" x="2597150" y="5454650"/>
          <p14:tracePt t="90733" x="2603500" y="5454650"/>
          <p14:tracePt t="90749" x="2609850" y="5461000"/>
          <p14:tracePt t="90749" x="2616200" y="5461000"/>
          <p14:tracePt t="90767" x="2622550" y="5467350"/>
          <p14:tracePt t="90782" x="2628900" y="5467350"/>
          <p14:tracePt t="90798" x="2641600" y="5467350"/>
          <p14:tracePt t="90815" x="2647950" y="5467350"/>
          <p14:tracePt t="90815" x="2660650" y="5467350"/>
          <p14:tracePt t="90833" x="2673350" y="5467350"/>
          <p14:tracePt t="90833" x="2679700" y="5467350"/>
          <p14:tracePt t="90850" x="2686050" y="5467350"/>
          <p14:tracePt t="90850" x="2698750" y="5473700"/>
          <p14:tracePt t="90867" x="2705100" y="5473700"/>
          <p14:tracePt t="90867" x="2717800" y="5473700"/>
          <p14:tracePt t="90867" x="2724150" y="5473700"/>
          <p14:tracePt t="90885" x="2730500" y="5480050"/>
          <p14:tracePt t="90899" x="2743200" y="5480050"/>
          <p14:tracePt t="90899" x="2762250" y="5480050"/>
          <p14:tracePt t="90917" x="2768600" y="5480050"/>
          <p14:tracePt t="90917" x="2781300" y="5480050"/>
          <p14:tracePt t="90934" x="2787650" y="5480050"/>
          <p14:tracePt t="90934" x="2794000" y="5480050"/>
          <p14:tracePt t="90951" x="2806700" y="5480050"/>
          <p14:tracePt t="90951" x="2813050" y="5480050"/>
          <p14:tracePt t="90951" x="2819400" y="5480050"/>
          <p14:tracePt t="90969" x="2825750" y="5480050"/>
          <p14:tracePt t="90992" x="2832100" y="5473700"/>
          <p14:tracePt t="91012" x="2832100" y="5467350"/>
          <p14:tracePt t="91073" x="2832100" y="5454650"/>
          <p14:tracePt t="91089" x="2832100" y="5448300"/>
          <p14:tracePt t="91105" x="2832100" y="5441950"/>
          <p14:tracePt t="91113" x="2832100" y="5435600"/>
          <p14:tracePt t="91124" x="2832100" y="5429250"/>
          <p14:tracePt t="91148" x="2832100" y="5422900"/>
          <p14:tracePt t="91181" x="2832100" y="5416550"/>
          <p14:tracePt t="91225" x="2838450" y="5410200"/>
          <p14:tracePt t="91260" x="2838450" y="5403850"/>
          <p14:tracePt t="91285" x="2838450" y="5391150"/>
          <p14:tracePt t="91312" x="2844800" y="5384800"/>
          <p14:tracePt t="91328" x="2851150" y="5384800"/>
          <p14:tracePt t="91353" x="2857500" y="5378450"/>
          <p14:tracePt t="91365" x="2863850" y="5378450"/>
          <p14:tracePt t="91381" x="2870200" y="5378450"/>
          <p14:tracePt t="91397" x="2876550" y="5378450"/>
          <p14:tracePt t="91413" x="2882900" y="5372100"/>
          <p14:tracePt t="91421" x="2889250" y="5372100"/>
          <p14:tracePt t="91421" x="2895600" y="5372100"/>
          <p14:tracePt t="91436" x="2901950" y="5372100"/>
          <p14:tracePt t="91436" x="2908300" y="5365750"/>
          <p14:tracePt t="91452" x="2921000" y="5365750"/>
          <p14:tracePt t="91452" x="2927350" y="5359400"/>
          <p14:tracePt t="91468" x="2933700" y="5359400"/>
          <p14:tracePt t="91468" x="2952750" y="5353050"/>
          <p14:tracePt t="91485" x="2959100" y="5353050"/>
          <p14:tracePt t="91485" x="2965450" y="5353050"/>
          <p14:tracePt t="91502" x="2971800" y="5353050"/>
          <p14:tracePt t="91518" x="2978150" y="5353050"/>
          <p14:tracePt t="91552" x="2984500" y="5353050"/>
          <p14:tracePt t="91657" x="2990850" y="5353050"/>
          <p14:tracePt t="91688" x="2997200" y="5353050"/>
          <p14:tracePt t="91724" x="3003550" y="5359400"/>
          <p14:tracePt t="91772" x="3003550" y="5365750"/>
          <p14:tracePt t="91792" x="3003550" y="5372100"/>
          <p14:tracePt t="91808" x="3003550" y="5384800"/>
          <p14:tracePt t="91825" x="3003550" y="5391150"/>
          <p14:tracePt t="91836" x="3003550" y="5397500"/>
          <p14:tracePt t="91844" x="3003550" y="5403850"/>
          <p14:tracePt t="91853" x="3003550" y="5410200"/>
          <p14:tracePt t="91869" x="3003550" y="5403850"/>
          <p14:tracePt t="91957" x="3009900" y="5397500"/>
          <p14:tracePt t="91981" x="3009900" y="5391150"/>
          <p14:tracePt t="91997" x="3009900" y="5384800"/>
          <p14:tracePt t="92012" x="3016250" y="5384800"/>
          <p14:tracePt t="92049" x="3009900" y="5378450"/>
          <p14:tracePt t="92124" x="3003550" y="5384800"/>
          <p14:tracePt t="92185" x="2997200" y="5384800"/>
          <p14:tracePt t="92197" x="2990850" y="5384800"/>
          <p14:tracePt t="92205" x="2984500" y="5391150"/>
          <p14:tracePt t="92205" x="2978150" y="5391150"/>
          <p14:tracePt t="92222" x="2971800" y="5391150"/>
          <p14:tracePt t="92222" x="2965450" y="5391150"/>
          <p14:tracePt t="92238" x="2959100" y="5397500"/>
          <p14:tracePt t="92238" x="2952750" y="5397500"/>
          <p14:tracePt t="92255" x="2946400" y="5403850"/>
          <p14:tracePt t="92255" x="2940050" y="5403850"/>
          <p14:tracePt t="92255" x="2933700" y="5403850"/>
          <p14:tracePt t="92273" x="2921000" y="5410200"/>
          <p14:tracePt t="92286" x="2914650" y="5410200"/>
          <p14:tracePt t="92286" x="2908300" y="5410200"/>
          <p14:tracePt t="92305" x="2901950" y="5416550"/>
          <p14:tracePt t="92320" x="2914650" y="5416550"/>
          <p14:tracePt t="92342" x="2921000" y="5410200"/>
          <p14:tracePt t="92353" x="2927350" y="5410200"/>
          <p14:tracePt t="92353" x="2940050" y="5410200"/>
          <p14:tracePt t="92353" x="2946400" y="5410200"/>
          <p14:tracePt t="92374" x="2959100" y="5410200"/>
          <p14:tracePt t="92374" x="2965450" y="5410200"/>
          <p14:tracePt t="92388" x="2978150" y="5410200"/>
          <p14:tracePt t="92388" x="2984500" y="5410200"/>
          <p14:tracePt t="92405" x="2997200" y="5410200"/>
          <p14:tracePt t="92405" x="3003550" y="5416550"/>
          <p14:tracePt t="92422" x="3009900" y="5416550"/>
          <p14:tracePt t="92422" x="3016250" y="5416550"/>
          <p14:tracePt t="92440" x="3016250" y="5422900"/>
          <p14:tracePt t="92454" x="3016250" y="5429250"/>
          <p14:tracePt t="92471" x="3009900" y="5441950"/>
          <p14:tracePt t="92487" x="3003550" y="5448300"/>
          <p14:tracePt t="92504" x="2990850" y="5454650"/>
          <p14:tracePt t="92504" x="2984500" y="5461000"/>
          <p14:tracePt t="92523" x="2978150" y="5461000"/>
          <p14:tracePt t="92537" x="2971800" y="5461000"/>
          <p14:tracePt t="92537" x="2965450" y="5461000"/>
          <p14:tracePt t="92537" x="2959100" y="5461000"/>
          <p14:tracePt t="92558" x="2952750" y="5461000"/>
          <p14:tracePt t="92571" x="2946400" y="5461000"/>
          <p14:tracePt t="92571" x="2933700" y="5454650"/>
          <p14:tracePt t="92589" x="2927350" y="5454650"/>
          <p14:tracePt t="92589" x="2921000" y="5454650"/>
          <p14:tracePt t="92606" x="2914650" y="5454650"/>
          <p14:tracePt t="92606" x="2908300" y="5448300"/>
          <p14:tracePt t="92623" x="2901950" y="5448300"/>
          <p14:tracePt t="92638" x="2895600" y="5441950"/>
          <p14:tracePt t="92638" x="2889250" y="5441950"/>
          <p14:tracePt t="92638" x="2882900" y="5435600"/>
          <p14:tracePt t="92658" x="2876550" y="5435600"/>
          <p14:tracePt t="92658" x="2870200" y="5429250"/>
          <p14:tracePt t="92673" x="2863850" y="5429250"/>
          <p14:tracePt t="92688" x="2851150" y="5429250"/>
          <p14:tracePt t="92704" x="2844800" y="5429250"/>
          <p14:tracePt t="92744" x="2838450" y="5429250"/>
          <p14:tracePt t="92784" x="2832100" y="5429250"/>
          <p14:tracePt t="92836" x="2825750" y="5429250"/>
          <p14:tracePt t="92857" x="2819400" y="5422900"/>
          <p14:tracePt t="92873" x="2813050" y="5422900"/>
          <p14:tracePt t="92881" x="2806700" y="5416550"/>
          <p14:tracePt t="92889" x="2800350" y="5403850"/>
          <p14:tracePt t="92889" x="2794000" y="5397500"/>
          <p14:tracePt t="92907" x="2781300" y="5391150"/>
          <p14:tracePt t="92907" x="2774950" y="5378450"/>
          <p14:tracePt t="92907" x="2768600" y="5372100"/>
          <p14:tracePt t="92926" x="2762250" y="5359400"/>
          <p14:tracePt t="92939" x="2755900" y="5346700"/>
          <p14:tracePt t="92939" x="2736850" y="5321300"/>
          <p14:tracePt t="92957" x="2730500" y="5302250"/>
          <p14:tracePt t="92957" x="2724150" y="5283200"/>
          <p14:tracePt t="92973" x="2717800" y="5264150"/>
          <p14:tracePt t="92973" x="2711450" y="5245100"/>
          <p14:tracePt t="92990" x="2705100" y="5226050"/>
          <p14:tracePt t="92990" x="2698750" y="5207000"/>
          <p14:tracePt t="93007" x="2698750" y="5187950"/>
          <p14:tracePt t="93007" x="2698750" y="5168900"/>
          <p14:tracePt t="93007" x="2705100" y="5149850"/>
          <p14:tracePt t="93027" x="2711450" y="5130800"/>
          <p14:tracePt t="93027" x="2717800" y="5118100"/>
          <p14:tracePt t="93041" x="2730500" y="5099050"/>
          <p14:tracePt t="93041" x="2743200" y="5086350"/>
          <p14:tracePt t="93057" x="2762250" y="5073650"/>
          <p14:tracePt t="93057" x="2781300" y="5060950"/>
          <p14:tracePt t="93074" x="2800350" y="5048250"/>
          <p14:tracePt t="93074" x="2819400" y="5041900"/>
          <p14:tracePt t="93091" x="2844800" y="5035550"/>
          <p14:tracePt t="93091" x="2889250" y="5029200"/>
          <p14:tracePt t="93107" x="2908300" y="5022850"/>
          <p14:tracePt t="93107" x="2933700" y="5029200"/>
          <p14:tracePt t="93124" x="2959100" y="5035550"/>
          <p14:tracePt t="93124" x="2978150" y="5041900"/>
          <p14:tracePt t="93141" x="2997200" y="5048250"/>
          <p14:tracePt t="93141" x="3035300" y="5060950"/>
          <p14:tracePt t="93157" x="3048000" y="5073650"/>
          <p14:tracePt t="93157" x="3060700" y="5080000"/>
          <p14:tracePt t="93174" x="3073400" y="5092700"/>
          <p14:tracePt t="93174" x="3079750" y="5105400"/>
          <p14:tracePt t="93191" x="3086100" y="5118100"/>
          <p14:tracePt t="93191" x="3092450" y="5130800"/>
          <p14:tracePt t="93208" x="3098800" y="5143500"/>
          <p14:tracePt t="93208" x="3105150" y="5156200"/>
          <p14:tracePt t="93225" x="3105150" y="5181600"/>
          <p14:tracePt t="93225" x="3105150" y="5194300"/>
          <p14:tracePt t="93241" x="3105150" y="5207000"/>
          <p14:tracePt t="93241" x="3105150" y="5219700"/>
          <p14:tracePt t="93258" x="3105150" y="5226050"/>
          <p14:tracePt t="93258" x="3105150" y="5238750"/>
          <p14:tracePt t="93275" x="3105150" y="5245100"/>
          <p14:tracePt t="93275" x="3098800" y="5257800"/>
          <p14:tracePt t="93275" x="3098800" y="5264150"/>
          <p14:tracePt t="93293" x="3092450" y="5276850"/>
          <p14:tracePt t="93306" x="3092450" y="5283200"/>
          <p14:tracePt t="93306" x="3079750" y="5302250"/>
          <p14:tracePt t="93325" x="3073400" y="5314950"/>
          <p14:tracePt t="93325" x="3067050" y="5321300"/>
          <p14:tracePt t="93341" x="3067050" y="5327650"/>
          <p14:tracePt t="93341" x="3060700" y="5340350"/>
          <p14:tracePt t="93358" x="3054350" y="5346700"/>
          <p14:tracePt t="93358" x="3048000" y="5353050"/>
          <p14:tracePt t="93375" x="3041650" y="5359400"/>
          <p14:tracePt t="93375" x="3035300" y="5365750"/>
          <p14:tracePt t="93375" x="3028950" y="5378450"/>
          <p14:tracePt t="93394" x="3028950" y="5384800"/>
          <p14:tracePt t="93394" x="3022600" y="5391150"/>
          <p14:tracePt t="93408" x="3016250" y="5397500"/>
          <p14:tracePt t="93408" x="3009900" y="5403850"/>
          <p14:tracePt t="93425" x="3003550" y="5403850"/>
          <p14:tracePt t="93425" x="2997200" y="5410200"/>
          <p14:tracePt t="93442" x="2990850" y="5416550"/>
          <p14:tracePt t="93442" x="2978150" y="5422900"/>
          <p14:tracePt t="93459" x="2971800" y="5422900"/>
          <p14:tracePt t="93459" x="2965450" y="5429250"/>
          <p14:tracePt t="93475" x="2959100" y="5435600"/>
          <p14:tracePt t="93490" x="2952750" y="5435600"/>
          <p14:tracePt t="93507" x="2946400" y="5448300"/>
          <p14:tracePt t="93507" x="2940050" y="5454650"/>
          <p14:tracePt t="93526" x="2927350" y="5461000"/>
          <p14:tracePt t="93541" x="2921000" y="5467350"/>
          <p14:tracePt t="93557" x="2914650" y="5467350"/>
          <p14:tracePt t="93574" x="2908300" y="5473700"/>
          <p14:tracePt t="93591" x="2908300" y="5480050"/>
          <p14:tracePt t="93609" x="2908300" y="5486400"/>
          <p14:tracePt t="93637" x="2914650" y="5486400"/>
          <p14:tracePt t="93669" x="2908300" y="5486400"/>
          <p14:tracePt t="93720" x="2908300" y="5480050"/>
          <p14:tracePt t="93736" x="2901950" y="5473700"/>
          <p14:tracePt t="93753" x="2895600" y="5467350"/>
          <p14:tracePt t="93765" x="2889250" y="5467350"/>
          <p14:tracePt t="93781" x="2882900" y="5461000"/>
          <p14:tracePt t="93797" x="2876550" y="5454650"/>
          <p14:tracePt t="93812" x="2876550" y="5448300"/>
          <p14:tracePt t="93825" x="2870200" y="5448300"/>
          <p14:tracePt t="93841" x="2870200" y="5441950"/>
          <p14:tracePt t="93858" x="2876550" y="5448300"/>
          <p14:tracePt t="93908" x="2889250" y="5454650"/>
          <p14:tracePt t="93936" x="2895600" y="5454650"/>
          <p14:tracePt t="93944" x="2901950" y="5454650"/>
          <p14:tracePt t="93959" x="2908300" y="5454650"/>
          <p14:tracePt t="93959" x="2921000" y="5454650"/>
          <p14:tracePt t="93977" x="2933700" y="5454650"/>
          <p14:tracePt t="93977" x="2940050" y="5454650"/>
          <p14:tracePt t="93994" x="2952750" y="5454650"/>
          <p14:tracePt t="93994" x="2965450" y="5454650"/>
          <p14:tracePt t="94011" x="2971800" y="5454650"/>
          <p14:tracePt t="94011" x="2984500" y="5454650"/>
          <p14:tracePt t="94011" x="2997200" y="5454650"/>
          <p14:tracePt t="94030" x="3003550" y="5454650"/>
          <p14:tracePt t="94042" x="3016250" y="5454650"/>
          <p14:tracePt t="94042" x="3028950" y="5448300"/>
          <p14:tracePt t="94060" x="3041650" y="5448300"/>
          <p14:tracePt t="94060" x="3048000" y="5448300"/>
          <p14:tracePt t="94077" x="3054350" y="5441950"/>
          <p14:tracePt t="94097" x="3060700" y="5441950"/>
          <p14:tracePt t="94113" x="3054350" y="5435600"/>
          <p14:tracePt t="94192" x="3048000" y="5429250"/>
          <p14:tracePt t="94260" x="3041650" y="5422900"/>
          <p14:tracePt t="94285" x="3035300" y="5416550"/>
          <p14:tracePt t="94313" x="3028950" y="5416550"/>
          <p14:tracePt t="94329" x="3022600" y="5410200"/>
          <p14:tracePt t="94345" x="3016250" y="5410200"/>
          <p14:tracePt t="94356" x="3009900" y="5410200"/>
          <p14:tracePt t="94373" x="3003550" y="5403850"/>
          <p14:tracePt t="94389" x="2990850" y="5403850"/>
          <p14:tracePt t="94416" x="2984500" y="5403850"/>
          <p14:tracePt t="94433" x="2978150" y="5403850"/>
          <p14:tracePt t="94441" x="2971800" y="5403850"/>
          <p14:tracePt t="94449" x="2959100" y="5403850"/>
          <p14:tracePt t="94460" x="2952750" y="5403850"/>
          <p14:tracePt t="94460" x="2927350" y="5410200"/>
          <p14:tracePt t="94479" x="2914650" y="5410200"/>
          <p14:tracePt t="94479" x="2901950" y="5403850"/>
          <p14:tracePt t="94495" x="2889250" y="5403850"/>
          <p14:tracePt t="94495" x="2876550" y="5403850"/>
          <p14:tracePt t="94511" x="2857500" y="5397500"/>
          <p14:tracePt t="94511" x="2844800" y="5391150"/>
          <p14:tracePt t="94529" x="2825750" y="5384800"/>
          <p14:tracePt t="94529" x="2787650" y="5365750"/>
          <p14:tracePt t="94546" x="2768600" y="5353050"/>
          <p14:tracePt t="94546" x="2749550" y="5340350"/>
          <p14:tracePt t="94562" x="2736850" y="5327650"/>
          <p14:tracePt t="94562" x="2717800" y="5314950"/>
          <p14:tracePt t="94579" x="2705100" y="5302250"/>
          <p14:tracePt t="94579" x="2692400" y="5283200"/>
          <p14:tracePt t="94579" x="2679700" y="5270500"/>
          <p14:tracePt t="94598" x="2667000" y="5251450"/>
          <p14:tracePt t="94611" x="2660650" y="5238750"/>
          <p14:tracePt t="94611" x="2641600" y="5200650"/>
          <p14:tracePt t="94629" x="2635250" y="5181600"/>
          <p14:tracePt t="94629" x="2622550" y="5162550"/>
          <p14:tracePt t="94646" x="2616200" y="5143500"/>
          <p14:tracePt t="94646" x="2609850" y="5124450"/>
          <p14:tracePt t="94663" x="2603500" y="5099050"/>
          <p14:tracePt t="94663" x="2597150" y="5080000"/>
          <p14:tracePt t="94663" x="2590800" y="5060950"/>
          <p14:tracePt t="94681" x="2590800" y="5041900"/>
          <p14:tracePt t="94694" x="2590800" y="5022850"/>
          <p14:tracePt t="94694" x="2590800" y="4997450"/>
          <p14:tracePt t="94713" x="2590800" y="4984750"/>
          <p14:tracePt t="94713" x="2597150" y="4972050"/>
          <p14:tracePt t="94729" x="2597150" y="4965700"/>
          <p14:tracePt t="94729" x="2603500" y="4959350"/>
          <p14:tracePt t="94746" x="2609850" y="4946650"/>
          <p14:tracePt t="94746" x="2609850" y="4940300"/>
          <p14:tracePt t="94746" x="2622550" y="4933950"/>
          <p14:tracePt t="94765" x="2622550" y="4927600"/>
          <p14:tracePt t="94765" x="2635250" y="4914900"/>
          <p14:tracePt t="94779" x="2641600" y="4908550"/>
          <p14:tracePt t="94779" x="2647950" y="4902200"/>
          <p14:tracePt t="94796" x="2654300" y="4895850"/>
          <p14:tracePt t="94796" x="2660650" y="4889500"/>
          <p14:tracePt t="94813" x="2667000" y="4876800"/>
          <p14:tracePt t="94813" x="2679700" y="4870450"/>
          <p14:tracePt t="94830" x="2686050" y="4870450"/>
          <p14:tracePt t="94830" x="2698750" y="4857750"/>
          <p14:tracePt t="94847" x="2705100" y="4857750"/>
          <p14:tracePt t="94847" x="2711450" y="4851400"/>
          <p14:tracePt t="94863" x="2717800" y="4845050"/>
          <p14:tracePt t="94863" x="2730500" y="4845050"/>
          <p14:tracePt t="94880" x="2736850" y="4845050"/>
          <p14:tracePt t="94880" x="2743200" y="4832350"/>
          <p14:tracePt t="94897" x="2749550" y="4832350"/>
          <p14:tracePt t="94897" x="2755900" y="4832350"/>
          <p14:tracePt t="94913" x="2762250" y="4826000"/>
          <p14:tracePt t="94913" x="2768600" y="4826000"/>
          <p14:tracePt t="94930" x="2774950" y="4819650"/>
          <p14:tracePt t="94930" x="2781300" y="4819650"/>
          <p14:tracePt t="94946" x="2787650" y="4813300"/>
          <p14:tracePt t="94946" x="2794000" y="4813300"/>
          <p14:tracePt t="94964" x="2800350" y="4813300"/>
          <p14:tracePt t="94978" x="2806700" y="4813300"/>
          <p14:tracePt t="94978" x="2819400" y="4806950"/>
          <p14:tracePt t="94997" x="2825750" y="4806950"/>
          <p14:tracePt t="95013" x="2832100" y="4806950"/>
          <p14:tracePt t="95029" x="2838450" y="4806950"/>
          <p14:tracePt t="95045" x="2832100" y="4806950"/>
          <p14:tracePt t="95124" x="2825750" y="4806950"/>
          <p14:tracePt t="95140" x="2819400" y="4806950"/>
          <p14:tracePt t="95152" x="2819400" y="4813300"/>
          <p14:tracePt t="95168" x="2813050" y="4813300"/>
          <p14:tracePt t="95185" x="2806700" y="4819650"/>
          <p14:tracePt t="95197" x="2800350" y="4826000"/>
          <p14:tracePt t="95216" x="2794000" y="4826000"/>
          <p14:tracePt t="95229" x="2787650" y="4832350"/>
          <p14:tracePt t="95246" x="2781300" y="4832350"/>
          <p14:tracePt t="95264" x="2774950" y="4832350"/>
          <p14:tracePt t="95280" x="2768600" y="4838700"/>
          <p14:tracePt t="95297" x="2768600" y="4845050"/>
          <p14:tracePt t="95313" x="2768600" y="4851400"/>
          <p14:tracePt t="95330" x="2762250" y="4857750"/>
          <p14:tracePt t="95349" x="2755900" y="4864100"/>
          <p14:tracePt t="95385" x="2755900" y="4870450"/>
          <p14:tracePt t="95392" x="2755900" y="4876800"/>
          <p14:tracePt t="95409" x="2755900" y="4883150"/>
          <p14:tracePt t="95417" x="2755900" y="4889500"/>
          <p14:tracePt t="95430" x="2755900" y="4902200"/>
          <p14:tracePt t="95430" x="2749550" y="4914900"/>
          <p14:tracePt t="95448" x="2749550" y="4927600"/>
          <p14:tracePt t="95448" x="2749550" y="4933950"/>
          <p14:tracePt t="95465" x="2749550" y="4940300"/>
          <p14:tracePt t="95465" x="2743200" y="4946650"/>
          <p14:tracePt t="95482" x="2736850" y="4953000"/>
          <p14:tracePt t="95497" x="2730500" y="4959350"/>
          <p14:tracePt t="95515" x="2724150" y="4965700"/>
          <p14:tracePt t="95531" x="2717800" y="4965700"/>
          <p14:tracePt t="95547" x="2711450" y="4959350"/>
          <p14:tracePt t="95566" x="2711450" y="4953000"/>
          <p14:tracePt t="95581" x="2717800" y="4946650"/>
          <p14:tracePt t="95604" x="2724150" y="4946650"/>
          <p14:tracePt t="95617" x="2730500" y="4946650"/>
          <p14:tracePt t="95633" x="2736850" y="4953000"/>
          <p14:tracePt t="95633" x="2743200" y="4953000"/>
          <p14:tracePt t="95649" x="2749550" y="4959350"/>
          <p14:tracePt t="95649" x="2755900" y="4965700"/>
          <p14:tracePt t="95666" x="2762250" y="4965700"/>
          <p14:tracePt t="95666" x="2774950" y="4978400"/>
          <p14:tracePt t="95682" x="2781300" y="4984750"/>
          <p14:tracePt t="95682" x="2787650" y="4991100"/>
          <p14:tracePt t="95682" x="2800350" y="4997450"/>
          <p14:tracePt t="95701" x="2806700" y="5010150"/>
          <p14:tracePt t="95714" x="2813050" y="5016500"/>
          <p14:tracePt t="95714" x="2825750" y="5029200"/>
          <p14:tracePt t="95733" x="2832100" y="5029200"/>
          <p14:tracePt t="95733" x="2838450" y="5035550"/>
          <p14:tracePt t="95749" x="2844800" y="5035550"/>
          <p14:tracePt t="95749" x="2851150" y="5041900"/>
          <p14:tracePt t="95766" x="2857500" y="5041900"/>
          <p14:tracePt t="95781" x="2863850" y="5041900"/>
          <p14:tracePt t="95798" x="2870200" y="5035550"/>
          <p14:tracePt t="95828" x="2876550" y="5035550"/>
          <p14:tracePt t="95844" x="2882900" y="5035550"/>
          <p14:tracePt t="95853" x="2889250" y="5035550"/>
          <p14:tracePt t="95853" x="2901950" y="5041900"/>
          <p14:tracePt t="95866" x="2908300" y="5041900"/>
          <p14:tracePt t="95866" x="2921000" y="5041900"/>
          <p14:tracePt t="95883" x="2933700" y="5048250"/>
          <p14:tracePt t="95883" x="2946400" y="5054600"/>
          <p14:tracePt t="95900" x="2965450" y="5054600"/>
          <p14:tracePt t="95900" x="2997200" y="5067300"/>
          <p14:tracePt t="95917" x="3009900" y="5067300"/>
          <p14:tracePt t="95917" x="3028950" y="5073650"/>
          <p14:tracePt t="95934" x="3048000" y="5080000"/>
          <p14:tracePt t="95934" x="3073400" y="5086350"/>
          <p14:tracePt t="95950" x="3092450" y="5086350"/>
          <p14:tracePt t="95950" x="3117850" y="5092700"/>
          <p14:tracePt t="95967" x="3143250" y="5092700"/>
          <p14:tracePt t="95967" x="3175000" y="5099050"/>
          <p14:tracePt t="95967" x="3200400" y="5099050"/>
          <p14:tracePt t="95986" x="3225800" y="5105400"/>
          <p14:tracePt t="95998" x="3251200" y="5105400"/>
          <p14:tracePt t="95998" x="3302000" y="5111750"/>
          <p14:tracePt t="96019" x="3321050" y="5111750"/>
          <p14:tracePt t="96019" x="3340100" y="5118100"/>
          <p14:tracePt t="96034" x="3359150" y="5118100"/>
          <p14:tracePt t="96034" x="3378200" y="5124450"/>
          <p14:tracePt t="96050" x="3390900" y="5124450"/>
          <p14:tracePt t="96050" x="3409950" y="5130800"/>
          <p14:tracePt t="96067" x="3422650" y="5137150"/>
          <p14:tracePt t="96067" x="3435350" y="5137150"/>
          <p14:tracePt t="96067" x="3441700" y="5143500"/>
          <p14:tracePt t="96086" x="3454400" y="5149850"/>
          <p14:tracePt t="96086" x="3460750" y="5156200"/>
          <p14:tracePt t="96100" x="3467100" y="5162550"/>
          <p14:tracePt t="96100" x="3473450" y="5168900"/>
          <p14:tracePt t="96117" x="3479800" y="5175250"/>
          <p14:tracePt t="96132" x="3479800" y="5181600"/>
          <p14:tracePt t="96149" x="3479800" y="5187950"/>
          <p14:tracePt t="96166" x="3473450" y="5194300"/>
          <p14:tracePt t="96182" x="3467100" y="5194300"/>
          <p14:tracePt t="96199" x="3460750" y="5194300"/>
          <p14:tracePt t="96216" x="3448050" y="5200650"/>
          <p14:tracePt t="96233" x="3441700" y="5200650"/>
          <p14:tracePt t="96249" x="3435350" y="5207000"/>
          <p14:tracePt t="96249" x="3429000" y="5207000"/>
          <p14:tracePt t="96268" x="3422650" y="5207000"/>
          <p14:tracePt t="96283" x="3416300" y="5213350"/>
          <p14:tracePt t="96300" x="3409950" y="5213350"/>
          <p14:tracePt t="96316" x="3403600" y="5219700"/>
          <p14:tracePt t="96333" x="3397250" y="5219700"/>
          <p14:tracePt t="96350" x="3397250" y="5226050"/>
          <p14:tracePt t="96366" x="3390900" y="5232400"/>
          <p14:tracePt t="96384" x="3384550" y="5232400"/>
          <p14:tracePt t="96400" x="3378200" y="5238750"/>
          <p14:tracePt t="96417" x="3371850" y="5245100"/>
          <p14:tracePt t="96433" x="3365500" y="5251450"/>
          <p14:tracePt t="96450" x="3359150" y="5251450"/>
          <p14:tracePt t="96467" x="3359150" y="5245100"/>
          <p14:tracePt t="96496" x="3359150" y="5238750"/>
          <p14:tracePt t="96557" x="3359150" y="5232400"/>
          <p14:tracePt t="96572" x="3359150" y="5219700"/>
          <p14:tracePt t="96585" x="3359150" y="5213350"/>
          <p14:tracePt t="96600" x="3359150" y="5207000"/>
          <p14:tracePt t="96616" x="3365500" y="5200650"/>
          <p14:tracePt t="96684" x="3365500" y="5194300"/>
          <p14:tracePt t="96712" x="3371850" y="5187950"/>
          <p14:tracePt t="96753" x="3371850" y="5194300"/>
          <p14:tracePt t="96765" x="3378200" y="5200650"/>
          <p14:tracePt t="96781" x="3378200" y="5207000"/>
          <p14:tracePt t="96789" x="3378200" y="5213350"/>
          <p14:tracePt t="96801" x="3384550" y="5226050"/>
          <p14:tracePt t="96801" x="3384550" y="5251450"/>
          <p14:tracePt t="96819" x="3384550" y="5270500"/>
          <p14:tracePt t="96819" x="3384550" y="5283200"/>
          <p14:tracePt t="96836" x="3378200" y="5302250"/>
          <p14:tracePt t="96836" x="3378200" y="5308600"/>
          <p14:tracePt t="96853" x="3371850" y="5321300"/>
          <p14:tracePt t="96869" x="3371850" y="5327650"/>
          <p14:tracePt t="96885" x="3371850" y="5321300"/>
          <p14:tracePt t="96902" x="3378200" y="5321300"/>
          <p14:tracePt t="96918" x="3384550" y="5327650"/>
          <p14:tracePt t="96953" x="3378200" y="5327650"/>
          <p14:tracePt t="96997" x="3378200" y="5321300"/>
          <p14:tracePt t="97029" x="3371850" y="5321300"/>
          <p14:tracePt t="97057" x="3365500" y="5327650"/>
          <p14:tracePt t="97081" x="3365500" y="5334000"/>
          <p14:tracePt t="97105" x="3359150" y="5334000"/>
          <p14:tracePt t="97125" x="3352800" y="5334000"/>
          <p14:tracePt t="97148" x="3346450" y="5334000"/>
          <p14:tracePt t="97176" x="3346450" y="5327650"/>
          <p14:tracePt t="97276" x="3346450" y="5321300"/>
          <p14:tracePt t="97365" x="3340100" y="5314950"/>
          <p14:tracePt t="97516" x="3340100" y="5308600"/>
          <p14:tracePt t="97536" x="3333750" y="5302250"/>
          <p14:tracePt t="97552" x="3327400" y="5295900"/>
          <p14:tracePt t="97636" x="3327400" y="5289550"/>
          <p14:tracePt t="97656" x="3327400" y="5283200"/>
          <p14:tracePt t="97673" x="3327400" y="5276850"/>
          <p14:tracePt t="97688" x="3327400" y="5270500"/>
          <p14:tracePt t="97696" x="3327400" y="5264150"/>
          <p14:tracePt t="97705" x="3327400" y="5257800"/>
          <p14:tracePt t="97705" x="3333750" y="5251450"/>
          <p14:tracePt t="97722" x="3333750" y="5245100"/>
          <p14:tracePt t="97722" x="3340100" y="5238750"/>
          <p14:tracePt t="97739" x="3340100" y="5232400"/>
          <p14:tracePt t="97739" x="3346450" y="5232400"/>
          <p14:tracePt t="97756" x="3352800" y="5226050"/>
          <p14:tracePt t="97771" x="3352800" y="5219700"/>
          <p14:tracePt t="97771" x="3352800" y="5207000"/>
          <p14:tracePt t="97789" x="3352800" y="5200650"/>
          <p14:tracePt t="97804" x="3352800" y="5187950"/>
          <p14:tracePt t="97804" x="3346450" y="5181600"/>
          <p14:tracePt t="97823" x="3346450" y="5175250"/>
          <p14:tracePt t="97823" x="3340100" y="5156200"/>
          <p14:tracePt t="97839" x="3333750" y="5149850"/>
          <p14:tracePt t="97839" x="3327400" y="5143500"/>
          <p14:tracePt t="97856" x="3321050" y="5130800"/>
          <p14:tracePt t="97871" x="3314700" y="5118100"/>
          <p14:tracePt t="97871" x="3314700" y="5111750"/>
          <p14:tracePt t="97889" x="3308350" y="5099050"/>
          <p14:tracePt t="97889" x="3308350" y="5086350"/>
          <p14:tracePt t="97906" x="3314700" y="5073650"/>
          <p14:tracePt t="97906" x="3314700" y="5067300"/>
          <p14:tracePt t="97923" x="3321050" y="5060950"/>
          <p14:tracePt t="97938" x="3327400" y="5054600"/>
          <p14:tracePt t="97938" x="3333750" y="5054600"/>
          <p14:tracePt t="97957" x="3346450" y="5054600"/>
          <p14:tracePt t="97972" x="3346450" y="5060950"/>
          <p14:tracePt t="97989" x="3352800" y="5067300"/>
          <p14:tracePt t="97989" x="3352800" y="5073650"/>
          <p14:tracePt t="98006" x="3359150" y="5080000"/>
          <p14:tracePt t="98022" x="3352800" y="5086350"/>
          <p14:tracePt t="98038" x="3346450" y="5092700"/>
          <p14:tracePt t="98056" x="3340100" y="5099050"/>
          <p14:tracePt t="98056" x="3333750" y="5099050"/>
          <p14:tracePt t="98074" x="3327400" y="5099050"/>
          <p14:tracePt t="98074" x="3327400" y="5105400"/>
          <p14:tracePt t="98090" x="3321050" y="5105400"/>
          <p14:tracePt t="98090" x="3314700" y="5105400"/>
          <p14:tracePt t="98107" x="3308350" y="5105400"/>
          <p14:tracePt t="98122" x="3302000" y="5111750"/>
          <p14:tracePt t="98139" x="3295650" y="5118100"/>
          <p14:tracePt t="98156" x="3302000" y="5118100"/>
          <p14:tracePt t="98177" x="3308350" y="5118100"/>
          <p14:tracePt t="98193" x="3321050" y="5118100"/>
          <p14:tracePt t="98206" x="3327400" y="5118100"/>
          <p14:tracePt t="98206" x="3333750" y="5118100"/>
          <p14:tracePt t="98224" x="3340100" y="5118100"/>
          <p14:tracePt t="98239" x="3346450" y="5124450"/>
          <p14:tracePt t="98256" x="3352800" y="5124450"/>
          <p14:tracePt t="98273" x="3346450" y="5130800"/>
          <p14:tracePt t="98304" x="3346450" y="5137150"/>
          <p14:tracePt t="98316" x="3340100" y="5137150"/>
          <p14:tracePt t="98333" x="3333750" y="5149850"/>
          <p14:tracePt t="98349" x="3327400" y="5149850"/>
          <p14:tracePt t="98357" x="3327400" y="5156200"/>
          <p14:tracePt t="98357" x="3321050" y="5162550"/>
          <p14:tracePt t="98375" x="3314700" y="5168900"/>
          <p14:tracePt t="98375" x="3314700" y="5175250"/>
          <p14:tracePt t="98375" x="3308350" y="5175250"/>
          <p14:tracePt t="98393" x="3302000" y="5181600"/>
          <p14:tracePt t="98409" x="3295650" y="5187950"/>
          <p14:tracePt t="98426" x="3289300" y="5194300"/>
          <p14:tracePt t="98445" x="3289300" y="5200650"/>
          <p14:tracePt t="98469" x="3295650" y="5207000"/>
          <p14:tracePt t="98492" x="3295650" y="5213350"/>
          <p14:tracePt t="98513" x="3302000" y="5219700"/>
          <p14:tracePt t="98537" x="3308350" y="5219700"/>
          <p14:tracePt t="98552" x="3314700" y="5226050"/>
          <p14:tracePt t="98565" x="3321050" y="5232400"/>
          <p14:tracePt t="98581" x="3327400" y="5232400"/>
          <p14:tracePt t="98597" x="3333750" y="5238750"/>
          <p14:tracePt t="98612" x="3340100" y="5238750"/>
          <p14:tracePt t="98625" x="3346450" y="5238750"/>
          <p14:tracePt t="98641" x="3352800" y="5245100"/>
          <p14:tracePt t="98672" x="3352800" y="5251450"/>
          <p14:tracePt t="98693" x="3352800" y="5257800"/>
          <p14:tracePt t="98709" x="3346450" y="5264150"/>
          <p14:tracePt t="98724" x="3346450" y="5270500"/>
          <p14:tracePt t="98737" x="3346450" y="5283200"/>
          <p14:tracePt t="98753" x="3340100" y="5289550"/>
          <p14:tracePt t="98768" x="3340100" y="5295900"/>
          <p14:tracePt t="98805" x="3340100" y="5302250"/>
          <p14:tracePt t="98845" x="3340100" y="5308600"/>
          <p14:tracePt t="98872" x="3346450" y="5308600"/>
          <p14:tracePt t="98965" x="3346450" y="5314950"/>
          <p14:tracePt t="98993" x="3346450" y="5321300"/>
          <p14:tracePt t="99017" x="3340100" y="5321300"/>
          <p14:tracePt t="99036" x="3333750" y="5321300"/>
          <p14:tracePt t="99053" x="3327400" y="5327650"/>
          <p14:tracePt t="99069" x="3321050" y="5327650"/>
          <p14:tracePt t="99085" x="3314700" y="5327650"/>
          <p14:tracePt t="99093" x="3308350" y="5327650"/>
          <p14:tracePt t="99093" x="3302000" y="5327650"/>
          <p14:tracePt t="99110" x="3295650" y="5334000"/>
          <p14:tracePt t="99110" x="3289300" y="5334000"/>
          <p14:tracePt t="99127" x="3282950" y="5334000"/>
          <p14:tracePt t="99127" x="3276600" y="5340350"/>
          <p14:tracePt t="99127" x="3270250" y="5340350"/>
          <p14:tracePt t="99146" x="3263900" y="5340350"/>
          <p14:tracePt t="99146" x="3257550" y="5340350"/>
          <p14:tracePt t="99160" x="3251200" y="5340350"/>
          <p14:tracePt t="99160" x="3244850" y="5340350"/>
          <p14:tracePt t="99177" x="3238500" y="5340350"/>
          <p14:tracePt t="99192" x="3232150" y="5346700"/>
          <p14:tracePt t="99209" x="3225800" y="5346700"/>
          <p14:tracePt t="99226" x="3213100" y="5346700"/>
          <p14:tracePt t="99243" x="3206750" y="5340350"/>
          <p14:tracePt t="99243" x="3200400" y="5340350"/>
          <p14:tracePt t="99261" x="3194050" y="5340350"/>
          <p14:tracePt t="99261" x="3181350" y="5340350"/>
          <p14:tracePt t="99278" x="3181350" y="5334000"/>
          <p14:tracePt t="99278" x="3175000" y="5334000"/>
          <p14:tracePt t="99295" x="3168650" y="5334000"/>
          <p14:tracePt t="99295" x="3162300" y="5334000"/>
          <p14:tracePt t="99310" x="3155950" y="5334000"/>
          <p14:tracePt t="99326" x="3149600" y="5334000"/>
          <p14:tracePt t="99326" x="3130550" y="5334000"/>
          <p14:tracePt t="99346" x="3124200" y="5334000"/>
          <p14:tracePt t="99346" x="3117850" y="5334000"/>
          <p14:tracePt t="99361" x="3111500" y="5327650"/>
          <p14:tracePt t="99361" x="3105150" y="5327650"/>
          <p14:tracePt t="99378" x="3098800" y="5321300"/>
          <p14:tracePt t="99378" x="3092450" y="5321300"/>
          <p14:tracePt t="99394" x="3086100" y="5321300"/>
          <p14:tracePt t="99410" x="3079750" y="5314950"/>
          <p14:tracePt t="99427" x="3073400" y="5314950"/>
          <p14:tracePt t="99444" x="3067050" y="5314950"/>
          <p14:tracePt t="99460" x="3060700" y="5314950"/>
          <p14:tracePt t="99496" x="3067050" y="5321300"/>
          <p14:tracePt t="99556" x="3073400" y="5327650"/>
          <p14:tracePt t="99572" x="3079750" y="5327650"/>
          <p14:tracePt t="99585" x="3086100" y="5334000"/>
          <p14:tracePt t="99600" x="3092450" y="5334000"/>
          <p14:tracePt t="99617" x="3098800" y="5334000"/>
          <p14:tracePt t="99627" x="3105150" y="5334000"/>
          <p14:tracePt t="99627" x="3117850" y="5334000"/>
          <p14:tracePt t="99645" x="3124200" y="5340350"/>
          <p14:tracePt t="99645" x="3130550" y="5340350"/>
          <p14:tracePt t="99662" x="3143250" y="5340350"/>
          <p14:tracePt t="99662" x="3149600" y="5340350"/>
          <p14:tracePt t="99678" x="3155950" y="5340350"/>
          <p14:tracePt t="99678" x="3162300" y="5346700"/>
          <p14:tracePt t="99678" x="3168650" y="5346700"/>
          <p14:tracePt t="99698" x="3175000" y="5346700"/>
          <p14:tracePt t="99711" x="3187700" y="5346700"/>
          <p14:tracePt t="99711" x="3194050" y="5340350"/>
          <p14:tracePt t="99729" x="3200400" y="5340350"/>
          <p14:tracePt t="99729" x="3206750" y="5340350"/>
          <p14:tracePt t="99746" x="3213100" y="5334000"/>
          <p14:tracePt t="99746" x="3219450" y="5334000"/>
          <p14:tracePt t="99762" x="3225800" y="5327650"/>
          <p14:tracePt t="99777" x="3232150" y="5327650"/>
          <p14:tracePt t="99794" x="3238500" y="5327650"/>
          <p14:tracePt t="99811" x="3244850" y="5327650"/>
          <p14:tracePt t="99833" x="3244850" y="5321300"/>
          <p14:tracePt t="99865" x="3251200" y="5321300"/>
          <p14:tracePt t="99960" x="3257550" y="5327650"/>
          <p14:tracePt t="99985" x="3263900" y="5327650"/>
          <p14:tracePt t="100012" x="3270250" y="5327650"/>
          <p14:tracePt t="100028" x="3276600" y="5327650"/>
          <p14:tracePt t="100044" x="3282950" y="5327650"/>
          <p14:tracePt t="100056" x="3282950" y="5334000"/>
          <p14:tracePt t="100073" x="3289300" y="5334000"/>
          <p14:tracePt t="100088" x="3295650" y="5334000"/>
          <p14:tracePt t="100104" x="3302000" y="5334000"/>
          <p14:tracePt t="100117" x="3308350" y="5340350"/>
          <p14:tracePt t="100133" x="3308350" y="5346700"/>
          <p14:tracePt t="100156" x="3308350" y="5353050"/>
          <p14:tracePt t="100356" x="3308350" y="5359400"/>
          <p14:tracePt t="100396" x="3314700" y="5359400"/>
          <p14:tracePt t="100524" x="3308350" y="5359400"/>
          <p14:tracePt t="100596" x="3308350" y="5365750"/>
          <p14:tracePt t="100657" x="3302000" y="5372100"/>
          <p14:tracePt t="100716" x="3295650" y="5365750"/>
          <p14:tracePt t="100749" x="3295650" y="5359400"/>
          <p14:tracePt t="100808" x="3289300" y="5353050"/>
          <p14:tracePt t="100836" x="3295650" y="5346700"/>
          <p14:tracePt t="100877" x="3289300" y="5346700"/>
          <p14:tracePt t="100953" x="3289300" y="5340350"/>
          <p14:tracePt t="100973" x="3282950" y="5346700"/>
          <p14:tracePt t="101040" x="3276600" y="5346700"/>
          <p14:tracePt t="101064" x="3276600" y="5353050"/>
          <p14:tracePt t="101076" x="3270250" y="5353050"/>
          <p14:tracePt t="101092" x="3263900" y="5353050"/>
          <p14:tracePt t="101117" x="3257550" y="5359400"/>
          <p14:tracePt t="101137" x="3251200" y="5359400"/>
          <p14:tracePt t="101161" x="3244850" y="5359400"/>
          <p14:tracePt t="101176" x="3238500" y="5359400"/>
          <p14:tracePt t="101192" x="3225800" y="5359400"/>
          <p14:tracePt t="101220" x="3219450" y="5359400"/>
          <p14:tracePt t="101236" x="3213100" y="5365750"/>
          <p14:tracePt t="101253" x="3206750" y="5372100"/>
          <p14:tracePt t="101264" x="3200400" y="5372100"/>
          <p14:tracePt t="101272" x="3194050" y="5372100"/>
          <p14:tracePt t="101289" x="3187700" y="5378450"/>
          <p14:tracePt t="101299" x="3181350" y="5378450"/>
          <p14:tracePt t="101299" x="3175000" y="5378450"/>
          <p14:tracePt t="101317" x="3168650" y="5378450"/>
          <p14:tracePt t="101333" x="3155950" y="5384800"/>
          <p14:tracePt t="101349" x="3149600" y="5384800"/>
          <p14:tracePt t="101366" x="3143250" y="5384800"/>
          <p14:tracePt t="101383" x="3136900" y="5384800"/>
          <p14:tracePt t="101400" x="3124200" y="5391150"/>
          <p14:tracePt t="101416" x="3117850" y="5391150"/>
          <p14:tracePt t="101433" x="3111500" y="5391150"/>
          <p14:tracePt t="101460" x="3105150" y="5391150"/>
          <p14:tracePt t="101492" x="3098800" y="5384800"/>
          <p14:tracePt t="101552" x="3098800" y="5378450"/>
          <p14:tracePt t="101573" x="3098800" y="5372100"/>
          <p14:tracePt t="101588" x="3105150" y="5365750"/>
          <p14:tracePt t="101604" x="3105150" y="5359400"/>
          <p14:tracePt t="101613" x="3111500" y="5346700"/>
          <p14:tracePt t="101632" x="3111500" y="5340350"/>
          <p14:tracePt t="101640" x="3117850" y="5340350"/>
          <p14:tracePt t="101650" x="3117850" y="5334000"/>
          <p14:tracePt t="101650" x="3124200" y="5327650"/>
          <p14:tracePt t="101668" x="3130550" y="5327650"/>
          <p14:tracePt t="101668" x="3143250" y="5321300"/>
          <p14:tracePt t="101685" x="3149600" y="5321300"/>
          <p14:tracePt t="101685" x="3155950" y="5314950"/>
          <p14:tracePt t="101701" x="3162300" y="5314950"/>
          <p14:tracePt t="101701" x="3168650" y="5314950"/>
          <p14:tracePt t="101718" x="3175000" y="5314950"/>
          <p14:tracePt t="101718" x="3181350" y="5314950"/>
          <p14:tracePt t="101718" x="3187700" y="5321300"/>
          <p14:tracePt t="101738" x="3194050" y="5327650"/>
          <p14:tracePt t="101761" x="3200400" y="5334000"/>
          <p14:tracePt t="101777" x="3206750" y="5340350"/>
          <p14:tracePt t="101792" x="3213100" y="5340350"/>
          <p14:tracePt t="101812" x="3219450" y="5346700"/>
          <p14:tracePt t="101852" x="3225800" y="5340350"/>
          <p14:tracePt t="101916" x="3232150" y="5340350"/>
          <p14:tracePt t="101932" x="3238500" y="5334000"/>
          <p14:tracePt t="101948" x="3244850" y="5334000"/>
          <p14:tracePt t="101984" x="3251200" y="5334000"/>
          <p14:tracePt t="102008" x="3257550" y="5334000"/>
          <p14:tracePt t="102032" x="3263900" y="5334000"/>
          <p14:tracePt t="102044" x="3270250" y="5334000"/>
          <p14:tracePt t="102061" x="3276600" y="5327650"/>
          <p14:tracePt t="102076" x="3282950" y="5314950"/>
          <p14:tracePt t="102092" x="3289300" y="5314950"/>
          <p14:tracePt t="102102" x="3289300" y="5308600"/>
          <p14:tracePt t="102118" x="3295650" y="5302250"/>
          <p14:tracePt t="102118" x="3302000" y="5295900"/>
          <p14:tracePt t="102137" x="3308350" y="5295900"/>
          <p14:tracePt t="102153" x="3314700" y="5295900"/>
          <p14:tracePt t="102180" x="3321050" y="5295900"/>
          <p14:tracePt t="102196" x="3327400" y="5302250"/>
          <p14:tracePt t="102213" x="3333750" y="5302250"/>
          <p14:tracePt t="102219" x="3340100" y="5302250"/>
          <p14:tracePt t="102219" x="3346450" y="5308600"/>
          <p14:tracePt t="102237" x="3346450" y="5314950"/>
          <p14:tracePt t="102237" x="3352800" y="5321300"/>
          <p14:tracePt t="102253" x="3359150" y="5327650"/>
          <p14:tracePt t="102253" x="3359150" y="5334000"/>
          <p14:tracePt t="102270" x="3365500" y="5346700"/>
          <p14:tracePt t="102270" x="3371850" y="5353050"/>
          <p14:tracePt t="102287" x="3371850" y="5359400"/>
          <p14:tracePt t="102302" x="3378200" y="5353050"/>
          <p14:tracePt t="102325" x="3378200" y="5359400"/>
          <p14:tracePt t="102384" x="3371850" y="5353050"/>
          <p14:tracePt t="102404" x="3371850" y="5346700"/>
          <p14:tracePt t="102412" x="3365500" y="5340350"/>
          <p14:tracePt t="102421" x="3359150" y="5334000"/>
          <p14:tracePt t="102421" x="3359150" y="5321300"/>
          <p14:tracePt t="102438" x="3346450" y="5314950"/>
          <p14:tracePt t="102438" x="3340100" y="5302250"/>
          <p14:tracePt t="102454" x="3333750" y="5289550"/>
          <p14:tracePt t="102454" x="3321050" y="5283200"/>
          <p14:tracePt t="102471" x="3308350" y="5270500"/>
          <p14:tracePt t="102471" x="3289300" y="5257800"/>
          <p14:tracePt t="102471" x="3270250" y="5245100"/>
          <p14:tracePt t="102490" x="3251200" y="5232400"/>
          <p14:tracePt t="102490" x="3225800" y="5219700"/>
          <p14:tracePt t="102505" x="3200400" y="5207000"/>
          <p14:tracePt t="102505" x="3168650" y="5187950"/>
          <p14:tracePt t="102521" x="3136900" y="5175250"/>
          <p14:tracePt t="102521" x="3092450" y="5156200"/>
          <p14:tracePt t="102538" x="3048000" y="5143500"/>
          <p14:tracePt t="102538" x="2997200" y="5130800"/>
          <p14:tracePt t="102554" x="2946400" y="5111750"/>
          <p14:tracePt t="102554" x="2882900" y="5099050"/>
          <p14:tracePt t="102554" x="2819400" y="5086350"/>
          <p14:tracePt t="102574" x="2749550" y="5073650"/>
          <p14:tracePt t="102574" x="2679700" y="5060950"/>
          <p14:tracePt t="102588" x="2609850" y="5041900"/>
          <p14:tracePt t="102588" x="2540000" y="5029200"/>
          <p14:tracePt t="102605" x="2470150" y="5010150"/>
          <p14:tracePt t="102605" x="2400300" y="4991100"/>
          <p14:tracePt t="102621" x="2336800" y="4965700"/>
          <p14:tracePt t="102621" x="2209800" y="4914900"/>
          <p14:tracePt t="102638" x="2146300" y="4889500"/>
          <p14:tracePt t="102638" x="2089150" y="4864100"/>
          <p14:tracePt t="102655" x="2032000" y="4832350"/>
          <p14:tracePt t="102655" x="1987550" y="4800600"/>
          <p14:tracePt t="102672" x="1936750" y="4768850"/>
          <p14:tracePt t="102672" x="1898650" y="4730750"/>
          <p14:tracePt t="102689" x="1860550" y="4699000"/>
          <p14:tracePt t="102689" x="1803400" y="4635500"/>
          <p14:tracePt t="102705" x="1778000" y="4603750"/>
          <p14:tracePt t="102705" x="1752600" y="4578350"/>
          <p14:tracePt t="102722" x="1739900" y="4552950"/>
          <p14:tracePt t="102722" x="1720850" y="4527550"/>
          <p14:tracePt t="102738" x="1708150" y="4508500"/>
          <p14:tracePt t="102738" x="1701800" y="4489450"/>
          <p14:tracePt t="102738" x="1695450" y="4476750"/>
          <p14:tracePt t="102757" x="1689100" y="4457700"/>
          <p14:tracePt t="102770" x="1689100" y="4445000"/>
          <p14:tracePt t="102770" x="1689100" y="4419600"/>
          <p14:tracePt t="102789" x="1689100" y="4413250"/>
          <p14:tracePt t="102789" x="1689100" y="4406900"/>
          <p14:tracePt t="102806" x="1701800" y="4400550"/>
          <p14:tracePt t="102821" x="1708150" y="4406900"/>
          <p14:tracePt t="102837" x="1714500" y="4406900"/>
          <p14:tracePt t="102837" x="1720850" y="4413250"/>
          <p14:tracePt t="102837" x="1720850" y="4419600"/>
          <p14:tracePt t="102858" x="1727200" y="4425950"/>
          <p14:tracePt t="102871" x="1727200" y="4432300"/>
          <p14:tracePt t="102871" x="1727200" y="4438650"/>
          <p14:tracePt t="102889" x="1720850" y="4438650"/>
          <p14:tracePt t="102906" x="1524000" y="4381500"/>
          <p14:tracePt t="102987" x="1492250" y="4368800"/>
          <p14:tracePt t="102992" x="1435100" y="4337050"/>
          <p14:tracePt t="103005" x="1371600" y="4292600"/>
          <p14:tracePt t="103024" x="1320800" y="4241800"/>
          <p14:tracePt t="103039" x="1270000" y="4178300"/>
          <p14:tracePt t="103039" x="1257300" y="4140200"/>
          <p14:tracePt t="103057" x="1231900" y="4070350"/>
          <p14:tracePt t="103073" x="1219200" y="3987800"/>
          <p14:tracePt t="103089" x="1238250" y="3911600"/>
          <p14:tracePt t="103105" x="1270000" y="3841750"/>
          <p14:tracePt t="103123" x="1333500" y="3778250"/>
          <p14:tracePt t="103123" x="1377950" y="3752850"/>
          <p14:tracePt t="103141" x="1473200" y="3708400"/>
          <p14:tracePt t="103157" x="1587500" y="3689350"/>
          <p14:tracePt t="103173" x="1714500" y="3689350"/>
          <p14:tracePt t="103189" x="1835150" y="3708400"/>
          <p14:tracePt t="103206" x="1949450" y="3740150"/>
          <p14:tracePt t="103223" x="2108200" y="3810000"/>
          <p14:tracePt t="103239" x="2190750" y="3867150"/>
          <p14:tracePt t="103256" x="2254250" y="3924300"/>
          <p14:tracePt t="103273" x="2292350" y="3987800"/>
          <p14:tracePt t="103289" x="2311400" y="4089400"/>
          <p14:tracePt t="103306" x="2292350" y="4146550"/>
          <p14:tracePt t="103323" x="2260600" y="4203700"/>
          <p14:tracePt t="103339" x="2178050" y="4273550"/>
          <p14:tracePt t="103357" x="2101850" y="4311650"/>
          <p14:tracePt t="103373" x="2019300" y="4343400"/>
          <p14:tracePt t="103390" x="1943100" y="4375150"/>
          <p14:tracePt t="103406" x="1873250" y="4400550"/>
          <p14:tracePt t="103406" x="1841500" y="4419600"/>
          <p14:tracePt t="103425" x="1803400" y="4451350"/>
          <p14:tracePt t="103441" x="1778000" y="4483100"/>
          <p14:tracePt t="103457" x="1778000" y="4489450"/>
          <p14:tracePt t="103473" x="1778000" y="4502150"/>
          <p14:tracePt t="103473" x="1784350" y="4508500"/>
          <p14:tracePt t="103492" x="1797050" y="4508500"/>
          <p14:tracePt t="103506" x="1803400" y="4502150"/>
          <p14:tracePt t="103506" x="1816100" y="4495800"/>
          <p14:tracePt t="103525" x="1822450" y="4495800"/>
          <p14:tracePt t="103525" x="1835150" y="4495800"/>
          <p14:tracePt t="103542" x="1847850" y="4502150"/>
          <p14:tracePt t="103542" x="1860550" y="4502150"/>
          <p14:tracePt t="103558" x="1879600" y="4508500"/>
          <p14:tracePt t="103558" x="1892300" y="4514850"/>
          <p14:tracePt t="103575" x="1917700" y="4514850"/>
          <p14:tracePt t="103575" x="1936750" y="4521200"/>
          <p14:tracePt t="103575" x="1968500" y="4527550"/>
          <p14:tracePt t="103594" x="2000250" y="4540250"/>
          <p14:tracePt t="103594" x="2032000" y="4546600"/>
          <p14:tracePt t="103608" x="2063750" y="4552950"/>
          <p14:tracePt t="103608" x="2095500" y="4565650"/>
          <p14:tracePt t="103625" x="2127250" y="4578350"/>
          <p14:tracePt t="103625" x="2165350" y="4591050"/>
          <p14:tracePt t="103641" x="2197100" y="4610100"/>
          <p14:tracePt t="103641" x="2260600" y="4648200"/>
          <p14:tracePt t="103658" x="2298700" y="4667250"/>
          <p14:tracePt t="103658" x="2330450" y="4686300"/>
          <p14:tracePt t="103675" x="2368550" y="4705350"/>
          <p14:tracePt t="103675" x="2406650" y="4724400"/>
          <p14:tracePt t="103692" x="2444750" y="4743450"/>
          <p14:tracePt t="103692" x="2482850" y="4762500"/>
          <p14:tracePt t="103708" x="2520950" y="4775200"/>
          <p14:tracePt t="103708" x="2603500" y="4806950"/>
          <p14:tracePt t="103725" x="2641600" y="4819650"/>
          <p14:tracePt t="103725" x="2679700" y="4838700"/>
          <p14:tracePt t="103742" x="2717800" y="4851400"/>
          <p14:tracePt t="103742" x="2755900" y="4864100"/>
          <p14:tracePt t="103758" x="2787650" y="4883150"/>
          <p14:tracePt t="103758" x="2819400" y="4895850"/>
          <p14:tracePt t="103758" x="2851150" y="4914900"/>
          <p14:tracePt t="103777" x="2876550" y="4927600"/>
          <p14:tracePt t="103791" x="2901950" y="4940300"/>
          <p14:tracePt t="103791" x="2946400" y="4959350"/>
          <p14:tracePt t="103809" x="2965450" y="4965700"/>
          <p14:tracePt t="103809" x="2984500" y="4972050"/>
          <p14:tracePt t="103826" x="2990850" y="4972050"/>
          <p14:tracePt t="103826" x="3003550" y="4972050"/>
          <p14:tracePt t="103842" x="3003550" y="4965700"/>
          <p14:tracePt t="103857" x="2997200" y="4953000"/>
          <p14:tracePt t="103874" x="2990850" y="4946650"/>
          <p14:tracePt t="103874" x="2984500" y="4940300"/>
          <p14:tracePt t="103893" x="2965450" y="4927600"/>
          <p14:tracePt t="103893" x="2952750" y="4921250"/>
          <p14:tracePt t="103909" x="2940050" y="4914900"/>
          <p14:tracePt t="103909" x="2927350" y="4914900"/>
          <p14:tracePt t="103926" x="2914650" y="4908550"/>
          <p14:tracePt t="103926" x="2901950" y="4908550"/>
          <p14:tracePt t="103942" x="2889250" y="4908550"/>
          <p14:tracePt t="103942" x="2876550" y="4908550"/>
          <p14:tracePt t="103959" x="2863850" y="4908550"/>
          <p14:tracePt t="103975" x="2857500" y="4902200"/>
          <p14:tracePt t="103991" x="2851150" y="4902200"/>
          <p14:tracePt t="104024" x="2844800" y="4895850"/>
          <p14:tracePt t="104056" x="2844800" y="4889500"/>
          <p14:tracePt t="104072" x="2838450" y="4883150"/>
          <p14:tracePt t="104084" x="2825750" y="4876800"/>
          <p14:tracePt t="104101" x="2825750" y="4870450"/>
          <p14:tracePt t="104116" x="2813050" y="4864100"/>
          <p14:tracePt t="104133" x="2806700" y="4864100"/>
          <p14:tracePt t="104145" x="2800350" y="4870450"/>
          <p14:tracePt t="104158" x="2794000" y="4870450"/>
          <p14:tracePt t="104158" x="2781300" y="4883150"/>
          <p14:tracePt t="104177" x="2781300" y="4895850"/>
          <p14:tracePt t="104177" x="2774950" y="4902200"/>
          <p14:tracePt t="104194" x="2774950" y="4908550"/>
          <p14:tracePt t="104194" x="2774950" y="4921250"/>
          <p14:tracePt t="104210" x="2774950" y="4933950"/>
          <p14:tracePt t="104210" x="2781300" y="4946650"/>
          <p14:tracePt t="104227" x="2781300" y="4959350"/>
          <p14:tracePt t="104227" x="2787650" y="4972050"/>
          <p14:tracePt t="104227" x="2794000" y="4984750"/>
          <p14:tracePt t="104246" x="2800350" y="4997450"/>
          <p14:tracePt t="104246" x="2806700" y="5010150"/>
          <p14:tracePt t="104260" x="2813050" y="5022850"/>
          <p14:tracePt t="104260" x="2819400" y="5035550"/>
          <p14:tracePt t="104277" x="2825750" y="5048250"/>
          <p14:tracePt t="104277" x="2838450" y="5060950"/>
          <p14:tracePt t="104293" x="2844800" y="5073650"/>
          <p14:tracePt t="104293" x="2857500" y="5080000"/>
          <p14:tracePt t="104310" x="2863850" y="5092700"/>
          <p14:tracePt t="104310" x="2882900" y="5111750"/>
          <p14:tracePt t="104327" x="2889250" y="5118100"/>
          <p14:tracePt t="104327" x="2895600" y="5124450"/>
          <p14:tracePt t="104343" x="2901950" y="5130800"/>
          <p14:tracePt t="104343" x="2908300" y="5143500"/>
          <p14:tracePt t="104361" x="2914650" y="5143500"/>
          <p14:tracePt t="104361" x="2927350" y="5156200"/>
          <p14:tracePt t="104378" x="2933700" y="5162550"/>
          <p14:tracePt t="104378" x="2940050" y="5168900"/>
          <p14:tracePt t="104394" x="2946400" y="5175250"/>
          <p14:tracePt t="104394" x="2952750" y="5181600"/>
          <p14:tracePt t="104411" x="2959100" y="5187950"/>
          <p14:tracePt t="104411" x="2965450" y="5200650"/>
          <p14:tracePt t="104427" x="2971800" y="5207000"/>
          <p14:tracePt t="104427" x="2990850" y="5226050"/>
          <p14:tracePt t="104446" x="2997200" y="5232400"/>
          <p14:tracePt t="104446" x="3003550" y="5238750"/>
          <p14:tracePt t="104461" x="3009900" y="5251450"/>
          <p14:tracePt t="104461" x="3022600" y="5257800"/>
          <p14:tracePt t="104477" x="3028950" y="5264150"/>
          <p14:tracePt t="104477" x="3035300" y="5270500"/>
          <p14:tracePt t="104494" x="3041650" y="5276850"/>
          <p14:tracePt t="104494" x="3048000" y="5283200"/>
          <p14:tracePt t="104511" x="3048000" y="5289550"/>
          <p14:tracePt t="104511" x="3054350" y="5295900"/>
          <p14:tracePt t="104530" x="3060700" y="5308600"/>
          <p14:tracePt t="104545" x="3067050" y="5308600"/>
          <p14:tracePt t="104560" x="3073400" y="5314950"/>
          <p14:tracePt t="104581" x="3073400" y="5321300"/>
          <p14:tracePt t="104597" x="3079750" y="5327650"/>
          <p14:tracePt t="104613" x="3086100" y="5334000"/>
          <p14:tracePt t="104626" x="3086100" y="5340350"/>
          <p14:tracePt t="104643" x="3092450" y="5346700"/>
          <p14:tracePt t="104660" x="3098800" y="5353050"/>
          <p14:tracePt t="104677" x="3098800" y="5359400"/>
          <p14:tracePt t="104694" x="3105150" y="5359400"/>
          <p14:tracePt t="104710" x="3111500" y="5365750"/>
          <p14:tracePt t="104727" x="3117850" y="5372100"/>
          <p14:tracePt t="104727" x="3124200" y="5378450"/>
          <p14:tracePt t="104745" x="3130550" y="5378450"/>
          <p14:tracePt t="104761" x="3136900" y="5378450"/>
          <p14:tracePt t="104784" x="3143250" y="5378450"/>
          <p14:tracePt t="104813" x="3143250" y="5372100"/>
          <p14:tracePt t="104844" x="3149600" y="5365750"/>
          <p14:tracePt t="104865" x="3149600" y="5359400"/>
          <p14:tracePt t="104896" x="3155950" y="5353050"/>
          <p14:tracePt t="104913" x="3155950" y="5346700"/>
          <p14:tracePt t="104932" x="3155950" y="5340350"/>
          <p14:tracePt t="104956" x="3162300" y="5334000"/>
          <p14:tracePt t="104992" x="3168650" y="5334000"/>
          <p14:tracePt t="105032" x="3175000" y="5327650"/>
          <p14:tracePt t="105060" x="3181350" y="5334000"/>
          <p14:tracePt t="105093" x="3181350" y="5327650"/>
          <p14:tracePt t="105444" x="3175000" y="5321300"/>
          <p14:tracePt t="105504" x="3168650" y="5321300"/>
          <p14:tracePt t="105540" x="3162300" y="5321300"/>
          <p14:tracePt t="105572" x="3162300" y="5314950"/>
          <p14:tracePt t="105601" x="3155950" y="5314950"/>
          <p14:tracePt t="105625" x="3155950" y="5308600"/>
          <p14:tracePt t="105660" x="3149600" y="5308600"/>
          <p14:tracePt t="105872" x="3143250" y="5308600"/>
          <p14:tracePt t="106020" x="3149600" y="5302250"/>
          <p14:tracePt t="106164" x="3155950" y="5295900"/>
          <p14:tracePt t="106193" x="3162300" y="5295900"/>
          <p14:tracePt t="106244" x="3168650" y="5289550"/>
          <p14:tracePt t="106269" x="3175000" y="5289550"/>
          <p14:tracePt t="106284" x="3181350" y="5289550"/>
          <p14:tracePt t="106296" x="3187700" y="5283200"/>
          <p14:tracePt t="106312" x="3194050" y="5283200"/>
          <p14:tracePt t="106328" x="3200400" y="5283200"/>
          <p14:tracePt t="106344" x="3206750" y="5283200"/>
          <p14:tracePt t="106356" x="3213100" y="5289550"/>
          <p14:tracePt t="106380" x="3213100" y="5295900"/>
          <p14:tracePt t="106404" x="3213100" y="5302250"/>
          <p14:tracePt t="106416" x="3219450" y="5308600"/>
          <p14:tracePt t="106440" x="3225800" y="5308600"/>
          <p14:tracePt t="106464" x="3225800" y="5314950"/>
          <p14:tracePt t="106492" x="3232150" y="5308600"/>
          <p14:tracePt t="106613" x="3232150" y="5302250"/>
          <p14:tracePt t="106653" x="3238500" y="5295900"/>
          <p14:tracePt t="106665" x="3244850" y="5289550"/>
          <p14:tracePt t="106681" x="3244850" y="5276850"/>
          <p14:tracePt t="106696" x="3251200" y="5276850"/>
          <p14:tracePt t="106712" x="3251200" y="5270500"/>
          <p14:tracePt t="106724" x="3257550" y="5264150"/>
          <p14:tracePt t="106748" x="3257550" y="5257800"/>
          <p14:tracePt t="106773" x="3257550" y="5251450"/>
          <p14:tracePt t="106801" x="3263900" y="5245100"/>
          <p14:tracePt t="106832" x="3270250" y="5245100"/>
          <p14:tracePt t="106861" x="3276600" y="5238750"/>
          <p14:tracePt t="106885" x="3289300" y="5232400"/>
          <p14:tracePt t="106912" x="3295650" y="5232400"/>
          <p14:tracePt t="106928" x="3302000" y="5238750"/>
          <p14:tracePt t="106937" x="3308350" y="5238750"/>
          <p14:tracePt t="106953" x="3314700" y="5238750"/>
          <p14:tracePt t="106953" x="3321050" y="5238750"/>
          <p14:tracePt t="106969" x="3327400" y="5245100"/>
          <p14:tracePt t="106969" x="3333750" y="5245100"/>
          <p14:tracePt t="106986" x="3340100" y="5245100"/>
          <p14:tracePt t="106986" x="3346450" y="5245100"/>
          <p14:tracePt t="107002" x="3352800" y="5251450"/>
          <p14:tracePt t="107002" x="3359150" y="5257800"/>
          <p14:tracePt t="107021" x="3365500" y="5257800"/>
          <p14:tracePt t="107021" x="3371850" y="5264150"/>
          <p14:tracePt t="107036" x="3378200" y="5270500"/>
          <p14:tracePt t="107036" x="3384550" y="5276850"/>
          <p14:tracePt t="107053" x="3390900" y="5276850"/>
          <p14:tracePt t="107053" x="3397250" y="5283200"/>
          <p14:tracePt t="107070" x="3409950" y="5289550"/>
          <p14:tracePt t="107070" x="3422650" y="5302250"/>
          <p14:tracePt t="107086" x="3429000" y="5308600"/>
          <p14:tracePt t="107101" x="3435350" y="5308600"/>
          <p14:tracePt t="107118" x="3441700" y="5314950"/>
          <p14:tracePt t="107137" x="3448050" y="5321300"/>
          <p14:tracePt t="107152" x="3454400" y="5321300"/>
          <p14:tracePt t="107220" x="3460750" y="5314950"/>
          <p14:tracePt t="107253" x="3467100" y="5314950"/>
          <p14:tracePt t="107265" x="3473450" y="5308600"/>
          <p14:tracePt t="107280" x="3479800" y="5308600"/>
          <p14:tracePt t="107296" x="3486150" y="5308600"/>
          <p14:tracePt t="107305" x="3492500" y="5308600"/>
          <p14:tracePt t="107305" x="3498850" y="5308600"/>
          <p14:tracePt t="107320" x="3505200" y="5308600"/>
          <p14:tracePt t="107335" x="3511550" y="5308600"/>
          <p14:tracePt t="107352" x="3517900" y="5308600"/>
          <p14:tracePt t="107352" x="3524250" y="5308600"/>
          <p14:tracePt t="107370" x="3530600" y="5308600"/>
          <p14:tracePt t="107385" x="3536950" y="5308600"/>
          <p14:tracePt t="107424" x="3543300" y="5308600"/>
          <p14:tracePt t="107437" x="3549650" y="5302250"/>
          <p14:tracePt t="107453" x="3556000" y="5295900"/>
          <p14:tracePt t="107476" x="3556000" y="5289550"/>
          <p14:tracePt t="107484" x="3562350" y="5283200"/>
          <p14:tracePt t="107489" x="3562350" y="5276850"/>
          <p14:tracePt t="107503" x="3568700" y="5270500"/>
          <p14:tracePt t="107503" x="3575050" y="5257800"/>
          <p14:tracePt t="107521" x="3581400" y="5245100"/>
          <p14:tracePt t="107521" x="3587750" y="5238750"/>
          <p14:tracePt t="107537" x="3594100" y="5232400"/>
          <p14:tracePt t="107537" x="3600450" y="5232400"/>
          <p14:tracePt t="107554" x="3606800" y="5226050"/>
          <p14:tracePt t="107554" x="3613150" y="5219700"/>
          <p14:tracePt t="107571" x="3619500" y="5219700"/>
          <p14:tracePt t="107571" x="3625850" y="5213350"/>
          <p14:tracePt t="107571" x="3632200" y="5207000"/>
          <p14:tracePt t="107590" x="3638550" y="5207000"/>
          <p14:tracePt t="107590" x="3644900" y="5200650"/>
          <p14:tracePt t="107605" x="3651250" y="5194300"/>
          <p14:tracePt t="107605" x="3657600" y="5194300"/>
          <p14:tracePt t="107621" x="3663950" y="5187950"/>
          <p14:tracePt t="107621" x="3670300" y="5181600"/>
          <p14:tracePt t="107638" x="3676650" y="5175250"/>
          <p14:tracePt t="107638" x="3683000" y="5168900"/>
          <p14:tracePt t="107654" x="3689350" y="5168900"/>
          <p14:tracePt t="107654" x="3695700" y="5162550"/>
          <p14:tracePt t="107671" x="3702050" y="5156200"/>
          <p14:tracePt t="107687" x="3708400" y="5149850"/>
          <p14:tracePt t="107703" x="3708400" y="5143500"/>
          <p14:tracePt t="107720" x="3702050" y="5149850"/>
          <p14:tracePt t="107737" x="3689350" y="5149850"/>
          <p14:tracePt t="107753" x="3683000" y="5156200"/>
          <p14:tracePt t="107770" x="3670300" y="5162550"/>
          <p14:tracePt t="107787" x="3663950" y="5168900"/>
          <p14:tracePt t="107804" x="3657600" y="5175250"/>
          <p14:tracePt t="107820" x="3651250" y="5181600"/>
          <p14:tracePt t="107852" x="3651250" y="5187950"/>
          <p14:tracePt t="107873" x="3644900" y="5194300"/>
          <p14:tracePt t="107905" x="3644900" y="5207000"/>
          <p14:tracePt t="107917" x="3644900" y="5213350"/>
          <p14:tracePt t="107932" x="3644900" y="5219700"/>
          <p14:tracePt t="107941" x="3644900" y="5226050"/>
          <p14:tracePt t="107957" x="3644900" y="5232400"/>
          <p14:tracePt t="107957" x="3638550" y="5238750"/>
          <p14:tracePt t="107972" x="3638550" y="5245100"/>
          <p14:tracePt t="107972" x="3638550" y="5257800"/>
          <p14:tracePt t="107989" x="3638550" y="5264150"/>
          <p14:tracePt t="107989" x="3632200" y="5270500"/>
          <p14:tracePt t="108006" x="3632200" y="5283200"/>
          <p14:tracePt t="108006" x="3632200" y="5289550"/>
          <p14:tracePt t="108006" x="3625850" y="5295900"/>
          <p14:tracePt t="108026" x="3625850" y="5308600"/>
          <p14:tracePt t="108026" x="3619500" y="5314950"/>
          <p14:tracePt t="108040" x="3619500" y="5321300"/>
          <p14:tracePt t="108040" x="3619500" y="5327650"/>
          <p14:tracePt t="108056" x="3619500" y="5334000"/>
          <p14:tracePt t="108056" x="3613150" y="5340350"/>
          <p14:tracePt t="108073" x="3613150" y="5346700"/>
          <p14:tracePt t="108088" x="3613150" y="5353050"/>
          <p14:tracePt t="108088" x="3606800" y="5359400"/>
          <p14:tracePt t="108106" x="3606800" y="5372100"/>
          <p14:tracePt t="108121" x="3600450" y="5378450"/>
          <p14:tracePt t="108138" x="3594100" y="5384800"/>
          <p14:tracePt t="108157" x="3587750" y="5384800"/>
          <p14:tracePt t="108173" x="3581400" y="5391150"/>
          <p14:tracePt t="108189" x="3575050" y="5391150"/>
          <p14:tracePt t="108189" x="3568700" y="5397500"/>
          <p14:tracePt t="108206" x="3562350" y="5397500"/>
          <p14:tracePt t="108206" x="3556000" y="5397500"/>
          <p14:tracePt t="108206" x="3549650" y="5403850"/>
          <p14:tracePt t="108225" x="3543300" y="5403850"/>
          <p14:tracePt t="108238" x="3536950" y="5410200"/>
          <p14:tracePt t="108238" x="3517900" y="5416550"/>
          <p14:tracePt t="108257" x="3511550" y="5416550"/>
          <p14:tracePt t="108257" x="3505200" y="5416550"/>
          <p14:tracePt t="108273" x="3498850" y="5422900"/>
          <p14:tracePt t="108273" x="3492500" y="5422900"/>
          <p14:tracePt t="108290" x="3486150" y="5429250"/>
          <p14:tracePt t="108290" x="3479800" y="5429250"/>
          <p14:tracePt t="108308" x="3473450" y="5435600"/>
          <p14:tracePt t="108322" x="3467100" y="5435600"/>
          <p14:tracePt t="108322" x="3460750" y="5435600"/>
          <p14:tracePt t="108340" x="3454400" y="5441950"/>
          <p14:tracePt t="108355" x="3441700" y="5448300"/>
          <p14:tracePt t="108372" x="3435350" y="5448300"/>
          <p14:tracePt t="108372" x="3422650" y="5448300"/>
          <p14:tracePt t="108390" x="3409950" y="5448300"/>
          <p14:tracePt t="108390" x="3403600" y="5448300"/>
          <p14:tracePt t="108407" x="3397250" y="5448300"/>
          <p14:tracePt t="108407" x="3384550" y="5441950"/>
          <p14:tracePt t="108423" x="3378200" y="5441950"/>
          <p14:tracePt t="108423" x="3365500" y="5441950"/>
          <p14:tracePt t="108441" x="3359150" y="5435600"/>
          <p14:tracePt t="108441" x="3340100" y="5429250"/>
          <p14:tracePt t="108457" x="3333750" y="5429250"/>
          <p14:tracePt t="108457" x="3321050" y="5422900"/>
          <p14:tracePt t="108474" x="3314700" y="5422900"/>
          <p14:tracePt t="108474" x="3302000" y="5416550"/>
          <p14:tracePt t="108491" x="3289300" y="5416550"/>
          <p14:tracePt t="108491" x="3282950" y="5416550"/>
          <p14:tracePt t="108491" x="3270250" y="5410200"/>
          <p14:tracePt t="108509" x="3257550" y="5410200"/>
          <p14:tracePt t="108509" x="3244850" y="5410200"/>
          <p14:tracePt t="108525" x="3232150" y="5403850"/>
          <p14:tracePt t="108525" x="3219450" y="5403850"/>
          <p14:tracePt t="108541" x="3206750" y="5403850"/>
          <p14:tracePt t="108541" x="3194050" y="5403850"/>
          <p14:tracePt t="108557" x="3181350" y="5410200"/>
          <p14:tracePt t="108557" x="3168650" y="5410200"/>
          <p14:tracePt t="108574" x="3162300" y="5410200"/>
          <p14:tracePt t="108574" x="3149600" y="5410200"/>
          <p14:tracePt t="108591" x="3143250" y="5410200"/>
          <p14:tracePt t="108591" x="3136900" y="5410200"/>
          <p14:tracePt t="108591" x="3130550" y="5416550"/>
          <p14:tracePt t="108610" x="3124200" y="5410200"/>
          <p14:tracePt t="108610" x="3117850" y="5410200"/>
          <p14:tracePt t="108625" x="3111500" y="5410200"/>
          <p14:tracePt t="108640" x="3111500" y="5403850"/>
          <p14:tracePt t="108656" x="3111500" y="5397500"/>
          <p14:tracePt t="108673" x="3117850" y="5391150"/>
          <p14:tracePt t="108690" x="3124200" y="5384800"/>
          <p14:tracePt t="108707" x="3130550" y="5384800"/>
          <p14:tracePt t="108707" x="3136900" y="5391150"/>
          <p14:tracePt t="108724" x="3143250" y="5391150"/>
          <p14:tracePt t="108724" x="3149600" y="5391150"/>
          <p14:tracePt t="108741" x="3162300" y="5397500"/>
          <p14:tracePt t="108741" x="3181350" y="5410200"/>
          <p14:tracePt t="108758" x="3194050" y="5416550"/>
          <p14:tracePt t="108758" x="3206750" y="5422900"/>
          <p14:tracePt t="108775" x="3219450" y="5435600"/>
          <p14:tracePt t="108775" x="3232150" y="5441950"/>
          <p14:tracePt t="108792" x="3244850" y="5448300"/>
          <p14:tracePt t="108792" x="3257550" y="5454650"/>
          <p14:tracePt t="108809" x="3289300" y="5467350"/>
          <p14:tracePt t="108809" x="3302000" y="5467350"/>
          <p14:tracePt t="108825" x="3314700" y="5473700"/>
          <p14:tracePt t="108825" x="3327400" y="5473700"/>
          <p14:tracePt t="108842" x="3333750" y="5473700"/>
          <p14:tracePt t="108842" x="3340100" y="5473700"/>
          <p14:tracePt t="108858" x="3346450" y="5473700"/>
          <p14:tracePt t="108874" x="3352800" y="5473700"/>
          <p14:tracePt t="108890" x="3346450" y="5473700"/>
          <p14:tracePt t="108952" x="3340100" y="5480050"/>
          <p14:tracePt t="108968" x="3333750" y="5480050"/>
          <p14:tracePt t="108984" x="3327400" y="5486400"/>
          <p14:tracePt t="108996" x="3321050" y="5486400"/>
          <p14:tracePt t="109056" x="3327400" y="5480050"/>
          <p14:tracePt t="109104" x="3327400" y="5473700"/>
          <p14:tracePt t="109124" x="3327400" y="5467350"/>
          <p14:tracePt t="109156" x="3327400" y="5461000"/>
          <p14:tracePt t="109200" x="3333750" y="5454650"/>
          <p14:tracePt t="109268" x="3340100" y="5454650"/>
          <p14:tracePt t="109296" x="3352800" y="5448300"/>
          <p14:tracePt t="109313" x="3359150" y="5448300"/>
          <p14:tracePt t="109329" x="3365500" y="5454650"/>
          <p14:tracePt t="109337" x="3371850" y="5454650"/>
          <p14:tracePt t="109345" x="3378200" y="5454650"/>
          <p14:tracePt t="109345" x="3390900" y="5454650"/>
          <p14:tracePt t="109360" x="3397250" y="5454650"/>
          <p14:tracePt t="109360" x="3403600" y="5454650"/>
          <p14:tracePt t="109377" x="3416300" y="5461000"/>
          <p14:tracePt t="109377" x="3422650" y="5461000"/>
          <p14:tracePt t="109393" x="3435350" y="5461000"/>
          <p14:tracePt t="109393" x="3448050" y="5461000"/>
          <p14:tracePt t="109410" x="3454400" y="5454650"/>
          <p14:tracePt t="109410" x="3460750" y="5454650"/>
          <p14:tracePt t="109427" x="3467100" y="5454650"/>
          <p14:tracePt t="109442" x="3473450" y="5448300"/>
          <p14:tracePt t="109459" x="3473450" y="5454650"/>
          <p14:tracePt t="109508" x="3467100" y="5461000"/>
          <p14:tracePt t="109524" x="3460750" y="5461000"/>
          <p14:tracePt t="109536" x="3454400" y="5467350"/>
          <p14:tracePt t="109561" x="3460750" y="5467350"/>
          <p14:tracePt t="109648" x="3460750" y="5473700"/>
          <p14:tracePt t="109765" x="3454400" y="5480050"/>
          <p14:tracePt t="109817" x="3448050" y="5486400"/>
          <p14:tracePt t="109889" x="3448050" y="5492750"/>
          <p14:tracePt t="109912" x="3441700" y="5499100"/>
          <p14:tracePt t="109944" x="3435350" y="5505450"/>
          <p14:tracePt t="109980" x="3429000" y="5511800"/>
          <p14:tracePt t="110008" x="3422650" y="5518150"/>
          <p14:tracePt t="110069" x="3422650" y="5524500"/>
          <p14:tracePt t="110248" x="3416300" y="5524500"/>
          <p14:tracePt t="110280" x="3409950" y="5518150"/>
          <p14:tracePt t="110340" x="3409950" y="5511800"/>
          <p14:tracePt t="110497" x="3416300" y="5505450"/>
          <p14:tracePt t="110520" x="3416300" y="5499100"/>
          <p14:tracePt t="110544" x="3422650" y="5492750"/>
          <p14:tracePt t="110557" x="3422650" y="5486400"/>
          <p14:tracePt t="110572" x="3422650" y="5480050"/>
          <p14:tracePt t="110605" x="3422650" y="5473700"/>
          <p14:tracePt t="110616" x="3422650" y="5467350"/>
          <p14:tracePt t="110632" x="3422650" y="5461000"/>
          <p14:tracePt t="110648" x="3422650" y="5448300"/>
          <p14:tracePt t="110665" x="3429000" y="5441950"/>
          <p14:tracePt t="110676" x="3429000" y="5435600"/>
          <p14:tracePt t="110685" x="3429000" y="5429250"/>
          <p14:tracePt t="110696" x="3435350" y="5422900"/>
          <p14:tracePt t="110696" x="3435350" y="5416550"/>
          <p14:tracePt t="110714" x="3435350" y="5403850"/>
          <p14:tracePt t="110714" x="3441700" y="5391150"/>
          <p14:tracePt t="110731" x="3448050" y="5384800"/>
          <p14:tracePt t="110731" x="3448050" y="5372100"/>
          <p14:tracePt t="110748" x="3448050" y="5365750"/>
          <p14:tracePt t="110748" x="3454400" y="5359400"/>
          <p14:tracePt t="110765" x="3454400" y="5353050"/>
          <p14:tracePt t="110765" x="3454400" y="5346700"/>
          <p14:tracePt t="110781" x="3460750" y="5340350"/>
          <p14:tracePt t="110781" x="3467100" y="5327650"/>
          <p14:tracePt t="110798" x="3467100" y="5321300"/>
          <p14:tracePt t="110798" x="3467100" y="5314950"/>
          <p14:tracePt t="110815" x="3473450" y="5308600"/>
          <p14:tracePt t="110830" x="3479800" y="5302250"/>
          <p14:tracePt t="110847" x="3486150" y="5295900"/>
          <p14:tracePt t="110864" x="3492500" y="5283200"/>
          <p14:tracePt t="110880" x="3498850" y="5283200"/>
          <p14:tracePt t="110897" x="3498850" y="5276850"/>
          <p14:tracePt t="110914" x="3505200" y="5283200"/>
          <p14:tracePt t="110930" x="3511550" y="5289550"/>
          <p14:tracePt t="110947" x="3517900" y="5295900"/>
          <p14:tracePt t="110947" x="3524250" y="5302250"/>
          <p14:tracePt t="110966" x="3524250" y="5308600"/>
          <p14:tracePt t="110966" x="3530600" y="5314950"/>
          <p14:tracePt t="110982" x="3536950" y="5321300"/>
          <p14:tracePt t="110997" x="3543300" y="5327650"/>
          <p14:tracePt t="110997" x="3549650" y="5334000"/>
          <p14:tracePt t="111017" x="3556000" y="5340350"/>
          <p14:tracePt t="111017" x="3562350" y="5340350"/>
          <p14:tracePt t="111032" x="3568700" y="5346700"/>
          <p14:tracePt t="111032" x="3568700" y="5353050"/>
          <p14:tracePt t="111049" x="3575050" y="5359400"/>
          <p14:tracePt t="111049" x="3581400" y="5359400"/>
          <p14:tracePt t="111066" x="3587750" y="5365750"/>
          <p14:tracePt t="111066" x="3594100" y="5372100"/>
          <p14:tracePt t="111082" x="3600450" y="5378450"/>
          <p14:tracePt t="111082" x="3613150" y="5391150"/>
          <p14:tracePt t="111099" x="3619500" y="5397500"/>
          <p14:tracePt t="111114" x="3619500" y="5403850"/>
          <p14:tracePt t="111131" x="3619500" y="5410200"/>
          <p14:tracePt t="111131" x="3619500" y="5416550"/>
          <p14:tracePt t="111150" x="3613150" y="5422900"/>
          <p14:tracePt t="111180" x="3613150" y="5429250"/>
          <p14:tracePt t="111196" x="3606800" y="5435600"/>
          <p14:tracePt t="111217" x="3600450" y="5435600"/>
          <p14:tracePt t="111240" x="3594100" y="5435600"/>
          <p14:tracePt t="111257" x="3587750" y="5435600"/>
          <p14:tracePt t="111269" x="3581400" y="5435600"/>
          <p14:tracePt t="111285" x="3575050" y="5441950"/>
          <p14:tracePt t="111301" x="3562350" y="5441950"/>
          <p14:tracePt t="111316" x="3556000" y="5441950"/>
          <p14:tracePt t="111328" x="3549650" y="5441950"/>
          <p14:tracePt t="111345" x="3543300" y="5441950"/>
          <p14:tracePt t="111360" x="3536950" y="5441950"/>
          <p14:tracePt t="111377" x="3530600" y="5441950"/>
          <p14:tracePt t="111388" x="3524250" y="5435600"/>
          <p14:tracePt t="111405" x="3524250" y="5429250"/>
          <p14:tracePt t="111457" x="3530600" y="5429250"/>
          <p14:tracePt t="111473" x="3543300" y="5422900"/>
          <p14:tracePt t="111489" x="3549650" y="5422900"/>
          <p14:tracePt t="111504" x="3556000" y="5422900"/>
          <p14:tracePt t="111509" x="3562350" y="5422900"/>
          <p14:tracePt t="111518" x="3568700" y="5422900"/>
          <p14:tracePt t="111533" x="3575050" y="5422900"/>
          <p14:tracePt t="111533" x="3581400" y="5429250"/>
          <p14:tracePt t="111550" x="3587750" y="5429250"/>
          <p14:tracePt t="111550" x="3594100" y="5429250"/>
          <p14:tracePt t="111550" x="3600450" y="5435600"/>
          <p14:tracePt t="111569" x="3613150" y="5441950"/>
          <p14:tracePt t="111592" x="3619500" y="5448300"/>
          <p14:tracePt t="111608" x="3619500" y="5454650"/>
          <p14:tracePt t="111624" x="3619500" y="5461000"/>
          <p14:tracePt t="111660" x="3613150" y="5461000"/>
          <p14:tracePt t="111685" x="3606800" y="5461000"/>
          <p14:tracePt t="111712" x="3600450" y="5461000"/>
          <p14:tracePt t="111728" x="3587750" y="5461000"/>
          <p14:tracePt t="111744" x="3581400" y="5461000"/>
          <p14:tracePt t="111756" x="3575050" y="5454650"/>
          <p14:tracePt t="111766" x="3568700" y="5454650"/>
          <p14:tracePt t="111766" x="3562350" y="5454650"/>
          <p14:tracePt t="111785" x="3556000" y="5448300"/>
          <p14:tracePt t="111800" x="3549650" y="5441950"/>
          <p14:tracePt t="111800" x="3536950" y="5435600"/>
          <p14:tracePt t="111818" x="3530600" y="5429250"/>
          <p14:tracePt t="111833" x="3524250" y="5422900"/>
          <p14:tracePt t="111850" x="3524250" y="5416550"/>
          <p14:tracePt t="111850" x="3517900" y="5410200"/>
          <p14:tracePt t="111869" x="3511550" y="5403850"/>
          <p14:tracePt t="111885" x="3511550" y="5391150"/>
          <p14:tracePt t="111901" x="3505200" y="5391150"/>
          <p14:tracePt t="111917" x="3498850" y="5384800"/>
          <p14:tracePt t="111934" x="3498850" y="5372100"/>
          <p14:tracePt t="111951" x="3498850" y="5365750"/>
          <p14:tracePt t="111968" x="3498850" y="5359400"/>
          <p14:tracePt t="111984" x="3498850" y="5353050"/>
          <p14:tracePt t="112001" x="3498850" y="5346700"/>
          <p14:tracePt t="112021" x="3505200" y="5346700"/>
          <p14:tracePt t="112034" x="3511550" y="5346700"/>
          <p14:tracePt t="112034" x="3517900" y="5346700"/>
          <p14:tracePt t="112052" x="3524250" y="5353050"/>
          <p14:tracePt t="112052" x="3530600" y="5359400"/>
          <p14:tracePt t="112069" x="3536950" y="5359400"/>
          <p14:tracePt t="112069" x="3543300" y="5365750"/>
          <p14:tracePt t="112085" x="3556000" y="5372100"/>
          <p14:tracePt t="112085" x="3562350" y="5378450"/>
          <p14:tracePt t="112102" x="3575050" y="5384800"/>
          <p14:tracePt t="112102" x="3594100" y="5391150"/>
          <p14:tracePt t="112119" x="3600450" y="5397500"/>
          <p14:tracePt t="112119" x="3606800" y="5403850"/>
          <p14:tracePt t="112136" x="3619500" y="5403850"/>
          <p14:tracePt t="112136" x="3625850" y="5403850"/>
          <p14:tracePt t="112153" x="3632200" y="5403850"/>
          <p14:tracePt t="112153" x="3644900" y="5410200"/>
          <p14:tracePt t="112170" x="3651250" y="5410200"/>
          <p14:tracePt t="112170" x="3657600" y="5410200"/>
          <p14:tracePt t="112187" x="3663950" y="5410200"/>
          <p14:tracePt t="112187" x="3670300" y="5410200"/>
          <p14:tracePt t="112203" x="3676650" y="5410200"/>
          <p14:tracePt t="112218" x="3683000" y="5410200"/>
          <p14:tracePt t="112235" x="3683000" y="5416550"/>
          <p14:tracePt t="112252" x="3676650" y="5422900"/>
          <p14:tracePt t="112269" x="3670300" y="5429250"/>
          <p14:tracePt t="112285" x="3663950" y="5429250"/>
          <p14:tracePt t="112285" x="3657600" y="5429250"/>
          <p14:tracePt t="112304" x="3651250" y="5435600"/>
          <p14:tracePt t="112318" x="3644900" y="5435600"/>
          <p14:tracePt t="112318" x="3632200" y="5435600"/>
          <p14:tracePt t="112337" x="3625850" y="5435600"/>
          <p14:tracePt t="112352" x="3619500" y="5435600"/>
          <p14:tracePt t="112352" x="3613150" y="5435600"/>
          <p14:tracePt t="112370" x="3606800" y="5435600"/>
          <p14:tracePt t="112385" x="3600450" y="5429250"/>
          <p14:tracePt t="112385" x="3594100" y="5429250"/>
          <p14:tracePt t="112385" x="3587750" y="5429250"/>
          <p14:tracePt t="112405" x="3575050" y="5429250"/>
          <p14:tracePt t="112405" x="3568700" y="5422900"/>
          <p14:tracePt t="112420" x="3562350" y="5422900"/>
          <p14:tracePt t="112420" x="3549650" y="5416550"/>
          <p14:tracePt t="112436" x="3543300" y="5416550"/>
          <p14:tracePt t="112436" x="3536950" y="5410200"/>
          <p14:tracePt t="112453" x="3524250" y="5410200"/>
          <p14:tracePt t="112453" x="3511550" y="5403850"/>
          <p14:tracePt t="112470" x="3498850" y="5403850"/>
          <p14:tracePt t="112493" x="3492500" y="5397500"/>
          <p14:tracePt t="112509" x="3492500" y="5391150"/>
          <p14:tracePt t="112528" x="3486150" y="5391150"/>
          <p14:tracePt t="112552" x="3486150" y="5397500"/>
          <p14:tracePt t="112636" x="3486150" y="5403850"/>
          <p14:tracePt t="112648" x="3479800" y="5410200"/>
          <p14:tracePt t="112665" x="3473450" y="5416550"/>
          <p14:tracePt t="112680" x="3467100" y="5422900"/>
          <p14:tracePt t="112716" x="3460750" y="5422900"/>
          <p14:tracePt t="112844" x="3454400" y="5429250"/>
          <p14:tracePt t="112896" x="3454400" y="5435600"/>
          <p14:tracePt t="112912" x="3448050" y="5441950"/>
          <p14:tracePt t="112936" x="3441700" y="5441950"/>
          <p14:tracePt t="112965" x="3441700" y="5435600"/>
          <p14:tracePt t="112996" x="3435350" y="5441950"/>
          <p14:tracePt t="113040" x="3429000" y="5441950"/>
          <p14:tracePt t="113065" x="3422650" y="5448300"/>
          <p14:tracePt t="113084" x="3416300" y="5448300"/>
          <p14:tracePt t="113136" x="3409950" y="5454650"/>
          <p14:tracePt t="113188" x="3403600" y="5454650"/>
          <p14:tracePt t="113280" x="3397250" y="5461000"/>
          <p14:tracePt t="113304" x="3390900" y="5461000"/>
          <p14:tracePt t="113332" x="3397250" y="5454650"/>
          <p14:tracePt t="113365" x="3403600" y="5454650"/>
          <p14:tracePt t="113369" x="3409950" y="5454650"/>
          <p14:tracePt t="113376" x="3416300" y="5448300"/>
          <p14:tracePt t="113388" x="3429000" y="5448300"/>
          <p14:tracePt t="113388" x="3435350" y="5448300"/>
          <p14:tracePt t="113406" x="3448050" y="5441950"/>
          <p14:tracePt t="113406" x="3460750" y="5441950"/>
          <p14:tracePt t="113406" x="3479800" y="5441950"/>
          <p14:tracePt t="113426" x="3492500" y="5448300"/>
          <p14:tracePt t="113426" x="3511550" y="5448300"/>
          <p14:tracePt t="113440" x="3530600" y="5448300"/>
          <p14:tracePt t="113440" x="3543300" y="5454650"/>
          <p14:tracePt t="113457" x="3562350" y="5454650"/>
          <p14:tracePt t="113457" x="3581400" y="5461000"/>
          <p14:tracePt t="113473" x="3594100" y="5461000"/>
          <p14:tracePt t="113473" x="3619500" y="5467350"/>
          <p14:tracePt t="113491" x="3625850" y="5467350"/>
          <p14:tracePt t="113491" x="3632200" y="5473700"/>
          <p14:tracePt t="113506" x="3638550" y="5473700"/>
          <p14:tracePt t="113524" x="3644900" y="5480050"/>
          <p14:tracePt t="113539" x="3638550" y="5486400"/>
          <p14:tracePt t="113539" x="3632200" y="5486400"/>
          <p14:tracePt t="113557" x="3625850" y="5492750"/>
          <p14:tracePt t="113557" x="3619500" y="5492750"/>
          <p14:tracePt t="113573" x="3613150" y="5499100"/>
          <p14:tracePt t="113573" x="3606800" y="5499100"/>
          <p14:tracePt t="113591" x="3600450" y="5499100"/>
          <p14:tracePt t="113591" x="3587750" y="5505450"/>
          <p14:tracePt t="113591" x="3581400" y="5505450"/>
          <p14:tracePt t="113609" x="3575050" y="5505450"/>
          <p14:tracePt t="113622" x="3562350" y="5511800"/>
          <p14:tracePt t="113622" x="3543300" y="5511800"/>
          <p14:tracePt t="113641" x="3536950" y="5511800"/>
          <p14:tracePt t="113641" x="3530600" y="5511800"/>
          <p14:tracePt t="113658" x="3517900" y="5511800"/>
          <p14:tracePt t="113658" x="3511550" y="5511800"/>
          <p14:tracePt t="113674" x="3505200" y="5511800"/>
          <p14:tracePt t="113674" x="3498850" y="5511800"/>
          <p14:tracePt t="113691" x="3492500" y="5505450"/>
          <p14:tracePt t="113706" x="3486150" y="5499100"/>
          <p14:tracePt t="113725" x="3486150" y="5486400"/>
          <p14:tracePt t="113725" x="3492500" y="5480050"/>
          <p14:tracePt t="113741" x="3505200" y="5473700"/>
          <p14:tracePt t="113741" x="3517900" y="5467350"/>
          <p14:tracePt t="113758" x="3530600" y="5467350"/>
          <p14:tracePt t="113758" x="3549650" y="5461000"/>
          <p14:tracePt t="113774" x="3575050" y="5461000"/>
          <p14:tracePt t="113774" x="3625850" y="5461000"/>
          <p14:tracePt t="113791" x="3651250" y="5461000"/>
          <p14:tracePt t="113791" x="3683000" y="5461000"/>
          <p14:tracePt t="113808" x="3708400" y="5461000"/>
          <p14:tracePt t="113808" x="3733800" y="5461000"/>
          <p14:tracePt t="113824" x="3759200" y="5461000"/>
          <p14:tracePt t="113824" x="3784600" y="5454650"/>
          <p14:tracePt t="113841" x="3803650" y="5454650"/>
          <p14:tracePt t="113841" x="3835400" y="5448300"/>
          <p14:tracePt t="113858" x="3848100" y="5448300"/>
          <p14:tracePt t="113858" x="3860800" y="5441950"/>
          <p14:tracePt t="113874" x="3867150" y="5441950"/>
          <p14:tracePt t="113890" x="3873500" y="5441950"/>
          <p14:tracePt t="113909" x="3867150" y="5448300"/>
          <p14:tracePt t="113909" x="3860800" y="5448300"/>
          <p14:tracePt t="113925" x="3848100" y="5454650"/>
          <p14:tracePt t="113925" x="3841750" y="5454650"/>
          <p14:tracePt t="113942" x="3835400" y="5461000"/>
          <p14:tracePt t="113942" x="3822700" y="5461000"/>
          <p14:tracePt t="113959" x="3810000" y="5467350"/>
          <p14:tracePt t="113959" x="3803650" y="5467350"/>
          <p14:tracePt t="113959" x="3790950" y="5467350"/>
          <p14:tracePt t="113977" x="3778250" y="5473700"/>
          <p14:tracePt t="113990" x="3765550" y="5473700"/>
          <p14:tracePt t="113990" x="3746500" y="5473700"/>
          <p14:tracePt t="114009" x="3733800" y="5473700"/>
          <p14:tracePt t="114009" x="3721100" y="5480050"/>
          <p14:tracePt t="114009" x="3708400" y="5480050"/>
          <p14:tracePt t="114029" x="3695700" y="5480050"/>
          <p14:tracePt t="114040" x="3683000" y="5480050"/>
          <p14:tracePt t="114040" x="3670300" y="5473700"/>
          <p14:tracePt t="114059" x="3663950" y="5473700"/>
          <p14:tracePt t="114059" x="3651250" y="5473700"/>
          <p14:tracePt t="114059" x="3638550" y="5473700"/>
          <p14:tracePt t="114078" x="3625850" y="5473700"/>
          <p14:tracePt t="114078" x="3613150" y="5473700"/>
          <p14:tracePt t="114092" x="3600450" y="5473700"/>
          <p14:tracePt t="114092" x="3587750" y="5467350"/>
          <p14:tracePt t="114109" x="3575050" y="5467350"/>
          <p14:tracePt t="114109" x="3568700" y="5467350"/>
          <p14:tracePt t="114125" x="3556000" y="5467350"/>
          <p14:tracePt t="114125" x="3549650" y="5467350"/>
          <p14:tracePt t="114142" x="3536950" y="5461000"/>
          <p14:tracePt t="114142" x="3524250" y="5461000"/>
          <p14:tracePt t="114159" x="3517900" y="5461000"/>
          <p14:tracePt t="114159" x="3511550" y="5461000"/>
          <p14:tracePt t="114176" x="3505200" y="5461000"/>
          <p14:tracePt t="114176" x="3505200" y="5454650"/>
          <p14:tracePt t="114193" x="3492500" y="5454650"/>
          <p14:tracePt t="114208" x="3486150" y="5448300"/>
          <p14:tracePt t="114240" x="3479800" y="5448300"/>
          <p14:tracePt t="114264" x="3473450" y="5441950"/>
          <p14:tracePt t="114276" x="3467100" y="5435600"/>
          <p14:tracePt t="114293" x="3460750" y="5429250"/>
          <p14:tracePt t="114301" x="3454400" y="5429250"/>
          <p14:tracePt t="114309" x="3441700" y="5422900"/>
          <p14:tracePt t="114309" x="3435350" y="5416550"/>
          <p14:tracePt t="114326" x="3422650" y="5410200"/>
          <p14:tracePt t="114326" x="3416300" y="5403850"/>
          <p14:tracePt t="114326" x="3403600" y="5397500"/>
          <p14:tracePt t="114346" x="3397250" y="5391150"/>
          <p14:tracePt t="114358" x="3384550" y="5384800"/>
          <p14:tracePt t="114358" x="3371850" y="5378450"/>
          <p14:tracePt t="114377" x="3365500" y="5372100"/>
          <p14:tracePt t="114377" x="3359150" y="5372100"/>
          <p14:tracePt t="114393" x="3352800" y="5365750"/>
          <p14:tracePt t="114408" x="3352800" y="5359400"/>
          <p14:tracePt t="114425" x="3352800" y="5353050"/>
          <p14:tracePt t="114442" x="3352800" y="5346700"/>
          <p14:tracePt t="114459" x="3359150" y="5340350"/>
          <p14:tracePt t="114475" x="3365500" y="5334000"/>
          <p14:tracePt t="114492" x="3371850" y="5327650"/>
          <p14:tracePt t="114492" x="3378200" y="5321300"/>
          <p14:tracePt t="114510" x="3384550" y="5327650"/>
          <p14:tracePt t="114510" x="3390900" y="5327650"/>
          <p14:tracePt t="114527" x="3403600" y="5334000"/>
          <p14:tracePt t="114527" x="3409950" y="5340350"/>
          <p14:tracePt t="114544" x="3422650" y="5353050"/>
          <p14:tracePt t="114544" x="3435350" y="5365750"/>
          <p14:tracePt t="114560" x="3454400" y="5378450"/>
          <p14:tracePt t="114560" x="3486150" y="5397500"/>
          <p14:tracePt t="114577" x="3498850" y="5403850"/>
          <p14:tracePt t="114577" x="3517900" y="5410200"/>
          <p14:tracePt t="114594" x="3536950" y="5416550"/>
          <p14:tracePt t="114594" x="3549650" y="5416550"/>
          <p14:tracePt t="114610" x="3568700" y="5416550"/>
          <p14:tracePt t="114610" x="3581400" y="5416550"/>
          <p14:tracePt t="114610" x="3600450" y="5410200"/>
          <p14:tracePt t="114629" x="3619500" y="5410200"/>
          <p14:tracePt t="114642" x="3632200" y="5410200"/>
          <p14:tracePt t="114642" x="3670300" y="5410200"/>
          <p14:tracePt t="114661" x="3689350" y="5403850"/>
          <p14:tracePt t="114661" x="3708400" y="5403850"/>
          <p14:tracePt t="114678" x="3721100" y="5403850"/>
          <p14:tracePt t="114678" x="3740150" y="5403850"/>
          <p14:tracePt t="114694" x="3752850" y="5403850"/>
          <p14:tracePt t="114694" x="3765550" y="5403850"/>
          <p14:tracePt t="114710" x="3778250" y="5397500"/>
          <p14:tracePt t="114710" x="3784600" y="5397500"/>
          <p14:tracePt t="114710" x="3797300" y="5397500"/>
          <p14:tracePt t="114730" x="3803650" y="5391150"/>
          <p14:tracePt t="114745" x="3810000" y="5384800"/>
          <p14:tracePt t="114759" x="3816350" y="5378450"/>
          <p14:tracePt t="114776" x="3822700" y="5372100"/>
          <p14:tracePt t="114793" x="3829050" y="5365750"/>
          <p14:tracePt t="114809" x="3822700" y="5365750"/>
          <p14:tracePt t="114848" x="3816350" y="5365750"/>
          <p14:tracePt t="114865" x="3810000" y="5365750"/>
          <p14:tracePt t="114876" x="3803650" y="5365750"/>
          <p14:tracePt t="114892" x="3797300" y="5365750"/>
          <p14:tracePt t="114908" x="3790950" y="5365750"/>
          <p14:tracePt t="114924" x="3784600" y="5359400"/>
          <p14:tracePt t="114937" x="3778250" y="5359400"/>
          <p14:tracePt t="114952" x="3771900" y="5359400"/>
          <p14:tracePt t="114961" x="3765550" y="5359400"/>
          <p14:tracePt t="114961" x="3759200" y="5359400"/>
          <p14:tracePt t="114978" x="3752850" y="5359400"/>
          <p14:tracePt t="114978" x="3746500" y="5359400"/>
          <p14:tracePt t="114978" x="3740150" y="5359400"/>
          <p14:tracePt t="114997" x="3733800" y="5359400"/>
          <p14:tracePt t="115010" x="3727450" y="5365750"/>
          <p14:tracePt t="115010" x="3708400" y="5365750"/>
          <p14:tracePt t="115030" x="3702050" y="5365750"/>
          <p14:tracePt t="115044" x="3689350" y="5372100"/>
          <p14:tracePt t="115060" x="3695700" y="5372100"/>
          <p14:tracePt t="115089" x="3702050" y="5372100"/>
          <p14:tracePt t="115104" x="3714750" y="5372100"/>
          <p14:tracePt t="115117" x="3721100" y="5372100"/>
          <p14:tracePt t="115133" x="3727450" y="5372100"/>
          <p14:tracePt t="115144" x="3733800" y="5372100"/>
          <p14:tracePt t="115144" x="3740150" y="5372100"/>
          <p14:tracePt t="115162" x="3746500" y="5372100"/>
          <p14:tracePt t="115162" x="3759200" y="5372100"/>
          <p14:tracePt t="115179" x="3771900" y="5378450"/>
          <p14:tracePt t="115200" x="3765550" y="5384800"/>
          <p14:tracePt t="115268" x="3759200" y="5384800"/>
          <p14:tracePt t="115285" x="3752850" y="5391150"/>
          <p14:tracePt t="115297" x="3746500" y="5391150"/>
          <p14:tracePt t="115304" x="3740150" y="5397500"/>
          <p14:tracePt t="115313" x="3733800" y="5397500"/>
          <p14:tracePt t="115313" x="3721100" y="5403850"/>
          <p14:tracePt t="115329" x="3714750" y="5403850"/>
          <p14:tracePt t="115329" x="3702050" y="5410200"/>
          <p14:tracePt t="115346" x="3689350" y="5410200"/>
          <p14:tracePt t="115346" x="3676650" y="5416550"/>
          <p14:tracePt t="115362" x="3657600" y="5416550"/>
          <p14:tracePt t="115362" x="3644900" y="5422900"/>
          <p14:tracePt t="115362" x="3632200" y="5422900"/>
          <p14:tracePt t="115382" x="3613150" y="5422900"/>
          <p14:tracePt t="115382" x="3600450" y="5429250"/>
          <p14:tracePt t="115397" x="3587750" y="5429250"/>
          <p14:tracePt t="115397" x="3575050" y="5429250"/>
          <p14:tracePt t="115413" x="3562350" y="5429250"/>
          <p14:tracePt t="115413" x="3549650" y="5422900"/>
          <p14:tracePt t="115430" x="3543300" y="5422900"/>
          <p14:tracePt t="115430" x="3536950" y="5422900"/>
          <p14:tracePt t="115446" x="3530600" y="5422900"/>
          <p14:tracePt t="115462" x="3536950" y="5416550"/>
          <p14:tracePt t="115478" x="3549650" y="5410200"/>
          <p14:tracePt t="115478" x="3556000" y="5410200"/>
          <p14:tracePt t="115496" x="3568700" y="5403850"/>
          <p14:tracePt t="115496" x="3581400" y="5403850"/>
          <p14:tracePt t="115513" x="3587750" y="5403850"/>
          <p14:tracePt t="115513" x="3619500" y="5403850"/>
          <p14:tracePt t="115531" x="3632200" y="5403850"/>
          <p14:tracePt t="115531" x="3644900" y="5403850"/>
          <p14:tracePt t="115547" x="3657600" y="5403850"/>
          <p14:tracePt t="115547" x="3676650" y="5403850"/>
          <p14:tracePt t="115564" x="3689350" y="5403850"/>
          <p14:tracePt t="115564" x="3702050" y="5403850"/>
          <p14:tracePt t="115580" x="3714750" y="5403850"/>
          <p14:tracePt t="115580" x="3733800" y="5403850"/>
          <p14:tracePt t="115597" x="3740150" y="5403850"/>
          <p14:tracePt t="115597" x="3746500" y="5403850"/>
          <p14:tracePt t="115614" x="3752850" y="5403850"/>
          <p14:tracePt t="115614" x="3759200" y="5403850"/>
          <p14:tracePt t="115630" x="3765550" y="5403850"/>
          <p14:tracePt t="115645" x="3759200" y="5410200"/>
          <p14:tracePt t="115680" x="3752850" y="5410200"/>
          <p14:tracePt t="115696" x="3746500" y="5410200"/>
          <p14:tracePt t="115704" x="3740150" y="5416550"/>
          <p14:tracePt t="115717" x="3727450" y="5416550"/>
          <p14:tracePt t="115733" x="3721100" y="5416550"/>
          <p14:tracePt t="115749" x="3714750" y="5416550"/>
          <p14:tracePt t="115766" x="3702050" y="5416550"/>
          <p14:tracePt t="115800" x="3708400" y="5416550"/>
          <p14:tracePt t="115868" x="3714750" y="5416550"/>
          <p14:tracePt t="115884" x="3721100" y="5416550"/>
          <p14:tracePt t="115889" x="3727450" y="5416550"/>
          <p14:tracePt t="115897" x="3733800" y="5416550"/>
          <p14:tracePt t="115897" x="3740150" y="5416550"/>
          <p14:tracePt t="115914" x="3746500" y="5416550"/>
          <p14:tracePt t="115914" x="3752850" y="5416550"/>
          <p14:tracePt t="115931" x="3759200" y="5416550"/>
          <p14:tracePt t="115931" x="3778250" y="5416550"/>
          <p14:tracePt t="115950" x="3784600" y="5416550"/>
          <p14:tracePt t="115950" x="3797300" y="5416550"/>
          <p14:tracePt t="115966" x="3803650" y="5416550"/>
          <p14:tracePt t="115966" x="3816350" y="5422900"/>
          <p14:tracePt t="115982" x="3822700" y="5422900"/>
          <p14:tracePt t="115982" x="3835400" y="5422900"/>
          <p14:tracePt t="115998" x="3841750" y="5422900"/>
          <p14:tracePt t="115998" x="3848100" y="5429250"/>
          <p14:tracePt t="116018" x="3854450" y="5429250"/>
          <p14:tracePt t="116030" x="3860800" y="5429250"/>
          <p14:tracePt t="116049" x="3854450" y="5429250"/>
          <p14:tracePt t="116093" x="3848100" y="5435600"/>
          <p14:tracePt t="116108" x="3841750" y="5435600"/>
          <p14:tracePt t="116124" x="3835400" y="5435600"/>
          <p14:tracePt t="116136" x="3829050" y="5435600"/>
          <p14:tracePt t="116152" x="3822700" y="5435600"/>
          <p14:tracePt t="116169" x="3816350" y="5429250"/>
          <p14:tracePt t="116189" x="3810000" y="5429250"/>
          <p14:tracePt t="116221" x="3803650" y="5429250"/>
          <p14:tracePt t="116236" x="3797300" y="5435600"/>
          <p14:tracePt t="116249" x="3790950" y="5435600"/>
          <p14:tracePt t="116265" x="3784600" y="5435600"/>
          <p14:tracePt t="116280" x="3778250" y="5435600"/>
          <p14:tracePt t="116296" x="3771900" y="5441950"/>
          <p14:tracePt t="116308" x="3765550" y="5441950"/>
          <p14:tracePt t="116333" x="3759200" y="5441950"/>
          <p14:tracePt t="116349" x="3752850" y="5441950"/>
          <p14:tracePt t="116364" x="3740150" y="5441950"/>
          <p14:tracePt t="116377" x="3733800" y="5448300"/>
          <p14:tracePt t="116393" x="3727450" y="5448300"/>
          <p14:tracePt t="116401" x="3721100" y="5448300"/>
          <p14:tracePt t="116415" x="3714750" y="5454650"/>
          <p14:tracePt t="116432" x="3702050" y="5454650"/>
          <p14:tracePt t="116448" x="3695700" y="5454650"/>
          <p14:tracePt t="116448" x="3689350" y="5454650"/>
          <p14:tracePt t="116467" x="3683000" y="5448300"/>
          <p14:tracePt t="116482" x="3670300" y="5448300"/>
          <p14:tracePt t="116498" x="3663950" y="5448300"/>
          <p14:tracePt t="116668" x="3657600" y="5448300"/>
          <p14:tracePt t="116760" x="3651250" y="5441950"/>
          <p14:tracePt t="116796" x="3644900" y="5435600"/>
          <p14:tracePt t="116820" x="3638550" y="5435600"/>
          <p14:tracePt t="116836" x="3632200" y="5429250"/>
          <p14:tracePt t="116856" x="3638550" y="5422900"/>
          <p14:tracePt t="116889" x="3644900" y="5429250"/>
          <p14:tracePt t="116896" x="3651250" y="5429250"/>
          <p14:tracePt t="116905" x="3663950" y="5435600"/>
          <p14:tracePt t="116905" x="3670300" y="5441950"/>
          <p14:tracePt t="116918" x="3683000" y="5448300"/>
          <p14:tracePt t="116918" x="3702050" y="5454650"/>
          <p14:tracePt t="116935" x="3714750" y="5461000"/>
          <p14:tracePt t="116935" x="3727450" y="5467350"/>
          <p14:tracePt t="116951" x="3746500" y="5473700"/>
          <p14:tracePt t="116951" x="3778250" y="5486400"/>
          <p14:tracePt t="116970" x="3797300" y="5486400"/>
          <p14:tracePt t="116970" x="3810000" y="5492750"/>
          <p14:tracePt t="116985" x="3822700" y="5492750"/>
          <p14:tracePt t="116985" x="3835400" y="5492750"/>
          <p14:tracePt t="117001" x="3848100" y="5499100"/>
          <p14:tracePt t="117001" x="3860800" y="5499100"/>
          <p14:tracePt t="117020" x="3867150" y="5499100"/>
          <p14:tracePt t="117020" x="3879850" y="5492750"/>
          <p14:tracePt t="117035" x="3886200" y="5492750"/>
          <p14:tracePt t="117035" x="3892550" y="5492750"/>
          <p14:tracePt t="117035" x="3898900" y="5486400"/>
          <p14:tracePt t="117054" x="3905250" y="5486400"/>
          <p14:tracePt t="117067" x="3911600" y="5486400"/>
          <p14:tracePt t="117084" x="3905250" y="5480050"/>
          <p14:tracePt t="117128" x="3898900" y="5486400"/>
          <p14:tracePt t="117148" x="3892550" y="5486400"/>
          <p14:tracePt t="117173" x="3905250" y="5480050"/>
          <p14:tracePt t="117232" x="3905250" y="5473700"/>
          <p14:tracePt t="117240" x="3911600" y="5473700"/>
          <p14:tracePt t="117251" x="3917950" y="5467350"/>
          <p14:tracePt t="117251" x="3930650" y="5461000"/>
          <p14:tracePt t="117269" x="3937000" y="5461000"/>
          <p14:tracePt t="117285" x="3943350" y="5454650"/>
          <p14:tracePt t="117285" x="3949700" y="5454650"/>
          <p14:tracePt t="117303" x="3956050" y="5454650"/>
          <p14:tracePt t="117303" x="3962400" y="5454650"/>
          <p14:tracePt t="117319" x="3968750" y="5454650"/>
          <p14:tracePt t="117334" x="3975100" y="5454650"/>
          <p14:tracePt t="117352" x="3981450" y="5454650"/>
          <p14:tracePt t="117368" x="3981450" y="5461000"/>
          <p14:tracePt t="117412" x="3975100" y="5467350"/>
          <p14:tracePt t="117456" x="3981450" y="5473700"/>
          <p14:tracePt t="117489" x="3981450" y="5480050"/>
          <p14:tracePt t="117524" x="3987800" y="5480050"/>
          <p14:tracePt t="117565" x="3981450" y="5486400"/>
          <p14:tracePt t="117592" x="3981450" y="5492750"/>
          <p14:tracePt t="117625" x="3987800" y="5499100"/>
          <p14:tracePt t="117668" x="3994150" y="5499100"/>
          <p14:tracePt t="117697" x="4000500" y="5499100"/>
          <p14:tracePt t="117748" x="4006850" y="5492750"/>
          <p14:tracePt t="117788" x="4006850" y="5486400"/>
          <p14:tracePt t="117816" x="4006850" y="5480050"/>
          <p14:tracePt t="117832" x="4000500" y="5473700"/>
          <p14:tracePt t="117849" x="4000500" y="5467350"/>
          <p14:tracePt t="117884" x="3994150" y="5461000"/>
          <p14:tracePt t="117901" x="3981450" y="5454650"/>
          <p14:tracePt t="117916" x="3975100" y="5454650"/>
          <p14:tracePt t="117929" x="3968750" y="5448300"/>
          <p14:tracePt t="117937" x="3962400" y="5448300"/>
          <p14:tracePt t="117937" x="3956050" y="5448300"/>
          <p14:tracePt t="117954" x="3943350" y="5441950"/>
          <p14:tracePt t="117954" x="3937000" y="5441950"/>
          <p14:tracePt t="117972" x="3930650" y="5435600"/>
          <p14:tracePt t="117972" x="3911600" y="5429250"/>
          <p14:tracePt t="117990" x="3898900" y="5422900"/>
          <p14:tracePt t="117990" x="3892550" y="5416550"/>
          <p14:tracePt t="118005" x="3886200" y="5410200"/>
          <p14:tracePt t="118005" x="3873500" y="5403850"/>
          <p14:tracePt t="118023" x="3867150" y="5397500"/>
          <p14:tracePt t="118023" x="3860800" y="5391150"/>
          <p14:tracePt t="118039" x="3854450" y="5384800"/>
          <p14:tracePt t="118039" x="3848100" y="5378450"/>
          <p14:tracePt t="118039" x="3841750" y="5372100"/>
          <p14:tracePt t="118057" x="3841750" y="5365750"/>
          <p14:tracePt t="118070" x="3835400" y="5359400"/>
          <p14:tracePt t="118070" x="3829050" y="5353050"/>
          <p14:tracePt t="118089" x="3829050" y="5346700"/>
          <p14:tracePt t="118105" x="3822700" y="5346700"/>
          <p14:tracePt t="118125" x="3810000" y="5346700"/>
          <p14:tracePt t="118141" x="3797300" y="5346700"/>
          <p14:tracePt t="118157" x="3790950" y="5346700"/>
          <p14:tracePt t="118157" x="3784600" y="5346700"/>
          <p14:tracePt t="118172" x="3778250" y="5346700"/>
          <p14:tracePt t="118172" x="3771900" y="5346700"/>
          <p14:tracePt t="118189" x="3759200" y="5346700"/>
          <p14:tracePt t="118189" x="3752850" y="5346700"/>
          <p14:tracePt t="118206" x="3746500" y="5346700"/>
          <p14:tracePt t="118206" x="3740150" y="5346700"/>
          <p14:tracePt t="118222" x="3733800" y="5346700"/>
          <p14:tracePt t="118222" x="3727450" y="5346700"/>
          <p14:tracePt t="118239" x="3721100" y="5346700"/>
          <p14:tracePt t="118254" x="3721100" y="5340350"/>
          <p14:tracePt t="118284" x="3727450" y="5340350"/>
          <p14:tracePt t="118297" x="3733800" y="5334000"/>
          <p14:tracePt t="118313" x="3740150" y="5334000"/>
          <p14:tracePt t="118328" x="3740150" y="5340350"/>
          <p14:tracePt t="118372" x="3733800" y="5340350"/>
          <p14:tracePt t="118389" x="3727450" y="5346700"/>
          <p14:tracePt t="118404" x="3721100" y="5346700"/>
          <p14:tracePt t="118409" x="3714750" y="5346700"/>
          <p14:tracePt t="118421" x="3708400" y="5353050"/>
          <p14:tracePt t="118421" x="3702050" y="5353050"/>
          <p14:tracePt t="118421" x="3695700" y="5353050"/>
          <p14:tracePt t="118441" x="3689350" y="5353050"/>
          <p14:tracePt t="118441" x="3683000" y="5353050"/>
          <p14:tracePt t="118456" x="3676650" y="5353050"/>
          <p14:tracePt t="118471" x="3670300" y="5346700"/>
          <p14:tracePt t="118488" x="3670300" y="5340350"/>
          <p14:tracePt t="118488" x="3676650" y="5334000"/>
          <p14:tracePt t="118506" x="3676650" y="5327650"/>
          <p14:tracePt t="118506" x="3683000" y="5321300"/>
          <p14:tracePt t="118506" x="3689350" y="5314950"/>
          <p14:tracePt t="118526" x="3702050" y="5308600"/>
          <p14:tracePt t="118526" x="3708400" y="5302250"/>
          <p14:tracePt t="118539" x="3721100" y="5289550"/>
          <p14:tracePt t="118539" x="3733800" y="5283200"/>
          <p14:tracePt t="118557" x="3740150" y="5276850"/>
          <p14:tracePt t="118557" x="3752850" y="5264150"/>
          <p14:tracePt t="118573" x="3765550" y="5257800"/>
          <p14:tracePt t="118573" x="3790950" y="5245100"/>
          <p14:tracePt t="118590" x="3810000" y="5238750"/>
          <p14:tracePt t="118590" x="3822700" y="5238750"/>
          <p14:tracePt t="118607" x="3835400" y="5232400"/>
          <p14:tracePt t="118607" x="3854450" y="5232400"/>
          <p14:tracePt t="118624" x="3867150" y="5232400"/>
          <p14:tracePt t="118624" x="3879850" y="5238750"/>
          <p14:tracePt t="118640" x="3898900" y="5238750"/>
          <p14:tracePt t="118640" x="3924300" y="5245100"/>
          <p14:tracePt t="118657" x="3943350" y="5245100"/>
          <p14:tracePt t="118657" x="3962400" y="5251450"/>
          <p14:tracePt t="118674" x="3981450" y="5251450"/>
          <p14:tracePt t="118674" x="4000500" y="5245100"/>
          <p14:tracePt t="118691" x="4019550" y="5245100"/>
          <p14:tracePt t="118691" x="4044950" y="5245100"/>
          <p14:tracePt t="118691" x="4064000" y="5238750"/>
          <p14:tracePt t="118709" x="4089400" y="5238750"/>
          <p14:tracePt t="118722" x="4114800" y="5232400"/>
          <p14:tracePt t="118722" x="4165600" y="5226050"/>
          <p14:tracePt t="118741" x="4197350" y="5226050"/>
          <p14:tracePt t="118741" x="4222750" y="5226050"/>
          <p14:tracePt t="118757" x="4248150" y="5226050"/>
          <p14:tracePt t="118757" x="4279900" y="5226050"/>
          <p14:tracePt t="118774" x="4311650" y="5226050"/>
          <p14:tracePt t="118774" x="4343400" y="5226050"/>
          <p14:tracePt t="118774" x="4375150" y="5226050"/>
          <p14:tracePt t="118793" x="4406900" y="5226050"/>
          <p14:tracePt t="118806" x="4438650" y="5226050"/>
          <p14:tracePt t="118806" x="4502150" y="5226050"/>
          <p14:tracePt t="118825" x="4527550" y="5226050"/>
          <p14:tracePt t="118825" x="4552950" y="5226050"/>
          <p14:tracePt t="118841" x="4578350" y="5226050"/>
          <p14:tracePt t="118841" x="4597400" y="5226050"/>
          <p14:tracePt t="118857" x="4622800" y="5232400"/>
          <p14:tracePt t="118857" x="4641850" y="5232400"/>
          <p14:tracePt t="118874" x="4654550" y="5238750"/>
          <p14:tracePt t="118874" x="4679950" y="5245100"/>
          <p14:tracePt t="118891" x="4692650" y="5251450"/>
          <p14:tracePt t="118891" x="4699000" y="5257800"/>
          <p14:tracePt t="118908" x="4699000" y="5264150"/>
          <p14:tracePt t="118923" x="4692650" y="5264150"/>
          <p14:tracePt t="118940" x="4686300" y="5270500"/>
          <p14:tracePt t="118940" x="4679950" y="5270500"/>
          <p14:tracePt t="118958" x="4673600" y="5276850"/>
          <p14:tracePt t="118973" x="4660900" y="5276850"/>
          <p14:tracePt t="118990" x="4654550" y="5276850"/>
          <p14:tracePt t="119006" x="4648200" y="5276850"/>
          <p14:tracePt t="119041" x="4641850" y="5283200"/>
          <p14:tracePt t="119056" x="4629150" y="5283200"/>
          <p14:tracePt t="119068" x="4622800" y="5289550"/>
          <p14:tracePt t="119084" x="4616450" y="5289550"/>
          <p14:tracePt t="119093" x="4610100" y="5289550"/>
          <p14:tracePt t="119093" x="4603750" y="5295900"/>
          <p14:tracePt t="119109" x="4597400" y="5295900"/>
          <p14:tracePt t="119109" x="4591050" y="5295900"/>
          <p14:tracePt t="119125" x="4584700" y="5302250"/>
          <p14:tracePt t="119125" x="4578350" y="5302250"/>
          <p14:tracePt t="119142" x="4565650" y="5308600"/>
          <p14:tracePt t="119142" x="4559300" y="5308600"/>
          <p14:tracePt t="119159" x="4546600" y="5308600"/>
          <p14:tracePt t="119159" x="4540250" y="5314950"/>
          <p14:tracePt t="119175" x="4527550" y="5314950"/>
          <p14:tracePt t="119175" x="4508500" y="5321300"/>
          <p14:tracePt t="119192" x="4502150" y="5321300"/>
          <p14:tracePt t="119192" x="4489450" y="5327650"/>
          <p14:tracePt t="119209" x="4483100" y="5327650"/>
          <p14:tracePt t="119209" x="4470400" y="5327650"/>
          <p14:tracePt t="119226" x="4464050" y="5327650"/>
          <p14:tracePt t="119226" x="4457700" y="5327650"/>
          <p14:tracePt t="119242" x="4451350" y="5334000"/>
          <p14:tracePt t="119242" x="4445000" y="5327650"/>
          <p14:tracePt t="119259" x="4438650" y="5327650"/>
          <p14:tracePt t="119274" x="4438650" y="5321300"/>
          <p14:tracePt t="119291" x="4445000" y="5314950"/>
          <p14:tracePt t="119291" x="4451350" y="5308600"/>
          <p14:tracePt t="119309" x="4457700" y="5302250"/>
          <p14:tracePt t="119325" x="4464050" y="5295900"/>
          <p14:tracePt t="119341" x="4470400" y="5295900"/>
          <p14:tracePt t="119358" x="4483100" y="5295900"/>
          <p14:tracePt t="119374" x="4483100" y="5302250"/>
          <p14:tracePt t="119393" x="4483100" y="5308600"/>
          <p14:tracePt t="119409" x="4483100" y="5314950"/>
          <p14:tracePt t="119425" x="4483100" y="5321300"/>
          <p14:tracePt t="119441" x="4476750" y="5334000"/>
          <p14:tracePt t="119458" x="4476750" y="5340350"/>
          <p14:tracePt t="119475" x="4470400" y="5346700"/>
          <p14:tracePt t="119492" x="4470400" y="5353050"/>
          <p14:tracePt t="119508" x="4464050" y="5359400"/>
          <p14:tracePt t="119526" x="4457700" y="5359400"/>
          <p14:tracePt t="119542" x="4445000" y="5365750"/>
          <p14:tracePt t="119542" x="4432300" y="5365750"/>
          <p14:tracePt t="119560" x="4425950" y="5365750"/>
          <p14:tracePt t="119560" x="4419600" y="5372100"/>
          <p14:tracePt t="119577" x="4413250" y="5372100"/>
          <p14:tracePt t="119577" x="4400550" y="5372100"/>
          <p14:tracePt t="119593" x="4387850" y="5378450"/>
          <p14:tracePt t="119593" x="4362450" y="5384800"/>
          <p14:tracePt t="119610" x="4349750" y="5384800"/>
          <p14:tracePt t="119610" x="4337050" y="5384800"/>
          <p14:tracePt t="119627" x="4324350" y="5391150"/>
          <p14:tracePt t="119627" x="4305300" y="5391150"/>
          <p14:tracePt t="119643" x="4292600" y="5397500"/>
          <p14:tracePt t="119643" x="4279900" y="5397500"/>
          <p14:tracePt t="119660" x="4260850" y="5397500"/>
          <p14:tracePt t="119660" x="4235450" y="5403850"/>
          <p14:tracePt t="119677" x="4222750" y="5403850"/>
          <p14:tracePt t="119677" x="4203700" y="5410200"/>
          <p14:tracePt t="119694" x="4191000" y="5410200"/>
          <p14:tracePt t="119694" x="4178300" y="5410200"/>
          <p14:tracePt t="119711" x="4165600" y="5416550"/>
          <p14:tracePt t="119711" x="4152900" y="5416550"/>
          <p14:tracePt t="119711" x="4133850" y="5416550"/>
          <p14:tracePt t="119729" x="4121150" y="5416550"/>
          <p14:tracePt t="119742" x="4108450" y="5416550"/>
          <p14:tracePt t="119742" x="4083050" y="5416550"/>
          <p14:tracePt t="119761" x="4070350" y="5416550"/>
          <p14:tracePt t="119761" x="4064000" y="5416550"/>
          <p14:tracePt t="119777" x="4051300" y="5416550"/>
          <p14:tracePt t="119777" x="4044950" y="5422900"/>
          <p14:tracePt t="119793" x="4038600" y="5422900"/>
          <p14:tracePt t="119793" x="4032250" y="5422900"/>
          <p14:tracePt t="119811" x="4025900" y="5429250"/>
          <p14:tracePt t="119826" x="4019550" y="5429250"/>
          <p14:tracePt t="119844" x="4013200" y="5435600"/>
          <p14:tracePt t="119859" x="4019550" y="5429250"/>
          <p14:tracePt t="119908" x="4025900" y="5422900"/>
          <p14:tracePt t="119932" x="4032250" y="5416550"/>
          <p14:tracePt t="119957" x="4032250" y="5410200"/>
          <p14:tracePt t="119968" x="4038600" y="5410200"/>
          <p14:tracePt t="119984" x="4044950" y="5410200"/>
          <p14:tracePt t="120000" x="4051300" y="5403850"/>
          <p14:tracePt t="120016" x="4064000" y="5403850"/>
          <p14:tracePt t="120029" x="4070350" y="5403850"/>
          <p14:tracePt t="120045" x="4076700" y="5403850"/>
          <p14:tracePt t="120045" x="4083050" y="5397500"/>
          <p14:tracePt t="120061" x="4089400" y="5397500"/>
          <p14:tracePt t="120061" x="4095750" y="5397500"/>
          <p14:tracePt t="120079" x="4102100" y="5397500"/>
          <p14:tracePt t="120079" x="4108450" y="5397500"/>
          <p14:tracePt t="120079" x="4121150" y="5391150"/>
          <p14:tracePt t="120097" x="4127500" y="5391150"/>
          <p14:tracePt t="120110" x="4133850" y="5391150"/>
          <p14:tracePt t="120110" x="4152900" y="5391150"/>
          <p14:tracePt t="120129" x="4159250" y="5391150"/>
          <p14:tracePt t="120129" x="4171950" y="5391150"/>
          <p14:tracePt t="120146" x="4178300" y="5384800"/>
          <p14:tracePt t="120146" x="4191000" y="5384800"/>
          <p14:tracePt t="120162" x="4197350" y="5384800"/>
          <p14:tracePt t="120162" x="4203700" y="5384800"/>
          <p14:tracePt t="120179" x="4216400" y="5384800"/>
          <p14:tracePt t="120179" x="4222750" y="5378450"/>
          <p14:tracePt t="120179" x="4229100" y="5378450"/>
          <p14:tracePt t="120197" x="4235450" y="5378450"/>
          <p14:tracePt t="120197" x="4241800" y="5378450"/>
          <p14:tracePt t="120212" x="4248150" y="5378450"/>
          <p14:tracePt t="120212" x="4260850" y="5378450"/>
          <p14:tracePt t="120229" x="4267200" y="5378450"/>
          <p14:tracePt t="120229" x="4273550" y="5372100"/>
          <p14:tracePt t="120245" x="4279900" y="5372100"/>
          <p14:tracePt t="120245" x="4292600" y="5372100"/>
          <p14:tracePt t="120262" x="4298950" y="5372100"/>
          <p14:tracePt t="120262" x="4318000" y="5372100"/>
          <p14:tracePt t="120278" x="4330700" y="5372100"/>
          <p14:tracePt t="120278" x="4337050" y="5365750"/>
          <p14:tracePt t="120296" x="4349750" y="5365750"/>
          <p14:tracePt t="120296" x="4362450" y="5365750"/>
          <p14:tracePt t="120313" x="4368800" y="5365750"/>
          <p14:tracePt t="120313" x="4394200" y="5365750"/>
          <p14:tracePt t="120329" x="4413250" y="5365750"/>
          <p14:tracePt t="120329" x="4425950" y="5365750"/>
          <p14:tracePt t="120346" x="4445000" y="5365750"/>
          <p14:tracePt t="120346" x="4464050" y="5365750"/>
          <p14:tracePt t="120362" x="4476750" y="5365750"/>
          <p14:tracePt t="120362" x="4502150" y="5365750"/>
          <p14:tracePt t="120379" x="4521200" y="5372100"/>
          <p14:tracePt t="120379" x="4559300" y="5372100"/>
          <p14:tracePt t="120398" x="4578350" y="5372100"/>
          <p14:tracePt t="120398" x="4597400" y="5372100"/>
          <p14:tracePt t="120413" x="4616450" y="5372100"/>
          <p14:tracePt t="120413" x="4635500" y="5372100"/>
          <p14:tracePt t="120429" x="4654550" y="5365750"/>
          <p14:tracePt t="120429" x="4673600" y="5365750"/>
          <p14:tracePt t="120446" x="4692650" y="5365750"/>
          <p14:tracePt t="120446" x="4711700" y="5365750"/>
          <p14:tracePt t="120446" x="4724400" y="5365750"/>
          <p14:tracePt t="120466" x="4737100" y="5359400"/>
          <p14:tracePt t="120478" x="4749800" y="5359400"/>
          <p14:tracePt t="120478" x="4762500" y="5346700"/>
          <p14:tracePt t="120497" x="4768850" y="5346700"/>
          <p14:tracePt t="120512" x="4775200" y="5340350"/>
          <p14:tracePt t="120529" x="4768850" y="5334000"/>
          <p14:tracePt t="120545" x="4762500" y="5327650"/>
          <p14:tracePt t="120545" x="4756150" y="5327650"/>
          <p14:tracePt t="120565" x="4749800" y="5327650"/>
          <p14:tracePt t="120565" x="4743450" y="5321300"/>
          <p14:tracePt t="120580" x="4737100" y="5321300"/>
          <p14:tracePt t="120580" x="4730750" y="5321300"/>
          <p14:tracePt t="120597" x="4724400" y="5321300"/>
          <p14:tracePt t="120597" x="4724400" y="5314950"/>
          <p14:tracePt t="120613" x="4718050" y="5314950"/>
          <p14:tracePt t="120613" x="4705350" y="5308600"/>
          <p14:tracePt t="120630" x="4699000" y="5308600"/>
          <p14:tracePt t="120645" x="4692650" y="5308600"/>
          <p14:tracePt t="120645" x="4686300" y="5308600"/>
          <p14:tracePt t="120664" x="4673600" y="5308600"/>
          <p14:tracePt t="120664" x="4667250" y="5302250"/>
          <p14:tracePt t="120680" x="4660900" y="5302250"/>
          <p14:tracePt t="120680" x="4648200" y="5302250"/>
          <p14:tracePt t="120697" x="4635500" y="5295900"/>
          <p14:tracePt t="120697" x="4629150" y="5295900"/>
          <p14:tracePt t="120714" x="4622800" y="5295900"/>
          <p14:tracePt t="120714" x="4616450" y="5289550"/>
          <p14:tracePt t="120731" x="4603750" y="5289550"/>
          <p14:tracePt t="120731" x="4597400" y="5283200"/>
          <p14:tracePt t="120731" x="4584700" y="5283200"/>
          <p14:tracePt t="120749" x="4572000" y="5276850"/>
          <p14:tracePt t="120762" x="4559300" y="5270500"/>
          <p14:tracePt t="120762" x="4521200" y="5264150"/>
          <p14:tracePt t="120781" x="4495800" y="5257800"/>
          <p14:tracePt t="120781" x="4470400" y="5251450"/>
          <p14:tracePt t="120798" x="4445000" y="5245100"/>
          <p14:tracePt t="120798" x="4419600" y="5245100"/>
          <p14:tracePt t="120814" x="4394200" y="5238750"/>
          <p14:tracePt t="120814" x="4368800" y="5238750"/>
          <p14:tracePt t="120830" x="4343400" y="5238750"/>
          <p14:tracePt t="120830" x="4318000" y="5238750"/>
          <p14:tracePt t="120830" x="4292600" y="5245100"/>
          <p14:tracePt t="120849" x="4273550" y="5245100"/>
          <p14:tracePt t="120862" x="4254500" y="5251450"/>
          <p14:tracePt t="120862" x="4216400" y="5264150"/>
          <p14:tracePt t="120881" x="4197350" y="5264150"/>
          <p14:tracePt t="120881" x="4178300" y="5270500"/>
          <p14:tracePt t="120897" x="4159250" y="5276850"/>
          <p14:tracePt t="120897" x="4146550" y="5276850"/>
          <p14:tracePt t="120914" x="4127500" y="5276850"/>
          <p14:tracePt t="120914" x="4102100" y="5283200"/>
          <p14:tracePt t="120931" x="4095750" y="5283200"/>
          <p14:tracePt t="120931" x="4089400" y="5289550"/>
          <p14:tracePt t="120948" x="4083050" y="5289550"/>
          <p14:tracePt t="120963" x="4076700" y="5295900"/>
          <p14:tracePt t="120980" x="4070350" y="5302250"/>
          <p14:tracePt t="120980" x="4064000" y="5308600"/>
          <p14:tracePt t="120997" x="4057650" y="5314950"/>
          <p14:tracePt t="121013" x="4051300" y="5314950"/>
          <p14:tracePt t="121013" x="4044950" y="5314950"/>
          <p14:tracePt t="121032" x="4038600" y="5321300"/>
          <p14:tracePt t="121032" x="4025900" y="5327650"/>
          <p14:tracePt t="121049" x="4013200" y="5334000"/>
          <p14:tracePt t="121049" x="4006850" y="5334000"/>
          <p14:tracePt t="121066" x="3994150" y="5340350"/>
          <p14:tracePt t="121066" x="3981450" y="5346700"/>
          <p14:tracePt t="121082" x="3975100" y="5346700"/>
          <p14:tracePt t="121082" x="3962400" y="5353050"/>
          <p14:tracePt t="121098" x="3949700" y="5359400"/>
          <p14:tracePt t="121098" x="3930650" y="5359400"/>
          <p14:tracePt t="121098" x="3917950" y="5365750"/>
          <p14:tracePt t="121118" x="3898900" y="5365750"/>
          <p14:tracePt t="121130" x="3886200" y="5372100"/>
          <p14:tracePt t="121130" x="3854450" y="5372100"/>
          <p14:tracePt t="121149" x="3841750" y="5378450"/>
          <p14:tracePt t="121149" x="3829050" y="5378450"/>
          <p14:tracePt t="121166" x="3810000" y="5378450"/>
          <p14:tracePt t="121166" x="3797300" y="5378450"/>
          <p14:tracePt t="121182" x="3790950" y="5378450"/>
          <p14:tracePt t="121182" x="3778250" y="5384800"/>
          <p14:tracePt t="121199" x="3765550" y="5378450"/>
          <p14:tracePt t="121199" x="3752850" y="5378450"/>
          <p14:tracePt t="121199" x="3746500" y="5378450"/>
          <p14:tracePt t="121218" x="3733800" y="5378450"/>
          <p14:tracePt t="121218" x="3727450" y="5372100"/>
          <p14:tracePt t="121232" x="3714750" y="5372100"/>
          <p14:tracePt t="121232" x="3702050" y="5365750"/>
          <p14:tracePt t="121249" x="3695700" y="5365750"/>
          <p14:tracePt t="121249" x="3683000" y="5359400"/>
          <p14:tracePt t="121266" x="3676650" y="5353050"/>
          <p14:tracePt t="121266" x="3663950" y="5353050"/>
          <p14:tracePt t="121282" x="3657600" y="5346700"/>
          <p14:tracePt t="121282" x="3644900" y="5340350"/>
          <p14:tracePt t="121299" x="3638550" y="5340350"/>
          <p14:tracePt t="121299" x="3632200" y="5334000"/>
          <p14:tracePt t="121316" x="3625850" y="5334000"/>
          <p14:tracePt t="121316" x="3619500" y="5334000"/>
          <p14:tracePt t="121332" x="3613150" y="5327650"/>
          <p14:tracePt t="121332" x="3594100" y="5314950"/>
          <p14:tracePt t="121349" x="3587750" y="5314950"/>
          <p14:tracePt t="121349" x="3581400" y="5308600"/>
          <p14:tracePt t="121366" x="3568700" y="5302250"/>
          <p14:tracePt t="121366" x="3562350" y="5302250"/>
          <p14:tracePt t="121382" x="3556000" y="5295900"/>
          <p14:tracePt t="121382" x="3549650" y="5289550"/>
          <p14:tracePt t="121399" x="3543300" y="5283200"/>
          <p14:tracePt t="121399" x="3536950" y="5276850"/>
          <p14:tracePt t="121418" x="3530600" y="5270500"/>
          <p14:tracePt t="121418" x="3524250" y="5270500"/>
          <p14:tracePt t="121433" x="3517900" y="5264150"/>
          <p14:tracePt t="121433" x="3511550" y="5264150"/>
          <p14:tracePt t="121449" x="3505200" y="5264150"/>
          <p14:tracePt t="121449" x="3498850" y="5257800"/>
          <p14:tracePt t="121466" x="3492500" y="5257800"/>
          <p14:tracePt t="121466" x="3486150" y="5257800"/>
          <p14:tracePt t="121483" x="3479800" y="5251450"/>
          <p14:tracePt t="121483" x="3473450" y="5251450"/>
          <p14:tracePt t="121483" x="3467100" y="5251450"/>
          <p14:tracePt t="121501" x="3460750" y="5251450"/>
          <p14:tracePt t="121501" x="3454400" y="5251450"/>
          <p14:tracePt t="121518" x="3448050" y="5251450"/>
          <p14:tracePt t="121518" x="3441700" y="5251450"/>
          <p14:tracePt t="121533" x="3435350" y="5251450"/>
          <p14:tracePt t="121548" x="3429000" y="5257800"/>
          <p14:tracePt t="121565" x="3422650" y="5264150"/>
          <p14:tracePt t="121565" x="3416300" y="5264150"/>
          <p14:tracePt t="121565" x="3409950" y="5270500"/>
          <p14:tracePt t="121585" x="3403600" y="5270500"/>
          <p14:tracePt t="121585" x="3403600" y="5276850"/>
          <p14:tracePt t="121600" x="3397250" y="5276850"/>
          <p14:tracePt t="121600" x="3390900" y="5276850"/>
          <p14:tracePt t="121617" x="3384550" y="5276850"/>
          <p14:tracePt t="121617" x="3378200" y="5276850"/>
          <p14:tracePt t="121633" x="3371850" y="5283200"/>
          <p14:tracePt t="121633" x="3365500" y="5283200"/>
          <p14:tracePt t="121650" x="3359150" y="5289550"/>
          <p14:tracePt t="121665" x="3352800" y="5295900"/>
          <p14:tracePt t="121682" x="3346450" y="5302250"/>
          <p14:tracePt t="121698" x="3333750" y="5308600"/>
          <p14:tracePt t="121716" x="3327400" y="5308600"/>
          <p14:tracePt t="121716" x="3321050" y="5308600"/>
          <p14:tracePt t="121734" x="3314700" y="5308600"/>
          <p14:tracePt t="121749" x="3308350" y="5308600"/>
          <p14:tracePt t="121749" x="3302000" y="5308600"/>
          <p14:tracePt t="121768" x="3295650" y="5308600"/>
          <p14:tracePt t="121782" x="3289300" y="5308600"/>
          <p14:tracePt t="121800" x="3282950" y="5314950"/>
          <p14:tracePt t="121816" x="3276600" y="5314950"/>
          <p14:tracePt t="121832" x="3270250" y="5321300"/>
          <p14:tracePt t="121849" x="3263900" y="5321300"/>
          <p14:tracePt t="121866" x="3257550" y="5327650"/>
          <p14:tracePt t="121883" x="3251200" y="5327650"/>
          <p14:tracePt t="121899" x="3244850" y="5327650"/>
          <p14:tracePt t="121916" x="3238500" y="5327650"/>
          <p14:tracePt t="121944" x="3238500" y="5321300"/>
          <p14:tracePt t="121972" x="3232150" y="5314950"/>
          <p14:tracePt t="122008" x="3225800" y="5314950"/>
          <p14:tracePt t="122024" x="3219450" y="5321300"/>
          <p14:tracePt t="122041" x="3213100" y="5321300"/>
          <p14:tracePt t="122048" x="3206750" y="5321300"/>
          <p14:tracePt t="122056" x="3200400" y="5327650"/>
          <p14:tracePt t="122066" x="3194050" y="5327650"/>
          <p14:tracePt t="122066" x="3175000" y="5334000"/>
          <p14:tracePt t="122085" x="3168650" y="5334000"/>
          <p14:tracePt t="122085" x="3162300" y="5340350"/>
          <p14:tracePt t="122101" x="3155950" y="5340350"/>
          <p14:tracePt t="122101" x="3149600" y="5346700"/>
          <p14:tracePt t="122118" x="3143250" y="5353050"/>
          <p14:tracePt t="122133" x="3136900" y="5353050"/>
          <p14:tracePt t="122133" x="3130550" y="5359400"/>
          <p14:tracePt t="122133" x="3124200" y="5359400"/>
          <p14:tracePt t="122153" x="3117850" y="5365750"/>
          <p14:tracePt t="122153" x="3111500" y="5372100"/>
          <p14:tracePt t="122169" x="3105150" y="5378450"/>
          <p14:tracePt t="122169" x="3098800" y="5378450"/>
          <p14:tracePt t="122186" x="3092450" y="5384800"/>
          <p14:tracePt t="122186" x="3086100" y="5391150"/>
          <p14:tracePt t="122202" x="3079750" y="5397500"/>
          <p14:tracePt t="122202" x="3073400" y="5403850"/>
          <p14:tracePt t="122219" x="3067050" y="5403850"/>
          <p14:tracePt t="122219" x="3054350" y="5410200"/>
          <p14:tracePt t="122219" x="3048000" y="5410200"/>
          <p14:tracePt t="122238" x="3041650" y="5416550"/>
          <p14:tracePt t="122238" x="3028950" y="5416550"/>
          <p14:tracePt t="122251" x="3022600" y="5422900"/>
          <p14:tracePt t="122251" x="3016250" y="5422900"/>
          <p14:tracePt t="122269" x="3009900" y="5422900"/>
          <p14:tracePt t="122269" x="3003550" y="5429250"/>
          <p14:tracePt t="122285" x="2997200" y="5429250"/>
          <p14:tracePt t="122285" x="2990850" y="5429250"/>
          <p14:tracePt t="122302" x="2984500" y="5435600"/>
          <p14:tracePt t="122302" x="2978150" y="5435600"/>
          <p14:tracePt t="122319" x="2971800" y="5435600"/>
          <p14:tracePt t="122334" x="2971800" y="5429250"/>
          <p14:tracePt t="122365" x="2971800" y="5422900"/>
          <p14:tracePt t="122384" x="2978150" y="5416550"/>
          <p14:tracePt t="122400" x="2971800" y="5410200"/>
          <p14:tracePt t="122416" x="2971800" y="5403850"/>
          <p14:tracePt t="122428" x="2965450" y="5397500"/>
          <p14:tracePt t="122444" x="2952750" y="5397500"/>
          <p14:tracePt t="122476" x="2946400" y="5397500"/>
          <p14:tracePt t="122488" x="2940050" y="5403850"/>
          <p14:tracePt t="122496" x="2933700" y="5403850"/>
          <p14:tracePt t="122505" x="2927350" y="5403850"/>
          <p14:tracePt t="122521" x="2921000" y="5410200"/>
          <p14:tracePt t="122521" x="2914650" y="5410200"/>
          <p14:tracePt t="122537" x="2908300" y="5410200"/>
          <p14:tracePt t="122537" x="2901950" y="5410200"/>
          <p14:tracePt t="122553" x="2895600" y="5410200"/>
          <p14:tracePt t="122553" x="2889250" y="5416550"/>
          <p14:tracePt t="122570" x="2882900" y="5416550"/>
          <p14:tracePt t="122585" x="2876550" y="5416550"/>
          <p14:tracePt t="122601" x="2876550" y="5410200"/>
          <p14:tracePt t="122648" x="2882900" y="5416550"/>
          <p14:tracePt t="122708" x="2882900" y="5422900"/>
          <p14:tracePt t="122724" x="2889250" y="5429250"/>
          <p14:tracePt t="122745" x="2889250" y="5435600"/>
          <p14:tracePt t="122768" x="2882900" y="5441950"/>
          <p14:tracePt t="122836" x="2876550" y="5448300"/>
          <p14:tracePt t="122865" x="2876550" y="5454650"/>
          <p14:tracePt t="122888" x="2870200" y="5454650"/>
          <p14:tracePt t="122905" x="2870200" y="5461000"/>
          <p14:tracePt t="122916" x="2863850" y="5467350"/>
          <p14:tracePt t="122932" x="2863850" y="5473700"/>
          <p14:tracePt t="122949" x="2857500" y="5480050"/>
          <p14:tracePt t="122964" x="2851150" y="5486400"/>
          <p14:tracePt t="122977" x="2844800" y="5492750"/>
          <p14:tracePt t="122993" x="2844800" y="5499100"/>
          <p14:tracePt t="123008" x="2838450" y="5505450"/>
          <p14:tracePt t="123025" x="2838450" y="5511800"/>
          <p14:tracePt t="123037" x="2838450" y="5518150"/>
          <p14:tracePt t="123053" x="2838450" y="5524500"/>
          <p14:tracePt t="123070" x="2838450" y="5530850"/>
          <p14:tracePt t="123086" x="2838450" y="5537200"/>
          <p14:tracePt t="123144" x="2844800" y="5537200"/>
          <p14:tracePt t="123172" x="2851150" y="5530850"/>
          <p14:tracePt t="123216" x="2851150" y="5524500"/>
          <p14:tracePt t="123240" x="2844800" y="5524500"/>
          <p14:tracePt t="123257" x="2844800" y="5518150"/>
          <p14:tracePt t="123277" x="2838450" y="5505450"/>
          <p14:tracePt t="123300" x="2832100" y="5505450"/>
          <p14:tracePt t="123316" x="2825750" y="5499100"/>
          <p14:tracePt t="123325" x="2819400" y="5492750"/>
          <p14:tracePt t="123325" x="2813050" y="5492750"/>
          <p14:tracePt t="123338" x="2806700" y="5486400"/>
          <p14:tracePt t="123338" x="2800350" y="5480050"/>
          <p14:tracePt t="123355" x="2794000" y="5480050"/>
          <p14:tracePt t="123355" x="2787650" y="5473700"/>
          <p14:tracePt t="123372" x="2774950" y="5467350"/>
          <p14:tracePt t="123372" x="2755900" y="5454650"/>
          <p14:tracePt t="123389" x="2743200" y="5441950"/>
          <p14:tracePt t="123389" x="2736850" y="5435600"/>
          <p14:tracePt t="123405" x="2724150" y="5429250"/>
          <p14:tracePt t="123405" x="2711450" y="5416550"/>
          <p14:tracePt t="123422" x="2692400" y="5410200"/>
          <p14:tracePt t="123422" x="2679700" y="5397500"/>
          <p14:tracePt t="123422" x="2667000" y="5391150"/>
          <p14:tracePt t="123441" x="2654300" y="5378450"/>
          <p14:tracePt t="123454" x="2635250" y="5372100"/>
          <p14:tracePt t="123454" x="2609850" y="5359400"/>
          <p14:tracePt t="123473" x="2590800" y="5346700"/>
          <p14:tracePt t="123473" x="2578100" y="5340350"/>
          <p14:tracePt t="123489" x="2559050" y="5340350"/>
          <p14:tracePt t="123489" x="2546350" y="5334000"/>
          <p14:tracePt t="123506" x="2527300" y="5327650"/>
          <p14:tracePt t="123506" x="2514600" y="5327650"/>
          <p14:tracePt t="123506" x="2495550" y="5327650"/>
          <p14:tracePt t="123525" x="2482850" y="5327650"/>
          <p14:tracePt t="123538" x="2470150" y="5327650"/>
          <p14:tracePt t="123538" x="2457450" y="5327650"/>
          <p14:tracePt t="123557" x="2425700" y="5327650"/>
          <p14:tracePt t="123557" x="2413000" y="5327650"/>
          <p14:tracePt t="123573" x="2393950" y="5327650"/>
          <p14:tracePt t="123573" x="2381250" y="5327650"/>
          <p14:tracePt t="123589" x="2362200" y="5327650"/>
          <p14:tracePt t="123589" x="2349500" y="5327650"/>
          <p14:tracePt t="123606" x="2336800" y="5327650"/>
          <p14:tracePt t="123606" x="2317750" y="5327650"/>
          <p14:tracePt t="123623" x="2305050" y="5327650"/>
          <p14:tracePt t="123623" x="2279650" y="5334000"/>
          <p14:tracePt t="123640" x="2266950" y="5334000"/>
          <p14:tracePt t="123640" x="2254250" y="5334000"/>
          <p14:tracePt t="123656" x="2241550" y="5334000"/>
          <p14:tracePt t="123656" x="2228850" y="5334000"/>
          <p14:tracePt t="123673" x="2209800" y="5334000"/>
          <p14:tracePt t="123673" x="2178050" y="5340350"/>
          <p14:tracePt t="123690" x="2165350" y="5340350"/>
          <p14:tracePt t="123690" x="2146300" y="5346700"/>
          <p14:tracePt t="123707" x="2133600" y="5353050"/>
          <p14:tracePt t="123707" x="2114550" y="5359400"/>
          <p14:tracePt t="123723" x="2095500" y="5365750"/>
          <p14:tracePt t="123723" x="2076450" y="5372100"/>
          <p14:tracePt t="123740" x="2057400" y="5378450"/>
          <p14:tracePt t="123740" x="2025650" y="5397500"/>
          <p14:tracePt t="123757" x="2006600" y="5403850"/>
          <p14:tracePt t="123757" x="1987550" y="5410200"/>
          <p14:tracePt t="123774" x="1974850" y="5416550"/>
          <p14:tracePt t="123774" x="1962150" y="5429250"/>
          <p14:tracePt t="123790" x="1949450" y="5435600"/>
          <p14:tracePt t="123790" x="1936750" y="5435600"/>
          <p14:tracePt t="123807" x="1930400" y="5441950"/>
          <p14:tracePt t="123807" x="1924050" y="5448300"/>
          <p14:tracePt t="123807" x="1917700" y="5454650"/>
          <p14:tracePt t="123826" x="1917700" y="5461000"/>
          <p14:tracePt t="123839" x="1917700" y="5467350"/>
          <p14:tracePt t="123839" x="1917700" y="5473700"/>
          <p14:tracePt t="123858" x="1924050" y="5480050"/>
          <p14:tracePt t="123858" x="1930400" y="5486400"/>
          <p14:tracePt t="123874" x="1936750" y="5492750"/>
          <p14:tracePt t="123874" x="1949450" y="5499100"/>
          <p14:tracePt t="123890" x="1955800" y="5505450"/>
          <p14:tracePt t="123890" x="1974850" y="5511800"/>
          <p14:tracePt t="123890" x="1987550" y="5518150"/>
          <p14:tracePt t="123909" x="2006600" y="5524500"/>
          <p14:tracePt t="123923" x="2032000" y="5530850"/>
          <p14:tracePt t="123923" x="2076450" y="5549900"/>
          <p14:tracePt t="123941" x="2108200" y="5556250"/>
          <p14:tracePt t="123941" x="2133600" y="5562600"/>
          <p14:tracePt t="123957" x="2165350" y="5568950"/>
          <p14:tracePt t="123957" x="2197100" y="5575300"/>
          <p14:tracePt t="123974" x="2228850" y="5581650"/>
          <p14:tracePt t="123974" x="2292350" y="5581650"/>
          <p14:tracePt t="123991" x="2324100" y="5581650"/>
          <p14:tracePt t="123991" x="2355850" y="5581650"/>
          <p14:tracePt t="124007" x="2387600" y="5575300"/>
          <p14:tracePt t="124007" x="2413000" y="5575300"/>
          <p14:tracePt t="124026" x="2444750" y="5568950"/>
          <p14:tracePt t="124026" x="2489200" y="5556250"/>
          <p14:tracePt t="124042" x="2514600" y="5549900"/>
          <p14:tracePt t="124042" x="2533650" y="5543550"/>
          <p14:tracePt t="124058" x="2552700" y="5537200"/>
          <p14:tracePt t="124058" x="2565400" y="5530850"/>
          <p14:tracePt t="124075" x="2584450" y="5530850"/>
          <p14:tracePt t="124075" x="2597150" y="5524500"/>
          <p14:tracePt t="124091" x="2603500" y="5524500"/>
          <p14:tracePt t="124091" x="2622550" y="5518150"/>
          <p14:tracePt t="124110" x="2628900" y="5518150"/>
          <p14:tracePt t="124124" x="2635250" y="5518150"/>
          <p14:tracePt t="124140" x="2641600" y="5518150"/>
          <p14:tracePt t="124168" x="2654300" y="5518150"/>
          <p14:tracePt t="124184" x="2660650" y="5518150"/>
          <p14:tracePt t="124200" x="2673350" y="5518150"/>
          <p14:tracePt t="124209" x="2679700" y="5518150"/>
          <p14:tracePt t="124209" x="2686050" y="5518150"/>
          <p14:tracePt t="124225" x="2692400" y="5511800"/>
          <p14:tracePt t="124225" x="2705100" y="5511800"/>
          <p14:tracePt t="124242" x="2717800" y="5511800"/>
          <p14:tracePt t="124242" x="2730500" y="5511800"/>
          <p14:tracePt t="124258" x="2749550" y="5511800"/>
          <p14:tracePt t="124258" x="2768600" y="5511800"/>
          <p14:tracePt t="124258" x="2787650" y="5518150"/>
          <p14:tracePt t="124277" x="2813050" y="5518150"/>
          <p14:tracePt t="124277" x="2838450" y="5524500"/>
          <p14:tracePt t="124292" x="2870200" y="5530850"/>
          <p14:tracePt t="124292" x="2901950" y="5530850"/>
          <p14:tracePt t="124308" x="2933700" y="5537200"/>
          <p14:tracePt t="124308" x="2965450" y="5537200"/>
          <p14:tracePt t="124325" x="2990850" y="5543550"/>
          <p14:tracePt t="124325" x="3041650" y="5537200"/>
          <p14:tracePt t="124342" x="3067050" y="5537200"/>
          <p14:tracePt t="124342" x="3086100" y="5530850"/>
          <p14:tracePt t="124358" x="3105150" y="5530850"/>
          <p14:tracePt t="124358" x="3117850" y="5524500"/>
          <p14:tracePt t="124375" x="3136900" y="5524500"/>
          <p14:tracePt t="124375" x="3149600" y="5518150"/>
          <p14:tracePt t="124392" x="3162300" y="5518150"/>
          <p14:tracePt t="124392" x="3181350" y="5518150"/>
          <p14:tracePt t="124409" x="3187700" y="5518150"/>
          <p14:tracePt t="124409" x="3200400" y="5518150"/>
          <p14:tracePt t="124426" x="3206750" y="5518150"/>
          <p14:tracePt t="124426" x="3213100" y="5524500"/>
          <p14:tracePt t="124443" x="3219450" y="5530850"/>
          <p14:tracePt t="124457" x="3213100" y="5537200"/>
          <p14:tracePt t="124484" x="3206750" y="5543550"/>
          <p14:tracePt t="124500" x="3200400" y="5543550"/>
          <p14:tracePt t="124517" x="3194050" y="5537200"/>
          <p14:tracePt t="124552" x="3187700" y="5537200"/>
          <p14:tracePt t="124580" x="3187700" y="5530850"/>
          <p14:tracePt t="124604" x="3187700" y="5524500"/>
          <p14:tracePt t="124620" x="3181350" y="5518150"/>
          <p14:tracePt t="124640" x="3175000" y="5518150"/>
          <p14:tracePt t="124665" x="3168650" y="5524500"/>
          <p14:tracePt t="124696" x="3162300" y="5524500"/>
          <p14:tracePt t="124768" x="3155950" y="5524500"/>
          <p14:tracePt t="124792" x="3149600" y="5537200"/>
          <p14:tracePt t="124817" x="3143250" y="5543550"/>
          <p14:tracePt t="124829" x="3136900" y="5549900"/>
          <p14:tracePt t="124845" x="3136900" y="5556250"/>
          <p14:tracePt t="124852" x="3130550" y="5562600"/>
          <p14:tracePt t="124861" x="3130550" y="5568950"/>
          <p14:tracePt t="124861" x="3124200" y="5575300"/>
          <p14:tracePt t="124877" x="3117850" y="5581650"/>
          <p14:tracePt t="124877" x="3111500" y="5588000"/>
          <p14:tracePt t="124893" x="3105150" y="5594350"/>
          <p14:tracePt t="124909" x="3098800" y="5600700"/>
          <p14:tracePt t="124909" x="3092450" y="5607050"/>
          <p14:tracePt t="124909" x="3092450" y="5613400"/>
          <p14:tracePt t="124929" x="3086100" y="5613400"/>
          <p14:tracePt t="124929" x="3079750" y="5619750"/>
          <p14:tracePt t="124944" x="3079750" y="5626100"/>
          <p14:tracePt t="124944" x="3073400" y="5632450"/>
          <p14:tracePt t="124961" x="3067050" y="5632450"/>
          <p14:tracePt t="124961" x="3067050" y="5638800"/>
          <p14:tracePt t="124977" x="3060700" y="5645150"/>
          <p14:tracePt t="124977" x="3054350" y="5651500"/>
          <p14:tracePt t="124994" x="3048000" y="5651500"/>
          <p14:tracePt t="124994" x="3041650" y="5657850"/>
          <p14:tracePt t="125010" x="3035300" y="5664200"/>
          <p14:tracePt t="125010" x="3022600" y="5664200"/>
          <p14:tracePt t="125029" x="3016250" y="5664200"/>
          <p14:tracePt t="125029" x="3009900" y="5664200"/>
          <p14:tracePt t="125044" x="3003550" y="5670550"/>
          <p14:tracePt t="125044" x="2997200" y="5670550"/>
          <p14:tracePt t="125061" x="2990850" y="5670550"/>
          <p14:tracePt t="125061" x="2984500" y="5670550"/>
          <p14:tracePt t="125078" x="2978150" y="5670550"/>
          <p14:tracePt t="125093" x="2971800" y="5664200"/>
          <p14:tracePt t="125110" x="2965450" y="5657850"/>
          <p14:tracePt t="125126" x="2965450" y="5651500"/>
          <p14:tracePt t="125126" x="2959100" y="5645150"/>
          <p14:tracePt t="125145" x="2952750" y="5638800"/>
          <p14:tracePt t="125145" x="2952750" y="5632450"/>
          <p14:tracePt t="125161" x="2952750" y="5626100"/>
          <p14:tracePt t="125161" x="2952750" y="5619750"/>
          <p14:tracePt t="125178" x="2959100" y="5613400"/>
          <p14:tracePt t="125193" x="2965450" y="5607050"/>
          <p14:tracePt t="125193" x="2971800" y="5607050"/>
          <p14:tracePt t="125193" x="2984500" y="5600700"/>
          <p14:tracePt t="125214" x="2997200" y="5600700"/>
          <p14:tracePt t="125227" x="3009900" y="5594350"/>
          <p14:tracePt t="125227" x="3041650" y="5588000"/>
          <p14:tracePt t="125245" x="3054350" y="5588000"/>
          <p14:tracePt t="125245" x="3073400" y="5581650"/>
          <p14:tracePt t="125262" x="3092450" y="5581650"/>
          <p14:tracePt t="125262" x="3111500" y="5581650"/>
          <p14:tracePt t="125278" x="3130550" y="5581650"/>
          <p14:tracePt t="125278" x="3149600" y="5581650"/>
          <p14:tracePt t="125278" x="3168650" y="5581650"/>
          <p14:tracePt t="125297" x="3187700" y="5581650"/>
          <p14:tracePt t="125297" x="3213100" y="5581650"/>
          <p14:tracePt t="125312" x="3232150" y="5581650"/>
          <p14:tracePt t="125312" x="3251200" y="5581650"/>
          <p14:tracePt t="125328" x="3263900" y="5581650"/>
          <p14:tracePt t="125328" x="3282950" y="5581650"/>
          <p14:tracePt t="125345" x="3295650" y="5588000"/>
          <p14:tracePt t="125345" x="3314700" y="5588000"/>
          <p14:tracePt t="125362" x="3327400" y="5588000"/>
          <p14:tracePt t="125362" x="3333750" y="5588000"/>
          <p14:tracePt t="125379" x="3340100" y="5588000"/>
          <p14:tracePt t="125394" x="3340100" y="5594350"/>
          <p14:tracePt t="125411" x="3333750" y="5600700"/>
          <p14:tracePt t="125476" x="3327400" y="5600700"/>
          <p14:tracePt t="125488" x="3321050" y="5600700"/>
          <p14:tracePt t="125504" x="3314700" y="5600700"/>
          <p14:tracePt t="125520" x="3308350" y="5600700"/>
          <p14:tracePt t="125536" x="3302000" y="5600700"/>
          <p14:tracePt t="125544" x="3295650" y="5594350"/>
          <p14:tracePt t="125544" x="3289300" y="5594350"/>
          <p14:tracePt t="125563" x="3282950" y="5594350"/>
          <p14:tracePt t="125563" x="3276600" y="5594350"/>
          <p14:tracePt t="125563" x="3270250" y="5588000"/>
          <p14:tracePt t="125581" x="3263900" y="5588000"/>
          <p14:tracePt t="125594" x="3251200" y="5581650"/>
          <p14:tracePt t="125594" x="3225800" y="5575300"/>
          <p14:tracePt t="125613" x="3219450" y="5568950"/>
          <p14:tracePt t="125613" x="3200400" y="5562600"/>
          <p14:tracePt t="125629" x="3187700" y="5556250"/>
          <p14:tracePt t="125629" x="3168650" y="5543550"/>
          <p14:tracePt t="125646" x="3155950" y="5543550"/>
          <p14:tracePt t="125646" x="3124200" y="5530850"/>
          <p14:tracePt t="125663" x="3105150" y="5530850"/>
          <p14:tracePt t="125663" x="3086100" y="5524500"/>
          <p14:tracePt t="125679" x="3073400" y="5524500"/>
          <p14:tracePt t="125679" x="3060700" y="5518150"/>
          <p14:tracePt t="125696" x="3048000" y="5518150"/>
          <p14:tracePt t="125696" x="3028950" y="5511800"/>
          <p14:tracePt t="125713" x="3022600" y="5511800"/>
          <p14:tracePt t="125713" x="2997200" y="5511800"/>
          <p14:tracePt t="125730" x="2990850" y="5505450"/>
          <p14:tracePt t="125730" x="2978150" y="5505450"/>
          <p14:tracePt t="125746" x="2971800" y="5505450"/>
          <p14:tracePt t="125746" x="2965450" y="5505450"/>
          <p14:tracePt t="125763" x="2959100" y="5505450"/>
          <p14:tracePt t="125763" x="2946400" y="5499100"/>
          <p14:tracePt t="125782" x="2940050" y="5499100"/>
          <p14:tracePt t="125782" x="2933700" y="5499100"/>
          <p14:tracePt t="125797" x="2921000" y="5505450"/>
          <p14:tracePt t="125820" x="2914650" y="5505450"/>
          <p14:tracePt t="125836" x="2908300" y="5505450"/>
          <p14:tracePt t="125849" x="2895600" y="5511800"/>
          <p14:tracePt t="125865" x="2895600" y="5518150"/>
          <p14:tracePt t="125865" x="2889250" y="5518150"/>
          <p14:tracePt t="125881" x="2882900" y="5524500"/>
          <p14:tracePt t="125881" x="2876550" y="5524500"/>
          <p14:tracePt t="125898" x="2870200" y="5524500"/>
          <p14:tracePt t="125912" x="2863850" y="5524500"/>
          <p14:tracePt t="125929" x="2857500" y="5530850"/>
          <p14:tracePt t="125946" x="2851150" y="5530850"/>
          <p14:tracePt t="125963" x="2851150" y="5537200"/>
          <p14:tracePt t="125985" x="2857500" y="5537200"/>
          <p14:tracePt t="126008" x="2863850" y="5537200"/>
          <p14:tracePt t="126020" x="2870200" y="5537200"/>
          <p14:tracePt t="126036" x="2876550" y="5530850"/>
          <p14:tracePt t="126046" x="2882900" y="5530850"/>
          <p14:tracePt t="126046" x="2895600" y="5530850"/>
          <p14:tracePt t="126065" x="2901950" y="5524500"/>
          <p14:tracePt t="126065" x="2914650" y="5518150"/>
          <p14:tracePt t="126081" x="2921000" y="5518150"/>
          <p14:tracePt t="126081" x="2933700" y="5511800"/>
          <p14:tracePt t="126098" x="2940050" y="5505450"/>
          <p14:tracePt t="126113" x="2946400" y="5505450"/>
          <p14:tracePt t="126129" x="2952750" y="5511800"/>
          <p14:tracePt t="126149" x="2952750" y="5518150"/>
          <p14:tracePt t="126166" x="2959100" y="5524500"/>
          <p14:tracePt t="126181" x="2959100" y="5530850"/>
          <p14:tracePt t="126181" x="2965450" y="5537200"/>
          <p14:tracePt t="126198" x="2971800" y="5549900"/>
          <p14:tracePt t="126198" x="2978150" y="5562600"/>
          <p14:tracePt t="126198" x="2984500" y="5575300"/>
          <p14:tracePt t="126218" x="2990850" y="5588000"/>
          <p14:tracePt t="126230" x="3003550" y="5607050"/>
          <p14:tracePt t="126230" x="3009900" y="5619750"/>
          <p14:tracePt t="126249" x="3028950" y="5645150"/>
          <p14:tracePt t="126249" x="3041650" y="5657850"/>
          <p14:tracePt t="126266" x="3048000" y="5670550"/>
          <p14:tracePt t="126266" x="3054350" y="5676900"/>
          <p14:tracePt t="126282" x="3067050" y="5683250"/>
          <p14:tracePt t="126282" x="3073400" y="5689600"/>
          <p14:tracePt t="126299" x="3079750" y="5695950"/>
          <p14:tracePt t="126299" x="3092450" y="5695950"/>
          <p14:tracePt t="126299" x="3098800" y="5695950"/>
          <p14:tracePt t="126318" x="3105150" y="5695950"/>
          <p14:tracePt t="126318" x="3111500" y="5695950"/>
          <p14:tracePt t="126332" x="3124200" y="5683250"/>
          <p14:tracePt t="126352" x="3124200" y="5676900"/>
          <p14:tracePt t="126364" x="3124200" y="5670550"/>
          <p14:tracePt t="126364" x="3130550" y="5657850"/>
          <p14:tracePt t="126382" x="3130550" y="5651500"/>
          <p14:tracePt t="126382" x="3130550" y="5645150"/>
          <p14:tracePt t="126399" x="3130550" y="5638800"/>
          <p14:tracePt t="126399" x="3130550" y="5632450"/>
          <p14:tracePt t="126416" x="3124200" y="5626100"/>
          <p14:tracePt t="126416" x="3124200" y="5619750"/>
          <p14:tracePt t="126432" x="3111500" y="5619750"/>
          <p14:tracePt t="126432" x="3092450" y="5613400"/>
          <p14:tracePt t="129421" x="2584450" y="5886450"/>
          <p14:tracePt t="129428" x="2597150" y="5873750"/>
          <p14:tracePt t="129428" x="2603500" y="5861050"/>
          <p14:tracePt t="129442" x="2622550" y="5848350"/>
          <p14:tracePt t="129442" x="2635250" y="5829300"/>
          <p14:tracePt t="129458" x="2654300" y="5810250"/>
          <p14:tracePt t="129458" x="2673350" y="5791200"/>
          <p14:tracePt t="129475" x="2686050" y="5772150"/>
          <p14:tracePt t="129475" x="2705100" y="5759450"/>
          <p14:tracePt t="129492" x="2717800" y="5740400"/>
          <p14:tracePt t="129492" x="2736850" y="5715000"/>
          <p14:tracePt t="129509" x="2749550" y="5702300"/>
          <p14:tracePt t="129509" x="2755900" y="5695950"/>
          <p14:tracePt t="129527" x="2762250" y="5683250"/>
          <p14:tracePt t="129527" x="2762250" y="5676900"/>
          <p14:tracePt t="129543" x="2768600" y="5670550"/>
          <p14:tracePt t="129543" x="2768600" y="5664200"/>
          <p14:tracePt t="129543" x="2762250" y="5651500"/>
          <p14:tracePt t="129562" x="2762250" y="5645150"/>
          <p14:tracePt t="129574" x="2755900" y="5638800"/>
          <p14:tracePt t="129574" x="2736850" y="5619750"/>
          <p14:tracePt t="129593" x="2730500" y="5613400"/>
          <p14:tracePt t="129593" x="2724150" y="5607050"/>
          <p14:tracePt t="129610" x="2711450" y="5600700"/>
          <p14:tracePt t="129610" x="2698750" y="5594350"/>
          <p14:tracePt t="129626" x="2692400" y="5588000"/>
          <p14:tracePt t="129626" x="2673350" y="5581650"/>
          <p14:tracePt t="129642" x="2660650" y="5581650"/>
          <p14:tracePt t="129642" x="2647950" y="5581650"/>
          <p14:tracePt t="129642" x="2628900" y="5575300"/>
          <p14:tracePt t="129661" x="2616200" y="5575300"/>
          <p14:tracePt t="129674" x="2597150" y="5581650"/>
          <p14:tracePt t="129674" x="2571750" y="5588000"/>
          <p14:tracePt t="129693" x="2559050" y="5594350"/>
          <p14:tracePt t="129693" x="2546350" y="5594350"/>
          <p14:tracePt t="129709" x="2540000" y="5600700"/>
          <p14:tracePt t="129709" x="2527300" y="5607050"/>
          <p14:tracePt t="129726" x="2514600" y="5613400"/>
          <p14:tracePt t="129726" x="2495550" y="5619750"/>
          <p14:tracePt t="129742" x="2482850" y="5626100"/>
          <p14:tracePt t="129742" x="2470150" y="5626100"/>
          <p14:tracePt t="129759" x="2457450" y="5632450"/>
          <p14:tracePt t="129759" x="2444750" y="5638800"/>
          <p14:tracePt t="129776" x="2432050" y="5645150"/>
          <p14:tracePt t="129776" x="2419350" y="5651500"/>
          <p14:tracePt t="129793" x="2406650" y="5664200"/>
          <p14:tracePt t="129793" x="2387600" y="5689600"/>
          <p14:tracePt t="129810" x="2374900" y="5702300"/>
          <p14:tracePt t="129810" x="2368550" y="5721350"/>
          <p14:tracePt t="129826" x="2368550" y="5734050"/>
          <p14:tracePt t="129826" x="2368550" y="5753100"/>
          <p14:tracePt t="129843" x="2368550" y="5772150"/>
          <p14:tracePt t="129843" x="2368550" y="5784850"/>
          <p14:tracePt t="129843" x="2374900" y="5803900"/>
          <p14:tracePt t="129862" x="2381250" y="5822950"/>
          <p14:tracePt t="129862" x="2387600" y="5842000"/>
          <p14:tracePt t="129876" x="2393950" y="5854700"/>
          <p14:tracePt t="129876" x="2400300" y="5873750"/>
          <p14:tracePt t="129893" x="2406650" y="5892800"/>
          <p14:tracePt t="129893" x="2413000" y="5905500"/>
          <p14:tracePt t="129910" x="2419350" y="5918200"/>
          <p14:tracePt t="129910" x="2419350" y="5930900"/>
          <p14:tracePt t="129910" x="2425700" y="5943600"/>
          <p14:tracePt t="129929" x="2425700" y="5956300"/>
          <p14:tracePt t="129942" x="2432050" y="5962650"/>
          <p14:tracePt t="129942" x="2432050" y="5975350"/>
          <p14:tracePt t="129961" x="2425700" y="5981700"/>
          <p14:tracePt t="129980" x="2419350" y="5994400"/>
          <p14:tracePt t="129996" x="2413000" y="5994400"/>
          <p14:tracePt t="130013" x="2406650" y="6000750"/>
          <p14:tracePt t="130029" x="2400300" y="6000750"/>
          <p14:tracePt t="130042" x="2393950" y="6000750"/>
          <p14:tracePt t="130059" x="2387600" y="6007100"/>
          <p14:tracePt t="130076" x="2387600" y="6013450"/>
          <p14:tracePt t="130092" x="2381250" y="6019800"/>
          <p14:tracePt t="130109" x="2381250" y="6026150"/>
          <p14:tracePt t="130126" x="2381250" y="6032500"/>
          <p14:tracePt t="130143" x="2381250" y="6038850"/>
          <p14:tracePt t="130143" x="2381250" y="6045200"/>
          <p14:tracePt t="130161" x="2387600" y="6051550"/>
          <p14:tracePt t="130184" x="2393950" y="6051550"/>
          <p14:tracePt t="130208" x="2400300" y="6057900"/>
          <p14:tracePt t="130220" x="2406650" y="6057900"/>
          <p14:tracePt t="130237" x="2413000" y="6057900"/>
          <p14:tracePt t="130252" x="2419350" y="6051550"/>
          <p14:tracePt t="130276" x="2425700" y="6045200"/>
          <p14:tracePt t="130320" x="2432050" y="6045200"/>
          <p14:tracePt t="130337" x="2438400" y="6045200"/>
          <p14:tracePt t="130348" x="2444750" y="6038850"/>
          <p14:tracePt t="130460" x="2451100" y="6038850"/>
          <p14:tracePt t="130476" x="2457450" y="6045200"/>
          <p14:tracePt t="130500" x="2457450" y="6051550"/>
          <p14:tracePt t="130516" x="2451100" y="6064250"/>
          <p14:tracePt t="130528" x="2451100" y="6070600"/>
          <p14:tracePt t="130544" x="2451100" y="6076950"/>
          <p14:tracePt t="130552" x="2451100" y="6089650"/>
          <p14:tracePt t="130568" x="2451100" y="6096000"/>
          <p14:tracePt t="130581" x="2451100" y="6102350"/>
          <p14:tracePt t="130597" x="2444750" y="6108700"/>
          <p14:tracePt t="130620" x="2444750" y="6115050"/>
          <p14:tracePt t="130636" x="2438400" y="6121400"/>
          <p14:tracePt t="130648" x="2432050" y="6115050"/>
          <p14:tracePt t="130708" x="2438400" y="6108700"/>
          <p14:tracePt t="130756" x="2438400" y="6102350"/>
          <p14:tracePt t="130776" x="2432050" y="6096000"/>
          <p14:tracePt t="130792" x="2425700" y="6089650"/>
          <p14:tracePt t="130808" x="2419350" y="6083300"/>
          <p14:tracePt t="130820" x="2406650" y="6076950"/>
          <p14:tracePt t="130836" x="2400300" y="6070600"/>
          <p14:tracePt t="130852" x="2393950" y="6070600"/>
          <p14:tracePt t="130868" x="2387600" y="6070600"/>
          <p14:tracePt t="130881" x="2381250" y="6076950"/>
          <p14:tracePt t="130897" x="2374900" y="6076950"/>
          <p14:tracePt t="130913" x="2368550" y="6076950"/>
          <p14:tracePt t="130928" x="2362200" y="6076950"/>
          <p14:tracePt t="130945" x="2362200" y="6070600"/>
          <p14:tracePt t="131000" x="2362200" y="6064250"/>
          <p14:tracePt t="131024" x="2362200" y="6057900"/>
          <p14:tracePt t="131040" x="2362200" y="6051550"/>
          <p14:tracePt t="131060" x="2362200" y="6045200"/>
          <p14:tracePt t="131076" x="2362200" y="6038850"/>
          <p14:tracePt t="131136" x="2362200" y="6032500"/>
          <p14:tracePt t="131153" x="2355850" y="6026150"/>
          <p14:tracePt t="131168" x="2349500" y="6019800"/>
          <p14:tracePt t="131180" x="2349500" y="6013450"/>
          <p14:tracePt t="131188" x="2349500" y="6007100"/>
          <p14:tracePt t="131204" x="2355850" y="6007100"/>
          <p14:tracePt t="131228" x="2355850" y="6000750"/>
          <p14:tracePt t="131256" x="2355850" y="5994400"/>
          <p14:tracePt t="131272" x="2355850" y="5988050"/>
          <p14:tracePt t="131288" x="2355850" y="5981700"/>
          <p14:tracePt t="131296" x="2362200" y="5969000"/>
          <p14:tracePt t="131301" x="2362200" y="5962650"/>
          <p14:tracePt t="131313" x="2362200" y="5956300"/>
          <p14:tracePt t="131313" x="2362200" y="5937250"/>
          <p14:tracePt t="131313" x="2368550" y="5924550"/>
          <p14:tracePt t="131334" x="2374900" y="5899150"/>
          <p14:tracePt t="131347" x="2374900" y="5873750"/>
          <p14:tracePt t="131347" x="2387600" y="5816600"/>
          <p14:tracePt t="131365" x="2393950" y="5778500"/>
          <p14:tracePt t="131365" x="2400300" y="5740400"/>
          <p14:tracePt t="131381" x="2406650" y="5702300"/>
          <p14:tracePt t="131381" x="2406650" y="5657850"/>
          <p14:tracePt t="131398" x="2419350" y="5607050"/>
          <p14:tracePt t="131398" x="2419350" y="5556250"/>
          <p14:tracePt t="135800" x="2489200" y="5784850"/>
          <p14:tracePt t="136324" x="2495550" y="5791200"/>
          <p14:tracePt t="136341" x="2495550" y="5797550"/>
          <p14:tracePt t="136349" x="2501900" y="5810250"/>
          <p14:tracePt t="136349" x="2501900" y="5822950"/>
          <p14:tracePt t="136365" x="2501900" y="5842000"/>
          <p14:tracePt t="136365" x="2501900" y="5867400"/>
          <p14:tracePt t="136381" x="2501900" y="5886450"/>
          <p14:tracePt t="136381" x="2501900" y="5911850"/>
          <p14:tracePt t="136398" x="2501900" y="5937250"/>
          <p14:tracePt t="136398" x="2495550" y="5956300"/>
          <p14:tracePt t="136398" x="2489200" y="5975350"/>
          <p14:tracePt t="136417" x="2482850" y="5994400"/>
          <p14:tracePt t="136417" x="2470150" y="6000750"/>
          <p14:tracePt t="136431" x="2463800" y="6013450"/>
          <p14:tracePt t="136431" x="2451100" y="6013450"/>
          <p14:tracePt t="136448" x="2438400" y="6013450"/>
          <p14:tracePt t="136448" x="2425700" y="6013450"/>
          <p14:tracePt t="136466" x="2419350" y="6013450"/>
          <p14:tracePt t="136466" x="2406650" y="6007100"/>
          <p14:tracePt t="136481" x="2393950" y="6007100"/>
          <p14:tracePt t="136481" x="2374900" y="5994400"/>
          <p14:tracePt t="136498" x="2362200" y="5988050"/>
          <p14:tracePt t="136498" x="2355850" y="5981700"/>
          <p14:tracePt t="136516" x="2349500" y="5975350"/>
          <p14:tracePt t="136516" x="2343150" y="5969000"/>
          <p14:tracePt t="136531" x="2343150" y="5962650"/>
          <p14:tracePt t="136531" x="2330450" y="5949950"/>
          <p14:tracePt t="136549" x="2330450" y="5943600"/>
          <p14:tracePt t="136549" x="2324100" y="5937250"/>
          <p14:tracePt t="136565" x="2317750" y="5930900"/>
          <p14:tracePt t="136565" x="2317750" y="5924550"/>
          <p14:tracePt t="136582" x="2311400" y="5918200"/>
          <p14:tracePt t="136597" x="2305050" y="5911850"/>
          <p14:tracePt t="136597" x="2298700" y="5905500"/>
          <p14:tracePt t="136597" x="2292350" y="5905500"/>
          <p14:tracePt t="136618" x="2286000" y="5905500"/>
          <p14:tracePt t="136630" x="2279650" y="5905500"/>
          <p14:tracePt t="136630" x="2266950" y="5905500"/>
          <p14:tracePt t="136649" x="2260600" y="5911850"/>
          <p14:tracePt t="136649" x="2247900" y="5911850"/>
          <p14:tracePt t="136666" x="2241550" y="5918200"/>
          <p14:tracePt t="136666" x="2235200" y="5918200"/>
          <p14:tracePt t="136682" x="2228850" y="5924550"/>
          <p14:tracePt t="136682" x="2222500" y="5930900"/>
          <p14:tracePt t="136682" x="2222500" y="5937250"/>
          <p14:tracePt t="136701" x="2216150" y="5943600"/>
          <p14:tracePt t="136714" x="2209800" y="5949950"/>
          <p14:tracePt t="136714" x="2203450" y="5969000"/>
          <p14:tracePt t="136732" x="2203450" y="5981700"/>
          <p14:tracePt t="136732" x="2197100" y="5988050"/>
          <p14:tracePt t="136749" x="2197100" y="6000750"/>
          <p14:tracePt t="136749" x="2197100" y="6013450"/>
          <p14:tracePt t="136766" x="2190750" y="6026150"/>
          <p14:tracePt t="136766" x="2190750" y="6032500"/>
          <p14:tracePt t="136782" x="2184400" y="6038850"/>
          <p14:tracePt t="136782" x="2171700" y="6057900"/>
          <p14:tracePt t="136799" x="2171700" y="6064250"/>
          <p14:tracePt t="136799" x="2159000" y="6064250"/>
          <p14:tracePt t="136816" x="2152650" y="6070600"/>
          <p14:tracePt t="136816" x="2146300" y="6076950"/>
          <p14:tracePt t="136833" x="2133600" y="6076950"/>
          <p14:tracePt t="136833" x="2101850" y="6089650"/>
          <p14:tracePt t="136849" x="2082800" y="6089650"/>
          <p14:tracePt t="136849" x="2063750" y="6096000"/>
          <p14:tracePt t="136866" x="2044700" y="6102350"/>
          <p14:tracePt t="136866" x="2019300" y="6108700"/>
          <p14:tracePt t="136882" x="1993900" y="6115050"/>
          <p14:tracePt t="136882" x="1974850" y="6121400"/>
          <p14:tracePt t="136900" x="1949450" y="6127750"/>
          <p14:tracePt t="136900" x="1905000" y="6146800"/>
          <p14:tracePt t="136917" x="1879600" y="6153150"/>
          <p14:tracePt t="136917" x="1854200" y="6159500"/>
          <p14:tracePt t="136933" x="1828800" y="6172200"/>
          <p14:tracePt t="136933" x="1803400" y="6178550"/>
          <p14:tracePt t="136949" x="1784350" y="6184900"/>
          <p14:tracePt t="136949" x="1758950" y="6197600"/>
          <p14:tracePt t="136949" x="1733550" y="6203950"/>
          <p14:tracePt t="136968" x="1714500" y="6210300"/>
          <p14:tracePt t="136982" x="1695450" y="6210300"/>
          <p14:tracePt t="136982" x="1651000" y="6223000"/>
          <p14:tracePt t="137002" x="1631950" y="6229350"/>
          <p14:tracePt t="137002" x="1612900" y="6235700"/>
          <p14:tracePt t="137019" x="1600200" y="6242050"/>
          <p14:tracePt t="137019" x="1581150" y="6248400"/>
          <p14:tracePt t="137034" x="1562100" y="6248400"/>
          <p14:tracePt t="137034" x="1549400" y="6254750"/>
          <p14:tracePt t="137050" x="1530350" y="6254750"/>
          <p14:tracePt t="137050" x="1517650" y="6261100"/>
          <p14:tracePt t="137050" x="1498600" y="6261100"/>
          <p14:tracePt t="137069" x="1485900" y="6267450"/>
          <p14:tracePt t="137082" x="1473200" y="6267450"/>
          <p14:tracePt t="137082" x="1454150" y="6273800"/>
          <p14:tracePt t="137100" x="1441450" y="6280150"/>
          <p14:tracePt t="137100" x="1428750" y="6286500"/>
          <p14:tracePt t="137117" x="1422400" y="6286500"/>
          <p14:tracePt t="137117" x="1409700" y="6292850"/>
          <p14:tracePt t="137133" x="1390650" y="6318250"/>
          <p14:tracePt t="137149" x="1384300" y="6343650"/>
          <p14:tracePt t="137165" x="1384300" y="6375400"/>
          <p14:tracePt t="137182" x="1384300" y="6407150"/>
          <p14:tracePt t="137199" x="1390650" y="6438900"/>
          <p14:tracePt t="137216" x="1390650" y="6470650"/>
          <p14:tracePt t="137384" x="1441450" y="6451600"/>
          <p14:tracePt t="137404" x="1466850" y="6426200"/>
          <p14:tracePt t="137428" x="1492250" y="6407150"/>
          <p14:tracePt t="137448" x="1511300" y="6375400"/>
          <p14:tracePt t="137465" x="1524000" y="6350000"/>
          <p14:tracePt t="137480" x="1530350" y="6337300"/>
          <p14:tracePt t="137488" x="1536700" y="6324600"/>
          <p14:tracePt t="137500" x="1543050" y="6305550"/>
          <p14:tracePt t="137500" x="1549400" y="6292850"/>
          <p14:tracePt t="137519" x="1549400" y="6286500"/>
          <p14:tracePt t="137519" x="1555750" y="6280150"/>
          <p14:tracePt t="137535" x="1555750" y="6273800"/>
          <p14:tracePt t="137550" x="1562100" y="6267450"/>
          <p14:tracePt t="137550" x="1568450" y="6261100"/>
          <p14:tracePt t="137569" x="1574800" y="6254750"/>
          <p14:tracePt t="137585" x="1581150" y="6248400"/>
          <p14:tracePt t="137585" x="1581150" y="6242050"/>
          <p14:tracePt t="137602" x="1587500" y="6235700"/>
          <p14:tracePt t="137602" x="1587500" y="6229350"/>
          <p14:tracePt t="137618" x="1593850" y="6223000"/>
          <p14:tracePt t="137618" x="1600200" y="6216650"/>
          <p14:tracePt t="137618" x="1600200" y="6210300"/>
          <p14:tracePt t="137637" x="1606550" y="6203950"/>
          <p14:tracePt t="137650" x="1612900" y="6191250"/>
          <p14:tracePt t="137650" x="1612900" y="6184900"/>
          <p14:tracePt t="137669" x="1619250" y="6178550"/>
          <p14:tracePt t="137669" x="1619250" y="6172200"/>
          <p14:tracePt t="137685" x="1619250" y="6165850"/>
          <p14:tracePt t="137700" x="1619250" y="6159500"/>
          <p14:tracePt t="137717" x="1619250" y="6146800"/>
          <p14:tracePt t="137734" x="1619250" y="6140450"/>
          <p14:tracePt t="137734" x="1619250" y="6134100"/>
          <p14:tracePt t="137752" x="1625600" y="6127750"/>
          <p14:tracePt t="137752" x="1625600" y="6115050"/>
          <p14:tracePt t="137769" x="1638300" y="6102350"/>
          <p14:tracePt t="137784" x="1644650" y="6089650"/>
          <p14:tracePt t="137801" x="1651000" y="6083300"/>
          <p14:tracePt t="137801" x="1670050" y="6064250"/>
          <p14:tracePt t="137819" x="1682750" y="6051550"/>
          <p14:tracePt t="137819" x="1695450" y="6038850"/>
          <p14:tracePt t="137835" x="1714500" y="6026150"/>
          <p14:tracePt t="137835" x="1727200" y="6013450"/>
          <p14:tracePt t="137853" x="1752600" y="5994400"/>
          <p14:tracePt t="137853" x="1790700" y="5969000"/>
          <p14:tracePt t="137869" x="1816100" y="5949950"/>
          <p14:tracePt t="137869" x="1841500" y="5930900"/>
          <p14:tracePt t="137886" x="1866900" y="5911850"/>
          <p14:tracePt t="137886" x="1892300" y="5886450"/>
          <p14:tracePt t="137903" x="1924050" y="5861050"/>
          <p14:tracePt t="137903" x="1949450" y="5835650"/>
          <p14:tracePt t="137919" x="1981200" y="5810250"/>
          <p14:tracePt t="137919" x="2006600" y="5778500"/>
          <p14:tracePt t="137938" x="2070100" y="5715000"/>
          <p14:tracePt t="137938" x="2095500" y="5683250"/>
          <p14:tracePt t="137953" x="2127250" y="5651500"/>
          <p14:tracePt t="137953" x="2152650" y="5619750"/>
          <p14:tracePt t="137969" x="2178050" y="5581650"/>
          <p14:tracePt t="137969" x="2203450" y="5549900"/>
          <p14:tracePt t="137986" x="2228850" y="5511800"/>
          <p14:tracePt t="137986" x="2247900" y="5480050"/>
          <p14:tracePt t="138003" x="2260600" y="5441950"/>
          <p14:tracePt t="138003" x="2286000" y="5378450"/>
          <p14:tracePt t="138022" x="2298700" y="5346700"/>
          <p14:tracePt t="138022" x="2305050" y="5314950"/>
          <p14:tracePt t="138037" x="2311400" y="5283200"/>
          <p14:tracePt t="138037" x="2317750" y="5251450"/>
          <p14:tracePt t="138053" x="2330450" y="5219700"/>
          <p14:tracePt t="138053" x="2336800" y="5181600"/>
          <p14:tracePt t="138070" x="2343150" y="5137150"/>
          <p14:tracePt t="138070" x="2355850" y="5092700"/>
          <p14:tracePt t="138086" x="2368550" y="50482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体重のばらつきの大きい池と小さい池</a:t>
            </a:r>
            <a:endParaRPr kumimoji="1" lang="ja-JP" altLang="en-US" dirty="0"/>
          </a:p>
        </p:txBody>
      </p:sp>
      <p:grpSp>
        <p:nvGrpSpPr>
          <p:cNvPr id="3" name="グループ化 4"/>
          <p:cNvGrpSpPr/>
          <p:nvPr/>
        </p:nvGrpSpPr>
        <p:grpSpPr>
          <a:xfrm>
            <a:off x="3750342" y="1556792"/>
            <a:ext cx="4536504" cy="2016224"/>
            <a:chOff x="1053551" y="2786058"/>
            <a:chExt cx="6572296" cy="3148148"/>
          </a:xfrm>
        </p:grpSpPr>
        <p:sp>
          <p:nvSpPr>
            <p:cNvPr id="6" name="フリーフォーム 5"/>
            <p:cNvSpPr/>
            <p:nvPr/>
          </p:nvSpPr>
          <p:spPr>
            <a:xfrm>
              <a:off x="1071538" y="2786058"/>
              <a:ext cx="6548077" cy="3148148"/>
            </a:xfrm>
            <a:custGeom>
              <a:avLst/>
              <a:gdLst>
                <a:gd name="connsiteX0" fmla="*/ 0 w 6548077"/>
                <a:gd name="connsiteY0" fmla="*/ 195943 h 3344091"/>
                <a:gd name="connsiteX1" fmla="*/ 404949 w 6548077"/>
                <a:gd name="connsiteY1" fmla="*/ 731520 h 3344091"/>
                <a:gd name="connsiteX2" fmla="*/ 418012 w 6548077"/>
                <a:gd name="connsiteY2" fmla="*/ 1332411 h 3344091"/>
                <a:gd name="connsiteX3" fmla="*/ 431075 w 6548077"/>
                <a:gd name="connsiteY3" fmla="*/ 1436914 h 3344091"/>
                <a:gd name="connsiteX4" fmla="*/ 444138 w 6548077"/>
                <a:gd name="connsiteY4" fmla="*/ 1476103 h 3344091"/>
                <a:gd name="connsiteX5" fmla="*/ 496389 w 6548077"/>
                <a:gd name="connsiteY5" fmla="*/ 1606731 h 3344091"/>
                <a:gd name="connsiteX6" fmla="*/ 548640 w 6548077"/>
                <a:gd name="connsiteY6" fmla="*/ 1737360 h 3344091"/>
                <a:gd name="connsiteX7" fmla="*/ 587829 w 6548077"/>
                <a:gd name="connsiteY7" fmla="*/ 1828800 h 3344091"/>
                <a:gd name="connsiteX8" fmla="*/ 679269 w 6548077"/>
                <a:gd name="connsiteY8" fmla="*/ 1985554 h 3344091"/>
                <a:gd name="connsiteX9" fmla="*/ 718458 w 6548077"/>
                <a:gd name="connsiteY9" fmla="*/ 2024743 h 3344091"/>
                <a:gd name="connsiteX10" fmla="*/ 888275 w 6548077"/>
                <a:gd name="connsiteY10" fmla="*/ 2272937 h 3344091"/>
                <a:gd name="connsiteX11" fmla="*/ 1018903 w 6548077"/>
                <a:gd name="connsiteY11" fmla="*/ 2403565 h 3344091"/>
                <a:gd name="connsiteX12" fmla="*/ 1084218 w 6548077"/>
                <a:gd name="connsiteY12" fmla="*/ 2468880 h 3344091"/>
                <a:gd name="connsiteX13" fmla="*/ 1332412 w 6548077"/>
                <a:gd name="connsiteY13" fmla="*/ 2717074 h 3344091"/>
                <a:gd name="connsiteX14" fmla="*/ 1371600 w 6548077"/>
                <a:gd name="connsiteY14" fmla="*/ 2756263 h 3344091"/>
                <a:gd name="connsiteX15" fmla="*/ 1515292 w 6548077"/>
                <a:gd name="connsiteY15" fmla="*/ 2860765 h 3344091"/>
                <a:gd name="connsiteX16" fmla="*/ 1554480 w 6548077"/>
                <a:gd name="connsiteY16" fmla="*/ 2873828 h 3344091"/>
                <a:gd name="connsiteX17" fmla="*/ 1672046 w 6548077"/>
                <a:gd name="connsiteY17" fmla="*/ 2939143 h 3344091"/>
                <a:gd name="connsiteX18" fmla="*/ 1737360 w 6548077"/>
                <a:gd name="connsiteY18" fmla="*/ 2978331 h 3344091"/>
                <a:gd name="connsiteX19" fmla="*/ 1776549 w 6548077"/>
                <a:gd name="connsiteY19" fmla="*/ 3004457 h 3344091"/>
                <a:gd name="connsiteX20" fmla="*/ 1933303 w 6548077"/>
                <a:gd name="connsiteY20" fmla="*/ 3043645 h 3344091"/>
                <a:gd name="connsiteX21" fmla="*/ 2037806 w 6548077"/>
                <a:gd name="connsiteY21" fmla="*/ 3082834 h 3344091"/>
                <a:gd name="connsiteX22" fmla="*/ 2116183 w 6548077"/>
                <a:gd name="connsiteY22" fmla="*/ 3095897 h 3344091"/>
                <a:gd name="connsiteX23" fmla="*/ 2233749 w 6548077"/>
                <a:gd name="connsiteY23" fmla="*/ 3135085 h 3344091"/>
                <a:gd name="connsiteX24" fmla="*/ 2299063 w 6548077"/>
                <a:gd name="connsiteY24" fmla="*/ 3174274 h 3344091"/>
                <a:gd name="connsiteX25" fmla="*/ 2547258 w 6548077"/>
                <a:gd name="connsiteY25" fmla="*/ 3239588 h 3344091"/>
                <a:gd name="connsiteX26" fmla="*/ 2795452 w 6548077"/>
                <a:gd name="connsiteY26" fmla="*/ 3304903 h 3344091"/>
                <a:gd name="connsiteX27" fmla="*/ 2926080 w 6548077"/>
                <a:gd name="connsiteY27" fmla="*/ 3331028 h 3344091"/>
                <a:gd name="connsiteX28" fmla="*/ 3161212 w 6548077"/>
                <a:gd name="connsiteY28" fmla="*/ 3344091 h 3344091"/>
                <a:gd name="connsiteX29" fmla="*/ 3618412 w 6548077"/>
                <a:gd name="connsiteY29" fmla="*/ 3331028 h 3344091"/>
                <a:gd name="connsiteX30" fmla="*/ 3762103 w 6548077"/>
                <a:gd name="connsiteY30" fmla="*/ 3317965 h 3344091"/>
                <a:gd name="connsiteX31" fmla="*/ 3801292 w 6548077"/>
                <a:gd name="connsiteY31" fmla="*/ 3304903 h 3344091"/>
                <a:gd name="connsiteX32" fmla="*/ 4023360 w 6548077"/>
                <a:gd name="connsiteY32" fmla="*/ 3291840 h 3344091"/>
                <a:gd name="connsiteX33" fmla="*/ 4127863 w 6548077"/>
                <a:gd name="connsiteY33" fmla="*/ 3265714 h 3344091"/>
                <a:gd name="connsiteX34" fmla="*/ 4167052 w 6548077"/>
                <a:gd name="connsiteY34" fmla="*/ 3252651 h 3344091"/>
                <a:gd name="connsiteX35" fmla="*/ 4376058 w 6548077"/>
                <a:gd name="connsiteY35" fmla="*/ 3239588 h 3344091"/>
                <a:gd name="connsiteX36" fmla="*/ 4415246 w 6548077"/>
                <a:gd name="connsiteY36" fmla="*/ 3226525 h 3344091"/>
                <a:gd name="connsiteX37" fmla="*/ 4728755 w 6548077"/>
                <a:gd name="connsiteY37" fmla="*/ 3174274 h 3344091"/>
                <a:gd name="connsiteX38" fmla="*/ 4807132 w 6548077"/>
                <a:gd name="connsiteY38" fmla="*/ 3161211 h 3344091"/>
                <a:gd name="connsiteX39" fmla="*/ 4898572 w 6548077"/>
                <a:gd name="connsiteY39" fmla="*/ 3148148 h 3344091"/>
                <a:gd name="connsiteX40" fmla="*/ 4937760 w 6548077"/>
                <a:gd name="connsiteY40" fmla="*/ 3122023 h 3344091"/>
                <a:gd name="connsiteX41" fmla="*/ 4976949 w 6548077"/>
                <a:gd name="connsiteY41" fmla="*/ 3108960 h 3344091"/>
                <a:gd name="connsiteX42" fmla="*/ 5029200 w 6548077"/>
                <a:gd name="connsiteY42" fmla="*/ 3082834 h 3344091"/>
                <a:gd name="connsiteX43" fmla="*/ 5146766 w 6548077"/>
                <a:gd name="connsiteY43" fmla="*/ 3030583 h 3344091"/>
                <a:gd name="connsiteX44" fmla="*/ 5238206 w 6548077"/>
                <a:gd name="connsiteY44" fmla="*/ 2978331 h 3344091"/>
                <a:gd name="connsiteX45" fmla="*/ 5316583 w 6548077"/>
                <a:gd name="connsiteY45" fmla="*/ 2939143 h 3344091"/>
                <a:gd name="connsiteX46" fmla="*/ 5408023 w 6548077"/>
                <a:gd name="connsiteY46" fmla="*/ 2873828 h 3344091"/>
                <a:gd name="connsiteX47" fmla="*/ 5499463 w 6548077"/>
                <a:gd name="connsiteY47" fmla="*/ 2808514 h 3344091"/>
                <a:gd name="connsiteX48" fmla="*/ 5590903 w 6548077"/>
                <a:gd name="connsiteY48" fmla="*/ 2717074 h 3344091"/>
                <a:gd name="connsiteX49" fmla="*/ 5656218 w 6548077"/>
                <a:gd name="connsiteY49" fmla="*/ 2651760 h 3344091"/>
                <a:gd name="connsiteX50" fmla="*/ 5773783 w 6548077"/>
                <a:gd name="connsiteY50" fmla="*/ 2481943 h 3344091"/>
                <a:gd name="connsiteX51" fmla="*/ 5930538 w 6548077"/>
                <a:gd name="connsiteY51" fmla="*/ 2259874 h 3344091"/>
                <a:gd name="connsiteX52" fmla="*/ 5969726 w 6548077"/>
                <a:gd name="connsiteY52" fmla="*/ 2207623 h 3344091"/>
                <a:gd name="connsiteX53" fmla="*/ 6021978 w 6548077"/>
                <a:gd name="connsiteY53" fmla="*/ 2103120 h 3344091"/>
                <a:gd name="connsiteX54" fmla="*/ 6061166 w 6548077"/>
                <a:gd name="connsiteY54" fmla="*/ 2011680 h 3344091"/>
                <a:gd name="connsiteX55" fmla="*/ 6100355 w 6548077"/>
                <a:gd name="connsiteY55" fmla="*/ 1946365 h 3344091"/>
                <a:gd name="connsiteX56" fmla="*/ 6204858 w 6548077"/>
                <a:gd name="connsiteY56" fmla="*/ 1763485 h 3344091"/>
                <a:gd name="connsiteX57" fmla="*/ 6257109 w 6548077"/>
                <a:gd name="connsiteY57" fmla="*/ 1632857 h 3344091"/>
                <a:gd name="connsiteX58" fmla="*/ 6296298 w 6548077"/>
                <a:gd name="connsiteY58" fmla="*/ 1567543 h 3344091"/>
                <a:gd name="connsiteX59" fmla="*/ 6426926 w 6548077"/>
                <a:gd name="connsiteY59" fmla="*/ 1214845 h 3344091"/>
                <a:gd name="connsiteX60" fmla="*/ 6439989 w 6548077"/>
                <a:gd name="connsiteY60" fmla="*/ 1110343 h 3344091"/>
                <a:gd name="connsiteX61" fmla="*/ 6466115 w 6548077"/>
                <a:gd name="connsiteY61" fmla="*/ 1045028 h 3344091"/>
                <a:gd name="connsiteX62" fmla="*/ 6492240 w 6548077"/>
                <a:gd name="connsiteY62" fmla="*/ 940525 h 3344091"/>
                <a:gd name="connsiteX63" fmla="*/ 6518366 w 6548077"/>
                <a:gd name="connsiteY63" fmla="*/ 757645 h 3344091"/>
                <a:gd name="connsiteX64" fmla="*/ 6544492 w 6548077"/>
                <a:gd name="connsiteY64" fmla="*/ 548640 h 3344091"/>
                <a:gd name="connsiteX65" fmla="*/ 6544492 w 6548077"/>
                <a:gd name="connsiteY65" fmla="*/ 0 h 3344091"/>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7738 w 6548077"/>
                <a:gd name="connsiteY65" fmla="*/ 17540 h 3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48077" h="3148148">
                  <a:moveTo>
                    <a:pt x="0" y="0"/>
                  </a:moveTo>
                  <a:cubicBezTo>
                    <a:pt x="134983" y="178526"/>
                    <a:pt x="327688" y="325523"/>
                    <a:pt x="404949" y="535577"/>
                  </a:cubicBezTo>
                  <a:cubicBezTo>
                    <a:pt x="474109" y="723606"/>
                    <a:pt x="410597" y="936261"/>
                    <a:pt x="418012" y="1136468"/>
                  </a:cubicBezTo>
                  <a:cubicBezTo>
                    <a:pt x="419311" y="1171549"/>
                    <a:pt x="424795" y="1206432"/>
                    <a:pt x="431075" y="1240971"/>
                  </a:cubicBezTo>
                  <a:cubicBezTo>
                    <a:pt x="433538" y="1254519"/>
                    <a:pt x="439195" y="1267308"/>
                    <a:pt x="444138" y="1280160"/>
                  </a:cubicBezTo>
                  <a:cubicBezTo>
                    <a:pt x="460973" y="1323931"/>
                    <a:pt x="483505" y="1365696"/>
                    <a:pt x="496389" y="1410788"/>
                  </a:cubicBezTo>
                  <a:cubicBezTo>
                    <a:pt x="556244" y="1620280"/>
                    <a:pt x="490363" y="1424862"/>
                    <a:pt x="548640" y="1541417"/>
                  </a:cubicBezTo>
                  <a:cubicBezTo>
                    <a:pt x="563470" y="1571077"/>
                    <a:pt x="572384" y="1603512"/>
                    <a:pt x="587829" y="1632857"/>
                  </a:cubicBezTo>
                  <a:cubicBezTo>
                    <a:pt x="616003" y="1686387"/>
                    <a:pt x="636495" y="1746837"/>
                    <a:pt x="679269" y="1789611"/>
                  </a:cubicBezTo>
                  <a:cubicBezTo>
                    <a:pt x="692332" y="1802674"/>
                    <a:pt x="707864" y="1813666"/>
                    <a:pt x="718458" y="1828800"/>
                  </a:cubicBezTo>
                  <a:cubicBezTo>
                    <a:pt x="808656" y="1957654"/>
                    <a:pt x="739335" y="1928054"/>
                    <a:pt x="888275" y="2076994"/>
                  </a:cubicBezTo>
                  <a:lnTo>
                    <a:pt x="1018903" y="2207622"/>
                  </a:lnTo>
                  <a:cubicBezTo>
                    <a:pt x="1040675" y="2229394"/>
                    <a:pt x="1064721" y="2249107"/>
                    <a:pt x="1084218" y="2272937"/>
                  </a:cubicBezTo>
                  <a:cubicBezTo>
                    <a:pt x="1415880" y="2678303"/>
                    <a:pt x="992362" y="2181073"/>
                    <a:pt x="1332412" y="2521131"/>
                  </a:cubicBezTo>
                  <a:cubicBezTo>
                    <a:pt x="1345475" y="2534194"/>
                    <a:pt x="1357697" y="2548155"/>
                    <a:pt x="1371600" y="2560320"/>
                  </a:cubicBezTo>
                  <a:cubicBezTo>
                    <a:pt x="1408967" y="2593016"/>
                    <a:pt x="1472803" y="2641217"/>
                    <a:pt x="1515292" y="2664822"/>
                  </a:cubicBezTo>
                  <a:cubicBezTo>
                    <a:pt x="1527329" y="2671509"/>
                    <a:pt x="1541417" y="2673531"/>
                    <a:pt x="1554480" y="2677885"/>
                  </a:cubicBezTo>
                  <a:cubicBezTo>
                    <a:pt x="1657254" y="2754965"/>
                    <a:pt x="1552308" y="2683331"/>
                    <a:pt x="1672046" y="2743200"/>
                  </a:cubicBezTo>
                  <a:cubicBezTo>
                    <a:pt x="1694755" y="2754555"/>
                    <a:pt x="1715830" y="2768932"/>
                    <a:pt x="1737360" y="2782388"/>
                  </a:cubicBezTo>
                  <a:cubicBezTo>
                    <a:pt x="1750673" y="2790709"/>
                    <a:pt x="1761655" y="2803549"/>
                    <a:pt x="1776549" y="2808514"/>
                  </a:cubicBezTo>
                  <a:cubicBezTo>
                    <a:pt x="1827645" y="2825546"/>
                    <a:pt x="1882873" y="2828791"/>
                    <a:pt x="1933303" y="2847702"/>
                  </a:cubicBezTo>
                  <a:cubicBezTo>
                    <a:pt x="1968137" y="2860765"/>
                    <a:pt x="2002034" y="2876670"/>
                    <a:pt x="2037806" y="2886891"/>
                  </a:cubicBezTo>
                  <a:cubicBezTo>
                    <a:pt x="2063273" y="2894167"/>
                    <a:pt x="2090591" y="2893130"/>
                    <a:pt x="2116183" y="2899954"/>
                  </a:cubicBezTo>
                  <a:cubicBezTo>
                    <a:pt x="2156097" y="2910598"/>
                    <a:pt x="2195781" y="2922870"/>
                    <a:pt x="2233749" y="2939142"/>
                  </a:cubicBezTo>
                  <a:cubicBezTo>
                    <a:pt x="2257086" y="2949143"/>
                    <a:pt x="2274976" y="2970302"/>
                    <a:pt x="2299063" y="2978331"/>
                  </a:cubicBezTo>
                  <a:cubicBezTo>
                    <a:pt x="2380221" y="3005384"/>
                    <a:pt x="2464598" y="3021602"/>
                    <a:pt x="2547258" y="3043645"/>
                  </a:cubicBezTo>
                  <a:cubicBezTo>
                    <a:pt x="2583485" y="3053306"/>
                    <a:pt x="2745562" y="3098982"/>
                    <a:pt x="2795452" y="3108960"/>
                  </a:cubicBezTo>
                  <a:cubicBezTo>
                    <a:pt x="2838995" y="3117668"/>
                    <a:pt x="2881928" y="3130354"/>
                    <a:pt x="2926080" y="3135085"/>
                  </a:cubicBezTo>
                  <a:cubicBezTo>
                    <a:pt x="3004131" y="3143448"/>
                    <a:pt x="3082835" y="3143794"/>
                    <a:pt x="3161212" y="3148148"/>
                  </a:cubicBezTo>
                  <a:lnTo>
                    <a:pt x="3618412" y="3135085"/>
                  </a:lnTo>
                  <a:cubicBezTo>
                    <a:pt x="3666461" y="3132996"/>
                    <a:pt x="3714492" y="3128823"/>
                    <a:pt x="3762103" y="3122022"/>
                  </a:cubicBezTo>
                  <a:cubicBezTo>
                    <a:pt x="3775734" y="3120075"/>
                    <a:pt x="3787591" y="3110330"/>
                    <a:pt x="3801292" y="3108960"/>
                  </a:cubicBezTo>
                  <a:cubicBezTo>
                    <a:pt x="3875075" y="3101582"/>
                    <a:pt x="3949337" y="3100251"/>
                    <a:pt x="4023360" y="3095897"/>
                  </a:cubicBezTo>
                  <a:cubicBezTo>
                    <a:pt x="4112941" y="3066037"/>
                    <a:pt x="4001756" y="3101298"/>
                    <a:pt x="4127863" y="3069771"/>
                  </a:cubicBezTo>
                  <a:cubicBezTo>
                    <a:pt x="4141221" y="3066431"/>
                    <a:pt x="4153358" y="3058149"/>
                    <a:pt x="4167052" y="3056708"/>
                  </a:cubicBezTo>
                  <a:cubicBezTo>
                    <a:pt x="4236473" y="3049400"/>
                    <a:pt x="4306389" y="3047999"/>
                    <a:pt x="4376058" y="3043645"/>
                  </a:cubicBezTo>
                  <a:cubicBezTo>
                    <a:pt x="4389121" y="3039291"/>
                    <a:pt x="4401829" y="3033678"/>
                    <a:pt x="4415246" y="3030582"/>
                  </a:cubicBezTo>
                  <a:cubicBezTo>
                    <a:pt x="4547947" y="2999959"/>
                    <a:pt x="4582778" y="3000228"/>
                    <a:pt x="4728755" y="2978331"/>
                  </a:cubicBezTo>
                  <a:cubicBezTo>
                    <a:pt x="4754948" y="2974402"/>
                    <a:pt x="4780954" y="2969295"/>
                    <a:pt x="4807132" y="2965268"/>
                  </a:cubicBezTo>
                  <a:cubicBezTo>
                    <a:pt x="4837563" y="2960586"/>
                    <a:pt x="4868092" y="2956559"/>
                    <a:pt x="4898572" y="2952205"/>
                  </a:cubicBezTo>
                  <a:cubicBezTo>
                    <a:pt x="4911635" y="2943497"/>
                    <a:pt x="4923718" y="2933101"/>
                    <a:pt x="4937760" y="2926080"/>
                  </a:cubicBezTo>
                  <a:cubicBezTo>
                    <a:pt x="4950076" y="2919922"/>
                    <a:pt x="4964293" y="2918441"/>
                    <a:pt x="4976949" y="2913017"/>
                  </a:cubicBezTo>
                  <a:cubicBezTo>
                    <a:pt x="4994847" y="2905346"/>
                    <a:pt x="5012178" y="2896348"/>
                    <a:pt x="5029200" y="2886891"/>
                  </a:cubicBezTo>
                  <a:cubicBezTo>
                    <a:pt x="5121647" y="2835531"/>
                    <a:pt x="5061584" y="2855934"/>
                    <a:pt x="5146766" y="2834640"/>
                  </a:cubicBezTo>
                  <a:cubicBezTo>
                    <a:pt x="5350487" y="2732779"/>
                    <a:pt x="5072020" y="2874714"/>
                    <a:pt x="5238206" y="2782388"/>
                  </a:cubicBezTo>
                  <a:cubicBezTo>
                    <a:pt x="5263740" y="2768203"/>
                    <a:pt x="5291049" y="2757385"/>
                    <a:pt x="5316583" y="2743200"/>
                  </a:cubicBezTo>
                  <a:cubicBezTo>
                    <a:pt x="5344294" y="2727805"/>
                    <a:pt x="5384250" y="2694866"/>
                    <a:pt x="5408023" y="2677885"/>
                  </a:cubicBezTo>
                  <a:cubicBezTo>
                    <a:pt x="5441177" y="2654204"/>
                    <a:pt x="5468142" y="2641044"/>
                    <a:pt x="5499463" y="2612571"/>
                  </a:cubicBezTo>
                  <a:cubicBezTo>
                    <a:pt x="5531358" y="2583575"/>
                    <a:pt x="5560423" y="2551611"/>
                    <a:pt x="5590903" y="2521131"/>
                  </a:cubicBezTo>
                  <a:lnTo>
                    <a:pt x="5656218" y="2455817"/>
                  </a:lnTo>
                  <a:cubicBezTo>
                    <a:pt x="5721924" y="2324401"/>
                    <a:pt x="5626081" y="2507554"/>
                    <a:pt x="5773783" y="2286000"/>
                  </a:cubicBezTo>
                  <a:cubicBezTo>
                    <a:pt x="5853456" y="2166491"/>
                    <a:pt x="5817810" y="2217650"/>
                    <a:pt x="5930538" y="2063931"/>
                  </a:cubicBezTo>
                  <a:cubicBezTo>
                    <a:pt x="5943413" y="2046375"/>
                    <a:pt x="5959990" y="2031153"/>
                    <a:pt x="5969726" y="2011680"/>
                  </a:cubicBezTo>
                  <a:cubicBezTo>
                    <a:pt x="5987143" y="1976846"/>
                    <a:pt x="6005508" y="1942469"/>
                    <a:pt x="6021978" y="1907177"/>
                  </a:cubicBezTo>
                  <a:cubicBezTo>
                    <a:pt x="6036001" y="1877127"/>
                    <a:pt x="6046336" y="1845397"/>
                    <a:pt x="6061166" y="1815737"/>
                  </a:cubicBezTo>
                  <a:cubicBezTo>
                    <a:pt x="6072521" y="1793028"/>
                    <a:pt x="6089000" y="1773131"/>
                    <a:pt x="6100355" y="1750422"/>
                  </a:cubicBezTo>
                  <a:cubicBezTo>
                    <a:pt x="6185122" y="1580889"/>
                    <a:pt x="6112038" y="1683567"/>
                    <a:pt x="6204858" y="1567542"/>
                  </a:cubicBezTo>
                  <a:cubicBezTo>
                    <a:pt x="6222275" y="1523999"/>
                    <a:pt x="6237277" y="1479411"/>
                    <a:pt x="6257109" y="1436914"/>
                  </a:cubicBezTo>
                  <a:cubicBezTo>
                    <a:pt x="6267846" y="1413906"/>
                    <a:pt x="6286073" y="1394840"/>
                    <a:pt x="6296298" y="1371600"/>
                  </a:cubicBezTo>
                  <a:cubicBezTo>
                    <a:pt x="6391038" y="1156281"/>
                    <a:pt x="6382311" y="1175054"/>
                    <a:pt x="6426926" y="1018902"/>
                  </a:cubicBezTo>
                  <a:cubicBezTo>
                    <a:pt x="6431280" y="984068"/>
                    <a:pt x="6432095" y="948606"/>
                    <a:pt x="6439989" y="914400"/>
                  </a:cubicBezTo>
                  <a:cubicBezTo>
                    <a:pt x="6445262" y="891552"/>
                    <a:pt x="6459219" y="871497"/>
                    <a:pt x="6466115" y="849085"/>
                  </a:cubicBezTo>
                  <a:cubicBezTo>
                    <a:pt x="6476674" y="814766"/>
                    <a:pt x="6484717" y="779691"/>
                    <a:pt x="6492240" y="744582"/>
                  </a:cubicBezTo>
                  <a:cubicBezTo>
                    <a:pt x="6504388" y="687889"/>
                    <a:pt x="6510880" y="617850"/>
                    <a:pt x="6518366" y="561702"/>
                  </a:cubicBezTo>
                  <a:cubicBezTo>
                    <a:pt x="6524807" y="513394"/>
                    <a:pt x="6543650" y="395641"/>
                    <a:pt x="6544492" y="352697"/>
                  </a:cubicBezTo>
                  <a:cubicBezTo>
                    <a:pt x="6548077" y="169852"/>
                    <a:pt x="6547738" y="200420"/>
                    <a:pt x="6547738" y="1754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コネクタ 6"/>
            <p:cNvCxnSpPr/>
            <p:nvPr/>
          </p:nvCxnSpPr>
          <p:spPr>
            <a:xfrm>
              <a:off x="1053551" y="2786864"/>
              <a:ext cx="657229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7"/>
            <p:cNvGrpSpPr/>
            <p:nvPr/>
          </p:nvGrpSpPr>
          <p:grpSpPr>
            <a:xfrm>
              <a:off x="1982245" y="3072616"/>
              <a:ext cx="785818" cy="428628"/>
              <a:chOff x="3428992" y="571480"/>
              <a:chExt cx="785818" cy="428628"/>
            </a:xfrm>
          </p:grpSpPr>
          <p:sp>
            <p:nvSpPr>
              <p:cNvPr id="75" name="円/楕円 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4411132" y="3286930"/>
              <a:ext cx="428627" cy="142876"/>
              <a:chOff x="3428992" y="571480"/>
              <a:chExt cx="785818" cy="428628"/>
            </a:xfrm>
          </p:grpSpPr>
          <p:sp>
            <p:nvSpPr>
              <p:cNvPr id="73" name="円/楕円 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10"/>
            <p:cNvGrpSpPr/>
            <p:nvPr/>
          </p:nvGrpSpPr>
          <p:grpSpPr>
            <a:xfrm>
              <a:off x="4696889" y="4001310"/>
              <a:ext cx="1204922" cy="776294"/>
              <a:chOff x="3428992" y="571480"/>
              <a:chExt cx="785818" cy="428628"/>
            </a:xfrm>
          </p:grpSpPr>
          <p:sp>
            <p:nvSpPr>
              <p:cNvPr id="71" name="円/楕円 11"/>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二等辺三角形 12"/>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13"/>
            <p:cNvGrpSpPr/>
            <p:nvPr/>
          </p:nvGrpSpPr>
          <p:grpSpPr>
            <a:xfrm>
              <a:off x="2910939" y="3072616"/>
              <a:ext cx="561980" cy="347666"/>
              <a:chOff x="3428992" y="571480"/>
              <a:chExt cx="785818" cy="428628"/>
            </a:xfrm>
          </p:grpSpPr>
          <p:sp>
            <p:nvSpPr>
              <p:cNvPr id="69" name="円/楕円 1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1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6"/>
            <p:cNvGrpSpPr/>
            <p:nvPr/>
          </p:nvGrpSpPr>
          <p:grpSpPr>
            <a:xfrm>
              <a:off x="3553881" y="5287194"/>
              <a:ext cx="642942" cy="357190"/>
              <a:chOff x="3428992" y="571480"/>
              <a:chExt cx="785818" cy="428628"/>
            </a:xfrm>
          </p:grpSpPr>
          <p:sp>
            <p:nvSpPr>
              <p:cNvPr id="67" name="円/楕円 17"/>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18"/>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9"/>
            <p:cNvGrpSpPr/>
            <p:nvPr/>
          </p:nvGrpSpPr>
          <p:grpSpPr>
            <a:xfrm>
              <a:off x="6840029" y="2929740"/>
              <a:ext cx="571504" cy="357190"/>
              <a:chOff x="3428992" y="571480"/>
              <a:chExt cx="785818" cy="428628"/>
            </a:xfrm>
          </p:grpSpPr>
          <p:sp>
            <p:nvSpPr>
              <p:cNvPr id="65" name="円/楕円 2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2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22"/>
            <p:cNvGrpSpPr/>
            <p:nvPr/>
          </p:nvGrpSpPr>
          <p:grpSpPr>
            <a:xfrm>
              <a:off x="4339699" y="5430070"/>
              <a:ext cx="857256" cy="285752"/>
              <a:chOff x="3428992" y="571480"/>
              <a:chExt cx="785818" cy="428628"/>
            </a:xfrm>
          </p:grpSpPr>
          <p:sp>
            <p:nvSpPr>
              <p:cNvPr id="63" name="円/楕円 23"/>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2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25"/>
            <p:cNvGrpSpPr/>
            <p:nvPr/>
          </p:nvGrpSpPr>
          <p:grpSpPr>
            <a:xfrm>
              <a:off x="4196823" y="3644120"/>
              <a:ext cx="714380" cy="357190"/>
              <a:chOff x="3428992" y="571480"/>
              <a:chExt cx="785818" cy="428628"/>
            </a:xfrm>
          </p:grpSpPr>
          <p:sp>
            <p:nvSpPr>
              <p:cNvPr id="61" name="円/楕円 2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28"/>
            <p:cNvGrpSpPr/>
            <p:nvPr/>
          </p:nvGrpSpPr>
          <p:grpSpPr>
            <a:xfrm>
              <a:off x="5339831" y="5001442"/>
              <a:ext cx="642942" cy="357190"/>
              <a:chOff x="3428992" y="571480"/>
              <a:chExt cx="785818" cy="428628"/>
            </a:xfrm>
          </p:grpSpPr>
          <p:sp>
            <p:nvSpPr>
              <p:cNvPr id="59" name="円/楕円 5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31"/>
            <p:cNvGrpSpPr/>
            <p:nvPr/>
          </p:nvGrpSpPr>
          <p:grpSpPr>
            <a:xfrm>
              <a:off x="1839374" y="3715558"/>
              <a:ext cx="357191" cy="214314"/>
              <a:chOff x="3428992" y="571480"/>
              <a:chExt cx="785818" cy="428628"/>
            </a:xfrm>
          </p:grpSpPr>
          <p:sp>
            <p:nvSpPr>
              <p:cNvPr id="57" name="円/楕円 5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34"/>
            <p:cNvGrpSpPr/>
            <p:nvPr/>
          </p:nvGrpSpPr>
          <p:grpSpPr>
            <a:xfrm>
              <a:off x="4125390" y="4501376"/>
              <a:ext cx="357191" cy="285752"/>
              <a:chOff x="3428992" y="571480"/>
              <a:chExt cx="785818" cy="428628"/>
            </a:xfrm>
          </p:grpSpPr>
          <p:sp>
            <p:nvSpPr>
              <p:cNvPr id="55" name="円/楕円 5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37"/>
            <p:cNvGrpSpPr/>
            <p:nvPr/>
          </p:nvGrpSpPr>
          <p:grpSpPr>
            <a:xfrm>
              <a:off x="2482311" y="4930004"/>
              <a:ext cx="500066" cy="214314"/>
              <a:chOff x="3428992" y="571480"/>
              <a:chExt cx="785818" cy="428628"/>
            </a:xfrm>
          </p:grpSpPr>
          <p:sp>
            <p:nvSpPr>
              <p:cNvPr id="53" name="円/楕円 52"/>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40"/>
            <p:cNvGrpSpPr/>
            <p:nvPr/>
          </p:nvGrpSpPr>
          <p:grpSpPr>
            <a:xfrm>
              <a:off x="2982377" y="4358500"/>
              <a:ext cx="1000132" cy="642942"/>
              <a:chOff x="3428992" y="571480"/>
              <a:chExt cx="785818" cy="428628"/>
            </a:xfrm>
          </p:grpSpPr>
          <p:sp>
            <p:nvSpPr>
              <p:cNvPr id="51" name="円/楕円 5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5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43"/>
            <p:cNvGrpSpPr/>
            <p:nvPr/>
          </p:nvGrpSpPr>
          <p:grpSpPr>
            <a:xfrm>
              <a:off x="2053683" y="4358500"/>
              <a:ext cx="714380" cy="357190"/>
              <a:chOff x="3428992" y="571480"/>
              <a:chExt cx="785818" cy="428628"/>
            </a:xfrm>
          </p:grpSpPr>
          <p:sp>
            <p:nvSpPr>
              <p:cNvPr id="49" name="円/楕円 4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46"/>
            <p:cNvGrpSpPr/>
            <p:nvPr/>
          </p:nvGrpSpPr>
          <p:grpSpPr>
            <a:xfrm>
              <a:off x="2339435" y="3858434"/>
              <a:ext cx="785818" cy="214314"/>
              <a:chOff x="3428992" y="571480"/>
              <a:chExt cx="785818" cy="428628"/>
            </a:xfrm>
          </p:grpSpPr>
          <p:sp>
            <p:nvSpPr>
              <p:cNvPr id="47" name="円/楕円 4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49"/>
            <p:cNvGrpSpPr/>
            <p:nvPr/>
          </p:nvGrpSpPr>
          <p:grpSpPr>
            <a:xfrm>
              <a:off x="3339567" y="3715558"/>
              <a:ext cx="642942" cy="357190"/>
              <a:chOff x="3428992" y="571480"/>
              <a:chExt cx="785818" cy="428628"/>
            </a:xfrm>
          </p:grpSpPr>
          <p:sp>
            <p:nvSpPr>
              <p:cNvPr id="45" name="円/楕円 4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52"/>
            <p:cNvGrpSpPr/>
            <p:nvPr/>
          </p:nvGrpSpPr>
          <p:grpSpPr>
            <a:xfrm>
              <a:off x="6339968" y="4715690"/>
              <a:ext cx="357191" cy="214314"/>
              <a:chOff x="3428992" y="571480"/>
              <a:chExt cx="785818" cy="428628"/>
            </a:xfrm>
          </p:grpSpPr>
          <p:sp>
            <p:nvSpPr>
              <p:cNvPr id="43" name="円/楕円 42"/>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55"/>
            <p:cNvGrpSpPr/>
            <p:nvPr/>
          </p:nvGrpSpPr>
          <p:grpSpPr>
            <a:xfrm>
              <a:off x="6054211" y="4144186"/>
              <a:ext cx="714380" cy="357190"/>
              <a:chOff x="3428992" y="571480"/>
              <a:chExt cx="785818" cy="428628"/>
            </a:xfrm>
          </p:grpSpPr>
          <p:sp>
            <p:nvSpPr>
              <p:cNvPr id="41" name="円/楕円 4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58"/>
            <p:cNvGrpSpPr/>
            <p:nvPr/>
          </p:nvGrpSpPr>
          <p:grpSpPr>
            <a:xfrm>
              <a:off x="5196955" y="3572682"/>
              <a:ext cx="500066" cy="357190"/>
              <a:chOff x="3428992" y="571480"/>
              <a:chExt cx="785818" cy="428628"/>
            </a:xfrm>
          </p:grpSpPr>
          <p:sp>
            <p:nvSpPr>
              <p:cNvPr id="39" name="円/楕円 3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61"/>
            <p:cNvGrpSpPr/>
            <p:nvPr/>
          </p:nvGrpSpPr>
          <p:grpSpPr>
            <a:xfrm>
              <a:off x="5911335" y="3501244"/>
              <a:ext cx="1285884" cy="357190"/>
              <a:chOff x="3428992" y="571480"/>
              <a:chExt cx="785818" cy="428628"/>
            </a:xfrm>
          </p:grpSpPr>
          <p:sp>
            <p:nvSpPr>
              <p:cNvPr id="37" name="円/楕円 3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64"/>
            <p:cNvGrpSpPr/>
            <p:nvPr/>
          </p:nvGrpSpPr>
          <p:grpSpPr>
            <a:xfrm>
              <a:off x="3553881" y="2929740"/>
              <a:ext cx="642942" cy="357190"/>
              <a:chOff x="3428992" y="571480"/>
              <a:chExt cx="785818" cy="428628"/>
            </a:xfrm>
          </p:grpSpPr>
          <p:sp>
            <p:nvSpPr>
              <p:cNvPr id="35" name="円/楕円 3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67"/>
            <p:cNvGrpSpPr/>
            <p:nvPr/>
          </p:nvGrpSpPr>
          <p:grpSpPr>
            <a:xfrm>
              <a:off x="5054079" y="3072616"/>
              <a:ext cx="500066" cy="285752"/>
              <a:chOff x="3428992" y="571480"/>
              <a:chExt cx="785818" cy="428628"/>
            </a:xfrm>
          </p:grpSpPr>
          <p:sp>
            <p:nvSpPr>
              <p:cNvPr id="33" name="円/楕円 32"/>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70"/>
            <p:cNvGrpSpPr/>
            <p:nvPr/>
          </p:nvGrpSpPr>
          <p:grpSpPr>
            <a:xfrm>
              <a:off x="5839897" y="2929740"/>
              <a:ext cx="785818" cy="428628"/>
              <a:chOff x="3428992" y="571480"/>
              <a:chExt cx="785818" cy="428628"/>
            </a:xfrm>
          </p:grpSpPr>
          <p:sp>
            <p:nvSpPr>
              <p:cNvPr id="31" name="円/楕円 3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 name="グループ化 29"/>
          <p:cNvGrpSpPr/>
          <p:nvPr/>
        </p:nvGrpSpPr>
        <p:grpSpPr>
          <a:xfrm>
            <a:off x="3750342" y="4109042"/>
            <a:ext cx="4536504" cy="2016224"/>
            <a:chOff x="3750342" y="4109042"/>
            <a:chExt cx="4536504" cy="2016224"/>
          </a:xfrm>
        </p:grpSpPr>
        <p:sp>
          <p:nvSpPr>
            <p:cNvPr id="78" name="フリーフォーム 77"/>
            <p:cNvSpPr/>
            <p:nvPr/>
          </p:nvSpPr>
          <p:spPr>
            <a:xfrm>
              <a:off x="3762757" y="4109042"/>
              <a:ext cx="4519787" cy="2016224"/>
            </a:xfrm>
            <a:custGeom>
              <a:avLst/>
              <a:gdLst>
                <a:gd name="connsiteX0" fmla="*/ 0 w 6548077"/>
                <a:gd name="connsiteY0" fmla="*/ 195943 h 3344091"/>
                <a:gd name="connsiteX1" fmla="*/ 404949 w 6548077"/>
                <a:gd name="connsiteY1" fmla="*/ 731520 h 3344091"/>
                <a:gd name="connsiteX2" fmla="*/ 418012 w 6548077"/>
                <a:gd name="connsiteY2" fmla="*/ 1332411 h 3344091"/>
                <a:gd name="connsiteX3" fmla="*/ 431075 w 6548077"/>
                <a:gd name="connsiteY3" fmla="*/ 1436914 h 3344091"/>
                <a:gd name="connsiteX4" fmla="*/ 444138 w 6548077"/>
                <a:gd name="connsiteY4" fmla="*/ 1476103 h 3344091"/>
                <a:gd name="connsiteX5" fmla="*/ 496389 w 6548077"/>
                <a:gd name="connsiteY5" fmla="*/ 1606731 h 3344091"/>
                <a:gd name="connsiteX6" fmla="*/ 548640 w 6548077"/>
                <a:gd name="connsiteY6" fmla="*/ 1737360 h 3344091"/>
                <a:gd name="connsiteX7" fmla="*/ 587829 w 6548077"/>
                <a:gd name="connsiteY7" fmla="*/ 1828800 h 3344091"/>
                <a:gd name="connsiteX8" fmla="*/ 679269 w 6548077"/>
                <a:gd name="connsiteY8" fmla="*/ 1985554 h 3344091"/>
                <a:gd name="connsiteX9" fmla="*/ 718458 w 6548077"/>
                <a:gd name="connsiteY9" fmla="*/ 2024743 h 3344091"/>
                <a:gd name="connsiteX10" fmla="*/ 888275 w 6548077"/>
                <a:gd name="connsiteY10" fmla="*/ 2272937 h 3344091"/>
                <a:gd name="connsiteX11" fmla="*/ 1018903 w 6548077"/>
                <a:gd name="connsiteY11" fmla="*/ 2403565 h 3344091"/>
                <a:gd name="connsiteX12" fmla="*/ 1084218 w 6548077"/>
                <a:gd name="connsiteY12" fmla="*/ 2468880 h 3344091"/>
                <a:gd name="connsiteX13" fmla="*/ 1332412 w 6548077"/>
                <a:gd name="connsiteY13" fmla="*/ 2717074 h 3344091"/>
                <a:gd name="connsiteX14" fmla="*/ 1371600 w 6548077"/>
                <a:gd name="connsiteY14" fmla="*/ 2756263 h 3344091"/>
                <a:gd name="connsiteX15" fmla="*/ 1515292 w 6548077"/>
                <a:gd name="connsiteY15" fmla="*/ 2860765 h 3344091"/>
                <a:gd name="connsiteX16" fmla="*/ 1554480 w 6548077"/>
                <a:gd name="connsiteY16" fmla="*/ 2873828 h 3344091"/>
                <a:gd name="connsiteX17" fmla="*/ 1672046 w 6548077"/>
                <a:gd name="connsiteY17" fmla="*/ 2939143 h 3344091"/>
                <a:gd name="connsiteX18" fmla="*/ 1737360 w 6548077"/>
                <a:gd name="connsiteY18" fmla="*/ 2978331 h 3344091"/>
                <a:gd name="connsiteX19" fmla="*/ 1776549 w 6548077"/>
                <a:gd name="connsiteY19" fmla="*/ 3004457 h 3344091"/>
                <a:gd name="connsiteX20" fmla="*/ 1933303 w 6548077"/>
                <a:gd name="connsiteY20" fmla="*/ 3043645 h 3344091"/>
                <a:gd name="connsiteX21" fmla="*/ 2037806 w 6548077"/>
                <a:gd name="connsiteY21" fmla="*/ 3082834 h 3344091"/>
                <a:gd name="connsiteX22" fmla="*/ 2116183 w 6548077"/>
                <a:gd name="connsiteY22" fmla="*/ 3095897 h 3344091"/>
                <a:gd name="connsiteX23" fmla="*/ 2233749 w 6548077"/>
                <a:gd name="connsiteY23" fmla="*/ 3135085 h 3344091"/>
                <a:gd name="connsiteX24" fmla="*/ 2299063 w 6548077"/>
                <a:gd name="connsiteY24" fmla="*/ 3174274 h 3344091"/>
                <a:gd name="connsiteX25" fmla="*/ 2547258 w 6548077"/>
                <a:gd name="connsiteY25" fmla="*/ 3239588 h 3344091"/>
                <a:gd name="connsiteX26" fmla="*/ 2795452 w 6548077"/>
                <a:gd name="connsiteY26" fmla="*/ 3304903 h 3344091"/>
                <a:gd name="connsiteX27" fmla="*/ 2926080 w 6548077"/>
                <a:gd name="connsiteY27" fmla="*/ 3331028 h 3344091"/>
                <a:gd name="connsiteX28" fmla="*/ 3161212 w 6548077"/>
                <a:gd name="connsiteY28" fmla="*/ 3344091 h 3344091"/>
                <a:gd name="connsiteX29" fmla="*/ 3618412 w 6548077"/>
                <a:gd name="connsiteY29" fmla="*/ 3331028 h 3344091"/>
                <a:gd name="connsiteX30" fmla="*/ 3762103 w 6548077"/>
                <a:gd name="connsiteY30" fmla="*/ 3317965 h 3344091"/>
                <a:gd name="connsiteX31" fmla="*/ 3801292 w 6548077"/>
                <a:gd name="connsiteY31" fmla="*/ 3304903 h 3344091"/>
                <a:gd name="connsiteX32" fmla="*/ 4023360 w 6548077"/>
                <a:gd name="connsiteY32" fmla="*/ 3291840 h 3344091"/>
                <a:gd name="connsiteX33" fmla="*/ 4127863 w 6548077"/>
                <a:gd name="connsiteY33" fmla="*/ 3265714 h 3344091"/>
                <a:gd name="connsiteX34" fmla="*/ 4167052 w 6548077"/>
                <a:gd name="connsiteY34" fmla="*/ 3252651 h 3344091"/>
                <a:gd name="connsiteX35" fmla="*/ 4376058 w 6548077"/>
                <a:gd name="connsiteY35" fmla="*/ 3239588 h 3344091"/>
                <a:gd name="connsiteX36" fmla="*/ 4415246 w 6548077"/>
                <a:gd name="connsiteY36" fmla="*/ 3226525 h 3344091"/>
                <a:gd name="connsiteX37" fmla="*/ 4728755 w 6548077"/>
                <a:gd name="connsiteY37" fmla="*/ 3174274 h 3344091"/>
                <a:gd name="connsiteX38" fmla="*/ 4807132 w 6548077"/>
                <a:gd name="connsiteY38" fmla="*/ 3161211 h 3344091"/>
                <a:gd name="connsiteX39" fmla="*/ 4898572 w 6548077"/>
                <a:gd name="connsiteY39" fmla="*/ 3148148 h 3344091"/>
                <a:gd name="connsiteX40" fmla="*/ 4937760 w 6548077"/>
                <a:gd name="connsiteY40" fmla="*/ 3122023 h 3344091"/>
                <a:gd name="connsiteX41" fmla="*/ 4976949 w 6548077"/>
                <a:gd name="connsiteY41" fmla="*/ 3108960 h 3344091"/>
                <a:gd name="connsiteX42" fmla="*/ 5029200 w 6548077"/>
                <a:gd name="connsiteY42" fmla="*/ 3082834 h 3344091"/>
                <a:gd name="connsiteX43" fmla="*/ 5146766 w 6548077"/>
                <a:gd name="connsiteY43" fmla="*/ 3030583 h 3344091"/>
                <a:gd name="connsiteX44" fmla="*/ 5238206 w 6548077"/>
                <a:gd name="connsiteY44" fmla="*/ 2978331 h 3344091"/>
                <a:gd name="connsiteX45" fmla="*/ 5316583 w 6548077"/>
                <a:gd name="connsiteY45" fmla="*/ 2939143 h 3344091"/>
                <a:gd name="connsiteX46" fmla="*/ 5408023 w 6548077"/>
                <a:gd name="connsiteY46" fmla="*/ 2873828 h 3344091"/>
                <a:gd name="connsiteX47" fmla="*/ 5499463 w 6548077"/>
                <a:gd name="connsiteY47" fmla="*/ 2808514 h 3344091"/>
                <a:gd name="connsiteX48" fmla="*/ 5590903 w 6548077"/>
                <a:gd name="connsiteY48" fmla="*/ 2717074 h 3344091"/>
                <a:gd name="connsiteX49" fmla="*/ 5656218 w 6548077"/>
                <a:gd name="connsiteY49" fmla="*/ 2651760 h 3344091"/>
                <a:gd name="connsiteX50" fmla="*/ 5773783 w 6548077"/>
                <a:gd name="connsiteY50" fmla="*/ 2481943 h 3344091"/>
                <a:gd name="connsiteX51" fmla="*/ 5930538 w 6548077"/>
                <a:gd name="connsiteY51" fmla="*/ 2259874 h 3344091"/>
                <a:gd name="connsiteX52" fmla="*/ 5969726 w 6548077"/>
                <a:gd name="connsiteY52" fmla="*/ 2207623 h 3344091"/>
                <a:gd name="connsiteX53" fmla="*/ 6021978 w 6548077"/>
                <a:gd name="connsiteY53" fmla="*/ 2103120 h 3344091"/>
                <a:gd name="connsiteX54" fmla="*/ 6061166 w 6548077"/>
                <a:gd name="connsiteY54" fmla="*/ 2011680 h 3344091"/>
                <a:gd name="connsiteX55" fmla="*/ 6100355 w 6548077"/>
                <a:gd name="connsiteY55" fmla="*/ 1946365 h 3344091"/>
                <a:gd name="connsiteX56" fmla="*/ 6204858 w 6548077"/>
                <a:gd name="connsiteY56" fmla="*/ 1763485 h 3344091"/>
                <a:gd name="connsiteX57" fmla="*/ 6257109 w 6548077"/>
                <a:gd name="connsiteY57" fmla="*/ 1632857 h 3344091"/>
                <a:gd name="connsiteX58" fmla="*/ 6296298 w 6548077"/>
                <a:gd name="connsiteY58" fmla="*/ 1567543 h 3344091"/>
                <a:gd name="connsiteX59" fmla="*/ 6426926 w 6548077"/>
                <a:gd name="connsiteY59" fmla="*/ 1214845 h 3344091"/>
                <a:gd name="connsiteX60" fmla="*/ 6439989 w 6548077"/>
                <a:gd name="connsiteY60" fmla="*/ 1110343 h 3344091"/>
                <a:gd name="connsiteX61" fmla="*/ 6466115 w 6548077"/>
                <a:gd name="connsiteY61" fmla="*/ 1045028 h 3344091"/>
                <a:gd name="connsiteX62" fmla="*/ 6492240 w 6548077"/>
                <a:gd name="connsiteY62" fmla="*/ 940525 h 3344091"/>
                <a:gd name="connsiteX63" fmla="*/ 6518366 w 6548077"/>
                <a:gd name="connsiteY63" fmla="*/ 757645 h 3344091"/>
                <a:gd name="connsiteX64" fmla="*/ 6544492 w 6548077"/>
                <a:gd name="connsiteY64" fmla="*/ 548640 h 3344091"/>
                <a:gd name="connsiteX65" fmla="*/ 6544492 w 6548077"/>
                <a:gd name="connsiteY65" fmla="*/ 0 h 3344091"/>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7738 w 6548077"/>
                <a:gd name="connsiteY65" fmla="*/ 17540 h 3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48077" h="3148148">
                  <a:moveTo>
                    <a:pt x="0" y="0"/>
                  </a:moveTo>
                  <a:cubicBezTo>
                    <a:pt x="134983" y="178526"/>
                    <a:pt x="327688" y="325523"/>
                    <a:pt x="404949" y="535577"/>
                  </a:cubicBezTo>
                  <a:cubicBezTo>
                    <a:pt x="474109" y="723606"/>
                    <a:pt x="410597" y="936261"/>
                    <a:pt x="418012" y="1136468"/>
                  </a:cubicBezTo>
                  <a:cubicBezTo>
                    <a:pt x="419311" y="1171549"/>
                    <a:pt x="424795" y="1206432"/>
                    <a:pt x="431075" y="1240971"/>
                  </a:cubicBezTo>
                  <a:cubicBezTo>
                    <a:pt x="433538" y="1254519"/>
                    <a:pt x="439195" y="1267308"/>
                    <a:pt x="444138" y="1280160"/>
                  </a:cubicBezTo>
                  <a:cubicBezTo>
                    <a:pt x="460973" y="1323931"/>
                    <a:pt x="483505" y="1365696"/>
                    <a:pt x="496389" y="1410788"/>
                  </a:cubicBezTo>
                  <a:cubicBezTo>
                    <a:pt x="556244" y="1620280"/>
                    <a:pt x="490363" y="1424862"/>
                    <a:pt x="548640" y="1541417"/>
                  </a:cubicBezTo>
                  <a:cubicBezTo>
                    <a:pt x="563470" y="1571077"/>
                    <a:pt x="572384" y="1603512"/>
                    <a:pt x="587829" y="1632857"/>
                  </a:cubicBezTo>
                  <a:cubicBezTo>
                    <a:pt x="616003" y="1686387"/>
                    <a:pt x="636495" y="1746837"/>
                    <a:pt x="679269" y="1789611"/>
                  </a:cubicBezTo>
                  <a:cubicBezTo>
                    <a:pt x="692332" y="1802674"/>
                    <a:pt x="707864" y="1813666"/>
                    <a:pt x="718458" y="1828800"/>
                  </a:cubicBezTo>
                  <a:cubicBezTo>
                    <a:pt x="808656" y="1957654"/>
                    <a:pt x="739335" y="1928054"/>
                    <a:pt x="888275" y="2076994"/>
                  </a:cubicBezTo>
                  <a:lnTo>
                    <a:pt x="1018903" y="2207622"/>
                  </a:lnTo>
                  <a:cubicBezTo>
                    <a:pt x="1040675" y="2229394"/>
                    <a:pt x="1064721" y="2249107"/>
                    <a:pt x="1084218" y="2272937"/>
                  </a:cubicBezTo>
                  <a:cubicBezTo>
                    <a:pt x="1415880" y="2678303"/>
                    <a:pt x="992362" y="2181073"/>
                    <a:pt x="1332412" y="2521131"/>
                  </a:cubicBezTo>
                  <a:cubicBezTo>
                    <a:pt x="1345475" y="2534194"/>
                    <a:pt x="1357697" y="2548155"/>
                    <a:pt x="1371600" y="2560320"/>
                  </a:cubicBezTo>
                  <a:cubicBezTo>
                    <a:pt x="1408967" y="2593016"/>
                    <a:pt x="1472803" y="2641217"/>
                    <a:pt x="1515292" y="2664822"/>
                  </a:cubicBezTo>
                  <a:cubicBezTo>
                    <a:pt x="1527329" y="2671509"/>
                    <a:pt x="1541417" y="2673531"/>
                    <a:pt x="1554480" y="2677885"/>
                  </a:cubicBezTo>
                  <a:cubicBezTo>
                    <a:pt x="1657254" y="2754965"/>
                    <a:pt x="1552308" y="2683331"/>
                    <a:pt x="1672046" y="2743200"/>
                  </a:cubicBezTo>
                  <a:cubicBezTo>
                    <a:pt x="1694755" y="2754555"/>
                    <a:pt x="1715830" y="2768932"/>
                    <a:pt x="1737360" y="2782388"/>
                  </a:cubicBezTo>
                  <a:cubicBezTo>
                    <a:pt x="1750673" y="2790709"/>
                    <a:pt x="1761655" y="2803549"/>
                    <a:pt x="1776549" y="2808514"/>
                  </a:cubicBezTo>
                  <a:cubicBezTo>
                    <a:pt x="1827645" y="2825546"/>
                    <a:pt x="1882873" y="2828791"/>
                    <a:pt x="1933303" y="2847702"/>
                  </a:cubicBezTo>
                  <a:cubicBezTo>
                    <a:pt x="1968137" y="2860765"/>
                    <a:pt x="2002034" y="2876670"/>
                    <a:pt x="2037806" y="2886891"/>
                  </a:cubicBezTo>
                  <a:cubicBezTo>
                    <a:pt x="2063273" y="2894167"/>
                    <a:pt x="2090591" y="2893130"/>
                    <a:pt x="2116183" y="2899954"/>
                  </a:cubicBezTo>
                  <a:cubicBezTo>
                    <a:pt x="2156097" y="2910598"/>
                    <a:pt x="2195781" y="2922870"/>
                    <a:pt x="2233749" y="2939142"/>
                  </a:cubicBezTo>
                  <a:cubicBezTo>
                    <a:pt x="2257086" y="2949143"/>
                    <a:pt x="2274976" y="2970302"/>
                    <a:pt x="2299063" y="2978331"/>
                  </a:cubicBezTo>
                  <a:cubicBezTo>
                    <a:pt x="2380221" y="3005384"/>
                    <a:pt x="2464598" y="3021602"/>
                    <a:pt x="2547258" y="3043645"/>
                  </a:cubicBezTo>
                  <a:cubicBezTo>
                    <a:pt x="2583485" y="3053306"/>
                    <a:pt x="2745562" y="3098982"/>
                    <a:pt x="2795452" y="3108960"/>
                  </a:cubicBezTo>
                  <a:cubicBezTo>
                    <a:pt x="2838995" y="3117668"/>
                    <a:pt x="2881928" y="3130354"/>
                    <a:pt x="2926080" y="3135085"/>
                  </a:cubicBezTo>
                  <a:cubicBezTo>
                    <a:pt x="3004131" y="3143448"/>
                    <a:pt x="3082835" y="3143794"/>
                    <a:pt x="3161212" y="3148148"/>
                  </a:cubicBezTo>
                  <a:lnTo>
                    <a:pt x="3618412" y="3135085"/>
                  </a:lnTo>
                  <a:cubicBezTo>
                    <a:pt x="3666461" y="3132996"/>
                    <a:pt x="3714492" y="3128823"/>
                    <a:pt x="3762103" y="3122022"/>
                  </a:cubicBezTo>
                  <a:cubicBezTo>
                    <a:pt x="3775734" y="3120075"/>
                    <a:pt x="3787591" y="3110330"/>
                    <a:pt x="3801292" y="3108960"/>
                  </a:cubicBezTo>
                  <a:cubicBezTo>
                    <a:pt x="3875075" y="3101582"/>
                    <a:pt x="3949337" y="3100251"/>
                    <a:pt x="4023360" y="3095897"/>
                  </a:cubicBezTo>
                  <a:cubicBezTo>
                    <a:pt x="4112941" y="3066037"/>
                    <a:pt x="4001756" y="3101298"/>
                    <a:pt x="4127863" y="3069771"/>
                  </a:cubicBezTo>
                  <a:cubicBezTo>
                    <a:pt x="4141221" y="3066431"/>
                    <a:pt x="4153358" y="3058149"/>
                    <a:pt x="4167052" y="3056708"/>
                  </a:cubicBezTo>
                  <a:cubicBezTo>
                    <a:pt x="4236473" y="3049400"/>
                    <a:pt x="4306389" y="3047999"/>
                    <a:pt x="4376058" y="3043645"/>
                  </a:cubicBezTo>
                  <a:cubicBezTo>
                    <a:pt x="4389121" y="3039291"/>
                    <a:pt x="4401829" y="3033678"/>
                    <a:pt x="4415246" y="3030582"/>
                  </a:cubicBezTo>
                  <a:cubicBezTo>
                    <a:pt x="4547947" y="2999959"/>
                    <a:pt x="4582778" y="3000228"/>
                    <a:pt x="4728755" y="2978331"/>
                  </a:cubicBezTo>
                  <a:cubicBezTo>
                    <a:pt x="4754948" y="2974402"/>
                    <a:pt x="4780954" y="2969295"/>
                    <a:pt x="4807132" y="2965268"/>
                  </a:cubicBezTo>
                  <a:cubicBezTo>
                    <a:pt x="4837563" y="2960586"/>
                    <a:pt x="4868092" y="2956559"/>
                    <a:pt x="4898572" y="2952205"/>
                  </a:cubicBezTo>
                  <a:cubicBezTo>
                    <a:pt x="4911635" y="2943497"/>
                    <a:pt x="4923718" y="2933101"/>
                    <a:pt x="4937760" y="2926080"/>
                  </a:cubicBezTo>
                  <a:cubicBezTo>
                    <a:pt x="4950076" y="2919922"/>
                    <a:pt x="4964293" y="2918441"/>
                    <a:pt x="4976949" y="2913017"/>
                  </a:cubicBezTo>
                  <a:cubicBezTo>
                    <a:pt x="4994847" y="2905346"/>
                    <a:pt x="5012178" y="2896348"/>
                    <a:pt x="5029200" y="2886891"/>
                  </a:cubicBezTo>
                  <a:cubicBezTo>
                    <a:pt x="5121647" y="2835531"/>
                    <a:pt x="5061584" y="2855934"/>
                    <a:pt x="5146766" y="2834640"/>
                  </a:cubicBezTo>
                  <a:cubicBezTo>
                    <a:pt x="5350487" y="2732779"/>
                    <a:pt x="5072020" y="2874714"/>
                    <a:pt x="5238206" y="2782388"/>
                  </a:cubicBezTo>
                  <a:cubicBezTo>
                    <a:pt x="5263740" y="2768203"/>
                    <a:pt x="5291049" y="2757385"/>
                    <a:pt x="5316583" y="2743200"/>
                  </a:cubicBezTo>
                  <a:cubicBezTo>
                    <a:pt x="5344294" y="2727805"/>
                    <a:pt x="5384250" y="2694866"/>
                    <a:pt x="5408023" y="2677885"/>
                  </a:cubicBezTo>
                  <a:cubicBezTo>
                    <a:pt x="5441177" y="2654204"/>
                    <a:pt x="5468142" y="2641044"/>
                    <a:pt x="5499463" y="2612571"/>
                  </a:cubicBezTo>
                  <a:cubicBezTo>
                    <a:pt x="5531358" y="2583575"/>
                    <a:pt x="5560423" y="2551611"/>
                    <a:pt x="5590903" y="2521131"/>
                  </a:cubicBezTo>
                  <a:lnTo>
                    <a:pt x="5656218" y="2455817"/>
                  </a:lnTo>
                  <a:cubicBezTo>
                    <a:pt x="5721924" y="2324401"/>
                    <a:pt x="5626081" y="2507554"/>
                    <a:pt x="5773783" y="2286000"/>
                  </a:cubicBezTo>
                  <a:cubicBezTo>
                    <a:pt x="5853456" y="2166491"/>
                    <a:pt x="5817810" y="2217650"/>
                    <a:pt x="5930538" y="2063931"/>
                  </a:cubicBezTo>
                  <a:cubicBezTo>
                    <a:pt x="5943413" y="2046375"/>
                    <a:pt x="5959990" y="2031153"/>
                    <a:pt x="5969726" y="2011680"/>
                  </a:cubicBezTo>
                  <a:cubicBezTo>
                    <a:pt x="5987143" y="1976846"/>
                    <a:pt x="6005508" y="1942469"/>
                    <a:pt x="6021978" y="1907177"/>
                  </a:cubicBezTo>
                  <a:cubicBezTo>
                    <a:pt x="6036001" y="1877127"/>
                    <a:pt x="6046336" y="1845397"/>
                    <a:pt x="6061166" y="1815737"/>
                  </a:cubicBezTo>
                  <a:cubicBezTo>
                    <a:pt x="6072521" y="1793028"/>
                    <a:pt x="6089000" y="1773131"/>
                    <a:pt x="6100355" y="1750422"/>
                  </a:cubicBezTo>
                  <a:cubicBezTo>
                    <a:pt x="6185122" y="1580889"/>
                    <a:pt x="6112038" y="1683567"/>
                    <a:pt x="6204858" y="1567542"/>
                  </a:cubicBezTo>
                  <a:cubicBezTo>
                    <a:pt x="6222275" y="1523999"/>
                    <a:pt x="6237277" y="1479411"/>
                    <a:pt x="6257109" y="1436914"/>
                  </a:cubicBezTo>
                  <a:cubicBezTo>
                    <a:pt x="6267846" y="1413906"/>
                    <a:pt x="6286073" y="1394840"/>
                    <a:pt x="6296298" y="1371600"/>
                  </a:cubicBezTo>
                  <a:cubicBezTo>
                    <a:pt x="6391038" y="1156281"/>
                    <a:pt x="6382311" y="1175054"/>
                    <a:pt x="6426926" y="1018902"/>
                  </a:cubicBezTo>
                  <a:cubicBezTo>
                    <a:pt x="6431280" y="984068"/>
                    <a:pt x="6432095" y="948606"/>
                    <a:pt x="6439989" y="914400"/>
                  </a:cubicBezTo>
                  <a:cubicBezTo>
                    <a:pt x="6445262" y="891552"/>
                    <a:pt x="6459219" y="871497"/>
                    <a:pt x="6466115" y="849085"/>
                  </a:cubicBezTo>
                  <a:cubicBezTo>
                    <a:pt x="6476674" y="814766"/>
                    <a:pt x="6484717" y="779691"/>
                    <a:pt x="6492240" y="744582"/>
                  </a:cubicBezTo>
                  <a:cubicBezTo>
                    <a:pt x="6504388" y="687889"/>
                    <a:pt x="6510880" y="617850"/>
                    <a:pt x="6518366" y="561702"/>
                  </a:cubicBezTo>
                  <a:cubicBezTo>
                    <a:pt x="6524807" y="513394"/>
                    <a:pt x="6543650" y="395641"/>
                    <a:pt x="6544492" y="352697"/>
                  </a:cubicBezTo>
                  <a:cubicBezTo>
                    <a:pt x="6548077" y="169852"/>
                    <a:pt x="6547738" y="200420"/>
                    <a:pt x="6547738" y="1754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9" name="直線コネクタ 78"/>
            <p:cNvCxnSpPr/>
            <p:nvPr/>
          </p:nvCxnSpPr>
          <p:spPr>
            <a:xfrm>
              <a:off x="3750342" y="4109558"/>
              <a:ext cx="4536504" cy="10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グループ化 7"/>
            <p:cNvGrpSpPr/>
            <p:nvPr/>
          </p:nvGrpSpPr>
          <p:grpSpPr>
            <a:xfrm>
              <a:off x="4391370" y="4292567"/>
              <a:ext cx="542408" cy="274514"/>
              <a:chOff x="3428992" y="571480"/>
              <a:chExt cx="785818" cy="428628"/>
            </a:xfrm>
          </p:grpSpPr>
          <p:sp>
            <p:nvSpPr>
              <p:cNvPr id="147" name="円/楕円 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二等辺三角形 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13"/>
            <p:cNvGrpSpPr/>
            <p:nvPr/>
          </p:nvGrpSpPr>
          <p:grpSpPr>
            <a:xfrm>
              <a:off x="5032397" y="4292567"/>
              <a:ext cx="387905" cy="222662"/>
              <a:chOff x="3428992" y="571480"/>
              <a:chExt cx="785818" cy="428628"/>
            </a:xfrm>
          </p:grpSpPr>
          <p:sp>
            <p:nvSpPr>
              <p:cNvPr id="141" name="円/楕円 1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二等辺三角形 1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16"/>
            <p:cNvGrpSpPr/>
            <p:nvPr/>
          </p:nvGrpSpPr>
          <p:grpSpPr>
            <a:xfrm>
              <a:off x="5476186" y="5710889"/>
              <a:ext cx="443788" cy="228761"/>
              <a:chOff x="3428992" y="571480"/>
              <a:chExt cx="785818" cy="428628"/>
            </a:xfrm>
          </p:grpSpPr>
          <p:sp>
            <p:nvSpPr>
              <p:cNvPr id="139" name="円/楕円 17"/>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二等辺三角形 18"/>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19"/>
            <p:cNvGrpSpPr/>
            <p:nvPr/>
          </p:nvGrpSpPr>
          <p:grpSpPr>
            <a:xfrm>
              <a:off x="7744438" y="4201063"/>
              <a:ext cx="394479" cy="228761"/>
              <a:chOff x="3428992" y="571480"/>
              <a:chExt cx="785818" cy="428628"/>
            </a:xfrm>
          </p:grpSpPr>
          <p:sp>
            <p:nvSpPr>
              <p:cNvPr id="137" name="円/楕円 2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二等辺三角形 2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 name="グループ化 22"/>
            <p:cNvGrpSpPr/>
            <p:nvPr/>
          </p:nvGrpSpPr>
          <p:grpSpPr>
            <a:xfrm>
              <a:off x="6018594" y="5802393"/>
              <a:ext cx="591718" cy="183009"/>
              <a:chOff x="3428992" y="571480"/>
              <a:chExt cx="785818" cy="428628"/>
            </a:xfrm>
          </p:grpSpPr>
          <p:sp>
            <p:nvSpPr>
              <p:cNvPr id="135" name="円/楕円 23"/>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二等辺三角形 2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25"/>
            <p:cNvGrpSpPr/>
            <p:nvPr/>
          </p:nvGrpSpPr>
          <p:grpSpPr>
            <a:xfrm>
              <a:off x="5919974" y="4658586"/>
              <a:ext cx="493098" cy="228761"/>
              <a:chOff x="3428992" y="571480"/>
              <a:chExt cx="785818" cy="428628"/>
            </a:xfrm>
          </p:grpSpPr>
          <p:sp>
            <p:nvSpPr>
              <p:cNvPr id="133" name="円/楕円 2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二等辺三角形 13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 name="グループ化 28"/>
            <p:cNvGrpSpPr/>
            <p:nvPr/>
          </p:nvGrpSpPr>
          <p:grpSpPr>
            <a:xfrm>
              <a:off x="6762724" y="5604134"/>
              <a:ext cx="443788" cy="228761"/>
              <a:chOff x="3428992" y="571480"/>
              <a:chExt cx="785818" cy="428628"/>
            </a:xfrm>
          </p:grpSpPr>
          <p:sp>
            <p:nvSpPr>
              <p:cNvPr id="131" name="円/楕円 13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二等辺三角形 13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37"/>
            <p:cNvGrpSpPr/>
            <p:nvPr/>
          </p:nvGrpSpPr>
          <p:grpSpPr>
            <a:xfrm>
              <a:off x="4736539" y="5482127"/>
              <a:ext cx="345169" cy="137257"/>
              <a:chOff x="3428992" y="571480"/>
              <a:chExt cx="785818" cy="428628"/>
            </a:xfrm>
          </p:grpSpPr>
          <p:sp>
            <p:nvSpPr>
              <p:cNvPr id="125" name="円/楕円 12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二等辺三角形 12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グループ化 43"/>
            <p:cNvGrpSpPr/>
            <p:nvPr/>
          </p:nvGrpSpPr>
          <p:grpSpPr>
            <a:xfrm>
              <a:off x="4440680" y="5116109"/>
              <a:ext cx="493098" cy="228761"/>
              <a:chOff x="3428992" y="571480"/>
              <a:chExt cx="785818" cy="428628"/>
            </a:xfrm>
          </p:grpSpPr>
          <p:sp>
            <p:nvSpPr>
              <p:cNvPr id="121" name="円/楕円 12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二等辺三角形 12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 name="グループ化 46"/>
            <p:cNvGrpSpPr/>
            <p:nvPr/>
          </p:nvGrpSpPr>
          <p:grpSpPr>
            <a:xfrm>
              <a:off x="4637919" y="4795843"/>
              <a:ext cx="542408" cy="137257"/>
              <a:chOff x="3428992" y="571480"/>
              <a:chExt cx="785818" cy="428628"/>
            </a:xfrm>
          </p:grpSpPr>
          <p:sp>
            <p:nvSpPr>
              <p:cNvPr id="119" name="円/楕円 11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二等辺三角形 11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49"/>
            <p:cNvGrpSpPr/>
            <p:nvPr/>
          </p:nvGrpSpPr>
          <p:grpSpPr>
            <a:xfrm>
              <a:off x="5328256" y="4704338"/>
              <a:ext cx="443788" cy="228761"/>
              <a:chOff x="3428992" y="571480"/>
              <a:chExt cx="785818" cy="428628"/>
            </a:xfrm>
          </p:grpSpPr>
          <p:sp>
            <p:nvSpPr>
              <p:cNvPr id="117" name="円/楕円 11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二等辺三角形 11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55"/>
            <p:cNvGrpSpPr/>
            <p:nvPr/>
          </p:nvGrpSpPr>
          <p:grpSpPr>
            <a:xfrm>
              <a:off x="5409844" y="5390623"/>
              <a:ext cx="493098" cy="228761"/>
              <a:chOff x="3428992" y="571480"/>
              <a:chExt cx="785818" cy="428628"/>
            </a:xfrm>
          </p:grpSpPr>
          <p:sp>
            <p:nvSpPr>
              <p:cNvPr id="113" name="円/楕円 112"/>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二等辺三角形 11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58"/>
            <p:cNvGrpSpPr/>
            <p:nvPr/>
          </p:nvGrpSpPr>
          <p:grpSpPr>
            <a:xfrm>
              <a:off x="6610312" y="4612833"/>
              <a:ext cx="345169" cy="228761"/>
              <a:chOff x="3428992" y="571480"/>
              <a:chExt cx="785818" cy="428628"/>
            </a:xfrm>
          </p:grpSpPr>
          <p:sp>
            <p:nvSpPr>
              <p:cNvPr id="111" name="円/楕円 11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二等辺三角形 11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グループ化 64"/>
            <p:cNvGrpSpPr/>
            <p:nvPr/>
          </p:nvGrpSpPr>
          <p:grpSpPr>
            <a:xfrm>
              <a:off x="5476186" y="4201063"/>
              <a:ext cx="443788" cy="228761"/>
              <a:chOff x="3428992" y="571480"/>
              <a:chExt cx="785818" cy="428628"/>
            </a:xfrm>
          </p:grpSpPr>
          <p:sp>
            <p:nvSpPr>
              <p:cNvPr id="107" name="円/楕円 10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二等辺三角形 10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1" name="グループ化 67"/>
            <p:cNvGrpSpPr/>
            <p:nvPr/>
          </p:nvGrpSpPr>
          <p:grpSpPr>
            <a:xfrm>
              <a:off x="6511692" y="4292567"/>
              <a:ext cx="345169" cy="183009"/>
              <a:chOff x="3428992" y="571480"/>
              <a:chExt cx="785818" cy="428628"/>
            </a:xfrm>
          </p:grpSpPr>
          <p:sp>
            <p:nvSpPr>
              <p:cNvPr id="105" name="円/楕円 10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二等辺三角形 10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グループ化 70"/>
            <p:cNvGrpSpPr/>
            <p:nvPr/>
          </p:nvGrpSpPr>
          <p:grpSpPr>
            <a:xfrm>
              <a:off x="7054100" y="4201063"/>
              <a:ext cx="542408" cy="274514"/>
              <a:chOff x="3428992" y="571480"/>
              <a:chExt cx="785818" cy="428628"/>
            </a:xfrm>
          </p:grpSpPr>
          <p:sp>
            <p:nvSpPr>
              <p:cNvPr id="103" name="円/楕円 102"/>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二等辺三角形 10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7"/>
            <p:cNvGrpSpPr/>
            <p:nvPr/>
          </p:nvGrpSpPr>
          <p:grpSpPr>
            <a:xfrm>
              <a:off x="5164322" y="5067700"/>
              <a:ext cx="542408" cy="274514"/>
              <a:chOff x="3428992" y="571480"/>
              <a:chExt cx="785818" cy="428628"/>
            </a:xfrm>
          </p:grpSpPr>
          <p:sp>
            <p:nvSpPr>
              <p:cNvPr id="150" name="円/楕円 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二等辺三角形 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2" name="グループ化 13"/>
            <p:cNvGrpSpPr/>
            <p:nvPr/>
          </p:nvGrpSpPr>
          <p:grpSpPr>
            <a:xfrm>
              <a:off x="5805349" y="5067700"/>
              <a:ext cx="387905" cy="222662"/>
              <a:chOff x="3428992" y="571480"/>
              <a:chExt cx="785818" cy="428628"/>
            </a:xfrm>
          </p:grpSpPr>
          <p:sp>
            <p:nvSpPr>
              <p:cNvPr id="153" name="円/楕円 1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二等辺三角形 1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5" name="グループ化 64"/>
            <p:cNvGrpSpPr/>
            <p:nvPr/>
          </p:nvGrpSpPr>
          <p:grpSpPr>
            <a:xfrm>
              <a:off x="6249138" y="4976196"/>
              <a:ext cx="443788" cy="228761"/>
              <a:chOff x="3428992" y="571480"/>
              <a:chExt cx="785818" cy="428628"/>
            </a:xfrm>
          </p:grpSpPr>
          <p:sp>
            <p:nvSpPr>
              <p:cNvPr id="156" name="円/楕円 15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二等辺三角形 15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8" name="グループ化 7"/>
            <p:cNvGrpSpPr/>
            <p:nvPr/>
          </p:nvGrpSpPr>
          <p:grpSpPr>
            <a:xfrm>
              <a:off x="6065993" y="5342214"/>
              <a:ext cx="542408" cy="274514"/>
              <a:chOff x="3428992" y="571480"/>
              <a:chExt cx="785818" cy="428628"/>
            </a:xfrm>
          </p:grpSpPr>
          <p:sp>
            <p:nvSpPr>
              <p:cNvPr id="159" name="円/楕円 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二等辺三角形 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1" name="グループ化 13"/>
            <p:cNvGrpSpPr/>
            <p:nvPr/>
          </p:nvGrpSpPr>
          <p:grpSpPr>
            <a:xfrm>
              <a:off x="6707020" y="5342214"/>
              <a:ext cx="387905" cy="222662"/>
              <a:chOff x="3428992" y="571480"/>
              <a:chExt cx="785818" cy="428628"/>
            </a:xfrm>
          </p:grpSpPr>
          <p:sp>
            <p:nvSpPr>
              <p:cNvPr id="162" name="円/楕円 1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二等辺三角形 1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4" name="グループ化 64"/>
            <p:cNvGrpSpPr/>
            <p:nvPr/>
          </p:nvGrpSpPr>
          <p:grpSpPr>
            <a:xfrm>
              <a:off x="7150809" y="5250710"/>
              <a:ext cx="443788" cy="228761"/>
              <a:chOff x="3428992" y="571480"/>
              <a:chExt cx="785818" cy="428628"/>
            </a:xfrm>
          </p:grpSpPr>
          <p:sp>
            <p:nvSpPr>
              <p:cNvPr id="165" name="円/楕円 16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二等辺三角形 16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7" name="グループ化 64"/>
            <p:cNvGrpSpPr/>
            <p:nvPr/>
          </p:nvGrpSpPr>
          <p:grpSpPr>
            <a:xfrm>
              <a:off x="6955481" y="4869213"/>
              <a:ext cx="443788" cy="228761"/>
              <a:chOff x="3428992" y="571480"/>
              <a:chExt cx="785818" cy="428628"/>
            </a:xfrm>
          </p:grpSpPr>
          <p:sp>
            <p:nvSpPr>
              <p:cNvPr id="168" name="円/楕円 167"/>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二等辺三角形 168"/>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0" name="グループ化 49"/>
            <p:cNvGrpSpPr/>
            <p:nvPr/>
          </p:nvGrpSpPr>
          <p:grpSpPr>
            <a:xfrm>
              <a:off x="6006957" y="4361195"/>
              <a:ext cx="443788" cy="228761"/>
              <a:chOff x="3428992" y="571480"/>
              <a:chExt cx="785818" cy="428628"/>
            </a:xfrm>
          </p:grpSpPr>
          <p:sp>
            <p:nvSpPr>
              <p:cNvPr id="171" name="円/楕円 17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二等辺三角形 17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3" name="グループ化 49"/>
            <p:cNvGrpSpPr/>
            <p:nvPr/>
          </p:nvGrpSpPr>
          <p:grpSpPr>
            <a:xfrm>
              <a:off x="7152720" y="4589956"/>
              <a:ext cx="443788" cy="228761"/>
              <a:chOff x="3428992" y="571480"/>
              <a:chExt cx="785818" cy="428628"/>
            </a:xfrm>
          </p:grpSpPr>
          <p:sp>
            <p:nvSpPr>
              <p:cNvPr id="174" name="円/楕円 173"/>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二等辺三角形 17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6" name="グループ化 49"/>
            <p:cNvGrpSpPr/>
            <p:nvPr/>
          </p:nvGrpSpPr>
          <p:grpSpPr>
            <a:xfrm>
              <a:off x="7492064" y="4907617"/>
              <a:ext cx="443788" cy="228761"/>
              <a:chOff x="3428992" y="571480"/>
              <a:chExt cx="785818" cy="428628"/>
            </a:xfrm>
          </p:grpSpPr>
          <p:sp>
            <p:nvSpPr>
              <p:cNvPr id="177" name="円/楕円 17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二等辺三角形 17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9" name="テキスト ボックス 178"/>
          <p:cNvSpPr txBox="1"/>
          <p:nvPr/>
        </p:nvSpPr>
        <p:spPr>
          <a:xfrm>
            <a:off x="102423" y="2148275"/>
            <a:ext cx="3660334" cy="2677656"/>
          </a:xfrm>
          <a:prstGeom prst="rect">
            <a:avLst/>
          </a:prstGeom>
          <a:noFill/>
        </p:spPr>
        <p:txBody>
          <a:bodyPr wrap="square" rtlCol="0">
            <a:spAutoFit/>
          </a:bodyPr>
          <a:lstStyle/>
          <a:p>
            <a:r>
              <a:rPr kumimoji="1" lang="ja-JP" altLang="en-US" dirty="0" smtClean="0"/>
              <a:t>この</a:t>
            </a:r>
            <a:r>
              <a:rPr kumimoji="1" lang="en-US" altLang="ja-JP" dirty="0" smtClean="0"/>
              <a:t>2</a:t>
            </a:r>
            <a:r>
              <a:rPr kumimoji="1" lang="ja-JP" altLang="en-US" dirty="0" err="1" smtClean="0"/>
              <a:t>つの</a:t>
            </a:r>
            <a:r>
              <a:rPr kumimoji="1" lang="ja-JP" altLang="en-US" dirty="0" smtClean="0"/>
              <a:t>池からそれぞれ</a:t>
            </a:r>
            <a:r>
              <a:rPr kumimoji="1" lang="en-US" altLang="ja-JP" dirty="0" smtClean="0"/>
              <a:t>100</a:t>
            </a:r>
            <a:r>
              <a:rPr kumimoji="1" lang="ja-JP" altLang="en-US" dirty="0" smtClean="0"/>
              <a:t>匹ずつ魚を捕獲して調査した</a:t>
            </a:r>
            <a:endParaRPr kumimoji="1" lang="en-US" altLang="ja-JP" dirty="0" smtClean="0"/>
          </a:p>
          <a:p>
            <a:endParaRPr lang="en-US" altLang="ja-JP" dirty="0"/>
          </a:p>
          <a:p>
            <a:r>
              <a:rPr kumimoji="1" lang="ja-JP" altLang="en-US" dirty="0" smtClean="0"/>
              <a:t>どちらの池の調査の方が平均の精度が高いだろうか？</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007670308"/>
      </p:ext>
    </p:extLst>
  </p:cSld>
  <p:clrMapOvr>
    <a:masterClrMapping/>
  </p:clrMapOvr>
  <mc:AlternateContent xmlns:mc="http://schemas.openxmlformats.org/markup-compatibility/2006" xmlns:p14="http://schemas.microsoft.com/office/powerpoint/2010/main">
    <mc:Choice Requires="p14">
      <p:transition spd="slow" p14:dur="2000" advTm="55831"/>
    </mc:Choice>
    <mc:Fallback xmlns="">
      <p:transition spd="slow" advTm="55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231" x="3575050" y="5092700"/>
          <p14:tracePt t="2256" x="3587750" y="5073650"/>
          <p14:tracePt t="2264" x="3600450" y="5041900"/>
          <p14:tracePt t="2271" x="3619500" y="5010150"/>
          <p14:tracePt t="2271" x="3638550" y="4972050"/>
          <p14:tracePt t="2288" x="3670300" y="4927600"/>
          <p14:tracePt t="2288" x="3695700" y="4883150"/>
          <p14:tracePt t="2304" x="3721100" y="4838700"/>
          <p14:tracePt t="2304" x="3752850" y="4794250"/>
          <p14:tracePt t="2320" x="3816350" y="4705350"/>
          <p14:tracePt t="2320" x="3848100" y="4654550"/>
          <p14:tracePt t="2337" x="3879850" y="4610100"/>
          <p14:tracePt t="2337" x="3911600" y="4559300"/>
          <p14:tracePt t="2354" x="3949700" y="4508500"/>
          <p14:tracePt t="2354" x="3981450" y="4464050"/>
          <p14:tracePt t="2370" x="4006850" y="4413250"/>
          <p14:tracePt t="2370" x="4070350" y="4311650"/>
          <p14:tracePt t="2387" x="4095750" y="4267200"/>
          <p14:tracePt t="2387" x="4127500" y="4222750"/>
          <p14:tracePt t="2404" x="4152900" y="4178300"/>
          <p14:tracePt t="2404" x="4178300" y="4140200"/>
          <p14:tracePt t="2420" x="4203700" y="4095750"/>
          <p14:tracePt t="2420" x="4229100" y="4057650"/>
          <p14:tracePt t="2437" x="4254500" y="4019550"/>
          <p14:tracePt t="2437" x="4305300" y="3956050"/>
          <p14:tracePt t="2455" x="4330700" y="3924300"/>
          <p14:tracePt t="2455" x="4356100" y="3886200"/>
          <p14:tracePt t="2471" x="4375150" y="3854450"/>
          <p14:tracePt t="2471" x="4394200" y="3829050"/>
          <p14:tracePt t="2487" x="4413250" y="3803650"/>
          <p14:tracePt t="2487" x="4432300" y="3771900"/>
          <p14:tracePt t="2487" x="4445000" y="3746500"/>
          <p14:tracePt t="2506" x="4457700" y="3727450"/>
          <p14:tracePt t="2519" x="4470400" y="3708400"/>
          <p14:tracePt t="2519" x="4489450" y="3676650"/>
          <p14:tracePt t="2540" x="4495800" y="3657600"/>
          <p14:tracePt t="2540" x="4502150" y="3638550"/>
          <p14:tracePt t="2555" x="4508500" y="3632200"/>
          <p14:tracePt t="2555" x="4514850" y="3619500"/>
          <p14:tracePt t="2571" x="4521200" y="3606800"/>
          <p14:tracePt t="2571" x="4521200" y="3600450"/>
          <p14:tracePt t="2588" x="4521200" y="3594100"/>
          <p14:tracePt t="2603" x="4521200" y="3587750"/>
          <p14:tracePt t="2624" x="4514850" y="3587750"/>
          <p14:tracePt t="2637" x="4508500" y="3594100"/>
          <p14:tracePt t="2653" x="4502150" y="3600450"/>
          <p14:tracePt t="2653" x="4495800" y="3606800"/>
          <p14:tracePt t="2671" x="4489450" y="3613150"/>
          <p14:tracePt t="2687" x="4483100" y="3619500"/>
          <p14:tracePt t="2704" x="4483100" y="3613150"/>
          <p14:tracePt t="2726" x="4483100" y="3606800"/>
          <p14:tracePt t="2742" x="4483100" y="3600450"/>
          <p14:tracePt t="2755" x="4476750" y="3594100"/>
          <p14:tracePt t="2786" x="4470400" y="3600450"/>
          <p14:tracePt t="2802" x="4464050" y="3600450"/>
          <p14:tracePt t="2808" x="4457700" y="3600450"/>
          <p14:tracePt t="2820" x="4451350" y="3600450"/>
          <p14:tracePt t="2820" x="4438650" y="3606800"/>
          <p14:tracePt t="2839" x="4425950" y="3606800"/>
          <p14:tracePt t="2839" x="4413250" y="3613150"/>
          <p14:tracePt t="2855" x="4394200" y="3625850"/>
          <p14:tracePt t="2855" x="4381500" y="3632200"/>
          <p14:tracePt t="2872" x="4362450" y="3644900"/>
          <p14:tracePt t="2872" x="4343400" y="3657600"/>
          <p14:tracePt t="2889" x="4324350" y="3670300"/>
          <p14:tracePt t="2889" x="4298950" y="3683000"/>
          <p14:tracePt t="2889" x="4279900" y="3702050"/>
          <p14:tracePt t="2908" x="4254500" y="3714750"/>
          <p14:tracePt t="2908" x="4229100" y="3733800"/>
          <p14:tracePt t="2923" x="4197350" y="3752850"/>
          <p14:tracePt t="2923" x="4165600" y="3778250"/>
          <p14:tracePt t="2939" x="4127500" y="3803650"/>
          <p14:tracePt t="2939" x="4089400" y="3829050"/>
          <p14:tracePt t="2956" x="4051300" y="3860800"/>
          <p14:tracePt t="2956" x="4013200" y="3886200"/>
          <p14:tracePt t="2972" x="3968750" y="3911600"/>
          <p14:tracePt t="2972" x="3886200" y="3968750"/>
          <p14:tracePt t="2989" x="3841750" y="3987800"/>
          <p14:tracePt t="2989" x="3797300" y="4013200"/>
          <p14:tracePt t="3006" x="3752850" y="4032250"/>
          <p14:tracePt t="3006" x="3714750" y="4057650"/>
          <p14:tracePt t="3022" x="3670300" y="4076700"/>
          <p14:tracePt t="3022" x="3625850" y="4102100"/>
          <p14:tracePt t="3040" x="3536950" y="4146550"/>
          <p14:tracePt t="3040" x="3498850" y="4165600"/>
          <p14:tracePt t="3056" x="3454400" y="4191000"/>
          <p14:tracePt t="3056" x="3416300" y="4216400"/>
          <p14:tracePt t="3073" x="3378200" y="4241800"/>
          <p14:tracePt t="3073" x="3333750" y="4267200"/>
          <p14:tracePt t="3089" x="3295650" y="4292600"/>
          <p14:tracePt t="3089" x="3219450" y="4349750"/>
          <p14:tracePt t="3107" x="3187700" y="4375150"/>
          <p14:tracePt t="3107" x="3149600" y="4400550"/>
          <p14:tracePt t="3123" x="3111500" y="4425950"/>
          <p14:tracePt t="3123" x="3079750" y="4445000"/>
          <p14:tracePt t="3140" x="3048000" y="4464050"/>
          <p14:tracePt t="3140" x="3009900" y="4483100"/>
          <p14:tracePt t="3156" x="2978150" y="4495800"/>
          <p14:tracePt t="3156" x="2940050" y="4508500"/>
          <p14:tracePt t="3156" x="2908300" y="4508500"/>
          <p14:tracePt t="3176" x="2870200" y="4514850"/>
          <p14:tracePt t="3188" x="2832100" y="4508500"/>
          <p14:tracePt t="3188" x="2755900" y="4495800"/>
          <p14:tracePt t="3207" x="2711450" y="4476750"/>
          <p14:tracePt t="3207" x="2673350" y="4457700"/>
          <p14:tracePt t="3224" x="2635250" y="4432300"/>
          <p14:tracePt t="3224" x="2597150" y="4406900"/>
          <p14:tracePt t="3240" x="2559050" y="4375150"/>
          <p14:tracePt t="3240" x="2514600" y="4337050"/>
          <p14:tracePt t="3240" x="2476500" y="4298950"/>
          <p14:tracePt t="3259" x="2438400" y="4254500"/>
          <p14:tracePt t="3272" x="2406650" y="4210050"/>
          <p14:tracePt t="3272" x="2336800" y="4133850"/>
          <p14:tracePt t="3290" x="2298700" y="4089400"/>
          <p14:tracePt t="3290" x="2266950" y="4051300"/>
          <p14:tracePt t="3308" x="2235200" y="4019550"/>
          <p14:tracePt t="3308" x="2184400" y="3962400"/>
          <p14:tracePt t="3329" x="2159000" y="3937000"/>
          <p14:tracePt t="3329" x="2120900" y="3879850"/>
          <p14:tracePt t="3346" x="2108200" y="3854450"/>
          <p14:tracePt t="3355" x="2089150" y="3829050"/>
          <p14:tracePt t="3355" x="2082800" y="3797300"/>
          <p14:tracePt t="3374" x="2070100" y="3771900"/>
          <p14:tracePt t="3374" x="2057400" y="3740150"/>
          <p14:tracePt t="3390" x="2044700" y="3714750"/>
          <p14:tracePt t="3390" x="2019300" y="3657600"/>
          <p14:tracePt t="3407" x="2012950" y="3632200"/>
          <p14:tracePt t="3407" x="2006600" y="3606800"/>
          <p14:tracePt t="3424" x="1993900" y="3575050"/>
          <p14:tracePt t="3424" x="1987550" y="3556000"/>
          <p14:tracePt t="3440" x="1981200" y="3530600"/>
          <p14:tracePt t="3440" x="1974850" y="3498850"/>
          <p14:tracePt t="3457" x="1962150" y="3473450"/>
          <p14:tracePt t="3457" x="1955800" y="3448050"/>
          <p14:tracePt t="3475" x="1930400" y="3390900"/>
          <p14:tracePt t="3475" x="1917700" y="3365500"/>
          <p14:tracePt t="3491" x="1905000" y="3340100"/>
          <p14:tracePt t="3491" x="1885950" y="3314700"/>
          <p14:tracePt t="3508" x="1866900" y="3289300"/>
          <p14:tracePt t="3508" x="1854200" y="3270250"/>
          <p14:tracePt t="3525" x="1835150" y="3244850"/>
          <p14:tracePt t="3525" x="1816100" y="3225800"/>
          <p14:tracePt t="3525" x="1797050" y="3206750"/>
          <p14:tracePt t="3543" x="1784350" y="3194050"/>
          <p14:tracePt t="3556" x="1765300" y="3175000"/>
          <p14:tracePt t="3556" x="1733550" y="3149600"/>
          <p14:tracePt t="3575" x="1720850" y="3136900"/>
          <p14:tracePt t="3575" x="1714500" y="3130550"/>
          <p14:tracePt t="3591" x="1701800" y="3117850"/>
          <p14:tracePt t="3591" x="1689100" y="3111500"/>
          <p14:tracePt t="3608" x="1682750" y="3105150"/>
          <p14:tracePt t="3608" x="1676400" y="3098800"/>
          <p14:tracePt t="3608" x="1670050" y="3092450"/>
          <p14:tracePt t="3627" x="1663700" y="3092450"/>
          <p14:tracePt t="3640" x="1657350" y="3098800"/>
          <p14:tracePt t="3640" x="1657350" y="3105150"/>
          <p14:tracePt t="3658" x="1657350" y="3111500"/>
          <p14:tracePt t="3658" x="1663700" y="3117850"/>
          <p14:tracePt t="3675" x="1676400" y="3124200"/>
          <p14:tracePt t="3675" x="1689100" y="3130550"/>
          <p14:tracePt t="3692" x="1701800" y="3130550"/>
          <p14:tracePt t="3692" x="1739900" y="3143250"/>
          <p14:tracePt t="3708" x="1758950" y="3143250"/>
          <p14:tracePt t="3708" x="1784350" y="3149600"/>
          <p14:tracePt t="3725" x="1803400" y="3149600"/>
          <p14:tracePt t="3725" x="1828800" y="3149600"/>
          <p14:tracePt t="3742" x="1854200" y="3155950"/>
          <p14:tracePt t="3742" x="1879600" y="3155950"/>
          <p14:tracePt t="3758" x="1911350" y="3155950"/>
          <p14:tracePt t="3758" x="1974850" y="3155950"/>
          <p14:tracePt t="3775" x="2012950" y="3149600"/>
          <p14:tracePt t="3775" x="2044700" y="3149600"/>
          <p14:tracePt t="3792" x="2082800" y="3149600"/>
          <p14:tracePt t="3792" x="2120900" y="3143250"/>
          <p14:tracePt t="3809" x="2152650" y="3143250"/>
          <p14:tracePt t="3809" x="2190750" y="3136900"/>
          <p14:tracePt t="3809" x="2222500" y="3130550"/>
          <p14:tracePt t="3828" x="2247900" y="3130550"/>
          <p14:tracePt t="3840" x="2279650" y="3124200"/>
          <p14:tracePt t="3840" x="2324100" y="3117850"/>
          <p14:tracePt t="3859" x="2349500" y="3111500"/>
          <p14:tracePt t="3859" x="2362200" y="3105150"/>
          <p14:tracePt t="3875" x="2381250" y="3098800"/>
          <p14:tracePt t="3875" x="2393950" y="3098800"/>
          <p14:tracePt t="3892" x="2400300" y="3092450"/>
          <p14:tracePt t="3892" x="2413000" y="3092450"/>
          <p14:tracePt t="3909" x="2419350" y="3086100"/>
          <p14:tracePt t="3909" x="2425700" y="3086100"/>
          <p14:tracePt t="3926" x="2425700" y="3079750"/>
          <p14:tracePt t="3941" x="2413000" y="3073400"/>
          <p14:tracePt t="3941" x="2406650" y="3073400"/>
          <p14:tracePt t="3959" x="2400300" y="3073400"/>
          <p14:tracePt t="3959" x="2387600" y="3073400"/>
          <p14:tracePt t="3976" x="2374900" y="3073400"/>
          <p14:tracePt t="3976" x="2362200" y="3073400"/>
          <p14:tracePt t="3976" x="2343150" y="3073400"/>
          <p14:tracePt t="3995" x="2330450" y="3073400"/>
          <p14:tracePt t="3995" x="2311400" y="3073400"/>
          <p14:tracePt t="4009" x="2298700" y="3079750"/>
          <p14:tracePt t="4009" x="2279650" y="3079750"/>
          <p14:tracePt t="4026" x="2260600" y="3086100"/>
          <p14:tracePt t="4026" x="2241550" y="3086100"/>
          <p14:tracePt t="4043" x="2228850" y="3092450"/>
          <p14:tracePt t="4043" x="2209800" y="3092450"/>
          <p14:tracePt t="4060" x="2178050" y="3098800"/>
          <p14:tracePt t="4060" x="2165350" y="3105150"/>
          <p14:tracePt t="4076" x="2152650" y="3105150"/>
          <p14:tracePt t="4076" x="2139950" y="3111500"/>
          <p14:tracePt t="4092" x="2127250" y="3111500"/>
          <p14:tracePt t="4092" x="2114550" y="3117850"/>
          <p14:tracePt t="4110" x="2101850" y="3117850"/>
          <p14:tracePt t="4110" x="2089150" y="3130550"/>
          <p14:tracePt t="4127" x="2082800" y="3130550"/>
          <p14:tracePt t="4142" x="2076450" y="3136900"/>
          <p14:tracePt t="4158" x="2076450" y="3143250"/>
          <p14:tracePt t="4175" x="2089150" y="3149600"/>
          <p14:tracePt t="4175" x="2095500" y="3149600"/>
          <p14:tracePt t="4175" x="2101850" y="3155950"/>
          <p14:tracePt t="4196" x="2114550" y="3155950"/>
          <p14:tracePt t="4208" x="2120900" y="3162300"/>
          <p14:tracePt t="4208" x="2146300" y="3168650"/>
          <p14:tracePt t="4227" x="2159000" y="3168650"/>
          <p14:tracePt t="4227" x="2171700" y="3175000"/>
          <p14:tracePt t="4243" x="2184400" y="3181350"/>
          <p14:tracePt t="4243" x="2203450" y="3181350"/>
          <p14:tracePt t="4260" x="2216150" y="3187700"/>
          <p14:tracePt t="4260" x="2228850" y="3194050"/>
          <p14:tracePt t="4276" x="2241550" y="3194050"/>
          <p14:tracePt t="4276" x="2254250" y="3200400"/>
          <p14:tracePt t="4276" x="2266950" y="3200400"/>
          <p14:tracePt t="4296" x="2279650" y="3206750"/>
          <p14:tracePt t="4296" x="2292350" y="3206750"/>
          <p14:tracePt t="4310" x="2298700" y="3213100"/>
          <p14:tracePt t="4310" x="2311400" y="3213100"/>
          <p14:tracePt t="4326" x="2324100" y="3213100"/>
          <p14:tracePt t="4326" x="2330450" y="3213100"/>
          <p14:tracePt t="4343" x="2343150" y="3213100"/>
          <p14:tracePt t="4343" x="2349500" y="3213100"/>
          <p14:tracePt t="4360" x="2355850" y="3206750"/>
          <p14:tracePt t="4376" x="2362200" y="3200400"/>
          <p14:tracePt t="4392" x="2355850" y="3200400"/>
          <p14:tracePt t="4414" x="2349500" y="3200400"/>
          <p14:tracePt t="4434" x="2355850" y="3206750"/>
          <p14:tracePt t="4474" x="2362200" y="3206750"/>
          <p14:tracePt t="4486" x="2374900" y="3213100"/>
          <p14:tracePt t="4502" x="2381250" y="3213100"/>
          <p14:tracePt t="4518" x="2387600" y="3219450"/>
          <p14:tracePt t="4527" x="2393950" y="3219450"/>
          <p14:tracePt t="4527" x="2400300" y="3219450"/>
          <p14:tracePt t="4544" x="2406650" y="3219450"/>
          <p14:tracePt t="4544" x="2413000" y="3219450"/>
          <p14:tracePt t="4544" x="2419350" y="3219450"/>
          <p14:tracePt t="4563" x="2425700" y="3219450"/>
          <p14:tracePt t="4576" x="2432050" y="3219450"/>
          <p14:tracePt t="4576" x="2444750" y="3213100"/>
          <p14:tracePt t="4595" x="2451100" y="3206750"/>
          <p14:tracePt t="4609" x="2457450" y="3200400"/>
          <p14:tracePt t="4627" x="2457450" y="3194050"/>
          <p14:tracePt t="4643" x="2457450" y="3187700"/>
          <p14:tracePt t="4660" x="2451100" y="3181350"/>
          <p14:tracePt t="4677" x="2451100" y="3175000"/>
          <p14:tracePt t="4693" x="2444750" y="3175000"/>
          <p14:tracePt t="4710" x="2438400" y="3175000"/>
          <p14:tracePt t="4710" x="2432050" y="3175000"/>
          <p14:tracePt t="4729" x="2432050" y="3181350"/>
          <p14:tracePt t="4743" x="2425700" y="3187700"/>
          <p14:tracePt t="4760" x="2425700" y="3194050"/>
          <p14:tracePt t="4778" x="2425700" y="3200400"/>
          <p14:tracePt t="4795" x="2425700" y="3213100"/>
          <p14:tracePt t="4811" x="2425700" y="3219450"/>
          <p14:tracePt t="4828" x="2425700" y="3225800"/>
          <p14:tracePt t="4845" x="2425700" y="3238500"/>
          <p14:tracePt t="4845" x="2425700" y="3244850"/>
          <p14:tracePt t="4866" x="2425700" y="3251200"/>
          <p14:tracePt t="4879" x="2425700" y="3257550"/>
          <p14:tracePt t="4896" x="2425700" y="3263900"/>
          <p14:tracePt t="4911" x="2419350" y="3270250"/>
          <p14:tracePt t="4928" x="2413000" y="3276600"/>
          <p14:tracePt t="4955" x="2406650" y="3282950"/>
          <p14:tracePt t="4967" x="2393950" y="3282950"/>
          <p14:tracePt t="4983" x="2387600" y="3289300"/>
          <p14:tracePt t="5000" x="2381250" y="3282950"/>
          <p14:tracePt t="5016" x="2374900" y="3282950"/>
          <p14:tracePt t="5028" x="2368550" y="3276600"/>
          <p14:tracePt t="5051" x="2368550" y="3270250"/>
          <p14:tracePt t="5067" x="2368550" y="3263900"/>
          <p14:tracePt t="5084" x="2362200" y="3257550"/>
          <p14:tracePt t="5203" x="2355850" y="3251200"/>
          <p14:tracePt t="5223" x="2349500" y="3244850"/>
          <p14:tracePt t="5239" x="2343150" y="3244850"/>
          <p14:tracePt t="5255" x="2336800" y="3238500"/>
          <p14:tracePt t="5268" x="2330450" y="3238500"/>
          <p14:tracePt t="5306" x="2324100" y="3232150"/>
          <p14:tracePt t="5342" x="2317750" y="3225800"/>
          <p14:tracePt t="5382" x="2317750" y="3219450"/>
          <p14:tracePt t="5402" x="2317750" y="3213100"/>
          <p14:tracePt t="5502" x="2324100" y="3206750"/>
          <p14:tracePt t="5522" x="2330450" y="3200400"/>
          <p14:tracePt t="5554" x="2336800" y="3200400"/>
          <p14:tracePt t="5598" x="2343150" y="3200400"/>
          <p14:tracePt t="5778" x="2349500" y="3200400"/>
          <p14:tracePt t="5794" x="2355850" y="3194050"/>
          <p14:tracePt t="5806" x="2362200" y="3194050"/>
          <p14:tracePt t="5830" x="2355850" y="3187700"/>
          <p14:tracePt t="5866" x="2349500" y="3187700"/>
          <p14:tracePt t="5906" x="2343150" y="3187700"/>
          <p14:tracePt t="5922" x="2336800" y="3187700"/>
          <p14:tracePt t="5942" x="2343150" y="3187700"/>
          <p14:tracePt t="5982" x="2349500" y="3187700"/>
          <p14:tracePt t="5988" x="2355850" y="3187700"/>
          <p14:tracePt t="5997" x="2362200" y="3187700"/>
          <p14:tracePt t="5997" x="2368550" y="3187700"/>
          <p14:tracePt t="6016" x="2381250" y="3187700"/>
          <p14:tracePt t="6016" x="2387600" y="3187700"/>
          <p14:tracePt t="6032" x="2400300" y="3187700"/>
          <p14:tracePt t="6032" x="2419350" y="3194050"/>
          <p14:tracePt t="6049" x="2425700" y="3200400"/>
          <p14:tracePt t="6049" x="2438400" y="3200400"/>
          <p14:tracePt t="6065" x="2444750" y="3206750"/>
          <p14:tracePt t="6065" x="2451100" y="3206750"/>
          <p14:tracePt t="6083" x="2463800" y="3206750"/>
          <p14:tracePt t="6083" x="2470150" y="3206750"/>
          <p14:tracePt t="6099" x="2476500" y="3213100"/>
          <p14:tracePt t="6099" x="2495550" y="3206750"/>
          <p14:tracePt t="6116" x="2501900" y="3206750"/>
          <p14:tracePt t="6131" x="2514600" y="3200400"/>
          <p14:tracePt t="6148" x="2514600" y="3194050"/>
          <p14:tracePt t="6165" x="2514600" y="3187700"/>
          <p14:tracePt t="6190" x="2508250" y="3187700"/>
          <p14:tracePt t="6206" x="2501900" y="3181350"/>
          <p14:tracePt t="6222" x="2489200" y="3181350"/>
          <p14:tracePt t="6235" x="2482850" y="3181350"/>
          <p14:tracePt t="6248" x="2476500" y="3181350"/>
          <p14:tracePt t="6248" x="2470150" y="3187700"/>
          <p14:tracePt t="6267" x="2463800" y="3187700"/>
          <p14:tracePt t="6267" x="2457450" y="3187700"/>
          <p14:tracePt t="6283" x="2457450" y="3194050"/>
          <p14:tracePt t="6283" x="2451100" y="3194050"/>
          <p14:tracePt t="6300" x="2438400" y="3200400"/>
          <p14:tracePt t="6315" x="2438400" y="3206750"/>
          <p14:tracePt t="6332" x="2432050" y="3213100"/>
          <p14:tracePt t="6348" x="2438400" y="3219450"/>
          <p14:tracePt t="6395" x="2451100" y="3219450"/>
          <p14:tracePt t="6406" x="2457450" y="3219450"/>
          <p14:tracePt t="6422" x="2463800" y="3219450"/>
          <p14:tracePt t="6438" x="2470150" y="3219450"/>
          <p14:tracePt t="6454" x="2476500" y="3219450"/>
          <p14:tracePt t="6467" x="2482850" y="3219450"/>
          <p14:tracePt t="6482" x="2489200" y="3225800"/>
          <p14:tracePt t="6514" x="2489200" y="3232150"/>
          <p14:tracePt t="6526" x="2482850" y="3238500"/>
          <p14:tracePt t="6542" x="2482850" y="3251200"/>
          <p14:tracePt t="6558" x="2476500" y="3257550"/>
          <p14:tracePt t="6566" x="2470150" y="3263900"/>
          <p14:tracePt t="6566" x="2463800" y="3270250"/>
          <p14:tracePt t="6584" x="2457450" y="3276600"/>
          <p14:tracePt t="6584" x="2444750" y="3276600"/>
          <p14:tracePt t="6584" x="2438400" y="3282950"/>
          <p14:tracePt t="6603" x="2419350" y="3282950"/>
          <p14:tracePt t="6603" x="2400300" y="3282950"/>
          <p14:tracePt t="6619" x="2108200" y="3175000"/>
          <p14:tracePt t="6619" x="2076450" y="3162300"/>
          <p14:tracePt t="6698" x="2044700" y="3143250"/>
          <p14:tracePt t="6707" x="2012950" y="3124200"/>
          <p14:tracePt t="6716" x="1962150" y="3086100"/>
          <p14:tracePt t="6734" x="1924050" y="3035300"/>
          <p14:tracePt t="6750" x="1892300" y="2959100"/>
          <p14:tracePt t="6767" x="1892300" y="2901950"/>
          <p14:tracePt t="6784" x="1911350" y="2844800"/>
          <p14:tracePt t="6800" x="1949450" y="2781300"/>
          <p14:tracePt t="6817" x="2057400" y="2692400"/>
          <p14:tracePt t="6835" x="2152650" y="2641600"/>
          <p14:tracePt t="6851" x="2273300" y="2609850"/>
          <p14:tracePt t="6867" x="2400300" y="2578100"/>
          <p14:tracePt t="6884" x="2546350" y="2559050"/>
          <p14:tracePt t="6884" x="2616200" y="2552700"/>
          <p14:tracePt t="6903" x="2762250" y="2540000"/>
          <p14:tracePt t="6918" x="2901950" y="2533650"/>
          <p14:tracePt t="6934" x="3022600" y="2546350"/>
          <p14:tracePt t="6951" x="3130550" y="2578100"/>
          <p14:tracePt t="6968" x="3232150" y="2616200"/>
          <p14:tracePt t="6984" x="3359150" y="2686050"/>
          <p14:tracePt t="7004" x="3422650" y="2736850"/>
          <p14:tracePt t="7018" x="3467100" y="2787650"/>
          <p14:tracePt t="7036" x="3486150" y="2838450"/>
          <p14:tracePt t="7053" x="3486150" y="2914650"/>
          <p14:tracePt t="7069" x="3460750" y="2965450"/>
          <p14:tracePt t="7086" x="3416300" y="3016250"/>
          <p14:tracePt t="7102" x="3359150" y="3060700"/>
          <p14:tracePt t="7120" x="3244850" y="3111500"/>
          <p14:tracePt t="7136" x="3149600" y="3136900"/>
          <p14:tracePt t="7152" x="3041650" y="3162300"/>
          <p14:tracePt t="7169" x="2927350" y="3181350"/>
          <p14:tracePt t="7169" x="2870200" y="3181350"/>
          <p14:tracePt t="7188" x="2749550" y="3194050"/>
          <p14:tracePt t="7204" x="2635250" y="3194050"/>
          <p14:tracePt t="7220" x="2527300" y="3200400"/>
          <p14:tracePt t="7236" x="2419350" y="3200400"/>
          <p14:tracePt t="7253" x="2317750" y="3206750"/>
          <p14:tracePt t="7253" x="2273300" y="3206750"/>
          <p14:tracePt t="7272" x="2184400" y="3213100"/>
          <p14:tracePt t="7289" x="2114550" y="3213100"/>
          <p14:tracePt t="7303" x="2051050" y="3213100"/>
          <p14:tracePt t="7320" x="2012950" y="3213100"/>
          <p14:tracePt t="7336" x="1981200" y="3206750"/>
          <p14:tracePt t="7353" x="1968500" y="3200400"/>
          <p14:tracePt t="7370" x="1962150" y="3200400"/>
          <p14:tracePt t="7386" x="1968500" y="3200400"/>
          <p14:tracePt t="7403" x="1987550" y="3200400"/>
          <p14:tracePt t="7420" x="2000250" y="3200400"/>
          <p14:tracePt t="7437" x="2012950" y="3200400"/>
          <p14:tracePt t="7453" x="2032000" y="3200400"/>
          <p14:tracePt t="7470" x="2051050" y="3200400"/>
          <p14:tracePt t="7487" x="2063750" y="3206750"/>
          <p14:tracePt t="7504" x="2070100" y="3206750"/>
          <p14:tracePt t="7520" x="2076450" y="3206750"/>
          <p14:tracePt t="7537" x="2082800" y="3200400"/>
          <p14:tracePt t="7563" x="2076450" y="3194050"/>
          <p14:tracePt t="7587" x="2076450" y="3187700"/>
          <p14:tracePt t="7599" x="2070100" y="3187700"/>
          <p14:tracePt t="7615" x="2063750" y="3187700"/>
          <p14:tracePt t="7631" x="2057400" y="3187700"/>
          <p14:tracePt t="7659" x="2051050" y="3194050"/>
          <p14:tracePt t="7715" x="2051050" y="3200400"/>
          <p14:tracePt t="7735" x="2051050" y="3206750"/>
          <p14:tracePt t="7759" x="2057400" y="3206750"/>
          <p14:tracePt t="7803" x="2063750" y="3213100"/>
          <p14:tracePt t="7827" x="2070100" y="3213100"/>
          <p14:tracePt t="7847" x="2076450" y="3213100"/>
          <p14:tracePt t="7880" x="2076450" y="3206750"/>
          <p14:tracePt t="7915" x="2070100" y="3200400"/>
          <p14:tracePt t="7932" x="2070100" y="3194050"/>
          <p14:tracePt t="7947" x="2070100" y="3187700"/>
          <p14:tracePt t="7983" x="2070100" y="3181350"/>
          <p14:tracePt t="8023" x="2063750" y="3175000"/>
          <p14:tracePt t="8075" x="2070100" y="3175000"/>
          <p14:tracePt t="8120" x="2076450" y="3175000"/>
          <p14:tracePt t="8164" x="2082800" y="3175000"/>
          <p14:tracePt t="8215" x="2082800" y="3168650"/>
          <p14:tracePt t="8264" x="2082800" y="3162300"/>
          <p14:tracePt t="8291" x="2089150" y="3162300"/>
          <p14:tracePt t="8327" x="2095500" y="3162300"/>
          <p14:tracePt t="8375" x="2095500" y="3155950"/>
          <p14:tracePt t="8539" x="2089150" y="3149600"/>
          <p14:tracePt t="8636" x="2082800" y="3149600"/>
          <p14:tracePt t="8659" x="2076450" y="3149600"/>
          <p14:tracePt t="8675" x="2070100" y="3149600"/>
          <p14:tracePt t="8687" x="2063750" y="3143250"/>
          <p14:tracePt t="8703" x="2057400" y="3143250"/>
          <p14:tracePt t="8712" x="2051050" y="3143250"/>
          <p14:tracePt t="8728" x="2038350" y="3136900"/>
          <p14:tracePt t="8741" x="2032000" y="3136900"/>
          <p14:tracePt t="8757" x="2025650" y="3136900"/>
          <p14:tracePt t="8774" x="2019300" y="3136900"/>
          <p14:tracePt t="8791" x="2012950" y="3136900"/>
          <p14:tracePt t="8808" x="2019300" y="3143250"/>
          <p14:tracePt t="8855" x="2032000" y="3143250"/>
          <p14:tracePt t="8867" x="2038350" y="3136900"/>
          <p14:tracePt t="8876" x="2057400" y="3136900"/>
          <p14:tracePt t="8892" x="2082800" y="3130550"/>
          <p14:tracePt t="8908" x="2114550" y="3124200"/>
          <p14:tracePt t="8925" x="2152650" y="3117850"/>
          <p14:tracePt t="8925" x="2178050" y="3117850"/>
          <p14:tracePt t="8944" x="2222500" y="3117850"/>
          <p14:tracePt t="8959" x="2273300" y="3117850"/>
          <p14:tracePt t="8975" x="2336800" y="3117850"/>
          <p14:tracePt t="8993" x="2374900" y="3117850"/>
          <p14:tracePt t="8993" x="2413000" y="3117850"/>
          <p14:tracePt t="8993" x="2457450" y="3111500"/>
          <p14:tracePt t="9012" x="2508250" y="3105150"/>
          <p14:tracePt t="9025" x="2565400" y="3098800"/>
          <p14:tracePt t="9025" x="2686050" y="3079750"/>
          <p14:tracePt t="9043" x="2749550" y="3073400"/>
          <p14:tracePt t="9043" x="2819400" y="3067050"/>
          <p14:tracePt t="9060" x="2895600" y="3060700"/>
          <p14:tracePt t="9060" x="2971800" y="3054350"/>
          <p14:tracePt t="9076" x="3048000" y="3054350"/>
          <p14:tracePt t="9076" x="3124200" y="3048000"/>
          <p14:tracePt t="9093" x="3282950" y="3048000"/>
          <p14:tracePt t="9093" x="3365500" y="3048000"/>
          <p14:tracePt t="9110" x="3448050" y="3048000"/>
          <p14:tracePt t="9110" x="3530600" y="3048000"/>
          <p14:tracePt t="9127" x="3613150" y="3048000"/>
          <p14:tracePt t="9127" x="3695700" y="3048000"/>
          <p14:tracePt t="9144" x="3771900" y="3054350"/>
          <p14:tracePt t="9144" x="3937000" y="3060700"/>
          <p14:tracePt t="9160" x="4006850" y="3067050"/>
          <p14:tracePt t="9160" x="4083050" y="3073400"/>
          <p14:tracePt t="9177" x="4152900" y="3079750"/>
          <p14:tracePt t="9177" x="4222750" y="3086100"/>
          <p14:tracePt t="9193" x="4286250" y="3092450"/>
          <p14:tracePt t="9193" x="4349750" y="3105150"/>
          <p14:tracePt t="9210" x="4413250" y="3117850"/>
          <p14:tracePt t="9210" x="4521200" y="3143250"/>
          <p14:tracePt t="9226" x="4578350" y="3155950"/>
          <p14:tracePt t="9226" x="4629150" y="3168650"/>
          <p14:tracePt t="9243" x="4673600" y="3181350"/>
          <p14:tracePt t="9243" x="4718050" y="3194050"/>
          <p14:tracePt t="9260" x="4756150" y="3206750"/>
          <p14:tracePt t="9260" x="4794250" y="3219450"/>
          <p14:tracePt t="9276" x="4832350" y="3225800"/>
          <p14:tracePt t="9276" x="4870450" y="3238500"/>
          <p14:tracePt t="9276" x="4902200" y="3244850"/>
          <p14:tracePt t="9295" x="4927600" y="3251200"/>
          <p14:tracePt t="9308" x="4959350" y="3257550"/>
          <p14:tracePt t="9308" x="5010150" y="3263900"/>
          <p14:tracePt t="9327" x="5029200" y="3270250"/>
          <p14:tracePt t="9327" x="5048250" y="3270250"/>
          <p14:tracePt t="9343" x="5060950" y="3276600"/>
          <p14:tracePt t="9343" x="5073650" y="3276600"/>
          <p14:tracePt t="9359" x="5086350" y="3276600"/>
          <p14:tracePt t="9375" x="5086350" y="3270250"/>
          <p14:tracePt t="9392" x="5080000" y="3263900"/>
          <p14:tracePt t="9412" x="4851400" y="3168650"/>
          <p14:tracePt t="9471" x="4813300" y="3155950"/>
          <p14:tracePt t="9477" x="4743450" y="3124200"/>
          <p14:tracePt t="9493" x="4667250" y="3086100"/>
          <p14:tracePt t="9509" x="4565650" y="2997200"/>
          <p14:tracePt t="9527" x="4502150" y="2927350"/>
          <p14:tracePt t="9543" x="4445000" y="2838450"/>
          <p14:tracePt t="9559" x="4400550" y="2743200"/>
          <p14:tracePt t="9576" x="4362450" y="2622550"/>
          <p14:tracePt t="9576" x="4349750" y="2559050"/>
          <p14:tracePt t="9595" x="4337050" y="2425700"/>
          <p14:tracePt t="9611" x="4337050" y="2292350"/>
          <p14:tracePt t="9626" x="4356100" y="2165350"/>
          <p14:tracePt t="9643" x="4400550" y="2044700"/>
          <p14:tracePt t="9660" x="4470400" y="1924050"/>
          <p14:tracePt t="9660" x="4508500" y="1866900"/>
          <p14:tracePt t="9679" x="4616450" y="1765300"/>
          <p14:tracePt t="9695" x="4743450" y="1670050"/>
          <p14:tracePt t="9710" x="4889500" y="1587500"/>
          <p14:tracePt t="9727" x="5060950" y="1511300"/>
          <p14:tracePt t="9743" x="5346700" y="1422400"/>
          <p14:tracePt t="9760" x="5562600" y="1377950"/>
          <p14:tracePt t="9777" x="5784850" y="1339850"/>
          <p14:tracePt t="9793" x="6013450" y="1320800"/>
          <p14:tracePt t="9810" x="6369050" y="1301750"/>
          <p14:tracePt t="9827" x="6604000" y="1308100"/>
          <p14:tracePt t="9844" x="6838950" y="1327150"/>
          <p14:tracePt t="9860" x="7175500" y="1384300"/>
          <p14:tracePt t="9879" x="7385050" y="1435100"/>
          <p14:tracePt t="9896" x="7581900" y="1504950"/>
          <p14:tracePt t="9911" x="7759700" y="1581150"/>
          <p14:tracePt t="9927" x="7918450" y="1663700"/>
          <p14:tracePt t="9944" x="8045450" y="1765300"/>
          <p14:tracePt t="9944" x="8102600" y="1816100"/>
          <p14:tracePt t="9964" x="8185150" y="1930400"/>
          <p14:tracePt t="9979" x="8235950" y="2057400"/>
          <p14:tracePt t="9995" x="8267700" y="2178050"/>
          <p14:tracePt t="10011" x="8274050" y="2292350"/>
          <p14:tracePt t="10028" x="8248650" y="2406650"/>
          <p14:tracePt t="10044" x="8153400" y="2571750"/>
          <p14:tracePt t="10061" x="8058150" y="2692400"/>
          <p14:tracePt t="10078" x="7931150" y="2806700"/>
          <p14:tracePt t="10094" x="7778750" y="2921000"/>
          <p14:tracePt t="10111" x="7512050" y="3073400"/>
          <p14:tracePt t="10128" x="7315200" y="3162300"/>
          <p14:tracePt t="10145" x="7099300" y="3238500"/>
          <p14:tracePt t="10161" x="6762750" y="3340100"/>
          <p14:tracePt t="10179" x="6527800" y="3397250"/>
          <p14:tracePt t="10195" x="6292850" y="3435350"/>
          <p14:tracePt t="10212" x="6064250" y="3467100"/>
          <p14:tracePt t="10229" x="5734050" y="3492500"/>
          <p14:tracePt t="10246" x="5530850" y="3505200"/>
          <p14:tracePt t="10264" x="5359400" y="3505200"/>
          <p14:tracePt t="10279" x="5207000" y="3505200"/>
          <p14:tracePt t="10296" x="5080000" y="3498850"/>
          <p14:tracePt t="10312" x="4978400" y="3486150"/>
          <p14:tracePt t="10312" x="4940300" y="3479800"/>
          <p14:tracePt t="10331" x="4876800" y="3460750"/>
          <p14:tracePt t="10347" x="4838700" y="3441700"/>
          <p14:tracePt t="10362" x="4819650" y="3429000"/>
          <p14:tracePt t="10379" x="4813300" y="3429000"/>
          <p14:tracePt t="10395" x="4819650" y="3429000"/>
          <p14:tracePt t="10415" x="4826000" y="3429000"/>
          <p14:tracePt t="10415" x="4832350" y="3429000"/>
          <p14:tracePt t="10430" x="4845050" y="3429000"/>
          <p14:tracePt t="10430" x="4851400" y="3422650"/>
          <p14:tracePt t="10446" x="4864100" y="3416300"/>
          <p14:tracePt t="10446" x="4876800" y="3409950"/>
          <p14:tracePt t="10464" x="4883150" y="3409950"/>
          <p14:tracePt t="10464" x="4908550" y="3403600"/>
          <p14:tracePt t="10480" x="4921250" y="3397250"/>
          <p14:tracePt t="10480" x="4927600" y="3403600"/>
          <p14:tracePt t="10497" x="4940300" y="3403600"/>
          <p14:tracePt t="10497" x="4946650" y="3403600"/>
          <p14:tracePt t="10514" x="4959350" y="3409950"/>
          <p14:tracePt t="10514" x="4965700" y="3409950"/>
          <p14:tracePt t="10530" x="4972050" y="3416300"/>
          <p14:tracePt t="10530" x="4978400" y="3429000"/>
          <p14:tracePt t="10547" x="4984750" y="3429000"/>
          <p14:tracePt t="10547" x="4984750" y="3435350"/>
          <p14:tracePt t="10564" x="4984750" y="3448050"/>
          <p14:tracePt t="10564" x="4984750" y="3454400"/>
          <p14:tracePt t="10580" x="4978400" y="3460750"/>
          <p14:tracePt t="10580" x="4978400" y="3467100"/>
          <p14:tracePt t="10580" x="4972050" y="3473450"/>
          <p14:tracePt t="10600" x="4965700" y="3486150"/>
          <p14:tracePt t="10600" x="4965700" y="3492500"/>
          <p14:tracePt t="10616" x="4959350" y="3505200"/>
          <p14:tracePt t="10616" x="4959350" y="3511550"/>
          <p14:tracePt t="10631" x="4953000" y="3517900"/>
          <p14:tracePt t="10631" x="4953000" y="3524250"/>
          <p14:tracePt t="10648" x="4953000" y="3530600"/>
          <p14:tracePt t="10663" x="4953000" y="3536950"/>
          <p14:tracePt t="10679" x="4959350" y="3536950"/>
          <p14:tracePt t="10696" x="4965700" y="3543300"/>
          <p14:tracePt t="10714" x="4972050" y="3543300"/>
          <p14:tracePt t="10714" x="4978400" y="3549650"/>
          <p14:tracePt t="10731" x="4991100" y="3556000"/>
          <p14:tracePt t="10746" x="4997450" y="3562350"/>
          <p14:tracePt t="10763" x="5003800" y="3568700"/>
          <p14:tracePt t="10763" x="5016500" y="3575050"/>
          <p14:tracePt t="10781" x="5022850" y="3581400"/>
          <p14:tracePt t="10781" x="5029200" y="3587750"/>
          <p14:tracePt t="10798" x="5035550" y="3594100"/>
          <p14:tracePt t="10798" x="5041900" y="3594100"/>
          <p14:tracePt t="10814" x="5048250" y="3600450"/>
          <p14:tracePt t="10814" x="5048250" y="3606800"/>
          <p14:tracePt t="10831" x="5054600" y="3613150"/>
          <p14:tracePt t="10831" x="5054600" y="3619500"/>
          <p14:tracePt t="10848" x="5054600" y="3625850"/>
          <p14:tracePt t="10870" x="5048250" y="3619500"/>
          <p14:tracePt t="10886" x="5041900" y="3619500"/>
          <p14:tracePt t="10899" x="5041900" y="3625850"/>
          <p14:tracePt t="10915" x="5035550" y="3632200"/>
          <p14:tracePt t="10930" x="5035550" y="3638550"/>
          <p14:tracePt t="10947" x="5035550" y="3644900"/>
          <p14:tracePt t="10964" x="5035550" y="3651250"/>
          <p14:tracePt t="10980" x="5035550" y="3657600"/>
          <p14:tracePt t="10997" x="5035550" y="3651250"/>
          <p14:tracePt t="11014" x="5048250" y="3651250"/>
          <p14:tracePt t="11014" x="5048250" y="3644900"/>
          <p14:tracePt t="11032" x="5060950" y="3644900"/>
          <p14:tracePt t="11047" x="5067300" y="3638550"/>
          <p14:tracePt t="11064" x="5073650" y="3638550"/>
          <p14:tracePt t="11064" x="5080000" y="3638550"/>
          <p14:tracePt t="11082" x="5086350" y="3638550"/>
          <p14:tracePt t="11097" x="5099050" y="3638550"/>
          <p14:tracePt t="11114" x="5105400" y="3632200"/>
          <p14:tracePt t="11131" x="5105400" y="3625850"/>
          <p14:tracePt t="11148" x="5111750" y="3625850"/>
          <p14:tracePt t="11164" x="5118100" y="3619500"/>
          <p14:tracePt t="11181" x="5124450" y="3613150"/>
          <p14:tracePt t="11181" x="5130800" y="3613150"/>
          <p14:tracePt t="11199" x="5137150" y="3613150"/>
          <p14:tracePt t="11214" x="5143500" y="3613150"/>
          <p14:tracePt t="11231" x="5143500" y="3606800"/>
          <p14:tracePt t="11248" x="5149850" y="3606800"/>
          <p14:tracePt t="11264" x="5156200" y="3600450"/>
          <p14:tracePt t="11282" x="5162550" y="3600450"/>
          <p14:tracePt t="11298" x="5168900" y="3600450"/>
          <p14:tracePt t="11315" x="5175250" y="3600450"/>
          <p14:tracePt t="11332" x="5181600" y="3600450"/>
          <p14:tracePt t="11348" x="5181600" y="3594100"/>
          <p14:tracePt t="11378" x="5181600" y="3600450"/>
          <p14:tracePt t="11454" x="5187950" y="3600450"/>
          <p14:tracePt t="11538" x="5187950" y="3594100"/>
          <p14:tracePt t="11618" x="5187950" y="3587750"/>
          <p14:tracePt t="11634" x="5194300" y="3575050"/>
          <p14:tracePt t="11650" x="5194300" y="3568700"/>
          <p14:tracePt t="11666" x="5200650" y="3556000"/>
          <p14:tracePt t="11678" x="5207000" y="3556000"/>
          <p14:tracePt t="11686" x="5213350" y="3549650"/>
          <p14:tracePt t="11699" x="5219700" y="3543300"/>
          <p14:tracePt t="11699" x="5219700" y="3536950"/>
          <p14:tracePt t="11699" x="5232400" y="3530600"/>
          <p14:tracePt t="11719" x="5238750" y="3524250"/>
          <p14:tracePt t="11719" x="5251450" y="3517900"/>
          <p14:tracePt t="11734" x="5264150" y="3511550"/>
          <p14:tracePt t="11734" x="5276850" y="3505200"/>
          <p14:tracePt t="11751" x="5295900" y="3498850"/>
          <p14:tracePt t="11751" x="5308600" y="3486150"/>
          <p14:tracePt t="11767" x="5334000" y="3479800"/>
          <p14:tracePt t="11767" x="5353050" y="3473450"/>
          <p14:tracePt t="11784" x="5378450" y="3467100"/>
          <p14:tracePt t="11784" x="5422900" y="3454400"/>
          <p14:tracePt t="11801" x="5448300" y="3448050"/>
          <p14:tracePt t="11801" x="5473700" y="3441700"/>
          <p14:tracePt t="11818" x="5499100" y="3435350"/>
          <p14:tracePt t="11818" x="5530850" y="3435350"/>
          <p14:tracePt t="11835" x="5556250" y="3435350"/>
          <p14:tracePt t="11835" x="5575300" y="3435350"/>
          <p14:tracePt t="11851" x="5600700" y="3435350"/>
          <p14:tracePt t="11851" x="5645150" y="3435350"/>
          <p14:tracePt t="11868" x="5664200" y="3441700"/>
          <p14:tracePt t="11868" x="5683250" y="3441700"/>
          <p14:tracePt t="11885" x="5702300" y="3448050"/>
          <p14:tracePt t="11885" x="5715000" y="3448050"/>
          <p14:tracePt t="11901" x="5727700" y="3454400"/>
          <p14:tracePt t="11901" x="5740400" y="3460750"/>
          <p14:tracePt t="11918" x="5753100" y="3460750"/>
          <p14:tracePt t="11918" x="5765800" y="3467100"/>
          <p14:tracePt t="11935" x="5772150" y="3473450"/>
          <p14:tracePt t="11950" x="5772150" y="3479800"/>
          <p14:tracePt t="11967" x="5772150" y="3486150"/>
          <p14:tracePt t="11983" x="5765800" y="3492500"/>
          <p14:tracePt t="11983" x="5765800" y="3505200"/>
          <p14:tracePt t="12003" x="5765800" y="3511550"/>
          <p14:tracePt t="12003" x="5759450" y="3517900"/>
          <p14:tracePt t="12019" x="5759450" y="3524250"/>
          <p14:tracePt t="12019" x="5759450" y="3530600"/>
          <p14:tracePt t="12035" x="5759450" y="3536950"/>
          <p14:tracePt t="12035" x="5759450" y="3543300"/>
          <p14:tracePt t="12052" x="5765800" y="3549650"/>
          <p14:tracePt t="12052" x="5765800" y="3556000"/>
          <p14:tracePt t="12052" x="5772150" y="3562350"/>
          <p14:tracePt t="12071" x="5778500" y="3568700"/>
          <p14:tracePt t="12084" x="5784850" y="3575050"/>
          <p14:tracePt t="12084" x="5810250" y="3581400"/>
          <p14:tracePt t="12102" x="5822950" y="3587750"/>
          <p14:tracePt t="12102" x="5835650" y="3594100"/>
          <p14:tracePt t="12119" x="5848350" y="3600450"/>
          <p14:tracePt t="12119" x="5861050" y="3606800"/>
          <p14:tracePt t="12136" x="5880100" y="3613150"/>
          <p14:tracePt t="12136" x="5892800" y="3613150"/>
          <p14:tracePt t="12152" x="5924550" y="3619500"/>
          <p14:tracePt t="12152" x="5937250" y="3619500"/>
          <p14:tracePt t="12169" x="5949950" y="3619500"/>
          <p14:tracePt t="12169" x="5962650" y="3619500"/>
          <p14:tracePt t="12185" x="5969000" y="3619500"/>
          <p14:tracePt t="12185" x="5981700" y="3619500"/>
          <p14:tracePt t="12203" x="5988050" y="3613150"/>
          <p14:tracePt t="12218" x="5994400" y="3613150"/>
          <p14:tracePt t="12235" x="6000750" y="3606800"/>
          <p14:tracePt t="12266" x="5994400" y="3606800"/>
          <p14:tracePt t="12286" x="5988050" y="3606800"/>
          <p14:tracePt t="12310" x="5988050" y="3613150"/>
          <p14:tracePt t="12354" x="5988050" y="3619500"/>
          <p14:tracePt t="12370" x="5988050" y="3625850"/>
          <p14:tracePt t="12386" x="5988050" y="3632200"/>
          <p14:tracePt t="12395" x="5988050" y="3638550"/>
          <p14:tracePt t="12407" x="5988050" y="3644900"/>
          <p14:tracePt t="12423" x="5988050" y="3651250"/>
          <p14:tracePt t="12439" x="5988050" y="3663950"/>
          <p14:tracePt t="12455" x="5981700" y="3663950"/>
          <p14:tracePt t="12468" x="5988050" y="3670300"/>
          <p14:tracePt t="12490" x="5981700" y="3683000"/>
          <p14:tracePt t="12566" x="5975350" y="3689350"/>
          <p14:tracePt t="12575" x="5969000" y="3695700"/>
          <p14:tracePt t="12575" x="5956300" y="3708400"/>
          <p14:tracePt t="12588" x="5949950" y="3727450"/>
          <p14:tracePt t="12588" x="5930900" y="3752850"/>
          <p14:tracePt t="12603" x="5918200" y="3778250"/>
          <p14:tracePt t="12603" x="5899150" y="3816350"/>
          <p14:tracePt t="12622" x="5880100" y="3854450"/>
          <p14:tracePt t="12622" x="5854700" y="3898900"/>
          <p14:tracePt t="12622" x="5835650" y="3949700"/>
          <p14:tracePt t="12640" x="5816600" y="4000500"/>
          <p14:tracePt t="12652" x="5791200" y="4064000"/>
          <p14:tracePt t="12652" x="5746750" y="4197350"/>
          <p14:tracePt t="12671" x="5727700" y="4267200"/>
          <p14:tracePt t="12671" x="5708650" y="4337050"/>
          <p14:tracePt t="12688" x="5695950" y="4413250"/>
          <p14:tracePt t="12688" x="5676900" y="4495800"/>
          <p14:tracePt t="12704" x="5664200" y="4572000"/>
          <p14:tracePt t="12704" x="5651500" y="4648200"/>
          <p14:tracePt t="12704" x="5645150" y="4730750"/>
          <p14:tracePt t="12723" x="5632450" y="4806950"/>
          <p14:tracePt t="12736" x="5619750" y="4883150"/>
          <p14:tracePt t="12736" x="5600700" y="5029200"/>
          <p14:tracePt t="12754" x="5588000" y="5105400"/>
          <p14:tracePt t="12754" x="5581650" y="5168900"/>
          <p14:tracePt t="12771" x="5562600" y="5232400"/>
          <p14:tracePt t="12771" x="5549900" y="5295900"/>
          <p14:tracePt t="12788" x="5537200" y="5353050"/>
          <p14:tracePt t="12788" x="5524500" y="5410200"/>
          <p14:tracePt t="12804" x="5505450" y="5461000"/>
          <p14:tracePt t="12804" x="5480050" y="5549900"/>
          <p14:tracePt t="12821" x="5473700" y="5588000"/>
          <p14:tracePt t="12821" x="5461000" y="5619750"/>
          <p14:tracePt t="12838" x="5454650" y="5651500"/>
          <p14:tracePt t="12838" x="5441950" y="5676900"/>
          <p14:tracePt t="12855" x="5435600" y="5695950"/>
          <p14:tracePt t="12855" x="5429250" y="5715000"/>
          <p14:tracePt t="12871" x="5422900" y="5727700"/>
          <p14:tracePt t="12871" x="5410200" y="5746750"/>
          <p14:tracePt t="12888" x="5403850" y="5753100"/>
          <p14:tracePt t="12888" x="5397500" y="5759450"/>
          <p14:tracePt t="12905" x="5391150" y="5759450"/>
          <p14:tracePt t="12920" x="5384800" y="5759450"/>
          <p14:tracePt t="12920" x="5378450" y="5759450"/>
          <p14:tracePt t="12938" x="5372100" y="5759450"/>
          <p14:tracePt t="12970" x="5365750" y="5765800"/>
          <p14:tracePt t="12986" x="5365750" y="5772150"/>
          <p14:tracePt t="12995" x="5359400" y="5778500"/>
          <p14:tracePt t="13003" x="5353050" y="5784850"/>
          <p14:tracePt t="13003" x="5340350" y="5791200"/>
          <p14:tracePt t="13022" x="5321300" y="5816600"/>
          <p14:tracePt t="13022" x="5308600" y="5822950"/>
          <p14:tracePt t="13039" x="5295900" y="5835650"/>
          <p14:tracePt t="13039" x="5283200" y="5842000"/>
          <p14:tracePt t="13055" x="5264150" y="5848350"/>
          <p14:tracePt t="13055" x="5245100" y="5854700"/>
          <p14:tracePt t="13072" x="5213350" y="5848350"/>
          <p14:tracePt t="13072" x="5187950" y="5835650"/>
          <p14:tracePt t="13090" x="4787900" y="5600700"/>
          <p14:tracePt t="13163" x="4756150" y="5562600"/>
          <p14:tracePt t="13169" x="4660900" y="5435600"/>
          <p14:tracePt t="13188" x="4616450" y="5327650"/>
          <p14:tracePt t="13205" x="4597400" y="5207000"/>
          <p14:tracePt t="13221" x="4597400" y="5016500"/>
          <p14:tracePt t="13239" x="4622800" y="4908550"/>
          <p14:tracePt t="13255" x="4673600" y="4800600"/>
          <p14:tracePt t="13271" x="4756150" y="4711700"/>
          <p14:tracePt t="13288" x="4864100" y="4616450"/>
          <p14:tracePt t="13288" x="4927600" y="4572000"/>
          <p14:tracePt t="13307" x="5073650" y="4483100"/>
          <p14:tracePt t="13323" x="5232400" y="4406900"/>
          <p14:tracePt t="13338" x="5416550" y="4337050"/>
          <p14:tracePt t="13355" x="5619750" y="4286250"/>
          <p14:tracePt t="13372" x="5835650" y="4248150"/>
          <p14:tracePt t="13388" x="6178550" y="4222750"/>
          <p14:tracePt t="13407" x="6413500" y="4222750"/>
          <p14:tracePt t="13422" x="6648450" y="4241800"/>
          <p14:tracePt t="13439" x="6870700" y="4273550"/>
          <p14:tracePt t="13455" x="7080250" y="4318000"/>
          <p14:tracePt t="13455" x="7175500" y="4343400"/>
          <p14:tracePt t="13475" x="7359650" y="4400550"/>
          <p14:tracePt t="13489" x="7524750" y="4483100"/>
          <p14:tracePt t="13506" x="7664450" y="4584700"/>
          <p14:tracePt t="13522" x="7835900" y="4768850"/>
          <p14:tracePt t="13539" x="7918450" y="4908550"/>
          <p14:tracePt t="13556" x="7962900" y="5048250"/>
          <p14:tracePt t="13572" x="7981950" y="5194300"/>
          <p14:tracePt t="13589" x="7937500" y="5397500"/>
          <p14:tracePt t="13607" x="7867650" y="5524500"/>
          <p14:tracePt t="13623" x="7766050" y="5638800"/>
          <p14:tracePt t="13639" x="7632700" y="5740400"/>
          <p14:tracePt t="13656" x="7467600" y="5835650"/>
          <p14:tracePt t="13656" x="7366000" y="5880100"/>
          <p14:tracePt t="13675" x="7162800" y="5956300"/>
          <p14:tracePt t="13690" x="6946900" y="6026150"/>
          <p14:tracePt t="13706" x="6724650" y="6076950"/>
          <p14:tracePt t="13723" x="6508750" y="6115050"/>
          <p14:tracePt t="13740" x="6299200" y="6127750"/>
          <p14:tracePt t="13756" x="6096000" y="6127750"/>
          <p14:tracePt t="13756" x="6007100" y="6121400"/>
          <p14:tracePt t="13774" x="5829300" y="6115050"/>
          <p14:tracePt t="13790" x="5670550" y="6102350"/>
          <p14:tracePt t="13807" x="5537200" y="6089650"/>
          <p14:tracePt t="13823" x="5378450" y="6064250"/>
          <p14:tracePt t="13840" x="5295900" y="6038850"/>
          <p14:tracePt t="13857" x="5238750" y="6013450"/>
          <p14:tracePt t="13873" x="5194300" y="5994400"/>
          <p14:tracePt t="13890" x="5156200" y="5956300"/>
          <p14:tracePt t="13907" x="5130800" y="5937250"/>
          <p14:tracePt t="13923" x="5118100" y="5918200"/>
          <p14:tracePt t="13940" x="5105400" y="5905500"/>
          <p14:tracePt t="13958" x="5105400" y="5899150"/>
          <p14:tracePt t="13974" x="5099050" y="5905500"/>
          <p14:tracePt t="13990" x="5092700" y="5918200"/>
          <p14:tracePt t="14007" x="5086350" y="5930900"/>
          <p14:tracePt t="14024" x="5086350" y="5943600"/>
          <p14:tracePt t="14024" x="5080000" y="5956300"/>
          <p14:tracePt t="14044" x="5080000" y="5969000"/>
          <p14:tracePt t="14059" x="5073650" y="5975350"/>
          <p14:tracePt t="14078" x="5067300" y="5981700"/>
          <p14:tracePt t="14095" x="5060950" y="5981700"/>
          <p14:tracePt t="14107" x="5048250" y="5981700"/>
          <p14:tracePt t="14107" x="5035550" y="5981700"/>
          <p14:tracePt t="14127" x="5022850" y="5975350"/>
          <p14:tracePt t="14141" x="5010150" y="5969000"/>
          <p14:tracePt t="14158" x="5003800" y="5969000"/>
          <p14:tracePt t="14174" x="4997450" y="5962650"/>
          <p14:tracePt t="14191" x="4984750" y="5949950"/>
          <p14:tracePt t="14208" x="4978400" y="5943600"/>
          <p14:tracePt t="14224" x="4978400" y="5937250"/>
          <p14:tracePt t="14241" x="4972050" y="5930900"/>
          <p14:tracePt t="14259" x="4978400" y="5924550"/>
          <p14:tracePt t="14290" x="4984750" y="5924550"/>
          <p14:tracePt t="14326" x="4984750" y="5918200"/>
          <p14:tracePt t="14366" x="4984750" y="5924550"/>
          <p14:tracePt t="14538" x="4991100" y="5924550"/>
          <p14:tracePt t="14566" x="4997450" y="5924550"/>
          <p14:tracePt t="14650" x="5003800" y="5924550"/>
          <p14:tracePt t="14674" x="5003800" y="5918200"/>
          <p14:tracePt t="14739" x="5010150" y="5918200"/>
          <p14:tracePt t="14779" x="5010150" y="5911850"/>
          <p14:tracePt t="14846" x="5010150" y="5905500"/>
          <p14:tracePt t="14906" x="5003800" y="5905500"/>
          <p14:tracePt t="14958" x="5003800" y="5899150"/>
          <p14:tracePt t="14979" x="4997450" y="5892800"/>
          <p14:tracePt t="15002" x="4991100" y="5892800"/>
          <p14:tracePt t="15038" x="4991100" y="5886450"/>
          <p14:tracePt t="15070" x="4997450" y="5880100"/>
          <p14:tracePt t="15086" x="5003800" y="5873750"/>
          <p14:tracePt t="15095" x="5016500" y="5854700"/>
          <p14:tracePt t="15111" x="5035550" y="5829300"/>
          <p14:tracePt t="15111" x="5041900" y="5816600"/>
          <p14:tracePt t="15131" x="5041900" y="5797550"/>
          <p14:tracePt t="15144" x="5048250" y="5778500"/>
          <p14:tracePt t="15144" x="5041900" y="5746750"/>
          <p14:tracePt t="15162" x="5035550" y="5727700"/>
          <p14:tracePt t="15162" x="5022850" y="5708650"/>
          <p14:tracePt t="15178" x="5016500" y="5689600"/>
          <p14:tracePt t="15178" x="5010150" y="5676900"/>
          <p14:tracePt t="15195" x="5003800" y="5651500"/>
          <p14:tracePt t="15195" x="4991100" y="5632450"/>
          <p14:tracePt t="15195" x="4984750" y="5613400"/>
          <p14:tracePt t="15214" x="4978400" y="5588000"/>
          <p14:tracePt t="15214" x="4965700" y="5562600"/>
          <p14:tracePt t="15229" x="4953000" y="5537200"/>
          <p14:tracePt t="15229" x="4933950" y="5505450"/>
          <p14:tracePt t="15245" x="4908550" y="5480050"/>
          <p14:tracePt t="15245" x="4883150" y="5448300"/>
          <p14:tracePt t="15263" x="4857750" y="5422900"/>
          <p14:tracePt t="15263" x="4787900" y="5365750"/>
          <p14:tracePt t="15279" x="4749800" y="5340350"/>
          <p14:tracePt t="15279" x="4711700" y="5308600"/>
          <p14:tracePt t="15296" x="4667250" y="5283200"/>
          <p14:tracePt t="15296" x="4629150" y="5257800"/>
          <p14:tracePt t="15313" x="4584700" y="5226050"/>
          <p14:tracePt t="15313" x="4540250" y="5200650"/>
          <p14:tracePt t="15329" x="4495800" y="5168900"/>
          <p14:tracePt t="15329" x="4394200" y="5105400"/>
          <p14:tracePt t="15347" x="4343400" y="5067300"/>
          <p14:tracePt t="15347" x="4286250" y="5029200"/>
          <p14:tracePt t="15364" x="4222750" y="4984750"/>
          <p14:tracePt t="15364" x="4159250" y="4940300"/>
          <p14:tracePt t="15379" x="4095750" y="4895850"/>
          <p14:tracePt t="15379" x="4025900" y="4857750"/>
          <p14:tracePt t="15396" x="3962400" y="4813300"/>
          <p14:tracePt t="15396" x="3886200" y="4775200"/>
          <p14:tracePt t="15396" x="3816350" y="4743450"/>
          <p14:tracePt t="15416" x="3746500" y="4711700"/>
          <p14:tracePt t="15428" x="3676650" y="4679950"/>
          <p14:tracePt t="15428" x="3543300" y="4622800"/>
          <p14:tracePt t="15447" x="3473450" y="4591050"/>
          <p14:tracePt t="15447" x="3409950" y="4559300"/>
          <p14:tracePt t="15463" x="3340100" y="4527550"/>
          <p14:tracePt t="15463" x="3270250" y="4489450"/>
          <p14:tracePt t="15480" x="3206750" y="4451350"/>
          <p14:tracePt t="15480" x="3136900" y="4413250"/>
          <p14:tracePt t="15496" x="3060700" y="4375150"/>
          <p14:tracePt t="15496" x="2908300" y="4298950"/>
          <p14:tracePt t="15515" x="2832100" y="4267200"/>
          <p14:tracePt t="15515" x="2755900" y="4229100"/>
          <p14:tracePt t="15530" x="2679700" y="4191000"/>
          <p14:tracePt t="15530" x="2603500" y="4152900"/>
          <p14:tracePt t="15547" x="2527300" y="4114800"/>
          <p14:tracePt t="15547" x="2457450" y="4076700"/>
          <p14:tracePt t="15564" x="2393950" y="4032250"/>
          <p14:tracePt t="15564" x="2266950" y="3949700"/>
          <p14:tracePt t="15580" x="2203450" y="3905250"/>
          <p14:tracePt t="15580" x="2139950" y="3860800"/>
          <p14:tracePt t="15597" x="2082800" y="3822700"/>
          <p14:tracePt t="15597" x="2019300" y="3778250"/>
          <p14:tracePt t="15614" x="1955800" y="3733800"/>
          <p14:tracePt t="15614" x="1898650" y="3695700"/>
          <p14:tracePt t="15632" x="1835150" y="3651250"/>
          <p14:tracePt t="15632" x="1727200" y="3575050"/>
          <p14:tracePt t="15647" x="1670050" y="3536950"/>
          <p14:tracePt t="15647" x="1619250" y="3498850"/>
          <p14:tracePt t="15664" x="1568450" y="3460750"/>
          <p14:tracePt t="15664" x="1524000" y="3422650"/>
          <p14:tracePt t="15680" x="1479550" y="3384550"/>
          <p14:tracePt t="15680" x="1435100" y="3346450"/>
          <p14:tracePt t="15680" x="1397000" y="3314700"/>
          <p14:tracePt t="15699" x="1358900" y="3282950"/>
          <p14:tracePt t="15699" x="1327150" y="3251200"/>
          <p14:tracePt t="15715" x="1289050" y="3219450"/>
          <p14:tracePt t="15715" x="1257300" y="3194050"/>
          <p14:tracePt t="15730" x="1219200" y="3168650"/>
          <p14:tracePt t="15730" x="1187450" y="3143250"/>
          <p14:tracePt t="15747" x="1155700" y="3124200"/>
          <p14:tracePt t="15747" x="1123950" y="3111500"/>
          <p14:tracePt t="15764" x="1092200" y="3098800"/>
          <p14:tracePt t="15764" x="1054100" y="3086100"/>
          <p14:tracePt t="15764" x="1022350" y="3079750"/>
          <p14:tracePt t="15783" x="984250" y="3073400"/>
          <p14:tracePt t="15796" x="946150" y="3073400"/>
          <p14:tracePt t="15796" x="863600" y="3067050"/>
          <p14:tracePt t="15815" x="819150" y="3067050"/>
          <p14:tracePt t="15815" x="774700" y="3060700"/>
          <p14:tracePt t="15831" x="730250" y="3054350"/>
          <p14:tracePt t="15831" x="685800" y="3048000"/>
          <p14:tracePt t="15847" x="298450" y="2863850"/>
          <p14:tracePt t="15928" x="285750" y="2832100"/>
          <p14:tracePt t="15934" x="273050" y="2768600"/>
          <p14:tracePt t="15947" x="279400" y="2698750"/>
          <p14:tracePt t="15963" x="304800" y="2628900"/>
          <p14:tracePt t="15980" x="361950" y="2571750"/>
          <p14:tracePt t="15980" x="393700" y="2546350"/>
          <p14:tracePt t="15999" x="488950" y="2508250"/>
          <p14:tracePt t="16015" x="609600" y="2476500"/>
          <p14:tracePt t="16031" x="742950" y="2457450"/>
          <p14:tracePt t="16047" x="882650" y="2457450"/>
          <p14:tracePt t="16064" x="1022350" y="2470150"/>
          <p14:tracePt t="16064" x="1092200" y="2482850"/>
          <p14:tracePt t="16083" x="1231900" y="2514600"/>
          <p14:tracePt t="16098" x="1352550" y="2552700"/>
          <p14:tracePt t="16115" x="1466850" y="2609850"/>
          <p14:tracePt t="16131" x="1555750" y="2673350"/>
          <p14:tracePt t="16147" x="1631950" y="2743200"/>
          <p14:tracePt t="16164" x="1695450" y="2857500"/>
          <p14:tracePt t="16181" x="1708150" y="2921000"/>
          <p14:tracePt t="16198" x="1708150" y="2978150"/>
          <p14:tracePt t="16214" x="1682750" y="3022600"/>
          <p14:tracePt t="16231" x="1612900" y="3073400"/>
          <p14:tracePt t="16248" x="1549400" y="3098800"/>
          <p14:tracePt t="16264" x="1485900" y="3130550"/>
          <p14:tracePt t="16281" x="1390650" y="3187700"/>
          <p14:tracePt t="16298" x="1346200" y="3232150"/>
          <p14:tracePt t="16315" x="1327150" y="3251200"/>
          <p14:tracePt t="16331" x="1301750" y="3295650"/>
          <p14:tracePt t="16331" x="1295400" y="3321050"/>
          <p14:tracePt t="16349" x="1295400" y="3340100"/>
          <p14:tracePt t="16349" x="1295400" y="3365500"/>
          <p14:tracePt t="16367" x="1301750" y="3416300"/>
          <p14:tracePt t="16367" x="1314450" y="3441700"/>
          <p14:tracePt t="16383" x="1333500" y="3473450"/>
          <p14:tracePt t="16383" x="1352550" y="3511550"/>
          <p14:tracePt t="16400" x="1384300" y="3549650"/>
          <p14:tracePt t="16400" x="1416050" y="3587750"/>
          <p14:tracePt t="16416" x="1447800" y="3625850"/>
          <p14:tracePt t="16416" x="1492250" y="3657600"/>
          <p14:tracePt t="16416" x="1530350" y="3695700"/>
          <p14:tracePt t="16436" x="1574800" y="3727450"/>
          <p14:tracePt t="16448" x="1612900" y="3752850"/>
          <p14:tracePt t="16448" x="1695450" y="3803650"/>
          <p14:tracePt t="16467" x="1733550" y="3829050"/>
          <p14:tracePt t="16467" x="1771650" y="3854450"/>
          <p14:tracePt t="16483" x="1803400" y="3873500"/>
          <p14:tracePt t="16483" x="1841500" y="3892550"/>
          <p14:tracePt t="16500" x="1873250" y="3911600"/>
          <p14:tracePt t="16500" x="1905000" y="3924300"/>
          <p14:tracePt t="16500" x="1936750" y="3943350"/>
          <p14:tracePt t="16518" x="1968500" y="3956050"/>
          <p14:tracePt t="16532" x="2025650" y="3981450"/>
          <p14:tracePt t="16532" x="2057400" y="3994150"/>
          <p14:tracePt t="16550" x="2076450" y="4006850"/>
          <p14:tracePt t="16550" x="2101850" y="4013200"/>
          <p14:tracePt t="16566" x="2120900" y="4019550"/>
          <p14:tracePt t="16566" x="2139950" y="4032250"/>
          <p14:tracePt t="16583" x="2159000" y="4038600"/>
          <p14:tracePt t="16583" x="2184400" y="4057650"/>
          <p14:tracePt t="16600" x="2197100" y="4064000"/>
          <p14:tracePt t="16600" x="2203450" y="4076700"/>
          <p14:tracePt t="16618" x="2209800" y="4089400"/>
          <p14:tracePt t="16618" x="2216150" y="4095750"/>
          <p14:tracePt t="16633" x="2222500" y="4102100"/>
          <p14:tracePt t="16633" x="2222500" y="4108450"/>
          <p14:tracePt t="16650" x="2235200" y="4108450"/>
          <p14:tracePt t="16666" x="2235200" y="4102100"/>
          <p14:tracePt t="16666" x="2235200" y="4095750"/>
          <p14:tracePt t="16683" x="2235200" y="4089400"/>
          <p14:tracePt t="16699" x="2235200" y="4095750"/>
          <p14:tracePt t="16726" x="2235200" y="4102100"/>
          <p14:tracePt t="16735" x="2241550" y="4108450"/>
          <p14:tracePt t="16735" x="2241550" y="4121150"/>
          <p14:tracePt t="16751" x="2247900" y="4127500"/>
          <p14:tracePt t="16751" x="2254250" y="4133850"/>
          <p14:tracePt t="16767" x="2254250" y="4140200"/>
          <p14:tracePt t="16767" x="2260600" y="4146550"/>
          <p14:tracePt t="16784" x="2266950" y="4152900"/>
          <p14:tracePt t="16784" x="2273300" y="4152900"/>
          <p14:tracePt t="16784" x="2279650" y="4159250"/>
          <p14:tracePt t="16803" x="2286000" y="4159250"/>
          <p14:tracePt t="16816" x="2292350" y="4159250"/>
          <p14:tracePt t="16816" x="2305050" y="4159250"/>
          <p14:tracePt t="16834" x="2311400" y="4159250"/>
          <p14:tracePt t="16834" x="2317750" y="4159250"/>
          <p14:tracePt t="16851" x="2330450" y="4159250"/>
          <p14:tracePt t="16870" x="2336800" y="4159250"/>
          <p14:tracePt t="16887" x="2343150" y="4152900"/>
          <p14:tracePt t="16899" x="2349500" y="4146550"/>
          <p14:tracePt t="16899" x="2349500" y="4140200"/>
          <p14:tracePt t="16918" x="2362200" y="4133850"/>
          <p14:tracePt t="16933" x="2368550" y="4133850"/>
          <p14:tracePt t="16949" x="2374900" y="4133850"/>
          <p14:tracePt t="16967" x="2381250" y="4140200"/>
          <p14:tracePt t="16983" x="2387600" y="4140200"/>
          <p14:tracePt t="17000" x="2387600" y="4133850"/>
          <p14:tracePt t="17186" x="2387600" y="4127500"/>
          <p14:tracePt t="17206" x="2393950" y="4127500"/>
          <p14:tracePt t="17222" x="2400300" y="4127500"/>
          <p14:tracePt t="17238" x="2406650" y="4121150"/>
          <p14:tracePt t="17254" x="2419350" y="4121150"/>
          <p14:tracePt t="17266" x="2425700" y="4114800"/>
          <p14:tracePt t="17274" x="2432050" y="4108450"/>
          <p14:tracePt t="17290" x="2438400" y="4102100"/>
          <p14:tracePt t="17306" x="2444750" y="4095750"/>
          <p14:tracePt t="17319" x="2444750" y="4089400"/>
          <p14:tracePt t="17334" x="2451100" y="4083050"/>
          <p14:tracePt t="17351" x="2451100" y="4076700"/>
          <p14:tracePt t="17367" x="2444750" y="4083050"/>
          <p14:tracePt t="17454" x="2438400" y="4083050"/>
          <p14:tracePt t="17478" x="2432050" y="4083050"/>
          <p14:tracePt t="17506" x="2438400" y="4083050"/>
          <p14:tracePt t="17566" x="2444750" y="4083050"/>
          <p14:tracePt t="17590" x="2451100" y="4083050"/>
          <p14:tracePt t="17614" x="2457450" y="4083050"/>
          <p14:tracePt t="17634" x="2463800" y="4083050"/>
          <p14:tracePt t="17678" x="2470150" y="4083050"/>
          <p14:tracePt t="17710" x="2476500" y="4083050"/>
          <p14:tracePt t="17738" x="2482850" y="4083050"/>
          <p14:tracePt t="17762" x="2489200" y="4089400"/>
          <p14:tracePt t="17786" x="2495550" y="4089400"/>
          <p14:tracePt t="17814" x="2495550" y="4095750"/>
          <p14:tracePt t="17898" x="2501900" y="4089400"/>
          <p14:tracePt t="17978" x="2508250" y="4095750"/>
          <p14:tracePt t="18038" x="2514600" y="4089400"/>
          <p14:tracePt t="18106" x="2520950" y="4089400"/>
          <p14:tracePt t="18122" x="2527300" y="4095750"/>
          <p14:tracePt t="18138" x="2533650" y="4102100"/>
          <p14:tracePt t="18154" x="2540000" y="4102100"/>
          <p14:tracePt t="18160" x="2546350" y="4108450"/>
          <p14:tracePt t="18170" x="2552700" y="4108450"/>
          <p14:tracePt t="18170" x="2559050" y="4114800"/>
          <p14:tracePt t="18189" x="2565400" y="4114800"/>
          <p14:tracePt t="18189" x="2578100" y="4121150"/>
          <p14:tracePt t="18189" x="2590800" y="4121150"/>
          <p14:tracePt t="18208" x="2603500" y="4121150"/>
          <p14:tracePt t="18208" x="2622550" y="4127500"/>
          <p14:tracePt t="18222" x="2647950" y="4133850"/>
          <p14:tracePt t="18222" x="2673350" y="4133850"/>
          <p14:tracePt t="18239" x="2698750" y="4146550"/>
          <p14:tracePt t="18239" x="2736850" y="4152900"/>
          <p14:tracePt t="18255" x="2768600" y="4165600"/>
          <p14:tracePt t="18255" x="2813050" y="4178300"/>
          <p14:tracePt t="18272" x="2901950" y="4210050"/>
          <p14:tracePt t="18272" x="2946400" y="4229100"/>
          <p14:tracePt t="18289" x="2997200" y="4248150"/>
          <p14:tracePt t="18289" x="3048000" y="4273550"/>
          <p14:tracePt t="18307" x="3105150" y="4292600"/>
          <p14:tracePt t="18307" x="3213100" y="4349750"/>
          <p14:tracePt t="18327" x="3270250" y="4381500"/>
          <p14:tracePt t="18327" x="3327400" y="4406900"/>
          <p14:tracePt t="18339" x="3390900" y="4445000"/>
          <p14:tracePt t="18339" x="3454400" y="4476750"/>
          <p14:tracePt t="18355" x="3524250" y="4514850"/>
          <p14:tracePt t="18355" x="3587750" y="4552950"/>
          <p14:tracePt t="18372" x="3657600" y="4591050"/>
          <p14:tracePt t="18372" x="3727450" y="4635500"/>
          <p14:tracePt t="18389" x="3803650" y="4673600"/>
          <p14:tracePt t="18389" x="3873500" y="4718050"/>
          <p14:tracePt t="18408" x="4019550" y="4813300"/>
          <p14:tracePt t="18408" x="4089400" y="4857750"/>
          <p14:tracePt t="18423" x="4159250" y="4902200"/>
          <p14:tracePt t="18423" x="4229100" y="4946650"/>
          <p14:tracePt t="18439" x="4298950" y="4984750"/>
          <p14:tracePt t="18439" x="4362450" y="5029200"/>
          <p14:tracePt t="18456" x="4425950" y="5067300"/>
          <p14:tracePt t="18456" x="4483100" y="5111750"/>
          <p14:tracePt t="18456" x="4546600" y="5149850"/>
          <p14:tracePt t="18475" x="4603750" y="5187950"/>
          <p14:tracePt t="18488" x="4660900" y="5226050"/>
          <p14:tracePt t="18488" x="4768850" y="5295900"/>
          <p14:tracePt t="18506" x="4826000" y="5334000"/>
          <p14:tracePt t="18506" x="4883150" y="5365750"/>
          <p14:tracePt t="18523" x="4940300" y="5397500"/>
          <p14:tracePt t="18523" x="4991100" y="5429250"/>
          <p14:tracePt t="18540" x="5041900" y="5461000"/>
          <p14:tracePt t="18540" x="5092700" y="5486400"/>
          <p14:tracePt t="18540" x="5137150" y="5511800"/>
          <p14:tracePt t="18559" x="5181600" y="5537200"/>
          <p14:tracePt t="18571" x="5257800" y="5588000"/>
          <p14:tracePt t="18571" x="5295900" y="5613400"/>
          <p14:tracePt t="18590" x="5334000" y="5632450"/>
          <p14:tracePt t="18590" x="5365750" y="5657850"/>
          <p14:tracePt t="18606" x="5397500" y="5683250"/>
          <p14:tracePt t="18606" x="5429250" y="5702300"/>
          <p14:tracePt t="18606" x="5454650" y="5727700"/>
          <p14:tracePt t="18627" x="5486400" y="5753100"/>
          <p14:tracePt t="18627" x="5511800" y="5778500"/>
          <p14:tracePt t="18640" x="5543550" y="5810250"/>
          <p14:tracePt t="18640" x="5568950" y="5835650"/>
          <p14:tracePt t="18656" x="5594350" y="5861050"/>
          <p14:tracePt t="18656" x="5613400" y="5892800"/>
          <p14:tracePt t="18673" x="5638800" y="5918200"/>
          <p14:tracePt t="18673" x="5657850" y="5949950"/>
          <p14:tracePt t="18690" x="5670550" y="5975350"/>
          <p14:tracePt t="18690" x="5702300" y="6026150"/>
          <p14:tracePt t="18707" x="5708650" y="6051550"/>
          <p14:tracePt t="18707" x="5715000" y="6076950"/>
          <p14:tracePt t="18724" x="5721350" y="6096000"/>
          <p14:tracePt t="18724" x="5727700" y="6121400"/>
          <p14:tracePt t="18741" x="5727700" y="6140450"/>
          <p14:tracePt t="18741" x="5727700" y="6165850"/>
          <p14:tracePt t="18741" x="5721350" y="6184900"/>
          <p14:tracePt t="18759" x="5715000" y="6203950"/>
          <p14:tracePt t="18772" x="5702300" y="6216650"/>
          <p14:tracePt t="18772" x="5670550" y="6223000"/>
          <p14:tracePt t="18791" x="5308600" y="6007100"/>
          <p14:tracePt t="18870" x="5270500" y="5975350"/>
          <p14:tracePt t="18876" x="5187950" y="5899150"/>
          <p14:tracePt t="18890" x="5099050" y="5797550"/>
          <p14:tracePt t="18906" x="5010150" y="5670550"/>
          <p14:tracePt t="18923" x="4883150" y="5435600"/>
          <p14:tracePt t="18940" x="4819650" y="5270500"/>
          <p14:tracePt t="18957" x="4768850" y="5111750"/>
          <p14:tracePt t="18973" x="4756150" y="4965700"/>
          <p14:tracePt t="18990" x="4787900" y="4762500"/>
          <p14:tracePt t="19007" x="4851400" y="4629150"/>
          <p14:tracePt t="19024" x="4940300" y="4495800"/>
          <p14:tracePt t="19040" x="5048250" y="4375150"/>
          <p14:tracePt t="19040" x="5111750" y="4311650"/>
          <p14:tracePt t="19059" x="5257800" y="4210050"/>
          <p14:tracePt t="19075" x="5422900" y="4133850"/>
          <p14:tracePt t="19090" x="5626100" y="4076700"/>
          <p14:tracePt t="19108" x="5842000" y="4038600"/>
          <p14:tracePt t="19124" x="6064250" y="4019550"/>
          <p14:tracePt t="19124" x="6184900" y="4013200"/>
          <p14:tracePt t="19142" x="6407150" y="4019550"/>
          <p14:tracePt t="19159" x="6635750" y="4032250"/>
          <p14:tracePt t="19175" x="6858000" y="4057650"/>
          <p14:tracePt t="19191" x="7067550" y="4102100"/>
          <p14:tracePt t="19207" x="7264400" y="4159250"/>
          <p14:tracePt t="19224" x="7524750" y="4279900"/>
          <p14:tracePt t="19241" x="7677150" y="4381500"/>
          <p14:tracePt t="19257" x="7816850" y="4489450"/>
          <p14:tracePt t="19274" x="7931150" y="4610100"/>
          <p14:tracePt t="19291" x="8051800" y="4800600"/>
          <p14:tracePt t="19308" x="8089900" y="4933950"/>
          <p14:tracePt t="19324" x="8108950" y="5067300"/>
          <p14:tracePt t="19341" x="8077200" y="5270500"/>
          <p14:tracePt t="19359" x="8026400" y="5391150"/>
          <p14:tracePt t="19375" x="7943850" y="5505450"/>
          <p14:tracePt t="19391" x="7835900" y="5607050"/>
          <p14:tracePt t="19408" x="7696200" y="5702300"/>
          <p14:tracePt t="19408" x="7613650" y="5746750"/>
          <p14:tracePt t="19427" x="7429500" y="5829300"/>
          <p14:tracePt t="19442" x="7226300" y="5899150"/>
          <p14:tracePt t="19458" x="7010400" y="5956300"/>
          <p14:tracePt t="19475" x="6775450" y="6000750"/>
          <p14:tracePt t="19492" x="6546850" y="6019800"/>
          <p14:tracePt t="19508" x="6184900" y="6026150"/>
          <p14:tracePt t="19527" x="5949950" y="6019800"/>
          <p14:tracePt t="19542" x="5721350" y="6013450"/>
          <p14:tracePt t="19558" x="5505450" y="6007100"/>
          <p14:tracePt t="19575" x="5308600" y="5994400"/>
          <p14:tracePt t="19592" x="5060950" y="5962650"/>
          <p14:tracePt t="19609" x="4991100" y="5943600"/>
          <p14:tracePt t="19627" x="4851400" y="5892800"/>
          <p14:tracePt t="19627" x="4781550" y="5861050"/>
          <p14:tracePt t="19643" x="4724400" y="5829300"/>
          <p14:tracePt t="19643" x="4597400" y="5753100"/>
          <p14:tracePt t="19660" x="4533900" y="5708650"/>
          <p14:tracePt t="19660" x="4476750" y="5670550"/>
          <p14:tracePt t="19677" x="4419600" y="5632450"/>
          <p14:tracePt t="19677" x="4362450" y="5600700"/>
          <p14:tracePt t="19693" x="4305300" y="5562600"/>
          <p14:tracePt t="19693" x="4248150" y="5530850"/>
          <p14:tracePt t="19710" x="4191000" y="5492750"/>
          <p14:tracePt t="19710" x="4083050" y="5429250"/>
          <p14:tracePt t="19727" x="4025900" y="5403850"/>
          <p14:tracePt t="19727" x="3968750" y="5378450"/>
          <p14:tracePt t="19744" x="3905250" y="5346700"/>
          <p14:tracePt t="19744" x="3848100" y="5327650"/>
          <p14:tracePt t="19760" x="3790950" y="5302250"/>
          <p14:tracePt t="19760" x="3727450" y="5276850"/>
          <p14:tracePt t="19760" x="3663950" y="5264150"/>
          <p14:tracePt t="19779" x="3600450" y="5245100"/>
          <p14:tracePt t="19792" x="3543300" y="5232400"/>
          <p14:tracePt t="19792" x="3429000" y="5207000"/>
          <p14:tracePt t="19811" x="3371850" y="5200650"/>
          <p14:tracePt t="19811" x="3321050" y="5194300"/>
          <p14:tracePt t="19827" x="3276600" y="5194300"/>
          <p14:tracePt t="19827" x="3232150" y="5194300"/>
          <p14:tracePt t="19843" x="3194050" y="5194300"/>
          <p14:tracePt t="19843" x="3155950" y="5194300"/>
          <p14:tracePt t="19843" x="3124200" y="5200650"/>
          <p14:tracePt t="19863" x="3092450" y="5200650"/>
          <p14:tracePt t="19876" x="3060700" y="5207000"/>
          <p14:tracePt t="19876" x="3016250" y="5219700"/>
          <p14:tracePt t="19894" x="2997200" y="5226050"/>
          <p14:tracePt t="19894" x="2978150" y="5232400"/>
          <p14:tracePt t="19911" x="2959100" y="5238750"/>
          <p14:tracePt t="19911" x="2946400" y="5238750"/>
          <p14:tracePt t="19927" x="2933700" y="5238750"/>
          <p14:tracePt t="19927" x="2927350" y="5238750"/>
          <p14:tracePt t="19944" x="2914650" y="5232400"/>
          <p14:tracePt t="19944" x="2895600" y="5219700"/>
          <p14:tracePt t="19961" x="2889250" y="5213350"/>
          <p14:tracePt t="19961" x="2876550" y="5207000"/>
          <p14:tracePt t="19977" x="2870200" y="5200650"/>
          <p14:tracePt t="19977" x="2857500" y="5194300"/>
          <p14:tracePt t="19994" x="2844800" y="5187950"/>
          <p14:tracePt t="19994" x="2838450" y="5181600"/>
          <p14:tracePt t="20011" x="2825750" y="5175250"/>
          <p14:tracePt t="20011" x="2800350" y="5168900"/>
          <p14:tracePt t="20028" x="2787650" y="5168900"/>
          <p14:tracePt t="20028" x="2768600" y="5168900"/>
          <p14:tracePt t="20044" x="2755900" y="5162550"/>
          <p14:tracePt t="20044" x="2743200" y="5168900"/>
          <p14:tracePt t="20061" x="2724150" y="5168900"/>
          <p14:tracePt t="20061" x="2705100" y="5168900"/>
          <p14:tracePt t="20079" x="2667000" y="5175250"/>
          <p14:tracePt t="20079" x="2641600" y="5175250"/>
          <p14:tracePt t="20095" x="2616200" y="5181600"/>
          <p14:tracePt t="20095" x="2590800" y="5181600"/>
          <p14:tracePt t="20112" x="2565400" y="5181600"/>
          <p14:tracePt t="20112" x="2533650" y="5187950"/>
          <p14:tracePt t="20128" x="2508250" y="5187950"/>
          <p14:tracePt t="20128" x="2476500" y="5187950"/>
          <p14:tracePt t="20128" x="2444750" y="5187950"/>
          <p14:tracePt t="20147" x="2406650" y="5187950"/>
          <p14:tracePt t="20160" x="2374900" y="5187950"/>
          <p14:tracePt t="20160" x="2298700" y="5181600"/>
          <p14:tracePt t="20179" x="2260600" y="5181600"/>
          <p14:tracePt t="20179" x="2216150" y="5175250"/>
          <p14:tracePt t="20195" x="2171700" y="5168900"/>
          <p14:tracePt t="20195" x="2127250" y="5162550"/>
          <p14:tracePt t="20212" x="2076450" y="5156200"/>
          <p14:tracePt t="20212" x="2025650" y="5149850"/>
          <p14:tracePt t="20228" x="1974850" y="5137150"/>
          <p14:tracePt t="20228" x="1866900" y="5118100"/>
          <p14:tracePt t="20247" x="1816100" y="5105400"/>
          <p14:tracePt t="20247" x="1758950" y="5099050"/>
          <p14:tracePt t="20262" x="1708150" y="5092700"/>
          <p14:tracePt t="20262" x="1651000" y="5086350"/>
          <p14:tracePt t="20279" x="1593850" y="5080000"/>
          <p14:tracePt t="20279" x="1543050" y="5073650"/>
          <p14:tracePt t="20295" x="1492250" y="5073650"/>
          <p14:tracePt t="20295" x="1447800" y="5073650"/>
          <p14:tracePt t="20312" x="1358900" y="5060950"/>
          <p14:tracePt t="20312" x="1320800" y="5060950"/>
          <p14:tracePt t="20329" x="1282700" y="5054600"/>
          <p14:tracePt t="20329" x="1244600" y="5048250"/>
          <p14:tracePt t="20346" x="1212850" y="5041900"/>
          <p14:tracePt t="20346" x="1187450" y="5035550"/>
          <p14:tracePt t="20362" x="1162050" y="5029200"/>
          <p14:tracePt t="20362" x="1117600" y="5016500"/>
          <p14:tracePt t="20380" x="1098550" y="5010150"/>
          <p14:tracePt t="20380" x="1085850" y="5003800"/>
          <p14:tracePt t="20396" x="1073150" y="4997450"/>
          <p14:tracePt t="20396" x="1060450" y="4991100"/>
          <p14:tracePt t="20412" x="1047750" y="4984750"/>
          <p14:tracePt t="20412" x="1041400" y="4978400"/>
          <p14:tracePt t="20429" x="1035050" y="4972050"/>
          <p14:tracePt t="20429" x="1028700" y="4959350"/>
          <p14:tracePt t="20447" x="1022350" y="4953000"/>
          <p14:tracePt t="20447" x="1016000" y="4953000"/>
          <p14:tracePt t="20463" x="1016000" y="4946650"/>
          <p14:tracePt t="20478" x="1022350" y="4940300"/>
          <p14:tracePt t="20522" x="1028700" y="4946650"/>
          <p14:tracePt t="20538" x="1035050" y="4946650"/>
          <p14:tracePt t="20546" x="1047750" y="4946650"/>
          <p14:tracePt t="20546" x="1054100" y="4946650"/>
          <p14:tracePt t="20563" x="1060450" y="4953000"/>
          <p14:tracePt t="20563" x="1073150" y="4953000"/>
          <p14:tracePt t="20580" x="1079500" y="4953000"/>
          <p14:tracePt t="20580" x="1085850" y="4946650"/>
          <p14:tracePt t="20596" x="1092200" y="4946650"/>
          <p14:tracePt t="20596" x="1104900" y="4946650"/>
          <p14:tracePt t="20596" x="1111250" y="4940300"/>
          <p14:tracePt t="20616" x="1390650" y="4953000"/>
          <p14:tracePt t="20697" x="1435100" y="4959350"/>
          <p14:tracePt t="20702" x="1473200" y="4965700"/>
          <p14:tracePt t="20712" x="1555750" y="4978400"/>
          <p14:tracePt t="20729" x="1682750" y="4991100"/>
          <p14:tracePt t="20747" x="1758950" y="4997450"/>
          <p14:tracePt t="20763" x="1822450" y="4997450"/>
          <p14:tracePt t="20779" x="1879600" y="4997450"/>
          <p14:tracePt t="20796" x="1924050" y="4997450"/>
          <p14:tracePt t="20796" x="1936750" y="4997450"/>
          <p14:tracePt t="20815" x="1962150" y="4991100"/>
          <p14:tracePt t="20831" x="1981200" y="4991100"/>
          <p14:tracePt t="20846" x="1987550" y="4991100"/>
          <p14:tracePt t="20863" x="1993900" y="4984750"/>
          <p14:tracePt t="20879" x="1993900" y="4991100"/>
          <p14:tracePt t="20950" x="1987550" y="4991100"/>
          <p14:tracePt t="20986" x="1993900" y="4984750"/>
          <p14:tracePt t="21038" x="2000250" y="4984750"/>
          <p14:tracePt t="21054" x="2006600" y="4984750"/>
          <p14:tracePt t="21063" x="2012950" y="4984750"/>
          <p14:tracePt t="21080" x="2032000" y="4984750"/>
          <p14:tracePt t="21099" x="2025650" y="4978400"/>
          <p14:tracePt t="21114" x="2025650" y="4965700"/>
          <p14:tracePt t="21114" x="2019300" y="4959350"/>
          <p14:tracePt t="21131" x="2012950" y="4946650"/>
          <p14:tracePt t="21131" x="2006600" y="4940300"/>
          <p14:tracePt t="21148" x="2000250" y="4933950"/>
          <p14:tracePt t="21148" x="1993900" y="4921250"/>
          <p14:tracePt t="21148" x="1987550" y="4914900"/>
          <p14:tracePt t="21167" x="1987550" y="4908550"/>
          <p14:tracePt t="21180" x="1981200" y="4908550"/>
          <p14:tracePt t="21180" x="1974850" y="4902200"/>
          <p14:tracePt t="21198" x="1968500" y="4908550"/>
          <p14:tracePt t="21214" x="1968500" y="4914900"/>
          <p14:tracePt t="21230" x="1968500" y="4921250"/>
          <p14:tracePt t="21230" x="1962150" y="4927600"/>
          <p14:tracePt t="21248" x="1962150" y="4940300"/>
          <p14:tracePt t="21248" x="1962150" y="4946650"/>
          <p14:tracePt t="21248" x="1962150" y="4953000"/>
          <p14:tracePt t="21267" x="1962150" y="4959350"/>
          <p14:tracePt t="21280" x="1962150" y="4965700"/>
          <p14:tracePt t="21280" x="1962150" y="4972050"/>
          <p14:tracePt t="21298" x="1968500" y="4978400"/>
          <p14:tracePt t="21314" x="1974850" y="4984750"/>
          <p14:tracePt t="21330" x="1981200" y="4991100"/>
          <p14:tracePt t="21330" x="1993900" y="4991100"/>
          <p14:tracePt t="21349" x="2006600" y="4991100"/>
          <p14:tracePt t="21349" x="2019300" y="4991100"/>
          <p14:tracePt t="21366" x="2032000" y="4991100"/>
          <p14:tracePt t="21366" x="2044700" y="4991100"/>
          <p14:tracePt t="21382" x="2057400" y="4997450"/>
          <p14:tracePt t="21382" x="2082800" y="5003800"/>
          <p14:tracePt t="21399" x="2101850" y="5010150"/>
          <p14:tracePt t="21399" x="2114550" y="5010150"/>
          <p14:tracePt t="21415" x="2127250" y="5016500"/>
          <p14:tracePt t="21415" x="2139950" y="5022850"/>
          <p14:tracePt t="21432" x="2152650" y="5022850"/>
          <p14:tracePt t="21432" x="2165350" y="5029200"/>
          <p14:tracePt t="21449" x="2171700" y="5035550"/>
          <p14:tracePt t="21449" x="2190750" y="5041900"/>
          <p14:tracePt t="21466" x="2197100" y="5048250"/>
          <p14:tracePt t="21466" x="2209800" y="5054600"/>
          <p14:tracePt t="21483" x="2209800" y="5060950"/>
          <p14:tracePt t="21483" x="2216150" y="5060950"/>
          <p14:tracePt t="21499" x="2222500" y="5073650"/>
          <p14:tracePt t="21514" x="2228850" y="5080000"/>
          <p14:tracePt t="21531" x="2222500" y="5086350"/>
          <p14:tracePt t="21548" x="2216150" y="5092700"/>
          <p14:tracePt t="21565" x="2209800" y="5092700"/>
          <p14:tracePt t="21582" x="2203450" y="5099050"/>
          <p14:tracePt t="21582" x="2197100" y="5099050"/>
          <p14:tracePt t="21599" x="2190750" y="5099050"/>
          <p14:tracePt t="21599" x="2184400" y="5105400"/>
          <p14:tracePt t="21618" x="2178050" y="5105400"/>
          <p14:tracePt t="21631" x="2165350" y="5111750"/>
          <p14:tracePt t="21648" x="2159000" y="5118100"/>
          <p14:tracePt t="21665" x="2152650" y="5118100"/>
          <p14:tracePt t="21682" x="2146300" y="5118100"/>
          <p14:tracePt t="21699" x="2152650" y="5111750"/>
          <p14:tracePt t="21754" x="2159000" y="5105400"/>
          <p14:tracePt t="21798" x="2159000" y="5099050"/>
          <p14:tracePt t="21814" x="2165350" y="5092700"/>
          <p14:tracePt t="21820" x="2165350" y="5086350"/>
          <p14:tracePt t="21835" x="2171700" y="5080000"/>
          <p14:tracePt t="21850" x="2178050" y="5080000"/>
          <p14:tracePt t="21874" x="2184400" y="5073650"/>
          <p14:tracePt t="21938" x="2178050" y="5060950"/>
          <p14:tracePt t="21954" x="2178050" y="5048250"/>
          <p14:tracePt t="21978" x="2184400" y="5048250"/>
          <p14:tracePt t="22029" x="2178050" y="5041900"/>
          <p14:tracePt t="22082" x="2178050" y="5035550"/>
          <p14:tracePt t="22098" x="2178050" y="5029200"/>
          <p14:tracePt t="22114" x="2178050" y="5022850"/>
          <p14:tracePt t="22134" x="2171700" y="5029200"/>
          <p14:tracePt t="22178" x="2171700" y="5035550"/>
          <p14:tracePt t="22210" x="2165350" y="5022850"/>
          <p14:tracePt t="22234" x="2159000" y="5016500"/>
          <p14:tracePt t="22246" x="2159000" y="5010150"/>
          <p14:tracePt t="22262" x="2159000" y="5016500"/>
          <p14:tracePt t="22314" x="2159000" y="5010150"/>
          <p14:tracePt t="22366" x="2152650" y="5016500"/>
          <p14:tracePt t="22418" x="2146300" y="5022850"/>
          <p14:tracePt t="22434" x="2146300" y="5029200"/>
          <p14:tracePt t="22450" x="2139950" y="5029200"/>
          <p14:tracePt t="22466" x="2133600" y="5029200"/>
          <p14:tracePt t="22478" x="2127250" y="5029200"/>
          <p14:tracePt t="22494" x="2120900" y="5029200"/>
          <p14:tracePt t="22510" x="2114550" y="5035550"/>
          <p14:tracePt t="22526" x="2108200" y="5041900"/>
          <p14:tracePt t="22539" x="2101850" y="5048250"/>
          <p14:tracePt t="22555" x="2095500" y="5054600"/>
          <p14:tracePt t="22571" x="2089150" y="5054600"/>
          <p14:tracePt t="22587" x="2082800" y="5054600"/>
          <p14:tracePt t="22601" x="2076450" y="5054600"/>
          <p14:tracePt t="22619" x="2070100" y="5060950"/>
          <p14:tracePt t="22635" x="2063750" y="5067300"/>
          <p14:tracePt t="22651" x="2057400" y="5073650"/>
          <p14:tracePt t="22668" x="2051050" y="5080000"/>
          <p14:tracePt t="22690" x="2044700" y="5080000"/>
          <p14:tracePt t="22714" x="2038350" y="5073650"/>
          <p14:tracePt t="22742" x="2044700" y="5067300"/>
          <p14:tracePt t="22766" x="2044700" y="5060950"/>
          <p14:tracePt t="22786" x="2044700" y="5054600"/>
          <p14:tracePt t="22810" x="2038350" y="5048250"/>
          <p14:tracePt t="22846" x="2038350" y="5041900"/>
          <p14:tracePt t="22870" x="2038350" y="5035550"/>
          <p14:tracePt t="22894" x="2038350" y="5029200"/>
          <p14:tracePt t="22922" x="2038350" y="5022850"/>
          <p14:tracePt t="22938" x="2032000" y="5016500"/>
          <p14:tracePt t="22954" x="2025650" y="5010150"/>
          <p14:tracePt t="23018" x="2019300" y="5003800"/>
          <p14:tracePt t="23042" x="2019300" y="4997450"/>
          <p14:tracePt t="23066" x="2012950" y="4991100"/>
          <p14:tracePt t="23094" x="2012950" y="4984750"/>
          <p14:tracePt t="23190" x="2012950" y="4978400"/>
          <p14:tracePt t="23230" x="2012950" y="4972050"/>
          <p14:tracePt t="23258" x="2019300" y="4972050"/>
          <p14:tracePt t="23290" x="2019300" y="4965700"/>
          <p14:tracePt t="23310" x="2025650" y="4959350"/>
          <p14:tracePt t="23334" x="2032000" y="4959350"/>
          <p14:tracePt t="23358" x="2038350" y="4959350"/>
          <p14:tracePt t="23370" x="2032000" y="4959350"/>
          <p14:tracePt t="23454" x="2025650" y="4959350"/>
          <p14:tracePt t="23478" x="2019300" y="4959350"/>
          <p14:tracePt t="23498" x="2012950" y="4965700"/>
          <p14:tracePt t="23538" x="2012950" y="4959350"/>
          <p14:tracePt t="23566" x="2006600" y="4959350"/>
          <p14:tracePt t="23582" x="2000250" y="4965700"/>
          <p14:tracePt t="23634" x="1993900" y="4972050"/>
          <p14:tracePt t="23670" x="1987550" y="4972050"/>
          <p14:tracePt t="23694" x="1981200" y="4978400"/>
          <p14:tracePt t="23710" x="1974850" y="4978400"/>
          <p14:tracePt t="23726" x="1974850" y="4984750"/>
          <p14:tracePt t="23738" x="1968500" y="4984750"/>
          <p14:tracePt t="23763" x="1962150" y="4991100"/>
          <p14:tracePt t="23786" x="1955800" y="4991100"/>
          <p14:tracePt t="23806" x="1949450" y="4991100"/>
          <p14:tracePt t="23838" x="1949450" y="4997450"/>
          <p14:tracePt t="23866" x="1943100" y="4997450"/>
          <p14:tracePt t="23890" x="1936750" y="5003800"/>
          <p14:tracePt t="23910" x="1930400" y="5003800"/>
          <p14:tracePt t="23926" x="1924050" y="5003800"/>
          <p14:tracePt t="23950" x="1917700" y="5003800"/>
          <p14:tracePt t="23978" x="1917700" y="4997450"/>
          <p14:tracePt t="24098" x="1917700" y="4991100"/>
          <p14:tracePt t="24122" x="1917700" y="4984750"/>
          <p14:tracePt t="24158" x="1911350" y="4984750"/>
          <p14:tracePt t="24346" x="1905000" y="4984750"/>
          <p14:tracePt t="24386" x="1898650" y="4984750"/>
          <p14:tracePt t="24406" x="1892300" y="4991100"/>
          <p14:tracePt t="24422" x="1885950" y="4991100"/>
          <p14:tracePt t="24454" x="1879600" y="4991100"/>
          <p14:tracePt t="24466" x="1873250" y="4997450"/>
          <p14:tracePt t="24482" x="1866900" y="4997450"/>
          <p14:tracePt t="24498" x="1860550" y="4997450"/>
          <p14:tracePt t="24514" x="1860550" y="5003800"/>
          <p14:tracePt t="24527" x="1854200" y="5003800"/>
          <p14:tracePt t="24542" x="1847850" y="5010150"/>
          <p14:tracePt t="24559" x="1835150" y="5010150"/>
          <p14:tracePt t="24574" x="1828800" y="5010150"/>
          <p14:tracePt t="24591" x="1822450" y="5010150"/>
          <p14:tracePt t="24608" x="1816100" y="5003800"/>
          <p14:tracePt t="24608" x="1809750" y="4991100"/>
          <p14:tracePt t="24628" x="1809750" y="4984750"/>
          <p14:tracePt t="24628" x="1809750" y="4978400"/>
          <p14:tracePt t="24643" x="1809750" y="4972050"/>
          <p14:tracePt t="24643" x="1816100" y="4965700"/>
          <p14:tracePt t="24660" x="1822450" y="4959350"/>
          <p14:tracePt t="24660" x="1828800" y="4953000"/>
          <p14:tracePt t="24676" x="1835150" y="4940300"/>
          <p14:tracePt t="24676" x="1847850" y="4927600"/>
          <p14:tracePt t="24693" x="1854200" y="4921250"/>
          <p14:tracePt t="24693" x="1866900" y="4914900"/>
          <p14:tracePt t="24709" x="1879600" y="4908550"/>
          <p14:tracePt t="24709" x="1885950" y="4902200"/>
          <p14:tracePt t="24727" x="1898650" y="4889500"/>
          <p14:tracePt t="24727" x="1917700" y="4876800"/>
          <p14:tracePt t="24743" x="1930400" y="4864100"/>
          <p14:tracePt t="24743" x="1968500" y="4838700"/>
          <p14:tracePt t="24759" x="1987550" y="4826000"/>
          <p14:tracePt t="24759" x="2012950" y="4813300"/>
          <p14:tracePt t="24776" x="2038350" y="4800600"/>
          <p14:tracePt t="24776" x="2057400" y="4787900"/>
          <p14:tracePt t="24793" x="2082800" y="4775200"/>
          <p14:tracePt t="24793" x="2127250" y="4749800"/>
          <p14:tracePt t="24811" x="2146300" y="4743450"/>
          <p14:tracePt t="24811" x="2165350" y="4730750"/>
          <p14:tracePt t="24827" x="2184400" y="4718050"/>
          <p14:tracePt t="24827" x="2197100" y="4711700"/>
          <p14:tracePt t="24843" x="2216150" y="4699000"/>
          <p14:tracePt t="24843" x="2228850" y="4686300"/>
          <p14:tracePt t="24860" x="2247900" y="4679950"/>
          <p14:tracePt t="24860" x="2260600" y="4673600"/>
          <p14:tracePt t="24860" x="2279650" y="4660900"/>
          <p14:tracePt t="24879" x="2298700" y="4654550"/>
          <p14:tracePt t="24892" x="2317750" y="4648200"/>
          <p14:tracePt t="24892" x="2362200" y="4641850"/>
          <p14:tracePt t="24910" x="2387600" y="4635500"/>
          <p14:tracePt t="24910" x="2413000" y="4635500"/>
          <p14:tracePt t="24927" x="2438400" y="4629150"/>
          <p14:tracePt t="24927" x="2470150" y="4629150"/>
          <p14:tracePt t="24943" x="2501900" y="4622800"/>
          <p14:tracePt t="24943" x="2533650" y="4616450"/>
          <p14:tracePt t="24943" x="2578100" y="4603750"/>
          <p14:tracePt t="24963" x="2616200" y="4591050"/>
          <p14:tracePt t="24976" x="2667000" y="4578350"/>
          <p14:tracePt t="24976" x="2768600" y="4546600"/>
          <p14:tracePt t="24995" x="2825750" y="4527550"/>
          <p14:tracePt t="24995" x="2882900" y="4508500"/>
          <p14:tracePt t="25011" x="2940050" y="4489450"/>
          <p14:tracePt t="25011" x="2997200" y="4470400"/>
          <p14:tracePt t="25027" x="3060700" y="4445000"/>
          <p14:tracePt t="25027" x="3124200" y="4419600"/>
          <p14:tracePt t="25044" x="3238500" y="4375150"/>
          <p14:tracePt t="25044" x="3295650" y="4349750"/>
          <p14:tracePt t="25060" x="3359150" y="4330700"/>
          <p14:tracePt t="25060" x="3422650" y="4305300"/>
          <p14:tracePt t="25078" x="3479800" y="4279900"/>
          <p14:tracePt t="25078" x="3543300" y="4260850"/>
          <p14:tracePt t="25094" x="3606800" y="4235450"/>
          <p14:tracePt t="25094" x="3727450" y="4197350"/>
          <p14:tracePt t="25111" x="3790950" y="4178300"/>
          <p14:tracePt t="25111" x="3848100" y="4165600"/>
          <p14:tracePt t="25128" x="3911600" y="4152900"/>
          <p14:tracePt t="25128" x="3968750" y="4140200"/>
          <p14:tracePt t="25144" x="4019550" y="4127500"/>
          <p14:tracePt t="25144" x="4070350" y="4121150"/>
          <p14:tracePt t="25161" x="4121150" y="4108450"/>
          <p14:tracePt t="25161" x="4216400" y="4102100"/>
          <p14:tracePt t="25179" x="4254500" y="4102100"/>
          <p14:tracePt t="25179" x="4292600" y="4108450"/>
          <p14:tracePt t="25195" x="4324350" y="4114800"/>
          <p14:tracePt t="25195" x="4349750" y="4121150"/>
          <p14:tracePt t="25211" x="4375150" y="4133850"/>
          <p14:tracePt t="25211" x="4394200" y="4152900"/>
          <p14:tracePt t="25228" x="4413250" y="4171950"/>
          <p14:tracePt t="25228" x="4425950" y="4197350"/>
          <p14:tracePt t="25228" x="4432300" y="4222750"/>
          <p14:tracePt t="25247" x="4432300" y="4248150"/>
          <p14:tracePt t="25260" x="4432300" y="4279900"/>
          <p14:tracePt t="25260" x="4413250" y="4343400"/>
          <p14:tracePt t="25279" x="4394200" y="4381500"/>
          <p14:tracePt t="25279" x="4375150" y="4419600"/>
          <p14:tracePt t="25295" x="4343400" y="4457700"/>
          <p14:tracePt t="25295" x="4311650" y="4495800"/>
          <p14:tracePt t="25311" x="4273550" y="4540250"/>
          <p14:tracePt t="25311" x="4235450" y="4584700"/>
          <p14:tracePt t="25328" x="4184650" y="4629150"/>
          <p14:tracePt t="25328" x="4140200" y="4673600"/>
          <p14:tracePt t="25328" x="4089400" y="4718050"/>
          <p14:tracePt t="25347" x="4032250" y="4756150"/>
          <p14:tracePt t="25347" x="3975100" y="4800600"/>
          <p14:tracePt t="25362" x="3917950" y="4838700"/>
          <p14:tracePt t="25362" x="3854450" y="4876800"/>
          <p14:tracePt t="25378" x="3790950" y="4908550"/>
          <p14:tracePt t="25378" x="3727450" y="4940300"/>
          <p14:tracePt t="25395" x="3663950" y="4965700"/>
          <p14:tracePt t="25395" x="3536950" y="5010150"/>
          <p14:tracePt t="25412" x="3473450" y="5022850"/>
          <p14:tracePt t="25412" x="3403600" y="5035550"/>
          <p14:tracePt t="25428" x="3340100" y="5041900"/>
          <p14:tracePt t="25428" x="3270250" y="5048250"/>
          <p14:tracePt t="25445" x="3200400" y="5048250"/>
          <p14:tracePt t="25445" x="3130550" y="5041900"/>
          <p14:tracePt t="25462" x="3054350" y="5029200"/>
          <p14:tracePt t="25462" x="2889250" y="4991100"/>
          <p14:tracePt t="25479" x="2813050" y="4959350"/>
          <p14:tracePt t="25479" x="2730500" y="4921250"/>
          <p14:tracePt t="25496" x="2647950" y="4883150"/>
          <p14:tracePt t="25496" x="2565400" y="4832350"/>
          <p14:tracePt t="25512" x="2489200" y="4781550"/>
          <p14:tracePt t="25512" x="2413000" y="4718050"/>
          <p14:tracePt t="25529" x="2343150" y="4660900"/>
          <p14:tracePt t="25529" x="2197100" y="4527550"/>
          <p14:tracePt t="25546" x="2120900" y="4457700"/>
          <p14:tracePt t="25546" x="2051050" y="4394200"/>
          <p14:tracePt t="25563" x="1981200" y="4330700"/>
          <p14:tracePt t="25563" x="1911350" y="4267200"/>
          <p14:tracePt t="25579" x="1841500" y="4203700"/>
          <p14:tracePt t="25579" x="1771650" y="4140200"/>
          <p14:tracePt t="25596" x="1708150" y="4076700"/>
          <p14:tracePt t="25596" x="1638300" y="4013200"/>
          <p14:tracePt t="25596" x="1574800" y="3949700"/>
          <p14:tracePt t="25616" x="1511300" y="3886200"/>
          <p14:tracePt t="25628" x="1447800" y="3816350"/>
          <p14:tracePt t="25628" x="1333500" y="3689350"/>
          <p14:tracePt t="25647" x="1276350" y="3632200"/>
          <p14:tracePt t="25647" x="1225550" y="3575050"/>
          <p14:tracePt t="25663" x="1174750" y="3524250"/>
          <p14:tracePt t="25663" x="1123950" y="3473450"/>
          <p14:tracePt t="25679" x="1073150" y="3422650"/>
          <p14:tracePt t="25679" x="1028700" y="3384550"/>
          <p14:tracePt t="25696" x="977900" y="3340100"/>
          <p14:tracePt t="25696" x="895350" y="3276600"/>
          <p14:tracePt t="25714" x="857250" y="3244850"/>
          <p14:tracePt t="25714" x="825500" y="3219450"/>
          <p14:tracePt t="25730" x="793750" y="3200400"/>
          <p14:tracePt t="25730" x="768350" y="3181350"/>
          <p14:tracePt t="25746" x="749300" y="3168650"/>
          <p14:tracePt t="25746" x="730250" y="3155950"/>
          <p14:tracePt t="25763" x="711200" y="3155950"/>
          <p14:tracePt t="25763" x="692150" y="3149600"/>
          <p14:tracePt t="25780" x="679450" y="3155950"/>
          <p14:tracePt t="25780" x="673100" y="3155950"/>
          <p14:tracePt t="25796" x="666750" y="3162300"/>
          <p14:tracePt t="25796" x="660400" y="3168650"/>
          <p14:tracePt t="25814" x="660400" y="3175000"/>
          <p14:tracePt t="25828" x="660400" y="3181350"/>
          <p14:tracePt t="25846" x="660400" y="3187700"/>
          <p14:tracePt t="25862" x="660400" y="3194050"/>
          <p14:tracePt t="25879" x="654050" y="3200400"/>
          <p14:tracePt t="25895" x="647700" y="3200400"/>
          <p14:tracePt t="25895" x="635000" y="3206750"/>
          <p14:tracePt t="25916" x="622300" y="3206750"/>
          <p14:tracePt t="25916" x="609600" y="3206750"/>
          <p14:tracePt t="25931" x="590550" y="3206750"/>
          <p14:tracePt t="25931" x="571500" y="3206750"/>
          <p14:tracePt t="25947" x="552450" y="3200400"/>
          <p14:tracePt t="25947" x="520700" y="3194050"/>
          <p14:tracePt t="25963" x="495300" y="3181350"/>
          <p14:tracePt t="25982" x="190500" y="2876550"/>
          <p14:tracePt t="26045" x="177800" y="2825750"/>
          <p14:tracePt t="26050" x="171450" y="2781300"/>
          <p14:tracePt t="26063" x="190500" y="2641600"/>
          <p14:tracePt t="26080" x="228600" y="2540000"/>
          <p14:tracePt t="26096" x="298450" y="2444750"/>
          <p14:tracePt t="26113" x="450850" y="2330450"/>
          <p14:tracePt t="26130" x="577850" y="2279650"/>
          <p14:tracePt t="26147" x="711200" y="2247900"/>
          <p14:tracePt t="26163" x="844550" y="2241550"/>
          <p14:tracePt t="26180" x="971550" y="2260600"/>
          <p14:tracePt t="26180" x="1035050" y="2279650"/>
          <p14:tracePt t="26199" x="1149350" y="2330450"/>
          <p14:tracePt t="26214" x="1250950" y="2400300"/>
          <p14:tracePt t="26230" x="1327150" y="2482850"/>
          <p14:tracePt t="26247" x="1384300" y="2565400"/>
          <p14:tracePt t="26264" x="1416050" y="2647950"/>
          <p14:tracePt t="26280" x="1422400" y="2730500"/>
          <p14:tracePt t="26280" x="1416050" y="2768600"/>
          <p14:tracePt t="26299" x="1384300" y="2851150"/>
          <p14:tracePt t="26314" x="1339850" y="2933700"/>
          <p14:tracePt t="26330" x="1270000" y="3009900"/>
          <p14:tracePt t="26347" x="1193800" y="3086100"/>
          <p14:tracePt t="26364" x="1054100" y="3187700"/>
          <p14:tracePt t="26381" x="965200" y="3244850"/>
          <p14:tracePt t="26397" x="889000" y="3295650"/>
          <p14:tracePt t="26414" x="793750" y="3365500"/>
          <p14:tracePt t="26431" x="762000" y="3409950"/>
          <p14:tracePt t="26447" x="736600" y="3448050"/>
          <p14:tracePt t="26465" x="730250" y="3467100"/>
          <p14:tracePt t="26465" x="723900" y="3479800"/>
          <p14:tracePt t="26482" x="723900" y="3498850"/>
          <p14:tracePt t="26482" x="736600" y="3530600"/>
          <p14:tracePt t="26499" x="742950" y="3549650"/>
          <p14:tracePt t="26499" x="755650" y="3575050"/>
          <p14:tracePt t="26515" x="768350" y="3600450"/>
          <p14:tracePt t="26515" x="787400" y="3625850"/>
          <p14:tracePt t="26532" x="806450" y="3657600"/>
          <p14:tracePt t="26532" x="831850" y="3689350"/>
          <p14:tracePt t="26532" x="857250" y="3727450"/>
          <p14:tracePt t="26551" x="882650" y="3765550"/>
          <p14:tracePt t="26564" x="908050" y="3803650"/>
          <p14:tracePt t="26564" x="971550" y="3886200"/>
          <p14:tracePt t="26583" x="1003300" y="3930650"/>
          <p14:tracePt t="26583" x="1035050" y="3975100"/>
          <p14:tracePt t="26599" x="1066800" y="4013200"/>
          <p14:tracePt t="26599" x="1098550" y="4051300"/>
          <p14:tracePt t="26599" x="1130300" y="4089400"/>
          <p14:tracePt t="26619" x="1168400" y="4127500"/>
          <p14:tracePt t="26631" x="1200150" y="4165600"/>
          <p14:tracePt t="26631" x="1231900" y="4210050"/>
          <p14:tracePt t="26631" x="1263650" y="4248150"/>
          <p14:tracePt t="26652" x="1295400" y="4286250"/>
          <p14:tracePt t="26664" x="1346200" y="4375150"/>
          <p14:tracePt t="26664" x="1371600" y="4413250"/>
          <p14:tracePt t="26682" x="1397000" y="4457700"/>
          <p14:tracePt t="26682" x="1416050" y="4502150"/>
          <p14:tracePt t="26699" x="1441450" y="4540250"/>
          <p14:tracePt t="26699" x="1460500" y="4578350"/>
          <p14:tracePt t="26716" x="1479550" y="4616450"/>
          <p14:tracePt t="26716" x="1517650" y="4686300"/>
          <p14:tracePt t="26733" x="1530350" y="4718050"/>
          <p14:tracePt t="26733" x="1543050" y="4743450"/>
          <p14:tracePt t="26749" x="1555750" y="4768850"/>
          <p14:tracePt t="26749" x="1562100" y="4787900"/>
          <p14:tracePt t="26766" x="1568450" y="4806950"/>
          <p14:tracePt t="26766" x="1574800" y="4819650"/>
          <p14:tracePt t="26783" x="1574800" y="4838700"/>
          <p14:tracePt t="26783" x="1581150" y="4857750"/>
          <p14:tracePt t="26800" x="1587500" y="4870450"/>
          <p14:tracePt t="26800" x="1587500" y="4876800"/>
          <p14:tracePt t="26816" x="1587500" y="4883150"/>
          <p14:tracePt t="26832" x="1593850" y="4876800"/>
          <p14:tracePt t="26850" x="1593850" y="4870450"/>
          <p14:tracePt t="26850" x="1593850" y="4864100"/>
          <p14:tracePt t="26867" x="1600200" y="4857750"/>
          <p14:tracePt t="26867" x="1600200" y="4845050"/>
          <p14:tracePt t="26883" x="1600200" y="4838700"/>
          <p14:tracePt t="26883" x="1600200" y="4832350"/>
          <p14:tracePt t="26900" x="1600200" y="4826000"/>
          <p14:tracePt t="26915" x="1593850" y="4819650"/>
          <p14:tracePt t="26932" x="1593850" y="4813300"/>
          <p14:tracePt t="26949" x="1600200" y="4819650"/>
          <p14:tracePt t="26994" x="1606550" y="4819650"/>
          <p14:tracePt t="27010" x="1612900" y="4819650"/>
          <p14:tracePt t="27026" x="1619250" y="4813300"/>
          <p14:tracePt t="27062" x="1619250" y="4806950"/>
          <p14:tracePt t="27078" x="1619250" y="4800600"/>
          <p14:tracePt t="27090" x="1612900" y="4800600"/>
          <p14:tracePt t="27158" x="1619250" y="4794250"/>
          <p14:tracePt t="27226" x="1625600" y="4794250"/>
          <p14:tracePt t="27250" x="1619250" y="4794250"/>
          <p14:tracePt t="27338" x="1612900" y="4794250"/>
          <p14:tracePt t="27362" x="1612900" y="4800600"/>
          <p14:tracePt t="27386" x="1619250" y="4800600"/>
          <p14:tracePt t="27414" x="1625600" y="4794250"/>
          <p14:tracePt t="27423" x="1631950" y="4787900"/>
          <p14:tracePt t="27434" x="1638300" y="4781550"/>
          <p14:tracePt t="27434" x="1663700" y="4768850"/>
          <p14:tracePt t="27451" x="1682750" y="4756150"/>
          <p14:tracePt t="27451" x="1701800" y="4749800"/>
          <p14:tracePt t="27468" x="1727200" y="4737100"/>
          <p14:tracePt t="27468" x="1758950" y="4724400"/>
          <p14:tracePt t="27485" x="1790700" y="4711700"/>
          <p14:tracePt t="27485" x="1828800" y="4699000"/>
          <p14:tracePt t="27502" x="1873250" y="4686300"/>
          <p14:tracePt t="27502" x="1981200" y="4660900"/>
          <p14:tracePt t="27519" x="2038350" y="4648200"/>
          <p14:tracePt t="27519" x="2101850" y="4641850"/>
          <p14:tracePt t="27535" x="2171700" y="4641850"/>
          <p14:tracePt t="27535" x="2254250" y="4635500"/>
          <p14:tracePt t="27552" x="2343150" y="4635500"/>
          <p14:tracePt t="27552" x="2444750" y="4641850"/>
          <p14:tracePt t="27552" x="2559050" y="4648200"/>
          <p14:tracePt t="27571" x="2673350" y="4654550"/>
          <p14:tracePt t="27584" x="2800350" y="4667250"/>
          <p14:tracePt t="27584" x="3073400" y="4711700"/>
          <p14:tracePt t="27603" x="3213100" y="4737100"/>
          <p14:tracePt t="27603" x="3352800" y="4768850"/>
          <p14:tracePt t="27621" x="3492500" y="4800600"/>
          <p14:tracePt t="27621" x="3632200" y="4838700"/>
          <p14:tracePt t="27636" x="3765550" y="4876800"/>
          <p14:tracePt t="27636" x="3898900" y="4914900"/>
          <p14:tracePt t="27636" x="4032250" y="4959350"/>
          <p14:tracePt t="27654" x="4152900" y="4997450"/>
          <p14:tracePt t="27668" x="4273550" y="5035550"/>
          <p14:tracePt t="27668" x="4483100" y="5111750"/>
          <p14:tracePt t="27687" x="4578350" y="5149850"/>
          <p14:tracePt t="27687" x="4667250" y="5187950"/>
          <p14:tracePt t="27702" x="4749800" y="5226050"/>
          <p14:tracePt t="27702" x="4826000" y="5264150"/>
          <p14:tracePt t="27719" x="4902200" y="5302250"/>
          <p14:tracePt t="27719" x="4965700" y="5334000"/>
          <p14:tracePt t="27736" x="5022850" y="5372100"/>
          <p14:tracePt t="27736" x="5118100" y="5435600"/>
          <p14:tracePt t="27752" x="5156200" y="5467350"/>
          <p14:tracePt t="27752" x="5194300" y="5492750"/>
          <p14:tracePt t="27770" x="5219700" y="5511800"/>
          <p14:tracePt t="27770" x="5238750" y="5537200"/>
          <p14:tracePt t="27786" x="5257800" y="5556250"/>
          <p14:tracePt t="27786" x="5276850" y="5575300"/>
          <p14:tracePt t="27803" x="5283200" y="5594350"/>
          <p14:tracePt t="27803" x="5295900" y="5626100"/>
          <p14:tracePt t="27820" x="5295900" y="5638800"/>
          <p14:tracePt t="27820" x="5295900" y="5651500"/>
          <p14:tracePt t="27836" x="5295900" y="5670550"/>
          <p14:tracePt t="27836" x="5289550" y="5683250"/>
          <p14:tracePt t="27853" x="5283200" y="5689600"/>
          <p14:tracePt t="27853" x="5270500" y="5715000"/>
          <p14:tracePt t="27870" x="5264150" y="5721350"/>
          <p14:tracePt t="27870" x="5257800" y="5727700"/>
          <p14:tracePt t="27887" x="5251450" y="5734050"/>
          <p14:tracePt t="27887" x="5238750" y="5740400"/>
          <p14:tracePt t="27903" x="5232400" y="5740400"/>
          <p14:tracePt t="27903" x="5226050" y="5740400"/>
          <p14:tracePt t="27920" x="5219700" y="5740400"/>
          <p14:tracePt t="27920" x="5213350" y="5740400"/>
          <p14:tracePt t="27920" x="5207000" y="5740400"/>
          <p14:tracePt t="27939" x="5200650" y="5740400"/>
          <p14:tracePt t="27952" x="5194300" y="5734050"/>
          <p14:tracePt t="27952" x="5187950" y="5734050"/>
          <p14:tracePt t="27971" x="5181600" y="5727700"/>
          <p14:tracePt t="27987" x="5181600" y="5721350"/>
          <p14:tracePt t="28002" x="5181600" y="5715000"/>
          <p14:tracePt t="28019" x="5187950" y="5721350"/>
          <p14:tracePt t="28074" x="5200650" y="5727700"/>
          <p14:tracePt t="28090" x="5207000" y="5734050"/>
          <p14:tracePt t="28106" x="5213350" y="5734050"/>
          <p14:tracePt t="28113" x="5226050" y="5740400"/>
          <p14:tracePt t="28119" x="5232400" y="5740400"/>
          <p14:tracePt t="28119" x="5238750" y="5746750"/>
          <p14:tracePt t="28137" x="5251450" y="5746750"/>
          <p14:tracePt t="28137" x="5257800" y="5753100"/>
          <p14:tracePt t="28154" x="5264150" y="5759450"/>
          <p14:tracePt t="28154" x="5283200" y="5765800"/>
          <p14:tracePt t="28171" x="5289550" y="5772150"/>
          <p14:tracePt t="28171" x="5302250" y="5778500"/>
          <p14:tracePt t="28188" x="5308600" y="5784850"/>
          <p14:tracePt t="28188" x="5314950" y="5791200"/>
          <p14:tracePt t="28204" x="5321300" y="5797550"/>
          <p14:tracePt t="28204" x="5334000" y="5803900"/>
          <p14:tracePt t="28221" x="5340350" y="5810250"/>
          <p14:tracePt t="28221" x="5346700" y="5816600"/>
          <p14:tracePt t="28239" x="5359400" y="5822950"/>
          <p14:tracePt t="28253" x="5365750" y="5829300"/>
          <p14:tracePt t="28270" x="5359400" y="5835650"/>
          <p14:tracePt t="28290" x="5353050" y="5835650"/>
          <p14:tracePt t="28307" x="5340350" y="5835650"/>
          <p14:tracePt t="28320" x="5334000" y="5835650"/>
          <p14:tracePt t="28320" x="5295900" y="5829300"/>
          <p14:tracePt t="28339" x="5270500" y="5816600"/>
          <p14:tracePt t="28355" x="4318000" y="4432300"/>
          <p14:tracePt t="28583" x="4381500" y="4343400"/>
          <p14:tracePt t="28591" x="4419600" y="4298950"/>
          <p14:tracePt t="28604" x="4565650" y="4191000"/>
          <p14:tracePt t="28624" x="4686300" y="4127500"/>
          <p14:tracePt t="28638" x="4819650" y="4070350"/>
          <p14:tracePt t="28655" x="4972050" y="4019550"/>
          <p14:tracePt t="28671" x="5143500" y="3981450"/>
          <p14:tracePt t="28688" x="5334000" y="3943350"/>
          <p14:tracePt t="28688" x="5429250" y="3930650"/>
          <p14:tracePt t="28707" x="5638800" y="3905250"/>
          <p14:tracePt t="28722" x="5854700" y="3892550"/>
          <p14:tracePt t="28738" x="6070600" y="3892550"/>
          <p14:tracePt t="28755" x="6394450" y="3898900"/>
          <p14:tracePt t="28772" x="6616700" y="3917950"/>
          <p14:tracePt t="28788" x="6826250" y="3937000"/>
          <p14:tracePt t="28805" x="7042150" y="3968750"/>
          <p14:tracePt t="28822" x="7340600" y="4019550"/>
          <p14:tracePt t="28839" x="7524750" y="4070350"/>
          <p14:tracePt t="28855" x="7702550" y="4121150"/>
          <p14:tracePt t="28872" x="7854950" y="4184650"/>
          <p14:tracePt t="28872" x="7931150" y="4216400"/>
          <p14:tracePt t="28892" x="8058150" y="4292600"/>
          <p14:tracePt t="28907" x="8178800" y="4368800"/>
          <p14:tracePt t="28922" x="8267700" y="4457700"/>
          <p14:tracePt t="28939" x="8350250" y="4546600"/>
          <p14:tracePt t="28956" x="8401050" y="4648200"/>
          <p14:tracePt t="28956" x="8420100" y="4699000"/>
          <p14:tracePt t="28975" x="8445500" y="4800600"/>
          <p14:tracePt t="28991" x="8445500" y="4914900"/>
          <p14:tracePt t="29006" x="8426450" y="5029200"/>
          <p14:tracePt t="29023" x="8382000" y="5143500"/>
          <p14:tracePt t="29039" x="8324850" y="5264150"/>
          <p14:tracePt t="29056" x="8204200" y="5422900"/>
          <p14:tracePt t="29073" x="8108950" y="5518150"/>
          <p14:tracePt t="29089" x="7994650" y="5607050"/>
          <p14:tracePt t="29106" x="7861300" y="5683250"/>
          <p14:tracePt t="29123" x="7626350" y="5784850"/>
          <p14:tracePt t="29139" x="7448550" y="5848350"/>
          <p14:tracePt t="29156" x="7251700" y="5899150"/>
          <p14:tracePt t="29173" x="6940550" y="5956300"/>
          <p14:tracePt t="29191" x="6731000" y="5981700"/>
          <p14:tracePt t="29207" x="6527800" y="6000750"/>
          <p14:tracePt t="29223" x="6318250" y="6007100"/>
          <p14:tracePt t="29240" x="6115050" y="6013450"/>
          <p14:tracePt t="29240" x="6013450" y="6013450"/>
          <p14:tracePt t="29259" x="5816600" y="6013450"/>
          <p14:tracePt t="29274" x="5632450" y="6007100"/>
          <p14:tracePt t="29290" x="5461000" y="6000750"/>
          <p14:tracePt t="29307" x="5314950" y="5988050"/>
          <p14:tracePt t="29323" x="5175250" y="5975350"/>
          <p14:tracePt t="29340" x="5060950" y="5956300"/>
          <p14:tracePt t="29340" x="5003800" y="5949950"/>
          <p14:tracePt t="29358" x="4914900" y="5930900"/>
          <p14:tracePt t="29374" x="4838700" y="5905500"/>
          <p14:tracePt t="29390" x="4781550" y="5886450"/>
          <p14:tracePt t="29407" x="4743450" y="5867400"/>
          <p14:tracePt t="29424" x="4730750" y="5854700"/>
          <p14:tracePt t="29424" x="4705350" y="5835650"/>
          <p14:tracePt t="29442" x="4692650" y="5829300"/>
          <p14:tracePt t="29442" x="4686300" y="5822950"/>
          <p14:tracePt t="29458" x="4673600" y="5816600"/>
          <p14:tracePt t="29458" x="4667250" y="5810250"/>
          <p14:tracePt t="29475" x="4660900" y="5803900"/>
          <p14:tracePt t="29475" x="4654550" y="5797550"/>
          <p14:tracePt t="29492" x="4654550" y="5791200"/>
          <p14:tracePt t="29507" x="4667250" y="5784850"/>
          <p14:tracePt t="29524" x="4673600" y="5778500"/>
          <p14:tracePt t="29524" x="4679950" y="5772150"/>
          <p14:tracePt t="29542" x="4686300" y="5772150"/>
          <p14:tracePt t="29542" x="4705350" y="5759450"/>
          <p14:tracePt t="29559" x="4711700" y="5759450"/>
          <p14:tracePt t="29559" x="4718050" y="5753100"/>
          <p14:tracePt t="29576" x="4730750" y="5753100"/>
          <p14:tracePt t="29576" x="4737100" y="5746750"/>
          <p14:tracePt t="29592" x="4743450" y="5746750"/>
          <p14:tracePt t="29592" x="4749800" y="5740400"/>
          <p14:tracePt t="29592" x="4756150" y="5740400"/>
          <p14:tracePt t="29611" x="4756150" y="5734050"/>
          <p14:tracePt t="29624" x="4762500" y="5734050"/>
          <p14:tracePt t="29641" x="4768850" y="5727700"/>
          <p14:tracePt t="29658" x="4768850" y="5715000"/>
          <p14:tracePt t="29658" x="4768850" y="5708650"/>
          <p14:tracePt t="29676" x="4768850" y="5702300"/>
          <p14:tracePt t="29691" x="4768850" y="5689600"/>
          <p14:tracePt t="29708" x="4768850" y="5683250"/>
          <p14:tracePt t="29725" x="4775200" y="5676900"/>
          <p14:tracePt t="29725" x="4781550" y="5670550"/>
          <p14:tracePt t="29743" x="4787900" y="5670550"/>
          <p14:tracePt t="29743" x="4800600" y="5664200"/>
          <p14:tracePt t="29760" x="4806950" y="5657850"/>
          <p14:tracePt t="29760" x="4819650" y="5651500"/>
          <p14:tracePt t="29776" x="4838700" y="5638800"/>
          <p14:tracePt t="29776" x="4870450" y="5619750"/>
          <p14:tracePt t="29793" x="4895850" y="5607050"/>
          <p14:tracePt t="29793" x="4914900" y="5594350"/>
          <p14:tracePt t="29809" x="4940300" y="5581650"/>
          <p14:tracePt t="29809" x="4972050" y="5568950"/>
          <p14:tracePt t="29826" x="5003800" y="5549900"/>
          <p14:tracePt t="29826" x="5035550" y="5537200"/>
          <p14:tracePt t="29843" x="5073650" y="5518150"/>
          <p14:tracePt t="29843" x="5143500" y="5486400"/>
          <p14:tracePt t="29860" x="5181600" y="5467350"/>
          <p14:tracePt t="29860" x="5226050" y="5454650"/>
          <p14:tracePt t="29876" x="5264150" y="5435600"/>
          <p14:tracePt t="29876" x="5302250" y="5416550"/>
          <p14:tracePt t="29893" x="5340350" y="5397500"/>
          <p14:tracePt t="29893" x="5384800" y="5378450"/>
          <p14:tracePt t="29911" x="5467350" y="5346700"/>
          <p14:tracePt t="29911" x="5505450" y="5327650"/>
          <p14:tracePt t="29927" x="5549900" y="5308600"/>
          <p14:tracePt t="29927" x="5588000" y="5289550"/>
          <p14:tracePt t="29943" x="5632450" y="5270500"/>
          <p14:tracePt t="29943" x="5670550" y="5257800"/>
          <p14:tracePt t="29960" x="5708650" y="5245100"/>
          <p14:tracePt t="29960" x="5746750" y="5232400"/>
          <p14:tracePt t="29960" x="5784850" y="5219700"/>
          <p14:tracePt t="29979" x="5822950" y="5207000"/>
          <p14:tracePt t="29992" x="5854700" y="5194300"/>
          <p14:tracePt t="29992" x="5911850" y="5181600"/>
          <p14:tracePt t="30010" x="5937250" y="5175250"/>
          <p14:tracePt t="30010" x="5962650" y="5168900"/>
          <p14:tracePt t="30027" x="5981700" y="5162550"/>
          <p14:tracePt t="30027" x="6000750" y="5162550"/>
          <p14:tracePt t="30043" x="6019800" y="5156200"/>
          <p14:tracePt t="30043" x="6026150" y="5156200"/>
          <p14:tracePt t="30060" x="6038850" y="5162550"/>
          <p14:tracePt t="30060" x="6045200" y="5162550"/>
          <p14:tracePt t="30060" x="6051550" y="5162550"/>
          <p14:tracePt t="30079" x="6051550" y="5168900"/>
          <p14:tracePt t="30098" x="6045200" y="5168900"/>
          <p14:tracePt t="30109" x="6032500" y="5175250"/>
          <p14:tracePt t="30109" x="6026150" y="5175250"/>
          <p14:tracePt t="30127" x="6013450" y="5181600"/>
          <p14:tracePt t="30127" x="6000750" y="5187950"/>
          <p14:tracePt t="30144" x="5969000" y="5194300"/>
          <p14:tracePt t="30144" x="5956300" y="5194300"/>
          <p14:tracePt t="30160" x="5937250" y="5200650"/>
          <p14:tracePt t="30160" x="5918200" y="5200650"/>
          <p14:tracePt t="30177" x="5905500" y="5200650"/>
          <p14:tracePt t="30177" x="5886450" y="5207000"/>
          <p14:tracePt t="30194" x="5867400" y="5207000"/>
          <p14:tracePt t="30194" x="5835650" y="5207000"/>
          <p14:tracePt t="30212" x="5822950" y="5207000"/>
          <p14:tracePt t="30212" x="5810250" y="5200650"/>
          <p14:tracePt t="30227" x="5803900" y="5200650"/>
          <p14:tracePt t="30227" x="5791200" y="5200650"/>
          <p14:tracePt t="30244" x="5784850" y="5194300"/>
          <p14:tracePt t="30244" x="5778500" y="5194300"/>
          <p14:tracePt t="30261" x="5772150" y="5187950"/>
          <p14:tracePt t="30261" x="5765800" y="5187950"/>
          <p14:tracePt t="30278" x="5765800" y="5181600"/>
          <p14:tracePt t="30302" x="5772150" y="5175250"/>
          <p14:tracePt t="30330" x="5778500" y="5175250"/>
          <p14:tracePt t="30363" x="5772150" y="5181600"/>
          <p14:tracePt t="30390" x="5772150" y="5187950"/>
          <p14:tracePt t="30414" x="5765800" y="5187950"/>
          <p14:tracePt t="30438" x="5765800" y="5194300"/>
          <p14:tracePt t="30458" x="5765800" y="5200650"/>
          <p14:tracePt t="30482" x="5772150" y="5200650"/>
          <p14:tracePt t="30506" x="5778500" y="5200650"/>
          <p14:tracePt t="30526" x="5784850" y="5187950"/>
          <p14:tracePt t="30542" x="5784850" y="5181600"/>
          <p14:tracePt t="30550" x="5791200" y="5175250"/>
          <p14:tracePt t="30560" x="5791200" y="5168900"/>
          <p14:tracePt t="30560" x="5791200" y="5156200"/>
          <p14:tracePt t="30579" x="5797550" y="5149850"/>
          <p14:tracePt t="30579" x="5797550" y="5143500"/>
          <p14:tracePt t="30595" x="5797550" y="5137150"/>
          <p14:tracePt t="30595" x="5791200" y="5130800"/>
          <p14:tracePt t="30614" x="5791200" y="5124450"/>
          <p14:tracePt t="30627" x="5784850" y="5124450"/>
          <p14:tracePt t="30644" x="5784850" y="5118100"/>
          <p14:tracePt t="30661" x="5778500" y="5118100"/>
          <p14:tracePt t="30678" x="5765800" y="5124450"/>
          <p14:tracePt t="30694" x="5759450" y="5130800"/>
          <p14:tracePt t="30694" x="5753100" y="5130800"/>
          <p14:tracePt t="30712" x="5746750" y="5137150"/>
          <p14:tracePt t="30712" x="5740400" y="5137150"/>
          <p14:tracePt t="30712" x="5734050" y="5143500"/>
          <p14:tracePt t="30731" x="5727700" y="5143500"/>
          <p14:tracePt t="30731" x="5721350" y="5149850"/>
          <p14:tracePt t="30746" x="5715000" y="5156200"/>
          <p14:tracePt t="30746" x="5708650" y="5162550"/>
          <p14:tracePt t="30763" x="5702300" y="5168900"/>
          <p14:tracePt t="30763" x="5702300" y="5175250"/>
          <p14:tracePt t="30779" x="5695950" y="5187950"/>
          <p14:tracePt t="30779" x="5689600" y="5194300"/>
          <p14:tracePt t="30796" x="5689600" y="5200650"/>
          <p14:tracePt t="30796" x="5683250" y="5219700"/>
          <p14:tracePt t="30813" x="5676900" y="5226050"/>
          <p14:tracePt t="30813" x="5676900" y="5232400"/>
          <p14:tracePt t="30830" x="5676900" y="5245100"/>
          <p14:tracePt t="30830" x="5676900" y="5251450"/>
          <p14:tracePt t="30846" x="5670550" y="5264150"/>
          <p14:tracePt t="30846" x="5670550" y="5270500"/>
          <p14:tracePt t="30863" x="5670550" y="5283200"/>
          <p14:tracePt t="30863" x="5664200" y="5308600"/>
          <p14:tracePt t="30880" x="5657850" y="5314950"/>
          <p14:tracePt t="30880" x="5651500" y="5327650"/>
          <p14:tracePt t="30896" x="5645150" y="5340350"/>
          <p14:tracePt t="30896" x="5632450" y="5346700"/>
          <p14:tracePt t="30914" x="5613400" y="5359400"/>
          <p14:tracePt t="30914" x="5594350" y="5365750"/>
          <p14:tracePt t="30932" x="5194300" y="5283200"/>
          <p14:tracePt t="31002" x="5137150" y="5257800"/>
          <p14:tracePt t="31009" x="4965700" y="5175250"/>
          <p14:tracePt t="31031" x="4857750" y="5118100"/>
          <p14:tracePt t="31046" x="4762500" y="5054600"/>
          <p14:tracePt t="31063" x="4686300" y="4984750"/>
          <p14:tracePt t="31079" x="4622800" y="4908550"/>
          <p14:tracePt t="31096" x="4578350" y="4775200"/>
          <p14:tracePt t="31114" x="4572000" y="4692650"/>
          <p14:tracePt t="31129" x="4584700" y="4610100"/>
          <p14:tracePt t="31146" x="4635500" y="4540250"/>
          <p14:tracePt t="31163" x="4756150" y="4457700"/>
          <p14:tracePt t="31179" x="4870450" y="4406900"/>
          <p14:tracePt t="31196" x="5010150" y="4375150"/>
          <p14:tracePt t="31213" x="5270500" y="4337050"/>
          <p14:tracePt t="31231" x="5448300" y="4311650"/>
          <p14:tracePt t="31246" x="5645150" y="4286250"/>
          <p14:tracePt t="31263" x="5842000" y="4267200"/>
          <p14:tracePt t="31280" x="6032500" y="4254500"/>
          <p14:tracePt t="31280" x="6134100" y="4248150"/>
          <p14:tracePt t="31299" x="6343650" y="4241800"/>
          <p14:tracePt t="31314" x="6546850" y="4241800"/>
          <p14:tracePt t="31330" x="6756400" y="4254500"/>
          <p14:tracePt t="31347" x="6946900" y="4279900"/>
          <p14:tracePt t="31363" x="7131050" y="4318000"/>
          <p14:tracePt t="31380" x="7302500" y="4362450"/>
          <p14:tracePt t="31380" x="7378700" y="4394200"/>
          <p14:tracePt t="31399" x="7531100" y="4457700"/>
          <p14:tracePt t="31414" x="7658100" y="4527550"/>
          <p14:tracePt t="31430" x="7766050" y="4610100"/>
          <p14:tracePt t="31447" x="7854950" y="4699000"/>
          <p14:tracePt t="31464" x="7950200" y="4845050"/>
          <p14:tracePt t="31480" x="7975600" y="4953000"/>
          <p14:tracePt t="31497" x="7975600" y="5060950"/>
          <p14:tracePt t="31514" x="7931150" y="5226050"/>
          <p14:tracePt t="31531" x="7874000" y="5334000"/>
          <p14:tracePt t="31547" x="7785100" y="5435600"/>
          <p14:tracePt t="31564" x="7677150" y="5530850"/>
          <p14:tracePt t="31581" x="7448550" y="5664200"/>
          <p14:tracePt t="31598" x="7258050" y="5740400"/>
          <p14:tracePt t="31616" x="7048500" y="5810250"/>
          <p14:tracePt t="31631" x="6826250" y="5861050"/>
          <p14:tracePt t="31648" x="6604000" y="5892800"/>
          <p14:tracePt t="31648" x="6489700" y="5905500"/>
          <p14:tracePt t="31667" x="6280150" y="5905500"/>
          <p14:tracePt t="31682" x="6070600" y="5892800"/>
          <p14:tracePt t="31698" x="5873750" y="5861050"/>
          <p14:tracePt t="31714" x="5689600" y="5803900"/>
          <p14:tracePt t="31731" x="5524500" y="5721350"/>
          <p14:tracePt t="31748" x="5308600" y="5518150"/>
          <p14:tracePt t="31768" x="5245100" y="5422900"/>
          <p14:tracePt t="31768" x="5187950" y="5327650"/>
          <p14:tracePt t="31782" x="5137150" y="5213350"/>
          <p14:tracePt t="31782" x="5086350" y="5105400"/>
          <p14:tracePt t="31799" x="5048250" y="4984750"/>
          <p14:tracePt t="31799" x="5010150" y="4870450"/>
          <p14:tracePt t="31799" x="4984750" y="4749800"/>
          <p14:tracePt t="31818" x="4965700" y="4629150"/>
          <p14:tracePt t="31818" x="4959350" y="4514850"/>
          <p14:tracePt t="31833" x="4953000" y="4394200"/>
          <p14:tracePt t="31833" x="4959350" y="4273550"/>
          <p14:tracePt t="31849" x="4965700" y="4159250"/>
          <p14:tracePt t="31849" x="4978400" y="4044950"/>
          <p14:tracePt t="31866" x="4997450" y="3937000"/>
          <p14:tracePt t="31866" x="5016500" y="3829050"/>
          <p14:tracePt t="31883" x="5035550" y="3727450"/>
          <p14:tracePt t="31883" x="5073650" y="3549650"/>
          <p14:tracePt t="31900" x="5092700" y="3479800"/>
          <p14:tracePt t="31900" x="5105400" y="3416300"/>
          <p14:tracePt t="31916" x="5118100" y="3359150"/>
          <p14:tracePt t="31916" x="5130800" y="3314700"/>
          <p14:tracePt t="31933" x="5143500" y="3276600"/>
          <p14:tracePt t="31933" x="5149850" y="3244850"/>
          <p14:tracePt t="31951" x="5156200" y="3200400"/>
          <p14:tracePt t="31951" x="5156200" y="3181350"/>
          <p14:tracePt t="31967" x="5143500" y="3162300"/>
          <p14:tracePt t="31967" x="5130800" y="3143250"/>
          <p14:tracePt t="31983" x="5105400" y="3124200"/>
          <p14:tracePt t="32000" x="4711700" y="2832100"/>
          <p14:tracePt t="32000" x="4686300" y="2781300"/>
          <p14:tracePt t="32071" x="4654550" y="2730500"/>
          <p14:tracePt t="32079" x="4635500" y="2673350"/>
          <p14:tracePt t="32086" x="4622800" y="2609850"/>
          <p14:tracePt t="32099" x="4622800" y="2463800"/>
          <p14:tracePt t="32099" x="4635500" y="2387600"/>
          <p14:tracePt t="32119" x="4686300" y="2228850"/>
          <p14:tracePt t="32133" x="4775200" y="2070100"/>
          <p14:tracePt t="32149" x="4902200" y="1917700"/>
          <p14:tracePt t="32166" x="5073650" y="1784350"/>
          <p14:tracePt t="32183" x="5372100" y="1606550"/>
          <p14:tracePt t="32199" x="5600700" y="1511300"/>
          <p14:tracePt t="32216" x="5842000" y="1441450"/>
          <p14:tracePt t="32233" x="6210300" y="1384300"/>
          <p14:tracePt t="32250" x="6457950" y="1377950"/>
          <p14:tracePt t="32266" x="6711950" y="1384300"/>
          <p14:tracePt t="32283" x="6959600" y="1409700"/>
          <p14:tracePt t="32300" x="7188200" y="1460500"/>
          <p14:tracePt t="32300" x="7296150" y="1492250"/>
          <p14:tracePt t="32319" x="7499350" y="1587500"/>
          <p14:tracePt t="32335" x="7677150" y="1708150"/>
          <p14:tracePt t="32350" x="7829550" y="1854200"/>
          <p14:tracePt t="32367" x="7962900" y="2012950"/>
          <p14:tracePt t="32383" x="8064500" y="2178050"/>
          <p14:tracePt t="32400" x="8134350" y="2336800"/>
          <p14:tracePt t="32400" x="8153400" y="2419350"/>
          <p14:tracePt t="32418" x="8172450" y="2578100"/>
          <p14:tracePt t="32434" x="8147050" y="2736850"/>
          <p14:tracePt t="32450" x="8077200" y="2895600"/>
          <p14:tracePt t="32467" x="7962900" y="3060700"/>
          <p14:tracePt t="32484" x="7715250" y="3282950"/>
          <p14:tracePt t="32500" x="7512050" y="3416300"/>
          <p14:tracePt t="32518" x="7289800" y="3536950"/>
          <p14:tracePt t="32534" x="6921500" y="3689350"/>
          <p14:tracePt t="32551" x="6667500" y="3778250"/>
          <p14:tracePt t="32567" x="6413500" y="3854450"/>
          <p14:tracePt t="32584" x="6184900" y="3905250"/>
          <p14:tracePt t="32601" x="5886450" y="3956050"/>
          <p14:tracePt t="32620" x="5727700" y="3975100"/>
          <p14:tracePt t="32634" x="5600700" y="3981450"/>
          <p14:tracePt t="32651" x="5499100" y="3987800"/>
          <p14:tracePt t="32668" x="5429250" y="3987800"/>
          <p14:tracePt t="32668" x="5410200" y="3987800"/>
          <p14:tracePt t="32687" x="5378450" y="3987800"/>
          <p14:tracePt t="32703" x="5365750" y="3981450"/>
          <p14:tracePt t="32718" x="5359400" y="3981450"/>
          <p14:tracePt t="32738" x="5372100" y="3975100"/>
          <p14:tracePt t="32755" x="5378450" y="3968750"/>
          <p14:tracePt t="32768" x="5384800" y="3962400"/>
          <p14:tracePt t="32784" x="5403850" y="3956050"/>
          <p14:tracePt t="32801" x="5416550" y="3949700"/>
          <p14:tracePt t="32818" x="5429250" y="3943350"/>
          <p14:tracePt t="32835" x="5448300" y="3949700"/>
          <p14:tracePt t="32852" x="5454650" y="3949700"/>
          <p14:tracePt t="32868" x="5461000" y="3968750"/>
          <p14:tracePt t="32886" x="5461000" y="3981450"/>
          <p14:tracePt t="32886" x="5461000" y="3994150"/>
          <p14:tracePt t="32903" x="5461000" y="4019550"/>
          <p14:tracePt t="32903" x="5467350" y="4076700"/>
          <p14:tracePt t="32920" x="5467350" y="4121150"/>
          <p14:tracePt t="32920" x="5480050" y="4171950"/>
          <p14:tracePt t="32936" x="5492750" y="4222750"/>
          <p14:tracePt t="32936" x="5505450" y="4286250"/>
          <p14:tracePt t="32953" x="5524500" y="4356100"/>
          <p14:tracePt t="32953" x="5537200" y="4432300"/>
          <p14:tracePt t="32971" x="5568950" y="4584700"/>
          <p14:tracePt t="32971" x="5581650" y="4660900"/>
          <p14:tracePt t="32987" x="5594350" y="4743450"/>
          <p14:tracePt t="32987" x="5607050" y="4826000"/>
          <p14:tracePt t="33003" x="5613400" y="4902200"/>
          <p14:tracePt t="33003" x="5619750" y="4978400"/>
          <p14:tracePt t="33020" x="5626100" y="5060950"/>
          <p14:tracePt t="33020" x="5632450" y="5137150"/>
          <p14:tracePt t="33020" x="5632450" y="5213350"/>
          <p14:tracePt t="33039" x="5632450" y="5289550"/>
          <p14:tracePt t="33052" x="5626100" y="5359400"/>
          <p14:tracePt t="33052" x="5613400" y="5499100"/>
          <p14:tracePt t="33071" x="5600700" y="5562600"/>
          <p14:tracePt t="33071" x="5581650" y="5619750"/>
          <p14:tracePt t="33087" x="5562600" y="5676900"/>
          <p14:tracePt t="33087" x="5537200" y="5721350"/>
          <p14:tracePt t="33103" x="5511800" y="5759450"/>
          <p14:tracePt t="33103" x="5480050" y="5791200"/>
          <p14:tracePt t="33103" x="5441950" y="5810250"/>
          <p14:tracePt t="33123" x="4768850" y="5022850"/>
          <p14:tracePt t="33262" x="4800600" y="4857750"/>
          <p14:tracePt t="33271" x="4864100" y="4699000"/>
          <p14:tracePt t="33287" x="4965700" y="4552950"/>
          <p14:tracePt t="33303" x="5105400" y="4425950"/>
          <p14:tracePt t="33320" x="5283200" y="4311650"/>
          <p14:tracePt t="33320" x="5384800" y="4260850"/>
          <p14:tracePt t="33339" x="5613400" y="4178300"/>
          <p14:tracePt t="33355" x="5867400" y="4114800"/>
          <p14:tracePt t="33370" x="6140450" y="4083050"/>
          <p14:tracePt t="33387" x="6407150" y="4076700"/>
          <p14:tracePt t="33403" x="6661150" y="4095750"/>
          <p14:tracePt t="33420" x="6908800" y="4140200"/>
          <p14:tracePt t="33420" x="7010400" y="4171950"/>
          <p14:tracePt t="33439" x="7226300" y="4241800"/>
          <p14:tracePt t="33454" x="7416800" y="4343400"/>
          <p14:tracePt t="33470" x="7575550" y="4470400"/>
          <p14:tracePt t="33487" x="7702550" y="4629150"/>
          <p14:tracePt t="33504" x="7816850" y="4908550"/>
          <p14:tracePt t="33521" x="7848600" y="5105400"/>
          <p14:tracePt t="33537" x="7835900" y="5289550"/>
          <p14:tracePt t="33554" x="7740650" y="5537200"/>
          <p14:tracePt t="33571" x="7620000" y="5664200"/>
          <p14:tracePt t="33587" x="7467600" y="5778500"/>
          <p14:tracePt t="33604" x="7289800" y="5873750"/>
          <p14:tracePt t="33622" x="6985000" y="5981700"/>
          <p14:tracePt t="33639" x="6788150" y="6032500"/>
          <p14:tracePt t="33654" x="6597650" y="6057900"/>
          <p14:tracePt t="33671" x="6419850" y="6070600"/>
          <p14:tracePt t="33688" x="6261100" y="6064250"/>
          <p14:tracePt t="33688" x="6191250" y="6057900"/>
          <p14:tracePt t="33707" x="6076950" y="6051550"/>
          <p14:tracePt t="33722" x="5994400" y="6045200"/>
          <p14:tracePt t="33738" x="5937250" y="6038850"/>
          <p14:tracePt t="33755" x="5911850" y="6038850"/>
          <p14:tracePt t="33771" x="5873750" y="6019800"/>
          <p14:tracePt t="33771" x="5848350" y="6007100"/>
          <p14:tracePt t="33771" x="5835650" y="6000750"/>
          <p14:tracePt t="33791" x="5810250" y="5981700"/>
          <p14:tracePt t="33804" x="5778500" y="5949950"/>
          <p14:tracePt t="33804" x="5759450" y="5930900"/>
          <p14:tracePt t="33823" x="5746750" y="5911850"/>
          <p14:tracePt t="33823" x="5734050" y="5892800"/>
          <p14:tracePt t="33839" x="5727700" y="5873750"/>
          <p14:tracePt t="33839" x="5721350" y="5854700"/>
          <p14:tracePt t="33856" x="5721350" y="5835650"/>
          <p14:tracePt t="33856" x="5721350" y="5810250"/>
          <p14:tracePt t="33873" x="5721350" y="5791200"/>
          <p14:tracePt t="33873" x="5721350" y="5784850"/>
          <p14:tracePt t="33889" x="5727700" y="5772150"/>
          <p14:tracePt t="33889" x="5727700" y="5759450"/>
          <p14:tracePt t="33906" x="5727700" y="5746750"/>
          <p14:tracePt t="33906" x="5721350" y="5734050"/>
          <p14:tracePt t="33923" x="5721350" y="5715000"/>
          <p14:tracePt t="33923" x="5715000" y="5689600"/>
          <p14:tracePt t="33940" x="5708650" y="5670550"/>
          <p14:tracePt t="33940" x="5702300" y="5657850"/>
          <p14:tracePt t="33956" x="5695950" y="5645150"/>
          <p14:tracePt t="33956" x="5689600" y="5632450"/>
          <p14:tracePt t="33973" x="5683250" y="5619750"/>
          <p14:tracePt t="33973" x="5670550" y="5607050"/>
          <p14:tracePt t="33991" x="5664200" y="5600700"/>
          <p14:tracePt t="33991" x="5657850" y="5594350"/>
          <p14:tracePt t="34007" x="5651500" y="5588000"/>
          <p14:tracePt t="34007" x="5645150" y="5588000"/>
          <p14:tracePt t="34023" x="5632450" y="5581650"/>
          <p14:tracePt t="34023" x="5626100" y="5581650"/>
          <p14:tracePt t="34040" x="5619750" y="5575300"/>
          <p14:tracePt t="34040" x="5619750" y="5568950"/>
          <p14:tracePt t="34040" x="5613400" y="5568950"/>
          <p14:tracePt t="34059" x="5607050" y="5562600"/>
          <p14:tracePt t="34072" x="5600700" y="5556250"/>
          <p14:tracePt t="34072" x="5594350" y="5549900"/>
          <p14:tracePt t="34091" x="5588000" y="5543550"/>
          <p14:tracePt t="34091" x="5588000" y="5537200"/>
          <p14:tracePt t="34107" x="5588000" y="5530850"/>
          <p14:tracePt t="34107" x="5588000" y="5524500"/>
          <p14:tracePt t="34124" x="5581650" y="5518150"/>
          <p14:tracePt t="34139" x="5588000" y="5511800"/>
          <p14:tracePt t="34155" x="5581650" y="5505450"/>
          <p14:tracePt t="34186" x="5575300" y="5499100"/>
          <p14:tracePt t="34230" x="5568950" y="5499100"/>
          <p14:tracePt t="34254" x="5562600" y="5492750"/>
          <p14:tracePt t="34278" x="5556250" y="5492750"/>
          <p14:tracePt t="34298" x="5556250" y="5480050"/>
          <p14:tracePt t="34314" x="5556250" y="5473700"/>
          <p14:tracePt t="34322" x="5549900" y="5467350"/>
          <p14:tracePt t="34322" x="5549900" y="5461000"/>
          <p14:tracePt t="34340" x="5549900" y="5454650"/>
          <p14:tracePt t="34340" x="5549900" y="5441950"/>
          <p14:tracePt t="34359" x="5549900" y="5435600"/>
          <p14:tracePt t="34359" x="5543550" y="5429250"/>
          <p14:tracePt t="34374" x="5543550" y="5422900"/>
          <p14:tracePt t="34390" x="5537200" y="5422900"/>
          <p14:tracePt t="34406" x="5530850" y="5416550"/>
          <p14:tracePt t="34423" x="5524500" y="5416550"/>
          <p14:tracePt t="34440" x="5518150" y="5410200"/>
          <p14:tracePt t="34457" x="5511800" y="5397500"/>
          <p14:tracePt t="34473" x="5505450" y="5391150"/>
          <p14:tracePt t="34490" x="5499100" y="5384800"/>
          <p14:tracePt t="34526" x="5492750" y="5378450"/>
          <p14:tracePt t="34546" x="5492750" y="5365750"/>
          <p14:tracePt t="34578" x="5492750" y="5359400"/>
          <p14:tracePt t="34589" x="5499100" y="5353050"/>
          <p14:tracePt t="34606" x="5499100" y="5346700"/>
          <p14:tracePt t="34622" x="5505450" y="5334000"/>
          <p14:tracePt t="34638" x="5505450" y="5327650"/>
          <p14:tracePt t="34647" x="5505450" y="5321300"/>
          <p14:tracePt t="34658" x="5505450" y="5314950"/>
          <p14:tracePt t="34674" x="5505450" y="5308600"/>
          <p14:tracePt t="34690" x="5505450" y="5302250"/>
          <p14:tracePt t="34707" x="5505450" y="5295900"/>
          <p14:tracePt t="34724" x="5505450" y="5289550"/>
          <p14:tracePt t="34741" x="5505450" y="5283200"/>
          <p14:tracePt t="34758" x="5511800" y="5276850"/>
          <p14:tracePt t="34774" x="5511800" y="5270500"/>
          <p14:tracePt t="34791" x="5511800" y="5264150"/>
          <p14:tracePt t="34811" x="5505450" y="5270500"/>
          <p14:tracePt t="34958" x="5511800" y="5264150"/>
          <p14:tracePt t="35018" x="5518150" y="5264150"/>
          <p14:tracePt t="35050" x="5518150" y="5257800"/>
          <p14:tracePt t="35094" x="5524500" y="5251450"/>
          <p14:tracePt t="35198" x="5530850" y="5257800"/>
          <p14:tracePt t="35306" x="5524500" y="5257800"/>
          <p14:tracePt t="35350" x="5518150" y="5257800"/>
          <p14:tracePt t="35386" x="5524500" y="5264150"/>
          <p14:tracePt t="35498" x="5530850" y="5264150"/>
          <p14:tracePt t="35718" x="5537200" y="5264150"/>
          <p14:tracePt t="35754" x="5537200" y="5270500"/>
          <p14:tracePt t="35806" x="5537200" y="5276850"/>
          <p14:tracePt t="35858" x="5537200" y="5283200"/>
          <p14:tracePt t="35882" x="5530850" y="5283200"/>
          <p14:tracePt t="35906" x="5524500" y="5289550"/>
          <p14:tracePt t="35918" x="5518150" y="5289550"/>
          <p14:tracePt t="35934" x="5511800" y="5289550"/>
          <p14:tracePt t="35950" x="5511800" y="5295900"/>
          <p14:tracePt t="35970" x="5505450" y="5295900"/>
          <p14:tracePt t="35993" x="5505450" y="5302250"/>
          <p14:tracePt t="36046" x="5511800" y="5302250"/>
          <p14:tracePt t="36090" x="5505450" y="5302250"/>
          <p14:tracePt t="36158" x="5499100" y="5302250"/>
          <p14:tracePt t="36190" x="5492750" y="5308600"/>
          <p14:tracePt t="36218" x="5486400" y="5314950"/>
          <p14:tracePt t="36234" x="5480050" y="5321300"/>
          <p14:tracePt t="36250" x="5473700" y="5327650"/>
          <p14:tracePt t="36266" x="5467350" y="5334000"/>
          <p14:tracePt t="36272" x="5461000" y="5340350"/>
          <p14:tracePt t="36286" x="5454650" y="5346700"/>
          <p14:tracePt t="36295" x="5448300" y="5346700"/>
          <p14:tracePt t="36295" x="5441950" y="5353050"/>
          <p14:tracePt t="36314" x="5435600" y="5353050"/>
          <p14:tracePt t="36314" x="5429250" y="5365750"/>
          <p14:tracePt t="36331" x="5422900" y="5372100"/>
          <p14:tracePt t="36331" x="5416550" y="5372100"/>
          <p14:tracePt t="36348" x="5416550" y="5378450"/>
          <p14:tracePt t="36363" x="5403850" y="5384800"/>
          <p14:tracePt t="36379" x="5397500" y="5391150"/>
          <p14:tracePt t="36396" x="5397500" y="5397500"/>
          <p14:tracePt t="36414" x="5391150" y="5397500"/>
          <p14:tracePt t="36430" x="5391150" y="5403850"/>
          <p14:tracePt t="36446" x="5391150" y="5410200"/>
          <p14:tracePt t="36463" x="5384800" y="5416550"/>
          <p14:tracePt t="36480" x="5384800" y="5422900"/>
          <p14:tracePt t="36518" x="5384800" y="5429250"/>
          <p14:tracePt t="36542" x="5378450" y="5435600"/>
          <p14:tracePt t="36558" x="5372100" y="5441950"/>
          <p14:tracePt t="36570" x="5365750" y="5441950"/>
          <p14:tracePt t="36580" x="5359400" y="5448300"/>
          <p14:tracePt t="36580" x="5353050" y="5454650"/>
          <p14:tracePt t="36598" x="5346700" y="5454650"/>
          <p14:tracePt t="36598" x="5340350" y="5461000"/>
          <p14:tracePt t="36598" x="5334000" y="5467350"/>
          <p14:tracePt t="36618" x="5321300" y="5473700"/>
          <p14:tracePt t="36618" x="5308600" y="5480050"/>
          <p14:tracePt t="36632" x="5302250" y="5486400"/>
          <p14:tracePt t="36632" x="5289550" y="5499100"/>
          <p14:tracePt t="36649" x="5276850" y="5505450"/>
          <p14:tracePt t="36649" x="5264150" y="5518150"/>
          <p14:tracePt t="36665" x="5245100" y="5524500"/>
          <p14:tracePt t="36665" x="5232400" y="5537200"/>
          <p14:tracePt t="36681" x="5219700" y="5543550"/>
          <p14:tracePt t="36681" x="5187950" y="5568950"/>
          <p14:tracePt t="36699" x="5168900" y="5575300"/>
          <p14:tracePt t="36699" x="5156200" y="5588000"/>
          <p14:tracePt t="36715" x="5143500" y="5594350"/>
          <p14:tracePt t="36715" x="5124450" y="5607050"/>
          <p14:tracePt t="36732" x="5111750" y="5613400"/>
          <p14:tracePt t="36732" x="5099050" y="5619750"/>
          <p14:tracePt t="36732" x="5080000" y="5626100"/>
          <p14:tracePt t="36751" x="5067300" y="5638800"/>
          <p14:tracePt t="36764" x="5048250" y="5645150"/>
          <p14:tracePt t="36764" x="5003800" y="5657850"/>
          <p14:tracePt t="36783" x="4972050" y="5664200"/>
          <p14:tracePt t="36783" x="4940300" y="5664200"/>
          <p14:tracePt t="36799" x="4902200" y="5670550"/>
          <p14:tracePt t="36799" x="4857750" y="5676900"/>
          <p14:tracePt t="36815" x="4813300" y="5689600"/>
          <p14:tracePt t="36815" x="4756150" y="5695950"/>
          <p14:tracePt t="36832" x="4699000" y="5702300"/>
          <p14:tracePt t="36832" x="4629150" y="5715000"/>
          <p14:tracePt t="36832" x="4559300" y="5721350"/>
          <p14:tracePt t="36851" x="4483100" y="5734050"/>
          <p14:tracePt t="36864" x="4311650" y="5746750"/>
          <p14:tracePt t="36864" x="4222750" y="5759450"/>
          <p14:tracePt t="36882" x="4121150" y="5759450"/>
          <p14:tracePt t="36882" x="4013200" y="5765800"/>
          <p14:tracePt t="36899" x="3905250" y="5772150"/>
          <p14:tracePt t="36899" x="3790950" y="5778500"/>
          <p14:tracePt t="36916" x="3676650" y="5784850"/>
          <p14:tracePt t="36916" x="3448050" y="5784850"/>
          <p14:tracePt t="36933" x="3333750" y="5791200"/>
          <p14:tracePt t="36933" x="3219450" y="5791200"/>
          <p14:tracePt t="36949" x="3105150" y="5791200"/>
          <p14:tracePt t="36949" x="2990850" y="5797550"/>
          <p14:tracePt t="36966" x="2876550" y="5791200"/>
          <p14:tracePt t="36966" x="2768600" y="5791200"/>
          <p14:tracePt t="36983" x="2660650" y="5791200"/>
          <p14:tracePt t="36983" x="2457450" y="5784850"/>
          <p14:tracePt t="37000" x="2362200" y="5784850"/>
          <p14:tracePt t="37000" x="2266950" y="5778500"/>
          <p14:tracePt t="37017" x="2184400" y="5778500"/>
          <p14:tracePt t="37017" x="2108200" y="5778500"/>
          <p14:tracePt t="37033" x="2032000" y="5772150"/>
          <p14:tracePt t="37033" x="1898650" y="5772150"/>
          <p14:tracePt t="37051" x="1835150" y="5772150"/>
          <p14:tracePt t="37051" x="1784350" y="5765800"/>
          <p14:tracePt t="37066" x="1733550" y="5765800"/>
          <p14:tracePt t="37066" x="1689100" y="5765800"/>
          <p14:tracePt t="37083" x="1651000" y="5772150"/>
          <p14:tracePt t="37083" x="1619250" y="5765800"/>
          <p14:tracePt t="37100" x="1593850" y="5765800"/>
          <p14:tracePt t="37100" x="1574800" y="5772150"/>
          <p14:tracePt t="37100" x="1562100" y="5772150"/>
          <p14:tracePt t="37119" x="1549400" y="5778500"/>
          <p14:tracePt t="37132" x="1543050" y="5778500"/>
          <p14:tracePt t="37149" x="1549400" y="5784850"/>
          <p14:tracePt t="37149" x="1555750" y="5784850"/>
          <p14:tracePt t="37167" x="1562100" y="5784850"/>
          <p14:tracePt t="37167" x="1574800" y="5784850"/>
          <p14:tracePt t="37183" x="1581150" y="5778500"/>
          <p14:tracePt t="37183" x="1593850" y="5778500"/>
          <p14:tracePt t="37200" x="1606550" y="5772150"/>
          <p14:tracePt t="37200" x="1619250" y="5772150"/>
          <p14:tracePt t="37200" x="1631950" y="5765800"/>
          <p14:tracePt t="37220" x="1644650" y="5759450"/>
          <p14:tracePt t="37220" x="1651000" y="5759450"/>
          <p14:tracePt t="37233" x="1663700" y="5753100"/>
          <p14:tracePt t="37233" x="1676400" y="5746750"/>
          <p14:tracePt t="37250" x="1682750" y="5746750"/>
          <p14:tracePt t="37250" x="1689100" y="5740400"/>
          <p14:tracePt t="37267" x="1695450" y="5740400"/>
          <p14:tracePt t="37267" x="1701800" y="5740400"/>
          <p14:tracePt t="37284" x="1714500" y="5734050"/>
          <p14:tracePt t="37299" x="1708150" y="5740400"/>
          <p14:tracePt t="37338" x="1701800" y="5746750"/>
          <p14:tracePt t="37358" x="1701800" y="5753100"/>
          <p14:tracePt t="37381" x="1708150" y="5759450"/>
          <p14:tracePt t="37406" x="1708150" y="5765800"/>
          <p14:tracePt t="37418" x="1720850" y="5772150"/>
          <p14:tracePt t="37434" x="1727200" y="5772150"/>
          <p14:tracePt t="37450" x="1733550" y="5778500"/>
          <p14:tracePt t="37458" x="1739900" y="5778500"/>
          <p14:tracePt t="37466" x="1746250" y="5784850"/>
          <p14:tracePt t="37466" x="1752600" y="5784850"/>
          <p14:tracePt t="37484" x="1758950" y="5791200"/>
          <p14:tracePt t="37484" x="1765300" y="5791200"/>
          <p14:tracePt t="37484" x="1771650" y="5797550"/>
          <p14:tracePt t="37504" x="1778000" y="5803900"/>
          <p14:tracePt t="37504" x="1784350" y="5810250"/>
          <p14:tracePt t="37519" x="1790700" y="5816600"/>
          <p14:tracePt t="37519" x="1797050" y="5822950"/>
          <p14:tracePt t="37535" x="1803400" y="5822950"/>
          <p14:tracePt t="37550" x="1809750" y="5835650"/>
          <p14:tracePt t="37550" x="1809750" y="5842000"/>
          <p14:tracePt t="37568" x="1816100" y="5848350"/>
          <p14:tracePt t="37583" x="1816100" y="5854700"/>
          <p14:tracePt t="37600" x="1809750" y="5867400"/>
          <p14:tracePt t="37619" x="1809750" y="5873750"/>
          <p14:tracePt t="37619" x="1809750" y="5880100"/>
          <p14:tracePt t="37635" x="1803400" y="5886450"/>
          <p14:tracePt t="37635" x="1803400" y="5892800"/>
          <p14:tracePt t="37652" x="1797050" y="5899150"/>
          <p14:tracePt t="37667" x="1790700" y="5905500"/>
          <p14:tracePt t="37684" x="1790700" y="5911850"/>
          <p14:tracePt t="37700" x="1784350" y="5918200"/>
          <p14:tracePt t="37717" x="1778000" y="5918200"/>
          <p14:tracePt t="37734" x="1771650" y="5918200"/>
          <p14:tracePt t="37751" x="1765300" y="5918200"/>
          <p14:tracePt t="37767" x="1765300" y="5911850"/>
          <p14:tracePt t="37784" x="1758950" y="5911850"/>
          <p14:tracePt t="37801" x="1758950" y="5918200"/>
          <p14:tracePt t="37838" x="1758950" y="5924550"/>
          <p14:tracePt t="37870" x="1765300" y="5924550"/>
          <p14:tracePt t="37898" x="1771650" y="5930900"/>
          <p14:tracePt t="37922" x="1778000" y="5930900"/>
          <p14:tracePt t="37938" x="1784350" y="5930900"/>
          <p14:tracePt t="37950" x="1790700" y="5930900"/>
          <p14:tracePt t="37966" x="1797050" y="5937250"/>
          <p14:tracePt t="37982" x="1803400" y="5937250"/>
          <p14:tracePt t="37991" x="1809750" y="5943600"/>
          <p14:tracePt t="38001" x="1816100" y="5943600"/>
          <p14:tracePt t="38001" x="1828800" y="5949950"/>
          <p14:tracePt t="38019" x="1835150" y="5956300"/>
          <p14:tracePt t="38019" x="1841500" y="5956300"/>
          <p14:tracePt t="38036" x="1847850" y="5956300"/>
          <p14:tracePt t="38036" x="1854200" y="5962650"/>
          <p14:tracePt t="38053" x="1860550" y="5962650"/>
          <p14:tracePt t="38053" x="1873250" y="5969000"/>
          <p14:tracePt t="38071" x="1879600" y="5969000"/>
          <p14:tracePt t="38071" x="1885950" y="5975350"/>
          <p14:tracePt t="38086" x="1892300" y="5975350"/>
          <p14:tracePt t="38086" x="1898650" y="5975350"/>
          <p14:tracePt t="38103" x="1898650" y="5981700"/>
          <p14:tracePt t="38103" x="1905000" y="5981700"/>
          <p14:tracePt t="38120" x="1911350" y="5981700"/>
          <p14:tracePt t="38135" x="1917700" y="5988050"/>
          <p14:tracePt t="38135" x="1924050" y="5988050"/>
          <p14:tracePt t="38135" x="1930400" y="5988050"/>
          <p14:tracePt t="38156" x="1936750" y="5988050"/>
          <p14:tracePt t="38171" x="1949450" y="5988050"/>
          <p14:tracePt t="38187" x="1955800" y="5994400"/>
          <p14:tracePt t="38202" x="1955800" y="6000750"/>
          <p14:tracePt t="38223" x="1962150" y="6007100"/>
          <p14:tracePt t="38258" x="1955800" y="6013450"/>
          <p14:tracePt t="38310" x="1955800" y="6019800"/>
          <p14:tracePt t="38334" x="1949450" y="6026150"/>
          <p14:tracePt t="38350" x="1955800" y="6032500"/>
          <p14:tracePt t="38366" x="1955800" y="6038850"/>
          <p14:tracePt t="38386" x="1962150" y="6045200"/>
          <p14:tracePt t="38410" x="1968500" y="6045200"/>
          <p14:tracePt t="38430" x="1974850" y="6045200"/>
          <p14:tracePt t="38454" x="1981200" y="6045200"/>
          <p14:tracePt t="38478" x="1987550" y="6045200"/>
          <p14:tracePt t="38498" x="1987550" y="6038850"/>
          <p14:tracePt t="38521" x="1993900" y="6038850"/>
          <p14:tracePt t="38546" x="2000250" y="6032500"/>
          <p14:tracePt t="38566" x="2006600" y="6038850"/>
          <p14:tracePt t="38606" x="2006600" y="6045200"/>
          <p14:tracePt t="38626" x="2006600" y="6051550"/>
          <p14:tracePt t="38650" x="2006600" y="6057900"/>
          <p14:tracePt t="38669" x="2006600" y="6064250"/>
          <p14:tracePt t="38694" x="2006600" y="6070600"/>
          <p14:tracePt t="38718" x="2006600" y="6076950"/>
          <p14:tracePt t="38738" x="2012950" y="6076950"/>
          <p14:tracePt t="38762" x="2012950" y="6083300"/>
          <p14:tracePt t="38790" x="2019300" y="6083300"/>
          <p14:tracePt t="38823" x="2025650" y="6083300"/>
          <p14:tracePt t="38858" x="2025650" y="6076950"/>
          <p14:tracePt t="38970" x="2019300" y="6070600"/>
          <p14:tracePt t="39038" x="2012950" y="6070600"/>
          <p14:tracePt t="39078" x="2012950" y="6064250"/>
          <p14:tracePt t="39114" x="2012950" y="6057900"/>
          <p14:tracePt t="39206" x="2012950" y="6051550"/>
          <p14:tracePt t="39242" x="2019300" y="6051550"/>
          <p14:tracePt t="39294" x="2025650" y="6045200"/>
          <p14:tracePt t="39330" x="2032000" y="6045200"/>
          <p14:tracePt t="39362" x="2038350" y="6038850"/>
          <p14:tracePt t="39378" x="2044700" y="6038850"/>
          <p14:tracePt t="39390" x="2051050" y="6032500"/>
          <p14:tracePt t="39406" x="2063750" y="6032500"/>
          <p14:tracePt t="39421" x="2070100" y="6026150"/>
          <p14:tracePt t="39438" x="2082800" y="6019800"/>
          <p14:tracePt t="39450" x="2095500" y="6019800"/>
          <p14:tracePt t="39474" x="2101850" y="6019800"/>
          <p14:tracePt t="39490" x="2108200" y="6019800"/>
          <p14:tracePt t="39505" x="2114550" y="6019800"/>
          <p14:tracePt t="39526" x="2120900" y="6013450"/>
          <p14:tracePt t="39558" x="2133600" y="6013450"/>
          <p14:tracePt t="39570" x="2139950" y="6007100"/>
          <p14:tracePt t="39586" x="2146300" y="6000750"/>
          <p14:tracePt t="39594" x="2152650" y="6000750"/>
          <p14:tracePt t="39606" x="2159000" y="5994400"/>
          <p14:tracePt t="39606" x="2165350" y="5988050"/>
          <p14:tracePt t="39628" x="2171700" y="5981700"/>
          <p14:tracePt t="39640" x="2178050" y="5975350"/>
          <p14:tracePt t="39640" x="2184400" y="5969000"/>
          <p14:tracePt t="39658" x="2184400" y="5962650"/>
          <p14:tracePt t="39658" x="2190750" y="5949950"/>
          <p14:tracePt t="39675" x="2190750" y="5937250"/>
          <p14:tracePt t="39675" x="2203450" y="5911850"/>
          <p14:tracePt t="39691" x="2209800" y="5899150"/>
          <p14:tracePt t="39691" x="2209800" y="5880100"/>
          <p14:tracePt t="39708" x="2216150" y="5861050"/>
          <p14:tracePt t="39708" x="2216150" y="5842000"/>
          <p14:tracePt t="39725" x="2222500" y="5822950"/>
          <p14:tracePt t="39725" x="2222500" y="5803900"/>
          <p14:tracePt t="39742" x="2222500" y="5791200"/>
          <p14:tracePt t="39742" x="2228850" y="5759450"/>
          <p14:tracePt t="39759" x="2228850" y="5740400"/>
          <p14:tracePt t="39759" x="2228850" y="5727700"/>
          <p14:tracePt t="39775" x="2235200" y="5708650"/>
          <p14:tracePt t="39775" x="2235200" y="5695950"/>
          <p14:tracePt t="39792" x="2235200" y="5683250"/>
          <p14:tracePt t="39792" x="2241550" y="5670550"/>
          <p14:tracePt t="39792" x="2241550" y="5657850"/>
          <p14:tracePt t="39811" x="2241550" y="5645150"/>
          <p14:tracePt t="39824" x="2241550" y="5638800"/>
          <p14:tracePt t="39824" x="2241550" y="5632450"/>
          <p14:tracePt t="39843" x="2235200" y="5619750"/>
          <p14:tracePt t="39858" x="2228850" y="5626100"/>
          <p14:tracePt t="39858" x="2228850" y="5632450"/>
          <p14:tracePt t="39876" x="2228850" y="5638800"/>
          <p14:tracePt t="39876" x="2228850" y="5645150"/>
          <p14:tracePt t="39892" x="2222500" y="5657850"/>
          <p14:tracePt t="39892" x="2216150" y="5670550"/>
          <p14:tracePt t="39892" x="2209800" y="5683250"/>
          <p14:tracePt t="39911" x="2203450" y="5695950"/>
          <p14:tracePt t="39911" x="2197100" y="5708650"/>
          <p14:tracePt t="39925" x="2190750" y="5721350"/>
          <p14:tracePt t="39925" x="2184400" y="5727700"/>
          <p14:tracePt t="39942" x="2171700" y="5740400"/>
          <p14:tracePt t="39942" x="2165350" y="5746750"/>
          <p14:tracePt t="39959" x="2159000" y="5753100"/>
          <p14:tracePt t="39959" x="2152650" y="5759450"/>
          <p14:tracePt t="39976" x="2146300" y="5759450"/>
          <p14:tracePt t="39976" x="2133600" y="5765800"/>
          <p14:tracePt t="39993" x="2127250" y="5772150"/>
          <p14:tracePt t="39993" x="2120900" y="5772150"/>
          <p14:tracePt t="40009" x="2108200" y="5772150"/>
          <p14:tracePt t="40009" x="2101850" y="5772150"/>
          <p14:tracePt t="40026" x="2089150" y="5778500"/>
          <p14:tracePt t="40026" x="2070100" y="5778500"/>
          <p14:tracePt t="40043" x="2063750" y="5772150"/>
          <p14:tracePt t="40058" x="2057400" y="5772150"/>
          <p14:tracePt t="40058" x="2051050" y="5765800"/>
          <p14:tracePt t="40076" x="2044700" y="5759450"/>
          <p14:tracePt t="40076" x="2038350" y="5753100"/>
          <p14:tracePt t="40093" x="2032000" y="5746750"/>
          <p14:tracePt t="40093" x="2025650" y="5727700"/>
          <p14:tracePt t="40111" x="2019300" y="5721350"/>
          <p14:tracePt t="40111" x="2012950" y="5708650"/>
          <p14:tracePt t="40126" x="2012950" y="5695950"/>
          <p14:tracePt t="40126" x="2006600" y="5683250"/>
          <p14:tracePt t="40143" x="2000250" y="5670550"/>
          <p14:tracePt t="40143" x="2000250" y="5657850"/>
          <p14:tracePt t="40160" x="1993900" y="5645150"/>
          <p14:tracePt t="40160" x="1987550" y="5632450"/>
          <p14:tracePt t="40160" x="1981200" y="5619750"/>
          <p14:tracePt t="40179" x="1974850" y="5613400"/>
          <p14:tracePt t="40192" x="1974850" y="5607050"/>
          <p14:tracePt t="40192" x="1955800" y="5594350"/>
          <p14:tracePt t="40211" x="1949450" y="5588000"/>
          <p14:tracePt t="40211" x="1943100" y="5588000"/>
          <p14:tracePt t="40227" x="1930400" y="5581650"/>
          <p14:tracePt t="40227" x="1924050" y="5575300"/>
          <p14:tracePt t="40243" x="1911350" y="5568950"/>
          <p14:tracePt t="40243" x="1905000" y="5562600"/>
          <p14:tracePt t="40260" x="1892300" y="5562600"/>
          <p14:tracePt t="40260" x="1879600" y="5556250"/>
          <p14:tracePt t="40260" x="1873250" y="5556250"/>
          <p14:tracePt t="40279" x="1860550" y="5549900"/>
          <p14:tracePt t="40279" x="1854200" y="5556250"/>
          <p14:tracePt t="40293" x="1847850" y="5556250"/>
          <p14:tracePt t="40293" x="1835150" y="5562600"/>
          <p14:tracePt t="40310" x="1828800" y="5562600"/>
          <p14:tracePt t="40310" x="1822450" y="5568950"/>
          <p14:tracePt t="40327" x="1816100" y="5575300"/>
          <p14:tracePt t="40327" x="1803400" y="5575300"/>
          <p14:tracePt t="40343" x="1790700" y="5575300"/>
          <p14:tracePt t="40359" x="1790700" y="5568950"/>
          <p14:tracePt t="40375" x="1790700" y="5562600"/>
          <p14:tracePt t="40392" x="1797050" y="5556250"/>
          <p14:tracePt t="40410" x="1803400" y="5549900"/>
          <p14:tracePt t="40434" x="1797050" y="5543550"/>
          <p14:tracePt t="40458" x="1797050" y="5537200"/>
          <p14:tracePt t="40464" x="1790700" y="5530850"/>
          <p14:tracePt t="40478" x="1790700" y="5524500"/>
          <p14:tracePt t="40478" x="1784350" y="5511800"/>
          <p14:tracePt t="40495" x="1784350" y="5505450"/>
          <p14:tracePt t="40495" x="1784350" y="5492750"/>
          <p14:tracePt t="40510" x="1784350" y="5486400"/>
          <p14:tracePt t="40510" x="1784350" y="5473700"/>
          <p14:tracePt t="40528" x="1784350" y="5461000"/>
          <p14:tracePt t="40528" x="1784350" y="5454650"/>
          <p14:tracePt t="40544" x="1784350" y="5441950"/>
          <p14:tracePt t="40544" x="1784350" y="5429250"/>
          <p14:tracePt t="40544" x="1784350" y="5422900"/>
          <p14:tracePt t="40563" x="1778000" y="5416550"/>
          <p14:tracePt t="40576" x="1771650" y="5403850"/>
          <p14:tracePt t="40576" x="1765300" y="5403850"/>
          <p14:tracePt t="40594" x="1758950" y="5403850"/>
          <p14:tracePt t="40610" x="1752600" y="5410200"/>
          <p14:tracePt t="40626" x="1752600" y="5416550"/>
          <p14:tracePt t="40626" x="1752600" y="5429250"/>
          <p14:tracePt t="40645" x="1758950" y="5441950"/>
          <p14:tracePt t="40645" x="1765300" y="5448300"/>
          <p14:tracePt t="40661" x="1771650" y="5454650"/>
          <p14:tracePt t="40661" x="1771650" y="5467350"/>
          <p14:tracePt t="40678" x="1778000" y="5473700"/>
          <p14:tracePt t="40678" x="1784350" y="5486400"/>
          <p14:tracePt t="40695" x="1790700" y="5499100"/>
          <p14:tracePt t="40695" x="1790700" y="5524500"/>
          <p14:tracePt t="40712" x="1790700" y="5537200"/>
          <p14:tracePt t="40712" x="1790700" y="5549900"/>
          <p14:tracePt t="40728" x="1790700" y="5562600"/>
          <p14:tracePt t="40728" x="1790700" y="5568950"/>
          <p14:tracePt t="40745" x="1784350" y="5575300"/>
          <p14:tracePt t="40745" x="1784350" y="5581650"/>
          <p14:tracePt t="40761" x="1778000" y="5588000"/>
          <p14:tracePt t="40761" x="1771650" y="5600700"/>
          <p14:tracePt t="40779" x="1771650" y="5607050"/>
          <p14:tracePt t="40794" x="1765300" y="5613400"/>
          <p14:tracePt t="40794" x="1765300" y="5619750"/>
          <p14:tracePt t="40812" x="1758950" y="5626100"/>
          <p14:tracePt t="40827" x="1758950" y="5632450"/>
          <p14:tracePt t="40844" x="1752600" y="5645150"/>
          <p14:tracePt t="40844" x="1746250" y="5651500"/>
          <p14:tracePt t="40864" x="1739900" y="5657850"/>
          <p14:tracePt t="40864" x="1733550" y="5664200"/>
          <p14:tracePt t="40879" x="1727200" y="5670550"/>
          <p14:tracePt t="40879" x="1727200" y="5676900"/>
          <p14:tracePt t="40896" x="1720850" y="5683250"/>
          <p14:tracePt t="40911" x="1708150" y="5689600"/>
          <p14:tracePt t="40911" x="1701800" y="5695950"/>
          <p14:tracePt t="40930" x="1695450" y="5702300"/>
          <p14:tracePt t="40944" x="1689100" y="5708650"/>
          <p14:tracePt t="40944" x="1682750" y="5708650"/>
          <p14:tracePt t="40962" x="1676400" y="5708650"/>
          <p14:tracePt t="40962" x="1670050" y="5715000"/>
          <p14:tracePt t="40979" x="1663700" y="5715000"/>
          <p14:tracePt t="40979" x="1657350" y="5721350"/>
          <p14:tracePt t="40996" x="1651000" y="5727700"/>
          <p14:tracePt t="40996" x="1651000" y="5734050"/>
          <p14:tracePt t="41013" x="1644650" y="5740400"/>
          <p14:tracePt t="41013" x="1644650" y="5746750"/>
          <p14:tracePt t="41030" x="1644650" y="5753100"/>
          <p14:tracePt t="41030" x="1638300" y="5759450"/>
          <p14:tracePt t="41046" x="1638300" y="5772150"/>
          <p14:tracePt t="41046" x="1631950" y="5791200"/>
          <p14:tracePt t="41064" x="1631950" y="5797550"/>
          <p14:tracePt t="41064" x="1631950" y="5810250"/>
          <p14:tracePt t="41079" x="1625600" y="5816600"/>
          <p14:tracePt t="41079" x="1625600" y="5829300"/>
          <p14:tracePt t="41096" x="1625600" y="5835650"/>
          <p14:tracePt t="41096" x="1625600" y="5842000"/>
          <p14:tracePt t="41114" x="1625600" y="5848350"/>
          <p14:tracePt t="41114" x="1625600" y="5861050"/>
          <p14:tracePt t="41132" x="1619250" y="5867400"/>
          <p14:tracePt t="41132" x="1619250" y="5873750"/>
          <p14:tracePt t="41146" x="1612900" y="5880100"/>
          <p14:tracePt t="41162" x="1606550" y="5886450"/>
          <p14:tracePt t="41162" x="1600200" y="5886450"/>
          <p14:tracePt t="41180" x="1587500" y="5886450"/>
          <p14:tracePt t="41195" x="1587500" y="5892800"/>
          <p14:tracePt t="41195" x="1574800" y="5892800"/>
          <p14:tracePt t="41215" x="1562100" y="5892800"/>
          <p14:tracePt t="41231" x="1555750" y="5892800"/>
          <p14:tracePt t="41245" x="1549400" y="5899150"/>
          <p14:tracePt t="41262" x="1543050" y="5892800"/>
          <p14:tracePt t="41279" x="1536700" y="5899150"/>
          <p14:tracePt t="41295" x="1543050" y="5899150"/>
          <p14:tracePt t="41318" x="1536700" y="5899150"/>
          <p14:tracePt t="41358" x="1530350" y="5886450"/>
          <p14:tracePt t="41370" x="1530350" y="5880100"/>
          <p14:tracePt t="41379" x="1530350" y="5873750"/>
          <p14:tracePt t="41379" x="1524000" y="5867400"/>
          <p14:tracePt t="41397" x="1524000" y="5854700"/>
          <p14:tracePt t="41397" x="1524000" y="5842000"/>
          <p14:tracePt t="41414" x="1524000" y="5822950"/>
          <p14:tracePt t="41414" x="1517650" y="5791200"/>
          <p14:tracePt t="41431" x="1524000" y="5778500"/>
          <p14:tracePt t="41431" x="1524000" y="5765800"/>
          <p14:tracePt t="41447" x="1524000" y="5753100"/>
          <p14:tracePt t="41447" x="1524000" y="5740400"/>
          <p14:tracePt t="41464" x="1524000" y="5734050"/>
          <p14:tracePt t="41464" x="1524000" y="5727700"/>
          <p14:tracePt t="41481" x="1524000" y="5715000"/>
          <p14:tracePt t="41496" x="1517650" y="5715000"/>
          <p14:tracePt t="41496" x="1517650" y="5702300"/>
          <p14:tracePt t="41515" x="1517650" y="5689600"/>
          <p14:tracePt t="41515" x="1517650" y="5683250"/>
          <p14:tracePt t="41531" x="1511300" y="5670550"/>
          <p14:tracePt t="41531" x="1511300" y="5657850"/>
          <p14:tracePt t="41548" x="1517650" y="5645150"/>
          <p14:tracePt t="41548" x="1517650" y="5632450"/>
          <p14:tracePt t="41564" x="1517650" y="5619750"/>
          <p14:tracePt t="41564" x="1517650" y="5607050"/>
          <p14:tracePt t="41564" x="1524000" y="5594350"/>
          <p14:tracePt t="41583" x="1524000" y="5581650"/>
          <p14:tracePt t="41596" x="1524000" y="5575300"/>
          <p14:tracePt t="41596" x="1530350" y="5568950"/>
          <p14:tracePt t="41616" x="1530350" y="5556250"/>
          <p14:tracePt t="41630" x="1536700" y="5549900"/>
          <p14:tracePt t="41650" x="1536700" y="5543550"/>
          <p14:tracePt t="41663" x="1536700" y="5537200"/>
          <p14:tracePt t="41663" x="1543050" y="5530850"/>
          <p14:tracePt t="41681" x="1543050" y="5518150"/>
          <p14:tracePt t="41681" x="1543050" y="5511800"/>
          <p14:tracePt t="41698" x="1543050" y="5499100"/>
          <p14:tracePt t="41698" x="1549400" y="5480050"/>
          <p14:tracePt t="41715" x="1543050" y="5467350"/>
          <p14:tracePt t="41715" x="1555750" y="5435600"/>
          <p14:tracePt t="41731" x="1562100" y="5416550"/>
          <p14:tracePt t="43179" x="1714500" y="5397500"/>
          <p14:tracePt t="43210" x="1708150" y="5391150"/>
          <p14:tracePt t="43230" x="1695450" y="5391150"/>
          <p14:tracePt t="43246" x="1689100" y="5384800"/>
          <p14:tracePt t="43255" x="1682750" y="5384800"/>
          <p14:tracePt t="43268" x="1682750" y="5372100"/>
          <p14:tracePt t="43268" x="1670050" y="5353050"/>
          <p14:tracePt t="43287" x="1670050" y="5340350"/>
          <p14:tracePt t="43287" x="1670050" y="5327650"/>
          <p14:tracePt t="43303" x="1670050" y="5308600"/>
          <p14:tracePt t="43582" x="1892300" y="5822950"/>
          <p14:tracePt t="43590" x="1892300" y="5829300"/>
          <p14:tracePt t="43603" x="1885950" y="5822950"/>
          <p14:tracePt t="43634" x="1885950" y="5816600"/>
          <p14:tracePt t="43642" x="1885950" y="5803900"/>
          <p14:tracePt t="43653" x="1885950" y="5791200"/>
          <p14:tracePt t="43653" x="1892300" y="5778500"/>
          <p14:tracePt t="43671" x="1892300" y="5765800"/>
          <p14:tracePt t="43671" x="1892300" y="5727700"/>
          <p14:tracePt t="43688" x="1892300" y="5708650"/>
          <p14:tracePt t="43688" x="1898650" y="5683250"/>
          <p14:tracePt t="43704" x="1898650" y="5657850"/>
          <p14:tracePt t="43704" x="1898650" y="5626100"/>
          <p14:tracePt t="43721" x="1898650" y="5588000"/>
          <p14:tracePt t="43721" x="1898650" y="5556250"/>
          <p14:tracePt t="43738" x="1905000" y="5524500"/>
          <p14:tracePt t="43738" x="1905000" y="5454650"/>
          <p14:tracePt t="43755" x="1911350" y="5416550"/>
          <p14:tracePt t="43755" x="1911350" y="5384800"/>
          <p14:tracePt t="43771" x="1917700" y="5353050"/>
          <p14:tracePt t="43771" x="1924050" y="5321300"/>
          <p14:tracePt t="43788" x="1924050" y="5289550"/>
          <p14:tracePt t="43788" x="1930400" y="5257800"/>
          <p14:tracePt t="43788" x="1936750" y="5219700"/>
          <p14:tracePt t="43807" x="1943100" y="5194300"/>
          <p14:tracePt t="43820" x="1949450" y="5168900"/>
          <p14:tracePt t="43820" x="1962150" y="5130800"/>
          <p14:tracePt t="43838" x="1968500" y="5118100"/>
          <p14:tracePt t="43838" x="1974850" y="5111750"/>
          <p14:tracePt t="43855" x="1987550" y="5111750"/>
          <p14:tracePt t="43855" x="1993900" y="5124450"/>
          <p14:tracePt t="43871" x="2006600" y="5143500"/>
          <p14:tracePt t="43871" x="2019300" y="5168900"/>
          <p14:tracePt t="43871" x="2038350" y="5200650"/>
          <p14:tracePt t="43891" x="2051050" y="5238750"/>
          <p14:tracePt t="43904" x="2063750" y="5283200"/>
          <p14:tracePt t="43904" x="2101850" y="5372100"/>
          <p14:tracePt t="43922" x="2114550" y="5416550"/>
          <p14:tracePt t="43922" x="2127250" y="5461000"/>
          <p14:tracePt t="43939" x="2139950" y="5499100"/>
          <p14:tracePt t="43939" x="2146300" y="5537200"/>
          <p14:tracePt t="43955" x="2159000" y="5568950"/>
          <p14:tracePt t="43955" x="2165350" y="5600700"/>
          <p14:tracePt t="43972" x="2171700" y="5632450"/>
          <p14:tracePt t="43972" x="2184400" y="5689600"/>
          <p14:tracePt t="43989" x="2197100" y="5715000"/>
          <p14:tracePt t="43989" x="2203450" y="5740400"/>
          <p14:tracePt t="44006" x="2209800" y="5759450"/>
          <p14:tracePt t="44006" x="2222500" y="5772150"/>
          <p14:tracePt t="44023" x="2228850" y="5784850"/>
          <p14:tracePt t="44023" x="2241550" y="5791200"/>
          <p14:tracePt t="44039" x="2260600" y="5791200"/>
          <p14:tracePt t="44039" x="2266950" y="5784850"/>
          <p14:tracePt t="44056" x="2273300" y="5784850"/>
          <p14:tracePt t="44056" x="2279650" y="5778500"/>
          <p14:tracePt t="44073" x="2286000" y="5772150"/>
          <p14:tracePt t="44073" x="2292350" y="5765800"/>
          <p14:tracePt t="44090" x="2298700" y="5759450"/>
          <p14:tracePt t="44090" x="2311400" y="5746750"/>
          <p14:tracePt t="44106" x="2317750" y="5740400"/>
          <p14:tracePt t="44106" x="2324100" y="5734050"/>
          <p14:tracePt t="44123" x="2336800" y="5721350"/>
          <p14:tracePt t="44123" x="2343150" y="5715000"/>
          <p14:tracePt t="44139" x="2349500" y="5708650"/>
          <p14:tracePt t="44139" x="2349500" y="5695950"/>
          <p14:tracePt t="44156" x="2355850" y="5689600"/>
          <p14:tracePt t="44156" x="2362200" y="5676900"/>
          <p14:tracePt t="44156" x="2368550" y="5670550"/>
          <p14:tracePt t="44175" x="2368550" y="5664200"/>
          <p14:tracePt t="44188" x="2374900" y="5651500"/>
          <p14:tracePt t="44188" x="2381250" y="5632450"/>
          <p14:tracePt t="44207" x="2381250" y="5626100"/>
          <p14:tracePt t="44207" x="2381250" y="5613400"/>
          <p14:tracePt t="44223" x="2387600" y="5600700"/>
          <p14:tracePt t="44223" x="2387600" y="5588000"/>
          <p14:tracePt t="44239" x="2387600" y="5575300"/>
          <p14:tracePt t="44239" x="2387600" y="5568950"/>
          <p14:tracePt t="44239" x="2387600" y="5556250"/>
          <p14:tracePt t="44258" x="2387600" y="5543550"/>
          <p14:tracePt t="44271" x="2381250" y="5537200"/>
          <p14:tracePt t="44271" x="2381250" y="5518150"/>
          <p14:tracePt t="44290" x="2374900" y="5505450"/>
          <p14:tracePt t="44290" x="2374900" y="5499100"/>
          <p14:tracePt t="44307" x="2374900" y="5486400"/>
          <p14:tracePt t="44307" x="2368550" y="5473700"/>
          <p14:tracePt t="44323" x="2368550" y="5467350"/>
          <p14:tracePt t="44323" x="2362200" y="5461000"/>
          <p14:tracePt t="44340" x="2355850" y="5441950"/>
          <p14:tracePt t="44340" x="2355850" y="5435600"/>
          <p14:tracePt t="44357" x="2349500" y="5429250"/>
          <p14:tracePt t="44372" x="2343150" y="5416550"/>
          <p14:tracePt t="44372" x="2343150" y="5410200"/>
          <p14:tracePt t="44390" x="2336800" y="5403850"/>
          <p14:tracePt t="44406" x="2336800" y="5397500"/>
          <p14:tracePt t="44406" x="2336800" y="5391150"/>
          <p14:tracePt t="44423" x="2336800" y="5384800"/>
          <p14:tracePt t="44439" x="2336800" y="5378450"/>
          <p14:tracePt t="44456" x="2336800" y="5372100"/>
          <p14:tracePt t="44456" x="2336800" y="5359400"/>
          <p14:tracePt t="44475" x="2336800" y="5353050"/>
          <p14:tracePt t="44475" x="2336800" y="5346700"/>
          <p14:tracePt t="44491" x="2336800" y="5334000"/>
          <p14:tracePt t="44491" x="2343150" y="5327650"/>
          <p14:tracePt t="44507" x="2336800" y="5321300"/>
          <p14:tracePt t="44523" x="2336800" y="5314950"/>
          <p14:tracePt t="44539" x="2343150" y="5314950"/>
          <p14:tracePt t="44574" x="2336800" y="5308600"/>
          <p14:tracePt t="44594" x="2330450" y="5302250"/>
          <p14:tracePt t="44626" x="2336800" y="5289550"/>
          <p14:tracePt t="44646" x="2330450" y="5283200"/>
          <p14:tracePt t="44702" x="2330450" y="5276850"/>
          <p14:tracePt t="44714" x="2324100" y="5270500"/>
          <p14:tracePt t="44730" x="2330450" y="5264150"/>
          <p14:tracePt t="44754" x="2330450" y="5257800"/>
          <p14:tracePt t="44798" x="2324100" y="5251450"/>
          <p14:tracePt t="44826" x="2324100" y="5245100"/>
          <p14:tracePt t="44866" x="2330450" y="5251450"/>
          <p14:tracePt t="44886" x="2336800" y="5257800"/>
          <p14:tracePt t="44910" x="2336800" y="5264150"/>
          <p14:tracePt t="44934" x="2343150" y="5270500"/>
          <p14:tracePt t="44946" x="2343150" y="5276850"/>
          <p14:tracePt t="44957" x="2349500" y="5276850"/>
          <p14:tracePt t="44974" x="2355850" y="5283200"/>
          <p14:tracePt t="44990" x="2362200" y="5283200"/>
          <p14:tracePt t="45007" x="2368550" y="5283200"/>
          <p14:tracePt t="45024" x="2374900" y="5283200"/>
          <p14:tracePt t="45041" x="2381250" y="5276850"/>
          <p14:tracePt t="45057" x="2381250" y="5270500"/>
          <p14:tracePt t="45074" x="2387600" y="5270500"/>
          <p14:tracePt t="45091" x="2387600" y="5276850"/>
          <p14:tracePt t="45107" x="2387600" y="5283200"/>
          <p14:tracePt t="45126" x="2381250" y="5289550"/>
          <p14:tracePt t="45150" x="2374900" y="5289550"/>
          <p14:tracePt t="45173" x="2374900" y="5283200"/>
          <p14:tracePt t="45202" x="2381250" y="5289550"/>
          <p14:tracePt t="45246" x="2381250" y="5295900"/>
          <p14:tracePt t="45262" x="2374900" y="5302250"/>
          <p14:tracePt t="45278" x="2374900" y="5308600"/>
          <p14:tracePt t="45302" x="2368550" y="5314950"/>
          <p14:tracePt t="45314" x="2362200" y="5321300"/>
          <p14:tracePt t="45329" x="2362200" y="5327650"/>
          <p14:tracePt t="45346" x="2355850" y="5340350"/>
          <p14:tracePt t="45363" x="2349500" y="5340350"/>
          <p14:tracePt t="45363" x="2349500" y="5346700"/>
          <p14:tracePt t="45377" x="2343150" y="5353050"/>
          <p14:tracePt t="45377" x="2343150" y="5359400"/>
          <p14:tracePt t="45394" x="2343150" y="5365750"/>
          <p14:tracePt t="45394" x="2336800" y="5372100"/>
          <p14:tracePt t="45410" x="2336800" y="5378450"/>
          <p14:tracePt t="45410" x="2330450" y="5391150"/>
          <p14:tracePt t="45427" x="2330450" y="5403850"/>
          <p14:tracePt t="45427" x="2330450" y="5410200"/>
          <p14:tracePt t="45443" x="2330450" y="5416550"/>
          <p14:tracePt t="45443" x="2336800" y="5429250"/>
          <p14:tracePt t="45460" x="2336800" y="5441950"/>
          <p14:tracePt t="45460" x="2336800" y="5454650"/>
          <p14:tracePt t="45477" x="2336800" y="5467350"/>
          <p14:tracePt t="45477" x="2336800" y="5499100"/>
          <p14:tracePt t="45495" x="2336800" y="5518150"/>
          <p14:tracePt t="45495" x="2336800" y="5537200"/>
          <p14:tracePt t="45511" x="2336800" y="5556250"/>
          <p14:tracePt t="45511" x="2336800" y="5575300"/>
          <p14:tracePt t="45527" x="2336800" y="5594350"/>
          <p14:tracePt t="45527" x="2330450" y="5613400"/>
          <p14:tracePt t="45527" x="2330450" y="5632450"/>
          <p14:tracePt t="45546" x="2330450" y="5645150"/>
          <p14:tracePt t="45559" x="2330450" y="5657850"/>
          <p14:tracePt t="45559" x="2330450" y="5676900"/>
          <p14:tracePt t="45559" x="2330450" y="5689600"/>
          <p14:tracePt t="45579" x="2330450" y="5695950"/>
          <p14:tracePt t="45579" x="2324100" y="5708650"/>
          <p14:tracePt t="45594" x="2324100" y="5721350"/>
          <p14:tracePt t="45594" x="2324100" y="5727700"/>
          <p14:tracePt t="45611" x="2324100" y="5734050"/>
          <p14:tracePt t="45611" x="2317750" y="5746750"/>
          <p14:tracePt t="45611" x="2317750" y="5753100"/>
          <p14:tracePt t="45630" x="2317750" y="5765800"/>
          <p14:tracePt t="45643" x="2311400" y="5772150"/>
          <p14:tracePt t="45643" x="2311400" y="5784850"/>
          <p14:tracePt t="45643" x="2305050" y="5791200"/>
          <p14:tracePt t="45663" x="2298700" y="5797550"/>
          <p14:tracePt t="45663" x="2298700" y="5810250"/>
          <p14:tracePt t="45678" x="2292350" y="5816600"/>
          <p14:tracePt t="45678" x="2292350" y="5822950"/>
          <p14:tracePt t="45694" x="2286000" y="5835650"/>
          <p14:tracePt t="45694" x="2286000" y="5842000"/>
          <p14:tracePt t="45711" x="2279650" y="5848350"/>
          <p14:tracePt t="45711" x="2273300" y="5867400"/>
          <p14:tracePt t="45728" x="2266950" y="5873750"/>
          <p14:tracePt t="45728" x="2260600" y="5886450"/>
          <p14:tracePt t="45744" x="2260600" y="5892800"/>
          <p14:tracePt t="45744" x="2254250" y="5899150"/>
          <p14:tracePt t="45761" x="2247900" y="5911850"/>
          <p14:tracePt t="45761" x="2241550" y="5918200"/>
          <p14:tracePt t="45778" x="2235200" y="5930900"/>
          <p14:tracePt t="45778" x="2222500" y="5943600"/>
          <p14:tracePt t="45795" x="2216150" y="5943600"/>
          <p14:tracePt t="45795" x="2209800" y="5949950"/>
          <p14:tracePt t="45811" x="2203450" y="5956300"/>
          <p14:tracePt t="45811" x="2197100" y="5956300"/>
          <p14:tracePt t="45828" x="2197100" y="5969000"/>
          <p14:tracePt t="45843" x="2190750" y="5975350"/>
          <p14:tracePt t="45863" x="2184400" y="5969000"/>
          <p14:tracePt t="45914" x="2184400" y="5962650"/>
          <p14:tracePt t="45938" x="2178050" y="5969000"/>
          <p14:tracePt t="45998" x="2171700" y="5969000"/>
          <p14:tracePt t="46021" x="2165350" y="5969000"/>
          <p14:tracePt t="46050" x="2159000" y="5969000"/>
          <p14:tracePt t="46074" x="2159000" y="5975350"/>
          <p14:tracePt t="46093" x="2152650" y="5981700"/>
          <p14:tracePt t="46109" x="2152650" y="5988050"/>
          <p14:tracePt t="46126" x="2146300" y="5988050"/>
          <p14:tracePt t="46142" x="2139950" y="5994400"/>
          <p14:tracePt t="46154" x="2133600" y="6000750"/>
          <p14:tracePt t="46170" x="2127250" y="6000750"/>
          <p14:tracePt t="46186" x="2127250" y="6007100"/>
          <p14:tracePt t="46202" x="2120900" y="6013450"/>
          <p14:tracePt t="46215" x="2120900" y="6019800"/>
          <p14:tracePt t="46231" x="2120900" y="6026150"/>
          <p14:tracePt t="46247" x="2114550" y="6032500"/>
          <p14:tracePt t="46262" x="2108200" y="6019800"/>
          <p14:tracePt t="46306" x="2108200" y="6013450"/>
          <p14:tracePt t="46315" x="2108200" y="6007100"/>
          <p14:tracePt t="46315" x="2108200" y="5994400"/>
          <p14:tracePt t="46330" x="2108200" y="5988050"/>
          <p14:tracePt t="46330" x="2108200" y="5975350"/>
          <p14:tracePt t="46347" x="2108200" y="5962650"/>
          <p14:tracePt t="46347" x="2108200" y="5949950"/>
          <p14:tracePt t="46364" x="2108200" y="5930900"/>
          <p14:tracePt t="46364" x="2108200" y="5911850"/>
          <p14:tracePt t="46380" x="2108200" y="5861050"/>
          <p14:tracePt t="46380" x="2101850" y="5835650"/>
          <p14:tracePt t="46396" x="2095500" y="5803900"/>
          <p14:tracePt t="46396" x="2089150" y="5772150"/>
          <p14:tracePt t="46414" x="2089150" y="5740400"/>
          <p14:tracePt t="46414" x="2076450" y="5708650"/>
          <p14:tracePt t="46430" x="2070100" y="5676900"/>
          <p14:tracePt t="46430" x="2057400" y="5619750"/>
          <p14:tracePt t="46447" x="2051050" y="5594350"/>
          <p14:tracePt t="46447" x="2038350" y="5568950"/>
          <p14:tracePt t="46463" x="2032000" y="5549900"/>
          <p14:tracePt t="46463" x="2025650" y="5530850"/>
          <p14:tracePt t="46481" x="2019300" y="5518150"/>
          <p14:tracePt t="46481" x="2006600" y="5505450"/>
          <p14:tracePt t="46497" x="2000250" y="5499100"/>
          <p14:tracePt t="46497" x="1981200" y="5492750"/>
          <p14:tracePt t="46514" x="1968500" y="5499100"/>
          <p14:tracePt t="46514" x="1962150" y="5505450"/>
          <p14:tracePt t="46531" x="1949450" y="5518150"/>
          <p14:tracePt t="46531" x="1936750" y="5537200"/>
          <p14:tracePt t="46547" x="1924050" y="5562600"/>
          <p14:tracePt t="46547" x="1917700" y="5594350"/>
          <p14:tracePt t="46564" x="1911350" y="5632450"/>
          <p14:tracePt t="46564" x="1905000" y="5676900"/>
          <p14:tracePt t="46564" x="1905000" y="5721350"/>
          <p14:tracePt t="46582" x="1905000" y="5772150"/>
          <p14:tracePt t="46596" x="1905000" y="5816600"/>
          <p14:tracePt t="46596" x="1917700" y="5905500"/>
          <p14:tracePt t="46615" x="1924050" y="5949950"/>
          <p14:tracePt t="46615" x="1930400" y="5981700"/>
          <p14:tracePt t="46631" x="1936750" y="6007100"/>
          <p14:tracePt t="46631" x="1943100" y="6026150"/>
          <p14:tracePt t="46647" x="1943100" y="6038850"/>
          <p14:tracePt t="46647" x="1949450" y="6051550"/>
          <p14:tracePt t="46664" x="1955800" y="6051550"/>
          <p14:tracePt t="46679" x="1955800" y="6026150"/>
          <p14:tracePt t="46679" x="1955800" y="6013450"/>
          <p14:tracePt t="46698" x="1962150" y="5994400"/>
          <p14:tracePt t="46698" x="1968500" y="5975350"/>
          <p14:tracePt t="46714" x="1968500" y="5956300"/>
          <p14:tracePt t="46714" x="1974850" y="5924550"/>
          <p14:tracePt t="46731" x="1974850" y="5899150"/>
          <p14:tracePt t="46731" x="1987550" y="5829300"/>
          <p14:tracePt t="46748" x="1993900" y="5791200"/>
          <p14:tracePt t="46748" x="2000250" y="5753100"/>
          <p14:tracePt t="46764" x="2000250" y="5715000"/>
          <p14:tracePt t="46764" x="2000250" y="5676900"/>
          <p14:tracePt t="46781" x="2006600" y="5638800"/>
          <p14:tracePt t="46781" x="2006600" y="5600700"/>
          <p14:tracePt t="46798" x="2006600" y="5568950"/>
          <p14:tracePt t="46798" x="2006600" y="5518150"/>
          <p14:tracePt t="46815" x="2006600" y="5499100"/>
          <p14:tracePt t="46815" x="2012950" y="5480050"/>
          <p14:tracePt t="46832" x="2012950" y="5467350"/>
          <p14:tracePt t="46832" x="2012950" y="5454650"/>
          <p14:tracePt t="46848" x="2012950" y="5448300"/>
          <p14:tracePt t="46848" x="2012950" y="5435600"/>
          <p14:tracePt t="46848" x="2012950" y="5422900"/>
          <p14:tracePt t="46867" x="2012950" y="5410200"/>
          <p14:tracePt t="46880" x="2006600" y="5397500"/>
          <p14:tracePt t="46880" x="2006600" y="5372100"/>
          <p14:tracePt t="46898" x="2006600" y="5365750"/>
          <p14:tracePt t="46898" x="2006600" y="5359400"/>
          <p14:tracePt t="46915" x="2006600" y="5353050"/>
          <p14:tracePt t="46930" x="2012950" y="5346700"/>
          <p14:tracePt t="46930" x="2025650" y="5346700"/>
          <p14:tracePt t="46930" x="2032000" y="5359400"/>
          <p14:tracePt t="46951" x="2051050" y="5365750"/>
          <p14:tracePt t="46963" x="2070100" y="5378450"/>
          <p14:tracePt t="46963" x="2114550" y="5416550"/>
          <p14:tracePt t="46982" x="2139950" y="5435600"/>
          <p14:tracePt t="46982" x="2171700" y="5454650"/>
          <p14:tracePt t="46999" x="2197100" y="5480050"/>
          <p14:tracePt t="46999" x="2222500" y="5505450"/>
          <p14:tracePt t="47015" x="2241550" y="5524500"/>
          <p14:tracePt t="47015" x="2266950" y="5549900"/>
          <p14:tracePt t="47015" x="2286000" y="5575300"/>
          <p14:tracePt t="47034" x="2305050" y="5594350"/>
          <p14:tracePt t="47034" x="2317750" y="5613400"/>
          <p14:tracePt t="47049" x="2330450" y="5632450"/>
          <p14:tracePt t="47049" x="2336800" y="5651500"/>
          <p14:tracePt t="47066" x="2349500" y="5664200"/>
          <p14:tracePt t="47066" x="2355850" y="5676900"/>
          <p14:tracePt t="47082" x="2355850" y="5689600"/>
          <p14:tracePt t="47082" x="2355850" y="5695950"/>
          <p14:tracePt t="47099" x="2355850" y="5702300"/>
          <p14:tracePt t="47099" x="2343150" y="5708650"/>
          <p14:tracePt t="47116" x="2336800" y="5715000"/>
          <p14:tracePt t="47116" x="2330450" y="5721350"/>
          <p14:tracePt t="47132" x="2324100" y="5727700"/>
          <p14:tracePt t="47132" x="2311400" y="5727700"/>
          <p14:tracePt t="47149" x="2305050" y="5740400"/>
          <p14:tracePt t="47149" x="2292350" y="5746750"/>
          <p14:tracePt t="47167" x="2266950" y="5759450"/>
          <p14:tracePt t="47167" x="2247900" y="5765800"/>
          <p14:tracePt t="47183" x="2228850" y="5772150"/>
          <p14:tracePt t="47183" x="2209800" y="5778500"/>
          <p14:tracePt t="47199" x="2190750" y="5778500"/>
          <p14:tracePt t="47199" x="2165350" y="5778500"/>
          <p14:tracePt t="47216" x="2139950" y="5778500"/>
          <p14:tracePt t="47216" x="2114550" y="5778500"/>
          <p14:tracePt t="47216" x="2089150" y="5778500"/>
          <p14:tracePt t="47235" x="2070100" y="5772150"/>
          <p14:tracePt t="47248" x="2044700" y="5765800"/>
          <p14:tracePt t="47248" x="2000250" y="5753100"/>
          <p14:tracePt t="47266" x="1974850" y="5746750"/>
          <p14:tracePt t="47266" x="1955800" y="5740400"/>
          <p14:tracePt t="47283" x="1936750" y="5734050"/>
          <p14:tracePt t="47283" x="1924050" y="5727700"/>
          <p14:tracePt t="47299" x="1911350" y="5721350"/>
          <p14:tracePt t="47299" x="1905000" y="5715000"/>
          <p14:tracePt t="47299" x="1898650" y="5708650"/>
          <p14:tracePt t="47319" x="1898650" y="5702300"/>
          <p14:tracePt t="47331" x="1905000" y="5689600"/>
          <p14:tracePt t="47331" x="1917700" y="5676900"/>
          <p14:tracePt t="47350" x="1924050" y="5664200"/>
          <p14:tracePt t="47350" x="1936750" y="5657850"/>
          <p14:tracePt t="47366" x="1955800" y="5645150"/>
          <p14:tracePt t="47366" x="1968500" y="5638800"/>
          <p14:tracePt t="47383" x="1987550" y="5632450"/>
          <p14:tracePt t="47383" x="2006600" y="5632450"/>
          <p14:tracePt t="47400" x="2044700" y="5632450"/>
          <p14:tracePt t="47400" x="2063750" y="5638800"/>
          <p14:tracePt t="47416" x="2082800" y="5645150"/>
          <p14:tracePt t="47416" x="2101850" y="5651500"/>
          <p14:tracePt t="47433" x="2120900" y="5664200"/>
          <p14:tracePt t="47433" x="2133600" y="5670550"/>
          <p14:tracePt t="47450" x="2146300" y="5683250"/>
          <p14:tracePt t="47450" x="2165350" y="5715000"/>
          <p14:tracePt t="47467" x="2171700" y="5734050"/>
          <p14:tracePt t="47467" x="2171700" y="5759450"/>
          <p14:tracePt t="47483" x="2178050" y="5791200"/>
          <p14:tracePt t="47483" x="2178050" y="5822950"/>
          <p14:tracePt t="47500" x="2178050" y="5867400"/>
          <p14:tracePt t="47500" x="2184400" y="5905500"/>
          <p14:tracePt t="47517" x="2184400" y="5949950"/>
          <p14:tracePt t="47517" x="2190750" y="6038850"/>
          <p14:tracePt t="47534" x="2190750" y="6076950"/>
          <p14:tracePt t="47534" x="2197100" y="6115050"/>
          <p14:tracePt t="47551" x="2197100" y="6146800"/>
          <p14:tracePt t="47551" x="2190750" y="6172200"/>
          <p14:tracePt t="47567" x="2190750" y="6197600"/>
          <p14:tracePt t="47567" x="2184400" y="6216650"/>
          <p14:tracePt t="47584" x="2178050" y="6235700"/>
          <p14:tracePt t="47584" x="2171700" y="6248400"/>
          <p14:tracePt t="47584" x="2165350" y="6254750"/>
          <p14:tracePt t="47603" x="2159000" y="6261100"/>
          <p14:tracePt t="47617" x="2152650" y="6267450"/>
          <p14:tracePt t="47633" x="2146300" y="6261100"/>
          <p14:tracePt t="47649" x="2133600" y="6254750"/>
          <p14:tracePt t="47649" x="2133600" y="6248400"/>
          <p14:tracePt t="47667" x="2127250" y="6242050"/>
          <p14:tracePt t="47667" x="2127250" y="6229350"/>
          <p14:tracePt t="47684" x="2120900" y="6216650"/>
          <p14:tracePt t="47684" x="2114550" y="6203950"/>
          <p14:tracePt t="47684" x="2108200" y="6191250"/>
          <p14:tracePt t="47703" x="2101850" y="6172200"/>
          <p14:tracePt t="47703" x="2095500" y="6153150"/>
          <p14:tracePt t="47717" x="2082800" y="6127750"/>
          <p14:tracePt t="47717" x="2070100" y="6102350"/>
          <p14:tracePt t="47734" x="2057400" y="6076950"/>
          <p14:tracePt t="47734" x="2044700" y="6051550"/>
          <p14:tracePt t="47751" x="2032000" y="6026150"/>
          <p14:tracePt t="47751" x="2000250" y="5969000"/>
          <p14:tracePt t="47768" x="1987550" y="5937250"/>
          <p14:tracePt t="47768" x="1968500" y="5911850"/>
          <p14:tracePt t="47784" x="1955800" y="5880100"/>
          <p14:tracePt t="47784" x="1943100" y="5854700"/>
          <p14:tracePt t="47801" x="1930400" y="5829300"/>
          <p14:tracePt t="47801" x="1917700" y="5803900"/>
          <p14:tracePt t="47818" x="1905000" y="5784850"/>
          <p14:tracePt t="47818" x="1892300" y="5753100"/>
          <p14:tracePt t="47835" x="1879600" y="5740400"/>
          <p14:tracePt t="47835" x="1879600" y="5734050"/>
          <p14:tracePt t="47851" x="1873250" y="5727700"/>
          <p14:tracePt t="47867" x="1866900" y="5740400"/>
          <p14:tracePt t="47883" x="1866900" y="5753100"/>
          <p14:tracePt t="47883" x="1873250" y="5791200"/>
          <p14:tracePt t="47903" x="1873250" y="5816600"/>
          <p14:tracePt t="47903" x="1879600" y="5848350"/>
          <p14:tracePt t="47919" x="1885950" y="5873750"/>
          <p14:tracePt t="47919" x="1892300" y="5911850"/>
          <p14:tracePt t="47935" x="1898650" y="5943600"/>
          <p14:tracePt t="47935" x="1905000" y="5969000"/>
          <p14:tracePt t="47951" x="1917700" y="6000750"/>
          <p14:tracePt t="47951" x="1924050" y="6019800"/>
          <p14:tracePt t="47951" x="1930400" y="6038850"/>
          <p14:tracePt t="47970" x="1943100" y="6051550"/>
          <p14:tracePt t="47983" x="1943100" y="6064250"/>
          <p14:tracePt t="47983" x="1949450" y="6070600"/>
          <p14:tracePt t="48002" x="1949450" y="6076950"/>
          <p14:tracePt t="48017" x="1949450" y="6070600"/>
          <p14:tracePt t="48054" x="1949450" y="6064250"/>
          <p14:tracePt t="48065" x="1949450" y="6057900"/>
          <p14:tracePt t="48074" x="1949450" y="6051550"/>
          <p14:tracePt t="48084" x="1949450" y="6045200"/>
          <p14:tracePt t="48084" x="1949450" y="6032500"/>
          <p14:tracePt t="48102" x="1949450" y="6026150"/>
          <p14:tracePt t="48102" x="1949450" y="6019800"/>
          <p14:tracePt t="48119" x="1943100" y="6007100"/>
          <p14:tracePt t="48119" x="1943100" y="5994400"/>
          <p14:tracePt t="48135" x="1943100" y="5988050"/>
          <p14:tracePt t="48135" x="1943100" y="5981700"/>
          <p14:tracePt t="48153" x="1943100" y="5975350"/>
          <p14:tracePt t="48153" x="1943100" y="5969000"/>
          <p14:tracePt t="48169" x="1943100" y="5962650"/>
          <p14:tracePt t="48169" x="1936750" y="5943600"/>
          <p14:tracePt t="48186" x="1936750" y="5930900"/>
          <p14:tracePt t="48186" x="1936750" y="5918200"/>
          <p14:tracePt t="48203" x="1936750" y="5911850"/>
          <p14:tracePt t="48203" x="1936750" y="5899150"/>
          <p14:tracePt t="48219" x="1936750" y="5892800"/>
          <p14:tracePt t="48219" x="1936750" y="5886450"/>
          <p14:tracePt t="48236" x="1936750" y="5880100"/>
          <p14:tracePt t="48236" x="1936750" y="5873750"/>
          <p14:tracePt t="48253" x="1936750" y="5867400"/>
          <p14:tracePt t="48271" x="1936750" y="5861050"/>
          <p14:tracePt t="48286" x="1936750" y="5854700"/>
          <p14:tracePt t="48303" x="1936750" y="5842000"/>
          <p14:tracePt t="48318" x="1943100" y="5842000"/>
          <p14:tracePt t="48374" x="1943100" y="5848350"/>
          <p14:tracePt t="48390" x="1943100" y="5854700"/>
          <p14:tracePt t="48406" x="1936750" y="5861050"/>
          <p14:tracePt t="48434" x="1943100" y="5867400"/>
          <p14:tracePt t="48482" x="1936750" y="5867400"/>
          <p14:tracePt t="48554" x="1930400" y="5867400"/>
          <p14:tracePt t="48586" x="1924050" y="5867400"/>
          <p14:tracePt t="48666" x="1917700" y="5861050"/>
          <p14:tracePt t="48690" x="1911350" y="5867400"/>
          <p14:tracePt t="48758" x="1911350" y="5861050"/>
          <p14:tracePt t="48818" x="1911350" y="5854700"/>
          <p14:tracePt t="48827" x="1911350" y="5848350"/>
          <p14:tracePt t="48836" x="1911350" y="5842000"/>
          <p14:tracePt t="48836" x="1911350" y="5822950"/>
          <p14:tracePt t="48855" x="1911350" y="5810250"/>
          <p14:tracePt t="48855" x="1911350" y="5797550"/>
          <p14:tracePt t="48871" x="1911350" y="5784850"/>
          <p14:tracePt t="48871" x="1911350" y="5778500"/>
          <p14:tracePt t="48888" x="1911350" y="5765800"/>
          <p14:tracePt t="48888" x="1905000" y="5753100"/>
          <p14:tracePt t="48888" x="1905000" y="5740400"/>
          <p14:tracePt t="48907" x="1905000" y="5734050"/>
          <p14:tracePt t="48920" x="1905000" y="5721350"/>
          <p14:tracePt t="48920" x="1898650" y="5708650"/>
          <p14:tracePt t="48938" x="1898650" y="5702300"/>
          <p14:tracePt t="48938" x="1898650" y="5695950"/>
          <p14:tracePt t="48955" x="1898650" y="5689600"/>
          <p14:tracePt t="48974" x="1905000" y="5683250"/>
          <p14:tracePt t="49014" x="1911350" y="5683250"/>
          <p14:tracePt t="49042" x="1917700" y="5683250"/>
          <p14:tracePt t="49074" x="1924050" y="5683250"/>
          <p14:tracePt t="49094" x="1930400" y="5676900"/>
          <p14:tracePt t="49110" x="1936750" y="5670550"/>
          <p14:tracePt t="49126" x="1943100" y="5670550"/>
          <p14:tracePt t="49134" x="1943100" y="5664200"/>
          <p14:tracePt t="49143" x="1949450" y="5657850"/>
          <p14:tracePt t="49143" x="1955800" y="5651500"/>
          <p14:tracePt t="49156" x="1962150" y="5638800"/>
          <p14:tracePt t="49156" x="1968500" y="5632450"/>
          <p14:tracePt t="49173" x="1974850" y="5626100"/>
          <p14:tracePt t="49173" x="1981200" y="5613400"/>
          <p14:tracePt t="49189" x="1993900" y="5607050"/>
          <p14:tracePt t="49189" x="2000250" y="5600700"/>
          <p14:tracePt t="49207" x="2012950" y="5594350"/>
          <p14:tracePt t="49207" x="2019300" y="5594350"/>
          <p14:tracePt t="49223" x="2025650" y="5594350"/>
          <p14:tracePt t="49223" x="2032000" y="5594350"/>
          <p14:tracePt t="49239" x="2032000" y="5600700"/>
          <p14:tracePt t="49239" x="2032000" y="5607050"/>
          <p14:tracePt t="49256" x="2038350" y="5613400"/>
          <p14:tracePt t="49256" x="2038350" y="5619750"/>
          <p14:tracePt t="49256" x="2038350" y="5626100"/>
          <p14:tracePt t="49275" x="2051050" y="5613400"/>
          <p14:tracePt t="49314" x="2057400" y="5607050"/>
          <p14:tracePt t="49322" x="2063750" y="5588000"/>
          <p14:tracePt t="49322" x="2076450" y="55753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2" name="Rectangle 6"/>
          <p:cNvSpPr>
            <a:spLocks noGrp="1" noChangeArrowheads="1"/>
          </p:cNvSpPr>
          <p:nvPr>
            <p:ph type="title"/>
          </p:nvPr>
        </p:nvSpPr>
        <p:spPr/>
        <p:txBody>
          <a:bodyPr>
            <a:normAutofit/>
          </a:bodyPr>
          <a:lstStyle/>
          <a:p>
            <a:r>
              <a:rPr lang="ja-JP" altLang="en-US" dirty="0" smtClean="0"/>
              <a:t>標本から母集団の平均を推定する場合</a:t>
            </a:r>
            <a:endParaRPr lang="ja-JP" altLang="en-US" dirty="0"/>
          </a:p>
        </p:txBody>
      </p:sp>
      <p:sp>
        <p:nvSpPr>
          <p:cNvPr id="628745" name="Text Box 9"/>
          <p:cNvSpPr txBox="1">
            <a:spLocks noChangeArrowheads="1"/>
          </p:cNvSpPr>
          <p:nvPr/>
        </p:nvSpPr>
        <p:spPr bwMode="auto">
          <a:xfrm>
            <a:off x="179512" y="1484784"/>
            <a:ext cx="7967246" cy="3970318"/>
          </a:xfrm>
          <a:prstGeom prst="rect">
            <a:avLst/>
          </a:prstGeom>
          <a:noFill/>
          <a:ln w="38100">
            <a:noFill/>
            <a:miter lim="800000"/>
            <a:headEnd/>
            <a:tailEnd/>
          </a:ln>
          <a:effectLst/>
        </p:spPr>
        <p:txBody>
          <a:bodyPr wrap="none">
            <a:spAutoFit/>
          </a:bodyPr>
          <a:lstStyle/>
          <a:p>
            <a:pPr>
              <a:lnSpc>
                <a:spcPct val="150000"/>
              </a:lnSpc>
            </a:pPr>
            <a:r>
              <a:rPr lang="ja-JP" altLang="en-US" dirty="0" smtClean="0"/>
              <a:t>標本から母集団の平均を推定する場合，</a:t>
            </a:r>
            <a:endParaRPr lang="en-US" altLang="ja-JP" dirty="0" smtClean="0"/>
          </a:p>
          <a:p>
            <a:pPr>
              <a:lnSpc>
                <a:spcPct val="150000"/>
              </a:lnSpc>
            </a:pPr>
            <a:r>
              <a:rPr lang="ja-JP" altLang="en-US" dirty="0" smtClean="0"/>
              <a:t>①　標本の数を多くするほど，</a:t>
            </a:r>
            <a:endParaRPr lang="en-US" altLang="ja-JP" dirty="0" smtClean="0"/>
          </a:p>
          <a:p>
            <a:pPr>
              <a:lnSpc>
                <a:spcPct val="150000"/>
              </a:lnSpc>
            </a:pPr>
            <a:r>
              <a:rPr lang="ja-JP" altLang="en-US" dirty="0"/>
              <a:t>　</a:t>
            </a:r>
            <a:r>
              <a:rPr lang="ja-JP" altLang="en-US" dirty="0" smtClean="0"/>
              <a:t>母集団の平均を推定する精度は</a:t>
            </a:r>
            <a:endParaRPr lang="en-US" altLang="ja-JP" dirty="0" smtClean="0"/>
          </a:p>
          <a:p>
            <a:pPr>
              <a:lnSpc>
                <a:spcPct val="150000"/>
              </a:lnSpc>
            </a:pPr>
            <a:r>
              <a:rPr lang="ja-JP" altLang="en-US" dirty="0" smtClean="0"/>
              <a:t>　　（　高くなる　・　変わらない　・　低くなる）</a:t>
            </a:r>
            <a:endParaRPr lang="en-US" altLang="ja-JP" dirty="0"/>
          </a:p>
          <a:p>
            <a:pPr>
              <a:lnSpc>
                <a:spcPct val="150000"/>
              </a:lnSpc>
            </a:pPr>
            <a:r>
              <a:rPr lang="ja-JP" altLang="en-US" dirty="0" smtClean="0"/>
              <a:t>②</a:t>
            </a:r>
            <a:r>
              <a:rPr lang="ja-JP" altLang="en-US" dirty="0"/>
              <a:t>　標本の数が同じであれば</a:t>
            </a:r>
            <a:r>
              <a:rPr lang="ja-JP" altLang="en-US" dirty="0" smtClean="0"/>
              <a:t>，母集団の分散が大きいほど，</a:t>
            </a:r>
            <a:endParaRPr lang="en-US" altLang="ja-JP" dirty="0" smtClean="0"/>
          </a:p>
          <a:p>
            <a:pPr>
              <a:lnSpc>
                <a:spcPct val="150000"/>
              </a:lnSpc>
            </a:pPr>
            <a:r>
              <a:rPr lang="ja-JP" altLang="en-US" dirty="0"/>
              <a:t>　母集団の平均を推定する精度は</a:t>
            </a:r>
            <a:endParaRPr lang="en-US" altLang="ja-JP" dirty="0"/>
          </a:p>
          <a:p>
            <a:pPr>
              <a:lnSpc>
                <a:spcPct val="150000"/>
              </a:lnSpc>
            </a:pPr>
            <a:r>
              <a:rPr lang="ja-JP" altLang="en-US" dirty="0"/>
              <a:t>　　（　高くなる　・　変わらない　・　低くなる）</a:t>
            </a:r>
            <a:endParaRPr lang="en-US" altLang="ja-JP" dirty="0"/>
          </a:p>
        </p:txBody>
      </p:sp>
      <p:sp>
        <p:nvSpPr>
          <p:cNvPr id="2" name="テキスト ボックス 1"/>
          <p:cNvSpPr txBox="1"/>
          <p:nvPr/>
        </p:nvSpPr>
        <p:spPr>
          <a:xfrm>
            <a:off x="1187624" y="5859759"/>
            <a:ext cx="6122189" cy="461665"/>
          </a:xfrm>
          <a:prstGeom prst="rect">
            <a:avLst/>
          </a:prstGeom>
          <a:noFill/>
        </p:spPr>
        <p:txBody>
          <a:bodyPr wrap="none" rtlCol="0">
            <a:spAutoFit/>
          </a:bodyPr>
          <a:lstStyle/>
          <a:p>
            <a:r>
              <a:rPr kumimoji="1" lang="ja-JP" altLang="en-US" dirty="0" smtClean="0"/>
              <a:t>では推定精度を定量的に評価できないのか？</a:t>
            </a:r>
            <a:endParaRPr kumimoji="1" lang="ja-JP" altLang="en-US" dirty="0"/>
          </a:p>
        </p:txBody>
      </p:sp>
      <p:sp>
        <p:nvSpPr>
          <p:cNvPr id="3" name="円/楕円 2"/>
          <p:cNvSpPr/>
          <p:nvPr/>
        </p:nvSpPr>
        <p:spPr>
          <a:xfrm>
            <a:off x="611560" y="3212976"/>
            <a:ext cx="1800200" cy="504056"/>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092738" y="4797152"/>
            <a:ext cx="1800200" cy="504056"/>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831181868"/>
      </p:ext>
    </p:extLst>
  </p:cSld>
  <p:clrMapOvr>
    <a:masterClrMapping/>
  </p:clrMapOvr>
  <mc:AlternateContent xmlns:mc="http://schemas.openxmlformats.org/markup-compatibility/2006" xmlns:p14="http://schemas.microsoft.com/office/powerpoint/2010/main">
    <mc:Choice Requires="p14">
      <p:transition spd="slow" p14:dur="2000" advTm="58148"/>
    </mc:Choice>
    <mc:Fallback xmlns="">
      <p:transition spd="slow" advTm="58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3" grpId="0" animBg="1"/>
      <p:bldP spid="6" grpId="0" animBg="1"/>
    </p:bldLst>
  </p:timing>
  <p:extLst>
    <p:ext uri="{3A86A75C-4F4B-4683-9AE1-C65F6400EC91}">
      <p14:laserTraceLst xmlns:p14="http://schemas.microsoft.com/office/powerpoint/2010/main">
        <p14:tracePtLst>
          <p14:tracePt t="3054" x="2413000" y="5314950"/>
          <p14:tracePt t="3070" x="2413000" y="5308600"/>
          <p14:tracePt t="3085" x="2406650" y="5302250"/>
          <p14:tracePt t="3093" x="2406650" y="5289550"/>
          <p14:tracePt t="3093" x="2400300" y="5270500"/>
          <p14:tracePt t="3111" x="2400300" y="5245100"/>
          <p14:tracePt t="3111" x="2400300" y="5219700"/>
          <p14:tracePt t="3111" x="2406650" y="5187950"/>
          <p14:tracePt t="3130" x="2413000" y="5149850"/>
          <p14:tracePt t="3143" x="2419350" y="5118100"/>
          <p14:tracePt t="3143" x="2438400" y="5022850"/>
          <p14:tracePt t="3161" x="2444750" y="4965700"/>
          <p14:tracePt t="3161" x="2444750" y="4908550"/>
          <p14:tracePt t="3178" x="2444750" y="4845050"/>
          <p14:tracePt t="3178" x="2444750" y="4768850"/>
          <p14:tracePt t="3195" x="2444750" y="4692650"/>
          <p14:tracePt t="3195" x="2438400" y="4603750"/>
          <p14:tracePt t="3211" x="2432050" y="4521200"/>
          <p14:tracePt t="3211" x="2419350" y="4343400"/>
          <p14:tracePt t="3227" x="2413000" y="4254500"/>
          <p14:tracePt t="3227" x="2406650" y="4159250"/>
          <p14:tracePt t="3457" x="2190750" y="2146300"/>
          <p14:tracePt t="3481" x="2184400" y="2133600"/>
          <p14:tracePt t="3497" x="2184400" y="2127250"/>
          <p14:tracePt t="3505" x="2178050" y="2120900"/>
          <p14:tracePt t="3510" x="2178050" y="2108200"/>
          <p14:tracePt t="3510" x="2171700" y="2101850"/>
          <p14:tracePt t="3528" x="2171700" y="2095500"/>
          <p14:tracePt t="3528" x="2165350" y="2089150"/>
          <p14:tracePt t="3545" x="2159000" y="2082800"/>
          <p14:tracePt t="3545" x="2159000" y="2076450"/>
          <p14:tracePt t="3562" x="2152650" y="2070100"/>
          <p14:tracePt t="3562" x="2146300" y="2051050"/>
          <p14:tracePt t="3578" x="2146300" y="2044700"/>
          <p14:tracePt t="3578" x="2139950" y="2038350"/>
          <p14:tracePt t="3594" x="2139950" y="2032000"/>
          <p14:tracePt t="3594" x="2139950" y="2025650"/>
          <p14:tracePt t="3611" x="2139950" y="2019300"/>
          <p14:tracePt t="3611" x="2139950" y="2012950"/>
          <p14:tracePt t="3628" x="2139950" y="2006600"/>
          <p14:tracePt t="3644" x="2133600" y="2000250"/>
          <p14:tracePt t="3660" x="2133600" y="1993900"/>
          <p14:tracePt t="3677" x="2127250" y="1987550"/>
          <p14:tracePt t="3694" x="2114550" y="1987550"/>
          <p14:tracePt t="3694" x="2108200" y="1987550"/>
          <p14:tracePt t="3712" x="2101850" y="1987550"/>
          <p14:tracePt t="3712" x="2089150" y="1993900"/>
          <p14:tracePt t="3729" x="2082800" y="1993900"/>
          <p14:tracePt t="3729" x="2063750" y="2000250"/>
          <p14:tracePt t="3745" x="2051050" y="2006600"/>
          <p14:tracePt t="3745" x="2038350" y="2012950"/>
          <p14:tracePt t="3762" x="2025650" y="2012950"/>
          <p14:tracePt t="3762" x="2012950" y="2019300"/>
          <p14:tracePt t="3762" x="2000250" y="2025650"/>
          <p14:tracePt t="3781" x="1987550" y="2032000"/>
          <p14:tracePt t="3794" x="1981200" y="2032000"/>
          <p14:tracePt t="3794" x="1968500" y="2044700"/>
          <p14:tracePt t="3812" x="1962150" y="2044700"/>
          <p14:tracePt t="3828" x="1955800" y="2051050"/>
          <p14:tracePt t="3844" x="1962150" y="2057400"/>
          <p14:tracePt t="3861" x="1968500" y="2057400"/>
          <p14:tracePt t="3861" x="1981200" y="2044700"/>
          <p14:tracePt t="3879" x="2209800" y="1987550"/>
          <p14:tracePt t="3962" x="2241550" y="1987550"/>
          <p14:tracePt t="3968" x="2279650" y="1987550"/>
          <p14:tracePt t="3978" x="2406650" y="1993900"/>
          <p14:tracePt t="3997" x="2495550" y="1993900"/>
          <p14:tracePt t="4012" x="2597150" y="1987550"/>
          <p14:tracePt t="4029" x="2705100" y="1987550"/>
          <p14:tracePt t="4045" x="2819400" y="1981200"/>
          <p14:tracePt t="4062" x="2940050" y="1974850"/>
          <p14:tracePt t="4062" x="2997200" y="1968500"/>
          <p14:tracePt t="4081" x="3111500" y="1962150"/>
          <p14:tracePt t="4096" x="3232150" y="1962150"/>
          <p14:tracePt t="4112" x="3359150" y="1968500"/>
          <p14:tracePt t="4129" x="3486150" y="1968500"/>
          <p14:tracePt t="4146" x="3606800" y="1974850"/>
          <p14:tracePt t="4146" x="3670300" y="1974850"/>
          <p14:tracePt t="4165" x="3797300" y="1968500"/>
          <p14:tracePt t="4180" x="3917950" y="1968500"/>
          <p14:tracePt t="4197" x="4038600" y="1962150"/>
          <p14:tracePt t="4213" x="4210050" y="1962150"/>
          <p14:tracePt t="4230" x="4318000" y="1968500"/>
          <p14:tracePt t="4247" x="4413250" y="1974850"/>
          <p14:tracePt t="4264" x="4508500" y="1981200"/>
          <p14:tracePt t="4281" x="4641850" y="1987550"/>
          <p14:tracePt t="4302" x="4718050" y="1981200"/>
          <p14:tracePt t="4318" x="4787900" y="1974850"/>
          <p14:tracePt t="4334" x="4940300" y="1962150"/>
          <p14:tracePt t="4376" x="4953000" y="1962150"/>
          <p14:tracePt t="4381" x="4984750" y="1962150"/>
          <p14:tracePt t="4398" x="5010150" y="1955800"/>
          <p14:tracePt t="4415" x="5029200" y="1955800"/>
          <p14:tracePt t="4415" x="5035550" y="1949450"/>
          <p14:tracePt t="4433" x="5048250" y="1949450"/>
          <p14:tracePt t="4449" x="5054600" y="1943100"/>
          <p14:tracePt t="4465" x="5054600" y="1936750"/>
          <p14:tracePt t="4485" x="5060950" y="1936750"/>
          <p14:tracePt t="4524" x="5067300" y="1936750"/>
          <p14:tracePt t="4545" x="5073650" y="1936750"/>
          <p14:tracePt t="4569" x="5080000" y="1943100"/>
          <p14:tracePt t="4589" x="5086350" y="1943100"/>
          <p14:tracePt t="4613" x="5092700" y="1949450"/>
          <p14:tracePt t="4645" x="5092700" y="1955800"/>
          <p14:tracePt t="4680" x="5086350" y="1955800"/>
          <p14:tracePt t="4709" x="5080000" y="1955800"/>
          <p14:tracePt t="4725" x="5073650" y="1962150"/>
          <p14:tracePt t="4741" x="5067300" y="1962150"/>
          <p14:tracePt t="4750" x="5060950" y="1962150"/>
          <p14:tracePt t="4765" x="5048250" y="1962150"/>
          <p14:tracePt t="4782" x="5041900" y="1968500"/>
          <p14:tracePt t="4798" x="5035550" y="1968500"/>
          <p14:tracePt t="4815" x="5022850" y="1974850"/>
          <p14:tracePt t="4832" x="5016500" y="1974850"/>
          <p14:tracePt t="4861" x="5016500" y="1981200"/>
          <p14:tracePt t="4897" x="5016500" y="1987550"/>
          <p14:tracePt t="4937" x="5016500" y="1993900"/>
          <p14:tracePt t="4964" x="5022850" y="1993900"/>
          <p14:tracePt t="5025" x="5029200" y="1993900"/>
          <p14:tracePt t="5057" x="5035550" y="2000250"/>
          <p14:tracePt t="5085" x="5041900" y="1993900"/>
          <p14:tracePt t="5170" x="5041900" y="2000250"/>
          <p14:tracePt t="5248" x="5041900" y="2006600"/>
          <p14:tracePt t="5273" x="5029200" y="2006600"/>
          <p14:tracePt t="5297" x="5022850" y="2012950"/>
          <p14:tracePt t="5305" x="5010150" y="2012950"/>
          <p14:tracePt t="5305" x="4997450" y="2012950"/>
          <p14:tracePt t="5319" x="4978400" y="2012950"/>
          <p14:tracePt t="5319" x="4959350" y="2019300"/>
          <p14:tracePt t="5335" x="4933950" y="2019300"/>
          <p14:tracePt t="5335" x="4902200" y="2019300"/>
          <p14:tracePt t="5351" x="4864100" y="2025650"/>
          <p14:tracePt t="5351" x="4826000" y="2025650"/>
          <p14:tracePt t="5351" x="4781550" y="2032000"/>
          <p14:tracePt t="5371" x="4730750" y="2038350"/>
          <p14:tracePt t="5371" x="4679950" y="2044700"/>
          <p14:tracePt t="5385" x="4622800" y="2051050"/>
          <p14:tracePt t="5385" x="4565650" y="2063750"/>
          <p14:tracePt t="5401" x="4502150" y="2070100"/>
          <p14:tracePt t="5401" x="4432300" y="2082800"/>
          <p14:tracePt t="5419" x="4362450" y="2095500"/>
          <p14:tracePt t="5419" x="4292600" y="2108200"/>
          <p14:tracePt t="5419" x="4216400" y="2114550"/>
          <p14:tracePt t="5437" x="4133850" y="2127250"/>
          <p14:tracePt t="5450" x="4051300" y="2139950"/>
          <p14:tracePt t="5450" x="3962400" y="2152650"/>
          <p14:tracePt t="5471" x="3784600" y="2178050"/>
          <p14:tracePt t="5471" x="3683000" y="2190750"/>
          <p14:tracePt t="5486" x="3587750" y="2203450"/>
          <p14:tracePt t="5486" x="3486150" y="2216150"/>
          <p14:tracePt t="5502" x="3384550" y="2235200"/>
          <p14:tracePt t="5502" x="3282950" y="2247900"/>
          <p14:tracePt t="5519" x="3175000" y="2266950"/>
          <p14:tracePt t="5519" x="3067050" y="2279650"/>
          <p14:tracePt t="5519" x="2965450" y="2298700"/>
          <p14:tracePt t="5538" x="2857500" y="2317750"/>
          <p14:tracePt t="5538" x="2755900" y="2330450"/>
          <p14:tracePt t="5552" x="2654300" y="2349500"/>
          <p14:tracePt t="5552" x="2552700" y="2368550"/>
          <p14:tracePt t="5569" x="2451100" y="2387600"/>
          <p14:tracePt t="5569" x="2355850" y="2406650"/>
          <p14:tracePt t="5585" x="2260600" y="2419350"/>
          <p14:tracePt t="5585" x="2171700" y="2438400"/>
          <p14:tracePt t="5602" x="2082800" y="2451100"/>
          <p14:tracePt t="5602" x="1917700" y="2482850"/>
          <p14:tracePt t="5619" x="1835150" y="2495550"/>
          <p14:tracePt t="5619" x="1752600" y="2508250"/>
          <p14:tracePt t="5636" x="1682750" y="2520950"/>
          <p14:tracePt t="5636" x="1606550" y="2527300"/>
          <p14:tracePt t="5653" x="1543050" y="2540000"/>
          <p14:tracePt t="5653" x="1422400" y="2559050"/>
          <p14:tracePt t="5671" x="1365250" y="2565400"/>
          <p14:tracePt t="5671" x="1314450" y="2578100"/>
          <p14:tracePt t="5687" x="1270000" y="2584450"/>
          <p14:tracePt t="5687" x="1231900" y="2590800"/>
          <p14:tracePt t="5703" x="1200150" y="2590800"/>
          <p14:tracePt t="5703" x="1168400" y="2597150"/>
          <p14:tracePt t="5720" x="1136650" y="2597150"/>
          <p14:tracePt t="5720" x="1085850" y="2597150"/>
          <p14:tracePt t="5739" x="1066800" y="2603500"/>
          <p14:tracePt t="5739" x="1047750" y="2603500"/>
          <p14:tracePt t="5753" x="1035050" y="2603500"/>
          <p14:tracePt t="5753" x="1022350" y="2603500"/>
          <p14:tracePt t="5769" x="1009650" y="2603500"/>
          <p14:tracePt t="5769" x="996950" y="2603500"/>
          <p14:tracePt t="5786" x="990600" y="2603500"/>
          <p14:tracePt t="5786" x="984250" y="2603500"/>
          <p14:tracePt t="5803" x="977900" y="2603500"/>
          <p14:tracePt t="5818" x="977900" y="2609850"/>
          <p14:tracePt t="5835" x="977900" y="2622550"/>
          <p14:tracePt t="5835" x="984250" y="2628900"/>
          <p14:tracePt t="5854" x="1206500" y="2571750"/>
          <p14:tracePt t="5951" x="1238250" y="2571750"/>
          <p14:tracePt t="5957" x="1308100" y="2565400"/>
          <p14:tracePt t="5969" x="1390650" y="2565400"/>
          <p14:tracePt t="5986" x="1479550" y="2559050"/>
          <p14:tracePt t="6002" x="1574800" y="2559050"/>
          <p14:tracePt t="6019" x="1739900" y="2559050"/>
          <p14:tracePt t="6037" x="1854200" y="2552700"/>
          <p14:tracePt t="6053" x="1968500" y="2546350"/>
          <p14:tracePt t="6070" x="2076450" y="2540000"/>
          <p14:tracePt t="6086" x="2178050" y="2533650"/>
          <p14:tracePt t="6103" x="2273300" y="2533650"/>
          <p14:tracePt t="6103" x="2311400" y="2533650"/>
          <p14:tracePt t="6121" x="2387600" y="2533650"/>
          <p14:tracePt t="6137" x="2451100" y="2527300"/>
          <p14:tracePt t="6153" x="2501900" y="2527300"/>
          <p14:tracePt t="6170" x="2533650" y="2520950"/>
          <p14:tracePt t="6187" x="2559050" y="2520950"/>
          <p14:tracePt t="6187" x="2565400" y="2514600"/>
          <p14:tracePt t="6205" x="2565400" y="2508250"/>
          <p14:tracePt t="6225" x="2559050" y="2508250"/>
          <p14:tracePt t="6236" x="2540000" y="2508250"/>
          <p14:tracePt t="6253" x="2489200" y="2508250"/>
          <p14:tracePt t="6270" x="2438400" y="2508250"/>
          <p14:tracePt t="6287" x="2387600" y="2508250"/>
          <p14:tracePt t="6303" x="2324100" y="2501900"/>
          <p14:tracePt t="6320" x="2222500" y="2495550"/>
          <p14:tracePt t="6337" x="2159000" y="2476500"/>
          <p14:tracePt t="6354" x="2095500" y="2451100"/>
          <p14:tracePt t="6370" x="2038350" y="2419350"/>
          <p14:tracePt t="6370" x="2012950" y="2400300"/>
          <p14:tracePt t="6390" x="1974850" y="2362200"/>
          <p14:tracePt t="6405" x="1949450" y="2324100"/>
          <p14:tracePt t="6421" x="1943100" y="2286000"/>
          <p14:tracePt t="6437" x="1955800" y="2241550"/>
          <p14:tracePt t="6454" x="1981200" y="2190750"/>
          <p14:tracePt t="6471" x="2025650" y="2146300"/>
          <p14:tracePt t="6471" x="2051050" y="2120900"/>
          <p14:tracePt t="6490" x="2120900" y="2076450"/>
          <p14:tracePt t="6505" x="2203450" y="2038350"/>
          <p14:tracePt t="6521" x="2298700" y="2006600"/>
          <p14:tracePt t="6538" x="2413000" y="1981200"/>
          <p14:tracePt t="6554" x="2597150" y="1943100"/>
          <p14:tracePt t="6571" x="2736850" y="1924050"/>
          <p14:tracePt t="6588" x="2876550" y="1911350"/>
          <p14:tracePt t="6604" x="3022600" y="1905000"/>
          <p14:tracePt t="6621" x="3251200" y="1898650"/>
          <p14:tracePt t="6638" x="3409950" y="1898650"/>
          <p14:tracePt t="6655" x="3562350" y="1905000"/>
          <p14:tracePt t="6673" x="3778250" y="1924050"/>
          <p14:tracePt t="6689" x="3911600" y="1936750"/>
          <p14:tracePt t="6705" x="4038600" y="1955800"/>
          <p14:tracePt t="6722" x="4152900" y="1974850"/>
          <p14:tracePt t="6738" x="4248150" y="2000250"/>
          <p14:tracePt t="6755" x="4362450" y="2038350"/>
          <p14:tracePt t="6773" x="4419600" y="2070100"/>
          <p14:tracePt t="6790" x="4464050" y="2108200"/>
          <p14:tracePt t="6805" x="4489450" y="2139950"/>
          <p14:tracePt t="6822" x="4495800" y="2178050"/>
          <p14:tracePt t="6822" x="4495800" y="2190750"/>
          <p14:tracePt t="6842" x="4489450" y="2209800"/>
          <p14:tracePt t="6855" x="4445000" y="2254250"/>
          <p14:tracePt t="6874" x="4400550" y="2273300"/>
          <p14:tracePt t="6874" x="4375150" y="2286000"/>
          <p14:tracePt t="6895" x="4343400" y="2298700"/>
          <p14:tracePt t="6906" x="4273550" y="2317750"/>
          <p14:tracePt t="6906" x="4197350" y="2336800"/>
          <p14:tracePt t="6929" x="4152900" y="2349500"/>
          <p14:tracePt t="6940" x="4057650" y="2368550"/>
          <p14:tracePt t="6940" x="4006850" y="2381250"/>
          <p14:tracePt t="6961" x="3949700" y="2400300"/>
          <p14:tracePt t="6972" x="3778250" y="2438400"/>
          <p14:tracePt t="6989" x="3657600" y="2463800"/>
          <p14:tracePt t="7006" x="3530600" y="2495550"/>
          <p14:tracePt t="7023" x="3403600" y="2520950"/>
          <p14:tracePt t="7040" x="3225800" y="2552700"/>
          <p14:tracePt t="7058" x="3105150" y="2571750"/>
          <p14:tracePt t="7073" x="2997200" y="2597150"/>
          <p14:tracePt t="7089" x="2895600" y="2616200"/>
          <p14:tracePt t="7106" x="2800350" y="2628900"/>
          <p14:tracePt t="7123" x="2717800" y="2647950"/>
          <p14:tracePt t="7123" x="2679700" y="2654300"/>
          <p14:tracePt t="7142" x="2616200" y="2660650"/>
          <p14:tracePt t="7157" x="2565400" y="2673350"/>
          <p14:tracePt t="7174" x="2533650" y="2679700"/>
          <p14:tracePt t="7190" x="2508250" y="2686050"/>
          <p14:tracePt t="7207" x="2489200" y="2692400"/>
          <p14:tracePt t="7207" x="2482850" y="2692400"/>
          <p14:tracePt t="7225" x="2482850" y="2698750"/>
          <p14:tracePt t="7284" x="2489200" y="2698750"/>
          <p14:tracePt t="7297" x="2495550" y="2698750"/>
          <p14:tracePt t="7313" x="2501900" y="2698750"/>
          <p14:tracePt t="7329" x="2501900" y="2692400"/>
          <p14:tracePt t="7409" x="2495550" y="2692400"/>
          <p14:tracePt t="7448" x="2495550" y="2686050"/>
          <p14:tracePt t="7477" x="2495550" y="2679700"/>
          <p14:tracePt t="7501" x="2501900" y="2679700"/>
          <p14:tracePt t="7517" x="2514600" y="2679700"/>
          <p14:tracePt t="7529" x="2527300" y="2679700"/>
          <p14:tracePt t="7553" x="2527300" y="2686050"/>
          <p14:tracePt t="7569" x="2520950" y="2692400"/>
          <p14:tracePt t="7577" x="2514600" y="2698750"/>
          <p14:tracePt t="7577" x="2508250" y="2705100"/>
          <p14:tracePt t="7592" x="2495550" y="2711450"/>
          <p14:tracePt t="7592" x="2482850" y="2724150"/>
          <p14:tracePt t="7609" x="2470150" y="2730500"/>
          <p14:tracePt t="7609" x="2451100" y="2743200"/>
          <p14:tracePt t="7626" x="2432050" y="2755900"/>
          <p14:tracePt t="7626" x="2406650" y="2768600"/>
          <p14:tracePt t="7642" x="2387600" y="2781300"/>
          <p14:tracePt t="7642" x="2336800" y="2806700"/>
          <p14:tracePt t="7659" x="2311400" y="2819400"/>
          <p14:tracePt t="7659" x="2286000" y="2832100"/>
          <p14:tracePt t="7677" x="2254250" y="2844800"/>
          <p14:tracePt t="7677" x="2228850" y="2857500"/>
          <p14:tracePt t="7693" x="2203450" y="2870200"/>
          <p14:tracePt t="7693" x="2139950" y="2895600"/>
          <p14:tracePt t="7709" x="2108200" y="2908300"/>
          <p14:tracePt t="7709" x="2076450" y="2921000"/>
          <p14:tracePt t="7726" x="2044700" y="2933700"/>
          <p14:tracePt t="7726" x="2012950" y="2946400"/>
          <p14:tracePt t="7743" x="1974850" y="2959100"/>
          <p14:tracePt t="7743" x="1943100" y="2971800"/>
          <p14:tracePt t="7759" x="1905000" y="2984500"/>
          <p14:tracePt t="7759" x="1866900" y="2997200"/>
          <p14:tracePt t="7759" x="1822450" y="3009900"/>
          <p14:tracePt t="7778" x="1784350" y="3022600"/>
          <p14:tracePt t="7778" x="1746250" y="3028950"/>
          <p14:tracePt t="7793" x="1701800" y="3041650"/>
          <p14:tracePt t="7793" x="1657350" y="3048000"/>
          <p14:tracePt t="7810" x="1612900" y="3054350"/>
          <p14:tracePt t="7810" x="1568450" y="3060700"/>
          <p14:tracePt t="7826" x="1517650" y="3067050"/>
          <p14:tracePt t="7826" x="1473200" y="3073400"/>
          <p14:tracePt t="7843" x="1428750" y="3073400"/>
          <p14:tracePt t="7843" x="1377950" y="3073400"/>
          <p14:tracePt t="7843" x="1333500" y="3079750"/>
          <p14:tracePt t="7862" x="1289050" y="3079750"/>
          <p14:tracePt t="7875" x="1244600" y="3079750"/>
          <p14:tracePt t="7875" x="1168400" y="3079750"/>
          <p14:tracePt t="7893" x="1123950" y="3079750"/>
          <p14:tracePt t="7893" x="1085850" y="3079750"/>
          <p14:tracePt t="7910" x="1054100" y="3079750"/>
          <p14:tracePt t="7910" x="1016000" y="3079750"/>
          <p14:tracePt t="7927" x="977900" y="3079750"/>
          <p14:tracePt t="7927" x="946150" y="3079750"/>
          <p14:tracePt t="7927" x="914400" y="3079750"/>
          <p14:tracePt t="7946" x="882650" y="3079750"/>
          <p14:tracePt t="7946" x="850900" y="3079750"/>
          <p14:tracePt t="7960" x="819150" y="3079750"/>
          <p14:tracePt t="7960" x="793750" y="3079750"/>
          <p14:tracePt t="7977" x="768350" y="3079750"/>
          <p14:tracePt t="7977" x="742950" y="3073400"/>
          <p14:tracePt t="7993" x="723900" y="3073400"/>
          <p14:tracePt t="7993" x="679450" y="3073400"/>
          <p14:tracePt t="8010" x="660400" y="3073400"/>
          <p14:tracePt t="8010" x="641350" y="3073400"/>
          <p14:tracePt t="8027" x="622300" y="3073400"/>
          <p14:tracePt t="8027" x="609600" y="3073400"/>
          <p14:tracePt t="8044" x="590550" y="3073400"/>
          <p14:tracePt t="8044" x="577850" y="3073400"/>
          <p14:tracePt t="8060" x="565150" y="3073400"/>
          <p14:tracePt t="8060" x="539750" y="3073400"/>
          <p14:tracePt t="8077" x="533400" y="3073400"/>
          <p14:tracePt t="8077" x="527050" y="3073400"/>
          <p14:tracePt t="8093" x="520700" y="3073400"/>
          <p14:tracePt t="8109" x="508000" y="3067050"/>
          <p14:tracePt t="8126" x="501650" y="3067050"/>
          <p14:tracePt t="8161" x="495300" y="3060700"/>
          <p14:tracePt t="8189" x="488950" y="3060700"/>
          <p14:tracePt t="8245" x="488950" y="3054350"/>
          <p14:tracePt t="8281" x="482600" y="3054350"/>
          <p14:tracePt t="8349" x="488950" y="3054350"/>
          <p14:tracePt t="8377" x="495300" y="3048000"/>
          <p14:tracePt t="8408" x="508000" y="3041650"/>
          <p14:tracePt t="8425" x="679450" y="3016250"/>
          <p14:tracePt t="8522" x="704850" y="3022600"/>
          <p14:tracePt t="8529" x="755650" y="3022600"/>
          <p14:tracePt t="8545" x="812800" y="3028950"/>
          <p14:tracePt t="8561" x="876300" y="3035300"/>
          <p14:tracePt t="8578" x="946150" y="3041650"/>
          <p14:tracePt t="8594" x="1054100" y="3048000"/>
          <p14:tracePt t="8611" x="1136650" y="3060700"/>
          <p14:tracePt t="8628" x="1219200" y="3067050"/>
          <p14:tracePt t="8644" x="1308100" y="3079750"/>
          <p14:tracePt t="8661" x="1454150" y="3086100"/>
          <p14:tracePt t="8679" x="1549400" y="3092450"/>
          <p14:tracePt t="8695" x="1651000" y="3092450"/>
          <p14:tracePt t="8711" x="1809750" y="3092450"/>
          <p14:tracePt t="8729" x="1911350" y="3092450"/>
          <p14:tracePt t="8745" x="2012950" y="3086100"/>
          <p14:tracePt t="8762" x="2114550" y="3086100"/>
          <p14:tracePt t="8778" x="2209800" y="3086100"/>
          <p14:tracePt t="8795" x="2349500" y="3079750"/>
          <p14:tracePt t="8813" x="2438400" y="3079750"/>
          <p14:tracePt t="8830" x="2520950" y="3079750"/>
          <p14:tracePt t="8845" x="2603500" y="3073400"/>
          <p14:tracePt t="8862" x="2686050" y="3073400"/>
          <p14:tracePt t="8879" x="2755900" y="3067050"/>
          <p14:tracePt t="8879" x="2794000" y="3060700"/>
          <p14:tracePt t="8897" x="2857500" y="3060700"/>
          <p14:tracePt t="8912" x="2914650" y="3054350"/>
          <p14:tracePt t="8929" x="2965450" y="3048000"/>
          <p14:tracePt t="8945" x="3009900" y="3041650"/>
          <p14:tracePt t="8963" x="3067050" y="3041650"/>
          <p14:tracePt t="8979" x="3098800" y="3041650"/>
          <p14:tracePt t="8996" x="3124200" y="3041650"/>
          <p14:tracePt t="9012" x="3155950" y="3035300"/>
          <p14:tracePt t="9029" x="3175000" y="3035300"/>
          <p14:tracePt t="9046" x="3194050" y="3035300"/>
          <p14:tracePt t="9062" x="3213100" y="3041650"/>
          <p14:tracePt t="9079" x="3251200" y="3041650"/>
          <p14:tracePt t="9097" x="3276600" y="3048000"/>
          <p14:tracePt t="9113" x="3308350" y="3054350"/>
          <p14:tracePt t="9129" x="3346450" y="3054350"/>
          <p14:tracePt t="9146" x="3378200" y="3060700"/>
          <p14:tracePt t="9163" x="3416300" y="3060700"/>
          <p14:tracePt t="9163" x="3441700" y="3060700"/>
          <p14:tracePt t="9182" x="3479800" y="3060700"/>
          <p14:tracePt t="9198" x="3530600" y="3067050"/>
          <p14:tracePt t="9213" x="3581400" y="3067050"/>
          <p14:tracePt t="9230" x="3638550" y="3067050"/>
          <p14:tracePt t="9247" x="3695700" y="3067050"/>
          <p14:tracePt t="9247" x="3721100" y="3067050"/>
          <p14:tracePt t="9266" x="3784600" y="3067050"/>
          <p14:tracePt t="9280" x="3841750" y="3067050"/>
          <p14:tracePt t="9297" x="3905250" y="3073400"/>
          <p14:tracePt t="9313" x="3994150" y="3073400"/>
          <p14:tracePt t="9330" x="4051300" y="3073400"/>
          <p14:tracePt t="9347" x="4108450" y="3067050"/>
          <p14:tracePt t="9363" x="4165600" y="3067050"/>
          <p14:tracePt t="9380" x="4241800" y="3060700"/>
          <p14:tracePt t="9397" x="4286250" y="3060700"/>
          <p14:tracePt t="9414" x="4324350" y="3060700"/>
          <p14:tracePt t="9430" x="4362450" y="3054350"/>
          <p14:tracePt t="9430" x="4375150" y="3054350"/>
          <p14:tracePt t="9450" x="4406900" y="3048000"/>
          <p14:tracePt t="9466" x="4432300" y="3041650"/>
          <p14:tracePt t="9481" x="4457700" y="3041650"/>
          <p14:tracePt t="9497" x="4470400" y="3041650"/>
          <p14:tracePt t="9514" x="4476750" y="3041650"/>
          <p14:tracePt t="9514" x="4483100" y="3041650"/>
          <p14:tracePt t="9534" x="4476750" y="3041650"/>
          <p14:tracePt t="9549" x="4464050" y="3041650"/>
          <p14:tracePt t="9549" x="4451350" y="3041650"/>
          <p14:tracePt t="9566" x="4438650" y="3041650"/>
          <p14:tracePt t="9566" x="4419600" y="3048000"/>
          <p14:tracePt t="9582" x="4400550" y="3048000"/>
          <p14:tracePt t="9582" x="4381500" y="3054350"/>
          <p14:tracePt t="9599" x="4362450" y="3060700"/>
          <p14:tracePt t="9599" x="4343400" y="3067050"/>
          <p14:tracePt t="9599" x="4330700" y="3073400"/>
          <p14:tracePt t="9618" x="4311650" y="3086100"/>
          <p14:tracePt t="9618" x="4292600" y="3092450"/>
          <p14:tracePt t="9632" x="4273550" y="3111500"/>
          <p14:tracePt t="9632" x="4260850" y="3124200"/>
          <p14:tracePt t="9649" x="4241800" y="3143250"/>
          <p14:tracePt t="9649" x="4222750" y="3162300"/>
          <p14:tracePt t="9666" x="4203700" y="3181350"/>
          <p14:tracePt t="9666" x="4184650" y="3206750"/>
          <p14:tracePt t="9666" x="4165600" y="3232150"/>
          <p14:tracePt t="9686" x="4146550" y="3257550"/>
          <p14:tracePt t="9686" x="4133850" y="3282950"/>
          <p14:tracePt t="9699" x="4121150" y="3308350"/>
          <p14:tracePt t="9699" x="4102100" y="3333750"/>
          <p14:tracePt t="9716" x="4089400" y="3365500"/>
          <p14:tracePt t="9716" x="4076700" y="3390900"/>
          <p14:tracePt t="9732" x="4057650" y="3416300"/>
          <p14:tracePt t="9732" x="4032250" y="3473450"/>
          <p14:tracePt t="9748" x="4019550" y="3505200"/>
          <p14:tracePt t="9748" x="4006850" y="3536950"/>
          <p14:tracePt t="9765" x="3987800" y="3568700"/>
          <p14:tracePt t="9765" x="3975100" y="3606800"/>
          <p14:tracePt t="9781" x="3962400" y="3638550"/>
          <p14:tracePt t="9781" x="3949700" y="3676650"/>
          <p14:tracePt t="9798" x="3937000" y="3714750"/>
          <p14:tracePt t="9798" x="3930650" y="3752850"/>
          <p14:tracePt t="9798" x="3917950" y="3790950"/>
          <p14:tracePt t="9818" x="3905250" y="3829050"/>
          <p14:tracePt t="9818" x="3892550" y="3867150"/>
          <p14:tracePt t="9832" x="3879850" y="3905250"/>
          <p14:tracePt t="9832" x="3867150" y="3943350"/>
          <p14:tracePt t="9849" x="3848100" y="3987800"/>
          <p14:tracePt t="9849" x="3829050" y="4032250"/>
          <p14:tracePt t="9865" x="3810000" y="4070350"/>
          <p14:tracePt t="9865" x="3784600" y="4121150"/>
          <p14:tracePt t="9865" x="3759200" y="4165600"/>
          <p14:tracePt t="9884" x="3733800" y="4210050"/>
          <p14:tracePt t="9897" x="3708400" y="4260850"/>
          <p14:tracePt t="9897" x="3651250" y="4356100"/>
          <p14:tracePt t="9918" x="3619500" y="4406900"/>
          <p14:tracePt t="9918" x="3581400" y="4464050"/>
          <p14:tracePt t="9932" x="3549650" y="4514850"/>
          <p14:tracePt t="9932" x="3511550" y="4572000"/>
          <p14:tracePt t="9948" x="3473450" y="4629150"/>
          <p14:tracePt t="9948" x="3429000" y="4686300"/>
          <p14:tracePt t="9966" x="3390900" y="4743450"/>
          <p14:tracePt t="9966" x="3346450" y="4800600"/>
          <p14:tracePt t="9966" x="3295650" y="4864100"/>
          <p14:tracePt t="9985" x="3251200" y="4921250"/>
          <p14:tracePt t="9985" x="3200400" y="4984750"/>
          <p14:tracePt t="9999" x="3149600" y="5041900"/>
          <p14:tracePt t="9999" x="3092450" y="5105400"/>
          <p14:tracePt t="10016" x="3035300" y="5162550"/>
          <p14:tracePt t="10016" x="2978150" y="5226050"/>
          <p14:tracePt t="10032" x="2921000" y="5283200"/>
          <p14:tracePt t="10032" x="2794000" y="5397500"/>
          <p14:tracePt t="10049" x="2730500" y="5461000"/>
          <p14:tracePt t="10049" x="2667000" y="5511800"/>
          <p14:tracePt t="10066" x="2603500" y="5568950"/>
          <p14:tracePt t="10066" x="2540000" y="5619750"/>
          <p14:tracePt t="10083" x="2482850" y="5670550"/>
          <p14:tracePt t="10083" x="2419350" y="5721350"/>
          <p14:tracePt t="10099" x="2362200" y="5765800"/>
          <p14:tracePt t="10099" x="2254250" y="5848350"/>
          <p14:tracePt t="10116" x="2197100" y="5886450"/>
          <p14:tracePt t="10116" x="2146300" y="5924550"/>
          <p14:tracePt t="10133" x="2095500" y="5956300"/>
          <p14:tracePt t="10133" x="2044700" y="5988050"/>
          <p14:tracePt t="10150" x="1993900" y="6013450"/>
          <p14:tracePt t="10150" x="1943100" y="6038850"/>
          <p14:tracePt t="10150" x="1892300" y="6070600"/>
          <p14:tracePt t="10169" x="1847850" y="6096000"/>
          <p14:tracePt t="10181" x="1803400" y="6115050"/>
          <p14:tracePt t="10181" x="1714500" y="6159500"/>
          <p14:tracePt t="10200" x="1670050" y="6178550"/>
          <p14:tracePt t="10200" x="1631950" y="6191250"/>
          <p14:tracePt t="10216" x="1593850" y="6210300"/>
          <p14:tracePt t="10216" x="1562100" y="6223000"/>
          <p14:tracePt t="10233" x="1524000" y="6235700"/>
          <p14:tracePt t="10233" x="1492250" y="6248400"/>
          <p14:tracePt t="10250" x="1460500" y="6267450"/>
          <p14:tracePt t="10250" x="1428750" y="6280150"/>
          <p14:tracePt t="10250" x="1403350" y="6292850"/>
          <p14:tracePt t="10269" x="1377950" y="6311900"/>
          <p14:tracePt t="10282" x="1352550" y="6330950"/>
          <p14:tracePt t="10282" x="1308100" y="6369050"/>
          <p14:tracePt t="10300" x="1270000" y="6400800"/>
          <p14:tracePt t="10315" x="1231900" y="6426200"/>
          <p14:tracePt t="10332" x="1200150" y="6451600"/>
          <p14:tracePt t="10349" x="1168400" y="6470650"/>
          <p14:tracePt t="12357" x="1136650" y="5956300"/>
          <p14:tracePt t="12364" x="1143000" y="5949950"/>
          <p14:tracePt t="12372" x="1149350" y="5943600"/>
          <p14:tracePt t="12372" x="1155700" y="5937250"/>
          <p14:tracePt t="12390" x="1162050" y="5930900"/>
          <p14:tracePt t="12390" x="1174750" y="5918200"/>
          <p14:tracePt t="12390" x="1181100" y="5905500"/>
          <p14:tracePt t="12409" x="1187450" y="5892800"/>
          <p14:tracePt t="12422" x="1193800" y="5886450"/>
          <p14:tracePt t="12422" x="1212850" y="5861050"/>
          <p14:tracePt t="12440" x="1225550" y="5842000"/>
          <p14:tracePt t="12440" x="1231900" y="5835650"/>
          <p14:tracePt t="12457" x="1238250" y="5822950"/>
          <p14:tracePt t="12457" x="1250950" y="5810250"/>
          <p14:tracePt t="12474" x="1257300" y="5797550"/>
          <p14:tracePt t="12474" x="1270000" y="5784850"/>
          <p14:tracePt t="12474" x="1276350" y="5772150"/>
          <p14:tracePt t="12492" x="1289050" y="5759450"/>
          <p14:tracePt t="12505" x="1301750" y="5746750"/>
          <p14:tracePt t="12505" x="1327150" y="5715000"/>
          <p14:tracePt t="12524" x="1339850" y="5702300"/>
          <p14:tracePt t="12524" x="1352550" y="5683250"/>
          <p14:tracePt t="12541" x="1365250" y="5657850"/>
          <p14:tracePt t="12541" x="1377950" y="5632450"/>
          <p14:tracePt t="12557" x="1390650" y="5607050"/>
          <p14:tracePt t="12557" x="1403350" y="5581650"/>
          <p14:tracePt t="12557" x="1416050" y="5549900"/>
          <p14:tracePt t="12576" x="1428750" y="5518150"/>
          <p14:tracePt t="12576" x="1441450" y="5486400"/>
          <p14:tracePt t="12590" x="1454150" y="5454650"/>
          <p14:tracePt t="12590" x="1466850" y="5422900"/>
          <p14:tracePt t="12607" x="1479550" y="5397500"/>
          <p14:tracePt t="12607" x="1492250" y="5365750"/>
          <p14:tracePt t="12624" x="1504950" y="5334000"/>
          <p14:tracePt t="12624" x="1517650" y="5302250"/>
          <p14:tracePt t="12641" x="1524000" y="5276850"/>
          <p14:tracePt t="12641" x="1549400" y="5213350"/>
          <p14:tracePt t="12657" x="1568450" y="5181600"/>
          <p14:tracePt t="12657" x="1581150" y="5143500"/>
          <p14:tracePt t="12676" x="1600200" y="5111750"/>
          <p14:tracePt t="12676" x="1619250" y="5073650"/>
          <p14:tracePt t="12691" x="1638300" y="5035550"/>
          <p14:tracePt t="12691" x="1676400" y="4953000"/>
          <p14:tracePt t="12708" x="1701800" y="4908550"/>
          <p14:tracePt t="12708" x="1720850" y="4857750"/>
          <p14:tracePt t="12725" x="1746250" y="4806950"/>
          <p14:tracePt t="12725" x="1765300" y="4756150"/>
          <p14:tracePt t="12741" x="1790700" y="4705350"/>
          <p14:tracePt t="12741" x="1809750" y="4648200"/>
          <p14:tracePt t="12757" x="1828800" y="4591050"/>
          <p14:tracePt t="12757" x="1841500" y="4533900"/>
          <p14:tracePt t="12757" x="1860550" y="4476750"/>
          <p14:tracePt t="12777" x="1866900" y="4419600"/>
          <p14:tracePt t="12790" x="1879600" y="4362450"/>
          <p14:tracePt t="12790" x="1898650" y="4260850"/>
          <p14:tracePt t="12808" x="1898650" y="4203700"/>
          <p14:tracePt t="12808" x="1905000" y="4159250"/>
          <p14:tracePt t="12824" x="1911350" y="4108450"/>
          <p14:tracePt t="12824" x="1917700" y="4064000"/>
          <p14:tracePt t="12841" x="1930400" y="4013200"/>
          <p14:tracePt t="12841" x="1936750" y="3962400"/>
          <p14:tracePt t="12841" x="1949450" y="3911600"/>
          <p14:tracePt t="12860" x="1962150" y="3854450"/>
          <p14:tracePt t="12874" x="1974850" y="3790950"/>
          <p14:tracePt t="12874" x="2000250" y="3657600"/>
          <p14:tracePt t="12892" x="2019300" y="3587750"/>
          <p14:tracePt t="12892" x="2032000" y="3517900"/>
          <p14:tracePt t="12908" x="2051050" y="3448050"/>
          <p14:tracePt t="12908" x="2070100" y="3384550"/>
          <p14:tracePt t="12926" x="2089150" y="3314700"/>
          <p14:tracePt t="12926" x="2114550" y="3257550"/>
          <p14:tracePt t="12942" x="2139950" y="3200400"/>
          <p14:tracePt t="12942" x="2184400" y="3092450"/>
          <p14:tracePt t="12959" x="2209800" y="3041650"/>
          <p14:tracePt t="12959" x="2235200" y="2997200"/>
          <p14:tracePt t="12975" x="2260600" y="2952750"/>
          <p14:tracePt t="12975" x="2279650" y="2914650"/>
          <p14:tracePt t="12992" x="2305050" y="2876550"/>
          <p14:tracePt t="12992" x="2343150" y="2813050"/>
          <p14:tracePt t="13009" x="2362200" y="2787650"/>
          <p14:tracePt t="13009" x="2374900" y="2768600"/>
          <p14:tracePt t="13026" x="2381250" y="2755900"/>
          <p14:tracePt t="13026" x="2387600" y="2743200"/>
          <p14:tracePt t="13042" x="2393950" y="2736850"/>
          <p14:tracePt t="13042" x="2387600" y="2730500"/>
          <p14:tracePt t="13059" x="2381250" y="2717800"/>
          <p14:tracePt t="13059" x="2368550" y="2705100"/>
          <p14:tracePt t="13077" x="2133600" y="2489200"/>
          <p14:tracePt t="13154" x="2108200" y="2470150"/>
          <p14:tracePt t="13160" x="2076450" y="2425700"/>
          <p14:tracePt t="13177" x="2063750" y="2355850"/>
          <p14:tracePt t="13192" x="2082800" y="2279650"/>
          <p14:tracePt t="13208" x="2127250" y="2197100"/>
          <p14:tracePt t="13225" x="2197100" y="2120900"/>
          <p14:tracePt t="13242" x="2330450" y="2032000"/>
          <p14:tracePt t="13258" x="2444750" y="1993900"/>
          <p14:tracePt t="13275" x="2571750" y="1968500"/>
          <p14:tracePt t="13292" x="2749550" y="1968500"/>
          <p14:tracePt t="13309" x="2844800" y="1993900"/>
          <p14:tracePt t="13325" x="2927350" y="2044700"/>
          <p14:tracePt t="13342" x="2990850" y="2108200"/>
          <p14:tracePt t="13359" x="3041650" y="2222500"/>
          <p14:tracePt t="13376" x="3041650" y="2305050"/>
          <p14:tracePt t="13392" x="3016250" y="2393950"/>
          <p14:tracePt t="13409" x="2971800" y="2476500"/>
          <p14:tracePt t="13426" x="2908300" y="2552700"/>
          <p14:tracePt t="13426" x="2870200" y="2584450"/>
          <p14:tracePt t="13445" x="2794000" y="2647950"/>
          <p14:tracePt t="13461" x="2724150" y="2692400"/>
          <p14:tracePt t="13476" x="2647950" y="2724150"/>
          <p14:tracePt t="13492" x="2584450" y="2749550"/>
          <p14:tracePt t="13509" x="2533650" y="2768600"/>
          <p14:tracePt t="13509" x="2508250" y="2781300"/>
          <p14:tracePt t="13529" x="2470150" y="2800350"/>
          <p14:tracePt t="13544" x="2432050" y="2819400"/>
          <p14:tracePt t="13560" x="2413000" y="2832100"/>
          <p14:tracePt t="13560" x="2387600" y="2844800"/>
          <p14:tracePt t="13577" x="2362200" y="2857500"/>
          <p14:tracePt t="13577" x="2330450" y="2876550"/>
          <p14:tracePt t="13594" x="2298700" y="2895600"/>
          <p14:tracePt t="13594" x="2228850" y="2940050"/>
          <p14:tracePt t="13611" x="2190750" y="2965450"/>
          <p14:tracePt t="13611" x="2146300" y="2997200"/>
          <p14:tracePt t="13627" x="2101850" y="3028950"/>
          <p14:tracePt t="13627" x="2063750" y="3060700"/>
          <p14:tracePt t="13644" x="2019300" y="3086100"/>
          <p14:tracePt t="13644" x="1974850" y="3117850"/>
          <p14:tracePt t="13661" x="1930400" y="3149600"/>
          <p14:tracePt t="13661" x="1835150" y="3213100"/>
          <p14:tracePt t="13679" x="1784350" y="3244850"/>
          <p14:tracePt t="13679" x="1739900" y="3276600"/>
          <p14:tracePt t="13694" x="1689100" y="3308350"/>
          <p14:tracePt t="13694" x="1638300" y="3340100"/>
          <p14:tracePt t="13711" x="1587500" y="3371850"/>
          <p14:tracePt t="13711" x="1485900" y="3435350"/>
          <p14:tracePt t="13728" x="1441450" y="3460750"/>
          <p14:tracePt t="13728" x="1397000" y="3492500"/>
          <p14:tracePt t="13745" x="1352550" y="3517900"/>
          <p14:tracePt t="13745" x="1314450" y="3543300"/>
          <p14:tracePt t="13761" x="1270000" y="3575050"/>
          <p14:tracePt t="13761" x="1231900" y="3594100"/>
          <p14:tracePt t="13777" x="1193800" y="3619500"/>
          <p14:tracePt t="13777" x="1155700" y="3632200"/>
          <p14:tracePt t="13777" x="1111250" y="3638550"/>
          <p14:tracePt t="13797" x="1073150" y="3644900"/>
          <p14:tracePt t="13810" x="717550" y="3492500"/>
          <p14:tracePt t="13891" x="704850" y="3473450"/>
          <p14:tracePt t="13897" x="698500" y="3429000"/>
          <p14:tracePt t="13911" x="711200" y="3371850"/>
          <p14:tracePt t="13927" x="762000" y="3308350"/>
          <p14:tracePt t="13944" x="838200" y="3244850"/>
          <p14:tracePt t="13961" x="990600" y="3175000"/>
          <p14:tracePt t="13978" x="1117600" y="3149600"/>
          <p14:tracePt t="13994" x="1250950" y="3130550"/>
          <p14:tracePt t="14011" x="1466850" y="3124200"/>
          <p14:tracePt t="14028" x="1606550" y="3130550"/>
          <p14:tracePt t="14044" x="1739900" y="3149600"/>
          <p14:tracePt t="14061" x="1854200" y="3187700"/>
          <p14:tracePt t="14078" x="1962150" y="3232150"/>
          <p14:tracePt t="14078" x="2006600" y="3257550"/>
          <p14:tracePt t="14097" x="2082800" y="3308350"/>
          <p14:tracePt t="14112" x="2133600" y="3365500"/>
          <p14:tracePt t="14128" x="2165350" y="3422650"/>
          <p14:tracePt t="14145" x="2171700" y="3486150"/>
          <p14:tracePt t="14161" x="2152650" y="3562350"/>
          <p14:tracePt t="14161" x="2133600" y="3600450"/>
          <p14:tracePt t="14181" x="2076450" y="3676650"/>
          <p14:tracePt t="14197" x="2006600" y="3746500"/>
          <p14:tracePt t="14211" x="1917700" y="3803650"/>
          <p14:tracePt t="14228" x="1816100" y="3854450"/>
          <p14:tracePt t="14245" x="1695450" y="3886200"/>
          <p14:tracePt t="14262" x="1511300" y="3911600"/>
          <p14:tracePt t="14278" x="1397000" y="3917950"/>
          <p14:tracePt t="14295" x="1295400" y="3911600"/>
          <p14:tracePt t="14312" x="1187450" y="3917950"/>
          <p14:tracePt t="14329" x="1143000" y="3930650"/>
          <p14:tracePt t="14345" x="1117600" y="3943350"/>
          <p14:tracePt t="14363" x="1104900" y="3949700"/>
          <p14:tracePt t="14363" x="1098550" y="3962400"/>
          <p14:tracePt t="14380" x="1092200" y="3975100"/>
          <p14:tracePt t="14380" x="1092200" y="3981450"/>
          <p14:tracePt t="14396" x="1092200" y="3994150"/>
          <p14:tracePt t="14396" x="1092200" y="4006850"/>
          <p14:tracePt t="14413" x="1098550" y="4019550"/>
          <p14:tracePt t="14413" x="1098550" y="4032250"/>
          <p14:tracePt t="14430" x="1104900" y="4044950"/>
          <p14:tracePt t="14430" x="1111250" y="4064000"/>
          <p14:tracePt t="14430" x="1117600" y="4083050"/>
          <p14:tracePt t="14448" x="1123950" y="4102100"/>
          <p14:tracePt t="14462" x="1130300" y="4121150"/>
          <p14:tracePt t="14462" x="1143000" y="4159250"/>
          <p14:tracePt t="14480" x="1149350" y="4178300"/>
          <p14:tracePt t="14480" x="1155700" y="4197350"/>
          <p14:tracePt t="14497" x="1162050" y="4216400"/>
          <p14:tracePt t="14497" x="1162050" y="4241800"/>
          <p14:tracePt t="14514" x="1168400" y="4260850"/>
          <p14:tracePt t="14514" x="1174750" y="4279900"/>
          <p14:tracePt t="14514" x="1181100" y="4298950"/>
          <p14:tracePt t="14532" x="1181100" y="4318000"/>
          <p14:tracePt t="14545" x="1181100" y="4337050"/>
          <p14:tracePt t="14545" x="1181100" y="4368800"/>
          <p14:tracePt t="14564" x="1181100" y="4381500"/>
          <p14:tracePt t="14564" x="1181100" y="4394200"/>
          <p14:tracePt t="14580" x="1181100" y="4400550"/>
          <p14:tracePt t="14580" x="1174750" y="4406900"/>
          <p14:tracePt t="14597" x="1174750" y="4413250"/>
          <p14:tracePt t="14597" x="1168400" y="4419600"/>
          <p14:tracePt t="14614" x="1162050" y="4425950"/>
          <p14:tracePt t="14614" x="1155700" y="4425950"/>
          <p14:tracePt t="14630" x="1149350" y="4419600"/>
          <p14:tracePt t="14630" x="1143000" y="4419600"/>
          <p14:tracePt t="14647" x="1143000" y="4413250"/>
          <p14:tracePt t="14647" x="1136650" y="4406900"/>
          <p14:tracePt t="14664" x="1130300" y="4400550"/>
          <p14:tracePt t="14664" x="1123950" y="4394200"/>
          <p14:tracePt t="14681" x="1117600" y="4387850"/>
          <p14:tracePt t="14681" x="1104900" y="4381500"/>
          <p14:tracePt t="14698" x="1098550" y="4375150"/>
          <p14:tracePt t="14698" x="1092200" y="4368800"/>
          <p14:tracePt t="14714" x="1085850" y="4362450"/>
          <p14:tracePt t="14714" x="1079500" y="4356100"/>
          <p14:tracePt t="14731" x="1073150" y="4349750"/>
          <p14:tracePt t="14731" x="1066800" y="4337050"/>
          <p14:tracePt t="14748" x="1060450" y="4330700"/>
          <p14:tracePt t="14748" x="1060450" y="4324350"/>
          <p14:tracePt t="14765" x="1054100" y="4311650"/>
          <p14:tracePt t="14765" x="1054100" y="4305300"/>
          <p14:tracePt t="14781" x="1054100" y="4298950"/>
          <p14:tracePt t="14781" x="1047750" y="4292600"/>
          <p14:tracePt t="14798" x="1047750" y="4286250"/>
          <p14:tracePt t="14813" x="1047750" y="4279900"/>
          <p14:tracePt t="14813" x="1047750" y="4267200"/>
          <p14:tracePt t="14833" x="1054100" y="4260850"/>
          <p14:tracePt t="14847" x="1054100" y="4254500"/>
          <p14:tracePt t="14847" x="1054100" y="4248150"/>
          <p14:tracePt t="14865" x="1054100" y="4241800"/>
          <p14:tracePt t="14865" x="1054100" y="4235450"/>
          <p14:tracePt t="14882" x="1060450" y="4235450"/>
          <p14:tracePt t="14897" x="1060450" y="4222750"/>
          <p14:tracePt t="14913" x="1066800" y="4216400"/>
          <p14:tracePt t="14913" x="1073150" y="4210050"/>
          <p14:tracePt t="14931" x="1085850" y="4210050"/>
          <p14:tracePt t="14947" x="1092200" y="4216400"/>
          <p14:tracePt t="14963" x="1098550" y="4222750"/>
          <p14:tracePt t="14995" x="1320800" y="4222750"/>
          <p14:tracePt t="15134" x="1352550" y="4222750"/>
          <p14:tracePt t="15140" x="1390650" y="4222750"/>
          <p14:tracePt t="15148" x="1473200" y="4216400"/>
          <p14:tracePt t="15165" x="1568450" y="4216400"/>
          <p14:tracePt t="15181" x="1663700" y="4222750"/>
          <p14:tracePt t="15181" x="1714500" y="4229100"/>
          <p14:tracePt t="15200" x="1816100" y="4241800"/>
          <p14:tracePt t="15217" x="1917700" y="4254500"/>
          <p14:tracePt t="15231" x="2025650" y="4267200"/>
          <p14:tracePt t="15248" x="2133600" y="4273550"/>
          <p14:tracePt t="15265" x="2235200" y="4279900"/>
          <p14:tracePt t="15282" x="2393950" y="4286250"/>
          <p14:tracePt t="15298" x="2495550" y="4298950"/>
          <p14:tracePt t="15315" x="2603500" y="4311650"/>
          <p14:tracePt t="15332" x="2768600" y="4324350"/>
          <p14:tracePt t="15349" x="2876550" y="4330700"/>
          <p14:tracePt t="15365" x="2971800" y="4343400"/>
          <p14:tracePt t="15382" x="3067050" y="4349750"/>
          <p14:tracePt t="15399" x="3200400" y="4375150"/>
          <p14:tracePt t="15416" x="3282950" y="4381500"/>
          <p14:tracePt t="15432" x="3359150" y="4387850"/>
          <p14:tracePt t="15449" x="3429000" y="4387850"/>
          <p14:tracePt t="15466" x="3492500" y="4387850"/>
          <p14:tracePt t="15466" x="3524250" y="4387850"/>
          <p14:tracePt t="15484" x="3581400" y="4381500"/>
          <p14:tracePt t="15500" x="3638550" y="4387850"/>
          <p14:tracePt t="15516" x="3695700" y="4387850"/>
          <p14:tracePt t="15533" x="3740150" y="4387850"/>
          <p14:tracePt t="15549" x="3784600" y="4387850"/>
          <p14:tracePt t="15549" x="3803650" y="4387850"/>
          <p14:tracePt t="15569" x="3848100" y="4381500"/>
          <p14:tracePt t="15584" x="3892550" y="4368800"/>
          <p14:tracePt t="15599" x="3930650" y="4362450"/>
          <p14:tracePt t="15616" x="3968750" y="4356100"/>
          <p14:tracePt t="15633" x="4025900" y="4343400"/>
          <p14:tracePt t="15649" x="4064000" y="4330700"/>
          <p14:tracePt t="15667" x="4108450" y="4324350"/>
          <p14:tracePt t="15684" x="4146550" y="4318000"/>
          <p14:tracePt t="15700" x="4216400" y="4311650"/>
          <p14:tracePt t="15717" x="4260850" y="4305300"/>
          <p14:tracePt t="15733" x="4305300" y="4298950"/>
          <p14:tracePt t="15750" x="4349750" y="4292600"/>
          <p14:tracePt t="15750" x="4368800" y="4292600"/>
          <p14:tracePt t="15768" x="4413250" y="4286250"/>
          <p14:tracePt t="15784" x="4457700" y="4286250"/>
          <p14:tracePt t="15800" x="4508500" y="4279900"/>
          <p14:tracePt t="15817" x="4546600" y="4273550"/>
          <p14:tracePt t="15833" x="4591050" y="4273550"/>
          <p14:tracePt t="15833" x="4610100" y="4273550"/>
          <p14:tracePt t="15853" x="4648200" y="4267200"/>
          <p14:tracePt t="15869" x="4686300" y="4267200"/>
          <p14:tracePt t="15884" x="4730750" y="4267200"/>
          <p14:tracePt t="15900" x="4775200" y="4260850"/>
          <p14:tracePt t="15917" x="4813300" y="4260850"/>
          <p14:tracePt t="15934" x="4876800" y="4254500"/>
          <p14:tracePt t="15950" x="4914900" y="4254500"/>
          <p14:tracePt t="15967" x="4965700" y="4254500"/>
          <p14:tracePt t="15984" x="5010150" y="4254500"/>
          <p14:tracePt t="16001" x="5080000" y="4254500"/>
          <p14:tracePt t="16017" x="5130800" y="4254500"/>
          <p14:tracePt t="16034" x="5181600" y="4254500"/>
          <p14:tracePt t="16051" x="5257800" y="4260850"/>
          <p14:tracePt t="16069" x="5308600" y="4260850"/>
          <p14:tracePt t="16084" x="5365750" y="4267200"/>
          <p14:tracePt t="16101" x="5422900" y="4267200"/>
          <p14:tracePt t="16118" x="5486400" y="4267200"/>
          <p14:tracePt t="16118" x="5518150" y="4273550"/>
          <p14:tracePt t="16137" x="5581650" y="4273550"/>
          <p14:tracePt t="16152" x="5651500" y="4273550"/>
          <p14:tracePt t="16169" x="5721350" y="4279900"/>
          <p14:tracePt t="16185" x="5797550" y="4279900"/>
          <p14:tracePt t="16201" x="5873750" y="4279900"/>
          <p14:tracePt t="16201" x="5911850" y="4279900"/>
          <p14:tracePt t="16221" x="5988050" y="4279900"/>
          <p14:tracePt t="16236" x="6064250" y="4279900"/>
          <p14:tracePt t="16252" x="6146800" y="4279900"/>
          <p14:tracePt t="16268" x="6223000" y="4279900"/>
          <p14:tracePt t="16285" x="6305550" y="4286250"/>
          <p14:tracePt t="16302" x="6419850" y="4286250"/>
          <p14:tracePt t="16318" x="6496050" y="4286250"/>
          <p14:tracePt t="16335" x="6572250" y="4279900"/>
          <p14:tracePt t="16352" x="6680200" y="4279900"/>
          <p14:tracePt t="16369" x="6756400" y="4279900"/>
          <p14:tracePt t="16385" x="6826250" y="4279900"/>
          <p14:tracePt t="16402" x="6889750" y="4279900"/>
          <p14:tracePt t="16419" x="6985000" y="4279900"/>
          <p14:tracePt t="16436" x="7048500" y="4273550"/>
          <p14:tracePt t="16452" x="7112000" y="4273550"/>
          <p14:tracePt t="16469" x="7169150" y="4273550"/>
          <p14:tracePt t="16486" x="7219950" y="4267200"/>
          <p14:tracePt t="16486" x="7245350" y="4267200"/>
          <p14:tracePt t="16505" x="7296150" y="4267200"/>
          <p14:tracePt t="16520" x="7346950" y="4260850"/>
          <p14:tracePt t="16536" x="7391400" y="4260850"/>
          <p14:tracePt t="16553" x="7429500" y="4260850"/>
          <p14:tracePt t="16569" x="7461250" y="4254500"/>
          <p14:tracePt t="16586" x="7486650" y="4254500"/>
          <p14:tracePt t="16586" x="7499350" y="4254500"/>
          <p14:tracePt t="16605" x="7518400" y="4248150"/>
          <p14:tracePt t="16619" x="7524750" y="4248150"/>
          <p14:tracePt t="16636" x="7531100" y="4248150"/>
          <p14:tracePt t="16652" x="7524750" y="4248150"/>
          <p14:tracePt t="16716" x="7518400" y="4241800"/>
          <p14:tracePt t="16728" x="7512050" y="4241800"/>
          <p14:tracePt t="16744" x="7505700" y="4241800"/>
          <p14:tracePt t="16760" x="7499350" y="4241800"/>
          <p14:tracePt t="16776" x="7493000" y="4241800"/>
          <p14:tracePt t="16788" x="7486650" y="4235450"/>
          <p14:tracePt t="16812" x="7480300" y="4229100"/>
          <p14:tracePt t="16856" x="7486650" y="4229100"/>
          <p14:tracePt t="16955" x="7493000" y="4229100"/>
          <p14:tracePt t="16976" x="7499350" y="4235450"/>
          <p14:tracePt t="16992" x="7505700" y="4235450"/>
          <p14:tracePt t="17008" x="7512050" y="4235450"/>
          <p14:tracePt t="17023" x="7518400" y="4241800"/>
          <p14:tracePt t="17035" x="7524750" y="4235450"/>
          <p14:tracePt t="17052" x="7531100" y="4235450"/>
          <p14:tracePt t="17060" x="7537450" y="4235450"/>
          <p14:tracePt t="17070" x="7543800" y="4235450"/>
          <p14:tracePt t="17087" x="7556500" y="4235450"/>
          <p14:tracePt t="17104" x="7562850" y="4229100"/>
          <p14:tracePt t="17121" x="7569200" y="4229100"/>
          <p14:tracePt t="17137" x="7575550" y="4222750"/>
          <p14:tracePt t="17172" x="7581900" y="4222750"/>
          <p14:tracePt t="17203" x="7588250" y="4216400"/>
          <p14:tracePt t="17224" x="7594600" y="4216400"/>
          <p14:tracePt t="17240" x="7600950" y="4216400"/>
          <p14:tracePt t="17256" x="7607300" y="4216400"/>
          <p14:tracePt t="17264" x="7620000" y="4216400"/>
          <p14:tracePt t="17276" x="7620000" y="4222750"/>
          <p14:tracePt t="17288" x="7626350" y="4222750"/>
          <p14:tracePt t="17305" x="7639050" y="4229100"/>
          <p14:tracePt t="17321" x="7645400" y="4229100"/>
          <p14:tracePt t="17338" x="7651750" y="4229100"/>
          <p14:tracePt t="17360" x="7658100" y="4235450"/>
          <p14:tracePt t="17384" x="7664450" y="4235450"/>
          <p14:tracePt t="17403" x="7670800" y="4235450"/>
          <p14:tracePt t="17428" x="7677150" y="4235450"/>
          <p14:tracePt t="17444" x="7683500" y="4235450"/>
          <p14:tracePt t="17456" x="7689850" y="4235450"/>
          <p14:tracePt t="17480" x="7689850" y="4241800"/>
          <p14:tracePt t="17524" x="7696200" y="4248150"/>
          <p14:tracePt t="17555" x="7702550" y="4248150"/>
          <p14:tracePt t="17569" x="7708900" y="4248150"/>
          <p14:tracePt t="17584" x="7715250" y="4254500"/>
          <p14:tracePt t="17600" x="7721600" y="4254500"/>
          <p14:tracePt t="17609" x="7727950" y="4254500"/>
          <p14:tracePt t="17609" x="7734300" y="4260850"/>
          <p14:tracePt t="17625" x="7740650" y="4260850"/>
          <p14:tracePt t="17639" x="7747000" y="4267200"/>
          <p14:tracePt t="17656" x="7759700" y="4273550"/>
          <p14:tracePt t="17672" x="7772400" y="4279900"/>
          <p14:tracePt t="17689" x="7785100" y="4279900"/>
          <p14:tracePt t="17706" x="7797800" y="4286250"/>
          <p14:tracePt t="17723" x="7804150" y="4286250"/>
          <p14:tracePt t="17739" x="7810500" y="4286250"/>
          <p14:tracePt t="17756" x="7816850" y="4286250"/>
          <p14:tracePt t="17773" x="7823200" y="4286250"/>
          <p14:tracePt t="17789" x="7816850" y="4286250"/>
          <p14:tracePt t="17936" x="7810500" y="4286250"/>
          <p14:tracePt t="17976" x="7810500" y="4292600"/>
          <p14:tracePt t="17996" x="7804150" y="4292600"/>
          <p14:tracePt t="18011" x="7797800" y="4298950"/>
          <p14:tracePt t="18027" x="7791450" y="4298950"/>
          <p14:tracePt t="18044" x="7785100" y="4305300"/>
          <p14:tracePt t="18055" x="7778750" y="4305300"/>
          <p14:tracePt t="18072" x="7766050" y="4311650"/>
          <p14:tracePt t="18088" x="7759700" y="4318000"/>
          <p14:tracePt t="18104" x="7753350" y="4318000"/>
          <p14:tracePt t="18116" x="7747000" y="4318000"/>
          <p14:tracePt t="18132" x="7740650" y="4318000"/>
          <p14:tracePt t="18223" x="7734300" y="4318000"/>
          <p14:tracePt t="18268" x="7734300" y="4311650"/>
          <p14:tracePt t="18304" x="7740650" y="4305300"/>
          <p14:tracePt t="18423" x="7747000" y="4305300"/>
          <p14:tracePt t="18440" x="7753350" y="4305300"/>
          <p14:tracePt t="18456" x="7759700" y="4305300"/>
          <p14:tracePt t="18468" x="7759700" y="4298950"/>
          <p14:tracePt t="18484" x="7766050" y="4298950"/>
          <p14:tracePt t="18507" x="7772400" y="4292600"/>
          <p14:tracePt t="18552" x="7778750" y="4292600"/>
          <p14:tracePt t="18596" x="7785100" y="4292600"/>
          <p14:tracePt t="18620" x="7791450" y="4292600"/>
          <p14:tracePt t="18648" x="7791450" y="4286250"/>
          <p14:tracePt t="18696" x="7797800" y="4286250"/>
          <p14:tracePt t="18724" x="7804150" y="4286250"/>
          <p14:tracePt t="18756" x="7810500" y="4279900"/>
          <p14:tracePt t="18824" x="7804150" y="4273550"/>
          <p14:tracePt t="18888" x="7797800" y="4273550"/>
          <p14:tracePt t="18920" x="7791450" y="4273550"/>
          <p14:tracePt t="18980" x="7785100" y="4273550"/>
          <p14:tracePt t="19040" x="7791450" y="4279900"/>
          <p14:tracePt t="19092" x="7797800" y="4286250"/>
          <p14:tracePt t="19116" x="7791450" y="4279900"/>
          <p14:tracePt t="19136" x="7791450" y="4273550"/>
          <p14:tracePt t="19151" x="7778750" y="4273550"/>
          <p14:tracePt t="19168" x="7772400" y="4273550"/>
          <p14:tracePt t="19175" x="7759700" y="4267200"/>
          <p14:tracePt t="19184" x="7747000" y="4273550"/>
          <p14:tracePt t="19194" x="7727950" y="4273550"/>
          <p14:tracePt t="19194" x="7683500" y="4273550"/>
          <p14:tracePt t="19212" x="7658100" y="4279900"/>
          <p14:tracePt t="19212" x="7626350" y="4279900"/>
          <p14:tracePt t="19229" x="7594600" y="4286250"/>
          <p14:tracePt t="19229" x="7562850" y="4292600"/>
          <p14:tracePt t="19245" x="7518400" y="4292600"/>
          <p14:tracePt t="19245" x="7480300" y="4298950"/>
          <p14:tracePt t="19245" x="7435850" y="4305300"/>
          <p14:tracePt t="19264" x="7385050" y="4311650"/>
          <p14:tracePt t="19277" x="7334250" y="4311650"/>
          <p14:tracePt t="19277" x="7219950" y="4318000"/>
          <p14:tracePt t="19296" x="7156450" y="4324350"/>
          <p14:tracePt t="19296" x="7086600" y="4324350"/>
          <p14:tracePt t="19313" x="7016750" y="4330700"/>
          <p14:tracePt t="19313" x="6940550" y="4330700"/>
          <p14:tracePt t="19329" x="6858000" y="4330700"/>
          <p14:tracePt t="19329" x="6775450" y="4337050"/>
          <p14:tracePt t="19346" x="6692900" y="4337050"/>
          <p14:tracePt t="19346" x="6604000" y="4337050"/>
          <p14:tracePt t="19346" x="6515100" y="4337050"/>
          <p14:tracePt t="19366" x="6419850" y="4337050"/>
          <p14:tracePt t="19366" x="6330950" y="4337050"/>
          <p14:tracePt t="19379" x="6235700" y="4337050"/>
          <p14:tracePt t="19379" x="6140450" y="4337050"/>
          <p14:tracePt t="19396" x="6045200" y="4337050"/>
          <p14:tracePt t="19396" x="5956300" y="4337050"/>
          <p14:tracePt t="19413" x="5861050" y="4337050"/>
          <p14:tracePt t="19413" x="5683250" y="4330700"/>
          <p14:tracePt t="19430" x="5588000" y="4330700"/>
          <p14:tracePt t="19430" x="5505450" y="4330700"/>
          <p14:tracePt t="19446" x="5416550" y="4324350"/>
          <p14:tracePt t="19446" x="5340350" y="4324350"/>
          <p14:tracePt t="19463" x="5257800" y="4324350"/>
          <p14:tracePt t="19463" x="5181600" y="4324350"/>
          <p14:tracePt t="19480" x="5111750" y="4318000"/>
          <p14:tracePt t="19480" x="4984750" y="4318000"/>
          <p14:tracePt t="19497" x="4921250" y="4311650"/>
          <p14:tracePt t="19497" x="4864100" y="4305300"/>
          <p14:tracePt t="19513" x="4806950" y="4305300"/>
          <p14:tracePt t="19513" x="4762500" y="4298950"/>
          <p14:tracePt t="19530" x="4711700" y="4298950"/>
          <p14:tracePt t="19530" x="4622800" y="4292600"/>
          <p14:tracePt t="19549" x="4584700" y="4286250"/>
          <p14:tracePt t="19562" x="4546600" y="4286250"/>
          <p14:tracePt t="19562" x="4476750" y="4286250"/>
          <p14:tracePt t="19580" x="4445000" y="4286250"/>
          <p14:tracePt t="19580" x="4419600" y="4279900"/>
          <p14:tracePt t="19597" x="4394200" y="4286250"/>
          <p14:tracePt t="19597" x="4368800" y="4286250"/>
          <p14:tracePt t="19613" x="4349750" y="4286250"/>
          <p14:tracePt t="19613" x="4330700" y="4286250"/>
          <p14:tracePt t="19630" x="4311650" y="4286250"/>
          <p14:tracePt t="19630" x="4298950" y="4286250"/>
          <p14:tracePt t="19630" x="4292600" y="4286250"/>
          <p14:tracePt t="19649" x="4279900" y="4286250"/>
          <p14:tracePt t="19663" x="4286250" y="4292600"/>
          <p14:tracePt t="19692" x="4298950" y="4286250"/>
          <p14:tracePt t="19708" x="4533900" y="4254500"/>
          <p14:tracePt t="19798" x="4565650" y="4254500"/>
          <p14:tracePt t="19804" x="4603750" y="4254500"/>
          <p14:tracePt t="19813" x="4686300" y="4254500"/>
          <p14:tracePt t="19830" x="4775200" y="4254500"/>
          <p14:tracePt t="19830" x="4826000" y="4254500"/>
          <p14:tracePt t="19849" x="4933950" y="4254500"/>
          <p14:tracePt t="19864" x="5048250" y="4254500"/>
          <p14:tracePt t="19880" x="5181600" y="4254500"/>
          <p14:tracePt t="19897" x="5321300" y="4254500"/>
          <p14:tracePt t="19913" x="5467350" y="4260850"/>
          <p14:tracePt t="19913" x="5543550" y="4260850"/>
          <p14:tracePt t="19932" x="5702300" y="4260850"/>
          <p14:tracePt t="19948" x="5854700" y="4260850"/>
          <p14:tracePt t="19964" x="6013450" y="4260850"/>
          <p14:tracePt t="19980" x="6172200" y="4260850"/>
          <p14:tracePt t="19997" x="6337300" y="4260850"/>
          <p14:tracePt t="20014" x="6572250" y="4260850"/>
          <p14:tracePt t="20031" x="6724650" y="4260850"/>
          <p14:tracePt t="20047" x="6870700" y="4260850"/>
          <p14:tracePt t="20064" x="7004050" y="4254500"/>
          <p14:tracePt t="20081" x="7181850" y="4248150"/>
          <p14:tracePt t="20097" x="7289800" y="4248150"/>
          <p14:tracePt t="20114" x="7378700" y="4241800"/>
          <p14:tracePt t="20131" x="7493000" y="4241800"/>
          <p14:tracePt t="20148" x="7543800" y="4235450"/>
          <p14:tracePt t="20164" x="7588250" y="4235450"/>
          <p14:tracePt t="20181" x="7613650" y="4235450"/>
          <p14:tracePt t="20198" x="7626350" y="4235450"/>
          <p14:tracePt t="20217" x="7632700" y="4241800"/>
          <p14:tracePt t="20231" x="7626350" y="4241800"/>
          <p14:tracePt t="20248" x="7613650" y="4248150"/>
          <p14:tracePt t="20248" x="7594600" y="4248150"/>
          <p14:tracePt t="20266" x="7581900" y="4254500"/>
          <p14:tracePt t="20266" x="7562850" y="4254500"/>
          <p14:tracePt t="20282" x="7550150" y="4254500"/>
          <p14:tracePt t="20282" x="7531100" y="4260850"/>
          <p14:tracePt t="20282" x="7512050" y="4260850"/>
          <p14:tracePt t="20301" x="7486650" y="4260850"/>
          <p14:tracePt t="20301" x="7461250" y="4260850"/>
          <p14:tracePt t="20316" x="7435850" y="4267200"/>
          <p14:tracePt t="20316" x="7410450" y="4267200"/>
          <p14:tracePt t="20332" x="7378700" y="4273550"/>
          <p14:tracePt t="20332" x="7346950" y="4279900"/>
          <p14:tracePt t="20349" x="7315200" y="4286250"/>
          <p14:tracePt t="20349" x="7277100" y="4292600"/>
          <p14:tracePt t="20366" x="7239000" y="4292600"/>
          <p14:tracePt t="20366" x="7200900" y="4298950"/>
          <p14:tracePt t="20366" x="7156450" y="4305300"/>
          <p14:tracePt t="20385" x="7118350" y="4318000"/>
          <p14:tracePt t="20385" x="7073900" y="4324350"/>
          <p14:tracePt t="20399" x="7023100" y="4330700"/>
          <p14:tracePt t="20399" x="6978650" y="4337050"/>
          <p14:tracePt t="20416" x="6927850" y="4343400"/>
          <p14:tracePt t="20416" x="6877050" y="4349750"/>
          <p14:tracePt t="20433" x="6826250" y="4356100"/>
          <p14:tracePt t="20433" x="6718300" y="4368800"/>
          <p14:tracePt t="20450" x="6661150" y="4375150"/>
          <p14:tracePt t="20450" x="6604000" y="4381500"/>
          <p14:tracePt t="20466" x="6546850" y="4387850"/>
          <p14:tracePt t="20466" x="6489700" y="4394200"/>
          <p14:tracePt t="20483" x="6432550" y="4406900"/>
          <p14:tracePt t="20483" x="6375400" y="4413250"/>
          <p14:tracePt t="20500" x="6318250" y="4419600"/>
          <p14:tracePt t="20500" x="6203950" y="4432300"/>
          <p14:tracePt t="20517" x="6146800" y="4432300"/>
          <p14:tracePt t="20517" x="6089650" y="4438650"/>
          <p14:tracePt t="20533" x="6032500" y="4438650"/>
          <p14:tracePt t="20533" x="5975350" y="4445000"/>
          <p14:tracePt t="20550" x="5924550" y="4445000"/>
          <p14:tracePt t="20550" x="5867400" y="4451350"/>
          <p14:tracePt t="20550" x="5816600" y="4451350"/>
          <p14:tracePt t="20569" x="5759450" y="4451350"/>
          <p14:tracePt t="20582" x="5702300" y="4457700"/>
          <p14:tracePt t="20582" x="5594350" y="4457700"/>
          <p14:tracePt t="20601" x="5537200" y="4457700"/>
          <p14:tracePt t="20601" x="5486400" y="4457700"/>
          <p14:tracePt t="20617" x="5429250" y="4464050"/>
          <p14:tracePt t="20617" x="5372100" y="4464050"/>
          <p14:tracePt t="20634" x="5308600" y="4470400"/>
          <p14:tracePt t="20634" x="5251450" y="4470400"/>
          <p14:tracePt t="20634" x="5194300" y="4476750"/>
          <p14:tracePt t="20652" x="5137150" y="4483100"/>
          <p14:tracePt t="20665" x="5073650" y="4489450"/>
          <p14:tracePt t="20665" x="4953000" y="4502150"/>
          <p14:tracePt t="20686" x="4895850" y="4502150"/>
          <p14:tracePt t="20686" x="4838700" y="4508500"/>
          <p14:tracePt t="20701" x="4775200" y="4514850"/>
          <p14:tracePt t="20701" x="4718050" y="4521200"/>
          <p14:tracePt t="20718" x="4660900" y="4533900"/>
          <p14:tracePt t="20718" x="4603750" y="4540250"/>
          <p14:tracePt t="20734" x="4546600" y="4546600"/>
          <p14:tracePt t="20734" x="4432300" y="4559300"/>
          <p14:tracePt t="20750" x="4375150" y="4565650"/>
          <p14:tracePt t="20750" x="4318000" y="4572000"/>
          <p14:tracePt t="20767" x="4254500" y="4584700"/>
          <p14:tracePt t="20767" x="4197350" y="4591050"/>
          <p14:tracePt t="20784" x="4140200" y="4597400"/>
          <p14:tracePt t="20784" x="4083050" y="4603750"/>
          <p14:tracePt t="20801" x="4025900" y="4610100"/>
          <p14:tracePt t="20801" x="3917950" y="4629150"/>
          <p14:tracePt t="20818" x="3867150" y="4635500"/>
          <p14:tracePt t="20818" x="3810000" y="4641850"/>
          <p14:tracePt t="20834" x="3759200" y="4648200"/>
          <p14:tracePt t="20834" x="3708400" y="4660900"/>
          <p14:tracePt t="20851" x="3651250" y="4667250"/>
          <p14:tracePt t="20851" x="3549650" y="4686300"/>
          <p14:tracePt t="20868" x="3498850" y="4692650"/>
          <p14:tracePt t="20868" x="3448050" y="4705350"/>
          <p14:tracePt t="20884" x="3397250" y="4711700"/>
          <p14:tracePt t="20884" x="3346450" y="4724400"/>
          <p14:tracePt t="20901" x="3295650" y="4730750"/>
          <p14:tracePt t="20901" x="3244850" y="4737100"/>
          <p14:tracePt t="20918" x="3187700" y="4749800"/>
          <p14:tracePt t="20918" x="3136900" y="4756150"/>
          <p14:tracePt t="20918" x="3079750" y="4768850"/>
          <p14:tracePt t="20936" x="3022600" y="4775200"/>
          <p14:tracePt t="20950" x="2965450" y="4781550"/>
          <p14:tracePt t="20950" x="2844800" y="4800600"/>
          <p14:tracePt t="20969" x="2781300" y="4813300"/>
          <p14:tracePt t="20969" x="2717800" y="4819650"/>
          <p14:tracePt t="20985" x="2660650" y="4826000"/>
          <p14:tracePt t="20985" x="2597150" y="4838700"/>
          <p14:tracePt t="21001" x="2533650" y="4845050"/>
          <p14:tracePt t="21001" x="2476500" y="4851400"/>
          <p14:tracePt t="21001" x="2419350" y="4857750"/>
          <p14:tracePt t="21020" x="2355850" y="4864100"/>
          <p14:tracePt t="21033" x="2298700" y="4876800"/>
          <p14:tracePt t="21033" x="2184400" y="4889500"/>
          <p14:tracePt t="21052" x="2127250" y="4895850"/>
          <p14:tracePt t="21052" x="2070100" y="4902200"/>
          <p14:tracePt t="21068" x="2012950" y="4902200"/>
          <p14:tracePt t="21068" x="1962150" y="4908550"/>
          <p14:tracePt t="21085" x="1905000" y="4908550"/>
          <p14:tracePt t="21085" x="1854200" y="4914900"/>
          <p14:tracePt t="21101" x="1803400" y="4914900"/>
          <p14:tracePt t="21101" x="1708150" y="4914900"/>
          <p14:tracePt t="21118" x="1663700" y="4914900"/>
          <p14:tracePt t="21118" x="1619250" y="4908550"/>
          <p14:tracePt t="21135" x="1574800" y="4908550"/>
          <p14:tracePt t="21135" x="1536700" y="4902200"/>
          <p14:tracePt t="21152" x="1498600" y="4902200"/>
          <p14:tracePt t="21152" x="1416050" y="4889500"/>
          <p14:tracePt t="21169" x="1384300" y="4889500"/>
          <p14:tracePt t="21169" x="1346200" y="4883150"/>
          <p14:tracePt t="21185" x="1314450" y="4876800"/>
          <p14:tracePt t="21185" x="1282700" y="4870450"/>
          <p14:tracePt t="21202" x="1250950" y="4870450"/>
          <p14:tracePt t="21202" x="1225550" y="4864100"/>
          <p14:tracePt t="21219" x="1200150" y="4857750"/>
          <p14:tracePt t="21219" x="1149350" y="4851400"/>
          <p14:tracePt t="21236" x="1123950" y="4851400"/>
          <p14:tracePt t="21236" x="1098550" y="4851400"/>
          <p14:tracePt t="21253" x="1079500" y="4845050"/>
          <p14:tracePt t="21253" x="1060450" y="4845050"/>
          <p14:tracePt t="21269" x="1035050" y="4838700"/>
          <p14:tracePt t="21269" x="1016000" y="4838700"/>
          <p14:tracePt t="21286" x="996950" y="4838700"/>
          <p14:tracePt t="21286" x="984250" y="4832350"/>
          <p14:tracePt t="21286" x="965200" y="4832350"/>
          <p14:tracePt t="21305" x="946150" y="4832350"/>
          <p14:tracePt t="21318" x="927100" y="4832350"/>
          <p14:tracePt t="21318" x="895350" y="4826000"/>
          <p14:tracePt t="21336" x="882650" y="4826000"/>
          <p14:tracePt t="21336" x="869950" y="4826000"/>
          <p14:tracePt t="21353" x="857250" y="4826000"/>
          <p14:tracePt t="21353" x="844550" y="4826000"/>
          <p14:tracePt t="21369" x="831850" y="4826000"/>
          <p14:tracePt t="21369" x="819150" y="4826000"/>
          <p14:tracePt t="21369" x="806450" y="4826000"/>
          <p14:tracePt t="21388" x="800100" y="4826000"/>
          <p14:tracePt t="21401" x="787400" y="4819650"/>
          <p14:tracePt t="21401" x="768350" y="4819650"/>
          <p14:tracePt t="21420" x="762000" y="4819650"/>
          <p14:tracePt t="21420" x="755650" y="4819650"/>
          <p14:tracePt t="21436" x="749300" y="4819650"/>
          <p14:tracePt t="21436" x="742950" y="4819650"/>
          <p14:tracePt t="21453" x="742950" y="4813300"/>
          <p14:tracePt t="21468" x="736600" y="4806950"/>
          <p14:tracePt t="21485" x="742950" y="4806950"/>
          <p14:tracePt t="21501" x="749300" y="4800600"/>
          <p14:tracePt t="21518" x="755650" y="4794250"/>
          <p14:tracePt t="21518" x="762000" y="4794250"/>
          <p14:tracePt t="21537" x="768350" y="4787900"/>
          <p14:tracePt t="21552" x="774700" y="4787900"/>
          <p14:tracePt t="21552" x="781050" y="4787900"/>
          <p14:tracePt t="21569" x="787400" y="4787900"/>
          <p14:tracePt t="21569" x="793750" y="4787900"/>
          <p14:tracePt t="21569" x="800100" y="4787900"/>
          <p14:tracePt t="21589" x="806450" y="4787900"/>
          <p14:tracePt t="21602" x="812800" y="4787900"/>
          <p14:tracePt t="21602" x="825500" y="4787900"/>
          <p14:tracePt t="21620" x="831850" y="4787900"/>
          <p14:tracePt t="21620" x="838200" y="4787900"/>
          <p14:tracePt t="21637" x="844550" y="4787900"/>
          <p14:tracePt t="21637" x="857250" y="4781550"/>
          <p14:tracePt t="21653" x="869950" y="4781550"/>
          <p14:tracePt t="21653" x="876300" y="4775200"/>
          <p14:tracePt t="21653" x="895350" y="4775200"/>
          <p14:tracePt t="21673" x="914400" y="4775200"/>
          <p14:tracePt t="21685" x="933450" y="4768850"/>
          <p14:tracePt t="21685" x="977900" y="4768850"/>
          <p14:tracePt t="21704" x="1009650" y="4768850"/>
          <p14:tracePt t="21704" x="1035050" y="4768850"/>
          <p14:tracePt t="21720" x="1066800" y="4768850"/>
          <p14:tracePt t="21720" x="1098550" y="4768850"/>
          <p14:tracePt t="21737" x="1130300" y="4762500"/>
          <p14:tracePt t="21737" x="1168400" y="4762500"/>
          <p14:tracePt t="21754" x="1206500" y="4762500"/>
          <p14:tracePt t="21771" x="1631950" y="4762500"/>
          <p14:tracePt t="21771" x="1689100" y="4762500"/>
          <p14:tracePt t="21828" x="1746250" y="4768850"/>
          <p14:tracePt t="21836" x="1797050" y="4768850"/>
          <p14:tracePt t="21844" x="1854200" y="4768850"/>
          <p14:tracePt t="21853" x="1968500" y="4762500"/>
          <p14:tracePt t="21853" x="2032000" y="4762500"/>
          <p14:tracePt t="21877" x="2089150" y="4762500"/>
          <p14:tracePt t="21877" x="2146300" y="4756150"/>
          <p14:tracePt t="21889" x="2266950" y="4749800"/>
          <p14:tracePt t="21906" x="2387600" y="4749800"/>
          <p14:tracePt t="21920" x="2514600" y="4743450"/>
          <p14:tracePt t="21937" x="2641600" y="4743450"/>
          <p14:tracePt t="21953" x="2768600" y="4743450"/>
          <p14:tracePt t="21953" x="2832100" y="4743450"/>
          <p14:tracePt t="21973" x="2959100" y="4743450"/>
          <p14:tracePt t="21988" x="3079750" y="4737100"/>
          <p14:tracePt t="22004" x="3194050" y="4737100"/>
          <p14:tracePt t="22020" x="3308350" y="4737100"/>
          <p14:tracePt t="22037" x="3422650" y="4730750"/>
          <p14:tracePt t="22054" x="3587750" y="4730750"/>
          <p14:tracePt t="22070" x="3695700" y="4724400"/>
          <p14:tracePt t="22087" x="3803650" y="4724400"/>
          <p14:tracePt t="22104" x="3905250" y="4718050"/>
          <p14:tracePt t="22121" x="4057650" y="4718050"/>
          <p14:tracePt t="22137" x="4152900" y="4718050"/>
          <p14:tracePt t="22154" x="4241800" y="4718050"/>
          <p14:tracePt t="22172" x="4368800" y="4711700"/>
          <p14:tracePt t="22188" x="4445000" y="4711700"/>
          <p14:tracePt t="22204" x="4514850" y="4705350"/>
          <p14:tracePt t="22221" x="4572000" y="4705350"/>
          <p14:tracePt t="22238" x="4629150" y="4705350"/>
          <p14:tracePt t="22238" x="4654550" y="4705350"/>
          <p14:tracePt t="22256" x="4705350" y="4699000"/>
          <p14:tracePt t="22272" x="4743450" y="4699000"/>
          <p14:tracePt t="22288" x="4781550" y="4692650"/>
          <p14:tracePt t="22304" x="4806950" y="4686300"/>
          <p14:tracePt t="22321" x="4826000" y="4686300"/>
          <p14:tracePt t="22338" x="4838700" y="4686300"/>
          <p14:tracePt t="22356" x="4845050" y="4686300"/>
          <p14:tracePt t="22371" x="4845050" y="4679950"/>
          <p14:tracePt t="22393" x="4838700" y="4679950"/>
          <p14:tracePt t="22408" x="4832350" y="4673600"/>
          <p14:tracePt t="22424" x="4826000" y="4673600"/>
          <p14:tracePt t="22438" x="4819650" y="4673600"/>
          <p14:tracePt t="22454" x="4819650" y="4667250"/>
          <p14:tracePt t="22476" x="4813300" y="4667250"/>
          <p14:tracePt t="22519" x="4819650" y="4667250"/>
          <p14:tracePt t="22544" x="4826000" y="4673600"/>
          <p14:tracePt t="22564" x="4832350" y="4679950"/>
          <p14:tracePt t="22580" x="4826000" y="4686300"/>
          <p14:tracePt t="22639" x="4819650" y="4692650"/>
          <p14:tracePt t="22656" x="4813300" y="4692650"/>
          <p14:tracePt t="22664" x="4800600" y="4699000"/>
          <p14:tracePt t="22673" x="4787900" y="4705350"/>
          <p14:tracePt t="22673" x="4775200" y="4718050"/>
          <p14:tracePt t="22673" x="4756150" y="4724400"/>
          <p14:tracePt t="22693" x="4737100" y="4737100"/>
          <p14:tracePt t="22705" x="4711700" y="4749800"/>
          <p14:tracePt t="22705" x="4692650" y="4762500"/>
          <p14:tracePt t="22725" x="4641850" y="4787900"/>
          <p14:tracePt t="22725" x="4616450" y="4800600"/>
          <p14:tracePt t="22740" x="4591050" y="4813300"/>
          <p14:tracePt t="22740" x="4559300" y="4826000"/>
          <p14:tracePt t="22757" x="4533900" y="4845050"/>
          <p14:tracePt t="22757" x="4502150" y="4857750"/>
          <p14:tracePt t="22773" x="4470400" y="4876800"/>
          <p14:tracePt t="22773" x="4400550" y="4914900"/>
          <p14:tracePt t="22790" x="4368800" y="4933950"/>
          <p14:tracePt t="22790" x="4330700" y="4953000"/>
          <p14:tracePt t="22807" x="4286250" y="4978400"/>
          <p14:tracePt t="22807" x="4241800" y="4997450"/>
          <p14:tracePt t="22824" x="4197350" y="5022850"/>
          <p14:tracePt t="22824" x="4108450" y="5067300"/>
          <p14:tracePt t="22841" x="4057650" y="5092700"/>
          <p14:tracePt t="22841" x="4000500" y="5118100"/>
          <p14:tracePt t="22857" x="3949700" y="5137150"/>
          <p14:tracePt t="22857" x="3892550" y="5162550"/>
          <p14:tracePt t="22874" x="3841750" y="5187950"/>
          <p14:tracePt t="22874" x="3784600" y="5207000"/>
          <p14:tracePt t="22891" x="3727450" y="5232400"/>
          <p14:tracePt t="22891" x="3663950" y="5257800"/>
          <p14:tracePt t="22909" x="3549650" y="5308600"/>
          <p14:tracePt t="22909" x="3498850" y="5334000"/>
          <p14:tracePt t="22925" x="3441700" y="5353050"/>
          <p14:tracePt t="22925" x="3384550" y="5378450"/>
          <p14:tracePt t="22941" x="3327400" y="5403850"/>
          <p14:tracePt t="22941" x="3270250" y="5422900"/>
          <p14:tracePt t="22958" x="3219450" y="5441950"/>
          <p14:tracePt t="22958" x="3162300" y="5461000"/>
          <p14:tracePt t="22958" x="3111500" y="5480050"/>
          <p14:tracePt t="22977" x="3054350" y="5499100"/>
          <p14:tracePt t="22989" x="3003550" y="5518150"/>
          <p14:tracePt t="22989" x="2895600" y="5549900"/>
          <p14:tracePt t="23008" x="2838450" y="5562600"/>
          <p14:tracePt t="23008" x="2787650" y="5575300"/>
          <p14:tracePt t="23024" x="2730500" y="5588000"/>
          <p14:tracePt t="23024" x="2679700" y="5607050"/>
          <p14:tracePt t="23041" x="2628900" y="5619750"/>
          <p14:tracePt t="23041" x="2584450" y="5632450"/>
          <p14:tracePt t="23058" x="2533650" y="5645150"/>
          <p14:tracePt t="23058" x="2489200" y="5657850"/>
          <p14:tracePt t="23058" x="2444750" y="5664200"/>
          <p14:tracePt t="23077" x="2400300" y="5676900"/>
          <p14:tracePt t="23077" x="2362200" y="5689600"/>
          <p14:tracePt t="23091" x="2317750" y="5695950"/>
          <p14:tracePt t="23091" x="2279650" y="5708650"/>
          <p14:tracePt t="23108" x="2241550" y="5715000"/>
          <p14:tracePt t="23108" x="2203450" y="5727700"/>
          <p14:tracePt t="23125" x="2171700" y="5734050"/>
          <p14:tracePt t="23125" x="2095500" y="5746750"/>
          <p14:tracePt t="23141" x="2063750" y="5753100"/>
          <p14:tracePt t="23141" x="2025650" y="5759450"/>
          <p14:tracePt t="23158" x="1993900" y="5765800"/>
          <p14:tracePt t="23158" x="1955800" y="5772150"/>
          <p14:tracePt t="23176" x="1924050" y="5778500"/>
          <p14:tracePt t="23176" x="1892300" y="5784850"/>
          <p14:tracePt t="23192" x="1860550" y="5791200"/>
          <p14:tracePt t="23192" x="1797050" y="5803900"/>
          <p14:tracePt t="23209" x="1765300" y="5810250"/>
          <p14:tracePt t="23209" x="1733550" y="5822950"/>
          <p14:tracePt t="23225" x="1701800" y="5829300"/>
          <p14:tracePt t="23225" x="1676400" y="5835650"/>
          <p14:tracePt t="23242" x="1644650" y="5842000"/>
          <p14:tracePt t="23242" x="1619250" y="5854700"/>
          <p14:tracePt t="23242" x="1593850" y="5867400"/>
          <p14:tracePt t="23261" x="1562100" y="5873750"/>
          <p14:tracePt t="23274" x="1536700" y="5886450"/>
          <p14:tracePt t="23274" x="1485900" y="5905500"/>
          <p14:tracePt t="23292" x="1460500" y="5918200"/>
          <p14:tracePt t="23292" x="1428750" y="5924550"/>
          <p14:tracePt t="23309" x="1409700" y="5937250"/>
          <p14:tracePt t="23309" x="1384300" y="5949950"/>
          <p14:tracePt t="23325" x="1358900" y="5956300"/>
          <p14:tracePt t="23325" x="1339850" y="5969000"/>
          <p14:tracePt t="23325" x="1320800" y="5981700"/>
          <p14:tracePt t="23344" x="1301750" y="5988050"/>
          <p14:tracePt t="23357" x="1276350" y="6000750"/>
          <p14:tracePt t="23357" x="1244600" y="6019800"/>
          <p14:tracePt t="23376" x="1225550" y="6026150"/>
          <p14:tracePt t="23376" x="1206500" y="6038850"/>
          <p14:tracePt t="23392" x="1193800" y="6045200"/>
          <p14:tracePt t="23392" x="1174750" y="6057900"/>
          <p14:tracePt t="23409" x="1162050" y="6070600"/>
          <p14:tracePt t="23409" x="1149350" y="6076950"/>
          <p14:tracePt t="23426" x="1136650" y="6089650"/>
          <p14:tracePt t="23426" x="1111250" y="6108700"/>
          <p14:tracePt t="23442" x="1098550" y="6121400"/>
          <p14:tracePt t="23442" x="1085850" y="6127750"/>
          <p14:tracePt t="23459" x="1079500" y="6134100"/>
          <p14:tracePt t="23459" x="1066800" y="6146800"/>
          <p14:tracePt t="23476" x="1054100" y="6153150"/>
          <p14:tracePt t="23476" x="1047750" y="6159500"/>
          <p14:tracePt t="23493" x="1041400" y="6165850"/>
          <p14:tracePt t="23493" x="1022350" y="6178550"/>
          <p14:tracePt t="23509" x="1016000" y="6184900"/>
          <p14:tracePt t="23509" x="1016000" y="6191250"/>
          <p14:tracePt t="23526" x="1009650" y="6197600"/>
          <p14:tracePt t="23526" x="1003300" y="6203950"/>
          <p14:tracePt t="23544" x="996950" y="6203950"/>
          <p14:tracePt t="23544" x="990600" y="6210300"/>
          <p14:tracePt t="23560" x="990600" y="6216650"/>
          <p14:tracePt t="23560" x="984250" y="6223000"/>
          <p14:tracePt t="23577" x="971550" y="6229350"/>
          <p14:tracePt t="23592" x="965200" y="6235700"/>
          <p14:tracePt t="23609" x="958850" y="6242050"/>
          <p14:tracePt t="23625" x="952500" y="6248400"/>
          <p14:tracePt t="23642" x="946150" y="6254750"/>
          <p14:tracePt t="23642" x="939800" y="6267450"/>
          <p14:tracePt t="23660" x="927100" y="6273800"/>
          <p14:tracePt t="23676" x="920750" y="6286500"/>
          <p14:tracePt t="23692" x="914400" y="6286500"/>
          <p14:tracePt t="23692" x="908050" y="6292850"/>
          <p14:tracePt t="23711" x="895350" y="6318250"/>
          <p14:tracePt t="23728" x="876300" y="6350000"/>
          <p14:tracePt t="23748" x="869950" y="6375400"/>
          <p14:tracePt t="23763" x="857250" y="6400800"/>
          <p14:tracePt t="23780" x="844550" y="6432550"/>
          <p14:tracePt t="23796" x="838200" y="6457950"/>
          <p14:tracePt t="24792" x="692150" y="6457950"/>
          <p14:tracePt t="24800" x="717550" y="6432550"/>
          <p14:tracePt t="24812" x="749300" y="6407150"/>
          <p14:tracePt t="24812" x="819150" y="6356350"/>
          <p14:tracePt t="24830" x="863600" y="6324600"/>
          <p14:tracePt t="24830" x="908050" y="6299200"/>
          <p14:tracePt t="24847" x="965200" y="6273800"/>
          <p14:tracePt t="24847" x="1022350" y="6242050"/>
          <p14:tracePt t="24864" x="1085850" y="6216650"/>
          <p14:tracePt t="24864" x="1231900" y="6165850"/>
          <p14:tracePt t="24881" x="1314450" y="6134100"/>
          <p14:tracePt t="24881" x="1403350" y="6108700"/>
          <p14:tracePt t="24897" x="1498600" y="6083300"/>
          <p14:tracePt t="24897" x="1593850" y="6051550"/>
          <p14:tracePt t="24914" x="1695450" y="6026150"/>
          <p14:tracePt t="24914" x="1797050" y="5994400"/>
          <p14:tracePt t="24931" x="1905000" y="5969000"/>
          <p14:tracePt t="24931" x="2127250" y="5905500"/>
          <p14:tracePt t="24948" x="2260600" y="5873750"/>
          <p14:tracePt t="24948" x="2387600" y="5842000"/>
          <p14:tracePt t="24965" x="2514600" y="5810250"/>
          <p14:tracePt t="24965" x="2647950" y="5778500"/>
          <p14:tracePt t="24981" x="2781300" y="5746750"/>
          <p14:tracePt t="24981" x="2914650" y="5715000"/>
          <p14:tracePt t="24997" x="3054350" y="5683250"/>
          <p14:tracePt t="24997" x="3187700" y="5651500"/>
          <p14:tracePt t="24997" x="3302000" y="5626100"/>
          <p14:tracePt t="25016" x="3435350" y="5594350"/>
          <p14:tracePt t="25030" x="3556000" y="5562600"/>
          <p14:tracePt t="25030" x="3790950" y="5511800"/>
          <p14:tracePt t="25049" x="3905250" y="5486400"/>
          <p14:tracePt t="25049" x="4006850" y="5467350"/>
          <p14:tracePt t="25065" x="4108450" y="5448300"/>
          <p14:tracePt t="25065" x="4197350" y="5429250"/>
          <p14:tracePt t="25081" x="4279900" y="5416550"/>
          <p14:tracePt t="25081" x="4356100" y="5403850"/>
          <p14:tracePt t="25098" x="4425950" y="5391150"/>
          <p14:tracePt t="25098" x="4483100" y="5378450"/>
          <p14:tracePt t="25098" x="4533900" y="5372100"/>
          <p14:tracePt t="25118" x="4578350" y="5359400"/>
          <p14:tracePt t="25118" x="4616450" y="5353050"/>
          <p14:tracePt t="25132" x="4648200" y="5353050"/>
          <p14:tracePt t="25132" x="4673600" y="5346700"/>
          <p14:tracePt t="25148" x="4692650" y="5340350"/>
          <p14:tracePt t="25148" x="4711700" y="5340350"/>
          <p14:tracePt t="25165" x="4724400" y="5334000"/>
          <p14:tracePt t="25165" x="4743450" y="5334000"/>
          <p14:tracePt t="25181" x="4749800" y="5334000"/>
          <p14:tracePt t="25197" x="4749800" y="5340350"/>
          <p14:tracePt t="25197" x="4749800" y="5346700"/>
          <p14:tracePt t="25215" x="4749800" y="5353050"/>
          <p14:tracePt t="25215" x="4749800" y="5359400"/>
          <p14:tracePt t="25232" x="4743450" y="5365750"/>
          <p14:tracePt t="25232" x="4737100" y="5384800"/>
          <p14:tracePt t="25248" x="4730750" y="5391150"/>
          <p14:tracePt t="25248" x="4724400" y="5397500"/>
          <p14:tracePt t="25266" x="4724400" y="5403850"/>
          <p14:tracePt t="25266" x="4718050" y="5410200"/>
          <p14:tracePt t="25282" x="4711700" y="5422900"/>
          <p14:tracePt t="25282" x="4705350" y="5429250"/>
          <p14:tracePt t="25282" x="4699000" y="5435600"/>
          <p14:tracePt t="25301" x="4692650" y="5441950"/>
          <p14:tracePt t="25314" x="4692650" y="5448300"/>
          <p14:tracePt t="25314" x="4679950" y="5461000"/>
          <p14:tracePt t="25332" x="4667250" y="5461000"/>
          <p14:tracePt t="25332" x="4654550" y="5461000"/>
          <p14:tracePt t="25348" x="4432300" y="5384800"/>
          <p14:tracePt t="25430" x="4400550" y="5365750"/>
          <p14:tracePt t="25436" x="4381500" y="5346700"/>
          <p14:tracePt t="25448" x="4330700" y="5295900"/>
          <p14:tracePt t="25465" x="4279900" y="5207000"/>
          <p14:tracePt t="25481" x="4260850" y="5130800"/>
          <p14:tracePt t="25498" x="4248150" y="5048250"/>
          <p14:tracePt t="25515" x="4248150" y="4972050"/>
          <p14:tracePt t="25532" x="4279900" y="4876800"/>
          <p14:tracePt t="25549" x="4324350" y="4826000"/>
          <p14:tracePt t="25565" x="4394200" y="4781550"/>
          <p14:tracePt t="25582" x="4476750" y="4737100"/>
          <p14:tracePt t="25582" x="4527550" y="4724400"/>
          <p14:tracePt t="25600" x="4629150" y="4692650"/>
          <p14:tracePt t="25617" x="4743450" y="4673600"/>
          <p14:tracePt t="25632" x="4870450" y="4660900"/>
          <p14:tracePt t="25649" x="5003800" y="4660900"/>
          <p14:tracePt t="25665" x="5149850" y="4667250"/>
          <p14:tracePt t="25665" x="5219700" y="4673600"/>
          <p14:tracePt t="25686" x="5359400" y="4692650"/>
          <p14:tracePt t="25700" x="5492750" y="4711700"/>
          <p14:tracePt t="25716" x="5619750" y="4749800"/>
          <p14:tracePt t="25732" x="5727700" y="4794250"/>
          <p14:tracePt t="25749" x="5829300" y="4845050"/>
          <p14:tracePt t="25766" x="5943600" y="4946650"/>
          <p14:tracePt t="25782" x="5988050" y="5010150"/>
          <p14:tracePt t="25799" x="6013450" y="5073650"/>
          <p14:tracePt t="25816" x="6013450" y="5130800"/>
          <p14:tracePt t="25833" x="5969000" y="5219700"/>
          <p14:tracePt t="25849" x="5911850" y="5270500"/>
          <p14:tracePt t="25866" x="5835650" y="5327650"/>
          <p14:tracePt t="25883" x="5695950" y="5397500"/>
          <p14:tracePt t="25900" x="5581650" y="5441950"/>
          <p14:tracePt t="25916" x="5461000" y="5480050"/>
          <p14:tracePt t="25933" x="5334000" y="5511800"/>
          <p14:tracePt t="25950" x="5207000" y="5530850"/>
          <p14:tracePt t="25950" x="5143500" y="5530850"/>
          <p14:tracePt t="25969" x="5029200" y="5537200"/>
          <p14:tracePt t="25984" x="4921250" y="5530850"/>
          <p14:tracePt t="26000" x="4832350" y="5518150"/>
          <p14:tracePt t="26017" x="4756150" y="5505450"/>
          <p14:tracePt t="26033" x="4705350" y="5492750"/>
          <p14:tracePt t="26033" x="4686300" y="5486400"/>
          <p14:tracePt t="26053" x="4673600" y="5473700"/>
          <p14:tracePt t="26068" x="4673600" y="5461000"/>
          <p14:tracePt t="26084" x="4686300" y="5435600"/>
          <p14:tracePt t="26100" x="4711700" y="5403850"/>
          <p14:tracePt t="26100" x="4724400" y="5378450"/>
          <p14:tracePt t="26121" x="4737100" y="5353050"/>
          <p14:tracePt t="26133" x="4756150" y="5327650"/>
          <p14:tracePt t="26133" x="4787900" y="5270500"/>
          <p14:tracePt t="26151" x="4806950" y="5238750"/>
          <p14:tracePt t="26151" x="4826000" y="5207000"/>
          <p14:tracePt t="26169" x="4851400" y="5175250"/>
          <p14:tracePt t="26169" x="4883150" y="5143500"/>
          <p14:tracePt t="26185" x="4921250" y="5105400"/>
          <p14:tracePt t="26185" x="4997450" y="5029200"/>
          <p14:tracePt t="26201" x="5035550" y="4997450"/>
          <p14:tracePt t="26201" x="5080000" y="4959350"/>
          <p14:tracePt t="26219" x="5124450" y="4914900"/>
          <p14:tracePt t="26219" x="5168900" y="4876800"/>
          <p14:tracePt t="26235" x="5219700" y="4838700"/>
          <p14:tracePt t="26235" x="5264150" y="4800600"/>
          <p14:tracePt t="26252" x="5308600" y="4762500"/>
          <p14:tracePt t="26252" x="5391150" y="4686300"/>
          <p14:tracePt t="26268" x="5435600" y="4648200"/>
          <p14:tracePt t="26268" x="5473700" y="4616450"/>
          <p14:tracePt t="26285" x="5518150" y="4584700"/>
          <p14:tracePt t="26285" x="5556250" y="4552950"/>
          <p14:tracePt t="26302" x="5588000" y="4527550"/>
          <p14:tracePt t="26302" x="5626100" y="4502150"/>
          <p14:tracePt t="26302" x="5657850" y="4476750"/>
          <p14:tracePt t="26321" x="5683250" y="4451350"/>
          <p14:tracePt t="26334" x="5715000" y="4432300"/>
          <p14:tracePt t="26334" x="5759450" y="4400550"/>
          <p14:tracePt t="26352" x="5778500" y="4381500"/>
          <p14:tracePt t="26352" x="5797550" y="4368800"/>
          <p14:tracePt t="26368" x="5816600" y="4356100"/>
          <p14:tracePt t="26368" x="5829300" y="4349750"/>
          <p14:tracePt t="26386" x="5842000" y="4343400"/>
          <p14:tracePt t="26386" x="5854700" y="4337050"/>
          <p14:tracePt t="26386" x="5861050" y="4330700"/>
          <p14:tracePt t="26404" x="5873750" y="4324350"/>
          <p14:tracePt t="26418" x="5880100" y="4318000"/>
          <p14:tracePt t="26418" x="5892800" y="4318000"/>
          <p14:tracePt t="26436" x="5899150" y="4318000"/>
          <p14:tracePt t="26456" x="5899150" y="4324350"/>
          <p14:tracePt t="26472" x="5899150" y="4330700"/>
          <p14:tracePt t="26484" x="5892800" y="4337050"/>
          <p14:tracePt t="26484" x="5880100" y="4356100"/>
          <p14:tracePt t="26503" x="5867400" y="4362450"/>
          <p14:tracePt t="26503" x="5861050" y="4375150"/>
          <p14:tracePt t="26519" x="5842000" y="4381500"/>
          <p14:tracePt t="26519" x="5829300" y="4387850"/>
          <p14:tracePt t="26536" x="5810250" y="4387850"/>
          <p14:tracePt t="26553" x="5537200" y="4311650"/>
          <p14:tracePt t="26553" x="5511800" y="4298950"/>
          <p14:tracePt t="26620" x="5480050" y="4286250"/>
          <p14:tracePt t="26628" x="5454650" y="4260850"/>
          <p14:tracePt t="26636" x="5410200" y="4203700"/>
          <p14:tracePt t="26652" x="5372100" y="4133850"/>
          <p14:tracePt t="26670" x="5346700" y="4051300"/>
          <p14:tracePt t="26685" x="5334000" y="3962400"/>
          <p14:tracePt t="26685" x="5334000" y="3917950"/>
          <p14:tracePt t="26704" x="5353050" y="3835400"/>
          <p14:tracePt t="26720" x="5397500" y="3759200"/>
          <p14:tracePt t="26736" x="5454650" y="3689350"/>
          <p14:tracePt t="26752" x="5543550" y="3625850"/>
          <p14:tracePt t="26769" x="5645150" y="3568700"/>
          <p14:tracePt t="26786" x="5822950" y="3492500"/>
          <p14:tracePt t="26802" x="5962650" y="3448050"/>
          <p14:tracePt t="26819" x="6115050" y="3409950"/>
          <p14:tracePt t="26836" x="6280150" y="3378200"/>
          <p14:tracePt t="26852" x="6546850" y="3333750"/>
          <p14:tracePt t="26869" x="6724650" y="3321050"/>
          <p14:tracePt t="26886" x="6908800" y="3314700"/>
          <p14:tracePt t="26903" x="7175500" y="3327400"/>
          <p14:tracePt t="26920" x="7340600" y="3346450"/>
          <p14:tracePt t="26936" x="7499350" y="3371850"/>
          <p14:tracePt t="26953" x="7645400" y="3403600"/>
          <p14:tracePt t="26970" x="7778750" y="3435350"/>
          <p14:tracePt t="26970" x="7835900" y="3460750"/>
          <p14:tracePt t="26989" x="7937500" y="3511550"/>
          <p14:tracePt t="27004" x="8020050" y="3562350"/>
          <p14:tracePt t="27020" x="8083550" y="3619500"/>
          <p14:tracePt t="27037" x="8128000" y="3683000"/>
          <p14:tracePt t="27053" x="8147050" y="3740150"/>
          <p14:tracePt t="27070" x="8147050" y="3835400"/>
          <p14:tracePt t="27088" x="8121650" y="3898900"/>
          <p14:tracePt t="27103" x="8070850" y="3956050"/>
          <p14:tracePt t="27120" x="8007350" y="4013200"/>
          <p14:tracePt t="27137" x="7924800" y="4064000"/>
          <p14:tracePt t="27153" x="7766050" y="4140200"/>
          <p14:tracePt t="27171" x="7645400" y="4191000"/>
          <p14:tracePt t="27187" x="7505700" y="4235450"/>
          <p14:tracePt t="27204" x="7283450" y="4292600"/>
          <p14:tracePt t="27220" x="7124700" y="4330700"/>
          <p14:tracePt t="27237" x="6965950" y="4356100"/>
          <p14:tracePt t="27254" x="6800850" y="4387850"/>
          <p14:tracePt t="27271" x="6565900" y="4425950"/>
          <p14:tracePt t="27288" x="6413500" y="4457700"/>
          <p14:tracePt t="27304" x="6273800" y="4483100"/>
          <p14:tracePt t="27321" x="6140450" y="4502150"/>
          <p14:tracePt t="27337" x="6026150" y="4521200"/>
          <p14:tracePt t="27337" x="5975350" y="4527550"/>
          <p14:tracePt t="27357" x="5880100" y="4533900"/>
          <p14:tracePt t="27372" x="5803900" y="4540250"/>
          <p14:tracePt t="27388" x="5746750" y="4540250"/>
          <p14:tracePt t="27404" x="5702300" y="4540250"/>
          <p14:tracePt t="27421" x="5676900" y="4533900"/>
          <p14:tracePt t="27438" x="5657850" y="4533900"/>
          <p14:tracePt t="27456" x="5657850" y="4540250"/>
          <p14:tracePt t="27476" x="5657850" y="4546600"/>
          <p14:tracePt t="27487" x="5664200" y="4559300"/>
          <p14:tracePt t="27505" x="5645150" y="4578350"/>
          <p14:tracePt t="27522" x="5638800" y="4591050"/>
          <p14:tracePt t="27522" x="5619750" y="4597400"/>
          <p14:tracePt t="27539" x="5600700" y="4603750"/>
          <p14:tracePt t="27539" x="5575300" y="4616450"/>
          <p14:tracePt t="27556" x="5549900" y="4629150"/>
          <p14:tracePt t="27556" x="5524500" y="4641850"/>
          <p14:tracePt t="27572" x="5492750" y="4660900"/>
          <p14:tracePt t="27572" x="5441950" y="4699000"/>
          <p14:tracePt t="27589" x="5410200" y="4724400"/>
          <p14:tracePt t="27589" x="5384800" y="4743450"/>
          <p14:tracePt t="27606" x="5353050" y="4768850"/>
          <p14:tracePt t="27606" x="5321300" y="4794250"/>
          <p14:tracePt t="27623" x="5289550" y="4819650"/>
          <p14:tracePt t="27623" x="5232400" y="4864100"/>
          <p14:tracePt t="27640" x="5200650" y="4889500"/>
          <p14:tracePt t="27640" x="5175250" y="4908550"/>
          <p14:tracePt t="27657" x="5149850" y="4933950"/>
          <p14:tracePt t="27657" x="5124450" y="4953000"/>
          <p14:tracePt t="27675" x="5099050" y="4972050"/>
          <p14:tracePt t="27675" x="5080000" y="4997450"/>
          <p14:tracePt t="27690" x="5054600" y="5016500"/>
          <p14:tracePt t="27690" x="5035550" y="5041900"/>
          <p14:tracePt t="27690" x="5016500" y="5060950"/>
          <p14:tracePt t="27708" x="4997450" y="5080000"/>
          <p14:tracePt t="27722" x="4978400" y="5099050"/>
          <p14:tracePt t="27722" x="4946650" y="5130800"/>
          <p14:tracePt t="27740" x="4933950" y="5149850"/>
          <p14:tracePt t="27740" x="4921250" y="5162550"/>
          <p14:tracePt t="27756" x="4908550" y="5181600"/>
          <p14:tracePt t="27756" x="4895850" y="5194300"/>
          <p14:tracePt t="27773" x="4889500" y="5207000"/>
          <p14:tracePt t="27773" x="4883150" y="5219700"/>
          <p14:tracePt t="27790" x="4876800" y="5232400"/>
          <p14:tracePt t="27790" x="4864100" y="5245100"/>
          <p14:tracePt t="27790" x="4857750" y="5257800"/>
          <p14:tracePt t="27809" x="4851400" y="5270500"/>
          <p14:tracePt t="27822" x="4851400" y="5283200"/>
          <p14:tracePt t="27822" x="4838700" y="5302250"/>
          <p14:tracePt t="27840" x="4832350" y="5308600"/>
          <p14:tracePt t="27840" x="4826000" y="5321300"/>
          <p14:tracePt t="27857" x="4819650" y="5327650"/>
          <p14:tracePt t="27857" x="4819650" y="5340350"/>
          <p14:tracePt t="27873" x="4813300" y="5346700"/>
          <p14:tracePt t="27873" x="4800600" y="5365750"/>
          <p14:tracePt t="27890" x="4794250" y="5372100"/>
          <p14:tracePt t="27890" x="4794250" y="5378450"/>
          <p14:tracePt t="27907" x="4787900" y="5391150"/>
          <p14:tracePt t="27907" x="4781550" y="5397500"/>
          <p14:tracePt t="27924" x="4775200" y="5403850"/>
          <p14:tracePt t="27924" x="4762500" y="5422900"/>
          <p14:tracePt t="27941" x="4762500" y="5429250"/>
          <p14:tracePt t="27941" x="4756150" y="5441950"/>
          <p14:tracePt t="27957" x="4756150" y="5448300"/>
          <p14:tracePt t="27957" x="4749800" y="5448300"/>
          <p14:tracePt t="27974" x="4749800" y="5454650"/>
          <p14:tracePt t="27989" x="4749800" y="5461000"/>
          <p14:tracePt t="28006" x="4749800" y="5467350"/>
          <p14:tracePt t="28023" x="4756150" y="5467350"/>
          <p14:tracePt t="28040" x="4762500" y="5473700"/>
          <p14:tracePt t="28056" x="4768850" y="5473700"/>
          <p14:tracePt t="28073" x="4775200" y="5480050"/>
          <p14:tracePt t="28093" x="4775200" y="5486400"/>
          <p14:tracePt t="28116" x="4781550" y="5486400"/>
          <p14:tracePt t="28135" x="4781550" y="5492750"/>
          <p14:tracePt t="28168" x="4781550" y="5499100"/>
          <p14:tracePt t="28196" x="4775200" y="5505450"/>
          <p14:tracePt t="28227" x="4768850" y="5505450"/>
          <p14:tracePt t="28239" x="4762500" y="5511800"/>
          <p14:tracePt t="28255" x="4756150" y="5511800"/>
          <p14:tracePt t="28271" x="4749800" y="5511800"/>
          <p14:tracePt t="28280" x="4743450" y="5518150"/>
          <p14:tracePt t="28290" x="4737100" y="5518150"/>
          <p14:tracePt t="28307" x="4730750" y="5524500"/>
          <p14:tracePt t="28324" x="4730750" y="5530850"/>
          <p14:tracePt t="28340" x="4737100" y="5537200"/>
          <p14:tracePt t="28360" x="4749800" y="5543550"/>
          <p14:tracePt t="28377" x="4756150" y="5549900"/>
          <p14:tracePt t="28392" x="4762500" y="5549900"/>
          <p14:tracePt t="28392" x="4768850" y="5556250"/>
          <p14:tracePt t="28409" x="4775200" y="5556250"/>
          <p14:tracePt t="28409" x="4781550" y="5556250"/>
          <p14:tracePt t="28425" x="4781550" y="5562600"/>
          <p14:tracePt t="28425" x="4787900" y="5562600"/>
          <p14:tracePt t="28425" x="4794250" y="5562600"/>
          <p14:tracePt t="28445" x="4800600" y="5568950"/>
          <p14:tracePt t="28460" x="4806950" y="5568950"/>
          <p14:tracePt t="28476" x="4806950" y="5575300"/>
          <p14:tracePt t="28496" x="4800600" y="5575300"/>
          <p14:tracePt t="28519" x="4787900" y="5575300"/>
          <p14:tracePt t="28536" x="4781550" y="5575300"/>
          <p14:tracePt t="28541" x="4591050" y="5511800"/>
          <p14:tracePt t="28626" x="4572000" y="5505450"/>
          <p14:tracePt t="28632" x="4546600" y="5492750"/>
          <p14:tracePt t="28641" x="4489450" y="5467350"/>
          <p14:tracePt t="28641" x="4457700" y="5448300"/>
          <p14:tracePt t="28661" x="4400550" y="5403850"/>
          <p14:tracePt t="28678" x="4349750" y="5346700"/>
          <p14:tracePt t="28692" x="4305300" y="5283200"/>
          <p14:tracePt t="28709" x="4273550" y="5207000"/>
          <p14:tracePt t="28725" x="4254500" y="5130800"/>
          <p14:tracePt t="28725" x="4254500" y="5092700"/>
          <p14:tracePt t="28744" x="4254500" y="5022850"/>
          <p14:tracePt t="28760" x="4267200" y="4953000"/>
          <p14:tracePt t="28776" x="4292600" y="4895850"/>
          <p14:tracePt t="28792" x="4337050" y="4838700"/>
          <p14:tracePt t="28809" x="4400550" y="4781550"/>
          <p14:tracePt t="28826" x="4527550" y="4699000"/>
          <p14:tracePt t="28843" x="4622800" y="4654550"/>
          <p14:tracePt t="28859" x="4730750" y="4622800"/>
          <p14:tracePt t="28876" x="4845050" y="4597400"/>
          <p14:tracePt t="28892" x="5041900" y="4565650"/>
          <p14:tracePt t="28909" x="5187950" y="4559300"/>
          <p14:tracePt t="28926" x="5334000" y="4559300"/>
          <p14:tracePt t="28943" x="5549900" y="4565650"/>
          <p14:tracePt t="28960" x="5683250" y="4584700"/>
          <p14:tracePt t="28976" x="5810250" y="4610100"/>
          <p14:tracePt t="28993" x="5918200" y="4648200"/>
          <p14:tracePt t="29010" x="6019800" y="4692650"/>
          <p14:tracePt t="29010" x="6064250" y="4718050"/>
          <p14:tracePt t="29028" x="6140450" y="4768850"/>
          <p14:tracePt t="29044" x="6203950" y="4826000"/>
          <p14:tracePt t="29060" x="6242050" y="4876800"/>
          <p14:tracePt t="29077" x="6267450" y="4927600"/>
          <p14:tracePt t="29093" x="6280150" y="4978400"/>
          <p14:tracePt t="29093" x="6280150" y="4997450"/>
          <p14:tracePt t="29112" x="6273800" y="5022850"/>
          <p14:tracePt t="29112" x="6267450" y="5048250"/>
          <p14:tracePt t="29128" x="6235700" y="5092700"/>
          <p14:tracePt t="29143" x="6191250" y="5130800"/>
          <p14:tracePt t="29160" x="6127750" y="5175250"/>
          <p14:tracePt t="29177" x="6057900" y="5213350"/>
          <p14:tracePt t="29193" x="5918200" y="5257800"/>
          <p14:tracePt t="29210" x="5810250" y="5289550"/>
          <p14:tracePt t="29227" x="5689600" y="5321300"/>
          <p14:tracePt t="29244" x="5486400" y="5372100"/>
          <p14:tracePt t="29260" x="5340350" y="5397500"/>
          <p14:tracePt t="29277" x="5181600" y="5429250"/>
          <p14:tracePt t="29294" x="5016500" y="5448300"/>
          <p14:tracePt t="29311" x="4775200" y="5473700"/>
          <p14:tracePt t="29328" x="4622800" y="5480050"/>
          <p14:tracePt t="29344" x="4489450" y="5473700"/>
          <p14:tracePt t="29361" x="4375150" y="5461000"/>
          <p14:tracePt t="29377" x="4279900" y="5448300"/>
          <p14:tracePt t="29377" x="4241800" y="5441950"/>
          <p14:tracePt t="29396" x="4171950" y="5429250"/>
          <p14:tracePt t="29412" x="4127500" y="5422900"/>
          <p14:tracePt t="29428" x="4089400" y="5416550"/>
          <p14:tracePt t="29444" x="4070350" y="5416550"/>
          <p14:tracePt t="29461" x="4070350" y="5410200"/>
          <p14:tracePt t="29477" x="4064000" y="5410200"/>
          <p14:tracePt t="29495" x="4064000" y="5416550"/>
          <p14:tracePt t="29540" x="4070350" y="5422900"/>
          <p14:tracePt t="29556" x="4076700" y="5429250"/>
          <p14:tracePt t="29567" x="4070350" y="5429250"/>
          <p14:tracePt t="29608" x="4064000" y="5429250"/>
          <p14:tracePt t="29627" x="4064000" y="5435600"/>
          <p14:tracePt t="29643" x="4064000" y="5441950"/>
          <p14:tracePt t="29660" x="4070350" y="5448300"/>
          <p14:tracePt t="29680" x="4064000" y="5435600"/>
          <p14:tracePt t="29703" x="4057650" y="5422900"/>
          <p14:tracePt t="29727" x="4051300" y="5416550"/>
          <p14:tracePt t="29739" x="4064000" y="5416550"/>
          <p14:tracePt t="29771" x="4070350" y="5416550"/>
          <p14:tracePt t="29787" x="4076700" y="5422900"/>
          <p14:tracePt t="29795" x="4083050" y="5429250"/>
          <p14:tracePt t="29800" x="4089400" y="5435600"/>
          <p14:tracePt t="29816" x="4095750" y="5441950"/>
          <p14:tracePt t="29828" x="4102100" y="5448300"/>
          <p14:tracePt t="29845" x="4114800" y="5454650"/>
          <p14:tracePt t="29862" x="4121150" y="5461000"/>
          <p14:tracePt t="29879" x="4121150" y="5467350"/>
          <p14:tracePt t="29895" x="4127500" y="5473700"/>
          <p14:tracePt t="29912" x="4127500" y="5486400"/>
          <p14:tracePt t="29912" x="4133850" y="5492750"/>
          <p14:tracePt t="29930" x="4133850" y="5499100"/>
          <p14:tracePt t="29930" x="4140200" y="5505450"/>
          <p14:tracePt t="29947" x="4140200" y="5511800"/>
          <p14:tracePt t="29962" x="4146550" y="5518150"/>
          <p14:tracePt t="29962" x="4146550" y="5530850"/>
          <p14:tracePt t="29981" x="4152900" y="5537200"/>
          <p14:tracePt t="29996" x="4159250" y="5543550"/>
          <p14:tracePt t="30013" x="4165600" y="5549900"/>
          <p14:tracePt t="30029" x="4171950" y="5556250"/>
          <p14:tracePt t="30047" x="4178300" y="5556250"/>
          <p14:tracePt t="30064" x="4184650" y="5549900"/>
          <p14:tracePt t="30131" x="4191000" y="5549900"/>
          <p14:tracePt t="30155" x="4197350" y="5543550"/>
          <p14:tracePt t="30176" x="4197350" y="5537200"/>
          <p14:tracePt t="30191" x="4203700" y="5530850"/>
          <p14:tracePt t="30207" x="4203700" y="5524500"/>
          <p14:tracePt t="30220" x="4210050" y="5524500"/>
          <p14:tracePt t="30236" x="4210050" y="5518150"/>
          <p14:tracePt t="30251" x="4216400" y="5518150"/>
          <p14:tracePt t="30275" x="4216400" y="5524500"/>
          <p14:tracePt t="30320" x="4216400" y="5530850"/>
          <p14:tracePt t="30335" x="4216400" y="5537200"/>
          <p14:tracePt t="30348" x="4222750" y="5543550"/>
          <p14:tracePt t="30364" x="4222750" y="5549900"/>
          <p14:tracePt t="30379" x="4222750" y="5556250"/>
          <p14:tracePt t="30395" x="4222750" y="5562600"/>
          <p14:tracePt t="30407" x="4216400" y="5562600"/>
          <p14:tracePt t="30432" x="4210050" y="5568950"/>
          <p14:tracePt t="30460" x="4216400" y="5562600"/>
          <p14:tracePt t="30552" x="4222750" y="5556250"/>
          <p14:tracePt t="30567" x="4229100" y="5549900"/>
          <p14:tracePt t="30576" x="4235450" y="5543550"/>
          <p14:tracePt t="30581" x="4235450" y="5537200"/>
          <p14:tracePt t="30581" x="4241800" y="5537200"/>
          <p14:tracePt t="30599" x="4254500" y="5530850"/>
          <p14:tracePt t="30599" x="4260850" y="5524500"/>
          <p14:tracePt t="30616" x="4267200" y="5524500"/>
          <p14:tracePt t="30616" x="4273550" y="5518150"/>
          <p14:tracePt t="30632" x="4286250" y="5518150"/>
          <p14:tracePt t="30632" x="4311650" y="5518150"/>
          <p14:tracePt t="30649" x="4324350" y="5518150"/>
          <p14:tracePt t="30649" x="4337050" y="5524500"/>
          <p14:tracePt t="30668" x="4349750" y="5524500"/>
          <p14:tracePt t="30668" x="4368800" y="5530850"/>
          <p14:tracePt t="30683" x="4381500" y="5537200"/>
          <p14:tracePt t="30683" x="4413250" y="5549900"/>
          <p14:tracePt t="30701" x="4425950" y="5556250"/>
          <p14:tracePt t="30701" x="4445000" y="5562600"/>
          <p14:tracePt t="30717" x="4457700" y="5568950"/>
          <p14:tracePt t="30717" x="4464050" y="5575300"/>
          <p14:tracePt t="30733" x="4476750" y="5581650"/>
          <p14:tracePt t="30733" x="4489450" y="5581650"/>
          <p14:tracePt t="30750" x="4495800" y="5581650"/>
          <p14:tracePt t="30750" x="4502150" y="5588000"/>
          <p14:tracePt t="30750" x="4508500" y="5588000"/>
          <p14:tracePt t="30769" x="4514850" y="5588000"/>
          <p14:tracePt t="30781" x="4521200" y="5581650"/>
          <p14:tracePt t="30781" x="4527550" y="5581650"/>
          <p14:tracePt t="30800" x="4533900" y="5575300"/>
          <p14:tracePt t="30815" x="4540250" y="5575300"/>
          <p14:tracePt t="30832" x="4546600" y="5568950"/>
          <p14:tracePt t="30832" x="4552950" y="5562600"/>
          <p14:tracePt t="30832" x="4559300" y="5562600"/>
          <p14:tracePt t="30852" x="4565650" y="5562600"/>
          <p14:tracePt t="30865" x="4572000" y="5556250"/>
          <p14:tracePt t="30865" x="4578350" y="5556250"/>
          <p14:tracePt t="30883" x="4584700" y="5549900"/>
          <p14:tracePt t="30899" x="4591050" y="5549900"/>
          <p14:tracePt t="30899" x="4597400" y="5543550"/>
          <p14:tracePt t="30918" x="4603750" y="5537200"/>
          <p14:tracePt t="30932" x="4610100" y="5530850"/>
          <p14:tracePt t="30932" x="4629150" y="5524500"/>
          <p14:tracePt t="30950" x="4635500" y="5518150"/>
          <p14:tracePt t="30950" x="4641850" y="5511800"/>
          <p14:tracePt t="30968" x="4648200" y="5511800"/>
          <p14:tracePt t="30968" x="4654550" y="5505450"/>
          <p14:tracePt t="30984" x="4667250" y="5505450"/>
          <p14:tracePt t="30984" x="4679950" y="5499100"/>
          <p14:tracePt t="31001" x="4686300" y="5499100"/>
          <p14:tracePt t="31001" x="4692650" y="5492750"/>
          <p14:tracePt t="31018" x="4705350" y="5492750"/>
          <p14:tracePt t="31018" x="4711700" y="5492750"/>
          <p14:tracePt t="31034" x="4718050" y="5492750"/>
          <p14:tracePt t="31034" x="4724400" y="5492750"/>
          <p14:tracePt t="31051" x="4730750" y="5492750"/>
          <p14:tracePt t="31051" x="4743450" y="5492750"/>
          <p14:tracePt t="31069" x="4749800" y="5492750"/>
          <p14:tracePt t="31069" x="4756150" y="5499100"/>
          <p14:tracePt t="31084" x="4762500" y="5505450"/>
          <p14:tracePt t="31100" x="4768850" y="5505450"/>
          <p14:tracePt t="31117" x="4768850" y="5518150"/>
          <p14:tracePt t="31133" x="4762500" y="5524500"/>
          <p14:tracePt t="31149" x="4756150" y="5530850"/>
          <p14:tracePt t="31149" x="4743450" y="5543550"/>
          <p14:tracePt t="31169" x="4737100" y="5549900"/>
          <p14:tracePt t="31169" x="4730750" y="5556250"/>
          <p14:tracePt t="31184" x="4718050" y="5562600"/>
          <p14:tracePt t="31184" x="4705350" y="5562600"/>
          <p14:tracePt t="31201" x="4692650" y="5568950"/>
          <p14:tracePt t="31201" x="4679950" y="5575300"/>
          <p14:tracePt t="31218" x="4660900" y="5568950"/>
          <p14:tracePt t="31218" x="4641850" y="5568950"/>
          <p14:tracePt t="31218" x="4622800" y="5562600"/>
          <p14:tracePt t="31237" x="4324350" y="5346700"/>
          <p14:tracePt t="31318" x="4305300" y="5321300"/>
          <p14:tracePt t="31324" x="4286250" y="5295900"/>
          <p14:tracePt t="31333" x="4260850" y="5232400"/>
          <p14:tracePt t="31350" x="4248150" y="5130800"/>
          <p14:tracePt t="31369" x="4260850" y="5067300"/>
          <p14:tracePt t="31384" x="4292600" y="5010150"/>
          <p14:tracePt t="31401" x="4337050" y="4959350"/>
          <p14:tracePt t="31417" x="4400550" y="4914900"/>
          <p14:tracePt t="31417" x="4445000" y="4895850"/>
          <p14:tracePt t="31436" x="4533900" y="4857750"/>
          <p14:tracePt t="31452" x="4641850" y="4819650"/>
          <p14:tracePt t="31468" x="4756150" y="4787900"/>
          <p14:tracePt t="31484" x="4883150" y="4768850"/>
          <p14:tracePt t="31501" x="5016500" y="4756150"/>
          <p14:tracePt t="31501" x="5086350" y="4762500"/>
          <p14:tracePt t="31520" x="5226050" y="4775200"/>
          <p14:tracePt t="31536" x="5359400" y="4787900"/>
          <p14:tracePt t="31551" x="5492750" y="4813300"/>
          <p14:tracePt t="31568" x="5613400" y="4845050"/>
          <p14:tracePt t="31585" x="5772150" y="4921250"/>
          <p14:tracePt t="31601" x="5854700" y="4991100"/>
          <p14:tracePt t="31618" x="5911850" y="5067300"/>
          <p14:tracePt t="31635" x="5949950" y="5143500"/>
          <p14:tracePt t="31651" x="5956300" y="5251450"/>
          <p14:tracePt t="31670" x="5930900" y="5314950"/>
          <p14:tracePt t="31685" x="5892800" y="5372100"/>
          <p14:tracePt t="31702" x="5829300" y="5416550"/>
          <p14:tracePt t="31702" x="5797550" y="5435600"/>
          <p14:tracePt t="31721" x="5708650" y="5467350"/>
          <p14:tracePt t="31736" x="5607050" y="5486400"/>
          <p14:tracePt t="31752" x="5492750" y="5499100"/>
          <p14:tracePt t="31768" x="5365750" y="5511800"/>
          <p14:tracePt t="31785" x="5245100" y="5530850"/>
          <p14:tracePt t="31785" x="5187950" y="5537200"/>
          <p14:tracePt t="31805" x="5086350" y="5556250"/>
          <p14:tracePt t="31820" x="5003800" y="5568950"/>
          <p14:tracePt t="31837" x="4972050" y="5575300"/>
          <p14:tracePt t="31837" x="4946650" y="5575300"/>
          <p14:tracePt t="31853" x="4927600" y="5575300"/>
          <p14:tracePt t="31853" x="4908550" y="5568950"/>
          <p14:tracePt t="31853" x="4895850" y="5562600"/>
          <p14:tracePt t="31873" x="4883150" y="5562600"/>
          <p14:tracePt t="31885" x="4870450" y="5556250"/>
          <p14:tracePt t="31885" x="4857750" y="5556250"/>
          <p14:tracePt t="31903" x="4851400" y="5556250"/>
          <p14:tracePt t="31919" x="4845050" y="5562600"/>
          <p14:tracePt t="31919" x="4845050" y="5568950"/>
          <p14:tracePt t="31937" x="4838700" y="5575300"/>
          <p14:tracePt t="31937" x="4832350" y="5581650"/>
          <p14:tracePt t="31954" x="4832350" y="5588000"/>
          <p14:tracePt t="31954" x="4819650" y="5607050"/>
          <p14:tracePt t="31970" x="4806950" y="5619750"/>
          <p14:tracePt t="31970" x="4800600" y="5626100"/>
          <p14:tracePt t="31987" x="4787900" y="5638800"/>
          <p14:tracePt t="31987" x="4781550" y="5651500"/>
          <p14:tracePt t="32004" x="4768850" y="5664200"/>
          <p14:tracePt t="32004" x="4737100" y="5695950"/>
          <p14:tracePt t="32021" x="4724400" y="5708650"/>
          <p14:tracePt t="32021" x="4705350" y="5727700"/>
          <p14:tracePt t="32037" x="4686300" y="5740400"/>
          <p14:tracePt t="32037" x="4660900" y="5759450"/>
          <p14:tracePt t="32054" x="4641850" y="5784850"/>
          <p14:tracePt t="32054" x="4616450" y="5810250"/>
          <p14:tracePt t="32071" x="4597400" y="5835650"/>
          <p14:tracePt t="32071" x="4552950" y="5886450"/>
          <p14:tracePt t="32088" x="4527550" y="5911850"/>
          <p14:tracePt t="32088" x="4508500" y="5943600"/>
          <p14:tracePt t="32104" x="4483100" y="5969000"/>
          <p14:tracePt t="32104" x="4464050" y="5994400"/>
          <p14:tracePt t="32121" x="4438650" y="6019800"/>
          <p14:tracePt t="32121" x="4419600" y="6038850"/>
          <p14:tracePt t="32137" x="4394200" y="6064250"/>
          <p14:tracePt t="32137" x="4375150" y="6083300"/>
          <p14:tracePt t="32137" x="4356100" y="6102350"/>
          <p14:tracePt t="32156" x="4337050" y="6121400"/>
          <p14:tracePt t="32156" x="4318000" y="6134100"/>
          <p14:tracePt t="32173" x="4305300" y="6153150"/>
          <p14:tracePt t="32173" x="4286250" y="6159500"/>
          <p14:tracePt t="32189" x="4273550" y="6172200"/>
          <p14:tracePt t="32189" x="4260850" y="6178550"/>
          <p14:tracePt t="32204" x="4248150" y="6191250"/>
          <p14:tracePt t="32204" x="4235450" y="6191250"/>
          <p14:tracePt t="32221" x="4222750" y="6197600"/>
          <p14:tracePt t="32221" x="4210050" y="6203950"/>
          <p14:tracePt t="32238" x="4203700" y="6203950"/>
          <p14:tracePt t="32238" x="4191000" y="6210300"/>
          <p14:tracePt t="32238" x="4184650" y="6210300"/>
          <p14:tracePt t="32256" x="4178300" y="6210300"/>
          <p14:tracePt t="32256" x="4171950" y="6210300"/>
          <p14:tracePt t="32271" x="4165600" y="6216650"/>
          <p14:tracePt t="32271" x="4159250" y="6216650"/>
          <p14:tracePt t="32288" x="4152900" y="6216650"/>
          <p14:tracePt t="32303" x="4146550" y="6216650"/>
          <p14:tracePt t="32303" x="4140200" y="6223000"/>
          <p14:tracePt t="32321" x="4133850" y="6223000"/>
          <p14:tracePt t="32336" x="4127500" y="6229350"/>
          <p14:tracePt t="32353" x="4121150" y="6229350"/>
          <p14:tracePt t="32353" x="4114800" y="6229350"/>
          <p14:tracePt t="32371" x="4108450" y="6235700"/>
          <p14:tracePt t="32371" x="4089400" y="6235700"/>
          <p14:tracePt t="32389" x="4076700" y="6242050"/>
          <p14:tracePt t="32389" x="4064000" y="6242050"/>
          <p14:tracePt t="32405" x="4044950" y="6248400"/>
          <p14:tracePt t="32405" x="4025900" y="6254750"/>
          <p14:tracePt t="32422" x="4000500" y="6254750"/>
          <p14:tracePt t="32422" x="3981450" y="6261100"/>
          <p14:tracePt t="32422" x="3956050" y="6267450"/>
          <p14:tracePt t="32441" x="3924300" y="6273800"/>
          <p14:tracePt t="32454" x="3898900" y="6280150"/>
          <p14:tracePt t="32454" x="3835400" y="6292850"/>
          <p14:tracePt t="32472" x="3803650" y="6292850"/>
          <p14:tracePt t="32472" x="3771900" y="6292850"/>
          <p14:tracePt t="32488" x="3733800" y="6292850"/>
          <p14:tracePt t="32488" x="3695700" y="6292850"/>
          <p14:tracePt t="32505" x="3663950" y="6292850"/>
          <p14:tracePt t="32505" x="3619500" y="6292850"/>
          <p14:tracePt t="32505" x="3581400" y="6286500"/>
          <p14:tracePt t="32524" x="3536950" y="6286500"/>
          <p14:tracePt t="32537" x="3498850" y="6286500"/>
          <p14:tracePt t="32537" x="3409950" y="6286500"/>
          <p14:tracePt t="32556" x="3359150" y="6286500"/>
          <p14:tracePt t="32556" x="3314700" y="6292850"/>
          <p14:tracePt t="32572" x="3263900" y="6292850"/>
          <p14:tracePt t="32572" x="3219450" y="6292850"/>
          <p14:tracePt t="32589" x="3168650" y="6299200"/>
          <p14:tracePt t="32589" x="3117850" y="6299200"/>
          <p14:tracePt t="32606" x="3060700" y="6299200"/>
          <p14:tracePt t="32606" x="2952750" y="6305550"/>
          <p14:tracePt t="32622" x="2895600" y="6311900"/>
          <p14:tracePt t="32622" x="2832100" y="6324600"/>
          <p14:tracePt t="32639" x="2774950" y="6330950"/>
          <p14:tracePt t="32639" x="2717800" y="6337300"/>
          <p14:tracePt t="32656" x="2667000" y="6343650"/>
          <p14:tracePt t="32656" x="2616200" y="6356350"/>
          <p14:tracePt t="32656" x="2559050" y="6362700"/>
          <p14:tracePt t="32675" x="2514600" y="6375400"/>
          <p14:tracePt t="32675" x="2463800" y="6388100"/>
          <p14:tracePt t="32689" x="2419350" y="6400800"/>
          <p14:tracePt t="32689" x="2374900" y="6407150"/>
          <p14:tracePt t="32706" x="2336800" y="6413500"/>
          <p14:tracePt t="32706" x="2292350" y="6419850"/>
          <p14:tracePt t="32723" x="2260600" y="6419850"/>
          <p14:tracePt t="32723" x="2222500" y="6413500"/>
          <p14:tracePt t="32740" x="2152650" y="6400800"/>
          <p14:tracePt t="32740" x="2120900" y="6394450"/>
          <p14:tracePt t="32756" x="2089150" y="6388100"/>
          <p14:tracePt t="32756" x="2063750" y="6375400"/>
          <p14:tracePt t="32773" x="2032000" y="6369050"/>
          <p14:tracePt t="32773" x="2006600" y="6356350"/>
          <p14:tracePt t="32790" x="1981200" y="6350000"/>
          <p14:tracePt t="32790" x="1955800" y="6343650"/>
          <p14:tracePt t="32790" x="1936750" y="6337300"/>
          <p14:tracePt t="32808" x="1917700" y="6324600"/>
          <p14:tracePt t="32821" x="1905000" y="6318250"/>
          <p14:tracePt t="32821" x="1879600" y="6305550"/>
          <p14:tracePt t="32840" x="1866900" y="6299200"/>
          <p14:tracePt t="32840" x="1860550" y="6292850"/>
          <p14:tracePt t="32857" x="1854200" y="6286500"/>
          <p14:tracePt t="32857" x="1854200" y="6280150"/>
          <p14:tracePt t="32873" x="1847850" y="6273800"/>
          <p14:tracePt t="32873" x="1847850" y="6267450"/>
          <p14:tracePt t="32890" x="1847850" y="6261100"/>
          <p14:tracePt t="32890" x="1847850" y="6254750"/>
          <p14:tracePt t="32907" x="1854200" y="6248400"/>
          <p14:tracePt t="32922" x="1860550" y="6242050"/>
          <p14:tracePt t="32922" x="1866900" y="6242050"/>
          <p14:tracePt t="32940" x="1873250" y="6235700"/>
          <p14:tracePt t="32940" x="1879600" y="6235700"/>
          <p14:tracePt t="32957" x="1885950" y="6229350"/>
          <p14:tracePt t="32957" x="1892300" y="6229350"/>
          <p14:tracePt t="32973" x="1898650" y="6223000"/>
          <p14:tracePt t="32989" x="1905000" y="6223000"/>
          <p14:tracePt t="33005" x="1911350" y="6223000"/>
          <p14:tracePt t="33023" x="1917700" y="6229350"/>
          <p14:tracePt t="33023" x="1936750" y="6235700"/>
          <p14:tracePt t="33041" x="1949450" y="6242050"/>
          <p14:tracePt t="33056" x="1962150" y="6242050"/>
          <p14:tracePt t="33072" x="2209800" y="6216650"/>
          <p14:tracePt t="33162" x="2247900" y="6216650"/>
          <p14:tracePt t="33168" x="2292350" y="6216650"/>
          <p14:tracePt t="33176" x="2336800" y="6210300"/>
          <p14:tracePt t="33189" x="2438400" y="6210300"/>
          <p14:tracePt t="33189" x="2489200" y="6210300"/>
          <p14:tracePt t="33208" x="2609850" y="6210300"/>
          <p14:tracePt t="33223" x="2736850" y="6210300"/>
          <p14:tracePt t="33240" x="2870200" y="6210300"/>
          <p14:tracePt t="33257" x="3009900" y="6216650"/>
          <p14:tracePt t="33273" x="3213100" y="6223000"/>
          <p14:tracePt t="33290" x="3352800" y="6229350"/>
          <p14:tracePt t="33307" x="3492500" y="6229350"/>
          <p14:tracePt t="33324" x="3714750" y="6229350"/>
          <p14:tracePt t="33340" x="3867150" y="6223000"/>
          <p14:tracePt t="33357" x="4025900" y="6223000"/>
          <p14:tracePt t="33374" x="4184650" y="6216650"/>
          <p14:tracePt t="33390" x="4419600" y="6210300"/>
          <p14:tracePt t="33408" x="4578350" y="6210300"/>
          <p14:tracePt t="33424" x="4737100" y="6203950"/>
          <p14:tracePt t="33441" x="4902200" y="6197600"/>
          <p14:tracePt t="33457" x="5067300" y="6197600"/>
          <p14:tracePt t="33457" x="5143500" y="6197600"/>
          <p14:tracePt t="33476" x="5308600" y="6197600"/>
          <p14:tracePt t="33492" x="5467350" y="6203950"/>
          <p14:tracePt t="33508" x="5613400" y="6203950"/>
          <p14:tracePt t="33524" x="5759450" y="6210300"/>
          <p14:tracePt t="33541" x="5899150" y="6210300"/>
          <p14:tracePt t="33557" x="6032500" y="6216650"/>
          <p14:tracePt t="33557" x="6089650" y="6216650"/>
          <p14:tracePt t="33577" x="6210300" y="6223000"/>
          <p14:tracePt t="33591" x="6324600" y="6229350"/>
          <p14:tracePt t="33608" x="6426200" y="6229350"/>
          <p14:tracePt t="33624" x="6559550" y="6223000"/>
          <p14:tracePt t="33641" x="6629400" y="6216650"/>
          <p14:tracePt t="33658" x="6692900" y="6216650"/>
          <p14:tracePt t="33676" x="6750050" y="6210300"/>
          <p14:tracePt t="33691" x="6807200" y="6210300"/>
          <p14:tracePt t="33708" x="6832600" y="6210300"/>
          <p14:tracePt t="33725" x="6826250" y="6203950"/>
          <p14:tracePt t="33748" x="6819900" y="6203950"/>
          <p14:tracePt t="33758" x="6800850" y="6197600"/>
          <p14:tracePt t="33758" x="6756400" y="6191250"/>
          <p14:tracePt t="33776" x="6731000" y="6178550"/>
          <p14:tracePt t="33776" x="6705600" y="6172200"/>
          <p14:tracePt t="33793" x="6673850" y="6159500"/>
          <p14:tracePt t="33793" x="6642100" y="6153150"/>
          <p14:tracePt t="33809" x="6616700" y="6140450"/>
          <p14:tracePt t="33809" x="6584950" y="6127750"/>
          <p14:tracePt t="33809" x="6559550" y="6115050"/>
          <p14:tracePt t="33828" x="6534150" y="6102350"/>
          <p14:tracePt t="33841" x="6502400" y="6089650"/>
          <p14:tracePt t="33841" x="6445250" y="6064250"/>
          <p14:tracePt t="33860" x="6419850" y="6051550"/>
          <p14:tracePt t="33860" x="6388100" y="6038850"/>
          <p14:tracePt t="33876" x="6356350" y="6026150"/>
          <p14:tracePt t="33876" x="6324600" y="6013450"/>
          <p14:tracePt t="33893" x="6286500" y="6000750"/>
          <p14:tracePt t="33893" x="6248400" y="5988050"/>
          <p14:tracePt t="33910" x="6210300" y="5975350"/>
          <p14:tracePt t="33910" x="6172200" y="5956300"/>
          <p14:tracePt t="33910" x="6134100" y="5943600"/>
          <p14:tracePt t="33929" x="6089650" y="5924550"/>
          <p14:tracePt t="33929" x="6045200" y="5911850"/>
          <p14:tracePt t="33943" x="6007100" y="5892800"/>
          <p14:tracePt t="33943" x="5956300" y="5880100"/>
          <p14:tracePt t="33960" x="5911850" y="5861050"/>
          <p14:tracePt t="33960" x="5867400" y="5842000"/>
          <p14:tracePt t="33977" x="5816600" y="5829300"/>
          <p14:tracePt t="33977" x="5765800" y="5816600"/>
          <p14:tracePt t="33993" x="5721350" y="5810250"/>
          <p14:tracePt t="33993" x="5626100" y="5784850"/>
          <p14:tracePt t="34010" x="5581650" y="5778500"/>
          <p14:tracePt t="34010" x="5530850" y="5772150"/>
          <p14:tracePt t="34027" x="5492750" y="5765800"/>
          <p14:tracePt t="34027" x="5448300" y="5753100"/>
          <p14:tracePt t="34044" x="5410200" y="5753100"/>
          <p14:tracePt t="34044" x="5340350" y="5746750"/>
          <p14:tracePt t="34061" x="5308600" y="5746750"/>
          <p14:tracePt t="34061" x="5276850" y="5746750"/>
          <p14:tracePt t="34077" x="5251450" y="5746750"/>
          <p14:tracePt t="34077" x="5232400" y="5746750"/>
          <p14:tracePt t="34093" x="5207000" y="5746750"/>
          <p14:tracePt t="34093" x="5194300" y="5753100"/>
          <p14:tracePt t="34111" x="5181600" y="5759450"/>
          <p14:tracePt t="34111" x="5168900" y="5765800"/>
          <p14:tracePt t="34128" x="5162550" y="5772150"/>
          <p14:tracePt t="34128" x="5162550" y="5778500"/>
          <p14:tracePt t="34144" x="5168900" y="5791200"/>
          <p14:tracePt t="34160" x="5175250" y="5797550"/>
          <p14:tracePt t="34176" x="5181600" y="5797550"/>
          <p14:tracePt t="34192" x="5187950" y="5797550"/>
          <p14:tracePt t="34192" x="5194300" y="5797550"/>
          <p14:tracePt t="34192" x="5194300" y="5803900"/>
          <p14:tracePt t="34213" x="5200650" y="5803900"/>
          <p14:tracePt t="34213" x="5207000" y="5803900"/>
          <p14:tracePt t="34228" x="5213350" y="5803900"/>
          <p14:tracePt t="34243" x="5207000" y="5803900"/>
          <p14:tracePt t="34296" x="5200650" y="5803900"/>
          <p14:tracePt t="34307" x="5194300" y="5810250"/>
          <p14:tracePt t="34339" x="5194300" y="5816600"/>
          <p14:tracePt t="34375" x="5187950" y="5816600"/>
          <p14:tracePt t="34399" x="5194300" y="5816600"/>
          <p14:tracePt t="34527" x="5194300" y="5822950"/>
          <p14:tracePt t="34547" x="5200650" y="5829300"/>
          <p14:tracePt t="34564" x="5207000" y="5835650"/>
          <p14:tracePt t="34580" x="5213350" y="5842000"/>
          <p14:tracePt t="34648" x="5219700" y="5842000"/>
          <p14:tracePt t="34669" x="5226050" y="5842000"/>
          <p14:tracePt t="34691" x="5232400" y="5842000"/>
          <p14:tracePt t="34743" x="5238750" y="5835650"/>
          <p14:tracePt t="34768" x="5245100" y="5829300"/>
          <p14:tracePt t="34787" x="5245100" y="5822950"/>
          <p14:tracePt t="34804" x="5251450" y="5816600"/>
          <p14:tracePt t="34820" x="5251450" y="5810250"/>
          <p14:tracePt t="34835" x="5251450" y="5803900"/>
          <p14:tracePt t="34848" x="5251450" y="5797550"/>
          <p14:tracePt t="34872" x="5251450" y="5791200"/>
          <p14:tracePt t="35007" x="5251450" y="5797550"/>
          <p14:tracePt t="35052" x="5245100" y="5791200"/>
          <p14:tracePt t="35095" x="5245100" y="5797550"/>
          <p14:tracePt t="35140" x="5251450" y="5791200"/>
          <p14:tracePt t="35223" x="5251450" y="5797550"/>
          <p14:tracePt t="35284" x="5257800" y="5797550"/>
          <p14:tracePt t="35327" x="5264150" y="5797550"/>
          <p14:tracePt t="35360" x="5270500" y="5797550"/>
          <p14:tracePt t="35388" x="5276850" y="5797550"/>
          <p14:tracePt t="35404" x="5283200" y="5797550"/>
          <p14:tracePt t="35419" x="5289550" y="5797550"/>
          <p14:tracePt t="35436" x="5302250" y="5797550"/>
          <p14:tracePt t="35448" x="5308600" y="5797550"/>
          <p14:tracePt t="35464" x="5314950" y="5791200"/>
          <p14:tracePt t="35479" x="5321300" y="5797550"/>
          <p14:tracePt t="35495" x="5327650" y="5797550"/>
          <p14:tracePt t="35508" x="5334000" y="5797550"/>
          <p14:tracePt t="35524" x="5340350" y="5803900"/>
          <p14:tracePt t="35540" x="5346700" y="5803900"/>
          <p14:tracePt t="35556" x="5353050" y="5810250"/>
          <p14:tracePt t="35576" x="5359400" y="5816600"/>
          <p14:tracePt t="35616" x="5365750" y="5816600"/>
          <p14:tracePt t="35636" x="5372100" y="5822950"/>
          <p14:tracePt t="35660" x="5378450" y="5829300"/>
          <p14:tracePt t="35679" x="5384800" y="5835650"/>
          <p14:tracePt t="35696" x="5384800" y="5842000"/>
          <p14:tracePt t="35711" x="5391150" y="5848350"/>
          <p14:tracePt t="35756" x="5391150" y="5854700"/>
          <p14:tracePt t="35788" x="5397500" y="5861050"/>
          <p14:tracePt t="35800" x="5397500" y="5867400"/>
          <p14:tracePt t="35816" x="5403850" y="5880100"/>
          <p14:tracePt t="35831" x="5410200" y="5886450"/>
          <p14:tracePt t="35847" x="5416550" y="5892800"/>
          <p14:tracePt t="35876" x="5422900" y="5892800"/>
          <p14:tracePt t="35892" x="5429250" y="5899150"/>
          <p14:tracePt t="35907" x="5429250" y="5905500"/>
          <p14:tracePt t="35919" x="5435600" y="5918200"/>
          <p14:tracePt t="35936" x="5429250" y="5924550"/>
          <p14:tracePt t="35980" x="5429250" y="5930900"/>
          <p14:tracePt t="36003" x="5422900" y="5937250"/>
          <p14:tracePt t="36027" x="5422900" y="5930900"/>
          <p14:tracePt t="36175" x="5429250" y="5924550"/>
          <p14:tracePt t="36208" x="5435600" y="5918200"/>
          <p14:tracePt t="36243" x="5435600" y="5911850"/>
          <p14:tracePt t="36268" x="5435600" y="5905500"/>
          <p14:tracePt t="36279" x="5429250" y="5905500"/>
          <p14:tracePt t="36356" x="5422900" y="5905500"/>
          <p14:tracePt t="36379" x="5416550" y="5911850"/>
          <p14:tracePt t="36440" x="5410200" y="5918200"/>
          <p14:tracePt t="36460" x="5403850" y="5924550"/>
          <p14:tracePt t="36507" x="5397500" y="5924550"/>
          <p14:tracePt t="36536" x="5391150" y="5930900"/>
          <p14:tracePt t="36568" x="5391150" y="5937250"/>
          <p14:tracePt t="36595" x="5384800" y="5937250"/>
          <p14:tracePt t="36635" x="5378450" y="5937250"/>
          <p14:tracePt t="36679" x="5372100" y="5943600"/>
          <p14:tracePt t="36699" x="5365750" y="5943600"/>
          <p14:tracePt t="36724" x="5365750" y="5949950"/>
          <p14:tracePt t="36747" x="5359400" y="5956300"/>
          <p14:tracePt t="36776" x="5353050" y="5962650"/>
          <p14:tracePt t="36816" x="5346700" y="5962650"/>
          <p14:tracePt t="36843" x="5340350" y="5969000"/>
          <p14:tracePt t="36868" x="5334000" y="5975350"/>
          <p14:tracePt t="36920" x="5327650" y="5975350"/>
          <p14:tracePt t="36939" x="5321300" y="5981700"/>
          <p14:tracePt t="36963" x="5314950" y="5981700"/>
          <p14:tracePt t="36996" x="5314950" y="5988050"/>
          <p14:tracePt t="37107" x="5321300" y="5981700"/>
          <p14:tracePt t="37180" x="5327650" y="5988050"/>
          <p14:tracePt t="37263" x="5321300" y="5994400"/>
          <p14:tracePt t="37368" x="5314950" y="6000750"/>
          <p14:tracePt t="37451" x="5321300" y="6000750"/>
          <p14:tracePt t="37684" x="5327650" y="6000750"/>
          <p14:tracePt t="37735" x="5327650" y="6007100"/>
          <p14:tracePt t="37880" x="5327650" y="6000750"/>
          <p14:tracePt t="38035" x="5334000" y="6000750"/>
          <p14:tracePt t="38135" x="5334000" y="6007100"/>
          <p14:tracePt t="38276" x="5334000" y="6013450"/>
          <p14:tracePt t="38387" x="5334000" y="6019800"/>
          <p14:tracePt t="38439" x="5334000" y="6026150"/>
          <p14:tracePt t="38507" x="5340350" y="6026150"/>
          <p14:tracePt t="38555" x="5346700" y="6013450"/>
          <p14:tracePt t="38584" x="5353050" y="6007100"/>
          <p14:tracePt t="38627" x="5353050" y="6013450"/>
          <p14:tracePt t="38675" x="5346700" y="6013450"/>
          <p14:tracePt t="38696" x="5346700" y="6019800"/>
          <p14:tracePt t="38747" x="5346700" y="6013450"/>
          <p14:tracePt t="38920" x="5346700" y="6007100"/>
          <p14:tracePt t="38951" x="5346700" y="6013450"/>
          <p14:tracePt t="39175" x="5340350" y="6007100"/>
          <p14:tracePt t="39268" x="5346700" y="6013450"/>
          <p14:tracePt t="39332" x="5346700" y="6007100"/>
          <p14:tracePt t="39388" x="5346700" y="6013450"/>
          <p14:tracePt t="39431" x="5346700" y="6007100"/>
          <p14:tracePt t="39491" x="5346700" y="6000750"/>
          <p14:tracePt t="39632" x="5346700" y="5994400"/>
          <p14:tracePt t="39672" x="5346700" y="5988050"/>
          <p14:tracePt t="39903" x="5346700" y="5981700"/>
          <p14:tracePt t="39992" x="5353050" y="5981700"/>
          <p14:tracePt t="40048" x="5359400" y="5975350"/>
          <p14:tracePt t="40143" x="5359400" y="5969000"/>
          <p14:tracePt t="40307" x="5365750" y="5969000"/>
          <p14:tracePt t="40359" x="5372100" y="5969000"/>
          <p14:tracePt t="40400" x="5372100" y="5975350"/>
          <p14:tracePt t="40504" x="5365750" y="5981700"/>
          <p14:tracePt t="40639" x="5372100" y="5981700"/>
          <p14:tracePt t="40736" x="5378450" y="5981700"/>
          <p14:tracePt t="40827" x="5378450" y="5975350"/>
          <p14:tracePt t="40891" x="5372100" y="5969000"/>
          <p14:tracePt t="41072" x="5378450" y="5962650"/>
          <p14:tracePt t="41207" x="5378450" y="5969000"/>
          <p14:tracePt t="41268" x="5384800" y="5962650"/>
          <p14:tracePt t="41328" x="5384800" y="5975350"/>
          <p14:tracePt t="41540" x="5384800" y="5969000"/>
          <p14:tracePt t="41611" x="5384800" y="5962650"/>
          <p14:tracePt t="41643" x="5384800" y="5956300"/>
          <p14:tracePt t="41671" x="5378450" y="5956300"/>
          <p14:tracePt t="41779" x="5384800" y="5949950"/>
          <p14:tracePt t="41967" x="5391150" y="5943600"/>
          <p14:tracePt t="42071" x="5384800" y="5943600"/>
          <p14:tracePt t="42123" x="5391150" y="5937250"/>
          <p14:tracePt t="42192" x="5391150" y="5943600"/>
          <p14:tracePt t="42235" x="5391150" y="5949950"/>
          <p14:tracePt t="42331" x="5397500" y="5943600"/>
          <p14:tracePt t="42372" x="5391150" y="5937250"/>
          <p14:tracePt t="42611" x="5397500" y="5937250"/>
          <p14:tracePt t="42723" x="5403850" y="5930900"/>
          <p14:tracePt t="42759" x="5403850" y="5924550"/>
          <p14:tracePt t="42859" x="5403850" y="5930900"/>
          <p14:tracePt t="42940" x="5403850" y="5924550"/>
          <p14:tracePt t="42964" x="5403850" y="5930900"/>
          <p14:tracePt t="43048" x="5397500" y="5930900"/>
          <p14:tracePt t="43195" x="5397500" y="5937250"/>
          <p14:tracePt t="43291" x="5397500" y="5943600"/>
          <p14:tracePt t="43340" x="5403850" y="5937250"/>
          <p14:tracePt t="43400" x="5410200" y="5937250"/>
          <p14:tracePt t="43427" x="5416550" y="5943600"/>
          <p14:tracePt t="43520" x="5422900" y="5943600"/>
          <p14:tracePt t="43608" x="5422900" y="5949950"/>
          <p14:tracePt t="43752" x="5429250" y="5943600"/>
          <p14:tracePt t="43804" x="5429250" y="5937250"/>
          <p14:tracePt t="44019" x="5435600" y="5937250"/>
          <p14:tracePt t="44191" x="5435600" y="5943600"/>
          <p14:tracePt t="44207" x="5441950" y="5943600"/>
          <p14:tracePt t="44232" x="5448300" y="5949950"/>
          <p14:tracePt t="44248" x="5454650" y="5949950"/>
          <p14:tracePt t="44260" x="5461000" y="5949950"/>
          <p14:tracePt t="44275" x="5467350" y="5949950"/>
          <p14:tracePt t="44291" x="5473700" y="5949950"/>
          <p14:tracePt t="44311" x="5480050" y="5956300"/>
          <p14:tracePt t="44372" x="5473700" y="5956300"/>
          <p14:tracePt t="44515" x="5480050" y="5949950"/>
          <p14:tracePt t="44704" x="5486400" y="5949950"/>
          <p14:tracePt t="44728" x="5492750" y="5956300"/>
          <p14:tracePt t="44747" x="5499100" y="5956300"/>
          <p14:tracePt t="44791" x="5505450" y="5949950"/>
          <p14:tracePt t="44815" x="5511800" y="5949950"/>
          <p14:tracePt t="44832" x="5518150" y="5949950"/>
          <p14:tracePt t="44852" x="5518150" y="5956300"/>
          <p14:tracePt t="44868" x="5524500" y="5956300"/>
          <p14:tracePt t="44892" x="5530850" y="5956300"/>
          <p14:tracePt t="44912" x="5530850" y="5962650"/>
          <p14:tracePt t="44996" x="5524500" y="5962650"/>
          <p14:tracePt t="45027" x="5518150" y="5962650"/>
          <p14:tracePt t="45080" x="5511800" y="5962650"/>
          <p14:tracePt t="45107" x="5505450" y="5969000"/>
          <p14:tracePt t="45140" x="5505450" y="5962650"/>
          <p14:tracePt t="45176" x="5505450" y="5956300"/>
          <p14:tracePt t="45211" x="5511800" y="5956300"/>
          <p14:tracePt t="45243" x="5518150" y="5956300"/>
          <p14:tracePt t="45272" x="5524500" y="5949950"/>
          <p14:tracePt t="45399" x="5530850" y="5949950"/>
          <p14:tracePt t="45452" x="5530850" y="5956300"/>
          <p14:tracePt t="45507" x="5537200" y="5956300"/>
          <p14:tracePt t="45692" x="5537200" y="5949950"/>
          <p14:tracePt t="45784" x="5530850" y="5949950"/>
          <p14:tracePt t="45852" x="5530850" y="5943600"/>
          <p14:tracePt t="45939" x="5537200" y="5937250"/>
          <p14:tracePt t="46187" x="5530850" y="5930900"/>
          <p14:tracePt t="46399" x="5530850" y="5937250"/>
          <p14:tracePt t="46427" x="5530850" y="5943600"/>
          <p14:tracePt t="46444" x="5524500" y="5943600"/>
          <p14:tracePt t="46495" x="5518150" y="5937250"/>
          <p14:tracePt t="46519" x="5524500" y="5937250"/>
          <p14:tracePt t="46631" x="5524500" y="5943600"/>
          <p14:tracePt t="46711" x="5518150" y="5943600"/>
          <p14:tracePt t="46827" x="5518150" y="5949950"/>
          <p14:tracePt t="46899" x="5511800" y="5949950"/>
          <p14:tracePt t="46975" x="5511800" y="5956300"/>
          <p14:tracePt t="47011" x="5505450" y="5956300"/>
          <p14:tracePt t="47044" x="5499100" y="5956300"/>
          <p14:tracePt t="47071" x="5492750" y="5956300"/>
          <p14:tracePt t="47140" x="5492750" y="5949950"/>
          <p14:tracePt t="47199" x="5499100" y="5949950"/>
          <p14:tracePt t="47239" x="5505450" y="5949950"/>
          <p14:tracePt t="47259" x="5511800" y="5949950"/>
          <p14:tracePt t="47276" x="5518150" y="5949950"/>
          <p14:tracePt t="47292" x="5524500" y="5956300"/>
          <p14:tracePt t="47311" x="5518150" y="5956300"/>
          <p14:tracePt t="47351" x="5511800" y="5956300"/>
          <p14:tracePt t="47367" x="5505450" y="5949950"/>
          <p14:tracePt t="47380" x="5499100" y="5949950"/>
          <p14:tracePt t="47396" x="5499100" y="5943600"/>
          <p14:tracePt t="47420" x="5492750" y="5937250"/>
          <p14:tracePt t="47447" x="5492750" y="5943600"/>
          <p14:tracePt t="47607" x="5499100" y="5937250"/>
          <p14:tracePt t="47635" x="5505450" y="5937250"/>
          <p14:tracePt t="47669" x="5511800" y="5937250"/>
          <p14:tracePt t="47696" x="5511800" y="5943600"/>
          <p14:tracePt t="47719" x="5518150" y="5949950"/>
          <p14:tracePt t="47747" x="5524500" y="5949950"/>
          <p14:tracePt t="48028" x="5524500" y="5943600"/>
          <p14:tracePt t="48131" x="5518150" y="5937250"/>
          <p14:tracePt t="48167" x="5511800" y="5937250"/>
          <p14:tracePt t="48268" x="5511800" y="5930900"/>
          <p14:tracePt t="48328" x="5518150" y="5937250"/>
          <p14:tracePt t="48387" x="5524500" y="5937250"/>
          <p14:tracePt t="48452" x="5518150" y="5937250"/>
          <p14:tracePt t="48536" x="5524500" y="5943600"/>
          <p14:tracePt t="48639" x="5530850" y="5937250"/>
          <p14:tracePt t="48812" x="5530850" y="5943600"/>
          <p14:tracePt t="49007" x="5530850" y="5949950"/>
          <p14:tracePt t="49031" x="5530850" y="5943600"/>
          <p14:tracePt t="49119" x="5524500" y="5937250"/>
          <p14:tracePt t="49143" x="5518150" y="5930900"/>
          <p14:tracePt t="49171" x="5518150" y="5924550"/>
          <p14:tracePt t="49219" x="5518150" y="5930900"/>
          <p14:tracePt t="49248" x="5518150" y="5937250"/>
          <p14:tracePt t="49279" x="5511800" y="5937250"/>
          <p14:tracePt t="49600" x="5505450" y="5937250"/>
          <p14:tracePt t="49647" x="5499100" y="5937250"/>
          <p14:tracePt t="49691" x="5492750" y="5943600"/>
          <p14:tracePt t="49795" x="5486400" y="5949950"/>
          <p14:tracePt t="49907" x="5492750" y="5956300"/>
          <p14:tracePt t="49951" x="5499100" y="5956300"/>
          <p14:tracePt t="49999" x="5499100" y="5962650"/>
          <p14:tracePt t="50019" x="5492750" y="5969000"/>
          <p14:tracePt t="50036" x="5492750" y="5975350"/>
          <p14:tracePt t="50051" x="5492750" y="5981700"/>
          <p14:tracePt t="50068" x="5486400" y="5988050"/>
          <p14:tracePt t="50087" x="5480050" y="5988050"/>
          <p14:tracePt t="50139" x="5473700" y="5988050"/>
          <p14:tracePt t="50164" x="5467350" y="5981700"/>
          <p14:tracePt t="50179" x="5461000" y="5981700"/>
          <p14:tracePt t="50191" x="5448300" y="5981700"/>
          <p14:tracePt t="50207" x="5441950" y="5981700"/>
          <p14:tracePt t="50223" x="5435600" y="5975350"/>
          <p14:tracePt t="50232" x="5429250" y="5975350"/>
          <p14:tracePt t="50244" x="5422900" y="5975350"/>
          <p14:tracePt t="50244" x="5410200" y="5975350"/>
          <p14:tracePt t="50263" x="5403850" y="5981700"/>
          <p14:tracePt t="50278" x="5397500" y="5981700"/>
          <p14:tracePt t="50278" x="5391150" y="5988050"/>
          <p14:tracePt t="50296" x="5384800" y="5988050"/>
          <p14:tracePt t="50296" x="5378450" y="5994400"/>
          <p14:tracePt t="50313" x="5372100" y="5994400"/>
          <p14:tracePt t="50313" x="5365750" y="6000750"/>
          <p14:tracePt t="50329" x="5359400" y="6007100"/>
          <p14:tracePt t="50329" x="5353050" y="6007100"/>
          <p14:tracePt t="50346" x="5340350" y="6013450"/>
          <p14:tracePt t="50346" x="5334000" y="6013450"/>
          <p14:tracePt t="50364" x="5327650" y="6019800"/>
          <p14:tracePt t="50364" x="5308600" y="6032500"/>
          <p14:tracePt t="50380" x="5295900" y="6032500"/>
          <p14:tracePt t="50380" x="5289550" y="6038850"/>
          <p14:tracePt t="50396" x="5276850" y="6045200"/>
          <p14:tracePt t="50396" x="5270500" y="6045200"/>
          <p14:tracePt t="50413" x="5257800" y="6051550"/>
          <p14:tracePt t="50413" x="5251450" y="6057900"/>
          <p14:tracePt t="50430" x="5238750" y="6064250"/>
          <p14:tracePt t="50430" x="5226050" y="6070600"/>
          <p14:tracePt t="50430" x="5219700" y="6076950"/>
          <p14:tracePt t="50449" x="5207000" y="6083300"/>
          <p14:tracePt t="50449" x="5194300" y="6089650"/>
          <p14:tracePt t="50464" x="5181600" y="6096000"/>
          <p14:tracePt t="50464" x="5168900" y="6102350"/>
          <p14:tracePt t="50480" x="5156200" y="6115050"/>
          <p14:tracePt t="50480" x="5143500" y="6121400"/>
          <p14:tracePt t="50497" x="5137150" y="6127750"/>
          <p14:tracePt t="50497" x="5124450" y="6134100"/>
          <p14:tracePt t="50513" x="5111750" y="6140450"/>
          <p14:tracePt t="50513" x="5099050" y="6146800"/>
          <p14:tracePt t="50513" x="5086350" y="6153150"/>
          <p14:tracePt t="50533" x="5073650" y="6159500"/>
          <p14:tracePt t="50546" x="5054600" y="6165850"/>
          <p14:tracePt t="50546" x="5016500" y="6178550"/>
          <p14:tracePt t="50564" x="4991100" y="6184900"/>
          <p14:tracePt t="50564" x="4965700" y="6184900"/>
          <p14:tracePt t="50580" x="4940300" y="6191250"/>
          <p14:tracePt t="50580" x="4908550" y="6197600"/>
          <p14:tracePt t="50597" x="4883150" y="6203950"/>
          <p14:tracePt t="50597" x="4813300" y="6210300"/>
          <p14:tracePt t="50614" x="4775200" y="6216650"/>
          <p14:tracePt t="50614" x="4743450" y="6223000"/>
          <p14:tracePt t="50631" x="4705350" y="6223000"/>
          <p14:tracePt t="50631" x="4660900" y="6229350"/>
          <p14:tracePt t="50647" x="4622800" y="6235700"/>
          <p14:tracePt t="50647" x="4584700" y="6242050"/>
          <p14:tracePt t="50664" x="4540250" y="6254750"/>
          <p14:tracePt t="50664" x="4457700" y="6273800"/>
          <p14:tracePt t="50682" x="4419600" y="6280150"/>
          <p14:tracePt t="50682" x="4375150" y="6286500"/>
          <p14:tracePt t="50697" x="4330700" y="6299200"/>
          <p14:tracePt t="50697" x="4286250" y="6305550"/>
          <p14:tracePt t="50714" x="4241800" y="6318250"/>
          <p14:tracePt t="50714" x="4159250" y="6330950"/>
          <p14:tracePt t="50733" x="4114800" y="6343650"/>
          <p14:tracePt t="50733" x="4070350" y="6350000"/>
          <p14:tracePt t="50748" x="4025900" y="6362700"/>
          <p14:tracePt t="50748" x="3981450" y="6369050"/>
          <p14:tracePt t="50764" x="3937000" y="6375400"/>
          <p14:tracePt t="50764" x="3892550" y="6388100"/>
          <p14:tracePt t="50781" x="3848100" y="6394450"/>
          <p14:tracePt t="50781" x="3803650" y="6400800"/>
          <p14:tracePt t="50798" x="3752850" y="6407150"/>
          <p14:tracePt t="50798" x="3708400" y="6413500"/>
          <p14:tracePt t="50798" x="3657600" y="6419850"/>
          <p14:tracePt t="50817" x="3606800" y="6426200"/>
          <p14:tracePt t="50830" x="3562350" y="6432550"/>
          <p14:tracePt t="50830" x="3460750" y="6445250"/>
          <p14:tracePt t="50848" x="3409950" y="6445250"/>
          <p14:tracePt t="50848" x="3359150" y="6451600"/>
          <p14:tracePt t="50865" x="3302000" y="6457950"/>
          <p14:tracePt t="50865" x="3251200" y="6457950"/>
          <p14:tracePt t="50882" x="3194050" y="6464300"/>
          <p14:tracePt t="50882" x="3136900" y="6464300"/>
          <p14:tracePt t="50882" x="3073400" y="6470650"/>
          <p14:tracePt t="50900" x="3016250" y="6470650"/>
          <p14:tracePt t="50900" x="2946400" y="6470650"/>
          <p14:tracePt t="50915" x="2882900" y="6470650"/>
          <p14:tracePt t="50915" x="2819400" y="6470650"/>
          <p14:tracePt t="50932" x="2749550" y="6470650"/>
          <p14:tracePt t="50932" x="2686050" y="6464300"/>
          <p14:tracePt t="50948" x="2622550" y="6457950"/>
          <p14:tracePt t="50948" x="2559050" y="6445250"/>
          <p14:tracePt t="50965" x="2501900" y="6438900"/>
          <p14:tracePt t="50965" x="2387600" y="6407150"/>
          <p14:tracePt t="50982" x="2330450" y="6394450"/>
          <p14:tracePt t="50982" x="2279650" y="6375400"/>
          <p14:tracePt t="50998" x="2222500" y="6356350"/>
          <p14:tracePt t="50998" x="2171700" y="6343650"/>
          <p14:tracePt t="51016" x="2120900" y="6324600"/>
          <p14:tracePt t="51016" x="2019300" y="6292850"/>
          <p14:tracePt t="51032" x="1974850" y="6280150"/>
          <p14:tracePt t="51032" x="1924050" y="6273800"/>
          <p14:tracePt t="51049" x="1879600" y="6261100"/>
          <p14:tracePt t="51049" x="1835150" y="6248400"/>
          <p14:tracePt t="51065" x="1784350" y="6242050"/>
          <p14:tracePt t="51065" x="1739900" y="6235700"/>
          <p14:tracePt t="51082" x="1701800" y="6229350"/>
          <p14:tracePt t="51082" x="1657350" y="6216650"/>
          <p14:tracePt t="51082" x="1619250" y="6210300"/>
          <p14:tracePt t="51101" x="1581150" y="6203950"/>
          <p14:tracePt t="51101" x="1549400" y="6203950"/>
          <p14:tracePt t="51117" x="1511300" y="6197600"/>
          <p14:tracePt t="51117" x="1479550" y="6197600"/>
          <p14:tracePt t="51132" x="1454150" y="6191250"/>
          <p14:tracePt t="51132" x="1422400" y="6191250"/>
          <p14:tracePt t="51149" x="1397000" y="6197600"/>
          <p14:tracePt t="51149" x="1371600" y="6197600"/>
          <p14:tracePt t="51166" x="1352550" y="6203950"/>
          <p14:tracePt t="51166" x="1333500" y="6210300"/>
          <p14:tracePt t="51166" x="1314450" y="6216650"/>
          <p14:tracePt t="51185" x="1295400" y="6229350"/>
          <p14:tracePt t="51185" x="1282700" y="6235700"/>
          <p14:tracePt t="51200" x="1276350" y="6248400"/>
          <p14:tracePt t="51200" x="1263650" y="6254750"/>
          <p14:tracePt t="51216" x="1257300" y="6267450"/>
          <p14:tracePt t="51231" x="1250950" y="6299200"/>
          <p14:tracePt t="51248" x="1250950" y="6330950"/>
          <p14:tracePt t="51265" x="1244600" y="6375400"/>
          <p14:tracePt t="51265" x="1250950" y="6394450"/>
          <p14:tracePt t="51283" x="1250950" y="6426200"/>
          <p14:tracePt t="51298" x="1250950" y="6464300"/>
          <p14:tracePt t="51315" x="1250950" y="64897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ja-JP" altLang="en-US"/>
              <a:t>標準誤差</a:t>
            </a:r>
          </a:p>
        </p:txBody>
      </p:sp>
      <p:sp>
        <p:nvSpPr>
          <p:cNvPr id="630788" name="Text Box 4"/>
          <p:cNvSpPr txBox="1">
            <a:spLocks noChangeArrowheads="1"/>
          </p:cNvSpPr>
          <p:nvPr/>
        </p:nvSpPr>
        <p:spPr bwMode="auto">
          <a:xfrm>
            <a:off x="570705" y="1270954"/>
            <a:ext cx="8030369" cy="830997"/>
          </a:xfrm>
          <a:prstGeom prst="rect">
            <a:avLst/>
          </a:prstGeom>
          <a:noFill/>
          <a:ln w="38100">
            <a:noFill/>
            <a:miter lim="800000"/>
            <a:headEnd/>
            <a:tailEnd/>
          </a:ln>
          <a:effectLst/>
        </p:spPr>
        <p:txBody>
          <a:bodyPr wrap="square">
            <a:spAutoFit/>
          </a:bodyPr>
          <a:lstStyle/>
          <a:p>
            <a:r>
              <a:rPr lang="ja-JP" altLang="en-US" dirty="0"/>
              <a:t>標準誤差は標本平均　　</a:t>
            </a:r>
            <a:r>
              <a:rPr lang="ja-JP" altLang="en-US" dirty="0" smtClean="0"/>
              <a:t>が母集団の平均を推定するときに，どの</a:t>
            </a:r>
            <a:r>
              <a:rPr lang="ja-JP" altLang="en-US" dirty="0"/>
              <a:t>くらい確実であるかの目安を与える</a:t>
            </a:r>
          </a:p>
        </p:txBody>
      </p:sp>
      <p:graphicFrame>
        <p:nvGraphicFramePr>
          <p:cNvPr id="630795" name="Object 11"/>
          <p:cNvGraphicFramePr>
            <a:graphicFrameLocks noChangeAspect="1"/>
          </p:cNvGraphicFramePr>
          <p:nvPr>
            <p:extLst>
              <p:ext uri="{D42A27DB-BD31-4B8C-83A1-F6EECF244321}">
                <p14:modId xmlns:p14="http://schemas.microsoft.com/office/powerpoint/2010/main" val="3284463577"/>
              </p:ext>
            </p:extLst>
          </p:nvPr>
        </p:nvGraphicFramePr>
        <p:xfrm>
          <a:off x="3419872" y="1198567"/>
          <a:ext cx="428625" cy="509588"/>
        </p:xfrm>
        <a:graphic>
          <a:graphicData uri="http://schemas.openxmlformats.org/presentationml/2006/ole">
            <mc:AlternateContent xmlns:mc="http://schemas.openxmlformats.org/markup-compatibility/2006">
              <mc:Choice xmlns:v="urn:schemas-microsoft-com:vml" Requires="v">
                <p:oleObj spid="_x0000_s630832" name="数式" r:id="rId7" imgW="139680" imgH="164880" progId="Equation.3">
                  <p:embed/>
                </p:oleObj>
              </mc:Choice>
              <mc:Fallback>
                <p:oleObj name="数式" r:id="rId7" imgW="139680" imgH="16488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1198567"/>
                        <a:ext cx="428625"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3"/>
          <p:cNvSpPr txBox="1">
            <a:spLocks noChangeArrowheads="1"/>
          </p:cNvSpPr>
          <p:nvPr/>
        </p:nvSpPr>
        <p:spPr bwMode="auto">
          <a:xfrm>
            <a:off x="729912" y="2256061"/>
            <a:ext cx="7143302" cy="461665"/>
          </a:xfrm>
          <a:prstGeom prst="rect">
            <a:avLst/>
          </a:prstGeom>
          <a:noFill/>
          <a:ln w="38100">
            <a:noFill/>
            <a:miter lim="800000"/>
            <a:headEnd/>
            <a:tailEnd/>
          </a:ln>
          <a:effectLst/>
        </p:spPr>
        <p:txBody>
          <a:bodyPr wrap="none">
            <a:spAutoFit/>
          </a:bodyPr>
          <a:lstStyle/>
          <a:p>
            <a:r>
              <a:rPr lang="ja-JP" altLang="en-US" dirty="0"/>
              <a:t>標</a:t>
            </a:r>
            <a:r>
              <a:rPr lang="ja-JP" altLang="en-US" dirty="0" smtClean="0"/>
              <a:t>本数　　，</a:t>
            </a:r>
            <a:r>
              <a:rPr lang="ja-JP" altLang="en-US" dirty="0"/>
              <a:t>標</a:t>
            </a:r>
            <a:r>
              <a:rPr lang="ja-JP" altLang="en-US" dirty="0" smtClean="0"/>
              <a:t>準偏差　　　　の</a:t>
            </a:r>
            <a:r>
              <a:rPr lang="ja-JP" altLang="en-US" dirty="0"/>
              <a:t>とき，標</a:t>
            </a:r>
            <a:r>
              <a:rPr lang="ja-JP" altLang="en-US" dirty="0" smtClean="0"/>
              <a:t>準誤差　　　　</a:t>
            </a:r>
            <a:r>
              <a:rPr lang="ja-JP" altLang="en-US" dirty="0" err="1" smtClean="0"/>
              <a:t>は</a:t>
            </a:r>
            <a:endParaRPr lang="ja-JP" altLang="en-US" dirty="0"/>
          </a:p>
        </p:txBody>
      </p:sp>
      <p:grpSp>
        <p:nvGrpSpPr>
          <p:cNvPr id="6" name="Group 4"/>
          <p:cNvGrpSpPr>
            <a:grpSpLocks/>
          </p:cNvGrpSpPr>
          <p:nvPr/>
        </p:nvGrpSpPr>
        <p:grpSpPr bwMode="auto">
          <a:xfrm>
            <a:off x="745787" y="4292823"/>
            <a:ext cx="7542213" cy="822325"/>
            <a:chOff x="480" y="2160"/>
            <a:chExt cx="4751" cy="518"/>
          </a:xfrm>
        </p:grpSpPr>
        <p:sp>
          <p:nvSpPr>
            <p:cNvPr id="7" name="Text Box 5"/>
            <p:cNvSpPr txBox="1">
              <a:spLocks noChangeArrowheads="1"/>
            </p:cNvSpPr>
            <p:nvPr/>
          </p:nvSpPr>
          <p:spPr bwMode="auto">
            <a:xfrm>
              <a:off x="480" y="2160"/>
              <a:ext cx="404" cy="288"/>
            </a:xfrm>
            <a:prstGeom prst="rect">
              <a:avLst/>
            </a:prstGeom>
            <a:noFill/>
            <a:ln w="38100">
              <a:noFill/>
              <a:miter lim="800000"/>
              <a:headEnd/>
              <a:tailEnd/>
            </a:ln>
            <a:effectLst/>
          </p:spPr>
          <p:txBody>
            <a:bodyPr wrap="none">
              <a:spAutoFit/>
            </a:bodyPr>
            <a:lstStyle/>
            <a:p>
              <a:r>
                <a:rPr lang="ja-JP" altLang="en-US"/>
                <a:t>例：</a:t>
              </a:r>
            </a:p>
          </p:txBody>
        </p:sp>
        <p:sp>
          <p:nvSpPr>
            <p:cNvPr id="8" name="Text Box 6"/>
            <p:cNvSpPr txBox="1">
              <a:spLocks noChangeArrowheads="1"/>
            </p:cNvSpPr>
            <p:nvPr/>
          </p:nvSpPr>
          <p:spPr bwMode="auto">
            <a:xfrm>
              <a:off x="1056" y="2160"/>
              <a:ext cx="4175" cy="518"/>
            </a:xfrm>
            <a:prstGeom prst="rect">
              <a:avLst/>
            </a:prstGeom>
            <a:noFill/>
            <a:ln w="38100">
              <a:noFill/>
              <a:miter lim="800000"/>
              <a:headEnd/>
              <a:tailEnd/>
            </a:ln>
            <a:effectLst/>
          </p:spPr>
          <p:txBody>
            <a:bodyPr wrap="none">
              <a:spAutoFit/>
            </a:bodyPr>
            <a:lstStyle/>
            <a:p>
              <a:r>
                <a:rPr lang="ja-JP" altLang="en-US" dirty="0"/>
                <a:t>ある鳥について，</a:t>
              </a:r>
              <a:r>
                <a:rPr lang="en-US" altLang="ja-JP" dirty="0"/>
                <a:t>100</a:t>
              </a:r>
              <a:r>
                <a:rPr lang="ja-JP" altLang="en-US" dirty="0"/>
                <a:t>個の卵の重さを測ったところ，</a:t>
              </a:r>
            </a:p>
            <a:p>
              <a:r>
                <a:rPr lang="ja-JP" altLang="en-US" dirty="0"/>
                <a:t>平均</a:t>
              </a:r>
              <a:r>
                <a:rPr lang="en-US" altLang="ja-JP" dirty="0"/>
                <a:t>25.3g</a:t>
              </a:r>
              <a:r>
                <a:rPr lang="ja-JP" altLang="en-US" dirty="0" err="1"/>
                <a:t>，</a:t>
              </a:r>
              <a:r>
                <a:rPr lang="ja-JP" altLang="en-US" dirty="0"/>
                <a:t>標準偏差</a:t>
              </a:r>
              <a:r>
                <a:rPr lang="en-US" altLang="ja-JP" dirty="0"/>
                <a:t>3.0g</a:t>
              </a:r>
              <a:r>
                <a:rPr lang="ja-JP" altLang="en-US" dirty="0"/>
                <a:t>であった．</a:t>
              </a:r>
            </a:p>
          </p:txBody>
        </p:sp>
      </p:grpSp>
      <p:sp>
        <p:nvSpPr>
          <p:cNvPr id="9" name="Text Box 10"/>
          <p:cNvSpPr txBox="1">
            <a:spLocks noChangeArrowheads="1"/>
          </p:cNvSpPr>
          <p:nvPr/>
        </p:nvSpPr>
        <p:spPr bwMode="auto">
          <a:xfrm>
            <a:off x="1171237" y="5661248"/>
            <a:ext cx="1708150" cy="457200"/>
          </a:xfrm>
          <a:prstGeom prst="rect">
            <a:avLst/>
          </a:prstGeom>
          <a:noFill/>
          <a:ln w="38100">
            <a:noFill/>
            <a:miter lim="800000"/>
            <a:headEnd/>
            <a:tailEnd/>
          </a:ln>
          <a:effectLst/>
        </p:spPr>
        <p:txBody>
          <a:bodyPr wrap="none">
            <a:spAutoFit/>
          </a:bodyPr>
          <a:lstStyle/>
          <a:p>
            <a:r>
              <a:rPr lang="ja-JP" altLang="en-US"/>
              <a:t>標準誤差は</a:t>
            </a:r>
          </a:p>
        </p:txBody>
      </p:sp>
      <p:graphicFrame>
        <p:nvGraphicFramePr>
          <p:cNvPr id="10" name="Object 10"/>
          <p:cNvGraphicFramePr>
            <a:graphicFrameLocks noChangeAspect="1"/>
          </p:cNvGraphicFramePr>
          <p:nvPr>
            <p:extLst>
              <p:ext uri="{D42A27DB-BD31-4B8C-83A1-F6EECF244321}">
                <p14:modId xmlns:p14="http://schemas.microsoft.com/office/powerpoint/2010/main" val="1149200653"/>
              </p:ext>
            </p:extLst>
          </p:nvPr>
        </p:nvGraphicFramePr>
        <p:xfrm>
          <a:off x="3198475" y="2792636"/>
          <a:ext cx="1830387" cy="1293812"/>
        </p:xfrm>
        <a:graphic>
          <a:graphicData uri="http://schemas.openxmlformats.org/presentationml/2006/ole">
            <mc:AlternateContent xmlns:mc="http://schemas.openxmlformats.org/markup-compatibility/2006">
              <mc:Choice xmlns:v="urn:schemas-microsoft-com:vml" Requires="v">
                <p:oleObj spid="_x0000_s630833" name="数式" r:id="rId9" imgW="596880" imgH="419040" progId="Equation.3">
                  <p:embed/>
                </p:oleObj>
              </mc:Choice>
              <mc:Fallback>
                <p:oleObj name="数式" r:id="rId9" imgW="59688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8475" y="2792636"/>
                        <a:ext cx="1830387" cy="129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2114710"/>
              </p:ext>
            </p:extLst>
          </p:nvPr>
        </p:nvGraphicFramePr>
        <p:xfrm>
          <a:off x="1769705" y="2292559"/>
          <a:ext cx="321450" cy="428628"/>
        </p:xfrm>
        <a:graphic>
          <a:graphicData uri="http://schemas.openxmlformats.org/presentationml/2006/ole">
            <mc:AlternateContent xmlns:mc="http://schemas.openxmlformats.org/markup-compatibility/2006">
              <mc:Choice xmlns:v="urn:schemas-microsoft-com:vml" Requires="v">
                <p:oleObj spid="_x0000_s630834" name="数式" r:id="rId11" imgW="126835" imgH="139518" progId="Equation.3">
                  <p:embed/>
                </p:oleObj>
              </mc:Choice>
              <mc:Fallback>
                <p:oleObj name="数式" r:id="rId11" imgW="126835" imgH="13951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9705" y="2292559"/>
                        <a:ext cx="321450"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3"/>
          <p:cNvGraphicFramePr>
            <a:graphicFrameLocks noChangeAspect="1"/>
          </p:cNvGraphicFramePr>
          <p:nvPr>
            <p:extLst>
              <p:ext uri="{D42A27DB-BD31-4B8C-83A1-F6EECF244321}">
                <p14:modId xmlns:p14="http://schemas.microsoft.com/office/powerpoint/2010/main" val="4272540965"/>
              </p:ext>
            </p:extLst>
          </p:nvPr>
        </p:nvGraphicFramePr>
        <p:xfrm>
          <a:off x="3627093" y="2221121"/>
          <a:ext cx="657983" cy="500067"/>
        </p:xfrm>
        <a:graphic>
          <a:graphicData uri="http://schemas.openxmlformats.org/presentationml/2006/ole">
            <mc:AlternateContent xmlns:mc="http://schemas.openxmlformats.org/markup-compatibility/2006">
              <mc:Choice xmlns:v="urn:schemas-microsoft-com:vml" Requires="v">
                <p:oleObj spid="_x0000_s630835" name="数式" r:id="rId13" imgW="241091" imgH="177646" progId="Equation.3">
                  <p:embed/>
                </p:oleObj>
              </mc:Choice>
              <mc:Fallback>
                <p:oleObj name="数式" r:id="rId13" imgW="241091" imgH="1776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7093" y="2221121"/>
                        <a:ext cx="657983" cy="5000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5"/>
          <p:cNvGraphicFramePr>
            <a:graphicFrameLocks noChangeAspect="1"/>
          </p:cNvGraphicFramePr>
          <p:nvPr>
            <p:extLst>
              <p:ext uri="{D42A27DB-BD31-4B8C-83A1-F6EECF244321}">
                <p14:modId xmlns:p14="http://schemas.microsoft.com/office/powerpoint/2010/main" val="4278582944"/>
              </p:ext>
            </p:extLst>
          </p:nvPr>
        </p:nvGraphicFramePr>
        <p:xfrm>
          <a:off x="6666126" y="2266801"/>
          <a:ext cx="571472" cy="452415"/>
        </p:xfrm>
        <a:graphic>
          <a:graphicData uri="http://schemas.openxmlformats.org/presentationml/2006/ole">
            <mc:AlternateContent xmlns:mc="http://schemas.openxmlformats.org/markup-compatibility/2006">
              <mc:Choice xmlns:v="urn:schemas-microsoft-com:vml" Requires="v">
                <p:oleObj spid="_x0000_s630836" name="数式" r:id="rId15" imgW="228402" imgH="177646" progId="Equation.3">
                  <p:embed/>
                </p:oleObj>
              </mc:Choice>
              <mc:Fallback>
                <p:oleObj name="数式" r:id="rId15" imgW="228402" imgH="17764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66126" y="2266801"/>
                        <a:ext cx="571472" cy="4524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7"/>
          <p:cNvGraphicFramePr>
            <a:graphicFrameLocks noChangeAspect="1"/>
          </p:cNvGraphicFramePr>
          <p:nvPr>
            <p:extLst>
              <p:ext uri="{D42A27DB-BD31-4B8C-83A1-F6EECF244321}">
                <p14:modId xmlns:p14="http://schemas.microsoft.com/office/powerpoint/2010/main" val="1188781209"/>
              </p:ext>
            </p:extLst>
          </p:nvPr>
        </p:nvGraphicFramePr>
        <p:xfrm>
          <a:off x="2984151" y="5292955"/>
          <a:ext cx="4260302" cy="1143008"/>
        </p:xfrm>
        <a:graphic>
          <a:graphicData uri="http://schemas.openxmlformats.org/presentationml/2006/ole">
            <mc:AlternateContent xmlns:mc="http://schemas.openxmlformats.org/markup-compatibility/2006">
              <mc:Choice xmlns:v="urn:schemas-microsoft-com:vml" Requires="v">
                <p:oleObj spid="_x0000_s630837" name="数式" r:id="rId17" imgW="1562100" imgH="419100" progId="Equation.3">
                  <p:embed/>
                </p:oleObj>
              </mc:Choice>
              <mc:Fallback>
                <p:oleObj name="数式" r:id="rId17" imgW="15621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84151" y="5292955"/>
                        <a:ext cx="4260302"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171019"/>
    </mc:Choice>
    <mc:Fallback xmlns="">
      <p:transition spd="slow" advTm="171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9" grpId="0" autoUpdateAnimBg="0"/>
    </p:bldLst>
  </p:timing>
  <p:extLst>
    <p:ext uri="{3A86A75C-4F4B-4683-9AE1-C65F6400EC91}">
      <p14:laserTraceLst xmlns:p14="http://schemas.microsoft.com/office/powerpoint/2010/main">
        <p14:tracePtLst>
          <p14:tracePt t="2670" x="4248150" y="1212850"/>
          <p14:tracePt t="2875" x="4248150" y="1193800"/>
          <p14:tracePt t="2883" x="4241800" y="1168400"/>
          <p14:tracePt t="2883" x="4241800" y="1136650"/>
          <p14:tracePt t="2899" x="4235450" y="1098550"/>
          <p14:tracePt t="2899" x="4229100" y="1054100"/>
          <p14:tracePt t="2916" x="4229100" y="1009650"/>
          <p14:tracePt t="2916" x="4222750" y="971550"/>
          <p14:tracePt t="2916" x="4216400" y="927100"/>
          <p14:tracePt t="2935" x="4210050" y="889000"/>
          <p14:tracePt t="2935" x="4203700" y="850900"/>
          <p14:tracePt t="2949" x="4197350" y="819150"/>
          <p14:tracePt t="2949" x="4184650" y="787400"/>
          <p14:tracePt t="2965" x="4171950" y="762000"/>
          <p14:tracePt t="2965" x="4152900" y="742950"/>
          <p14:tracePt t="2982" x="4133850" y="723900"/>
          <p14:tracePt t="2982" x="4114800" y="717550"/>
          <p14:tracePt t="2998" x="4095750" y="711200"/>
          <p14:tracePt t="2998" x="4057650" y="717550"/>
          <p14:tracePt t="3015" x="4038600" y="730250"/>
          <p14:tracePt t="3015" x="4025900" y="736600"/>
          <p14:tracePt t="3032" x="4006850" y="749300"/>
          <p14:tracePt t="3032" x="3994150" y="762000"/>
          <p14:tracePt t="3049" x="3981450" y="768350"/>
          <p14:tracePt t="3049" x="3968750" y="787400"/>
          <p14:tracePt t="3066" x="3962400" y="793750"/>
          <p14:tracePt t="3066" x="3956050" y="806450"/>
          <p14:tracePt t="3085" x="3949700" y="812800"/>
          <p14:tracePt t="3085" x="3943350" y="825500"/>
          <p14:tracePt t="3099" x="3937000" y="838200"/>
          <p14:tracePt t="3099" x="3924300" y="844550"/>
          <p14:tracePt t="3116" x="3917950" y="850900"/>
          <p14:tracePt t="3116" x="3898900" y="850900"/>
          <p14:tracePt t="3116" x="3886200" y="857250"/>
          <p14:tracePt t="3135" x="3625850" y="793750"/>
          <p14:tracePt t="3212" x="3600450" y="787400"/>
          <p14:tracePt t="3218" x="3568700" y="768350"/>
          <p14:tracePt t="3231" x="3505200" y="692150"/>
          <p14:tracePt t="3248" x="3479800" y="615950"/>
          <p14:tracePt t="3265" x="3473450" y="520700"/>
          <p14:tracePt t="3282" x="3486150" y="425450"/>
          <p14:tracePt t="3298" x="3562350" y="298450"/>
          <p14:tracePt t="3315" x="3651250" y="228600"/>
          <p14:tracePt t="3332" x="3771900" y="177800"/>
          <p14:tracePt t="3349" x="4006850" y="114300"/>
          <p14:tracePt t="3366" x="4191000" y="76200"/>
          <p14:tracePt t="3382" x="4387850" y="50800"/>
          <p14:tracePt t="3399" x="4591050" y="31750"/>
          <p14:tracePt t="3415" x="4787900" y="31750"/>
          <p14:tracePt t="3415" x="4883150" y="38100"/>
          <p14:tracePt t="3434" x="5067300" y="69850"/>
          <p14:tracePt t="3450" x="5232400" y="114300"/>
          <p14:tracePt t="3466" x="5378450" y="171450"/>
          <p14:tracePt t="3482" x="5505450" y="228600"/>
          <p14:tracePt t="3499" x="5607050" y="298450"/>
          <p14:tracePt t="3499" x="5645150" y="336550"/>
          <p14:tracePt t="3518" x="5695950" y="431800"/>
          <p14:tracePt t="3534" x="5715000" y="533400"/>
          <p14:tracePt t="3549" x="5695950" y="635000"/>
          <p14:tracePt t="3566" x="5651500" y="723900"/>
          <p14:tracePt t="3584" x="5581650" y="800100"/>
          <p14:tracePt t="3599" x="5422900" y="895350"/>
          <p14:tracePt t="3616" x="5295900" y="939800"/>
          <p14:tracePt t="3633" x="5149850" y="977900"/>
          <p14:tracePt t="3650" x="4895850" y="1009650"/>
          <p14:tracePt t="3666" x="4718050" y="1016000"/>
          <p14:tracePt t="3683" x="4540250" y="1028700"/>
          <p14:tracePt t="3700" x="4368800" y="1054100"/>
          <p14:tracePt t="3716" x="4140200" y="1111250"/>
          <p14:tracePt t="3734" x="4070350" y="1130300"/>
          <p14:tracePt t="3750" x="3956050" y="1174750"/>
          <p14:tracePt t="3750" x="3905250" y="1193800"/>
          <p14:tracePt t="3767" x="3860800" y="1219200"/>
          <p14:tracePt t="3767" x="3822700" y="1238250"/>
          <p14:tracePt t="3767" x="3784600" y="1257300"/>
          <p14:tracePt t="3787" x="3752850" y="1276350"/>
          <p14:tracePt t="3800" x="3727450" y="1295400"/>
          <p14:tracePt t="3800" x="3689350" y="1346200"/>
          <p14:tracePt t="3818" x="3670300" y="1377950"/>
          <p14:tracePt t="3818" x="3657600" y="1409700"/>
          <p14:tracePt t="3835" x="3644900" y="1441450"/>
          <p14:tracePt t="3835" x="3632200" y="1479550"/>
          <p14:tracePt t="3851" x="3619500" y="1517650"/>
          <p14:tracePt t="3851" x="3606800" y="1555750"/>
          <p14:tracePt t="3868" x="3594100" y="1600200"/>
          <p14:tracePt t="3868" x="3575050" y="1644650"/>
          <p14:tracePt t="3868" x="3556000" y="1689100"/>
          <p14:tracePt t="3887" x="3536950" y="1739900"/>
          <p14:tracePt t="3887" x="3511550" y="1784350"/>
          <p14:tracePt t="3901" x="3479800" y="1841500"/>
          <p14:tracePt t="3901" x="3454400" y="1898650"/>
          <p14:tracePt t="3918" x="3416300" y="1962150"/>
          <p14:tracePt t="3918" x="3384550" y="2032000"/>
          <p14:tracePt t="3935" x="3352800" y="2101850"/>
          <p14:tracePt t="3935" x="3321050" y="2178050"/>
          <p14:tracePt t="3952" x="3289300" y="2260600"/>
          <p14:tracePt t="3952" x="3251200" y="2349500"/>
          <p14:tracePt t="4150" x="2374900" y="4064000"/>
          <p14:tracePt t="4189" x="2368550" y="4064000"/>
          <p14:tracePt t="4201" x="2362200" y="4064000"/>
          <p14:tracePt t="4210" x="2355850" y="4064000"/>
          <p14:tracePt t="4218" x="2349500" y="4064000"/>
          <p14:tracePt t="4218" x="2343150" y="4064000"/>
          <p14:tracePt t="4236" x="2336800" y="4064000"/>
          <p14:tracePt t="4251" x="2330450" y="4051300"/>
          <p14:tracePt t="4251" x="2330450" y="4044950"/>
          <p14:tracePt t="4270" x="2330450" y="4038600"/>
          <p14:tracePt t="4270" x="2336800" y="4032250"/>
          <p14:tracePt t="4286" x="2343150" y="4025900"/>
          <p14:tracePt t="4302" x="2355850" y="4019550"/>
          <p14:tracePt t="4318" x="2362200" y="4013200"/>
          <p14:tracePt t="4318" x="2368550" y="4019550"/>
          <p14:tracePt t="4318" x="2374900" y="4013200"/>
          <p14:tracePt t="4338" x="2374900" y="4019550"/>
          <p14:tracePt t="4351" x="2387600" y="4013200"/>
          <p14:tracePt t="4351" x="2400300" y="4013200"/>
          <p14:tracePt t="4370" x="2406650" y="4013200"/>
          <p14:tracePt t="4370" x="2419350" y="4006850"/>
          <p14:tracePt t="4387" x="2425700" y="4006850"/>
          <p14:tracePt t="4387" x="2432050" y="4006850"/>
          <p14:tracePt t="4403" x="2444750" y="4006850"/>
          <p14:tracePt t="4403" x="2451100" y="4006850"/>
          <p14:tracePt t="4403" x="2457450" y="4006850"/>
          <p14:tracePt t="4422" x="2463800" y="4000500"/>
          <p14:tracePt t="4422" x="2470150" y="4000500"/>
          <p14:tracePt t="4437" x="2476500" y="4000500"/>
          <p14:tracePt t="4437" x="2482850" y="4000500"/>
          <p14:tracePt t="4453" x="2482850" y="3994150"/>
          <p14:tracePt t="4453" x="2489200" y="3987800"/>
          <p14:tracePt t="4470" x="2495550" y="3981450"/>
          <p14:tracePt t="4470" x="2495550" y="3975100"/>
          <p14:tracePt t="4486" x="2495550" y="3968750"/>
          <p14:tracePt t="4486" x="2501900" y="3956050"/>
          <p14:tracePt t="4503" x="2508250" y="3949700"/>
          <p14:tracePt t="4519" x="2508250" y="3943350"/>
          <p14:tracePt t="4536" x="2514600" y="3937000"/>
          <p14:tracePt t="4553" x="2508250" y="3943350"/>
          <p14:tracePt t="4570" x="2501900" y="3949700"/>
          <p14:tracePt t="4586" x="2501900" y="3956050"/>
          <p14:tracePt t="4602" x="2495550" y="3962400"/>
          <p14:tracePt t="4619" x="2495550" y="3968750"/>
          <p14:tracePt t="4619" x="2495550" y="3975100"/>
          <p14:tracePt t="4638" x="2501900" y="3987800"/>
          <p14:tracePt t="4661" x="2514600" y="4000500"/>
          <p14:tracePt t="4682" x="2520950" y="4000500"/>
          <p14:tracePt t="4690" x="2527300" y="4006850"/>
          <p14:tracePt t="4702" x="2533650" y="4006850"/>
          <p14:tracePt t="4702" x="2540000" y="4006850"/>
          <p14:tracePt t="4702" x="2546350" y="4006850"/>
          <p14:tracePt t="4723" x="2552700" y="4006850"/>
          <p14:tracePt t="4723" x="2565400" y="4006850"/>
          <p14:tracePt t="4738" x="2571750" y="4006850"/>
          <p14:tracePt t="4738" x="2578100" y="4006850"/>
          <p14:tracePt t="4754" x="2590800" y="4006850"/>
          <p14:tracePt t="4754" x="2603500" y="4006850"/>
          <p14:tracePt t="4771" x="2616200" y="4006850"/>
          <p14:tracePt t="4771" x="2628900" y="4006850"/>
          <p14:tracePt t="4788" x="2635250" y="4006850"/>
          <p14:tracePt t="4788" x="2654300" y="4006850"/>
          <p14:tracePt t="4804" x="2667000" y="4006850"/>
          <p14:tracePt t="4804" x="2673350" y="4000500"/>
          <p14:tracePt t="4821" x="2679700" y="4000500"/>
          <p14:tracePt t="4821" x="2686050" y="3994150"/>
          <p14:tracePt t="4838" x="2692400" y="3987800"/>
          <p14:tracePt t="4838" x="2698750" y="3981450"/>
          <p14:tracePt t="4854" x="2705100" y="3968750"/>
          <p14:tracePt t="4870" x="2711450" y="3962400"/>
          <p14:tracePt t="4886" x="2717800" y="3956050"/>
          <p14:tracePt t="4903" x="2724150" y="3949700"/>
          <p14:tracePt t="4920" x="2730500" y="3943350"/>
          <p14:tracePt t="4920" x="2736850" y="3943350"/>
          <p14:tracePt t="4938" x="2743200" y="3943350"/>
          <p14:tracePt t="4954" x="2755900" y="3937000"/>
          <p14:tracePt t="4970" x="2762250" y="3937000"/>
          <p14:tracePt t="4988" x="2768600" y="3930650"/>
          <p14:tracePt t="5004" x="2774950" y="3930650"/>
          <p14:tracePt t="5021" x="2781300" y="3930650"/>
          <p14:tracePt t="5050" x="2787650" y="3924300"/>
          <p14:tracePt t="5073" x="2787650" y="3911600"/>
          <p14:tracePt t="5089" x="2794000" y="3911600"/>
          <p14:tracePt t="5101" x="2794000" y="3905250"/>
          <p14:tracePt t="5117" x="2800350" y="3898900"/>
          <p14:tracePt t="5141" x="2806700" y="3898900"/>
          <p14:tracePt t="5153" x="2813050" y="3898900"/>
          <p14:tracePt t="5177" x="2813050" y="3892550"/>
          <p14:tracePt t="5221" x="2813050" y="3886200"/>
          <p14:tracePt t="5245" x="2819400" y="3892550"/>
          <p14:tracePt t="5305" x="2813050" y="3892550"/>
          <p14:tracePt t="5341" x="2806700" y="3886200"/>
          <p14:tracePt t="5390" x="2806700" y="3892550"/>
          <p14:tracePt t="5433" x="2813050" y="3898900"/>
          <p14:tracePt t="5501" x="2819400" y="3905250"/>
          <p14:tracePt t="5529" x="2825750" y="3898900"/>
          <p14:tracePt t="5553" x="2825750" y="3892550"/>
          <p14:tracePt t="5621" x="2825750" y="3898900"/>
          <p14:tracePt t="5673" x="2825750" y="3905250"/>
          <p14:tracePt t="5690" x="2819400" y="3911600"/>
          <p14:tracePt t="5717" x="2813050" y="3911600"/>
          <p14:tracePt t="5741" x="2806700" y="3911600"/>
          <p14:tracePt t="5777" x="2806700" y="3917950"/>
          <p14:tracePt t="5794" x="2806700" y="3924300"/>
          <p14:tracePt t="5813" x="2800350" y="3924300"/>
          <p14:tracePt t="5845" x="2794000" y="3917950"/>
          <p14:tracePt t="5861" x="2787650" y="3917950"/>
          <p14:tracePt t="5873" x="2781300" y="3917950"/>
          <p14:tracePt t="5889" x="2774950" y="3917950"/>
          <p14:tracePt t="5929" x="2774950" y="3911600"/>
          <p14:tracePt t="6145" x="2781300" y="3917950"/>
          <p14:tracePt t="6205" x="2787650" y="3911600"/>
          <p14:tracePt t="6250" x="2794000" y="3905250"/>
          <p14:tracePt t="6266" x="2794000" y="3898900"/>
          <p14:tracePt t="6282" x="2794000" y="3892550"/>
          <p14:tracePt t="6289" x="2800350" y="3886200"/>
          <p14:tracePt t="6294" x="2806700" y="3873500"/>
          <p14:tracePt t="6308" x="2813050" y="3860800"/>
          <p14:tracePt t="6308" x="2832100" y="3822700"/>
          <p14:tracePt t="6327" x="2838450" y="3803650"/>
          <p14:tracePt t="6327" x="2851150" y="3778250"/>
          <p14:tracePt t="6343" x="2863850" y="3746500"/>
          <p14:tracePt t="6343" x="2882900" y="3708400"/>
          <p14:tracePt t="6359" x="2895600" y="3663950"/>
          <p14:tracePt t="6359" x="2914650" y="3625850"/>
          <p14:tracePt t="6359" x="2927350" y="3575050"/>
          <p14:tracePt t="6379" x="2946400" y="3530600"/>
          <p14:tracePt t="6391" x="2959100" y="3479800"/>
          <p14:tracePt t="6391" x="2990850" y="3378200"/>
          <p14:tracePt t="6410" x="3009900" y="3327400"/>
          <p14:tracePt t="6410" x="3022600" y="3276600"/>
          <p14:tracePt t="6426" x="3041650" y="3232150"/>
          <p14:tracePt t="6426" x="3060700" y="3187700"/>
          <p14:tracePt t="6443" x="3079750" y="3143250"/>
          <p14:tracePt t="6443" x="3098800" y="3098800"/>
          <p14:tracePt t="6443" x="3124200" y="3048000"/>
          <p14:tracePt t="6462" x="3143250" y="3009900"/>
          <p14:tracePt t="6462" x="3168650" y="2959100"/>
          <p14:tracePt t="6477" x="3187700" y="2914650"/>
          <p14:tracePt t="6477" x="3213100" y="2863850"/>
          <p14:tracePt t="6493" x="3232150" y="2819400"/>
          <p14:tracePt t="6493" x="3251200" y="2774950"/>
          <p14:tracePt t="6510" x="3276600" y="2724150"/>
          <p14:tracePt t="6510" x="3295650" y="2679700"/>
          <p14:tracePt t="6527" x="3314700" y="2635250"/>
          <p14:tracePt t="6527" x="3346450" y="2552700"/>
          <p14:tracePt t="6544" x="3359150" y="2520950"/>
          <p14:tracePt t="6544" x="3371850" y="2482850"/>
          <p14:tracePt t="6560" x="3384550" y="2438400"/>
          <p14:tracePt t="6560" x="3390900" y="2400300"/>
          <p14:tracePt t="6577" x="3397250" y="2368550"/>
          <p14:tracePt t="6577" x="3409950" y="2298700"/>
          <p14:tracePt t="6595" x="3416300" y="2273300"/>
          <p14:tracePt t="6595" x="3416300" y="2247900"/>
          <p14:tracePt t="6610" x="3409950" y="2228850"/>
          <p14:tracePt t="6610" x="3409950" y="2209800"/>
          <p14:tracePt t="6627" x="3403600" y="2197100"/>
          <p14:tracePt t="6627" x="3397250" y="2190750"/>
          <p14:tracePt t="6644" x="3390900" y="2184400"/>
          <p14:tracePt t="6644" x="3384550" y="2178050"/>
          <p14:tracePt t="6644" x="3378200" y="2165350"/>
          <p14:tracePt t="6663" x="3371850" y="2159000"/>
          <p14:tracePt t="6676" x="3365500" y="2146300"/>
          <p14:tracePt t="6676" x="3359150" y="2114550"/>
          <p14:tracePt t="6694" x="3352800" y="2095500"/>
          <p14:tracePt t="6694" x="3346450" y="2070100"/>
          <p14:tracePt t="6711" x="3340100" y="2051050"/>
          <p14:tracePt t="6711" x="3333750" y="2032000"/>
          <p14:tracePt t="6727" x="3321050" y="2006600"/>
          <p14:tracePt t="6727" x="3314700" y="1987550"/>
          <p14:tracePt t="6727" x="3302000" y="1968500"/>
          <p14:tracePt t="6746" x="3295650" y="1955800"/>
          <p14:tracePt t="6759" x="3282950" y="1936750"/>
          <p14:tracePt t="6759" x="3270250" y="1905000"/>
          <p14:tracePt t="6777" x="3263900" y="1885950"/>
          <p14:tracePt t="6777" x="3263900" y="1873250"/>
          <p14:tracePt t="6794" x="3263900" y="1860550"/>
          <p14:tracePt t="6794" x="3263900" y="1847850"/>
          <p14:tracePt t="6811" x="3263900" y="1828800"/>
          <p14:tracePt t="6811" x="3270250" y="1816100"/>
          <p14:tracePt t="6827" x="3276600" y="1803400"/>
          <p14:tracePt t="6827" x="3289300" y="1778000"/>
          <p14:tracePt t="6844" x="3302000" y="1765300"/>
          <p14:tracePt t="6844" x="3308350" y="1752600"/>
          <p14:tracePt t="6861" x="3321050" y="1739900"/>
          <p14:tracePt t="6861" x="3333750" y="1733550"/>
          <p14:tracePt t="6878" x="3346450" y="1720850"/>
          <p14:tracePt t="6878" x="3371850" y="1708150"/>
          <p14:tracePt t="6895" x="3384550" y="1701800"/>
          <p14:tracePt t="6895" x="3397250" y="1701800"/>
          <p14:tracePt t="6911" x="3409950" y="1695450"/>
          <p14:tracePt t="6911" x="3422650" y="1695450"/>
          <p14:tracePt t="6928" x="3435350" y="1695450"/>
          <p14:tracePt t="6928" x="3448050" y="1695450"/>
          <p14:tracePt t="6946" x="3460750" y="1695450"/>
          <p14:tracePt t="6946" x="3486150" y="1695450"/>
          <p14:tracePt t="6963" x="3498850" y="1695450"/>
          <p14:tracePt t="6963" x="3511550" y="1695450"/>
          <p14:tracePt t="6980" x="3517900" y="1695450"/>
          <p14:tracePt t="6980" x="3524250" y="1701800"/>
          <p14:tracePt t="6996" x="3530600" y="1701800"/>
          <p14:tracePt t="6996" x="3543300" y="1701800"/>
          <p14:tracePt t="7012" x="3549650" y="1701800"/>
          <p14:tracePt t="7012" x="3556000" y="1701800"/>
          <p14:tracePt t="7012" x="3562350" y="1708150"/>
          <p14:tracePt t="7031" x="3575050" y="1708150"/>
          <p14:tracePt t="7054" x="3435350" y="1638300"/>
          <p14:tracePt t="7054" x="3422650" y="1625600"/>
          <p14:tracePt t="7194" x="3403600" y="1606550"/>
          <p14:tracePt t="7203" x="3384550" y="1587500"/>
          <p14:tracePt t="7212" x="3359150" y="1543050"/>
          <p14:tracePt t="7229" x="3340100" y="1479550"/>
          <p14:tracePt t="7245" x="3333750" y="1377950"/>
          <p14:tracePt t="7263" x="3346450" y="1308100"/>
          <p14:tracePt t="7279" x="3371850" y="1244600"/>
          <p14:tracePt t="7296" x="3416300" y="1187450"/>
          <p14:tracePt t="7312" x="3473450" y="1130300"/>
          <p14:tracePt t="7312" x="3511550" y="1111250"/>
          <p14:tracePt t="7332" x="3581400" y="1085850"/>
          <p14:tracePt t="7347" x="3657600" y="1079500"/>
          <p14:tracePt t="7363" x="3727450" y="1092200"/>
          <p14:tracePt t="7379" x="3790950" y="1130300"/>
          <p14:tracePt t="7396" x="3841750" y="1187450"/>
          <p14:tracePt t="7396" x="3867150" y="1219200"/>
          <p14:tracePt t="7415" x="3898900" y="1289050"/>
          <p14:tracePt t="7431" x="3917950" y="1358900"/>
          <p14:tracePt t="7446" x="3917950" y="1428750"/>
          <p14:tracePt t="7463" x="3905250" y="1492250"/>
          <p14:tracePt t="7480" x="3854450" y="1581150"/>
          <p14:tracePt t="7496" x="3810000" y="1638300"/>
          <p14:tracePt t="7514" x="3765550" y="1676400"/>
          <p14:tracePt t="7530" x="3727450" y="1701800"/>
          <p14:tracePt t="7547" x="3670300" y="1733550"/>
          <p14:tracePt t="7563" x="3644900" y="1746250"/>
          <p14:tracePt t="7580" x="3619500" y="1752600"/>
          <p14:tracePt t="7597" x="3594100" y="1752600"/>
          <p14:tracePt t="7615" x="3581400" y="1746250"/>
          <p14:tracePt t="7631" x="3575050" y="1739900"/>
          <p14:tracePt t="7647" x="3568700" y="1739900"/>
          <p14:tracePt t="7663" x="3562350" y="1733550"/>
          <p14:tracePt t="7680" x="3556000" y="1733550"/>
          <p14:tracePt t="7790" x="3549650" y="1739900"/>
          <p14:tracePt t="7818" x="3543300" y="1746250"/>
          <p14:tracePt t="7843" x="3536950" y="1746250"/>
          <p14:tracePt t="7894" x="3530600" y="1746250"/>
          <p14:tracePt t="7922" x="3524250" y="1746250"/>
          <p14:tracePt t="7946" x="3517900" y="1746250"/>
          <p14:tracePt t="7970" x="3511550" y="1752600"/>
          <p14:tracePt t="8014" x="3517900" y="1752600"/>
          <p14:tracePt t="8127" x="3524250" y="1752600"/>
          <p14:tracePt t="8150" x="3530600" y="1752600"/>
          <p14:tracePt t="8178" x="3530600" y="1746250"/>
          <p14:tracePt t="8210" x="3530600" y="1739900"/>
          <p14:tracePt t="8230" x="3530600" y="1733550"/>
          <p14:tracePt t="8255" x="3524250" y="1727200"/>
          <p14:tracePt t="8274" x="3517900" y="1727200"/>
          <p14:tracePt t="8298" x="3511550" y="1727200"/>
          <p14:tracePt t="8322" x="3505200" y="1720850"/>
          <p14:tracePt t="8343" x="3498850" y="1720850"/>
          <p14:tracePt t="8395" x="3498850" y="1714500"/>
          <p14:tracePt t="8539" x="3505200" y="1708150"/>
          <p14:tracePt t="8631" x="3505200" y="1701800"/>
          <p14:tracePt t="8683" x="3511550" y="1701800"/>
          <p14:tracePt t="8755" x="3517900" y="1701800"/>
          <p14:tracePt t="8770" x="3524250" y="1701800"/>
          <p14:tracePt t="8787" x="3530600" y="1708150"/>
          <p14:tracePt t="8802" x="3536950" y="1708150"/>
          <p14:tracePt t="8814" x="3543300" y="1708150"/>
          <p14:tracePt t="8823" x="3549650" y="1708150"/>
          <p14:tracePt t="8834" x="3556000" y="1708150"/>
          <p14:tracePt t="8850" x="3568700" y="1708150"/>
          <p14:tracePt t="8867" x="3581400" y="1708150"/>
          <p14:tracePt t="8884" x="3587750" y="1708150"/>
          <p14:tracePt t="8900" x="3594100" y="1708150"/>
          <p14:tracePt t="8917" x="3606800" y="1701800"/>
          <p14:tracePt t="8935" x="3613150" y="1701800"/>
          <p14:tracePt t="8951" x="3619500" y="1701800"/>
          <p14:tracePt t="8967" x="3625850" y="1701800"/>
          <p14:tracePt t="8984" x="3632200" y="1701800"/>
          <p14:tracePt t="9002" x="3638550" y="1701800"/>
          <p14:tracePt t="9019" x="3632200" y="1695450"/>
          <p14:tracePt t="9303" x="3625850" y="1695450"/>
          <p14:tracePt t="9334" x="3613150" y="1695450"/>
          <p14:tracePt t="9350" x="3606800" y="1695450"/>
          <p14:tracePt t="9362" x="3600450" y="1701800"/>
          <p14:tracePt t="9378" x="3594100" y="1701800"/>
          <p14:tracePt t="9394" x="3587750" y="1701800"/>
          <p14:tracePt t="9410" x="3581400" y="1701800"/>
          <p14:tracePt t="9423" x="3575050" y="1701800"/>
          <p14:tracePt t="9446" x="3568700" y="1701800"/>
          <p14:tracePt t="9474" x="3562350" y="1701800"/>
          <p14:tracePt t="9534" x="3556000" y="1701800"/>
          <p14:tracePt t="9566" x="3549650" y="1701800"/>
          <p14:tracePt t="9595" x="3556000" y="1701800"/>
          <p14:tracePt t="9694" x="3562350" y="1695450"/>
          <p14:tracePt t="9723" x="3562350" y="1689100"/>
          <p14:tracePt t="9763" x="3568700" y="1689100"/>
          <p14:tracePt t="9783" x="3575050" y="1689100"/>
          <p14:tracePt t="9798" x="3581400" y="1689100"/>
          <p14:tracePt t="9822" x="3587750" y="1689100"/>
          <p14:tracePt t="9843" x="3594100" y="1689100"/>
          <p14:tracePt t="9866" x="3600450" y="1695450"/>
          <p14:tracePt t="9902" x="3600450" y="1701800"/>
          <p14:tracePt t="9935" x="3600450" y="1708150"/>
          <p14:tracePt t="9951" x="3600450" y="1714500"/>
          <p14:tracePt t="9963" x="3600450" y="1720850"/>
          <p14:tracePt t="9971" x="3600450" y="1727200"/>
          <p14:tracePt t="9989" x="3606800" y="1727200"/>
          <p14:tracePt t="10010" x="3613150" y="1727200"/>
          <p14:tracePt t="10010" x="3619500" y="1720850"/>
          <p14:tracePt t="10023" x="3625850" y="1714500"/>
          <p14:tracePt t="10023" x="3638550" y="1708150"/>
          <p14:tracePt t="10040" x="3651250" y="1701800"/>
          <p14:tracePt t="10040" x="3663950" y="1695450"/>
          <p14:tracePt t="10056" x="3676650" y="1689100"/>
          <p14:tracePt t="10056" x="3695700" y="1682750"/>
          <p14:tracePt t="10072" x="3714750" y="1676400"/>
          <p14:tracePt t="10072" x="3733800" y="1670050"/>
          <p14:tracePt t="10072" x="3759200" y="1663700"/>
          <p14:tracePt t="10092" x="3778250" y="1663700"/>
          <p14:tracePt t="10092" x="3803650" y="1657350"/>
          <p14:tracePt t="10107" x="3829050" y="1657350"/>
          <p14:tracePt t="10107" x="3854450" y="1651000"/>
          <p14:tracePt t="10123" x="3879850" y="1651000"/>
          <p14:tracePt t="10123" x="3911600" y="1651000"/>
          <p14:tracePt t="10139" x="3937000" y="1644650"/>
          <p14:tracePt t="10139" x="3968750" y="1644650"/>
          <p14:tracePt t="10156" x="4006850" y="1638300"/>
          <p14:tracePt t="10156" x="4038600" y="1638300"/>
          <p14:tracePt t="10156" x="4076700" y="1631950"/>
          <p14:tracePt t="10175" x="4121150" y="1625600"/>
          <p14:tracePt t="10188" x="4165600" y="1619250"/>
          <p14:tracePt t="10188" x="4248150" y="1612900"/>
          <p14:tracePt t="10206" x="4298950" y="1606550"/>
          <p14:tracePt t="10206" x="4343400" y="1600200"/>
          <p14:tracePt t="10223" x="4387850" y="1593850"/>
          <p14:tracePt t="10223" x="4425950" y="1587500"/>
          <p14:tracePt t="10239" x="4470400" y="1581150"/>
          <p14:tracePt t="10239" x="4546600" y="1574800"/>
          <p14:tracePt t="10256" x="4584700" y="1574800"/>
          <p14:tracePt t="10256" x="4616450" y="1568450"/>
          <p14:tracePt t="10273" x="4648200" y="1568450"/>
          <p14:tracePt t="10273" x="4679950" y="1568450"/>
          <p14:tracePt t="10289" x="4705350" y="1574800"/>
          <p14:tracePt t="10289" x="4730750" y="1574800"/>
          <p14:tracePt t="10307" x="4749800" y="1581150"/>
          <p14:tracePt t="10307" x="4775200" y="1593850"/>
          <p14:tracePt t="10323" x="4787900" y="1600200"/>
          <p14:tracePt t="10323" x="4787900" y="1606550"/>
          <p14:tracePt t="10340" x="4794250" y="1612900"/>
          <p14:tracePt t="10340" x="4794250" y="1625600"/>
          <p14:tracePt t="10356" x="4787900" y="1638300"/>
          <p14:tracePt t="10356" x="4787900" y="1644650"/>
          <p14:tracePt t="10356" x="4781550" y="1657350"/>
          <p14:tracePt t="10376" x="4768850" y="1663700"/>
          <p14:tracePt t="10389" x="4762500" y="1676400"/>
          <p14:tracePt t="10389" x="4743450" y="1695450"/>
          <p14:tracePt t="10407" x="4737100" y="1701800"/>
          <p14:tracePt t="10407" x="4724400" y="1708150"/>
          <p14:tracePt t="10423" x="4718050" y="1714500"/>
          <p14:tracePt t="10423" x="4711700" y="1720850"/>
          <p14:tracePt t="10440" x="4705350" y="1727200"/>
          <p14:tracePt t="10440" x="4699000" y="1727200"/>
          <p14:tracePt t="10458" x="4692650" y="1733550"/>
          <p14:tracePt t="10472" x="4686300" y="1733550"/>
          <p14:tracePt t="10490" x="4686300" y="1727200"/>
          <p14:tracePt t="10506" x="4679950" y="1720850"/>
          <p14:tracePt t="10523" x="4673600" y="1720850"/>
          <p14:tracePt t="10539" x="4667250" y="1714500"/>
          <p14:tracePt t="10539" x="4660900" y="1714500"/>
          <p14:tracePt t="10557" x="4654550" y="1708150"/>
          <p14:tracePt t="10557" x="4648200" y="1708150"/>
          <p14:tracePt t="10574" x="4641850" y="1708150"/>
          <p14:tracePt t="10574" x="4635500" y="1708150"/>
          <p14:tracePt t="10592" x="4629150" y="1701800"/>
          <p14:tracePt t="10592" x="4622800" y="1701800"/>
          <p14:tracePt t="10608" x="4610100" y="1701800"/>
          <p14:tracePt t="10608" x="4597400" y="1701800"/>
          <p14:tracePt t="10625" x="4584700" y="1695450"/>
          <p14:tracePt t="10625" x="4578350" y="1695450"/>
          <p14:tracePt t="10641" x="4572000" y="1695450"/>
          <p14:tracePt t="10641" x="4559300" y="1695450"/>
          <p14:tracePt t="10658" x="4546600" y="1689100"/>
          <p14:tracePt t="10658" x="4527550" y="1689100"/>
          <p14:tracePt t="10674" x="4521200" y="1689100"/>
          <p14:tracePt t="10674" x="4508500" y="1682750"/>
          <p14:tracePt t="10691" x="4502150" y="1682750"/>
          <p14:tracePt t="10691" x="4495800" y="1682750"/>
          <p14:tracePt t="10707" x="4489450" y="1682750"/>
          <p14:tracePt t="10707" x="4483100" y="1682750"/>
          <p14:tracePt t="10723" x="4476750" y="1682750"/>
          <p14:tracePt t="10739" x="4476750" y="1676400"/>
          <p14:tracePt t="10755" x="4718050" y="1676400"/>
          <p14:tracePt t="10844" x="4756150" y="1682750"/>
          <p14:tracePt t="10851" x="4794250" y="1689100"/>
          <p14:tracePt t="10857" x="4870450" y="1695450"/>
          <p14:tracePt t="10873" x="4953000" y="1701800"/>
          <p14:tracePt t="10890" x="5035550" y="1701800"/>
          <p14:tracePt t="10906" x="5162550" y="1708150"/>
          <p14:tracePt t="10923" x="5251450" y="1714500"/>
          <p14:tracePt t="10940" x="5334000" y="1720850"/>
          <p14:tracePt t="10957" x="5473700" y="1727200"/>
          <p14:tracePt t="10974" x="5568950" y="1733550"/>
          <p14:tracePt t="10990" x="5664200" y="1739900"/>
          <p14:tracePt t="11007" x="5759450" y="1739900"/>
          <p14:tracePt t="11024" x="5861050" y="1746250"/>
          <p14:tracePt t="11024" x="5905500" y="1739900"/>
          <p14:tracePt t="11042" x="6007100" y="1739900"/>
          <p14:tracePt t="11058" x="6102350" y="1733550"/>
          <p14:tracePt t="11074" x="6197600" y="1733550"/>
          <p14:tracePt t="11091" x="6292850" y="1727200"/>
          <p14:tracePt t="11107" x="6394450" y="1727200"/>
          <p14:tracePt t="11107" x="6438900" y="1727200"/>
          <p14:tracePt t="11126" x="6527800" y="1720850"/>
          <p14:tracePt t="11142" x="6623050" y="1720850"/>
          <p14:tracePt t="11157" x="6711950" y="1720850"/>
          <p14:tracePt t="11174" x="6794500" y="1720850"/>
          <p14:tracePt t="11191" x="6870700" y="1720850"/>
          <p14:tracePt t="11207" x="6985000" y="1720850"/>
          <p14:tracePt t="11224" x="7054850" y="1720850"/>
          <p14:tracePt t="11241" x="7124700" y="1720850"/>
          <p14:tracePt t="11257" x="7219950" y="1720850"/>
          <p14:tracePt t="11274" x="7283450" y="1720850"/>
          <p14:tracePt t="11291" x="7346950" y="1727200"/>
          <p14:tracePt t="11308" x="7410450" y="1727200"/>
          <p14:tracePt t="11324" x="7512050" y="1727200"/>
          <p14:tracePt t="11342" x="7569200" y="1727200"/>
          <p14:tracePt t="11358" x="7632700" y="1727200"/>
          <p14:tracePt t="11375" x="7696200" y="1733550"/>
          <p14:tracePt t="11391" x="7753350" y="1727200"/>
          <p14:tracePt t="11391" x="7778750" y="1727200"/>
          <p14:tracePt t="11410" x="7835900" y="1720850"/>
          <p14:tracePt t="11426" x="7886700" y="1720850"/>
          <p14:tracePt t="11442" x="7937500" y="1720850"/>
          <p14:tracePt t="11458" x="7988300" y="1720850"/>
          <p14:tracePt t="11475" x="8032750" y="1720850"/>
          <p14:tracePt t="11475" x="8058150" y="1720850"/>
          <p14:tracePt t="11495" x="8096250" y="1714500"/>
          <p14:tracePt t="11510" x="8128000" y="1714500"/>
          <p14:tracePt t="11525" x="8166100" y="1714500"/>
          <p14:tracePt t="11542" x="8191500" y="1708150"/>
          <p14:tracePt t="11559" x="8229600" y="1708150"/>
          <p14:tracePt t="11575" x="8248650" y="1708150"/>
          <p14:tracePt t="11594" x="8261350" y="1714500"/>
          <p14:tracePt t="11609" x="8261350" y="1720850"/>
          <p14:tracePt t="11625" x="8255000" y="1720850"/>
          <p14:tracePt t="11625" x="8235950" y="1733550"/>
          <p14:tracePt t="11644" x="8223250" y="1739900"/>
          <p14:tracePt t="11644" x="8204200" y="1739900"/>
          <p14:tracePt t="11660" x="8185150" y="1746250"/>
          <p14:tracePt t="11660" x="8159750" y="1746250"/>
          <p14:tracePt t="11676" x="8134350" y="1752600"/>
          <p14:tracePt t="11676" x="8089900" y="1752600"/>
          <p14:tracePt t="11694" x="8064500" y="1752600"/>
          <p14:tracePt t="11694" x="8032750" y="1758950"/>
          <p14:tracePt t="11711" x="8007350" y="1758950"/>
          <p14:tracePt t="11711" x="7975600" y="1758950"/>
          <p14:tracePt t="11727" x="7943850" y="1765300"/>
          <p14:tracePt t="11727" x="7912100" y="1765300"/>
          <p14:tracePt t="11743" x="7880350" y="1771650"/>
          <p14:tracePt t="11743" x="7848600" y="1778000"/>
          <p14:tracePt t="11743" x="7810500" y="1778000"/>
          <p14:tracePt t="11762" x="7772400" y="1784350"/>
          <p14:tracePt t="11775" x="7734300" y="1790700"/>
          <p14:tracePt t="11775" x="7651750" y="1803400"/>
          <p14:tracePt t="11794" x="7607300" y="1809750"/>
          <p14:tracePt t="11794" x="7569200" y="1822450"/>
          <p14:tracePt t="11811" x="7524750" y="1828800"/>
          <p14:tracePt t="11811" x="7480300" y="1835150"/>
          <p14:tracePt t="11827" x="7429500" y="1847850"/>
          <p14:tracePt t="11827" x="7385050" y="1854200"/>
          <p14:tracePt t="11827" x="7340600" y="1866900"/>
          <p14:tracePt t="11846" x="7289800" y="1873250"/>
          <p14:tracePt t="11859" x="7239000" y="1885950"/>
          <p14:tracePt t="11859" x="7131050" y="1898650"/>
          <p14:tracePt t="11877" x="7073900" y="1911350"/>
          <p14:tracePt t="11877" x="7010400" y="1917700"/>
          <p14:tracePt t="11894" x="6953250" y="1924050"/>
          <p14:tracePt t="11894" x="6883400" y="1930400"/>
          <p14:tracePt t="11911" x="6819900" y="1943100"/>
          <p14:tracePt t="11911" x="6750050" y="1949450"/>
          <p14:tracePt t="11928" x="6673850" y="1955800"/>
          <p14:tracePt t="11928" x="6527800" y="1962150"/>
          <p14:tracePt t="11944" x="6451600" y="1968500"/>
          <p14:tracePt t="11944" x="6369050" y="1974850"/>
          <p14:tracePt t="11961" x="6286500" y="1974850"/>
          <p14:tracePt t="11961" x="6203950" y="1974850"/>
          <p14:tracePt t="11977" x="6115050" y="1981200"/>
          <p14:tracePt t="11977" x="5937250" y="1981200"/>
          <p14:tracePt t="11994" x="5842000" y="1987550"/>
          <p14:tracePt t="11994" x="5740400" y="1987550"/>
          <p14:tracePt t="12011" x="5645150" y="1993900"/>
          <p14:tracePt t="12011" x="5543550" y="1993900"/>
          <p14:tracePt t="12028" x="5435600" y="2000250"/>
          <p14:tracePt t="12028" x="5334000" y="2000250"/>
          <p14:tracePt t="12045" x="5226050" y="2006600"/>
          <p14:tracePt t="12045" x="5111750" y="2006600"/>
          <p14:tracePt t="12062" x="4889500" y="2006600"/>
          <p14:tracePt t="12062" x="4781550" y="2012950"/>
          <p14:tracePt t="12079" x="4667250" y="2012950"/>
          <p14:tracePt t="12079" x="4546600" y="2019300"/>
          <p14:tracePt t="12095" x="4432300" y="2025650"/>
          <p14:tracePt t="12095" x="4318000" y="2025650"/>
          <p14:tracePt t="12095" x="4197350" y="2032000"/>
          <p14:tracePt t="12115" x="4076700" y="2038350"/>
          <p14:tracePt t="12127" x="3956050" y="2044700"/>
          <p14:tracePt t="12127" x="3714750" y="2051050"/>
          <p14:tracePt t="12147" x="3594100" y="2057400"/>
          <p14:tracePt t="12147" x="3473450" y="2057400"/>
          <p14:tracePt t="12161" x="3359150" y="2063750"/>
          <p14:tracePt t="12161" x="3244850" y="2070100"/>
          <p14:tracePt t="12178" x="3136900" y="2070100"/>
          <p14:tracePt t="12178" x="3022600" y="2076450"/>
          <p14:tracePt t="12195" x="2914650" y="2082800"/>
          <p14:tracePt t="12195" x="2806700" y="2089150"/>
          <p14:tracePt t="12211" x="2705100" y="2095500"/>
          <p14:tracePt t="12211" x="2603500" y="2101850"/>
          <p14:tracePt t="12211" x="2501900" y="2114550"/>
          <p14:tracePt t="12231" x="2400300" y="2120900"/>
          <p14:tracePt t="12231" x="2305050" y="2127250"/>
          <p14:tracePt t="12245" x="2209800" y="2139950"/>
          <p14:tracePt t="12245" x="2120900" y="2146300"/>
          <p14:tracePt t="12261" x="2032000" y="2152650"/>
          <p14:tracePt t="12261" x="1943100" y="2159000"/>
          <p14:tracePt t="12278" x="1860550" y="2165350"/>
          <p14:tracePt t="12278" x="1701800" y="2178050"/>
          <p14:tracePt t="12295" x="1631950" y="2178050"/>
          <p14:tracePt t="12295" x="1562100" y="2184400"/>
          <p14:tracePt t="12312" x="1498600" y="2190750"/>
          <p14:tracePt t="12312" x="1435100" y="2190750"/>
          <p14:tracePt t="12329" x="1377950" y="2197100"/>
          <p14:tracePt t="12329" x="1327150" y="2197100"/>
          <p14:tracePt t="12345" x="1270000" y="2203450"/>
          <p14:tracePt t="12345" x="1181100" y="2203450"/>
          <p14:tracePt t="12362" x="1136650" y="2197100"/>
          <p14:tracePt t="12362" x="1098550" y="2197100"/>
          <p14:tracePt t="12379" x="1066800" y="2197100"/>
          <p14:tracePt t="12379" x="1028700" y="2197100"/>
          <p14:tracePt t="12395" x="996950" y="2190750"/>
          <p14:tracePt t="12395" x="971550" y="2190750"/>
          <p14:tracePt t="12395" x="946150" y="2184400"/>
          <p14:tracePt t="12415" x="920750" y="2178050"/>
          <p14:tracePt t="12427" x="895350" y="2171700"/>
          <p14:tracePt t="12427" x="850900" y="2165350"/>
          <p14:tracePt t="12446" x="831850" y="2159000"/>
          <p14:tracePt t="12446" x="812800" y="2159000"/>
          <p14:tracePt t="12463" x="800100" y="2152650"/>
          <p14:tracePt t="12463" x="787400" y="2152650"/>
          <p14:tracePt t="12479" x="774700" y="2146300"/>
          <p14:tracePt t="12479" x="762000" y="2146300"/>
          <p14:tracePt t="12479" x="749300" y="2139950"/>
          <p14:tracePt t="12498" x="742950" y="2139950"/>
          <p14:tracePt t="12511" x="730250" y="2133600"/>
          <p14:tracePt t="12511" x="723900" y="2127250"/>
          <p14:tracePt t="12531" x="717550" y="2127250"/>
          <p14:tracePt t="12531" x="711200" y="2127250"/>
          <p14:tracePt t="12546" x="704850" y="2120900"/>
          <p14:tracePt t="12561" x="698500" y="2120900"/>
          <p14:tracePt t="12578" x="698500" y="2114550"/>
          <p14:tracePt t="12595" x="704850" y="2114550"/>
          <p14:tracePt t="12611" x="704850" y="2108200"/>
          <p14:tracePt t="12628" x="717550" y="2108200"/>
          <p14:tracePt t="12628" x="723900" y="2108200"/>
          <p14:tracePt t="12647" x="730250" y="2101850"/>
          <p14:tracePt t="12647" x="742950" y="2101850"/>
          <p14:tracePt t="12663" x="749300" y="2095500"/>
          <p14:tracePt t="12663" x="762000" y="2095500"/>
          <p14:tracePt t="12680" x="762000" y="2089150"/>
          <p14:tracePt t="12680" x="774700" y="2082800"/>
          <p14:tracePt t="12697" x="781050" y="2076450"/>
          <p14:tracePt t="12714" x="971550" y="2076450"/>
          <p14:tracePt t="12791" x="996950" y="2076450"/>
          <p14:tracePt t="12797" x="1054100" y="2076450"/>
          <p14:tracePt t="12813" x="1117600" y="2082800"/>
          <p14:tracePt t="12830" x="1181100" y="2082800"/>
          <p14:tracePt t="12846" x="1257300" y="2089150"/>
          <p14:tracePt t="12863" x="1327150" y="2095500"/>
          <p14:tracePt t="12863" x="1371600" y="2101850"/>
          <p14:tracePt t="12882" x="1454150" y="2108200"/>
          <p14:tracePt t="12897" x="1536700" y="2120900"/>
          <p14:tracePt t="12913" x="1625600" y="2127250"/>
          <p14:tracePt t="12930" x="1752600" y="2139950"/>
          <p14:tracePt t="12946" x="1835150" y="2152650"/>
          <p14:tracePt t="12963" x="1917700" y="2165350"/>
          <p14:tracePt t="12980" x="2000250" y="2171700"/>
          <p14:tracePt t="12997" x="2114550" y="2178050"/>
          <p14:tracePt t="13014" x="2178050" y="2184400"/>
          <p14:tracePt t="13030" x="2235200" y="2184400"/>
          <p14:tracePt t="13047" x="2286000" y="2184400"/>
          <p14:tracePt t="13063" x="2324100" y="2184400"/>
          <p14:tracePt t="13063" x="2336800" y="2184400"/>
          <p14:tracePt t="13084" x="2368550" y="2178050"/>
          <p14:tracePt t="13098" x="2387600" y="2178050"/>
          <p14:tracePt t="13114" x="2406650" y="2178050"/>
          <p14:tracePt t="13131" x="2413000" y="2178050"/>
          <p14:tracePt t="13147" x="2419350" y="2178050"/>
          <p14:tracePt t="13163" x="2419350" y="2171700"/>
          <p14:tracePt t="13182" x="2413000" y="2165350"/>
          <p14:tracePt t="13201" x="2406650" y="2165350"/>
          <p14:tracePt t="13218" x="2406650" y="2159000"/>
          <p14:tracePt t="13234" x="2400300" y="2159000"/>
          <p14:tracePt t="13253" x="2413000" y="2152650"/>
          <p14:tracePt t="13329" x="2419350" y="2152650"/>
          <p14:tracePt t="13337" x="2425700" y="2152650"/>
          <p14:tracePt t="13347" x="2444750" y="2146300"/>
          <p14:tracePt t="13366" x="2463800" y="2139950"/>
          <p14:tracePt t="13382" x="2482850" y="2139950"/>
          <p14:tracePt t="13398" x="2508250" y="2133600"/>
          <p14:tracePt t="13414" x="2527300" y="2127250"/>
          <p14:tracePt t="13431" x="2559050" y="2127250"/>
          <p14:tracePt t="13431" x="2571750" y="2120900"/>
          <p14:tracePt t="13450" x="2603500" y="2120900"/>
          <p14:tracePt t="13466" x="2641600" y="2120900"/>
          <p14:tracePt t="13482" x="2686050" y="2114550"/>
          <p14:tracePt t="13498" x="2736850" y="2114550"/>
          <p14:tracePt t="13515" x="2794000" y="2114550"/>
          <p14:tracePt t="13515" x="2819400" y="2114550"/>
          <p14:tracePt t="13535" x="2882900" y="2108200"/>
          <p14:tracePt t="13548" x="2952750" y="2095500"/>
          <p14:tracePt t="13565" x="3022600" y="2089150"/>
          <p14:tracePt t="13583" x="3098800" y="2082800"/>
          <p14:tracePt t="13599" x="3213100" y="2076450"/>
          <p14:tracePt t="13615" x="3289300" y="2070100"/>
          <p14:tracePt t="13632" x="3365500" y="2063750"/>
          <p14:tracePt t="13649" x="3486150" y="2057400"/>
          <p14:tracePt t="13666" x="3556000" y="2051050"/>
          <p14:tracePt t="13682" x="3632200" y="2051050"/>
          <p14:tracePt t="13699" x="3708400" y="2044700"/>
          <p14:tracePt t="13715" x="3778250" y="2044700"/>
          <p14:tracePt t="13715" x="3810000" y="2044700"/>
          <p14:tracePt t="13734" x="3873500" y="2044700"/>
          <p14:tracePt t="13750" x="3937000" y="2038350"/>
          <p14:tracePt t="13766" x="3987800" y="2032000"/>
          <p14:tracePt t="13782" x="4038600" y="2032000"/>
          <p14:tracePt t="13799" x="4076700" y="2025650"/>
          <p14:tracePt t="13799" x="4102100" y="2025650"/>
          <p14:tracePt t="13818" x="4133850" y="2025650"/>
          <p14:tracePt t="13834" x="4165600" y="2019300"/>
          <p14:tracePt t="13849" x="4197350" y="2019300"/>
          <p14:tracePt t="13866" x="4222750" y="2012950"/>
          <p14:tracePt t="13883" x="4241800" y="2006600"/>
          <p14:tracePt t="13899" x="4267200" y="2006600"/>
          <p14:tracePt t="13916" x="4279900" y="2006600"/>
          <p14:tracePt t="13933" x="4292600" y="2000250"/>
          <p14:tracePt t="13950" x="4305300" y="2000250"/>
          <p14:tracePt t="13966" x="4311650" y="2000250"/>
          <p14:tracePt t="13983" x="4324350" y="2000250"/>
          <p14:tracePt t="14000" x="4337050" y="2000250"/>
          <p14:tracePt t="14017" x="4349750" y="2000250"/>
          <p14:tracePt t="14034" x="4362450" y="2000250"/>
          <p14:tracePt t="14050" x="4381500" y="2000250"/>
          <p14:tracePt t="14067" x="4400550" y="2000250"/>
          <p14:tracePt t="14083" x="4425950" y="2000250"/>
          <p14:tracePt t="14083" x="4438650" y="2000250"/>
          <p14:tracePt t="14102" x="4470400" y="2000250"/>
          <p14:tracePt t="14118" x="4502150" y="2000250"/>
          <p14:tracePt t="14134" x="4540250" y="2000250"/>
          <p14:tracePt t="14150" x="4578350" y="2000250"/>
          <p14:tracePt t="14167" x="4616450" y="2000250"/>
          <p14:tracePt t="14167" x="4641850" y="2000250"/>
          <p14:tracePt t="14186" x="4692650" y="2000250"/>
          <p14:tracePt t="14201" x="4743450" y="2006600"/>
          <p14:tracePt t="14217" x="4800600" y="2006600"/>
          <p14:tracePt t="14234" x="4857750" y="2006600"/>
          <p14:tracePt t="14251" x="4940300" y="2006600"/>
          <p14:tracePt t="14267" x="4997450" y="2006600"/>
          <p14:tracePt t="14284" x="5060950" y="2006600"/>
          <p14:tracePt t="14301" x="5118100" y="2006600"/>
          <p14:tracePt t="14317" x="5194300" y="2006600"/>
          <p14:tracePt t="14334" x="5238750" y="2006600"/>
          <p14:tracePt t="14351" x="5283200" y="2006600"/>
          <p14:tracePt t="14368" x="5334000" y="2000250"/>
          <p14:tracePt t="14386" x="5365750" y="2000250"/>
          <p14:tracePt t="14402" x="5391150" y="2000250"/>
          <p14:tracePt t="14418" x="5403850" y="2000250"/>
          <p14:tracePt t="14434" x="5416550" y="2000250"/>
          <p14:tracePt t="14451" x="5422900" y="2000250"/>
          <p14:tracePt t="14468" x="5429250" y="2000250"/>
          <p14:tracePt t="14485" x="5435600" y="1993900"/>
          <p14:tracePt t="14502" x="5441950" y="1993900"/>
          <p14:tracePt t="14537" x="5448300" y="1993900"/>
          <p14:tracePt t="14582" x="5454650" y="1993900"/>
          <p14:tracePt t="14605" x="5461000" y="1993900"/>
          <p14:tracePt t="14622" x="5467350" y="1993900"/>
          <p14:tracePt t="14633" x="5473700" y="2000250"/>
          <p14:tracePt t="14649" x="5480050" y="2000250"/>
          <p14:tracePt t="14665" x="5486400" y="2000250"/>
          <p14:tracePt t="14685" x="5492750" y="2000250"/>
          <p14:tracePt t="14709" x="5499100" y="2000250"/>
          <p14:tracePt t="14725" x="5505450" y="2000250"/>
          <p14:tracePt t="14741" x="5511800" y="2006600"/>
          <p14:tracePt t="14754" x="5518150" y="2006600"/>
          <p14:tracePt t="14770" x="5524500" y="2012950"/>
          <p14:tracePt t="14785" x="5537200" y="2019300"/>
          <p14:tracePt t="14801" x="5537200" y="2025650"/>
          <p14:tracePt t="14806" x="5549900" y="2032000"/>
          <p14:tracePt t="14823" x="5556250" y="2038350"/>
          <p14:tracePt t="14838" x="5562600" y="2044700"/>
          <p14:tracePt t="14854" x="5562600" y="2051050"/>
          <p14:tracePt t="14869" x="5568950" y="2057400"/>
          <p14:tracePt t="14885" x="5575300" y="2057400"/>
          <p14:tracePt t="14902" x="5581650" y="2063750"/>
          <p14:tracePt t="14922" x="5588000" y="2057400"/>
          <p14:tracePt t="14949" x="5594350" y="2057400"/>
          <p14:tracePt t="15017" x="5600700" y="2057400"/>
          <p14:tracePt t="15061" x="5607050" y="2063750"/>
          <p14:tracePt t="15093" x="5613400" y="2063750"/>
          <p14:tracePt t="15145" x="5619750" y="2057400"/>
          <p14:tracePt t="15205" x="5626100" y="2057400"/>
          <p14:tracePt t="15230" x="5632450" y="2057400"/>
          <p14:tracePt t="15241" x="5632450" y="2051050"/>
          <p14:tracePt t="15265" x="5638800" y="2044700"/>
          <p14:tracePt t="15282" x="5645150" y="2038350"/>
          <p14:tracePt t="15302" x="5651500" y="2038350"/>
          <p14:tracePt t="15349" x="5657850" y="2032000"/>
          <p14:tracePt t="15369" x="5664200" y="2032000"/>
          <p14:tracePt t="15394" x="5670550" y="2025650"/>
          <p14:tracePt t="15414" x="5676900" y="2025650"/>
          <p14:tracePt t="15437" x="5683250" y="2019300"/>
          <p14:tracePt t="15461" x="5689600" y="2019300"/>
          <p14:tracePt t="15482" x="5689600" y="2012950"/>
          <p14:tracePt t="15513" x="5695950" y="2006600"/>
          <p14:tracePt t="15534" x="5695950" y="2000250"/>
          <p14:tracePt t="15557" x="5695950" y="1993900"/>
          <p14:tracePt t="15583" x="5702300" y="1987550"/>
          <p14:tracePt t="15653" x="5702300" y="1981200"/>
          <p14:tracePt t="15821" x="5702300" y="1974850"/>
          <p14:tracePt t="15849" x="5702300" y="1968500"/>
          <p14:tracePt t="15909" x="5708650" y="1968500"/>
          <p14:tracePt t="16097" x="5715000" y="1968500"/>
          <p14:tracePt t="16149" x="5721350" y="1962150"/>
          <p14:tracePt t="16245" x="5721350" y="1968500"/>
          <p14:tracePt t="16489" x="5721350" y="1974850"/>
          <p14:tracePt t="16494" x="5721350" y="1981200"/>
          <p14:tracePt t="16517" x="5721350" y="1993900"/>
          <p14:tracePt t="16525" x="5715000" y="1987550"/>
          <p14:tracePt t="16577" x="5708650" y="1993900"/>
          <p14:tracePt t="16605" x="5695950" y="1993900"/>
          <p14:tracePt t="16621" x="5689600" y="2000250"/>
          <p14:tracePt t="16629" x="5683250" y="2000250"/>
          <p14:tracePt t="16641" x="5676900" y="2000250"/>
          <p14:tracePt t="16641" x="5670550" y="2006600"/>
          <p14:tracePt t="16641" x="5657850" y="2006600"/>
          <p14:tracePt t="16662" x="5651500" y="2012950"/>
          <p14:tracePt t="16662" x="5645150" y="2012950"/>
          <p14:tracePt t="16676" x="5632450" y="2019300"/>
          <p14:tracePt t="16676" x="5626100" y="2019300"/>
          <p14:tracePt t="16693" x="5613400" y="2025650"/>
          <p14:tracePt t="16693" x="5607050" y="2025650"/>
          <p14:tracePt t="16709" x="5600700" y="2032000"/>
          <p14:tracePt t="16709" x="5581650" y="2032000"/>
          <p14:tracePt t="16726" x="5575300" y="2038350"/>
          <p14:tracePt t="16726" x="5568950" y="2038350"/>
          <p14:tracePt t="16743" x="5562600" y="2044700"/>
          <p14:tracePt t="16743" x="5549900" y="2044700"/>
          <p14:tracePt t="16759" x="5543550" y="2051050"/>
          <p14:tracePt t="16759" x="5537200" y="2051050"/>
          <p14:tracePt t="16777" x="5530850" y="2057400"/>
          <p14:tracePt t="16777" x="5511800" y="2063750"/>
          <p14:tracePt t="16794" x="5505450" y="2063750"/>
          <p14:tracePt t="16794" x="5492750" y="2070100"/>
          <p14:tracePt t="16810" x="5486400" y="2076450"/>
          <p14:tracePt t="16810" x="5473700" y="2082800"/>
          <p14:tracePt t="16826" x="5467350" y="2089150"/>
          <p14:tracePt t="16826" x="5454650" y="2095500"/>
          <p14:tracePt t="16843" x="5448300" y="2101850"/>
          <p14:tracePt t="16843" x="5435600" y="2108200"/>
          <p14:tracePt t="16843" x="5422900" y="2114550"/>
          <p14:tracePt t="16863" x="5410200" y="2127250"/>
          <p14:tracePt t="16875" x="5403850" y="2133600"/>
          <p14:tracePt t="16875" x="5378450" y="2146300"/>
          <p14:tracePt t="16894" x="5365750" y="2159000"/>
          <p14:tracePt t="16894" x="5353050" y="2165350"/>
          <p14:tracePt t="16910" x="5340350" y="2171700"/>
          <p14:tracePt t="16910" x="5334000" y="2178050"/>
          <p14:tracePt t="16927" x="5321300" y="2184400"/>
          <p14:tracePt t="16927" x="5308600" y="2190750"/>
          <p14:tracePt t="16927" x="5295900" y="2190750"/>
          <p14:tracePt t="16946" x="5283200" y="2197100"/>
          <p14:tracePt t="16959" x="5276850" y="2203450"/>
          <p14:tracePt t="16959" x="5251450" y="2216150"/>
          <p14:tracePt t="16977" x="5245100" y="2216150"/>
          <p14:tracePt t="16977" x="5232400" y="2222500"/>
          <p14:tracePt t="16994" x="5226050" y="2228850"/>
          <p14:tracePt t="16994" x="5213350" y="2235200"/>
          <p14:tracePt t="17011" x="5207000" y="2241550"/>
          <p14:tracePt t="17011" x="5187950" y="2254250"/>
          <p14:tracePt t="17028" x="5181600" y="2260600"/>
          <p14:tracePt t="17028" x="5175250" y="2260600"/>
          <p14:tracePt t="17044" x="5162550" y="2266950"/>
          <p14:tracePt t="17044" x="5156200" y="2273300"/>
          <p14:tracePt t="17061" x="5143500" y="2279650"/>
          <p14:tracePt t="17061" x="5137150" y="2286000"/>
          <p14:tracePt t="17078" x="5124450" y="2286000"/>
          <p14:tracePt t="17078" x="5099050" y="2298700"/>
          <p14:tracePt t="17095" x="5092700" y="2305050"/>
          <p14:tracePt t="17095" x="5080000" y="2311400"/>
          <p14:tracePt t="17111" x="5073650" y="2317750"/>
          <p14:tracePt t="17111" x="5060950" y="2324100"/>
          <p14:tracePt t="17128" x="5048250" y="2330450"/>
          <p14:tracePt t="17128" x="5041900" y="2336800"/>
          <p14:tracePt t="17128" x="5029200" y="2336800"/>
          <p14:tracePt t="17146" x="5022850" y="2343150"/>
          <p14:tracePt t="17159" x="5010150" y="2349500"/>
          <p14:tracePt t="17159" x="4991100" y="2355850"/>
          <p14:tracePt t="17179" x="4984750" y="2362200"/>
          <p14:tracePt t="17179" x="4978400" y="2368550"/>
          <p14:tracePt t="17195" x="4965700" y="2374900"/>
          <p14:tracePt t="17195" x="4959350" y="2381250"/>
          <p14:tracePt t="17211" x="4953000" y="2387600"/>
          <p14:tracePt t="17211" x="4946650" y="2393950"/>
          <p14:tracePt t="17211" x="4940300" y="2400300"/>
          <p14:tracePt t="17230" x="4933950" y="2406650"/>
          <p14:tracePt t="17243" x="4927600" y="2413000"/>
          <p14:tracePt t="17243" x="4908550" y="2419350"/>
          <p14:tracePt t="17262" x="4908550" y="2425700"/>
          <p14:tracePt t="17262" x="4902200" y="2425700"/>
          <p14:tracePt t="17278" x="4895850" y="2432050"/>
          <p14:tracePt t="17278" x="4889500" y="2438400"/>
          <p14:tracePt t="17295" x="4883150" y="2438400"/>
          <p14:tracePt t="17295" x="4876800" y="2444750"/>
          <p14:tracePt t="17295" x="4870450" y="2451100"/>
          <p14:tracePt t="17314" x="4864100" y="2451100"/>
          <p14:tracePt t="17314" x="4864100" y="2457450"/>
          <p14:tracePt t="17328" x="4857750" y="2457450"/>
          <p14:tracePt t="17328" x="4851400" y="2463800"/>
          <p14:tracePt t="17345" x="4845050" y="2463800"/>
          <p14:tracePt t="17345" x="4838700" y="2470150"/>
          <p14:tracePt t="17362" x="4832350" y="2470150"/>
          <p14:tracePt t="17362" x="4832350" y="2476500"/>
          <p14:tracePt t="17379" x="4819650" y="2482850"/>
          <p14:tracePt t="17394" x="4813300" y="2489200"/>
          <p14:tracePt t="17411" x="4806950" y="2489200"/>
          <p14:tracePt t="17427" x="4800600" y="2495550"/>
          <p14:tracePt t="17444" x="4794250" y="2501900"/>
          <p14:tracePt t="17461" x="4787900" y="2501900"/>
          <p14:tracePt t="17485" x="4787900" y="2508250"/>
          <p14:tracePt t="17505" x="4781550" y="2514600"/>
          <p14:tracePt t="17529" x="4775200" y="2514600"/>
          <p14:tracePt t="17545" x="4768850" y="2520950"/>
          <p14:tracePt t="17562" x="4762500" y="2527300"/>
          <p14:tracePt t="17583" x="4756150" y="2527300"/>
          <p14:tracePt t="17605" x="4756150" y="2533650"/>
          <p14:tracePt t="17621" x="4749800" y="2540000"/>
          <p14:tracePt t="17633" x="4743450" y="2546350"/>
          <p14:tracePt t="17649" x="4737100" y="2552700"/>
          <p14:tracePt t="17661" x="4730750" y="2552700"/>
          <p14:tracePt t="17661" x="4724400" y="2559050"/>
          <p14:tracePt t="17680" x="4718050" y="2559050"/>
          <p14:tracePt t="17680" x="4705350" y="2571750"/>
          <p14:tracePt t="17696" x="4692650" y="2571750"/>
          <p14:tracePt t="17696" x="4686300" y="2578100"/>
          <p14:tracePt t="17713" x="4679950" y="2584450"/>
          <p14:tracePt t="17713" x="4667250" y="2590800"/>
          <p14:tracePt t="17730" x="4654550" y="2597150"/>
          <p14:tracePt t="17730" x="4635500" y="2609850"/>
          <p14:tracePt t="17747" x="4622800" y="2616200"/>
          <p14:tracePt t="17747" x="4616450" y="2622550"/>
          <p14:tracePt t="17763" x="4603750" y="2628900"/>
          <p14:tracePt t="17763" x="4591050" y="2641600"/>
          <p14:tracePt t="17780" x="4578350" y="2647950"/>
          <p14:tracePt t="17780" x="4565650" y="2660650"/>
          <p14:tracePt t="17797" x="4552950" y="2667000"/>
          <p14:tracePt t="17797" x="4521200" y="2686050"/>
          <p14:tracePt t="17814" x="4502150" y="2692400"/>
          <p14:tracePt t="17814" x="4483100" y="2705100"/>
          <p14:tracePt t="17831" x="4464050" y="2711450"/>
          <p14:tracePt t="17831" x="4438650" y="2717800"/>
          <p14:tracePt t="17847" x="4419600" y="2730500"/>
          <p14:tracePt t="17847" x="4394200" y="2736850"/>
          <p14:tracePt t="17863" x="4362450" y="2749550"/>
          <p14:tracePt t="17863" x="4337050" y="2762250"/>
          <p14:tracePt t="17863" x="4305300" y="2768600"/>
          <p14:tracePt t="17883" x="4273550" y="2781300"/>
          <p14:tracePt t="17895" x="4241800" y="2794000"/>
          <p14:tracePt t="17895" x="4171950" y="2813050"/>
          <p14:tracePt t="17914" x="4140200" y="2825750"/>
          <p14:tracePt t="17914" x="4102100" y="2838450"/>
          <p14:tracePt t="17931" x="4064000" y="2851150"/>
          <p14:tracePt t="17931" x="4025900" y="2863850"/>
          <p14:tracePt t="17947" x="3987800" y="2876550"/>
          <p14:tracePt t="17947" x="3956050" y="2889250"/>
          <p14:tracePt t="17947" x="3924300" y="2901950"/>
          <p14:tracePt t="17966" x="3886200" y="2914650"/>
          <p14:tracePt t="17979" x="3854450" y="2927350"/>
          <p14:tracePt t="17979" x="3797300" y="2946400"/>
          <p14:tracePt t="17998" x="3771900" y="2952750"/>
          <p14:tracePt t="17998" x="3746500" y="2965450"/>
          <p14:tracePt t="18014" x="3721100" y="2965450"/>
          <p14:tracePt t="18014" x="3695700" y="2971800"/>
          <p14:tracePt t="18014" x="3670300" y="2978150"/>
          <p14:tracePt t="18034" x="3651250" y="2978150"/>
          <p14:tracePt t="18034" x="3625850" y="2984500"/>
          <p14:tracePt t="18047" x="3606800" y="2990850"/>
          <p14:tracePt t="18047" x="3581400" y="2990850"/>
          <p14:tracePt t="18064" x="3556000" y="2997200"/>
          <p14:tracePt t="18064" x="3536950" y="2997200"/>
          <p14:tracePt t="18082" x="3511550" y="3003550"/>
          <p14:tracePt t="18082" x="3492500" y="3009900"/>
          <p14:tracePt t="18097" x="3467100" y="3016250"/>
          <p14:tracePt t="18097" x="3429000" y="3022600"/>
          <p14:tracePt t="18115" x="3409950" y="3028950"/>
          <p14:tracePt t="18115" x="3390900" y="3028950"/>
          <p14:tracePt t="18132" x="3371850" y="3035300"/>
          <p14:tracePt t="18132" x="3359150" y="3041650"/>
          <p14:tracePt t="18147" x="3340100" y="3041650"/>
          <p14:tracePt t="18147" x="3321050" y="3041650"/>
          <p14:tracePt t="18147" x="3308350" y="3041650"/>
          <p14:tracePt t="18166" x="3289300" y="3041650"/>
          <p14:tracePt t="18180" x="3270250" y="3041650"/>
          <p14:tracePt t="18180" x="3238500" y="3035300"/>
          <p14:tracePt t="18198" x="3219450" y="3035300"/>
          <p14:tracePt t="18198" x="3206750" y="3035300"/>
          <p14:tracePt t="18215" x="3194050" y="3035300"/>
          <p14:tracePt t="18215" x="3181350" y="3028950"/>
          <p14:tracePt t="18215" x="3168650" y="3028950"/>
          <p14:tracePt t="18234" x="3155950" y="3028950"/>
          <p14:tracePt t="18246" x="3143250" y="3035300"/>
          <p14:tracePt t="18246" x="3136900" y="3035300"/>
          <p14:tracePt t="18246" x="3130550" y="3035300"/>
          <p14:tracePt t="18266" x="3117850" y="3041650"/>
          <p14:tracePt t="18266" x="3111500" y="3041650"/>
          <p14:tracePt t="18283" x="3105150" y="3048000"/>
          <p14:tracePt t="18283" x="3098800" y="3054350"/>
          <p14:tracePt t="18298" x="3092450" y="3054350"/>
          <p14:tracePt t="18298" x="3086100" y="3060700"/>
          <p14:tracePt t="18315" x="3079750" y="3067050"/>
          <p14:tracePt t="18315" x="3079750" y="3073400"/>
          <p14:tracePt t="18315" x="3073400" y="3073400"/>
          <p14:tracePt t="18334" x="3073400" y="3079750"/>
          <p14:tracePt t="18347" x="3067050" y="3086100"/>
          <p14:tracePt t="18364" x="3060700" y="3098800"/>
          <p14:tracePt t="18381" x="3054350" y="3105150"/>
          <p14:tracePt t="18397" x="3054350" y="3111500"/>
          <p14:tracePt t="18397" x="3048000" y="3117850"/>
          <p14:tracePt t="18415" x="3041650" y="3124200"/>
          <p14:tracePt t="18437" x="3035300" y="3124200"/>
          <p14:tracePt t="18454" x="3028950" y="3124200"/>
          <p14:tracePt t="18454" x="3022600" y="3130550"/>
          <p14:tracePt t="18466" x="3016250" y="3130550"/>
          <p14:tracePt t="18466" x="3003550" y="3130550"/>
          <p14:tracePt t="18482" x="2990850" y="3130550"/>
          <p14:tracePt t="18482" x="2978150" y="3130550"/>
          <p14:tracePt t="18499" x="2959100" y="3130550"/>
          <p14:tracePt t="18499" x="2946400" y="3136900"/>
          <p14:tracePt t="18515" x="2921000" y="3136900"/>
          <p14:tracePt t="18515" x="2882900" y="3149600"/>
          <p14:tracePt t="18535" x="2857500" y="3155950"/>
          <p14:tracePt t="18547" x="2832100" y="3162300"/>
          <p14:tracePt t="18547" x="2781300" y="3175000"/>
          <p14:tracePt t="18566" x="2755900" y="3181350"/>
          <p14:tracePt t="18566" x="2724150" y="3194050"/>
          <p14:tracePt t="18566" x="2692400" y="3200400"/>
          <p14:tracePt t="18586" x="2667000" y="3213100"/>
          <p14:tracePt t="18598" x="2635250" y="3225800"/>
          <p14:tracePt t="18598" x="2609850" y="3238500"/>
          <p14:tracePt t="18598" x="2578100" y="3251200"/>
          <p14:tracePt t="18619" x="2546350" y="3263900"/>
          <p14:tracePt t="18631" x="2520950" y="3276600"/>
          <p14:tracePt t="18631" x="2470150" y="3302000"/>
          <p14:tracePt t="18649" x="2444750" y="3314700"/>
          <p14:tracePt t="18649" x="2419350" y="3327400"/>
          <p14:tracePt t="18666" x="2393950" y="3340100"/>
          <p14:tracePt t="18666" x="2368550" y="3346450"/>
          <p14:tracePt t="18683" x="2343150" y="3352800"/>
          <p14:tracePt t="18683" x="2324100" y="3359150"/>
          <p14:tracePt t="18699" x="2305050" y="3371850"/>
          <p14:tracePt t="18699" x="2260600" y="3378200"/>
          <p14:tracePt t="18716" x="2241550" y="3384550"/>
          <p14:tracePt t="18716" x="2216150" y="3390900"/>
          <p14:tracePt t="18733" x="2197100" y="3397250"/>
          <p14:tracePt t="18733" x="2178050" y="3403600"/>
          <p14:tracePt t="18750" x="2152650" y="3403600"/>
          <p14:tracePt t="18750" x="2101850" y="3409950"/>
          <p14:tracePt t="18766" x="2076450" y="3416300"/>
          <p14:tracePt t="18766" x="2051050" y="3416300"/>
          <p14:tracePt t="18783" x="2032000" y="3416300"/>
          <p14:tracePt t="18783" x="2006600" y="3422650"/>
          <p14:tracePt t="18800" x="1974850" y="3422650"/>
          <p14:tracePt t="18800" x="1955800" y="3422650"/>
          <p14:tracePt t="18816" x="1930400" y="3422650"/>
          <p14:tracePt t="18816" x="1885950" y="3422650"/>
          <p14:tracePt t="18834" x="1860550" y="3422650"/>
          <p14:tracePt t="18834" x="1835150" y="3422650"/>
          <p14:tracePt t="18850" x="1816100" y="3416300"/>
          <p14:tracePt t="18850" x="1790700" y="3409950"/>
          <p14:tracePt t="18866" x="1771650" y="3409950"/>
          <p14:tracePt t="18866" x="1746250" y="3403600"/>
          <p14:tracePt t="18884" x="1727200" y="3397250"/>
          <p14:tracePt t="18884" x="1701800" y="3384550"/>
          <p14:tracePt t="18884" x="1682750" y="3378200"/>
          <p14:tracePt t="18902" x="1657350" y="3371850"/>
          <p14:tracePt t="18915" x="1638300" y="3365500"/>
          <p14:tracePt t="18915" x="1593850" y="3346450"/>
          <p14:tracePt t="18934" x="1574800" y="3340100"/>
          <p14:tracePt t="18934" x="1555750" y="3333750"/>
          <p14:tracePt t="18950" x="1536700" y="3321050"/>
          <p14:tracePt t="18950" x="1517650" y="3314700"/>
          <p14:tracePt t="18967" x="1498600" y="3308350"/>
          <p14:tracePt t="18967" x="1485900" y="3302000"/>
          <p14:tracePt t="18983" x="1466850" y="3295650"/>
          <p14:tracePt t="18983" x="1454150" y="3289300"/>
          <p14:tracePt t="18983" x="1441450" y="3282950"/>
          <p14:tracePt t="19003" x="1422400" y="3282950"/>
          <p14:tracePt t="19003" x="1409700" y="3276600"/>
          <p14:tracePt t="19017" x="1397000" y="3276600"/>
          <p14:tracePt t="19017" x="1390650" y="3276600"/>
          <p14:tracePt t="19034" x="1377950" y="3276600"/>
          <p14:tracePt t="19034" x="1371600" y="3276600"/>
          <p14:tracePt t="19051" x="1358900" y="3276600"/>
          <p14:tracePt t="19051" x="1346200" y="3282950"/>
          <p14:tracePt t="19067" x="1339850" y="3289300"/>
          <p14:tracePt t="19084" x="1333500" y="3295650"/>
          <p14:tracePt t="19084" x="1333500" y="3302000"/>
          <p14:tracePt t="19100" x="1333500" y="3308350"/>
          <p14:tracePt t="19100" x="1339850" y="3314700"/>
          <p14:tracePt t="19118" x="1339850" y="3321050"/>
          <p14:tracePt t="19118" x="1352550" y="3327400"/>
          <p14:tracePt t="19134" x="1352550" y="3333750"/>
          <p14:tracePt t="19134" x="1365250" y="3333750"/>
          <p14:tracePt t="19151" x="1371600" y="3333750"/>
          <p14:tracePt t="19151" x="1377950" y="3340100"/>
          <p14:tracePt t="19168" x="1384300" y="3340100"/>
          <p14:tracePt t="19168" x="1397000" y="3340100"/>
          <p14:tracePt t="19168" x="1403350" y="3340100"/>
          <p14:tracePt t="19187" x="1409700" y="3340100"/>
          <p14:tracePt t="19199" x="1422400" y="3340100"/>
          <p14:tracePt t="19199" x="1435100" y="3340100"/>
          <p14:tracePt t="19218" x="1441450" y="3333750"/>
          <p14:tracePt t="19218" x="1454150" y="3333750"/>
          <p14:tracePt t="19235" x="1460500" y="3333750"/>
          <p14:tracePt t="19235" x="1466850" y="3333750"/>
          <p14:tracePt t="19251" x="1473200" y="3327400"/>
          <p14:tracePt t="19251" x="1479550" y="3327400"/>
          <p14:tracePt t="19251" x="1485900" y="3327400"/>
          <p14:tracePt t="19270" x="1498600" y="3327400"/>
          <p14:tracePt t="19283" x="1504950" y="3327400"/>
          <p14:tracePt t="19283" x="1511300" y="3321050"/>
          <p14:tracePt t="19301" x="1524000" y="3321050"/>
          <p14:tracePt t="19317" x="1530350" y="3321050"/>
          <p14:tracePt t="19337" x="1536700" y="3321050"/>
          <p14:tracePt t="19354" x="1543050" y="3321050"/>
          <p14:tracePt t="19367" x="1549400" y="3321050"/>
          <p14:tracePt t="19383" x="1562100" y="3321050"/>
          <p14:tracePt t="19400" x="1568450" y="3321050"/>
          <p14:tracePt t="19417" x="1574800" y="3321050"/>
          <p14:tracePt t="19434" x="1587500" y="3321050"/>
          <p14:tracePt t="19451" x="1600200" y="3327400"/>
          <p14:tracePt t="19467" x="1606550" y="3327400"/>
          <p14:tracePt t="19484" x="1619250" y="3333750"/>
          <p14:tracePt t="19501" x="1625600" y="3333750"/>
          <p14:tracePt t="19518" x="1631950" y="3340100"/>
          <p14:tracePt t="19518" x="1638300" y="3340100"/>
          <p14:tracePt t="19536" x="1644650" y="3340100"/>
          <p14:tracePt t="19536" x="1651000" y="3340100"/>
          <p14:tracePt t="19536" x="1657350" y="3340100"/>
          <p14:tracePt t="19554" x="1663700" y="3340100"/>
          <p14:tracePt t="19567" x="1670050" y="3333750"/>
          <p14:tracePt t="19567" x="1682750" y="3333750"/>
          <p14:tracePt t="19588" x="1689100" y="3333750"/>
          <p14:tracePt t="19588" x="1695450" y="3333750"/>
          <p14:tracePt t="19602" x="1701800" y="3333750"/>
          <p14:tracePt t="19602" x="1708150" y="3333750"/>
          <p14:tracePt t="19619" x="1708150" y="3340100"/>
          <p14:tracePt t="19619" x="1714500" y="3340100"/>
          <p14:tracePt t="19619" x="1720850" y="3340100"/>
          <p14:tracePt t="19638" x="1727200" y="3340100"/>
          <p14:tracePt t="19651" x="1733550" y="3340100"/>
          <p14:tracePt t="19651" x="1739900" y="3340100"/>
          <p14:tracePt t="19669" x="1746250" y="3340100"/>
          <p14:tracePt t="19685" x="1752600" y="3340100"/>
          <p14:tracePt t="19701" x="1758950" y="3333750"/>
          <p14:tracePt t="19701" x="1765300" y="3333750"/>
          <p14:tracePt t="19719" x="1771650" y="3333750"/>
          <p14:tracePt t="19735" x="1778000" y="3327400"/>
          <p14:tracePt t="19752" x="1784350" y="3327400"/>
          <p14:tracePt t="19768" x="1790700" y="3327400"/>
          <p14:tracePt t="19786" x="1797050" y="3321050"/>
          <p14:tracePt t="19817" x="1803400" y="3314700"/>
          <p14:tracePt t="19842" x="1803400" y="3308350"/>
          <p14:tracePt t="19854" x="1809750" y="3302000"/>
          <p14:tracePt t="19870" x="1816100" y="3302000"/>
          <p14:tracePt t="19885" x="1816100" y="3295650"/>
          <p14:tracePt t="19921" x="1809750" y="3295650"/>
          <p14:tracePt t="19938" x="1803400" y="3295650"/>
          <p14:tracePt t="19953" x="1797050" y="3295650"/>
          <p14:tracePt t="19965" x="1790700" y="3295650"/>
          <p14:tracePt t="19973" x="1784350" y="3295650"/>
          <p14:tracePt t="19985" x="1778000" y="3302000"/>
          <p14:tracePt t="19985" x="1771650" y="3302000"/>
          <p14:tracePt t="20004" x="1765300" y="3308350"/>
          <p14:tracePt t="20004" x="1758950" y="3308350"/>
          <p14:tracePt t="20004" x="1752600" y="3308350"/>
          <p14:tracePt t="20023" x="1746250" y="3314700"/>
          <p14:tracePt t="20023" x="1739900" y="3314700"/>
          <p14:tracePt t="20037" x="1733550" y="3314700"/>
          <p14:tracePt t="20053" x="1727200" y="3314700"/>
          <p14:tracePt t="20069" x="1720850" y="3314700"/>
          <p14:tracePt t="20088" x="1714500" y="3308350"/>
          <p14:tracePt t="20103" x="1720850" y="3302000"/>
          <p14:tracePt t="20119" x="1720850" y="3295650"/>
          <p14:tracePt t="20137" x="1714500" y="3295650"/>
          <p14:tracePt t="20177" x="1708150" y="3295650"/>
          <p14:tracePt t="20193" x="1695450" y="3295650"/>
          <p14:tracePt t="20205" x="1689100" y="3302000"/>
          <p14:tracePt t="20222" x="1682750" y="3302000"/>
          <p14:tracePt t="20229" x="1676400" y="3308350"/>
          <p14:tracePt t="20246" x="1663700" y="3314700"/>
          <p14:tracePt t="20261" x="1657350" y="3321050"/>
          <p14:tracePt t="20274" x="1651000" y="3321050"/>
          <p14:tracePt t="20290" x="1644650" y="3327400"/>
          <p14:tracePt t="20306" x="1638300" y="3327400"/>
          <p14:tracePt t="20322" x="1631950" y="3333750"/>
          <p14:tracePt t="20336" x="1625600" y="3333750"/>
          <p14:tracePt t="20365" x="1619250" y="3333750"/>
          <p14:tracePt t="20394" x="1612900" y="3333750"/>
          <p14:tracePt t="20425" x="1606550" y="3333750"/>
          <p14:tracePt t="20445" x="1600200" y="3340100"/>
          <p14:tracePt t="20478" x="1593850" y="3340100"/>
          <p14:tracePt t="20493" x="1587500" y="3346450"/>
          <p14:tracePt t="20505" x="1581150" y="3346450"/>
          <p14:tracePt t="20529" x="1574800" y="3352800"/>
          <p14:tracePt t="20561" x="1581150" y="3352800"/>
          <p14:tracePt t="20621" x="1587500" y="3346450"/>
          <p14:tracePt t="20633" x="1600200" y="3346450"/>
          <p14:tracePt t="20649" x="1606550" y="3346450"/>
          <p14:tracePt t="20665" x="1612900" y="3346450"/>
          <p14:tracePt t="20674" x="1619250" y="3340100"/>
          <p14:tracePt t="20674" x="1625600" y="3340100"/>
          <p14:tracePt t="20689" x="1631950" y="3333750"/>
          <p14:tracePt t="20689" x="1638300" y="3327400"/>
          <p14:tracePt t="20706" x="1644650" y="3327400"/>
          <p14:tracePt t="20706" x="1651000" y="3321050"/>
          <p14:tracePt t="20723" x="1657350" y="3314700"/>
          <p14:tracePt t="20723" x="1663700" y="3314700"/>
          <p14:tracePt t="20739" x="1670050" y="3308350"/>
          <p14:tracePt t="20739" x="1682750" y="3295650"/>
          <p14:tracePt t="20756" x="1689100" y="3289300"/>
          <p14:tracePt t="20771" x="1695450" y="3282950"/>
          <p14:tracePt t="20771" x="1695450" y="3276600"/>
          <p14:tracePt t="20789" x="1701800" y="3270250"/>
          <p14:tracePt t="20805" x="1708150" y="3257550"/>
          <p14:tracePt t="20822" x="1708150" y="3251200"/>
          <p14:tracePt t="20838" x="1714500" y="3244850"/>
          <p14:tracePt t="20855" x="1720850" y="3238500"/>
          <p14:tracePt t="20874" x="1720850" y="3225800"/>
          <p14:tracePt t="20874" x="1727200" y="3219450"/>
          <p14:tracePt t="20890" x="1727200" y="3213100"/>
          <p14:tracePt t="20906" x="1733550" y="3200400"/>
          <p14:tracePt t="20922" x="1733550" y="3194050"/>
          <p14:tracePt t="20938" x="1733550" y="3187700"/>
          <p14:tracePt t="20955" x="1733550" y="3181350"/>
          <p14:tracePt t="20955" x="1727200" y="3168650"/>
          <p14:tracePt t="20974" x="1727200" y="3162300"/>
          <p14:tracePt t="20989" x="1720850" y="3155950"/>
          <p14:tracePt t="21005" x="1720850" y="3149600"/>
          <p14:tracePt t="21022" x="1714500" y="3149600"/>
          <p14:tracePt t="21039" x="1701800" y="3143250"/>
          <p14:tracePt t="21039" x="1701800" y="3136900"/>
          <p14:tracePt t="21057" x="1695450" y="3136900"/>
          <p14:tracePt t="21057" x="1689100" y="3130550"/>
          <p14:tracePt t="21074" x="1682750" y="3130550"/>
          <p14:tracePt t="21074" x="1676400" y="3130550"/>
          <p14:tracePt t="21091" x="1676400" y="3124200"/>
          <p14:tracePt t="21091" x="1663700" y="3124200"/>
          <p14:tracePt t="21107" x="1663700" y="3117850"/>
          <p14:tracePt t="21122" x="1663700" y="3111500"/>
          <p14:tracePt t="21165" x="1670050" y="3111500"/>
          <p14:tracePt t="21173" x="1676400" y="3111500"/>
          <p14:tracePt t="21182" x="1682750" y="3111500"/>
          <p14:tracePt t="21189" x="1689100" y="3111500"/>
          <p14:tracePt t="21189" x="1695450" y="3111500"/>
          <p14:tracePt t="21207" x="1708150" y="3111500"/>
          <p14:tracePt t="21207" x="1714500" y="3105150"/>
          <p14:tracePt t="21207" x="1720850" y="3105150"/>
          <p14:tracePt t="21227" x="1733550" y="3105150"/>
          <p14:tracePt t="21240" x="1739900" y="3098800"/>
          <p14:tracePt t="21240" x="1752600" y="3092450"/>
          <p14:tracePt t="21258" x="1752600" y="3086100"/>
          <p14:tracePt t="21258" x="1758950" y="3079750"/>
          <p14:tracePt t="21275" x="1758950" y="3073400"/>
          <p14:tracePt t="21290" x="1758950" y="3067050"/>
          <p14:tracePt t="21290" x="1758950" y="3060700"/>
          <p14:tracePt t="21290" x="1758950" y="3054350"/>
          <p14:tracePt t="21310" x="1752600" y="3054350"/>
          <p14:tracePt t="21323" x="1746250" y="3048000"/>
          <p14:tracePt t="21323" x="1733550" y="3035300"/>
          <p14:tracePt t="21342" x="1727200" y="3035300"/>
          <p14:tracePt t="21342" x="1720850" y="3028950"/>
          <p14:tracePt t="21358" x="1714500" y="3022600"/>
          <p14:tracePt t="21358" x="1708150" y="3016250"/>
          <p14:tracePt t="21375" x="1701800" y="3009900"/>
          <p14:tracePt t="21375" x="1695450" y="3003550"/>
          <p14:tracePt t="21392" x="1689100" y="2997200"/>
          <p14:tracePt t="21392" x="1682750" y="2978150"/>
          <p14:tracePt t="21409" x="1682750" y="2971800"/>
          <p14:tracePt t="21409" x="1676400" y="2965450"/>
          <p14:tracePt t="21425" x="1676400" y="2952750"/>
          <p14:tracePt t="21425" x="1682750" y="2946400"/>
          <p14:tracePt t="21442" x="1682750" y="2940050"/>
          <p14:tracePt t="21442" x="1689100" y="2940050"/>
          <p14:tracePt t="21458" x="1695450" y="2933700"/>
          <p14:tracePt t="21458" x="1708150" y="2927350"/>
          <p14:tracePt t="21475" x="1714500" y="2927350"/>
          <p14:tracePt t="21475" x="1727200" y="2927350"/>
          <p14:tracePt t="21492" x="1739900" y="2927350"/>
          <p14:tracePt t="21492" x="1752600" y="2921000"/>
          <p14:tracePt t="21509" x="1765300" y="2921000"/>
          <p14:tracePt t="21509" x="1803400" y="2914650"/>
          <p14:tracePt t="21526" x="1822450" y="2908300"/>
          <p14:tracePt t="21526" x="1841500" y="2901950"/>
          <p14:tracePt t="21542" x="1866900" y="2895600"/>
          <p14:tracePt t="21542" x="1892300" y="2889250"/>
          <p14:tracePt t="21558" x="1917700" y="2882900"/>
          <p14:tracePt t="21558" x="1949450" y="2870200"/>
          <p14:tracePt t="21575" x="1974850" y="2857500"/>
          <p14:tracePt t="21575" x="2000250" y="2844800"/>
          <p14:tracePt t="21575" x="2032000" y="2832100"/>
          <p14:tracePt t="21595" x="2063750" y="2819400"/>
          <p14:tracePt t="21607" x="2095500" y="2806700"/>
          <p14:tracePt t="21607" x="2159000" y="2781300"/>
          <p14:tracePt t="21626" x="2184400" y="2768600"/>
          <p14:tracePt t="21626" x="2216150" y="2755900"/>
          <p14:tracePt t="21643" x="2241550" y="2749550"/>
          <p14:tracePt t="21643" x="2266950" y="2736850"/>
          <p14:tracePt t="21659" x="2298700" y="2730500"/>
          <p14:tracePt t="21659" x="2324100" y="2724150"/>
          <p14:tracePt t="21659" x="2349500" y="2717800"/>
          <p14:tracePt t="21678" x="2374900" y="2711450"/>
          <p14:tracePt t="21691" x="2400300" y="2705100"/>
          <p14:tracePt t="21691" x="2444750" y="2692400"/>
          <p14:tracePt t="21709" x="2470150" y="2686050"/>
          <p14:tracePt t="21709" x="2489200" y="2686050"/>
          <p14:tracePt t="21726" x="2508250" y="2679700"/>
          <p14:tracePt t="21726" x="2527300" y="2679700"/>
          <p14:tracePt t="21743" x="2546350" y="2673350"/>
          <p14:tracePt t="21743" x="2565400" y="2673350"/>
          <p14:tracePt t="21760" x="2584450" y="2673350"/>
          <p14:tracePt t="21760" x="2628900" y="2673350"/>
          <p14:tracePt t="21776" x="2647950" y="2673350"/>
          <p14:tracePt t="21776" x="2673350" y="2673350"/>
          <p14:tracePt t="21792" x="2698750" y="2673350"/>
          <p14:tracePt t="21792" x="2717800" y="2679700"/>
          <p14:tracePt t="21809" x="2743200" y="2679700"/>
          <p14:tracePt t="21809" x="2794000" y="2679700"/>
          <p14:tracePt t="21826" x="2819400" y="2679700"/>
          <p14:tracePt t="21826" x="2844800" y="2679700"/>
          <p14:tracePt t="21843" x="2870200" y="2673350"/>
          <p14:tracePt t="21843" x="2901950" y="2673350"/>
          <p14:tracePt t="21860" x="2927350" y="2673350"/>
          <p14:tracePt t="21860" x="2959100" y="2673350"/>
          <p14:tracePt t="21876" x="2990850" y="2673350"/>
          <p14:tracePt t="21876" x="3067050" y="2673350"/>
          <p14:tracePt t="21894" x="3105150" y="2679700"/>
          <p14:tracePt t="21894" x="3143250" y="2679700"/>
          <p14:tracePt t="21910" x="3187700" y="2686050"/>
          <p14:tracePt t="21910" x="3225800" y="2692400"/>
          <p14:tracePt t="21927" x="3263900" y="2698750"/>
          <p14:tracePt t="21927" x="3308350" y="2698750"/>
          <p14:tracePt t="21927" x="3346450" y="2705100"/>
          <p14:tracePt t="21946" x="3390900" y="2711450"/>
          <p14:tracePt t="21958" x="3435350" y="2717800"/>
          <p14:tracePt t="21958" x="3479800" y="2717800"/>
          <p14:tracePt t="21958" x="3524250" y="2724150"/>
          <p14:tracePt t="21978" x="3568700" y="2724150"/>
          <p14:tracePt t="21978" x="3613150" y="2730500"/>
          <p14:tracePt t="21994" x="3651250" y="2730500"/>
          <p14:tracePt t="21994" x="3695700" y="2730500"/>
          <p14:tracePt t="22010" x="3733800" y="2730500"/>
          <p14:tracePt t="22010" x="3771900" y="2736850"/>
          <p14:tracePt t="22027" x="3810000" y="2736850"/>
          <p14:tracePt t="22027" x="3841750" y="2736850"/>
          <p14:tracePt t="22027" x="3879850" y="2743200"/>
          <p14:tracePt t="22046" x="3905250" y="2743200"/>
          <p14:tracePt t="22170" x="4057650" y="2736850"/>
          <p14:tracePt t="22174" x="4064000" y="2736850"/>
          <p14:tracePt t="22193" x="4064000" y="2730500"/>
          <p14:tracePt t="22217" x="4070350" y="2724150"/>
          <p14:tracePt t="22245" x="4076700" y="2724150"/>
          <p14:tracePt t="22253" x="4083050" y="2724150"/>
          <p14:tracePt t="22262" x="4089400" y="2724150"/>
          <p14:tracePt t="22262" x="4102100" y="2724150"/>
          <p14:tracePt t="22278" x="4114800" y="2724150"/>
          <p14:tracePt t="22278" x="4127500" y="2724150"/>
          <p14:tracePt t="22295" x="4146550" y="2717800"/>
          <p14:tracePt t="22295" x="4165600" y="2717800"/>
          <p14:tracePt t="22311" x="4191000" y="2711450"/>
          <p14:tracePt t="22311" x="4210050" y="2711450"/>
          <p14:tracePt t="22311" x="4241800" y="2705100"/>
          <p14:tracePt t="22330" x="4267200" y="2698750"/>
          <p14:tracePt t="22343" x="4298950" y="2698750"/>
          <p14:tracePt t="22343" x="4362450" y="2692400"/>
          <p14:tracePt t="22362" x="4394200" y="2686050"/>
          <p14:tracePt t="22362" x="4432300" y="2686050"/>
          <p14:tracePt t="22378" x="4457700" y="2686050"/>
          <p14:tracePt t="22378" x="4489450" y="2686050"/>
          <p14:tracePt t="22395" x="4521200" y="2686050"/>
          <p14:tracePt t="22395" x="4552950" y="2686050"/>
          <p14:tracePt t="22411" x="4584700" y="2686050"/>
          <p14:tracePt t="22411" x="4654550" y="2686050"/>
          <p14:tracePt t="22428" x="4692650" y="2686050"/>
          <p14:tracePt t="22428" x="4730750" y="2686050"/>
          <p14:tracePt t="22445" x="4768850" y="2679700"/>
          <p14:tracePt t="22445" x="4806950" y="2679700"/>
          <p14:tracePt t="22461" x="4851400" y="2679700"/>
          <p14:tracePt t="22461" x="4889500" y="2673350"/>
          <p14:tracePt t="22478" x="4933950" y="2673350"/>
          <p14:tracePt t="22478" x="5016500" y="2667000"/>
          <p14:tracePt t="22495" x="5054600" y="2667000"/>
          <p14:tracePt t="22495" x="5092700" y="2667000"/>
          <p14:tracePt t="22512" x="5130800" y="2660650"/>
          <p14:tracePt t="22512" x="5168900" y="2660650"/>
          <p14:tracePt t="22529" x="5207000" y="2660650"/>
          <p14:tracePt t="22529" x="5276850" y="2660650"/>
          <p14:tracePt t="22546" x="5308600" y="2660650"/>
          <p14:tracePt t="22546" x="5340350" y="2660650"/>
          <p14:tracePt t="22563" x="5372100" y="2660650"/>
          <p14:tracePt t="22563" x="5397500" y="2667000"/>
          <p14:tracePt t="22579" x="5422900" y="2667000"/>
          <p14:tracePt t="22579" x="5441950" y="2667000"/>
          <p14:tracePt t="22595" x="5461000" y="2673350"/>
          <p14:tracePt t="22595" x="5480050" y="2673350"/>
          <p14:tracePt t="22595" x="5499100" y="2679700"/>
          <p14:tracePt t="22614" x="5511800" y="2679700"/>
          <p14:tracePt t="22627" x="5524500" y="2679700"/>
          <p14:tracePt t="22627" x="5549900" y="2679700"/>
          <p14:tracePt t="22646" x="5556250" y="2679700"/>
          <p14:tracePt t="22646" x="5562600" y="2679700"/>
          <p14:tracePt t="22662" x="5568950" y="2679700"/>
          <p14:tracePt t="22678" x="5575300" y="2679700"/>
          <p14:tracePt t="22694" x="5568950" y="2686050"/>
          <p14:tracePt t="22726" x="5568950" y="2692400"/>
          <p14:tracePt t="22741" x="5562600" y="2705100"/>
          <p14:tracePt t="22757" x="5556250" y="2705100"/>
          <p14:tracePt t="22766" x="5556250" y="2711450"/>
          <p14:tracePt t="22778" x="5556250" y="2717800"/>
          <p14:tracePt t="22778" x="5556250" y="2724150"/>
          <p14:tracePt t="22802" x="5562600" y="2730500"/>
          <p14:tracePt t="22813" x="5568950" y="2736850"/>
          <p14:tracePt t="22813" x="5575300" y="2736850"/>
          <p14:tracePt t="22835" x="5581650" y="2743200"/>
          <p14:tracePt t="22846" x="5588000" y="2743200"/>
          <p14:tracePt t="22866" x="5600700" y="2743200"/>
          <p14:tracePt t="22878" x="5607050" y="2743200"/>
          <p14:tracePt t="22895" x="5613400" y="2743200"/>
          <p14:tracePt t="22912" x="5619750" y="2743200"/>
          <p14:tracePt t="22929" x="5626100" y="2743200"/>
          <p14:tracePt t="22945" x="5632450" y="2749550"/>
          <p14:tracePt t="22997" x="5626100" y="2755900"/>
          <p14:tracePt t="23025" x="5626100" y="2762250"/>
          <p14:tracePt t="23049" x="5632450" y="2768600"/>
          <p14:tracePt t="23086" x="5638800" y="2768600"/>
          <p14:tracePt t="23125" x="5638800" y="2774950"/>
          <p14:tracePt t="23161" x="5632450" y="2781300"/>
          <p14:tracePt t="23237" x="5632450" y="2774950"/>
          <p14:tracePt t="23321" x="5632450" y="2768600"/>
          <p14:tracePt t="23365" x="5638800" y="2762250"/>
          <p14:tracePt t="23393" x="5645150" y="2755900"/>
          <p14:tracePt t="23417" x="5645150" y="2762250"/>
          <p14:tracePt t="23582" x="5638800" y="2768600"/>
          <p14:tracePt t="23621" x="5632450" y="2768600"/>
          <p14:tracePt t="23641" x="5632450" y="2774950"/>
          <p14:tracePt t="23657" x="5626100" y="2774950"/>
          <p14:tracePt t="23673" x="5619750" y="2774950"/>
          <p14:tracePt t="23685" x="5613400" y="2774950"/>
          <p14:tracePt t="23702" x="5607050" y="2774950"/>
          <p14:tracePt t="23718" x="5600700" y="2774950"/>
          <p14:tracePt t="23734" x="5588000" y="2774950"/>
          <p14:tracePt t="23747" x="5581650" y="2768600"/>
          <p14:tracePt t="23764" x="5575300" y="2768600"/>
          <p14:tracePt t="23781" x="5568950" y="2768600"/>
          <p14:tracePt t="23798" x="5568950" y="2762250"/>
          <p14:tracePt t="23814" x="5575300" y="2755900"/>
          <p14:tracePt t="23837" x="5581650" y="2755900"/>
          <p14:tracePt t="23848" x="5588000" y="2762250"/>
          <p14:tracePt t="23848" x="5600700" y="2762250"/>
          <p14:tracePt t="23866" x="5607050" y="2762250"/>
          <p14:tracePt t="23866" x="5613400" y="2768600"/>
          <p14:tracePt t="23884" x="5626100" y="2768600"/>
          <p14:tracePt t="23884" x="5632450" y="2774950"/>
          <p14:tracePt t="23900" x="5638800" y="2781300"/>
          <p14:tracePt t="23900" x="5651500" y="2781300"/>
          <p14:tracePt t="23916" x="5657850" y="2787650"/>
          <p14:tracePt t="23916" x="5670550" y="2794000"/>
          <p14:tracePt t="23934" x="5676900" y="2794000"/>
          <p14:tracePt t="23934" x="5683250" y="2800350"/>
          <p14:tracePt t="23950" x="5689600" y="2800350"/>
          <p14:tracePt t="23950" x="5695950" y="2800350"/>
          <p14:tracePt t="23966" x="5702300" y="2800350"/>
          <p14:tracePt t="23982" x="5708650" y="2794000"/>
          <p14:tracePt t="23998" x="5708650" y="2781300"/>
          <p14:tracePt t="24015" x="5708650" y="2774950"/>
          <p14:tracePt t="24015" x="5715000" y="2768600"/>
          <p14:tracePt t="24034" x="5708650" y="2762250"/>
          <p14:tracePt t="24034" x="5708650" y="2755900"/>
          <p14:tracePt t="24050" x="5702300" y="2743200"/>
          <p14:tracePt t="24070" x="5695950" y="2736850"/>
          <p14:tracePt t="24086" x="5689600" y="2730500"/>
          <p14:tracePt t="24102" x="5683250" y="2730500"/>
          <p14:tracePt t="24115" x="5676900" y="2730500"/>
          <p14:tracePt t="24132" x="5670550" y="2730500"/>
          <p14:tracePt t="24149" x="5664200" y="2730500"/>
          <p14:tracePt t="24166" x="5670550" y="2724150"/>
          <p14:tracePt t="24189" x="5676900" y="2724150"/>
          <p14:tracePt t="24199" x="5683250" y="2717800"/>
          <p14:tracePt t="24199" x="5689600" y="2711450"/>
          <p14:tracePt t="24218" x="5702300" y="2711450"/>
          <p14:tracePt t="24218" x="5727700" y="2705100"/>
          <p14:tracePt t="24234" x="5740400" y="2698750"/>
          <p14:tracePt t="24234" x="5753100" y="2698750"/>
          <p14:tracePt t="24250" x="5765800" y="2698750"/>
          <p14:tracePt t="24250" x="5784850" y="2698750"/>
          <p14:tracePt t="24267" x="5803900" y="2692400"/>
          <p14:tracePt t="24267" x="5822950" y="2698750"/>
          <p14:tracePt t="24267" x="5848350" y="2698750"/>
          <p14:tracePt t="24287" x="5873750" y="2698750"/>
          <p14:tracePt t="24299" x="5905500" y="2698750"/>
          <p14:tracePt t="24299" x="5969000" y="2698750"/>
          <p14:tracePt t="24318" x="6007100" y="2692400"/>
          <p14:tracePt t="24318" x="6051550" y="2692400"/>
          <p14:tracePt t="24335" x="6089650" y="2692400"/>
          <p14:tracePt t="24335" x="6134100" y="2692400"/>
          <p14:tracePt t="24351" x="6178550" y="2692400"/>
          <p14:tracePt t="24351" x="6216650" y="2686050"/>
          <p14:tracePt t="24351" x="6261100" y="2686050"/>
          <p14:tracePt t="24370" x="6311900" y="2692400"/>
          <p14:tracePt t="24383" x="6356350" y="2692400"/>
          <p14:tracePt t="24383" x="6451600" y="2692400"/>
          <p14:tracePt t="24402" x="6496050" y="2692400"/>
          <p14:tracePt t="24402" x="6540500" y="2692400"/>
          <p14:tracePt t="24418" x="6591300" y="2686050"/>
          <p14:tracePt t="24418" x="6635750" y="2686050"/>
          <p14:tracePt t="24435" x="6680200" y="2679700"/>
          <p14:tracePt t="24435" x="6718300" y="2673350"/>
          <p14:tracePt t="24452" x="7061200" y="2654300"/>
          <p14:tracePt t="24527" x="7080250" y="2654300"/>
          <p14:tracePt t="24533" x="7112000" y="2641600"/>
          <p14:tracePt t="24551" x="7137400" y="2635250"/>
          <p14:tracePt t="24567" x="7156450" y="2628900"/>
          <p14:tracePt t="24567" x="7162800" y="2622550"/>
          <p14:tracePt t="24587" x="7181850" y="2616200"/>
          <p14:tracePt t="24602" x="7188200" y="2616200"/>
          <p14:tracePt t="24617" x="7194550" y="2616200"/>
          <p14:tracePt t="24634" x="7200900" y="2609850"/>
          <p14:tracePt t="24654" x="7207250" y="2616200"/>
          <p14:tracePt t="24686" x="7213600" y="2616200"/>
          <p14:tracePt t="24702" x="7219950" y="2622550"/>
          <p14:tracePt t="24713" x="7226300" y="2622550"/>
          <p14:tracePt t="24729" x="7232650" y="2628900"/>
          <p14:tracePt t="24746" x="7239000" y="2628900"/>
          <p14:tracePt t="24761" x="7245350" y="2628900"/>
          <p14:tracePt t="24773" x="7251700" y="2628900"/>
          <p14:tracePt t="24797" x="7251700" y="2622550"/>
          <p14:tracePt t="24941" x="7245350" y="2616200"/>
          <p14:tracePt t="24961" x="7239000" y="2609850"/>
          <p14:tracePt t="24985" x="7239000" y="2603500"/>
          <p14:tracePt t="25005" x="7239000" y="2597150"/>
          <p14:tracePt t="25029" x="7245350" y="2590800"/>
          <p14:tracePt t="25122" x="7251700" y="2584450"/>
          <p14:tracePt t="25173" x="7258050" y="2584450"/>
          <p14:tracePt t="25194" x="7264400" y="2584450"/>
          <p14:tracePt t="25217" x="7270750" y="2584450"/>
          <p14:tracePt t="25277" x="7277100" y="2584450"/>
          <p14:tracePt t="25354" x="7283450" y="2590800"/>
          <p14:tracePt t="25374" x="7289800" y="2590800"/>
          <p14:tracePt t="25397" x="7296150" y="2590800"/>
          <p14:tracePt t="25426" x="7302500" y="2597150"/>
          <p14:tracePt t="25441" x="7308850" y="2597150"/>
          <p14:tracePt t="25457" x="7315200" y="2597150"/>
          <p14:tracePt t="25474" x="7321550" y="2603500"/>
          <p14:tracePt t="25485" x="7334250" y="2603500"/>
          <p14:tracePt t="25501" x="7340600" y="2603500"/>
          <p14:tracePt t="25518" x="7346950" y="2609850"/>
          <p14:tracePt t="25534" x="7353300" y="2609850"/>
          <p14:tracePt t="25546" x="7359650" y="2609850"/>
          <p14:tracePt t="25554" x="7372350" y="2609850"/>
          <p14:tracePt t="25571" x="7385050" y="2609850"/>
          <p14:tracePt t="25589" x="7410450" y="2609850"/>
          <p14:tracePt t="25606" x="7429500" y="2616200"/>
          <p14:tracePt t="25622" x="7448550" y="2616200"/>
          <p14:tracePt t="25638" x="7467600" y="2622550"/>
          <p14:tracePt t="25654" x="7493000" y="2622550"/>
          <p14:tracePt t="25671" x="7512050" y="2628900"/>
          <p14:tracePt t="25671" x="7524750" y="2628900"/>
          <p14:tracePt t="25690" x="7543800" y="2635250"/>
          <p14:tracePt t="25706" x="7569200" y="2641600"/>
          <p14:tracePt t="25722" x="7594600" y="2647950"/>
          <p14:tracePt t="25738" x="7613650" y="2654300"/>
          <p14:tracePt t="25755" x="7639050" y="2654300"/>
          <p14:tracePt t="25771" x="7670800" y="2660650"/>
          <p14:tracePt t="25788" x="7689850" y="2660650"/>
          <p14:tracePt t="25805" x="7715250" y="2660650"/>
          <p14:tracePt t="25821" x="7734300" y="2660650"/>
          <p14:tracePt t="25838" x="7759700" y="2654300"/>
          <p14:tracePt t="25855" x="7772400" y="2654300"/>
          <p14:tracePt t="25872" x="7785100" y="2654300"/>
          <p14:tracePt t="25888" x="7797800" y="2654300"/>
          <p14:tracePt t="25906" x="7804150" y="2654300"/>
          <p14:tracePt t="25921" x="7810500" y="2660650"/>
          <p14:tracePt t="25945" x="7810500" y="2654300"/>
          <p14:tracePt t="26021" x="7816850" y="2647950"/>
          <p14:tracePt t="26057" x="7823200" y="2647950"/>
          <p14:tracePt t="26134" x="7829550" y="2654300"/>
          <p14:tracePt t="26201" x="7823200" y="2660650"/>
          <p14:tracePt t="26229" x="7810500" y="2654300"/>
          <p14:tracePt t="26253" x="7797800" y="2647950"/>
          <p14:tracePt t="26261" x="7785100" y="2647950"/>
          <p14:tracePt t="26261" x="7772400" y="2641600"/>
          <p14:tracePt t="26274" x="7759700" y="2641600"/>
          <p14:tracePt t="26274" x="7740650" y="2641600"/>
          <p14:tracePt t="26290" x="7715250" y="2635250"/>
          <p14:tracePt t="26290" x="7689850" y="2641600"/>
          <p14:tracePt t="26307" x="7664450" y="2641600"/>
          <p14:tracePt t="26307" x="7639050" y="2641600"/>
          <p14:tracePt t="26307" x="7607300" y="2647950"/>
          <p14:tracePt t="26326" x="7569200" y="2654300"/>
          <p14:tracePt t="26339" x="7537450" y="2660650"/>
          <p14:tracePt t="26339" x="7454900" y="2679700"/>
          <p14:tracePt t="26358" x="7410450" y="2686050"/>
          <p14:tracePt t="26358" x="7366000" y="2705100"/>
          <p14:tracePt t="26374" x="7321550" y="2717800"/>
          <p14:tracePt t="26374" x="7270750" y="2730500"/>
          <p14:tracePt t="26391" x="7219950" y="2743200"/>
          <p14:tracePt t="26391" x="7162800" y="2762250"/>
          <p14:tracePt t="26408" x="7112000" y="2774950"/>
          <p14:tracePt t="26408" x="7054850" y="2787650"/>
          <p14:tracePt t="26408" x="6991350" y="2806700"/>
          <p14:tracePt t="26427" x="6927850" y="2819400"/>
          <p14:tracePt t="26427" x="6858000" y="2832100"/>
          <p14:tracePt t="26442" x="6788150" y="2851150"/>
          <p14:tracePt t="26442" x="6711950" y="2863850"/>
          <p14:tracePt t="26458" x="6635750" y="2876550"/>
          <p14:tracePt t="26458" x="6559550" y="2895600"/>
          <p14:tracePt t="26474" x="6477000" y="2908300"/>
          <p14:tracePt t="26474" x="6394450" y="2921000"/>
          <p14:tracePt t="26491" x="6311900" y="2933700"/>
          <p14:tracePt t="26491" x="6134100" y="2965450"/>
          <p14:tracePt t="26508" x="6038850" y="2978150"/>
          <p14:tracePt t="26508" x="5949950" y="2997200"/>
          <p14:tracePt t="26525" x="5854700" y="3009900"/>
          <p14:tracePt t="26525" x="5759450" y="3022600"/>
          <p14:tracePt t="26542" x="5670550" y="3035300"/>
          <p14:tracePt t="26542" x="5581650" y="3054350"/>
          <p14:tracePt t="26558" x="5492750" y="3067050"/>
          <p14:tracePt t="26558" x="5327650" y="3092450"/>
          <p14:tracePt t="26575" x="5251450" y="3105150"/>
          <p14:tracePt t="26575" x="5168900" y="3117850"/>
          <p14:tracePt t="26592" x="5092700" y="3136900"/>
          <p14:tracePt t="26592" x="5016500" y="3149600"/>
          <p14:tracePt t="26608" x="4946650" y="3162300"/>
          <p14:tracePt t="26608" x="4806950" y="3194050"/>
          <p14:tracePt t="26626" x="4743450" y="3213100"/>
          <p14:tracePt t="26626" x="4686300" y="3225800"/>
          <p14:tracePt t="26642" x="4635500" y="3244850"/>
          <p14:tracePt t="26642" x="4584700" y="3257550"/>
          <p14:tracePt t="26658" x="4540250" y="3276600"/>
          <p14:tracePt t="26658" x="4502150" y="3289300"/>
          <p14:tracePt t="26675" x="4464050" y="3295650"/>
          <p14:tracePt t="26675" x="4425950" y="3308350"/>
          <p14:tracePt t="26675" x="4387850" y="3314700"/>
          <p14:tracePt t="26695" x="4356100" y="3321050"/>
          <p14:tracePt t="26707" x="4324350" y="3327400"/>
          <p14:tracePt t="26707" x="4260850" y="3327400"/>
          <p14:tracePt t="26726" x="4229100" y="3327400"/>
          <p14:tracePt t="26726" x="4197350" y="3327400"/>
          <p14:tracePt t="26742" x="4171950" y="3327400"/>
          <p14:tracePt t="26742" x="4140200" y="3321050"/>
          <p14:tracePt t="26759" x="4108450" y="3321050"/>
          <p14:tracePt t="26759" x="4083050" y="3321050"/>
          <p14:tracePt t="26775" x="4057650" y="3327400"/>
          <p14:tracePt t="26775" x="4025900" y="3327400"/>
          <p14:tracePt t="26775" x="4000500" y="3333750"/>
          <p14:tracePt t="26795" x="3975100" y="3340100"/>
          <p14:tracePt t="26795" x="3956050" y="3346450"/>
          <p14:tracePt t="26809" x="3930650" y="3352800"/>
          <p14:tracePt t="26809" x="3911600" y="3359150"/>
          <p14:tracePt t="26826" x="3892550" y="3365500"/>
          <p14:tracePt t="26826" x="3879850" y="3371850"/>
          <p14:tracePt t="26842" x="3867150" y="3378200"/>
          <p14:tracePt t="26842" x="3854450" y="3384550"/>
          <p14:tracePt t="26859" x="3841750" y="3384550"/>
          <p14:tracePt t="26859" x="3829050" y="3397250"/>
          <p14:tracePt t="26876" x="3822700" y="3397250"/>
          <p14:tracePt t="26891" x="3816350" y="3403600"/>
          <p14:tracePt t="26908" x="3829050" y="3409950"/>
          <p14:tracePt t="26925" x="3835400" y="3409950"/>
          <p14:tracePt t="26925" x="3841750" y="3416300"/>
          <p14:tracePt t="26943" x="3854450" y="3416300"/>
          <p14:tracePt t="26943" x="3860800" y="3416300"/>
          <p14:tracePt t="26959" x="3867150" y="3422650"/>
          <p14:tracePt t="26959" x="3879850" y="3422650"/>
          <p14:tracePt t="26976" x="3886200" y="3422650"/>
          <p14:tracePt t="26976" x="3911600" y="3435350"/>
          <p14:tracePt t="26994" x="3917950" y="3441700"/>
          <p14:tracePt t="26994" x="3930650" y="3448050"/>
          <p14:tracePt t="27010" x="3937000" y="3448050"/>
          <p14:tracePt t="27010" x="3943350" y="3454400"/>
          <p14:tracePt t="27027" x="3956050" y="3460750"/>
          <p14:tracePt t="27027" x="3962400" y="3460750"/>
          <p14:tracePt t="27027" x="3968750" y="3460750"/>
          <p14:tracePt t="27046" x="3968750" y="3467100"/>
          <p14:tracePt t="27058" x="3975100" y="3467100"/>
          <p14:tracePt t="27075" x="3981450" y="3467100"/>
          <p14:tracePt t="27094" x="3987800" y="3473450"/>
          <p14:tracePt t="27109" x="3994150" y="3473450"/>
          <p14:tracePt t="27125" x="4000500" y="3479800"/>
          <p14:tracePt t="27146" x="4006850" y="3479800"/>
          <p14:tracePt t="27173" x="4013200" y="3479800"/>
          <p14:tracePt t="27189" x="4019550" y="3479800"/>
          <p14:tracePt t="27205" x="4019550" y="3473450"/>
          <p14:tracePt t="27369" x="4019550" y="3467100"/>
          <p14:tracePt t="27405" x="4013200" y="3460750"/>
          <p14:tracePt t="27437" x="4006850" y="3454400"/>
          <p14:tracePt t="27461" x="4006850" y="3448050"/>
          <p14:tracePt t="27466" x="4000500" y="3441700"/>
          <p14:tracePt t="27476" x="3994150" y="3435350"/>
          <p14:tracePt t="27493" x="3987800" y="3429000"/>
          <p14:tracePt t="27493" x="3981450" y="3422650"/>
          <p14:tracePt t="27511" x="3981450" y="3416300"/>
          <p14:tracePt t="27511" x="3968750" y="3416300"/>
          <p14:tracePt t="27528" x="3968750" y="3409950"/>
          <p14:tracePt t="27549" x="3968750" y="3403600"/>
          <p14:tracePt t="27566" x="3975100" y="3403600"/>
          <p14:tracePt t="27577" x="3987800" y="3397250"/>
          <p14:tracePt t="27577" x="3994150" y="3390900"/>
          <p14:tracePt t="27595" x="4006850" y="3390900"/>
          <p14:tracePt t="27595" x="4019550" y="3384550"/>
          <p14:tracePt t="27611" x="4038600" y="3384550"/>
          <p14:tracePt t="27611" x="4057650" y="3378200"/>
          <p14:tracePt t="27628" x="4083050" y="3371850"/>
          <p14:tracePt t="27628" x="4133850" y="3365500"/>
          <p14:tracePt t="27646" x="4159250" y="3359150"/>
          <p14:tracePt t="27646" x="4184650" y="3359150"/>
          <p14:tracePt t="27662" x="4210050" y="3352800"/>
          <p14:tracePt t="27662" x="4235450" y="3352800"/>
          <p14:tracePt t="27678" x="4254500" y="3352800"/>
          <p14:tracePt t="27678" x="4273550" y="3346450"/>
          <p14:tracePt t="27695" x="4292600" y="3352800"/>
          <p14:tracePt t="27695" x="4305300" y="3352800"/>
          <p14:tracePt t="27695" x="4324350" y="3352800"/>
          <p14:tracePt t="27714" x="4330700" y="3352800"/>
          <p14:tracePt t="27727" x="4337050" y="3352800"/>
          <p14:tracePt t="27744" x="4330700" y="3359150"/>
          <p14:tracePt t="27744" x="4324350" y="3359150"/>
          <p14:tracePt t="27762" x="4311650" y="3365500"/>
          <p14:tracePt t="27762" x="4298950" y="3371850"/>
          <p14:tracePt t="27779" x="4279900" y="3378200"/>
          <p14:tracePt t="27779" x="4260850" y="3384550"/>
          <p14:tracePt t="27795" x="4241800" y="3397250"/>
          <p14:tracePt t="27795" x="4216400" y="3403600"/>
          <p14:tracePt t="27795" x="4197350" y="3416300"/>
          <p14:tracePt t="27815" x="4171950" y="3429000"/>
          <p14:tracePt t="27815" x="4146550" y="3435350"/>
          <p14:tracePt t="27829" x="4127500" y="3448050"/>
          <p14:tracePt t="27829" x="4108450" y="3460750"/>
          <p14:tracePt t="27846" x="4089400" y="3467100"/>
          <p14:tracePt t="27846" x="4076700" y="3479800"/>
          <p14:tracePt t="27862" x="4064000" y="3486150"/>
          <p14:tracePt t="27862" x="4051300" y="3486150"/>
          <p14:tracePt t="27879" x="4044950" y="3486150"/>
          <p14:tracePt t="27879" x="4038600" y="3486150"/>
          <p14:tracePt t="27896" x="4216400" y="3448050"/>
          <p14:tracePt t="27996" x="4267200" y="3435350"/>
          <p14:tracePt t="28002" x="4292600" y="3422650"/>
          <p14:tracePt t="28012" x="4318000" y="3416300"/>
          <p14:tracePt t="28012" x="4362450" y="3397250"/>
          <p14:tracePt t="28030" x="4375150" y="3384550"/>
          <p14:tracePt t="28030" x="4400550" y="3371850"/>
          <p14:tracePt t="28047" x="4413250" y="3359150"/>
          <p14:tracePt t="28047" x="4432300" y="3346450"/>
          <p14:tracePt t="28063" x="4451350" y="3333750"/>
          <p14:tracePt t="28063" x="4464050" y="3314700"/>
          <p14:tracePt t="28080" x="4483100" y="3302000"/>
          <p14:tracePt t="28080" x="4508500" y="3276600"/>
          <p14:tracePt t="28099" x="4527550" y="3270250"/>
          <p14:tracePt t="28099" x="4540250" y="3257550"/>
          <p14:tracePt t="28114" x="4552950" y="3251200"/>
          <p14:tracePt t="28114" x="4565650" y="3244850"/>
          <p14:tracePt t="28130" x="4578350" y="3238500"/>
          <p14:tracePt t="28130" x="4591050" y="3232150"/>
          <p14:tracePt t="28147" x="4597400" y="3232150"/>
          <p14:tracePt t="28147" x="4610100" y="3225800"/>
          <p14:tracePt t="28147" x="4616450" y="3219450"/>
          <p14:tracePt t="28166" x="4622800" y="3219450"/>
          <p14:tracePt t="28179" x="4629150" y="3213100"/>
          <p14:tracePt t="28179" x="4635500" y="3213100"/>
          <p14:tracePt t="28197" x="4641850" y="3206750"/>
          <p14:tracePt t="28212" x="4648200" y="3200400"/>
          <p14:tracePt t="28229" x="4648200" y="3194050"/>
          <p14:tracePt t="28229" x="4654550" y="3187700"/>
          <p14:tracePt t="28248" x="4660900" y="3181350"/>
          <p14:tracePt t="28262" x="4838700" y="3149600"/>
          <p14:tracePt t="28363" x="4857750" y="3149600"/>
          <p14:tracePt t="28366" x="4876800" y="3143250"/>
          <p14:tracePt t="28379" x="4921250" y="3143250"/>
          <p14:tracePt t="28398" x="4946650" y="3143250"/>
          <p14:tracePt t="28413" x="4959350" y="3143250"/>
          <p14:tracePt t="28431" x="4972050" y="3143250"/>
          <p14:tracePt t="28447" x="4978400" y="3143250"/>
          <p14:tracePt t="28463" x="4978400" y="3136900"/>
          <p14:tracePt t="28494" x="4972050" y="3136900"/>
          <p14:tracePt t="28554" x="4972050" y="3143250"/>
          <p14:tracePt t="28622" x="4972050" y="3149600"/>
          <p14:tracePt t="28645" x="4965700" y="3155950"/>
          <p14:tracePt t="28689" x="4959350" y="3162300"/>
          <p14:tracePt t="28721" x="4959350" y="3168650"/>
          <p14:tracePt t="28734" x="4953000" y="3175000"/>
          <p14:tracePt t="28757" x="4946650" y="3175000"/>
          <p14:tracePt t="28774" x="4940300" y="3181350"/>
          <p14:tracePt t="28785" x="4933950" y="3187700"/>
          <p14:tracePt t="28797" x="4927600" y="3187700"/>
          <p14:tracePt t="28797" x="4921250" y="3194050"/>
          <p14:tracePt t="28797" x="4908550" y="3200400"/>
          <p14:tracePt t="28818" x="4902200" y="3213100"/>
          <p14:tracePt t="28831" x="4889500" y="3219450"/>
          <p14:tracePt t="28831" x="4864100" y="3238500"/>
          <p14:tracePt t="28849" x="4851400" y="3244850"/>
          <p14:tracePt t="28849" x="4838700" y="3257550"/>
          <p14:tracePt t="28866" x="4826000" y="3263900"/>
          <p14:tracePt t="28866" x="4806950" y="3276600"/>
          <p14:tracePt t="28882" x="4794250" y="3289300"/>
          <p14:tracePt t="28882" x="4775200" y="3295650"/>
          <p14:tracePt t="28899" x="4762500" y="3308350"/>
          <p14:tracePt t="28899" x="4724400" y="3333750"/>
          <p14:tracePt t="28916" x="4705350" y="3340100"/>
          <p14:tracePt t="28916" x="4679950" y="3352800"/>
          <p14:tracePt t="28933" x="4660900" y="3365500"/>
          <p14:tracePt t="28933" x="4641850" y="3378200"/>
          <p14:tracePt t="28949" x="4622800" y="3390900"/>
          <p14:tracePt t="28949" x="4591050" y="3409950"/>
          <p14:tracePt t="28966" x="4578350" y="3422650"/>
          <p14:tracePt t="28966" x="4565650" y="3429000"/>
          <p14:tracePt t="28983" x="4552950" y="3435350"/>
          <p14:tracePt t="28983" x="4546600" y="3441700"/>
          <p14:tracePt t="28999" x="4533900" y="3448050"/>
          <p14:tracePt t="28999" x="4527550" y="3454400"/>
          <p14:tracePt t="29017" x="4521200" y="3460750"/>
          <p14:tracePt t="29017" x="4514850" y="3467100"/>
          <p14:tracePt t="29034" x="4521200" y="3467100"/>
          <p14:tracePt t="29057" x="4527550" y="3460750"/>
          <p14:tracePt t="29066" x="4533900" y="3460750"/>
          <p14:tracePt t="29066" x="4546600" y="3460750"/>
          <p14:tracePt t="29066" x="4565650" y="3454400"/>
          <p14:tracePt t="29086" x="4584700" y="3454400"/>
          <p14:tracePt t="29098" x="4610100" y="3460750"/>
          <p14:tracePt t="29098" x="4641850" y="3460750"/>
          <p14:tracePt t="29098" x="4673600" y="3460750"/>
          <p14:tracePt t="29118" x="4711700" y="3467100"/>
          <p14:tracePt t="29118" x="4749800" y="3473450"/>
          <p14:tracePt t="29134" x="4787900" y="3473450"/>
          <p14:tracePt t="29134" x="4826000" y="3479800"/>
          <p14:tracePt t="29150" x="4864100" y="3486150"/>
          <p14:tracePt t="29150" x="4902200" y="3486150"/>
          <p14:tracePt t="29167" x="4933950" y="3492500"/>
          <p14:tracePt t="29167" x="4972050" y="3492500"/>
          <p14:tracePt t="29183" x="4997450" y="3498850"/>
          <p14:tracePt t="29183" x="5029200" y="3498850"/>
          <p14:tracePt t="29183" x="5054600" y="3498850"/>
          <p14:tracePt t="29202" x="5073650" y="3498850"/>
          <p14:tracePt t="29202" x="5092700" y="3498850"/>
          <p14:tracePt t="29217" x="5105400" y="3498850"/>
          <p14:tracePt t="29217" x="5118100" y="3498850"/>
          <p14:tracePt t="29234" x="5130800" y="3505200"/>
          <p14:tracePt t="29234" x="5137150" y="3505200"/>
          <p14:tracePt t="29251" x="5143500" y="3505200"/>
          <p14:tracePt t="29251" x="5149850" y="3505200"/>
          <p14:tracePt t="29267" x="5143500" y="3505200"/>
          <p14:tracePt t="29305" x="5137150" y="3511550"/>
          <p14:tracePt t="29321" x="5130800" y="3511550"/>
          <p14:tracePt t="29341" x="5130800" y="3517900"/>
          <p14:tracePt t="29433" x="5137150" y="3511550"/>
          <p14:tracePt t="29469" x="5143500" y="3511550"/>
          <p14:tracePt t="29494" x="5149850" y="3511550"/>
          <p14:tracePt t="29521" x="5143500" y="3517900"/>
          <p14:tracePt t="29574" x="5137150" y="3517900"/>
          <p14:tracePt t="29589" x="5130800" y="3517900"/>
          <p14:tracePt t="29605" x="5124450" y="3524250"/>
          <p14:tracePt t="29621" x="5118100" y="3530600"/>
          <p14:tracePt t="29626" x="5111750" y="3530600"/>
          <p14:tracePt t="29633" x="5105400" y="3536950"/>
          <p14:tracePt t="29633" x="5099050" y="3536950"/>
          <p14:tracePt t="29652" x="5092700" y="3543300"/>
          <p14:tracePt t="29652" x="5086350" y="3543300"/>
          <p14:tracePt t="29668" x="5080000" y="3549650"/>
          <p14:tracePt t="29668" x="5073650" y="3549650"/>
          <p14:tracePt t="29685" x="5067300" y="3556000"/>
          <p14:tracePt t="29701" x="5060950" y="3556000"/>
          <p14:tracePt t="29718" x="5054600" y="3562350"/>
          <p14:tracePt t="29734" x="5048250" y="3562350"/>
          <p14:tracePt t="29751" x="5048250" y="3568700"/>
          <p14:tracePt t="29767" x="5048250" y="3575050"/>
          <p14:tracePt t="29786" x="5054600" y="3575050"/>
          <p14:tracePt t="29805" x="5054600" y="3568700"/>
          <p14:tracePt t="29829" x="5054600" y="3562350"/>
          <p14:tracePt t="29865" x="5048250" y="3562350"/>
          <p14:tracePt t="29889" x="5041900" y="3568700"/>
          <p14:tracePt t="29905" x="5035550" y="3568700"/>
          <p14:tracePt t="29921" x="5029200" y="3575050"/>
          <p14:tracePt t="29926" x="5022850" y="3575050"/>
          <p14:tracePt t="29934" x="5016500" y="3575050"/>
          <p14:tracePt t="29951" x="5010150" y="3575050"/>
          <p14:tracePt t="29968" x="4997450" y="3581400"/>
          <p14:tracePt t="29968" x="4991100" y="3581400"/>
          <p14:tracePt t="29987" x="4984750" y="3587750"/>
          <p14:tracePt t="30001" x="4978400" y="3594100"/>
          <p14:tracePt t="30018" x="4972050" y="3600450"/>
          <p14:tracePt t="30018" x="4965700" y="3606800"/>
          <p14:tracePt t="30037" x="4959350" y="3613150"/>
          <p14:tracePt t="30037" x="4953000" y="3613150"/>
          <p14:tracePt t="30055" x="4946650" y="3625850"/>
          <p14:tracePt t="30055" x="4940300" y="3632200"/>
          <p14:tracePt t="30070" x="4933950" y="3644900"/>
          <p14:tracePt t="30070" x="4933950" y="3651250"/>
          <p14:tracePt t="30087" x="4927600" y="3670300"/>
          <p14:tracePt t="30087" x="4927600" y="3683000"/>
          <p14:tracePt t="30103" x="4927600" y="3708400"/>
          <p14:tracePt t="30103" x="4927600" y="3733800"/>
          <p14:tracePt t="30103" x="4927600" y="3759200"/>
          <p14:tracePt t="30122" x="4933950" y="3790950"/>
          <p14:tracePt t="30135" x="4933950" y="3822700"/>
          <p14:tracePt t="30135" x="4940300" y="3879850"/>
          <p14:tracePt t="30154" x="4946650" y="3905250"/>
          <p14:tracePt t="30154" x="4953000" y="3930650"/>
          <p14:tracePt t="30170" x="4953000" y="3943350"/>
          <p14:tracePt t="30170" x="4953000" y="3962400"/>
          <p14:tracePt t="30187" x="4959350" y="3975100"/>
          <p14:tracePt t="30187" x="4959350" y="3981450"/>
          <p14:tracePt t="30204" x="4959350" y="3994150"/>
          <p14:tracePt t="30204" x="4953000" y="4006850"/>
          <p14:tracePt t="30221" x="4959350" y="4000500"/>
          <p14:tracePt t="30273" x="4959350" y="3994150"/>
          <p14:tracePt t="30285" x="4959350" y="3987800"/>
          <p14:tracePt t="30293" x="4959350" y="3981450"/>
          <p14:tracePt t="30302" x="4959350" y="3975100"/>
          <p14:tracePt t="30302" x="4959350" y="3962400"/>
          <p14:tracePt t="30321" x="4959350" y="3949700"/>
          <p14:tracePt t="30321" x="4959350" y="3924300"/>
          <p14:tracePt t="30338" x="4953000" y="3905250"/>
          <p14:tracePt t="30338" x="4953000" y="3886200"/>
          <p14:tracePt t="30354" x="4953000" y="3867150"/>
          <p14:tracePt t="30354" x="4953000" y="3841750"/>
          <p14:tracePt t="30371" x="4946650" y="3816350"/>
          <p14:tracePt t="30371" x="4946650" y="3797300"/>
          <p14:tracePt t="30387" x="4946650" y="3771900"/>
          <p14:tracePt t="30387" x="4946650" y="3746500"/>
          <p14:tracePt t="30387" x="4940300" y="3721100"/>
          <p14:tracePt t="30406" x="4946650" y="3702050"/>
          <p14:tracePt t="30419" x="4946650" y="3683000"/>
          <p14:tracePt t="30419" x="4965700" y="3651250"/>
          <p14:tracePt t="30438" x="4972050" y="3638550"/>
          <p14:tracePt t="30438" x="4991100" y="3632200"/>
          <p14:tracePt t="30454" x="5003800" y="3619500"/>
          <p14:tracePt t="30454" x="5022850" y="3606800"/>
          <p14:tracePt t="30471" x="5048250" y="3600450"/>
          <p14:tracePt t="30471" x="5067300" y="3587750"/>
          <p14:tracePt t="30471" x="5092700" y="3581400"/>
          <p14:tracePt t="30490" x="5118100" y="3575050"/>
          <p14:tracePt t="30503" x="5137150" y="3568700"/>
          <p14:tracePt t="30503" x="5187950" y="3556000"/>
          <p14:tracePt t="30521" x="5207000" y="3556000"/>
          <p14:tracePt t="30521" x="5232400" y="3556000"/>
          <p14:tracePt t="30538" x="5251450" y="3549650"/>
          <p14:tracePt t="30538" x="5270500" y="3549650"/>
          <p14:tracePt t="30555" x="5283200" y="3549650"/>
          <p14:tracePt t="30555" x="5302250" y="3549650"/>
          <p14:tracePt t="30571" x="5314950" y="3549650"/>
          <p14:tracePt t="30571" x="5340350" y="3549650"/>
          <p14:tracePt t="30590" x="5353050" y="3543300"/>
          <p14:tracePt t="30590" x="5359400" y="3543300"/>
          <p14:tracePt t="30605" x="5365750" y="3543300"/>
          <p14:tracePt t="30605" x="5378450" y="3543300"/>
          <p14:tracePt t="30621" x="5378450" y="3536950"/>
          <p14:tracePt t="30621" x="5384800" y="3536950"/>
          <p14:tracePt t="30638" x="5384800" y="3530600"/>
          <p14:tracePt t="30685" x="5378450" y="3530600"/>
          <p14:tracePt t="30706" x="5372100" y="3530600"/>
          <p14:tracePt t="30757" x="5372100" y="3536950"/>
          <p14:tracePt t="30893" x="5372100" y="3543300"/>
          <p14:tracePt t="30925" x="5365750" y="3549650"/>
          <p14:tracePt t="30937" x="5353050" y="3556000"/>
          <p14:tracePt t="30953" x="5346700" y="3556000"/>
          <p14:tracePt t="30962" x="5340350" y="3562350"/>
          <p14:tracePt t="30971" x="5334000" y="3562350"/>
          <p14:tracePt t="30971" x="5327650" y="3568700"/>
          <p14:tracePt t="30989" x="5321300" y="3575050"/>
          <p14:tracePt t="30989" x="5295900" y="3587750"/>
          <p14:tracePt t="31006" x="5283200" y="3600450"/>
          <p14:tracePt t="31006" x="5270500" y="3606800"/>
          <p14:tracePt t="31023" x="5251450" y="3619500"/>
          <p14:tracePt t="31023" x="5226050" y="3632200"/>
          <p14:tracePt t="31039" x="5207000" y="3644900"/>
          <p14:tracePt t="31039" x="5175250" y="3657600"/>
          <p14:tracePt t="31039" x="5149850" y="3676650"/>
          <p14:tracePt t="31058" x="5111750" y="3695700"/>
          <p14:tracePt t="31071" x="5080000" y="3714750"/>
          <p14:tracePt t="31071" x="4997450" y="3752850"/>
          <p14:tracePt t="31090" x="4953000" y="3778250"/>
          <p14:tracePt t="31090" x="4908550" y="3803650"/>
          <p14:tracePt t="31106" x="4857750" y="3835400"/>
          <p14:tracePt t="31106" x="4806950" y="3867150"/>
          <p14:tracePt t="32727" x="806450" y="6483350"/>
          <p14:tracePt t="32727" x="831850" y="6483350"/>
          <p14:tracePt t="34546" x="2870200" y="6070600"/>
          <p14:tracePt t="34597" x="2870200" y="6064250"/>
          <p14:tracePt t="34625" x="2870200" y="6057900"/>
          <p14:tracePt t="34633" x="2870200" y="6051550"/>
          <p14:tracePt t="34665" x="2870200" y="6057900"/>
          <p14:tracePt t="34693" x="2876550" y="6051550"/>
          <p14:tracePt t="34741" x="2870200" y="6045200"/>
          <p14:tracePt t="34746" x="2876550" y="6038850"/>
          <p14:tracePt t="34761" x="2870200" y="6032500"/>
          <p14:tracePt t="34881" x="2870200" y="6026150"/>
          <p14:tracePt t="34897" x="2870200" y="6019800"/>
          <p14:tracePt t="34921" x="2863850" y="6026150"/>
          <p14:tracePt t="35001" x="2857500" y="6026150"/>
          <p14:tracePt t="35033" x="2857500" y="6019800"/>
          <p14:tracePt t="35101" x="2857500" y="6013450"/>
          <p14:tracePt t="35205" x="2857500" y="6007100"/>
          <p14:tracePt t="35249" x="2851150" y="6000750"/>
          <p14:tracePt t="35265" x="2851150" y="5994400"/>
          <p14:tracePt t="35285" x="2851150" y="5988050"/>
          <p14:tracePt t="35309" x="2851150" y="5994400"/>
          <p14:tracePt t="35385" x="2851150" y="5981700"/>
          <p14:tracePt t="35401" x="2851150" y="5988050"/>
          <p14:tracePt t="35406" x="2851150" y="5981700"/>
          <p14:tracePt t="35429" x="2851150" y="5975350"/>
          <p14:tracePt t="35505" x="2851150" y="5981700"/>
          <p14:tracePt t="35565" x="2851150" y="5975350"/>
          <p14:tracePt t="35601" x="2851150" y="5969000"/>
          <p14:tracePt t="35677" x="2844800" y="5962650"/>
          <p14:tracePt t="35745" x="2844800" y="5949950"/>
          <p14:tracePt t="35825" x="2844800" y="5943600"/>
          <p14:tracePt t="35841" x="2844800" y="5930900"/>
          <p14:tracePt t="35865" x="2851150" y="5924550"/>
          <p14:tracePt t="35873" x="2851150" y="5911850"/>
          <p14:tracePt t="35893" x="2851150" y="5905500"/>
          <p14:tracePt t="35904" x="2857500" y="5892800"/>
          <p14:tracePt t="35920" x="2857500" y="5886450"/>
          <p14:tracePt t="35920" x="2857500" y="5880100"/>
          <p14:tracePt t="35939" x="2857500" y="5861050"/>
          <p14:tracePt t="35939" x="2863850" y="5835650"/>
          <p14:tracePt t="35955" x="2863850" y="5822950"/>
          <p14:tracePt t="35955" x="2863850" y="5803900"/>
          <p14:tracePt t="35973" x="2870200" y="5784850"/>
          <p14:tracePt t="35973" x="2870200" y="5765800"/>
          <p14:tracePt t="35989" x="2876550" y="5746750"/>
          <p14:tracePt t="35989" x="2889250" y="5708650"/>
          <p14:tracePt t="36006" x="2895600" y="5689600"/>
          <p14:tracePt t="36006" x="2901950" y="5670550"/>
          <p14:tracePt t="36022" x="2914650" y="5645150"/>
          <p14:tracePt t="36022" x="2921000" y="5626100"/>
          <p14:tracePt t="36039" x="2933700" y="5607050"/>
          <p14:tracePt t="36039" x="2946400" y="5588000"/>
          <p14:tracePt t="36056" x="2952750" y="5562600"/>
          <p14:tracePt t="36056" x="2965450" y="5543550"/>
          <p14:tracePt t="36056" x="2978150" y="5518150"/>
          <p14:tracePt t="36075" x="2997200" y="5492750"/>
          <p14:tracePt t="36075" x="3009900" y="5467350"/>
          <p14:tracePt t="36091" x="3028950" y="5435600"/>
          <p14:tracePt t="36091" x="3041650" y="5410200"/>
          <p14:tracePt t="36106" x="3060700" y="5384800"/>
          <p14:tracePt t="36106" x="3073400" y="5359400"/>
          <p14:tracePt t="36122" x="3086100" y="5327650"/>
          <p14:tracePt t="36122" x="3098800" y="5302250"/>
          <p14:tracePt t="36122" x="3111500" y="5276850"/>
          <p14:tracePt t="36142" x="3124200" y="5251450"/>
          <p14:tracePt t="36154" x="3130550" y="5219700"/>
          <p14:tracePt t="36154" x="3149600" y="5168900"/>
          <p14:tracePt t="36175" x="3162300" y="5143500"/>
          <p14:tracePt t="36175" x="3168650" y="5118100"/>
          <p14:tracePt t="36189" x="3175000" y="5099050"/>
          <p14:tracePt t="36189" x="3187700" y="5073650"/>
          <p14:tracePt t="36206" x="3194050" y="5048250"/>
          <p14:tracePt t="36206" x="3200400" y="5022850"/>
          <p14:tracePt t="36223" x="3200400" y="4997450"/>
          <p14:tracePt t="36223" x="3206750" y="4946650"/>
          <p14:tracePt t="36243" x="3206750" y="4914900"/>
          <p14:tracePt t="36243" x="3206750" y="4889500"/>
          <p14:tracePt t="36256" x="3206750" y="4864100"/>
          <p14:tracePt t="36256" x="3200400" y="4845050"/>
          <p14:tracePt t="36273" x="3200400" y="4819650"/>
          <p14:tracePt t="36273" x="3200400" y="4800600"/>
          <p14:tracePt t="36290" x="3194050" y="4781550"/>
          <p14:tracePt t="36290" x="3194050" y="4749800"/>
          <p14:tracePt t="36307" x="3187700" y="4730750"/>
          <p14:tracePt t="36307" x="3181350" y="4718050"/>
          <p14:tracePt t="36324" x="3175000" y="4699000"/>
          <p14:tracePt t="36324" x="3168650" y="4686300"/>
          <p14:tracePt t="36340" x="3155950" y="4673600"/>
          <p14:tracePt t="36340" x="3149600" y="4667250"/>
          <p14:tracePt t="36357" x="3136900" y="4654550"/>
          <p14:tracePt t="36357" x="3111500" y="4641850"/>
          <p14:tracePt t="36374" x="3098800" y="4641850"/>
          <p14:tracePt t="36374" x="3092450" y="4641850"/>
          <p14:tracePt t="36390" x="3079750" y="4641850"/>
          <p14:tracePt t="36390" x="3073400" y="4648200"/>
          <p14:tracePt t="36407" x="3073400" y="4654550"/>
          <p14:tracePt t="36407" x="3067050" y="4654550"/>
          <p14:tracePt t="36424" x="3067050" y="4660900"/>
          <p14:tracePt t="36439" x="3073400" y="4667250"/>
          <p14:tracePt t="36458" x="3079750" y="4679950"/>
          <p14:tracePt t="36458" x="3086100" y="4679950"/>
          <p14:tracePt t="36475" x="3092450" y="4679950"/>
          <p14:tracePt t="36475" x="3105150" y="4679950"/>
          <p14:tracePt t="36490" x="3111500" y="4679950"/>
          <p14:tracePt t="36490" x="3124200" y="4679950"/>
          <p14:tracePt t="36507" x="3130550" y="4679950"/>
          <p14:tracePt t="36507" x="3143250" y="4679950"/>
          <p14:tracePt t="36507" x="3162300" y="4679950"/>
          <p14:tracePt t="36526" x="3181350" y="4679950"/>
          <p14:tracePt t="36539" x="3200400" y="4679950"/>
          <p14:tracePt t="36539" x="3244850" y="4686300"/>
          <p14:tracePt t="36558" x="3270250" y="4692650"/>
          <p14:tracePt t="36558" x="3295650" y="4692650"/>
          <p14:tracePt t="36574" x="3327400" y="4699000"/>
          <p14:tracePt t="36574" x="3359150" y="4699000"/>
          <p14:tracePt t="36574" x="3384550" y="4699000"/>
          <p14:tracePt t="36594" x="3422650" y="4699000"/>
          <p14:tracePt t="36594" x="3454400" y="4699000"/>
          <p14:tracePt t="36607" x="3492500" y="4699000"/>
          <p14:tracePt t="36607" x="3530600" y="4699000"/>
          <p14:tracePt t="36624" x="3568700" y="4699000"/>
          <p14:tracePt t="36624" x="3613150" y="4699000"/>
          <p14:tracePt t="36641" x="3657600" y="4705350"/>
          <p14:tracePt t="36641" x="3702050" y="4705350"/>
          <p14:tracePt t="36658" x="3746500" y="4705350"/>
          <p14:tracePt t="36658" x="3835400" y="4711700"/>
          <p14:tracePt t="36674" x="3879850" y="4711700"/>
          <p14:tracePt t="36674" x="3924300" y="4711700"/>
          <p14:tracePt t="36692" x="3975100" y="4718050"/>
          <p14:tracePt t="36692" x="4025900" y="4718050"/>
          <p14:tracePt t="36708" x="4076700" y="4724400"/>
          <p14:tracePt t="36708" x="4127500" y="4730750"/>
          <p14:tracePt t="36708" x="4178300" y="4730750"/>
          <p14:tracePt t="36727" x="4235450" y="4737100"/>
          <p14:tracePt t="36727" x="4286250" y="4743450"/>
          <p14:tracePt t="36742" x="4337050" y="4743450"/>
          <p14:tracePt t="36742" x="4381500" y="4749800"/>
          <p14:tracePt t="36758" x="4432300" y="4749800"/>
          <p14:tracePt t="36758" x="4470400" y="4756150"/>
          <p14:tracePt t="36775" x="4514850" y="4756150"/>
          <p14:tracePt t="36775" x="4552950" y="4762500"/>
          <p14:tracePt t="36791" x="4584700" y="4762500"/>
          <p14:tracePt t="36791" x="4616450" y="4768850"/>
          <p14:tracePt t="36791" x="4648200" y="4768850"/>
          <p14:tracePt t="36810" x="4673600" y="4768850"/>
          <p14:tracePt t="36823" x="4699000" y="4775200"/>
          <p14:tracePt t="36823" x="4737100" y="4775200"/>
          <p14:tracePt t="36841" x="4756150" y="4775200"/>
          <p14:tracePt t="36841" x="4768850" y="4775200"/>
          <p14:tracePt t="36858" x="4775200" y="4768850"/>
          <p14:tracePt t="36858" x="4781550" y="4768850"/>
          <p14:tracePt t="36875" x="4781550" y="4762500"/>
          <p14:tracePt t="36894" x="4768850" y="4756150"/>
          <p14:tracePt t="36907" x="4762500" y="4756150"/>
          <p14:tracePt t="36907" x="4749800" y="4749800"/>
          <p14:tracePt t="36925" x="4743450" y="4743450"/>
          <p14:tracePt t="36925" x="4730750" y="4743450"/>
          <p14:tracePt t="36942" x="4711700" y="4737100"/>
          <p14:tracePt t="36942" x="4699000" y="4737100"/>
          <p14:tracePt t="36959" x="4686300" y="4730750"/>
          <p14:tracePt t="36959" x="4660900" y="4730750"/>
          <p14:tracePt t="36975" x="4654550" y="4724400"/>
          <p14:tracePt t="36975" x="4641850" y="4724400"/>
          <p14:tracePt t="36992" x="4629150" y="4724400"/>
          <p14:tracePt t="36992" x="4622800" y="4724400"/>
          <p14:tracePt t="37009" x="4616450" y="4724400"/>
          <p14:tracePt t="37009" x="4603750" y="4730750"/>
          <p14:tracePt t="37026" x="4597400" y="4737100"/>
          <p14:tracePt t="37041" x="4591050" y="4743450"/>
          <p14:tracePt t="37058" x="4584700" y="4749800"/>
          <p14:tracePt t="37058" x="4584700" y="4756150"/>
          <p14:tracePt t="37075" x="4584700" y="4762500"/>
          <p14:tracePt t="37075" x="4578350" y="4768850"/>
          <p14:tracePt t="37075" x="4578350" y="4781550"/>
          <p14:tracePt t="37095" x="4578350" y="4787900"/>
          <p14:tracePt t="37095" x="4572000" y="4794250"/>
          <p14:tracePt t="37110" x="4572000" y="4800600"/>
          <p14:tracePt t="37125" x="4572000" y="4806950"/>
          <p14:tracePt t="37141" x="4565650" y="4800600"/>
          <p14:tracePt t="37201" x="4565650" y="4794250"/>
          <p14:tracePt t="37221" x="4559300" y="4787900"/>
          <p14:tracePt t="37245" x="4565650" y="4781550"/>
          <p14:tracePt t="37305" x="4572000" y="4781550"/>
          <p14:tracePt t="37321" x="4578350" y="4775200"/>
          <p14:tracePt t="37333" x="4584700" y="4775200"/>
          <p14:tracePt t="37349" x="4591050" y="4775200"/>
          <p14:tracePt t="37358" x="4597400" y="4775200"/>
          <p14:tracePt t="37358" x="4603750" y="4775200"/>
          <p14:tracePt t="37377" x="4610100" y="4781550"/>
          <p14:tracePt t="37377" x="4622800" y="4787900"/>
          <p14:tracePt t="37393" x="4629150" y="4794250"/>
          <p14:tracePt t="37393" x="4635500" y="4800600"/>
          <p14:tracePt t="37410" x="4641850" y="4806950"/>
          <p14:tracePt t="37410" x="4648200" y="4813300"/>
          <p14:tracePt t="37427" x="4654550" y="4819650"/>
          <p14:tracePt t="37427" x="4667250" y="4826000"/>
          <p14:tracePt t="37427" x="4673600" y="4832350"/>
          <p14:tracePt t="37446" x="4679950" y="4832350"/>
          <p14:tracePt t="37459" x="4686300" y="4838700"/>
          <p14:tracePt t="37459" x="4699000" y="4851400"/>
          <p14:tracePt t="37478" x="4705350" y="4851400"/>
          <p14:tracePt t="37494" x="4711700" y="4857750"/>
          <p14:tracePt t="37509" x="4718050" y="4857750"/>
          <p14:tracePt t="37526" x="4724400" y="4857750"/>
          <p14:tracePt t="37542" x="4730750" y="4857750"/>
          <p14:tracePt t="37559" x="4737100" y="4857750"/>
          <p14:tracePt t="37559" x="4743450" y="4857750"/>
          <p14:tracePt t="37577" x="4749800" y="4851400"/>
          <p14:tracePt t="37593" x="4756150" y="4851400"/>
          <p14:tracePt t="37610" x="4768850" y="4845050"/>
          <p14:tracePt t="37610" x="4775200" y="4845050"/>
          <p14:tracePt t="37628" x="4781550" y="4845050"/>
          <p14:tracePt t="37628" x="4787900" y="4845050"/>
          <p14:tracePt t="37644" x="4794250" y="4845050"/>
          <p14:tracePt t="37644" x="4800600" y="4845050"/>
          <p14:tracePt t="37661" x="4806950" y="4845050"/>
          <p14:tracePt t="37661" x="4819650" y="4845050"/>
          <p14:tracePt t="37678" x="4826000" y="4851400"/>
          <p14:tracePt t="37678" x="4845050" y="4851400"/>
          <p14:tracePt t="37695" x="4857750" y="4857750"/>
          <p14:tracePt t="37695" x="4870450" y="4857750"/>
          <p14:tracePt t="37711" x="4883150" y="4864100"/>
          <p14:tracePt t="37711" x="4889500" y="4864100"/>
          <p14:tracePt t="37728" x="4902200" y="4864100"/>
          <p14:tracePt t="37728" x="4914900" y="4870450"/>
          <p14:tracePt t="37728" x="4927600" y="4870450"/>
          <p14:tracePt t="37747" x="4933950" y="4870450"/>
          <p14:tracePt t="37747" x="4946650" y="4870450"/>
          <p14:tracePt t="37761" x="4953000" y="4870450"/>
          <p14:tracePt t="37761" x="4965700" y="4864100"/>
          <p14:tracePt t="37780" x="4978400" y="4864100"/>
          <p14:tracePt t="37780" x="4997450" y="4864100"/>
          <p14:tracePt t="37801" x="5010150" y="4857750"/>
          <p14:tracePt t="37801" x="5016500" y="4857750"/>
          <p14:tracePt t="37817" x="5029200" y="4857750"/>
          <p14:tracePt t="37817" x="5041900" y="4851400"/>
          <p14:tracePt t="37834" x="5048250" y="4851400"/>
          <p14:tracePt t="37834" x="5060950" y="4851400"/>
          <p14:tracePt t="37850" x="5067300" y="4845050"/>
          <p14:tracePt t="37850" x="5086350" y="4845050"/>
          <p14:tracePt t="37867" x="5092700" y="4845050"/>
          <p14:tracePt t="37877" x="5099050" y="4845050"/>
          <p14:tracePt t="37877" x="5105400" y="4838700"/>
          <p14:tracePt t="37895" x="5111750" y="4838700"/>
          <p14:tracePt t="37895" x="5118100" y="4838700"/>
          <p14:tracePt t="37913" x="5130800" y="4838700"/>
          <p14:tracePt t="37927" x="5137150" y="4838700"/>
          <p14:tracePt t="37944" x="5143500" y="4838700"/>
          <p14:tracePt t="37944" x="5149850" y="4832350"/>
          <p14:tracePt t="37961" x="5156200" y="4832350"/>
          <p14:tracePt t="37961" x="5162550" y="4832350"/>
          <p14:tracePt t="37979" x="5168900" y="4832350"/>
          <p14:tracePt t="37979" x="5181600" y="4832350"/>
          <p14:tracePt t="37996" x="5194300" y="4826000"/>
          <p14:tracePt t="37996" x="5200650" y="4826000"/>
          <p14:tracePt t="38012" x="5207000" y="4826000"/>
          <p14:tracePt t="38012" x="5213350" y="4826000"/>
          <p14:tracePt t="38029" x="5219700" y="4826000"/>
          <p14:tracePt t="38029" x="5238750" y="4826000"/>
          <p14:tracePt t="38046" x="5251450" y="4826000"/>
          <p14:tracePt t="38046" x="5264150" y="4819650"/>
          <p14:tracePt t="38062" x="5276850" y="4819650"/>
          <p14:tracePt t="38062" x="5289550" y="4819650"/>
          <p14:tracePt t="38079" x="5308600" y="4819650"/>
          <p14:tracePt t="38079" x="5321300" y="4819650"/>
          <p14:tracePt t="38096" x="5340350" y="4819650"/>
          <p14:tracePt t="38096" x="5365750" y="4826000"/>
          <p14:tracePt t="38114" x="5384800" y="4826000"/>
          <p14:tracePt t="38114" x="5397500" y="4826000"/>
          <p14:tracePt t="38129" x="5410200" y="4826000"/>
          <p14:tracePt t="38129" x="5422900" y="4832350"/>
          <p14:tracePt t="38147" x="5435600" y="4832350"/>
          <p14:tracePt t="38147" x="5441950" y="4832350"/>
          <p14:tracePt t="38163" x="5454650" y="4832350"/>
          <p14:tracePt t="38163" x="5467350" y="4832350"/>
          <p14:tracePt t="38179" x="5473700" y="4832350"/>
          <p14:tracePt t="38179" x="5486400" y="4832350"/>
          <p14:tracePt t="38179" x="5499100" y="4832350"/>
          <p14:tracePt t="38198" x="5505450" y="4838700"/>
          <p14:tracePt t="38211" x="5518150" y="4838700"/>
          <p14:tracePt t="38211" x="5537200" y="4838700"/>
          <p14:tracePt t="38231" x="5549900" y="4838700"/>
          <p14:tracePt t="38231" x="5562600" y="4845050"/>
          <p14:tracePt t="38246" x="5568950" y="4845050"/>
          <p14:tracePt t="38246" x="5581650" y="4845050"/>
          <p14:tracePt t="38263" x="5594350" y="4845050"/>
          <p14:tracePt t="38263" x="5600700" y="4845050"/>
          <p14:tracePt t="38279" x="5613400" y="4838700"/>
          <p14:tracePt t="38279" x="5632450" y="4838700"/>
          <p14:tracePt t="38297" x="5638800" y="4845050"/>
          <p14:tracePt t="38297" x="5645150" y="4845050"/>
          <p14:tracePt t="38313" x="5657850" y="4845050"/>
          <p14:tracePt t="38313" x="5664200" y="4851400"/>
          <p14:tracePt t="38330" x="5670550" y="4851400"/>
          <p14:tracePt t="38330" x="5683250" y="4864100"/>
          <p14:tracePt t="38346" x="5689600" y="4864100"/>
          <p14:tracePt t="38362" x="5695950" y="4876800"/>
          <p14:tracePt t="38379" x="5695950" y="4883150"/>
          <p14:tracePt t="38395" x="5702300" y="4883150"/>
          <p14:tracePt t="38414" x="5695950" y="4889500"/>
          <p14:tracePt t="38437" x="5695950" y="4895850"/>
          <p14:tracePt t="38453" x="5689600" y="4902200"/>
          <p14:tracePt t="38473" x="5689600" y="4908550"/>
          <p14:tracePt t="38505" x="5695950" y="4908550"/>
          <p14:tracePt t="38541" x="5695950" y="4902200"/>
          <p14:tracePt t="38565" x="5702300" y="4895850"/>
          <p14:tracePt t="38583" x="5708650" y="4889500"/>
          <p14:tracePt t="38593" x="5715000" y="4883150"/>
          <p14:tracePt t="38609" x="5721350" y="4883150"/>
          <p14:tracePt t="38626" x="5727700" y="4876800"/>
          <p14:tracePt t="38641" x="5734050" y="4870450"/>
          <p14:tracePt t="38653" x="5740400" y="4864100"/>
          <p14:tracePt t="38721" x="5740400" y="4857750"/>
          <p14:tracePt t="38745" x="5746750" y="4857750"/>
          <p14:tracePt t="38761" x="5759450" y="4857750"/>
          <p14:tracePt t="38773" x="5765800" y="4857750"/>
          <p14:tracePt t="38783" x="5772150" y="4857750"/>
          <p14:tracePt t="38783" x="5778500" y="4857750"/>
          <p14:tracePt t="38798" x="5784850" y="4857750"/>
          <p14:tracePt t="38798" x="5797550" y="4857750"/>
          <p14:tracePt t="38815" x="5803900" y="4851400"/>
          <p14:tracePt t="38815" x="5816600" y="4851400"/>
          <p14:tracePt t="38815" x="5829300" y="4851400"/>
          <p14:tracePt t="38835" x="5842000" y="4845050"/>
          <p14:tracePt t="38847" x="5854700" y="4845050"/>
          <p14:tracePt t="38847" x="5880100" y="4838700"/>
          <p14:tracePt t="38866" x="5899150" y="4832350"/>
          <p14:tracePt t="38866" x="5911850" y="4832350"/>
          <p14:tracePt t="38882" x="5924550" y="4832350"/>
          <p14:tracePt t="38882" x="5937250" y="4832350"/>
          <p14:tracePt t="38898" x="5949950" y="4832350"/>
          <p14:tracePt t="38898" x="5956300" y="4826000"/>
          <p14:tracePt t="38915" x="5969000" y="4826000"/>
          <p14:tracePt t="38915" x="5975350" y="4832350"/>
          <p14:tracePt t="38915" x="5981700" y="4832350"/>
          <p14:tracePt t="38934" x="5988050" y="4832350"/>
          <p14:tracePt t="38934" x="5994400" y="4832350"/>
          <p14:tracePt t="38948" x="6000750" y="4832350"/>
          <p14:tracePt t="38963" x="6007100" y="4832350"/>
          <p14:tracePt t="38981" x="6013450" y="4832350"/>
          <p14:tracePt t="39001" x="6019800" y="4838700"/>
          <p14:tracePt t="39021" x="6019800" y="4845050"/>
          <p14:tracePt t="39053" x="6026150" y="4845050"/>
          <p14:tracePt t="39089" x="6026150" y="4851400"/>
          <p14:tracePt t="39245" x="6032500" y="4851400"/>
          <p14:tracePt t="39301" x="6038850" y="4851400"/>
          <p14:tracePt t="39313" x="6045200" y="4851400"/>
          <p14:tracePt t="39329" x="6051550" y="4851400"/>
          <p14:tracePt t="39337" x="6064250" y="4851400"/>
          <p14:tracePt t="39348" x="6070600" y="4857750"/>
          <p14:tracePt t="39348" x="6102350" y="4857750"/>
          <p14:tracePt t="39366" x="6121400" y="4857750"/>
          <p14:tracePt t="39366" x="6140450" y="4857750"/>
          <p14:tracePt t="39383" x="6165850" y="4857750"/>
          <p14:tracePt t="39383" x="6191250" y="4851400"/>
          <p14:tracePt t="39400" x="6223000" y="4851400"/>
          <p14:tracePt t="39400" x="6248400" y="4851400"/>
          <p14:tracePt t="39417" x="6273800" y="4845050"/>
          <p14:tracePt t="39417" x="6330950" y="4832350"/>
          <p14:tracePt t="39434" x="6362700" y="4826000"/>
          <p14:tracePt t="39434" x="6388100" y="4819650"/>
          <p14:tracePt t="39450" x="6413500" y="4813300"/>
          <p14:tracePt t="39450" x="6438900" y="4800600"/>
          <p14:tracePt t="39466" x="6464300" y="4800600"/>
          <p14:tracePt t="39466" x="6489700" y="4794250"/>
          <p14:tracePt t="39466" x="6508750" y="4787900"/>
          <p14:tracePt t="39486" x="6527800" y="4781550"/>
          <p14:tracePt t="39499" x="6540500" y="4781550"/>
          <p14:tracePt t="39499" x="6565900" y="4775200"/>
          <p14:tracePt t="39518" x="6572250" y="4775200"/>
          <p14:tracePt t="39518" x="6584950" y="4775200"/>
          <p14:tracePt t="39534" x="6591300" y="4768850"/>
          <p14:tracePt t="39534" x="6597650" y="4768850"/>
          <p14:tracePt t="39551" x="6604000" y="4768850"/>
          <p14:tracePt t="39566" x="6610350" y="4768850"/>
          <p14:tracePt t="39586" x="6604000" y="4768850"/>
          <p14:tracePt t="39602" x="6597650" y="4775200"/>
          <p14:tracePt t="39616" x="6591300" y="4781550"/>
          <p14:tracePt t="39632" x="6584950" y="4781550"/>
          <p14:tracePt t="39653" x="6578600" y="4775200"/>
          <p14:tracePt t="39697" x="6584950" y="4768850"/>
          <p14:tracePt t="39741" x="6591300" y="4762500"/>
          <p14:tracePt t="39765" x="6597650" y="4756150"/>
          <p14:tracePt t="39809" x="6604000" y="4749800"/>
          <p14:tracePt t="39825" x="6610350" y="4749800"/>
          <p14:tracePt t="39841" x="6616700" y="4743450"/>
          <p14:tracePt t="39853" x="6623050" y="4737100"/>
          <p14:tracePt t="39869" x="6629400" y="4730750"/>
          <p14:tracePt t="39885" x="6635750" y="4730750"/>
          <p14:tracePt t="39893" x="6642100" y="4724400"/>
          <p14:tracePt t="39901" x="6648450" y="4724400"/>
          <p14:tracePt t="39901" x="6654800" y="4724400"/>
          <p14:tracePt t="39918" x="6661150" y="4724400"/>
          <p14:tracePt t="39918" x="6667500" y="4718050"/>
          <p14:tracePt t="39935" x="6673850" y="4718050"/>
          <p14:tracePt t="39935" x="6686550" y="4718050"/>
          <p14:tracePt t="39952" x="6692900" y="4718050"/>
          <p14:tracePt t="39952" x="6711950" y="4711700"/>
          <p14:tracePt t="39968" x="6718300" y="4711700"/>
          <p14:tracePt t="39968" x="6731000" y="4711700"/>
          <p14:tracePt t="39985" x="6737350" y="4711700"/>
          <p14:tracePt t="39985" x="6743700" y="4711700"/>
          <p14:tracePt t="40002" x="6756400" y="4711700"/>
          <p14:tracePt t="40002" x="6762750" y="4711700"/>
          <p14:tracePt t="40019" x="6769100" y="4718050"/>
          <p14:tracePt t="40019" x="6781800" y="4718050"/>
          <p14:tracePt t="40035" x="6788150" y="4718050"/>
          <p14:tracePt t="40035" x="6794500" y="4718050"/>
          <p14:tracePt t="40052" x="6800850" y="4718050"/>
          <p14:tracePt t="40067" x="6807200" y="4718050"/>
          <p14:tracePt t="40086" x="6800850" y="4724400"/>
          <p14:tracePt t="40161" x="6800850" y="4730750"/>
          <p14:tracePt t="40178" x="6800850" y="4737100"/>
          <p14:tracePt t="40193" x="6800850" y="4743450"/>
          <p14:tracePt t="40201" x="6800850" y="4749800"/>
          <p14:tracePt t="40201" x="6800850" y="4756150"/>
          <p14:tracePt t="40201" x="6800850" y="4762500"/>
          <p14:tracePt t="40222" x="6800850" y="4768850"/>
          <p14:tracePt t="40235" x="6800850" y="4775200"/>
          <p14:tracePt t="40235" x="6800850" y="4787900"/>
          <p14:tracePt t="40254" x="6807200" y="4794250"/>
          <p14:tracePt t="40268" x="6807200" y="4800600"/>
          <p14:tracePt t="40285" x="6813550" y="4806950"/>
          <p14:tracePt t="40301" x="6813550" y="4813300"/>
          <p14:tracePt t="40318" x="6819900" y="4813300"/>
          <p14:tracePt t="40318" x="6826250" y="4813300"/>
          <p14:tracePt t="40336" x="6832600" y="4813300"/>
          <p14:tracePt t="40365" x="6826250" y="4813300"/>
          <p14:tracePt t="40393" x="6819900" y="4819650"/>
          <p14:tracePt t="40409" x="6813550" y="4819650"/>
          <p14:tracePt t="40417" x="6800850" y="4826000"/>
          <p14:tracePt t="40425" x="6788150" y="4826000"/>
          <p14:tracePt t="40435" x="6775450" y="4832350"/>
          <p14:tracePt t="40435" x="6724650" y="4845050"/>
          <p14:tracePt t="40454" x="6692900" y="4851400"/>
          <p14:tracePt t="40454" x="6654800" y="4857750"/>
          <p14:tracePt t="40470" x="6604000" y="4864100"/>
          <p14:tracePt t="40470" x="6546850" y="4876800"/>
          <p14:tracePt t="40487" x="6489700" y="4883150"/>
          <p14:tracePt t="40487" x="6419850" y="4895850"/>
          <p14:tracePt t="40487" x="6337300" y="4902200"/>
          <p14:tracePt t="40505" x="6254750" y="4914900"/>
          <p14:tracePt t="40519" x="6165850" y="4921250"/>
          <p14:tracePt t="40519" x="5969000" y="4940300"/>
          <p14:tracePt t="40538" x="5867400" y="4946650"/>
          <p14:tracePt t="40538" x="5765800" y="4953000"/>
          <p14:tracePt t="40554" x="5657850" y="4959350"/>
          <p14:tracePt t="40554" x="5549900" y="4965700"/>
          <p14:tracePt t="40570" x="5435600" y="4978400"/>
          <p14:tracePt t="40570" x="5321300" y="4984750"/>
          <p14:tracePt t="40570" x="5200650" y="4997450"/>
          <p14:tracePt t="40590" x="5086350" y="5010150"/>
          <p14:tracePt t="40602" x="4965700" y="5022850"/>
          <p14:tracePt t="40602" x="4851400" y="5041900"/>
          <p14:tracePt t="40602" x="4737100" y="5060950"/>
          <p14:tracePt t="40622" x="4622800" y="5080000"/>
          <p14:tracePt t="40622" x="4514850" y="5099050"/>
          <p14:tracePt t="40637" x="4406900" y="5124450"/>
          <p14:tracePt t="40637" x="4305300" y="5137150"/>
          <p14:tracePt t="40654" x="4197350" y="5149850"/>
          <p14:tracePt t="40654" x="4095750" y="5162550"/>
          <p14:tracePt t="40671" x="3994150" y="5168900"/>
          <p14:tracePt t="40671" x="3790950" y="5175250"/>
          <p14:tracePt t="40687" x="3695700" y="5175250"/>
          <p14:tracePt t="40687" x="3606800" y="5175250"/>
          <p14:tracePt t="40705" x="3517900" y="5175250"/>
          <p14:tracePt t="40705" x="3435350" y="5175250"/>
          <p14:tracePt t="40721" x="3352800" y="5175250"/>
          <p14:tracePt t="40721" x="3282950" y="5168900"/>
          <p14:tracePt t="40737" x="3213100" y="5168900"/>
          <p14:tracePt t="40737" x="3086100" y="5162550"/>
          <p14:tracePt t="40754" x="3028950" y="5162550"/>
          <p14:tracePt t="40754" x="2971800" y="5156200"/>
          <p14:tracePt t="40771" x="2921000" y="5149850"/>
          <p14:tracePt t="40771" x="2870200" y="5143500"/>
          <p14:tracePt t="40788" x="2819400" y="5137150"/>
          <p14:tracePt t="40788" x="2774950" y="5130800"/>
          <p14:tracePt t="40788" x="2736850" y="5124450"/>
          <p14:tracePt t="40807" x="2698750" y="5118100"/>
          <p14:tracePt t="40807" x="2667000" y="5111750"/>
          <p14:tracePt t="40822" x="2641600" y="5105400"/>
          <p14:tracePt t="40822" x="2616200" y="5099050"/>
          <p14:tracePt t="40838" x="2597150" y="5092700"/>
          <p14:tracePt t="40838" x="2578100" y="5092700"/>
          <p14:tracePt t="40855" x="2565400" y="5086350"/>
          <p14:tracePt t="40855" x="2559050" y="5080000"/>
          <p14:tracePt t="40855" x="2546350" y="5080000"/>
          <p14:tracePt t="40874" x="2540000" y="5080000"/>
          <p14:tracePt t="40886" x="2533650" y="5080000"/>
          <p14:tracePt t="40903" x="2527300" y="5080000"/>
          <p14:tracePt t="40920" x="2527300" y="5086350"/>
          <p14:tracePt t="40937" x="2533650" y="5086350"/>
          <p14:tracePt t="40953" x="2540000" y="5086350"/>
          <p14:tracePt t="40970" x="2546350" y="5080000"/>
          <p14:tracePt t="40987" x="2552700" y="5080000"/>
          <p14:tracePt t="41017" x="2552700" y="5073650"/>
          <p14:tracePt t="41041" x="2552700" y="5067300"/>
          <p14:tracePt t="41053" x="2552700" y="5054600"/>
          <p14:tracePt t="41069" x="2559050" y="5048250"/>
          <p14:tracePt t="41085" x="2565400" y="5041900"/>
          <p14:tracePt t="41097" x="2571750" y="5035550"/>
          <p14:tracePt t="41113" x="2578100" y="5022850"/>
          <p14:tracePt t="41129" x="2584450" y="5022850"/>
          <p14:tracePt t="41161" x="2590800" y="5022850"/>
          <p14:tracePt t="41189" x="2597150" y="5029200"/>
          <p14:tracePt t="41205" x="2603500" y="5022850"/>
          <p14:tracePt t="41221" x="2609850" y="5022850"/>
          <p14:tracePt t="41233" x="2616200" y="5022850"/>
          <p14:tracePt t="41242" x="2622550" y="5022850"/>
          <p14:tracePt t="41254" x="2622550" y="5016500"/>
          <p14:tracePt t="41254" x="2628900" y="5016500"/>
          <p14:tracePt t="41274" x="2635250" y="5010150"/>
          <p14:tracePt t="41288" x="2641600" y="5010150"/>
          <p14:tracePt t="41305" x="2647950" y="5010150"/>
          <p14:tracePt t="41321" x="2654300" y="5003800"/>
          <p14:tracePt t="41321" x="2660650" y="5003800"/>
          <p14:tracePt t="41340" x="2673350" y="4997450"/>
          <p14:tracePt t="41355" x="2679700" y="4997450"/>
          <p14:tracePt t="41355" x="2686050" y="4997450"/>
          <p14:tracePt t="41373" x="2692400" y="4991100"/>
          <p14:tracePt t="41373" x="2698750" y="4991100"/>
          <p14:tracePt t="41390" x="2711450" y="4984750"/>
          <p14:tracePt t="41390" x="2730500" y="4984750"/>
          <p14:tracePt t="41407" x="2743200" y="4984750"/>
          <p14:tracePt t="41407" x="2755900" y="4984750"/>
          <p14:tracePt t="41423" x="2768600" y="4984750"/>
          <p14:tracePt t="41423" x="2781300" y="4991100"/>
          <p14:tracePt t="41440" x="2800350" y="4997450"/>
          <p14:tracePt t="41440" x="2832100" y="5003800"/>
          <p14:tracePt t="41457" x="2851150" y="5010150"/>
          <p14:tracePt t="41457" x="2870200" y="5016500"/>
          <p14:tracePt t="41474" x="2882900" y="5016500"/>
          <p14:tracePt t="41474" x="2895600" y="5022850"/>
          <p14:tracePt t="41490" x="2908300" y="5029200"/>
          <p14:tracePt t="41490" x="2921000" y="5029200"/>
          <p14:tracePt t="41507" x="2933700" y="5035550"/>
          <p14:tracePt t="41507" x="2946400" y="5035550"/>
          <p14:tracePt t="41507" x="2952750" y="5035550"/>
          <p14:tracePt t="41526" x="2959100" y="5041900"/>
          <p14:tracePt t="41539" x="2965450" y="5041900"/>
          <p14:tracePt t="41539" x="2971800" y="5035550"/>
          <p14:tracePt t="41558" x="2984500" y="5035550"/>
          <p14:tracePt t="41573" x="2990850" y="5029200"/>
          <p14:tracePt t="41601" x="2990850" y="5022850"/>
          <p14:tracePt t="41633" x="2990850" y="5016500"/>
          <p14:tracePt t="41661" x="2997200" y="5016500"/>
          <p14:tracePt t="41713" x="2997200" y="5010150"/>
          <p14:tracePt t="41753" x="3003550" y="5003800"/>
          <p14:tracePt t="41773" x="3003550" y="4997450"/>
          <p14:tracePt t="41797" x="3009900" y="4997450"/>
          <p14:tracePt t="41857" x="3016250" y="4997450"/>
          <p14:tracePt t="41885" x="3022600" y="4991100"/>
          <p14:tracePt t="41901" x="3028950" y="4991100"/>
          <p14:tracePt t="41933" x="3035300" y="4991100"/>
          <p14:tracePt t="41946" x="3041650" y="4991100"/>
          <p14:tracePt t="41970" x="3048000" y="4984750"/>
          <p14:tracePt t="41993" x="3054350" y="4984750"/>
          <p14:tracePt t="42005" x="3060700" y="4978400"/>
          <p14:tracePt t="42021" x="3060700" y="4972050"/>
          <p14:tracePt t="42037" x="3067050" y="4965700"/>
          <p14:tracePt t="42053" x="3073400" y="4965700"/>
          <p14:tracePt t="42065" x="3079750" y="4959350"/>
          <p14:tracePt t="42082" x="3092450" y="4953000"/>
          <p14:tracePt t="42097" x="3098800" y="4953000"/>
          <p14:tracePt t="42113" x="3105150" y="4946650"/>
          <p14:tracePt t="42124" x="3111500" y="4940300"/>
          <p14:tracePt t="42124" x="3117850" y="4940300"/>
          <p14:tracePt t="42142" x="3124200" y="4940300"/>
          <p14:tracePt t="42142" x="3130550" y="4933950"/>
          <p14:tracePt t="42159" x="3136900" y="4927600"/>
          <p14:tracePt t="42174" x="3143250" y="4921250"/>
          <p14:tracePt t="42174" x="3149600" y="4921250"/>
          <p14:tracePt t="42193" x="3155950" y="4914900"/>
          <p14:tracePt t="42208" x="3162300" y="4908550"/>
          <p14:tracePt t="42225" x="3168650" y="4902200"/>
          <p14:tracePt t="42241" x="3175000" y="4902200"/>
          <p14:tracePt t="42258" x="3181350" y="4902200"/>
          <p14:tracePt t="42293" x="3181350" y="4895850"/>
          <p14:tracePt t="42329" x="3187700" y="4889500"/>
          <p14:tracePt t="42353" x="3194050" y="4883150"/>
          <p14:tracePt t="42382" x="3200400" y="4883150"/>
          <p14:tracePt t="42397" x="3206750" y="4883150"/>
          <p14:tracePt t="42413" x="3219450" y="4876800"/>
          <p14:tracePt t="42425" x="3225800" y="4876800"/>
          <p14:tracePt t="42433" x="3232150" y="4876800"/>
          <p14:tracePt t="42442" x="3238500" y="4876800"/>
          <p14:tracePt t="42442" x="3251200" y="4876800"/>
          <p14:tracePt t="42460" x="3263900" y="4876800"/>
          <p14:tracePt t="42460" x="3276600" y="4883150"/>
          <p14:tracePt t="42460" x="3289300" y="4883150"/>
          <p14:tracePt t="42479" x="3308350" y="4889500"/>
          <p14:tracePt t="42479" x="3327400" y="4895850"/>
          <p14:tracePt t="42494" x="3346450" y="4895850"/>
          <p14:tracePt t="42494" x="3371850" y="4902200"/>
          <p14:tracePt t="42510" x="3390900" y="4908550"/>
          <p14:tracePt t="42510" x="3422650" y="4908550"/>
          <p14:tracePt t="42527" x="3454400" y="4914900"/>
          <p14:tracePt t="42527" x="3486150" y="4914900"/>
          <p14:tracePt t="42543" x="3517900" y="4921250"/>
          <p14:tracePt t="42543" x="3556000" y="4927600"/>
          <p14:tracePt t="42543" x="3600450" y="4933950"/>
          <p14:tracePt t="42562" x="3638550" y="4933950"/>
          <p14:tracePt t="42575" x="3689350" y="4940300"/>
          <p14:tracePt t="42575" x="3784600" y="4940300"/>
          <p14:tracePt t="42575" x="3835400" y="4940300"/>
          <p14:tracePt t="42597" x="3886200" y="4940300"/>
          <p14:tracePt t="42609" x="3937000" y="4933950"/>
          <p14:tracePt t="42609" x="3987800" y="4927600"/>
          <p14:tracePt t="42627" x="4038600" y="4921250"/>
          <p14:tracePt t="42627" x="4089400" y="4914900"/>
          <p14:tracePt t="42627" x="4140200" y="4908550"/>
          <p14:tracePt t="42646" x="4191000" y="4908550"/>
          <p14:tracePt t="42659" x="4235450" y="4908550"/>
          <p14:tracePt t="42659" x="4324350" y="4908550"/>
          <p14:tracePt t="42677" x="4362450" y="4908550"/>
          <p14:tracePt t="42677" x="4400550" y="4908550"/>
          <p14:tracePt t="42694" x="4438650" y="4908550"/>
          <p14:tracePt t="42694" x="4470400" y="4914900"/>
          <p14:tracePt t="42711" x="4495800" y="4914900"/>
          <p14:tracePt t="42711" x="4546600" y="4908550"/>
          <p14:tracePt t="42727" x="4565650" y="4908550"/>
          <p14:tracePt t="42727" x="4578350" y="4908550"/>
          <p14:tracePt t="42744" x="4591050" y="4908550"/>
          <p14:tracePt t="42744" x="4597400" y="4908550"/>
          <p14:tracePt t="42761" x="4603750" y="4908550"/>
          <p14:tracePt t="42761" x="4610100" y="4908550"/>
          <p14:tracePt t="42778" x="4603750" y="4914900"/>
          <p14:tracePt t="42801" x="4597400" y="4914900"/>
          <p14:tracePt t="42817" x="4584700" y="4914900"/>
          <p14:tracePt t="42833" x="4578350" y="4914900"/>
          <p14:tracePt t="42846" x="4572000" y="4914900"/>
          <p14:tracePt t="42861" x="4565650" y="4914900"/>
          <p14:tracePt t="42878" x="4565650" y="4908550"/>
          <p14:tracePt t="42921" x="4572000" y="4908550"/>
          <p14:tracePt t="42937" x="4578350" y="4908550"/>
          <p14:tracePt t="42953" x="4584700" y="4908550"/>
          <p14:tracePt t="42965" x="4591050" y="4908550"/>
          <p14:tracePt t="42981" x="4597400" y="4902200"/>
          <p14:tracePt t="43005" x="4597400" y="4908550"/>
          <p14:tracePt t="43085" x="4597400" y="4902200"/>
          <p14:tracePt t="43117" x="4603750" y="4902200"/>
          <p14:tracePt t="43153" x="4610100" y="4902200"/>
          <p14:tracePt t="43177" x="4616450" y="4895850"/>
          <p14:tracePt t="43197" x="4622800" y="4889500"/>
          <p14:tracePt t="43213" x="4629150" y="4889500"/>
          <p14:tracePt t="43229" x="4635500" y="4889500"/>
          <p14:tracePt t="43245" x="4641850" y="4889500"/>
          <p14:tracePt t="43265" x="4648200" y="4889500"/>
          <p14:tracePt t="43357" x="4654550" y="4889500"/>
          <p14:tracePt t="43393" x="4660900" y="4889500"/>
          <p14:tracePt t="43409" x="4667250" y="4889500"/>
          <p14:tracePt t="43425" x="4673600" y="4889500"/>
          <p14:tracePt t="43437" x="4686300" y="4889500"/>
          <p14:tracePt t="43453" x="4692650" y="4889500"/>
          <p14:tracePt t="43485" x="4699000" y="4895850"/>
          <p14:tracePt t="43505" x="4705350" y="4895850"/>
          <p14:tracePt t="43529" x="4711700" y="4895850"/>
          <p14:tracePt t="43553" x="4718050" y="4902200"/>
          <p14:tracePt t="43565" x="4724400" y="4902200"/>
          <p14:tracePt t="43582" x="4730750" y="4902200"/>
          <p14:tracePt t="43597" x="4737100" y="4902200"/>
          <p14:tracePt t="43613" x="4743450" y="4902200"/>
          <p14:tracePt t="43625" x="4749800" y="4902200"/>
          <p14:tracePt t="43641" x="4756150" y="4902200"/>
          <p14:tracePt t="43677" x="4749800" y="4902200"/>
          <p14:tracePt t="43745" x="4743450" y="4908550"/>
          <p14:tracePt t="43845" x="4730750" y="4914900"/>
          <p14:tracePt t="43857" x="4724400" y="4921250"/>
          <p14:tracePt t="43873" x="4711700" y="4921250"/>
          <p14:tracePt t="43882" x="4705350" y="4927600"/>
          <p14:tracePt t="43882" x="4692650" y="4927600"/>
          <p14:tracePt t="43898" x="4679950" y="4933950"/>
          <p14:tracePt t="43898" x="4660900" y="4940300"/>
          <p14:tracePt t="43914" x="4641850" y="4946650"/>
          <p14:tracePt t="43914" x="4616450" y="4959350"/>
          <p14:tracePt t="43914" x="4578350" y="4972050"/>
          <p14:tracePt t="43934" x="4533900" y="4984750"/>
          <p14:tracePt t="43946" x="4489450" y="4997450"/>
          <p14:tracePt t="43946" x="4375150" y="5029200"/>
          <p14:tracePt t="43967" x="4318000" y="5041900"/>
          <p14:tracePt t="43967" x="4254500" y="5054600"/>
          <p14:tracePt t="43982" x="4191000" y="5060950"/>
          <p14:tracePt t="43982" x="4127500" y="5073650"/>
          <p14:tracePt t="43998" x="4064000" y="5080000"/>
          <p14:tracePt t="43998" x="4000500" y="5092700"/>
          <p14:tracePt t="44015" x="3937000" y="5099050"/>
          <p14:tracePt t="44015" x="3879850" y="5105400"/>
          <p14:tracePt t="44015" x="3822700" y="5118100"/>
          <p14:tracePt t="44034" x="3765550" y="5130800"/>
          <p14:tracePt t="44034" x="3708400" y="5143500"/>
          <p14:tracePt t="44048" x="3657600" y="5156200"/>
          <p14:tracePt t="44048" x="3606800" y="5168900"/>
          <p14:tracePt t="44065" x="3556000" y="5181600"/>
          <p14:tracePt t="44065" x="3505200" y="5200650"/>
          <p14:tracePt t="44083" x="3454400" y="5213350"/>
          <p14:tracePt t="44083" x="3346450" y="5251450"/>
          <p14:tracePt t="44098" x="3295650" y="5270500"/>
          <p14:tracePt t="44098" x="3244850" y="5289550"/>
          <p14:tracePt t="44115" x="3187700" y="5308600"/>
          <p14:tracePt t="44115" x="3130550" y="5334000"/>
          <p14:tracePt t="44132" x="3073400" y="5353050"/>
          <p14:tracePt t="44132" x="3009900" y="5378450"/>
          <p14:tracePt t="44149" x="2952750" y="5397500"/>
          <p14:tracePt t="44149" x="2825750" y="5448300"/>
          <p14:tracePt t="44166" x="2762250" y="5480050"/>
          <p14:tracePt t="44166" x="2698750" y="5505450"/>
          <p14:tracePt t="44182" x="2635250" y="5530850"/>
          <p14:tracePt t="44182" x="2578100" y="5562600"/>
          <p14:tracePt t="44199" x="2514600" y="5588000"/>
          <p14:tracePt t="44199" x="2457450" y="5613400"/>
          <p14:tracePt t="44215" x="2400300" y="5645150"/>
          <p14:tracePt t="44215" x="2343150" y="5670550"/>
          <p14:tracePt t="44215" x="2292350" y="5695950"/>
          <p14:tracePt t="44235" x="2235200" y="5721350"/>
          <p14:tracePt t="44247" x="2178050" y="5746750"/>
          <p14:tracePt t="44247" x="2070100" y="5797550"/>
          <p14:tracePt t="44266" x="2019300" y="5822950"/>
          <p14:tracePt t="44266" x="1968500" y="5848350"/>
          <p14:tracePt t="44283" x="1917700" y="5873750"/>
          <p14:tracePt t="44283" x="1866900" y="5899150"/>
          <p14:tracePt t="44299" x="1822450" y="5924550"/>
          <p14:tracePt t="44299" x="1771650" y="5949950"/>
          <p14:tracePt t="44299" x="1727200" y="5969000"/>
          <p14:tracePt t="44318" x="1682750" y="5988050"/>
          <p14:tracePt t="44331" x="1644650" y="6013450"/>
          <p14:tracePt t="44331" x="1562100" y="6045200"/>
          <p14:tracePt t="44349" x="1524000" y="6064250"/>
          <p14:tracePt t="44349" x="1485900" y="6083300"/>
          <p14:tracePt t="44366" x="1447800" y="6102350"/>
          <p14:tracePt t="44366" x="1416050" y="6121400"/>
          <p14:tracePt t="44383" x="1384300" y="6140450"/>
          <p14:tracePt t="44383" x="1327150" y="6172200"/>
          <p14:tracePt t="44399" x="1301750" y="6191250"/>
          <p14:tracePt t="44399" x="1276350" y="6203950"/>
          <p14:tracePt t="44416" x="1257300" y="6223000"/>
          <p14:tracePt t="44416" x="1238250" y="6242050"/>
          <p14:tracePt t="44433" x="1200150" y="6280150"/>
          <p14:tracePt t="44448" x="1174750" y="6324600"/>
          <p14:tracePt t="44448" x="1162050" y="6343650"/>
          <p14:tracePt t="44467" x="1149350" y="6369050"/>
          <p14:tracePt t="44482" x="1130300" y="6407150"/>
          <p14:tracePt t="44498" x="1123950" y="6438900"/>
          <p14:tracePt t="44517" x="1143000" y="6413500"/>
          <p14:tracePt t="44565" x="1162050" y="6381750"/>
          <p14:tracePt t="44577" x="1168400" y="6362700"/>
          <p14:tracePt t="44587" x="1181100" y="6350000"/>
          <p14:tracePt t="44599" x="1187450" y="6337300"/>
          <p14:tracePt t="44599" x="1206500" y="6305550"/>
          <p14:tracePt t="44618" x="1219200" y="6292850"/>
          <p14:tracePt t="44618" x="1231900" y="6273800"/>
          <p14:tracePt t="44634" x="1244600" y="6261100"/>
          <p14:tracePt t="44634" x="1263650" y="6248400"/>
          <p14:tracePt t="44650" x="1289050" y="6229350"/>
          <p14:tracePt t="44650" x="1308100" y="6216650"/>
          <p14:tracePt t="44667" x="1339850" y="6191250"/>
          <p14:tracePt t="44667" x="1377950" y="6165850"/>
          <p14:tracePt t="44667" x="1416050" y="6140450"/>
          <p14:tracePt t="44686" x="1460500" y="6115050"/>
          <p14:tracePt t="44686" x="1511300" y="6076950"/>
          <p14:tracePt t="44700" x="1568450" y="6045200"/>
          <p14:tracePt t="44700" x="1625600" y="6000750"/>
          <p14:tracePt t="44717" x="1695450" y="5956300"/>
          <p14:tracePt t="44717" x="1758950" y="5911850"/>
          <p14:tracePt t="44734" x="1828800" y="5867400"/>
          <p14:tracePt t="44734" x="1898650" y="5822950"/>
          <p14:tracePt t="44750" x="1974850" y="5778500"/>
          <p14:tracePt t="44750" x="2114550" y="5683250"/>
          <p14:tracePt t="44767" x="2184400" y="5638800"/>
          <p14:tracePt t="44767" x="2260600" y="5600700"/>
          <p14:tracePt t="44784" x="2330450" y="5562600"/>
          <p14:tracePt t="44784" x="2400300" y="5524500"/>
          <p14:tracePt t="44801" x="2470150" y="5492750"/>
          <p14:tracePt t="44801" x="2616200" y="5441950"/>
          <p14:tracePt t="44817" x="2686050" y="5422900"/>
          <p14:tracePt t="44817" x="2762250" y="5397500"/>
          <p14:tracePt t="44834" x="2832100" y="5384800"/>
          <p14:tracePt t="44834" x="2895600" y="5365750"/>
          <p14:tracePt t="44851" x="2959100" y="5353050"/>
          <p14:tracePt t="44851" x="3022600" y="5334000"/>
          <p14:tracePt t="44867" x="3073400" y="5321300"/>
          <p14:tracePt t="44867" x="3124200" y="5308600"/>
          <p14:tracePt t="44867" x="3168650" y="5295900"/>
          <p14:tracePt t="44886" x="3213100" y="5283200"/>
          <p14:tracePt t="44886" x="3251200" y="5276850"/>
          <p14:tracePt t="44902" x="3282950" y="5264150"/>
          <p14:tracePt t="44902" x="3314700" y="5257800"/>
          <p14:tracePt t="44918" x="3346450" y="5245100"/>
          <p14:tracePt t="44918" x="3371850" y="5238750"/>
          <p14:tracePt t="44934" x="3390900" y="5232400"/>
          <p14:tracePt t="44934" x="3416300" y="5226050"/>
          <p14:tracePt t="44951" x="3435350" y="5226050"/>
          <p14:tracePt t="44951" x="3448050" y="5219700"/>
          <p14:tracePt t="44951" x="3467100" y="5213350"/>
          <p14:tracePt t="44970" x="3479800" y="5213350"/>
          <p14:tracePt t="44983" x="3498850" y="5207000"/>
          <p14:tracePt t="44983" x="3517900" y="5200650"/>
          <p14:tracePt t="45001" x="3530600" y="5200650"/>
          <p14:tracePt t="45001" x="3536950" y="5200650"/>
          <p14:tracePt t="45018" x="3543300" y="5194300"/>
          <p14:tracePt t="45034" x="3536950" y="5187950"/>
          <p14:tracePt t="45065" x="3530600" y="5187950"/>
          <p14:tracePt t="45073" x="3517900" y="5187950"/>
          <p14:tracePt t="45084" x="3511550" y="5187950"/>
          <p14:tracePt t="45084" x="3498850" y="5187950"/>
          <p14:tracePt t="45102" x="3486150" y="5187950"/>
          <p14:tracePt t="45102" x="3454400" y="5187950"/>
          <p14:tracePt t="45119" x="3435350" y="5187950"/>
          <p14:tracePt t="45119" x="3409950" y="5187950"/>
          <p14:tracePt t="45135" x="3384550" y="5187950"/>
          <p14:tracePt t="45135" x="3359150" y="5187950"/>
          <p14:tracePt t="45152" x="3327400" y="5187950"/>
          <p14:tracePt t="45152" x="3302000" y="5187950"/>
          <p14:tracePt t="45169" x="3270250" y="5187950"/>
          <p14:tracePt t="45169" x="3206750" y="5187950"/>
          <p14:tracePt t="45186" x="3175000" y="5187950"/>
          <p14:tracePt t="45186" x="3143250" y="5181600"/>
          <p14:tracePt t="45202" x="3111500" y="5181600"/>
          <p14:tracePt t="45202" x="3079750" y="5181600"/>
          <p14:tracePt t="45219" x="3054350" y="5175250"/>
          <p14:tracePt t="45219" x="3028950" y="5175250"/>
          <p14:tracePt t="45236" x="3009900" y="5168900"/>
          <p14:tracePt t="45236" x="2978150" y="5162550"/>
          <p14:tracePt t="45255" x="2971800" y="5156200"/>
          <p14:tracePt t="45255" x="2965450" y="5149850"/>
          <p14:tracePt t="45270" x="2959100" y="5143500"/>
          <p14:tracePt t="45286" x="2965450" y="5143500"/>
          <p14:tracePt t="45305" x="2971800" y="5143500"/>
          <p14:tracePt t="45321" x="2978150" y="5143500"/>
          <p14:tracePt t="45338" x="2978150" y="5149850"/>
          <p14:tracePt t="45354" x="2978150" y="5162550"/>
          <p14:tracePt t="45368" x="2971800" y="5168900"/>
          <p14:tracePt t="45368" x="2965450" y="5175250"/>
          <p14:tracePt t="45386" x="2952750" y="5181600"/>
          <p14:tracePt t="45386" x="2940050" y="5194300"/>
          <p14:tracePt t="45402" x="2914650" y="5200650"/>
          <p14:tracePt t="45402" x="2857500" y="5226050"/>
          <p14:tracePt t="45419" x="2825750" y="5238750"/>
          <p14:tracePt t="45419" x="2781300" y="5257800"/>
          <p14:tracePt t="45436" x="2736850" y="5270500"/>
          <p14:tracePt t="45436" x="2686050" y="5289550"/>
          <p14:tracePt t="45453" x="2635250" y="5308600"/>
          <p14:tracePt t="45453" x="2584450" y="5327650"/>
          <p14:tracePt t="45470" x="2527300" y="5353050"/>
          <p14:tracePt t="45470" x="2406650" y="5397500"/>
          <p14:tracePt t="45486" x="2349500" y="5422900"/>
          <p14:tracePt t="45486" x="2286000" y="5441950"/>
          <p14:tracePt t="45503" x="2216150" y="5467350"/>
          <p14:tracePt t="45503" x="2146300" y="5492750"/>
          <p14:tracePt t="45520" x="2082800" y="5518150"/>
          <p14:tracePt t="45520" x="2012950" y="5537200"/>
          <p14:tracePt t="45520" x="1943100" y="5556250"/>
          <p14:tracePt t="45539" x="1873250" y="5575300"/>
          <p14:tracePt t="45539" x="1803400" y="5600700"/>
          <p14:tracePt t="45554" x="1746250" y="5619750"/>
          <p14:tracePt t="45554" x="1682750" y="5638800"/>
          <p14:tracePt t="45571" x="1625600" y="5651500"/>
          <p14:tracePt t="45571" x="1574800" y="5670550"/>
          <p14:tracePt t="45588" x="1530350" y="5689600"/>
          <p14:tracePt t="45588" x="1485900" y="5702300"/>
          <p14:tracePt t="45603" x="1447800" y="5721350"/>
          <p14:tracePt t="45603" x="1416050" y="5734050"/>
          <p14:tracePt t="45603" x="1390650" y="5753100"/>
          <p14:tracePt t="45622" x="1365250" y="5765800"/>
          <p14:tracePt t="45635" x="1346200" y="5778500"/>
          <p14:tracePt t="45635" x="1314450" y="5810250"/>
          <p14:tracePt t="45654" x="1301750" y="5822950"/>
          <p14:tracePt t="45654" x="1289050" y="5842000"/>
          <p14:tracePt t="45670" x="1282700" y="5861050"/>
          <p14:tracePt t="45670" x="1276350" y="5880100"/>
          <p14:tracePt t="45687" x="1270000" y="5899150"/>
          <p14:tracePt t="45687" x="1270000" y="5924550"/>
          <p14:tracePt t="45687" x="1263650" y="5943600"/>
          <p14:tracePt t="45706" x="1263650" y="5956300"/>
          <p14:tracePt t="45706" x="1263650" y="5975350"/>
          <p14:tracePt t="45720" x="1263650" y="5994400"/>
          <p14:tracePt t="45720" x="1263650" y="6013450"/>
          <p14:tracePt t="45738" x="1257300" y="6032500"/>
          <p14:tracePt t="45738" x="1257300" y="6045200"/>
          <p14:tracePt t="45754" x="1250950" y="6064250"/>
          <p14:tracePt t="45754" x="1244600" y="6083300"/>
          <p14:tracePt t="45770" x="1238250" y="6102350"/>
          <p14:tracePt t="45770" x="1219200" y="6134100"/>
          <p14:tracePt t="45788" x="1212850" y="6153150"/>
          <p14:tracePt t="45788" x="1206500" y="6165850"/>
          <p14:tracePt t="45804" x="1193800" y="6178550"/>
          <p14:tracePt t="45804" x="1187450" y="6197600"/>
          <p14:tracePt t="45821" x="1181100" y="6210300"/>
          <p14:tracePt t="45821" x="1162050" y="6235700"/>
          <p14:tracePt t="45838" x="1149350" y="6248400"/>
          <p14:tracePt t="45853" x="1130300" y="6280150"/>
          <p14:tracePt t="45870" x="1111250" y="6311900"/>
          <p14:tracePt t="45886" x="1092200" y="6350000"/>
          <p14:tracePt t="45903" x="1079500" y="6394450"/>
          <p14:tracePt t="45903" x="1060450" y="6432550"/>
          <p14:tracePt t="45921" x="1047750" y="6464300"/>
          <p14:tracePt t="48901" x="3022600" y="6432550"/>
          <p14:tracePt t="48910" x="2997200" y="6432550"/>
          <p14:tracePt t="48917" x="2965450" y="6426200"/>
          <p14:tracePt t="48917" x="2921000" y="6419850"/>
          <p14:tracePt t="48931" x="2876550" y="6419850"/>
          <p14:tracePt t="48931" x="2825750" y="6419850"/>
          <p14:tracePt t="48947" x="2774950" y="6426200"/>
          <p14:tracePt t="48947" x="2717800" y="6432550"/>
          <p14:tracePt t="48964" x="2660650" y="6432550"/>
          <p14:tracePt t="48964" x="2597150" y="6445250"/>
          <p14:tracePt t="48982" x="2540000" y="6451600"/>
          <p14:tracePt t="48982" x="2413000" y="6477000"/>
          <p14:tracePt t="48998" x="2349500" y="6483350"/>
          <p14:tracePt t="48998" x="2279650" y="6496050"/>
          <p14:tracePt t="49015" x="2216150" y="6502400"/>
          <p14:tracePt t="50637" x="5346700" y="5981700"/>
          <p14:tracePt t="50645" x="5403850" y="5975350"/>
          <p14:tracePt t="50654" x="5467350" y="5975350"/>
          <p14:tracePt t="50654" x="5537200" y="5975350"/>
          <p14:tracePt t="50670" x="5613400" y="5975350"/>
          <p14:tracePt t="50670" x="5683250" y="5975350"/>
          <p14:tracePt t="50686" x="5753100" y="5975350"/>
          <p14:tracePt t="50686" x="5810250" y="5975350"/>
          <p14:tracePt t="50703" x="5861050" y="5975350"/>
          <p14:tracePt t="50703" x="5905500" y="5975350"/>
          <p14:tracePt t="50703" x="5949950" y="5981700"/>
          <p14:tracePt t="50722" x="5988050" y="5981700"/>
          <p14:tracePt t="50735" x="6019800" y="5988050"/>
          <p14:tracePt t="50735" x="6076950" y="6007100"/>
          <p14:tracePt t="50753" x="6102350" y="6013450"/>
          <p14:tracePt t="50753" x="6121400" y="6026150"/>
          <p14:tracePt t="50770" x="6140450" y="6032500"/>
          <p14:tracePt t="50770" x="6159500" y="6045200"/>
          <p14:tracePt t="50770" x="6165850" y="6057900"/>
          <p14:tracePt t="50790" x="6178550" y="6064250"/>
          <p14:tracePt t="50802" x="6184900" y="6070600"/>
          <p14:tracePt t="50802" x="6191250" y="6089650"/>
          <p14:tracePt t="50820" x="6191250" y="6096000"/>
          <p14:tracePt t="50820" x="6191250" y="6102350"/>
          <p14:tracePt t="50837" x="6184900" y="6108700"/>
          <p14:tracePt t="50852" x="6178550" y="6115050"/>
          <p14:tracePt t="50869" x="6172200" y="6121400"/>
          <p14:tracePt t="50869" x="6165850" y="6127750"/>
          <p14:tracePt t="50887" x="6165850" y="6134100"/>
          <p14:tracePt t="50887" x="6172200" y="6140450"/>
          <p14:tracePt t="50904" x="6172200" y="6146800"/>
          <p14:tracePt t="50904" x="6178550" y="6159500"/>
          <p14:tracePt t="50920" x="6184900" y="6165850"/>
          <p14:tracePt t="50920" x="6203950" y="6172200"/>
          <p14:tracePt t="50938" x="6216650" y="6178550"/>
          <p14:tracePt t="50938" x="6223000" y="6178550"/>
          <p14:tracePt t="50954" x="6235700" y="6178550"/>
          <p14:tracePt t="50954" x="6248400" y="6184900"/>
          <p14:tracePt t="50971" x="6261100" y="6184900"/>
          <p14:tracePt t="50971" x="6273800" y="6184900"/>
          <p14:tracePt t="50971" x="6286500" y="6191250"/>
          <p14:tracePt t="50990" x="6305550" y="6191250"/>
          <p14:tracePt t="51003" x="6318250" y="6197600"/>
          <p14:tracePt t="51003" x="6356350" y="6203950"/>
          <p14:tracePt t="51022" x="6375400" y="6210300"/>
          <p14:tracePt t="51022" x="6394450" y="6210300"/>
          <p14:tracePt t="51038" x="6413500" y="6216650"/>
          <p14:tracePt t="51038" x="6432550" y="6223000"/>
          <p14:tracePt t="51054" x="6445250" y="6229350"/>
          <p14:tracePt t="51054" x="6457950" y="6235700"/>
          <p14:tracePt t="51071" x="6470650" y="6235700"/>
          <p14:tracePt t="51071" x="6477000" y="6242050"/>
          <p14:tracePt t="51071" x="6483350" y="6242050"/>
          <p14:tracePt t="51091" x="6483350" y="6248400"/>
          <p14:tracePt t="51106" x="6477000" y="6254750"/>
          <p14:tracePt t="51106" x="6470650" y="6261100"/>
          <p14:tracePt t="51122" x="6464300" y="6261100"/>
          <p14:tracePt t="51122" x="6451600" y="6267450"/>
          <p14:tracePt t="51138" x="6432550" y="6273800"/>
          <p14:tracePt t="51138" x="6413500" y="6273800"/>
          <p14:tracePt t="51155" x="6394450" y="6280150"/>
          <p14:tracePt t="51155" x="6343650" y="6292850"/>
          <p14:tracePt t="51171" x="6311900" y="6299200"/>
          <p14:tracePt t="51171" x="6280150" y="6305550"/>
          <p14:tracePt t="51188" x="6242050" y="6305550"/>
          <p14:tracePt t="51188" x="6203950" y="6311900"/>
          <p14:tracePt t="51205" x="6165850" y="6311900"/>
          <p14:tracePt t="51205" x="6115050" y="6311900"/>
          <p14:tracePt t="51221" x="6070600" y="6305550"/>
          <p14:tracePt t="51221" x="5962650" y="6299200"/>
          <p14:tracePt t="51238" x="5905500" y="6292850"/>
          <p14:tracePt t="51238" x="5854700" y="6286500"/>
          <p14:tracePt t="51255" x="5797550" y="6280150"/>
          <p14:tracePt t="51255" x="5746750" y="6273800"/>
          <p14:tracePt t="51272" x="5695950" y="6267450"/>
          <p14:tracePt t="51272" x="5651500" y="6261100"/>
          <p14:tracePt t="51272" x="5600700" y="6261100"/>
          <p14:tracePt t="51291" x="5556250" y="6248400"/>
          <p14:tracePt t="51291" x="5518150" y="6242050"/>
          <p14:tracePt t="51305" x="5473700" y="6235700"/>
          <p14:tracePt t="51305" x="5435600" y="6229350"/>
          <p14:tracePt t="51322" x="5397500" y="6223000"/>
          <p14:tracePt t="51322" x="5359400" y="6210300"/>
          <p14:tracePt t="51339" x="5327650" y="6203950"/>
          <p14:tracePt t="51339" x="5295900" y="6197600"/>
          <p14:tracePt t="51355" x="5276850" y="6191250"/>
          <p14:tracePt t="51355" x="5251450" y="6178550"/>
          <p14:tracePt t="51355" x="5238750" y="6172200"/>
          <p14:tracePt t="51374" x="5232400" y="6165850"/>
          <p14:tracePt t="51387" x="5226050" y="6159500"/>
          <p14:tracePt t="51387" x="5226050" y="6140450"/>
          <p14:tracePt t="51406" x="5232400" y="6134100"/>
          <p14:tracePt t="51406" x="5245100" y="6134100"/>
          <p14:tracePt t="51422" x="5264150" y="6134100"/>
          <p14:tracePt t="51422" x="5283200" y="6140450"/>
          <p14:tracePt t="51438" x="5302250" y="6140450"/>
          <p14:tracePt t="51438" x="5327650" y="6146800"/>
          <p14:tracePt t="51455" x="5359400" y="6153150"/>
          <p14:tracePt t="51455" x="5416550" y="6172200"/>
          <p14:tracePt t="51473" x="5448300" y="6178550"/>
          <p14:tracePt t="51473" x="5486400" y="6178550"/>
          <p14:tracePt t="51489" x="5518150" y="6184900"/>
          <p14:tracePt t="51489" x="5549900" y="6184900"/>
          <p14:tracePt t="51506" x="5575300" y="6184900"/>
          <p14:tracePt t="51506" x="5607050" y="6184900"/>
          <p14:tracePt t="51523" x="5632450" y="6184900"/>
          <p14:tracePt t="51523" x="5676900" y="6184900"/>
          <p14:tracePt t="51540" x="5702300" y="6184900"/>
          <p14:tracePt t="51540" x="5715000" y="6184900"/>
          <p14:tracePt t="51556" x="5734050" y="6184900"/>
          <p14:tracePt t="51556" x="5753100" y="6184900"/>
          <p14:tracePt t="51572" x="5765800" y="6184900"/>
          <p14:tracePt t="51572" x="5797550" y="6184900"/>
          <p14:tracePt t="51591" x="5810250" y="6184900"/>
          <p14:tracePt t="51591" x="5822950" y="6184900"/>
          <p14:tracePt t="51606" x="5835650" y="6184900"/>
          <p14:tracePt t="51606" x="5842000" y="6184900"/>
          <p14:tracePt t="51623" x="5854700" y="6184900"/>
          <p14:tracePt t="51623" x="5867400" y="6184900"/>
          <p14:tracePt t="51639" x="5873750" y="6178550"/>
          <p14:tracePt t="51639" x="5886450" y="6178550"/>
          <p14:tracePt t="51639" x="5899150" y="6178550"/>
          <p14:tracePt t="51659" x="5911850" y="6172200"/>
          <p14:tracePt t="51659" x="5924550" y="6165850"/>
          <p14:tracePt t="51673" x="5943600" y="6159500"/>
          <p14:tracePt t="51673" x="5956300" y="6153150"/>
          <p14:tracePt t="51690" x="5975350" y="6146800"/>
          <p14:tracePt t="51690" x="5988050" y="6134100"/>
          <p14:tracePt t="51708" x="6000750" y="6127750"/>
          <p14:tracePt t="51708" x="6019800" y="6121400"/>
          <p14:tracePt t="51724" x="6032500" y="6115050"/>
          <p14:tracePt t="51724" x="6045200" y="6115050"/>
          <p14:tracePt t="51724" x="6057900" y="6108700"/>
          <p14:tracePt t="51742" x="6070600" y="6102350"/>
          <p14:tracePt t="51755" x="6083300" y="6102350"/>
          <p14:tracePt t="51755" x="6108700" y="6096000"/>
          <p14:tracePt t="51773" x="6121400" y="6089650"/>
          <p14:tracePt t="51773" x="6134100" y="6089650"/>
          <p14:tracePt t="51791" x="6146800" y="6083300"/>
          <p14:tracePt t="51791" x="6159500" y="6083300"/>
          <p14:tracePt t="51808" x="6165850" y="6083300"/>
          <p14:tracePt t="51808" x="6178550" y="6083300"/>
          <p14:tracePt t="51824" x="6184900" y="6083300"/>
          <p14:tracePt t="51824" x="6203950" y="6083300"/>
          <p14:tracePt t="51841" x="6210300" y="6083300"/>
          <p14:tracePt t="51841" x="6216650" y="6083300"/>
          <p14:tracePt t="51858" x="6223000" y="6083300"/>
          <p14:tracePt t="51873" x="6229350" y="6083300"/>
          <p14:tracePt t="51873" x="6235700" y="6083300"/>
          <p14:tracePt t="51891" x="6248400" y="6083300"/>
          <p14:tracePt t="51907" x="6254750" y="6076950"/>
          <p14:tracePt t="51924" x="6261100" y="6076950"/>
          <p14:tracePt t="51940" x="6267450" y="6076950"/>
          <p14:tracePt t="51940" x="6273800" y="6070600"/>
          <p14:tracePt t="51959" x="6280150" y="6070600"/>
          <p14:tracePt t="51959" x="6286500" y="6070600"/>
          <p14:tracePt t="51975" x="6292850" y="6064250"/>
          <p14:tracePt t="51990" x="6299200" y="6064250"/>
          <p14:tracePt t="51990" x="6305550" y="6057900"/>
          <p14:tracePt t="52008" x="6318250" y="6057900"/>
          <p14:tracePt t="52008" x="6324600" y="6057900"/>
          <p14:tracePt t="52008" x="6337300" y="6057900"/>
          <p14:tracePt t="52028" x="6350000" y="6057900"/>
          <p14:tracePt t="52040" x="6362700" y="6057900"/>
          <p14:tracePt t="52040" x="6388100" y="6057900"/>
          <p14:tracePt t="52059" x="6400800" y="6057900"/>
          <p14:tracePt t="52059" x="6413500" y="6051550"/>
          <p14:tracePt t="52075" x="6426200" y="6051550"/>
          <p14:tracePt t="52075" x="6438900" y="6051550"/>
          <p14:tracePt t="52075" x="6457950" y="6051550"/>
          <p14:tracePt t="52095" x="6470650" y="6045200"/>
          <p14:tracePt t="52107" x="6483350" y="6045200"/>
          <p14:tracePt t="52107" x="6489700" y="6045200"/>
          <p14:tracePt t="52107" x="6502400" y="6045200"/>
          <p14:tracePt t="52128" x="6521450" y="6045200"/>
          <p14:tracePt t="52128" x="6527800" y="6045200"/>
          <p14:tracePt t="52143" x="6546850" y="6045200"/>
          <p14:tracePt t="52143" x="6559550" y="6045200"/>
          <p14:tracePt t="52159" x="6572250" y="6045200"/>
          <p14:tracePt t="52159" x="6584950" y="6045200"/>
          <p14:tracePt t="52176" x="6597650" y="6045200"/>
          <p14:tracePt t="52176" x="6616700" y="6038850"/>
          <p14:tracePt t="52192" x="6629400" y="6038850"/>
          <p14:tracePt t="52192" x="6635750" y="6038850"/>
          <p14:tracePt t="52209" x="6642100" y="6038850"/>
          <p14:tracePt t="52209" x="6654800" y="6038850"/>
          <p14:tracePt t="52226" x="6654800" y="6032500"/>
          <p14:tracePt t="52226" x="6661150" y="6032500"/>
          <p14:tracePt t="52242" x="6667500" y="6032500"/>
          <p14:tracePt t="52242" x="6680200" y="6026150"/>
          <p14:tracePt t="52259" x="6686550" y="6026150"/>
          <p14:tracePt t="52259" x="6692900" y="6026150"/>
          <p14:tracePt t="52276" x="6699250" y="6026150"/>
          <p14:tracePt t="52291" x="6705600" y="6026150"/>
          <p14:tracePt t="52291" x="6711950" y="6026150"/>
          <p14:tracePt t="52310" x="6718300" y="6019800"/>
          <p14:tracePt t="52325" x="6724650" y="6019800"/>
          <p14:tracePt t="52325" x="6731000" y="6019800"/>
          <p14:tracePt t="52343" x="6737350" y="6019800"/>
          <p14:tracePt t="52358" x="6743700" y="6013450"/>
          <p14:tracePt t="52358" x="6750050" y="6013450"/>
          <p14:tracePt t="52358" x="6756400" y="6013450"/>
          <p14:tracePt t="52379" x="6762750" y="6013450"/>
          <p14:tracePt t="52391" x="6769100" y="6013450"/>
          <p14:tracePt t="52391" x="6769100" y="6007100"/>
          <p14:tracePt t="52411" x="6775450" y="6007100"/>
          <p14:tracePt t="52427" x="6781800" y="6000750"/>
          <p14:tracePt t="52442" x="6781800" y="5994400"/>
          <p14:tracePt t="52462" x="6788150" y="5994400"/>
          <p14:tracePt t="52550" x="6794500" y="5988050"/>
          <p14:tracePt t="52574" x="6800850" y="5988050"/>
          <p14:tracePt t="52590" x="6807200" y="5981700"/>
          <p14:tracePt t="52606" x="6819900" y="5975350"/>
          <p14:tracePt t="52618" x="6826250" y="5969000"/>
          <p14:tracePt t="52634" x="6832600" y="5962650"/>
          <p14:tracePt t="52650" x="6838950" y="5956300"/>
          <p14:tracePt t="52659" x="6851650" y="5949950"/>
          <p14:tracePt t="52676" x="6858000" y="5949950"/>
          <p14:tracePt t="52676" x="6864350" y="5943600"/>
          <p14:tracePt t="52695" x="6870700" y="5943600"/>
          <p14:tracePt t="52695" x="6870700" y="5937250"/>
          <p14:tracePt t="52711" x="6877050" y="5937250"/>
          <p14:tracePt t="52711" x="6883400" y="5930900"/>
          <p14:tracePt t="52727" x="6889750" y="5930900"/>
          <p14:tracePt t="52743" x="6896100" y="5924550"/>
          <p14:tracePt t="52760" x="6902450" y="5918200"/>
          <p14:tracePt t="52776" x="6915150" y="5911850"/>
          <p14:tracePt t="52776" x="6921500" y="5905500"/>
          <p14:tracePt t="52794" x="6927850" y="5899150"/>
          <p14:tracePt t="52809" x="6927850" y="5892800"/>
          <p14:tracePt t="52826" x="6934200" y="5892800"/>
          <p14:tracePt t="52847" x="6934200" y="5886450"/>
          <p14:tracePt t="52874" x="6934200" y="5880100"/>
          <p14:tracePt t="52910" x="6940550" y="5873750"/>
          <p14:tracePt t="52942" x="6946900" y="5873750"/>
          <p14:tracePt t="53010" x="6953250" y="5873750"/>
          <p14:tracePt t="53046" x="6953250" y="5867400"/>
          <p14:tracePt t="53106" x="6959600" y="5867400"/>
          <p14:tracePt t="53146" x="6972300" y="5867400"/>
          <p14:tracePt t="53158" x="6978650" y="5867400"/>
          <p14:tracePt t="53174" x="6991350" y="5867400"/>
          <p14:tracePt t="53182" x="6997700" y="5861050"/>
          <p14:tracePt t="53194" x="7004050" y="5861050"/>
          <p14:tracePt t="53194" x="7023100" y="5854700"/>
          <p14:tracePt t="53212" x="7035800" y="5854700"/>
          <p14:tracePt t="53212" x="7042150" y="5854700"/>
          <p14:tracePt t="53229" x="7054850" y="5848350"/>
          <p14:tracePt t="53229" x="7061200" y="5848350"/>
          <p14:tracePt t="53246" x="7067550" y="5848350"/>
          <p14:tracePt t="53246" x="7080250" y="5848350"/>
          <p14:tracePt t="53262" x="7086600" y="5848350"/>
          <p14:tracePt t="53262" x="7092950" y="5848350"/>
          <p14:tracePt t="53280" x="7105650" y="5848350"/>
          <p14:tracePt t="53294" x="7112000" y="5842000"/>
          <p14:tracePt t="53330" x="7105650" y="5835650"/>
          <p14:tracePt t="53378" x="7099300" y="5835650"/>
          <p14:tracePt t="53390" x="7092950" y="5829300"/>
          <p14:tracePt t="53406" x="7086600" y="5822950"/>
          <p14:tracePt t="53422" x="7080250" y="5816600"/>
          <p14:tracePt t="53438" x="7073900" y="5810250"/>
          <p14:tracePt t="53450" x="7067550" y="5810250"/>
          <p14:tracePt t="53462" x="7061200" y="5803900"/>
          <p14:tracePt t="53462" x="7054850" y="5797550"/>
          <p14:tracePt t="53480" x="7048500" y="5797550"/>
          <p14:tracePt t="53480" x="7042150" y="5797550"/>
          <p14:tracePt t="53497" x="7035800" y="5791200"/>
          <p14:tracePt t="53512" x="7042150" y="5797550"/>
          <p14:tracePt t="53567" x="7048500" y="5797550"/>
          <p14:tracePt t="53594" x="7048500" y="5803900"/>
          <p14:tracePt t="53618" x="7048500" y="5810250"/>
          <p14:tracePt t="53638" x="7042150" y="5816600"/>
          <p14:tracePt t="53750" x="7035800" y="5816600"/>
          <p14:tracePt t="53766" x="7029450" y="5816600"/>
          <p14:tracePt t="53775" x="7023100" y="5816600"/>
          <p14:tracePt t="53783" x="7016750" y="5816600"/>
          <p14:tracePt t="53796" x="7010400" y="5816600"/>
          <p14:tracePt t="53796" x="6997700" y="5816600"/>
          <p14:tracePt t="53815" x="6985000" y="5816600"/>
          <p14:tracePt t="53815" x="6978650" y="5816600"/>
          <p14:tracePt t="53832" x="6972300" y="5816600"/>
          <p14:tracePt t="53832" x="6965950" y="5810250"/>
          <p14:tracePt t="53847" x="6953250" y="5810250"/>
          <p14:tracePt t="53847" x="6946900" y="5803900"/>
          <p14:tracePt t="53864" x="6934200" y="5803900"/>
          <p14:tracePt t="53864" x="6915150" y="5791200"/>
          <p14:tracePt t="53881" x="6908800" y="5784850"/>
          <p14:tracePt t="53881" x="6896100" y="5778500"/>
          <p14:tracePt t="53898" x="6883400" y="5765800"/>
          <p14:tracePt t="53898" x="6877050" y="5759450"/>
          <p14:tracePt t="53915" x="6864350" y="5753100"/>
          <p14:tracePt t="53915" x="6832600" y="5727700"/>
          <p14:tracePt t="53932" x="6819900" y="5715000"/>
          <p14:tracePt t="53932" x="6800850" y="5708650"/>
          <p14:tracePt t="53948" x="6781800" y="5695950"/>
          <p14:tracePt t="53948" x="6762750" y="5683250"/>
          <p14:tracePt t="53965" x="6737350" y="5676900"/>
          <p14:tracePt t="53965" x="6711950" y="5664200"/>
          <p14:tracePt t="53982" x="6680200" y="5651500"/>
          <p14:tracePt t="53982" x="6616700" y="5626100"/>
          <p14:tracePt t="53999" x="6572250" y="5613400"/>
          <p14:tracePt t="53999" x="6527800" y="5594350"/>
          <p14:tracePt t="54015" x="6483350" y="5581650"/>
          <p14:tracePt t="54015" x="6426200" y="5562600"/>
          <p14:tracePt t="54033" x="6375400" y="5549900"/>
          <p14:tracePt t="54033" x="6318250" y="5537200"/>
          <p14:tracePt t="54048" x="6254750" y="5524500"/>
          <p14:tracePt t="54048" x="6197600" y="5518150"/>
          <p14:tracePt t="54048" x="6140450" y="5511800"/>
          <p14:tracePt t="54068" x="6083300" y="5505450"/>
          <p14:tracePt t="54068" x="6026150" y="5492750"/>
          <p14:tracePt t="54083" x="5962650" y="5486400"/>
          <p14:tracePt t="54083" x="5899150" y="5473700"/>
          <p14:tracePt t="54099" x="5835650" y="5461000"/>
          <p14:tracePt t="54099" x="5772150" y="5448300"/>
          <p14:tracePt t="54115" x="5702300" y="5422900"/>
          <p14:tracePt t="54115" x="5632450" y="5403850"/>
          <p14:tracePt t="54115" x="5562600" y="5384800"/>
          <p14:tracePt t="54134" x="5492750" y="5372100"/>
          <p14:tracePt t="54147" x="5422900" y="5359400"/>
          <p14:tracePt t="54147" x="5359400" y="5346700"/>
          <p14:tracePt t="54147" x="5295900" y="5340350"/>
          <p14:tracePt t="54167" x="5238750" y="5334000"/>
          <p14:tracePt t="54167" x="5187950" y="5327650"/>
          <p14:tracePt t="54183" x="5137150" y="5321300"/>
          <p14:tracePt t="54183" x="5086350" y="5308600"/>
          <p14:tracePt t="54199" x="5041900" y="5295900"/>
          <p14:tracePt t="54199" x="4997450" y="5283200"/>
          <p14:tracePt t="54216" x="4953000" y="5264150"/>
          <p14:tracePt t="54216" x="4870450" y="5232400"/>
          <p14:tracePt t="54233" x="4838700" y="5219700"/>
          <p14:tracePt t="54233" x="4800600" y="5213350"/>
          <p14:tracePt t="54249" x="4775200" y="5200650"/>
          <p14:tracePt t="54249" x="4743450" y="5194300"/>
          <p14:tracePt t="54266" x="4718050" y="5187950"/>
          <p14:tracePt t="54266" x="4699000" y="5181600"/>
          <p14:tracePt t="54283" x="4679950" y="5175250"/>
          <p14:tracePt t="54283" x="4648200" y="5162550"/>
          <p14:tracePt t="54299" x="4635500" y="5156200"/>
          <p14:tracePt t="54299" x="4622800" y="5149850"/>
          <p14:tracePt t="54316" x="4616450" y="5149850"/>
          <p14:tracePt t="54316" x="4603750" y="5149850"/>
          <p14:tracePt t="54334" x="4597400" y="5149850"/>
          <p14:tracePt t="54334" x="4584700" y="5156200"/>
          <p14:tracePt t="54334" x="4578350" y="5156200"/>
          <p14:tracePt t="54352" x="4565650" y="5162550"/>
          <p14:tracePt t="54352" x="4552950" y="5175250"/>
          <p14:tracePt t="54367" x="4540250" y="5181600"/>
          <p14:tracePt t="54367" x="4533900" y="5194300"/>
          <p14:tracePt t="54383" x="4521200" y="5200650"/>
          <p14:tracePt t="54383" x="4508500" y="5213350"/>
          <p14:tracePt t="54399" x="4502150" y="5219700"/>
          <p14:tracePt t="54399" x="4489450" y="5226050"/>
          <p14:tracePt t="54416" x="4483100" y="5238750"/>
          <p14:tracePt t="54416" x="4470400" y="5245100"/>
          <p14:tracePt t="54416" x="4464050" y="5257800"/>
          <p14:tracePt t="54436" x="4451350" y="5270500"/>
          <p14:tracePt t="54448" x="4438650" y="5289550"/>
          <p14:tracePt t="54448" x="4413250" y="5321300"/>
          <p14:tracePt t="54466" x="4400550" y="5340350"/>
          <p14:tracePt t="54466" x="4387850" y="5353050"/>
          <p14:tracePt t="54483" x="4375150" y="5372100"/>
          <p14:tracePt t="54483" x="4368800" y="5391150"/>
          <p14:tracePt t="54500" x="4356100" y="5410200"/>
          <p14:tracePt t="54500" x="4349750" y="5422900"/>
          <p14:tracePt t="54500" x="4343400" y="5441950"/>
          <p14:tracePt t="54519" x="4330700" y="5454650"/>
          <p14:tracePt t="54519" x="4324350" y="5467350"/>
          <p14:tracePt t="54534" x="4318000" y="5480050"/>
          <p14:tracePt t="54534" x="4305300" y="5492750"/>
          <p14:tracePt t="54550" x="4292600" y="5499100"/>
          <p14:tracePt t="54550" x="4273550" y="5499100"/>
          <p14:tracePt t="54567" x="4133850" y="5226050"/>
          <p14:tracePt t="54640" x="4140200" y="5168900"/>
          <p14:tracePt t="54646" x="4159250" y="5118100"/>
          <p14:tracePt t="54651" x="4203700" y="5010150"/>
          <p14:tracePt t="54666" x="4267200" y="4902200"/>
          <p14:tracePt t="54683" x="4362450" y="4806950"/>
          <p14:tracePt t="54699" x="4470400" y="4724400"/>
          <p14:tracePt t="54716" x="4591050" y="4660900"/>
          <p14:tracePt t="54716" x="4648200" y="4648200"/>
          <p14:tracePt t="54734" x="4762500" y="4635500"/>
          <p14:tracePt t="54751" x="4870450" y="4673600"/>
          <p14:tracePt t="54766" x="4959350" y="4756150"/>
          <p14:tracePt t="54783" x="5029200" y="4857750"/>
          <p14:tracePt t="54800" x="5073650" y="4972050"/>
          <p14:tracePt t="54800" x="5086350" y="5029200"/>
          <p14:tracePt t="54818" x="5073650" y="5124450"/>
          <p14:tracePt t="54833" x="5029200" y="5213350"/>
          <p14:tracePt t="54850" x="4959350" y="5295900"/>
          <p14:tracePt t="54867" x="4864100" y="5372100"/>
          <p14:tracePt t="54883" x="4711700" y="5467350"/>
          <p14:tracePt t="54900" x="4603750" y="5518150"/>
          <p14:tracePt t="54917" x="4502150" y="5549900"/>
          <p14:tracePt t="54934" x="4356100" y="5568950"/>
          <p14:tracePt t="54950" x="4286250" y="5568950"/>
          <p14:tracePt t="54967" x="4235450" y="5568950"/>
          <p14:tracePt t="54984" x="4210050" y="5568950"/>
          <p14:tracePt t="55001" x="4197350" y="5568950"/>
          <p14:tracePt t="55018" x="4203700" y="5562600"/>
          <p14:tracePt t="55077" x="4203700" y="5556250"/>
          <p14:tracePt t="55118" x="4197350" y="5549900"/>
          <p14:tracePt t="55138" x="4191000" y="5543550"/>
          <p14:tracePt t="55154" x="4184650" y="5543550"/>
          <p14:tracePt t="55162" x="4171950" y="5537200"/>
          <p14:tracePt t="55178" x="4178300" y="5537200"/>
          <p14:tracePt t="55206" x="4197350" y="5537200"/>
          <p14:tracePt t="55222" x="4203700" y="5530850"/>
          <p14:tracePt t="55230" x="4216400" y="5530850"/>
          <p14:tracePt t="55238" x="4229100" y="5530850"/>
          <p14:tracePt t="55238" x="4248150" y="5530850"/>
          <p14:tracePt t="55252" x="4267200" y="5537200"/>
          <p14:tracePt t="55252" x="4305300" y="5549900"/>
          <p14:tracePt t="55269" x="4343400" y="5562600"/>
          <p14:tracePt t="55269" x="4387850" y="5588000"/>
          <p14:tracePt t="55287" x="4445000" y="5613400"/>
          <p14:tracePt t="55287" x="4584700" y="5670550"/>
          <p14:tracePt t="55302" x="4660900" y="5702300"/>
          <p14:tracePt t="55302" x="4737100" y="5734050"/>
          <p14:tracePt t="55319" x="4819650" y="5772150"/>
          <p14:tracePt t="55319" x="4895850" y="5803900"/>
          <p14:tracePt t="55336" x="4972050" y="5835650"/>
          <p14:tracePt t="55336" x="5041900" y="5861050"/>
          <p14:tracePt t="55353" x="5105400" y="5880100"/>
          <p14:tracePt t="55353" x="5219700" y="5924550"/>
          <p14:tracePt t="55371" x="5264150" y="5943600"/>
          <p14:tracePt t="55371" x="5302250" y="5956300"/>
          <p14:tracePt t="55387" x="5340350" y="5975350"/>
          <p14:tracePt t="55387" x="5372100" y="5988050"/>
          <p14:tracePt t="55403" x="5403850" y="6007100"/>
          <p14:tracePt t="55403" x="5429250" y="6019800"/>
          <p14:tracePt t="55420" x="5454650" y="6038850"/>
          <p14:tracePt t="55420" x="5473700" y="6051550"/>
          <p14:tracePt t="55420" x="5492750" y="6070600"/>
          <p14:tracePt t="55439" x="5505450" y="6083300"/>
          <p14:tracePt t="55451" x="5518150" y="6089650"/>
          <p14:tracePt t="55451" x="5537200" y="6115050"/>
          <p14:tracePt t="55471" x="5543550" y="6127750"/>
          <p14:tracePt t="55471" x="5549900" y="6140450"/>
          <p14:tracePt t="55486" x="5549900" y="6146800"/>
          <p14:tracePt t="55486" x="5549900" y="6159500"/>
          <p14:tracePt t="55503" x="5549900" y="6165850"/>
          <p14:tracePt t="55503" x="5549900" y="6172200"/>
          <p14:tracePt t="55520" x="5549900" y="6178550"/>
          <p14:tracePt t="55520" x="5549900" y="6191250"/>
          <p14:tracePt t="55520" x="5543550" y="6197600"/>
          <p14:tracePt t="55539" x="5543550" y="6203950"/>
          <p14:tracePt t="55539" x="5543550" y="6210300"/>
          <p14:tracePt t="55553" x="5537200" y="6216650"/>
          <p14:tracePt t="55553" x="5537200" y="6229350"/>
          <p14:tracePt t="55570" x="5530850" y="6248400"/>
          <p14:tracePt t="55570" x="5530850" y="6261100"/>
          <p14:tracePt t="55570" x="5524500" y="6273800"/>
          <p14:tracePt t="55590" x="5518150" y="6305550"/>
          <p14:tracePt t="55607" x="5505450" y="6337300"/>
          <p14:tracePt t="55619" x="5499100" y="6375400"/>
          <p14:tracePt t="55635" x="5499100" y="6407150"/>
          <p14:tracePt t="55652" x="5492750" y="6432550"/>
          <p14:tracePt t="55669" x="5486400" y="6464300"/>
          <p14:tracePt t="55686" x="5473700" y="6496050"/>
          <p14:tracePt t="55703" x="5461000" y="6515100"/>
          <p14:tracePt t="55719" x="5441950" y="6534150"/>
          <p14:tracePt t="55736" x="5410200" y="6540500"/>
          <p14:tracePt t="55736" x="5365750" y="6527800"/>
          <p14:tracePt t="55754" x="5067300" y="6229350"/>
          <p14:tracePt t="55833" x="5048250" y="6191250"/>
          <p14:tracePt t="55839" x="5035550" y="6134100"/>
          <p14:tracePt t="55853" x="5041900" y="6070600"/>
          <p14:tracePt t="55870" x="5073650" y="6013450"/>
          <p14:tracePt t="55887" x="5168900" y="5943600"/>
          <p14:tracePt t="55903" x="5264150" y="5892800"/>
          <p14:tracePt t="55920" x="5372100" y="5854700"/>
          <p14:tracePt t="55937" x="5499100" y="5822950"/>
          <p14:tracePt t="55953" x="5683250" y="5822950"/>
          <p14:tracePt t="55970" x="5797550" y="5842000"/>
          <p14:tracePt t="55987" x="5892800" y="5873750"/>
          <p14:tracePt t="56004" x="5969000" y="5918200"/>
          <p14:tracePt t="56021" x="6038850" y="5988050"/>
          <p14:tracePt t="56039" x="6057900" y="6038850"/>
          <p14:tracePt t="56054" x="6064250" y="6096000"/>
          <p14:tracePt t="56071" x="6051550" y="6153150"/>
          <p14:tracePt t="56088" x="6026150" y="6203950"/>
          <p14:tracePt t="56104" x="5994400" y="6242050"/>
          <p14:tracePt t="56104" x="5981700" y="6261100"/>
          <p14:tracePt t="56123" x="5937250" y="6292850"/>
          <p14:tracePt t="56138" x="5886450" y="6318250"/>
          <p14:tracePt t="56154" x="5842000" y="6350000"/>
          <p14:tracePt t="56171" x="5797550" y="6381750"/>
          <p14:tracePt t="56188" x="5772150" y="6394450"/>
          <p14:tracePt t="56204" x="5702300" y="6438900"/>
          <p14:tracePt t="56221" x="5664200" y="6451600"/>
          <p14:tracePt t="56237" x="5632450" y="6464300"/>
          <p14:tracePt t="56254" x="5607050" y="6477000"/>
          <p14:tracePt t="56271" x="5581650" y="6483350"/>
          <p14:tracePt t="56288" x="5556250" y="6489700"/>
          <p14:tracePt t="56304" x="5537200" y="6502400"/>
          <p14:tracePt t="56346" x="5511800" y="6515100"/>
          <p14:tracePt t="56430" x="5492750" y="6515100"/>
          <p14:tracePt t="56489" x="5473700" y="6508750"/>
          <p14:tracePt t="56594" x="5448300" y="6515100"/>
          <p14:tracePt t="56790" x="5429250" y="6508750"/>
          <p14:tracePt t="56858" x="5410200" y="6502400"/>
          <p14:tracePt t="56918" x="5384800" y="6489700"/>
          <p14:tracePt t="56962" x="5359400" y="6477000"/>
          <p14:tracePt t="57006" x="5340350" y="6464300"/>
          <p14:tracePt t="57090" x="5327650" y="6438900"/>
          <p14:tracePt t="57110" x="5327650" y="6413500"/>
          <p14:tracePt t="57126" x="5327650" y="6388100"/>
          <p14:tracePt t="57142" x="5327650" y="6375400"/>
          <p14:tracePt t="57150" x="5327650" y="6356350"/>
          <p14:tracePt t="57158" x="5314950" y="6330950"/>
          <p14:tracePt t="57174" x="5302250" y="6311900"/>
          <p14:tracePt t="57191" x="5283200" y="6292850"/>
          <p14:tracePt t="57208" x="5264150" y="6280150"/>
          <p14:tracePt t="57224" x="5257800" y="6273800"/>
          <p14:tracePt t="57240" x="5257800" y="6267450"/>
          <p14:tracePt t="57257" x="5264150" y="6267450"/>
          <p14:tracePt t="57275" x="5270500" y="6261100"/>
          <p14:tracePt t="57275" x="5270500" y="6254750"/>
          <p14:tracePt t="57292" x="5276850" y="6248400"/>
          <p14:tracePt t="57308" x="5276850" y="6235700"/>
          <p14:tracePt t="57324" x="5276850" y="6229350"/>
          <p14:tracePt t="57324" x="5276850" y="6223000"/>
          <p14:tracePt t="57342" x="5276850" y="6216650"/>
          <p14:tracePt t="57342" x="5283200" y="6203950"/>
          <p14:tracePt t="57359" x="5283200" y="6191250"/>
          <p14:tracePt t="57359" x="5283200" y="6184900"/>
          <p14:tracePt t="57376" x="5283200" y="6178550"/>
          <p14:tracePt t="57376" x="5283200" y="6165850"/>
          <p14:tracePt t="57393" x="5283200" y="6159500"/>
          <p14:tracePt t="57393" x="5283200" y="6146800"/>
          <p14:tracePt t="57393" x="5283200" y="6134100"/>
          <p14:tracePt t="57411" x="5283200" y="6121400"/>
          <p14:tracePt t="57411" x="5283200" y="6108700"/>
          <p14:tracePt t="57426" x="5283200" y="6089650"/>
          <p14:tracePt t="57426" x="5276850" y="6070600"/>
          <p14:tracePt t="57443" x="5270500" y="6045200"/>
          <p14:tracePt t="57443" x="5264150" y="6026150"/>
          <p14:tracePt t="57459" x="5257800" y="6007100"/>
          <p14:tracePt t="57459" x="5245100" y="5988050"/>
          <p14:tracePt t="57476" x="5232400" y="5969000"/>
          <p14:tracePt t="57476" x="5219700" y="5949950"/>
          <p14:tracePt t="57476" x="5213350" y="5930900"/>
          <p14:tracePt t="57495" x="5200650" y="5918200"/>
          <p14:tracePt t="57508" x="5187950" y="5905500"/>
          <p14:tracePt t="57508" x="5168900" y="5880100"/>
          <p14:tracePt t="57526" x="5162550" y="5867400"/>
          <p14:tracePt t="57526" x="5156200" y="5861050"/>
          <p14:tracePt t="57543" x="5149850" y="5854700"/>
          <p14:tracePt t="57558" x="5143500" y="5848350"/>
          <p14:tracePt t="57575" x="5149850" y="5848350"/>
          <p14:tracePt t="57575" x="5162550" y="5848350"/>
          <p14:tracePt t="57595" x="5168900" y="5854700"/>
          <p14:tracePt t="57595" x="5181600" y="5861050"/>
          <p14:tracePt t="57610" x="5194300" y="5867400"/>
          <p14:tracePt t="57610" x="5207000" y="5886450"/>
          <p14:tracePt t="57627" x="5226050" y="5899150"/>
          <p14:tracePt t="57627" x="5264150" y="5937250"/>
          <p14:tracePt t="57643" x="5283200" y="5956300"/>
          <p14:tracePt t="57643" x="5302250" y="5981700"/>
          <p14:tracePt t="57660" x="5321300" y="6000750"/>
          <p14:tracePt t="57660" x="5334000" y="6019800"/>
          <p14:tracePt t="57677" x="5346700" y="6038850"/>
          <p14:tracePt t="57677" x="5359400" y="6057900"/>
          <p14:tracePt t="57694" x="5365750" y="6083300"/>
          <p14:tracePt t="57694" x="5378450" y="6121400"/>
          <p14:tracePt t="57711" x="5384800" y="6140450"/>
          <p14:tracePt t="57711" x="5391150" y="6159500"/>
          <p14:tracePt t="57727" x="5391150" y="6172200"/>
          <p14:tracePt t="57727" x="5391150" y="6191250"/>
          <p14:tracePt t="57744" x="5391150" y="6203950"/>
          <p14:tracePt t="57744" x="5391150" y="6216650"/>
          <p14:tracePt t="57760" x="5391150" y="6223000"/>
          <p14:tracePt t="57760" x="5384800" y="6235700"/>
          <p14:tracePt t="57760" x="5384800" y="6242050"/>
          <p14:tracePt t="57779" x="5384800" y="6248400"/>
          <p14:tracePt t="57792" x="5384800" y="6254750"/>
          <p14:tracePt t="57792" x="5384800" y="6267450"/>
          <p14:tracePt t="57811" x="5384800" y="6273800"/>
          <p14:tracePt t="57826" x="5384800" y="6280150"/>
          <p14:tracePt t="57842" x="5391150" y="6286500"/>
          <p14:tracePt t="57863" x="5397500" y="6292850"/>
          <p14:tracePt t="57890" x="5403850" y="6292850"/>
          <p14:tracePt t="57930" x="5410200" y="6292850"/>
          <p14:tracePt t="57942" x="5416550" y="6292850"/>
          <p14:tracePt t="57958" x="5422900" y="6292850"/>
          <p14:tracePt t="57974" x="5429250" y="6292850"/>
          <p14:tracePt t="57990" x="5435600" y="6292850"/>
          <p14:tracePt t="58002" x="5441950" y="6292850"/>
          <p14:tracePt t="58018" x="5448300" y="6292850"/>
          <p14:tracePt t="58050" x="5454650" y="6299200"/>
          <p14:tracePt t="58062" x="5461000" y="6299200"/>
          <p14:tracePt t="58086" x="5461000" y="6311900"/>
          <p14:tracePt t="58109" x="5461000" y="6318250"/>
          <p14:tracePt t="58154" x="5461000" y="6324600"/>
          <p14:tracePt t="58183" x="5448300" y="6324600"/>
          <p14:tracePt t="58238" x="5429250" y="6324600"/>
          <p14:tracePt t="58258" x="5422900" y="6324600"/>
          <p14:tracePt t="58266" x="5410200" y="6318250"/>
          <p14:tracePt t="58277" x="5403850" y="6311900"/>
          <p14:tracePt t="58277" x="5391150" y="6311900"/>
          <p14:tracePt t="58296" x="5384800" y="6305550"/>
          <p14:tracePt t="58296" x="5359400" y="6292850"/>
          <p14:tracePt t="58312" x="5353050" y="6286500"/>
          <p14:tracePt t="58312" x="5340350" y="6280150"/>
          <p14:tracePt t="58328" x="5334000" y="6273800"/>
          <p14:tracePt t="58328" x="5321300" y="6267450"/>
          <p14:tracePt t="58346" x="5314950" y="6261100"/>
          <p14:tracePt t="58346" x="5295900" y="6254750"/>
          <p14:tracePt t="58362" x="5289550" y="6254750"/>
          <p14:tracePt t="58362" x="5283200" y="6248400"/>
          <p14:tracePt t="58379" x="5283200" y="6242050"/>
          <p14:tracePt t="58395" x="5270500" y="6235700"/>
          <p14:tracePt t="58411" x="5264150" y="6235700"/>
          <p14:tracePt t="58428" x="5257800" y="6229350"/>
          <p14:tracePt t="58445" x="5257800" y="6223000"/>
          <p14:tracePt t="58482" x="5264150" y="6223000"/>
          <p14:tracePt t="58498" x="5270500" y="6229350"/>
          <p14:tracePt t="58506" x="5276850" y="6235700"/>
          <p14:tracePt t="58515" x="5283200" y="6242050"/>
          <p14:tracePt t="58528" x="5295900" y="6248400"/>
          <p14:tracePt t="58528" x="5302250" y="6261100"/>
          <p14:tracePt t="58547" x="5327650" y="6286500"/>
          <p14:tracePt t="58562" x="5353050" y="6311900"/>
          <p14:tracePt t="58578" x="5378450" y="6337300"/>
          <p14:tracePt t="58595" x="5391150" y="6343650"/>
          <p14:tracePt t="58634" x="5391150" y="6330950"/>
          <p14:tracePt t="58651" x="5384800" y="6324600"/>
          <p14:tracePt t="58658" x="5384800" y="6318250"/>
          <p14:tracePt t="58662" x="5378450" y="6305550"/>
          <p14:tracePt t="58662" x="5372100" y="6299200"/>
          <p14:tracePt t="58680" x="5365750" y="6286500"/>
          <p14:tracePt t="58680" x="5359400" y="6280150"/>
          <p14:tracePt t="58696" x="5359400" y="6267450"/>
          <p14:tracePt t="58696" x="5353050" y="6254750"/>
          <p14:tracePt t="58714" x="5340350" y="6235700"/>
          <p14:tracePt t="58714" x="5334000" y="6203950"/>
          <p14:tracePt t="58731" x="5327650" y="6184900"/>
          <p14:tracePt t="58731" x="5327650" y="6159500"/>
          <p14:tracePt t="58747" x="5327650" y="6140450"/>
          <p14:tracePt t="58747" x="5334000" y="6121400"/>
          <p14:tracePt t="58764" x="5334000" y="6096000"/>
          <p14:tracePt t="58764" x="5340350" y="6076950"/>
          <p14:tracePt t="58780" x="5353050" y="6064250"/>
          <p14:tracePt t="58780" x="5365750" y="6045200"/>
          <p14:tracePt t="58780" x="5378450" y="6032500"/>
          <p14:tracePt t="58799" x="5391150" y="6026150"/>
          <p14:tracePt t="58812" x="5410200" y="6013450"/>
          <p14:tracePt t="58812" x="5454650" y="6007100"/>
          <p14:tracePt t="58831" x="5473700" y="6013450"/>
          <p14:tracePt t="58831" x="5505450" y="6013450"/>
          <p14:tracePt t="58847" x="5530850" y="6019800"/>
          <p14:tracePt t="58847" x="5562600" y="6032500"/>
          <p14:tracePt t="58864" x="5594350" y="6038850"/>
          <p14:tracePt t="58864" x="5626100" y="6051550"/>
          <p14:tracePt t="58864" x="5651500" y="6057900"/>
          <p14:tracePt t="58883" x="5683250" y="6064250"/>
          <p14:tracePt t="58896" x="5708650" y="6070600"/>
          <p14:tracePt t="58896" x="5759450" y="6070600"/>
          <p14:tracePt t="58914" x="5772150" y="6064250"/>
          <p14:tracePt t="58914" x="5791200" y="6064250"/>
          <p14:tracePt t="58932" x="5803900" y="6064250"/>
          <p14:tracePt t="58932" x="5816600" y="6057900"/>
          <p14:tracePt t="58948" x="5829300" y="6057900"/>
          <p14:tracePt t="58948" x="5835650" y="6051550"/>
          <p14:tracePt t="58948" x="5842000" y="6051550"/>
          <p14:tracePt t="58967" x="5848350" y="6051550"/>
          <p14:tracePt t="58980" x="5854700" y="6045200"/>
          <p14:tracePt t="58996" x="5854700" y="6051550"/>
          <p14:tracePt t="59021" x="5848350" y="6057900"/>
          <p14:tracePt t="59038" x="5842000" y="6064250"/>
          <p14:tracePt t="59054" x="5835650" y="6064250"/>
          <p14:tracePt t="59063" x="5829300" y="6070600"/>
          <p14:tracePt t="59063" x="5816600" y="6070600"/>
          <p14:tracePt t="59084" x="5810250" y="6076950"/>
          <p14:tracePt t="59084" x="5797550" y="6076950"/>
          <p14:tracePt t="59099" x="5791200" y="6083300"/>
          <p14:tracePt t="59099" x="5784850" y="6083300"/>
          <p14:tracePt t="59115" x="5778500" y="6089650"/>
          <p14:tracePt t="59115" x="5772150" y="6089650"/>
          <p14:tracePt t="59132" x="5765800" y="6096000"/>
          <p14:tracePt t="59132" x="5759450" y="6096000"/>
          <p14:tracePt t="59148" x="5753100" y="6102350"/>
          <p14:tracePt t="59148" x="5740400" y="6102350"/>
          <p14:tracePt t="59148" x="5734050" y="6108700"/>
          <p14:tracePt t="59167" x="5727700" y="6108700"/>
          <p14:tracePt t="59180" x="5715000" y="6108700"/>
          <p14:tracePt t="59180" x="5695950" y="6115050"/>
          <p14:tracePt t="59199" x="5683250" y="6121400"/>
          <p14:tracePt t="59199" x="5670550" y="6121400"/>
          <p14:tracePt t="59215" x="5664200" y="6127750"/>
          <p14:tracePt t="59215" x="5657850" y="6134100"/>
          <p14:tracePt t="59215" x="5645150" y="6146800"/>
          <p14:tracePt t="59235" x="5638800" y="6159500"/>
          <p14:tracePt t="59247" x="5632450" y="6172200"/>
          <p14:tracePt t="59247" x="5626100" y="6216650"/>
          <p14:tracePt t="59265" x="5619750" y="6242050"/>
          <p14:tracePt t="59265" x="5619750" y="6273800"/>
          <p14:tracePt t="59283" x="5626100" y="6299200"/>
          <p14:tracePt t="59283" x="5626100" y="6330950"/>
          <p14:tracePt t="59299" x="5626100" y="6356350"/>
          <p14:tracePt t="59299" x="5632450" y="6381750"/>
          <p14:tracePt t="59315" x="5638800" y="6407150"/>
          <p14:tracePt t="59315" x="5651500" y="6432550"/>
          <p14:tracePt t="59333" x="5670550" y="6419850"/>
          <p14:tracePt t="59362" x="5683250" y="6394450"/>
          <p14:tracePt t="59378" x="5689600" y="6375400"/>
          <p14:tracePt t="59383" x="5695950" y="6356350"/>
          <p14:tracePt t="59383" x="5695950" y="6343650"/>
          <p14:tracePt t="59399" x="5702300" y="6324600"/>
          <p14:tracePt t="59399" x="5702300" y="6311900"/>
          <p14:tracePt t="59416" x="5708650" y="6292850"/>
          <p14:tracePt t="59416" x="5708650" y="6286500"/>
          <p14:tracePt t="59433" x="5708650" y="6273800"/>
          <p14:tracePt t="59433" x="5708650" y="6261100"/>
          <p14:tracePt t="59433" x="5708650" y="6254750"/>
          <p14:tracePt t="59451" x="5708650" y="6242050"/>
          <p14:tracePt t="59451" x="5708650" y="6235700"/>
          <p14:tracePt t="59467" x="5708650" y="6223000"/>
          <p14:tracePt t="59467" x="5715000" y="6210300"/>
          <p14:tracePt t="59483" x="5721350" y="6203950"/>
          <p14:tracePt t="59483" x="5721350" y="6191250"/>
          <p14:tracePt t="59500" x="5727700" y="6178550"/>
          <p14:tracePt t="59500" x="5740400" y="6165850"/>
          <p14:tracePt t="59516" x="5746750" y="6159500"/>
          <p14:tracePt t="59516" x="5759450" y="6153150"/>
          <p14:tracePt t="59516" x="5778500" y="6146800"/>
          <p14:tracePt t="59535" x="5791200" y="6140450"/>
          <p14:tracePt t="59548" x="5810250" y="6134100"/>
          <p14:tracePt t="59548" x="5861050" y="6127750"/>
          <p14:tracePt t="59566" x="5892800" y="6121400"/>
          <p14:tracePt t="59566" x="5924550" y="6121400"/>
          <p14:tracePt t="59566" x="5962650" y="6115050"/>
          <p14:tracePt t="59587" x="6000750" y="6108700"/>
          <p14:tracePt t="59598" x="6045200" y="6108700"/>
          <p14:tracePt t="59598" x="6083300" y="6102350"/>
          <p14:tracePt t="59598" x="6121400" y="6096000"/>
          <p14:tracePt t="59619" x="6165850" y="6096000"/>
          <p14:tracePt t="59619" x="6203950" y="6089650"/>
          <p14:tracePt t="59633" x="6242050" y="6083300"/>
          <p14:tracePt t="59633" x="6273800" y="6083300"/>
          <p14:tracePt t="59650" x="6305550" y="6076950"/>
          <p14:tracePt t="59650" x="6337300" y="6070600"/>
          <p14:tracePt t="59667" x="6369050" y="6070600"/>
          <p14:tracePt t="59667" x="6426200" y="6057900"/>
          <p14:tracePt t="59683" x="6451600" y="6057900"/>
          <p14:tracePt t="59683" x="6477000" y="6057900"/>
          <p14:tracePt t="59700" x="6508750" y="6057900"/>
          <p14:tracePt t="59700" x="6534150" y="6057900"/>
          <p14:tracePt t="59716" x="6553200" y="6057900"/>
          <p14:tracePt t="59716" x="6572250" y="6064250"/>
          <p14:tracePt t="59733" x="6591300" y="6070600"/>
          <p14:tracePt t="59733" x="6616700" y="6076950"/>
          <p14:tracePt t="59750" x="6629400" y="6083300"/>
          <p14:tracePt t="59750" x="6635750" y="6083300"/>
          <p14:tracePt t="59767" x="6642100" y="6083300"/>
          <p14:tracePt t="59767" x="6648450" y="6083300"/>
          <p14:tracePt t="59784" x="6654800" y="6083300"/>
          <p14:tracePt t="59799" x="6661150" y="6083300"/>
          <p14:tracePt t="59816" x="6667500" y="6083300"/>
          <p14:tracePt t="59816" x="6673850" y="6083300"/>
          <p14:tracePt t="59834" x="6680200" y="6083300"/>
          <p14:tracePt t="59850" x="6680200" y="6089650"/>
          <p14:tracePt t="59886" x="6673850" y="6089650"/>
          <p14:tracePt t="59910" x="6667500" y="6089650"/>
          <p14:tracePt t="59922" x="6661150" y="6096000"/>
          <p14:tracePt t="59938" x="6654800" y="6096000"/>
          <p14:tracePt t="59955" x="6648450" y="6102350"/>
          <p14:tracePt t="59978" x="6648450" y="6108700"/>
          <p14:tracePt t="60022" x="6654800" y="6108700"/>
          <p14:tracePt t="60038" x="6661150" y="6108700"/>
          <p14:tracePt t="60050" x="6667500" y="6108700"/>
          <p14:tracePt t="60058" x="6673850" y="6108700"/>
          <p14:tracePt t="60066" x="6680200" y="6108700"/>
          <p14:tracePt t="60066" x="6686550" y="6108700"/>
          <p14:tracePt t="60085" x="6692900" y="6108700"/>
          <p14:tracePt t="60085" x="6692900" y="6115050"/>
          <p14:tracePt t="60102" x="6699250" y="6115050"/>
          <p14:tracePt t="60117" x="6699250" y="6121400"/>
          <p14:tracePt t="60178" x="6692900" y="6121400"/>
          <p14:tracePt t="60218" x="6686550" y="6115050"/>
          <p14:tracePt t="60278" x="6686550" y="6121400"/>
          <p14:tracePt t="60358" x="6692900" y="6115050"/>
          <p14:tracePt t="60402" x="6699250" y="6115050"/>
          <p14:tracePt t="60433" x="6699250" y="6121400"/>
          <p14:tracePt t="60478" x="6699250" y="6127750"/>
          <p14:tracePt t="60770" x="6699250" y="6134100"/>
          <p14:tracePt t="60846" x="6705600" y="6127750"/>
          <p14:tracePt t="60906" x="6711950" y="6127750"/>
          <p14:tracePt t="60930" x="6718300" y="6121400"/>
          <p14:tracePt t="60950" x="6724650" y="6121400"/>
          <p14:tracePt t="61009" x="6731000" y="6121400"/>
          <p14:tracePt t="61050" x="6737350" y="6115050"/>
          <p14:tracePt t="61070" x="6743700" y="6115050"/>
          <p14:tracePt t="61085" x="6750050" y="6115050"/>
          <p14:tracePt t="61102" x="6756400" y="6108700"/>
          <p14:tracePt t="61118" x="6762750" y="6108700"/>
          <p14:tracePt t="61130" x="6769100" y="6102350"/>
          <p14:tracePt t="61146" x="6775450" y="6102350"/>
          <p14:tracePt t="61155" x="6781800" y="6102350"/>
          <p14:tracePt t="61170" x="6788150" y="6102350"/>
          <p14:tracePt t="61170" x="6794500" y="6102350"/>
          <p14:tracePt t="61188" x="6807200" y="6102350"/>
          <p14:tracePt t="61207" x="6813550" y="6102350"/>
          <p14:tracePt t="61223" x="6819900" y="6096000"/>
          <p14:tracePt t="61238" x="6826250" y="6096000"/>
          <p14:tracePt t="61254" x="6832600" y="6096000"/>
          <p14:tracePt t="61270" x="6845300" y="6089650"/>
          <p14:tracePt t="61287" x="6851650" y="6089650"/>
          <p14:tracePt t="61304" x="6858000" y="6083300"/>
          <p14:tracePt t="61321" x="6864350" y="6083300"/>
          <p14:tracePt t="61342" x="6870700" y="6076950"/>
          <p14:tracePt t="61358" x="6877050" y="6076950"/>
          <p14:tracePt t="61371" x="6883400" y="6083300"/>
          <p14:tracePt t="61410" x="6889750" y="6083300"/>
          <p14:tracePt t="61430" x="6896100" y="6076950"/>
          <p14:tracePt t="61454" x="6902450" y="6076950"/>
          <p14:tracePt t="61478" x="6908800" y="6083300"/>
          <p14:tracePt t="61539" x="6915150" y="6076950"/>
          <p14:tracePt t="61566" x="6921500" y="6070600"/>
          <p14:tracePt t="61598" x="6927850" y="6070600"/>
          <p14:tracePt t="61618" x="6927850" y="6064250"/>
          <p14:tracePt t="61650" x="6934200" y="6064250"/>
          <p14:tracePt t="61678" x="6940550" y="6057900"/>
          <p14:tracePt t="61702" x="6946900" y="6057900"/>
          <p14:tracePt t="61722" x="6953250" y="6051550"/>
          <p14:tracePt t="61754" x="6959600" y="6051550"/>
          <p14:tracePt t="61770" x="6959600" y="6045200"/>
          <p14:tracePt t="61783" x="6965950" y="6038850"/>
          <p14:tracePt t="61798" x="6972300" y="6038850"/>
          <p14:tracePt t="61814" x="6978650" y="6038850"/>
          <p14:tracePt t="61830" x="6985000" y="6032500"/>
          <p14:tracePt t="61866" x="6991350" y="6032500"/>
          <p14:tracePt t="61898" x="6991350" y="6038850"/>
          <p14:tracePt t="61926" x="6985000" y="6045200"/>
          <p14:tracePt t="61950" x="6978650" y="6045200"/>
          <p14:tracePt t="61970" x="6978650" y="6038850"/>
          <p14:tracePt t="62018" x="6978650" y="6032500"/>
          <p14:tracePt t="62038" x="6985000" y="6026150"/>
          <p14:tracePt t="62062" x="6991350" y="6019800"/>
          <p14:tracePt t="62083" x="6997700" y="6013450"/>
          <p14:tracePt t="62105" x="6997700" y="6007100"/>
          <p14:tracePt t="62130" x="6991350" y="6000750"/>
          <p14:tracePt t="62190" x="6985000" y="5994400"/>
          <p14:tracePt t="62210" x="6985000" y="5988050"/>
          <p14:tracePt t="62226" x="6985000" y="5981700"/>
          <p14:tracePt t="62250" x="6978650" y="5975350"/>
          <p14:tracePt t="62270" x="6978650" y="5969000"/>
          <p14:tracePt t="62310" x="6972300" y="5969000"/>
          <p14:tracePt t="62354" x="6972300" y="5962650"/>
          <p14:tracePt t="62390" x="6965950" y="5956300"/>
          <p14:tracePt t="62414" x="6959600" y="5949950"/>
          <p14:tracePt t="62438" x="6959600" y="5943600"/>
          <p14:tracePt t="62490" x="6959600" y="5937250"/>
          <p14:tracePt t="62509" x="6959600" y="5930900"/>
          <p14:tracePt t="62534" x="6959600" y="5924550"/>
          <p14:tracePt t="62562" x="6959600" y="5918200"/>
          <p14:tracePt t="62594" x="6959600" y="5911850"/>
          <p14:tracePt t="62610" x="6959600" y="5905500"/>
          <p14:tracePt t="62622" x="6959600" y="5899150"/>
          <p14:tracePt t="62638" x="6959600" y="5892800"/>
          <p14:tracePt t="62654" x="6959600" y="5886450"/>
          <p14:tracePt t="62670" x="6953250" y="5880100"/>
          <p14:tracePt t="62682" x="6953250" y="5873750"/>
          <p14:tracePt t="62698" x="6946900" y="5873750"/>
          <p14:tracePt t="62714" x="6946900" y="5867400"/>
          <p14:tracePt t="62730" x="6940550" y="5861050"/>
          <p14:tracePt t="62742" x="6940550" y="5854700"/>
          <p14:tracePt t="62759" x="6940550" y="5848350"/>
          <p14:tracePt t="62775" x="6946900" y="5842000"/>
          <p14:tracePt t="62810" x="6953250" y="5835650"/>
          <p14:tracePt t="62850" x="6953250" y="5829300"/>
          <p14:tracePt t="62862" x="6959600" y="5822950"/>
          <p14:tracePt t="62894" x="6965950" y="5816600"/>
          <p14:tracePt t="62918" x="6965950" y="5810250"/>
          <p14:tracePt t="62930" x="6972300" y="5803900"/>
          <p14:tracePt t="62946" x="6972300" y="5797550"/>
          <p14:tracePt t="62962" x="6972300" y="5791200"/>
          <p14:tracePt t="62978" x="6972300" y="5784850"/>
          <p14:tracePt t="62990" x="6972300" y="5778500"/>
          <p14:tracePt t="63006" x="6978650" y="5778500"/>
          <p14:tracePt t="63021" x="6978650" y="5772150"/>
          <p14:tracePt t="63038" x="6978650" y="5765800"/>
          <p14:tracePt t="63058" x="6978650" y="5759450"/>
          <p14:tracePt t="63074" x="6985000" y="5753100"/>
          <p14:tracePt t="63090" x="6985000" y="5746750"/>
          <p14:tracePt t="63102" x="6985000" y="5740400"/>
          <p14:tracePt t="63118" x="6985000" y="5734050"/>
          <p14:tracePt t="63134" x="6978650" y="5734050"/>
          <p14:tracePt t="63162" x="6972300" y="5734050"/>
          <p14:tracePt t="63178" x="6959600" y="5734050"/>
          <p14:tracePt t="63209" x="6953250" y="5734050"/>
          <p14:tracePt t="63222" x="6953250" y="5727700"/>
          <p14:tracePt t="63238" x="6946900" y="5727700"/>
          <p14:tracePt t="63262" x="6940550" y="5721350"/>
          <p14:tracePt t="63282" x="6940550" y="5715000"/>
          <p14:tracePt t="63306" x="6940550" y="5708650"/>
          <p14:tracePt t="63322" x="6940550" y="5702300"/>
          <p14:tracePt t="63342" x="6940550" y="5695950"/>
          <p14:tracePt t="63390" x="6940550" y="5689600"/>
          <p14:tracePt t="63410" x="6940550" y="5683250"/>
          <p14:tracePt t="63433" x="6940550" y="5676900"/>
          <p14:tracePt t="63457" x="6940550" y="5670550"/>
          <p14:tracePt t="63485" x="6946900" y="5670550"/>
          <p14:tracePt t="63530" x="6953250" y="5664200"/>
          <p14:tracePt t="63562" x="6953250" y="5670550"/>
          <p14:tracePt t="63622" x="6953250" y="5664200"/>
          <p14:tracePt t="63682" x="6959600" y="5664200"/>
          <p14:tracePt t="63726" x="6959600" y="5657850"/>
          <p14:tracePt t="63762" x="6959600" y="5651500"/>
          <p14:tracePt t="63786" x="6959600" y="5645150"/>
          <p14:tracePt t="63810" x="6959600" y="5638800"/>
          <p14:tracePt t="63822" x="6959600" y="5632450"/>
          <p14:tracePt t="63854" x="6959600" y="5626100"/>
          <p14:tracePt t="63922" x="6953250" y="5626100"/>
          <p14:tracePt t="63958" x="6953250" y="5619750"/>
          <p14:tracePt t="63990" x="6959600" y="5613400"/>
          <p14:tracePt t="64034" x="6959600" y="5607050"/>
          <p14:tracePt t="64138" x="6953250" y="5600700"/>
          <p14:tracePt t="64198" x="6953250" y="5594350"/>
          <p14:tracePt t="64266" x="6946900" y="5588000"/>
          <p14:tracePt t="64318" x="6940550" y="5588000"/>
          <p14:tracePt t="64358" x="6934200" y="5581650"/>
          <p14:tracePt t="64386" x="6934200" y="5575300"/>
          <p14:tracePt t="64418" x="6927850" y="5568950"/>
          <p14:tracePt t="64462" x="6927850" y="5562600"/>
          <p14:tracePt t="64482" x="6927850" y="5556250"/>
          <p14:tracePt t="64513" x="6927850" y="5549900"/>
          <p14:tracePt t="64542" x="6927850" y="5543550"/>
          <p14:tracePt t="64566" x="6927850" y="5537200"/>
          <p14:tracePt t="64590" x="6927850" y="5530850"/>
          <p14:tracePt t="64610" x="6927850" y="5524500"/>
          <p14:tracePt t="64662" x="6921500" y="5518150"/>
          <p14:tracePt t="64686" x="6915150" y="5511800"/>
          <p14:tracePt t="64718" x="6908800" y="5505450"/>
          <p14:tracePt t="64822" x="6908800" y="5499100"/>
          <p14:tracePt t="64910" x="6908800" y="5492750"/>
          <p14:tracePt t="64994" x="6908800" y="5486400"/>
          <p14:tracePt t="65070" x="6915150" y="5486400"/>
          <p14:tracePt t="65122" x="6915150" y="5492750"/>
          <p14:tracePt t="65202" x="6921500" y="5486400"/>
          <p14:tracePt t="65398" x="6927850" y="5486400"/>
          <p14:tracePt t="65449" x="6927850" y="5480050"/>
          <p14:tracePt t="65706" x="6927850" y="5473700"/>
          <p14:tracePt t="65750" x="6921500" y="5473700"/>
          <p14:tracePt t="65826" x="6915150" y="5467350"/>
          <p14:tracePt t="65850" x="6908800" y="5461000"/>
          <p14:tracePt t="65862" x="6902450" y="5448300"/>
          <p14:tracePt t="65894" x="6889750" y="5448300"/>
          <p14:tracePt t="65910" x="6883400" y="5441950"/>
          <p14:tracePt t="65918" x="6877050" y="5441950"/>
          <p14:tracePt t="65923" x="6870700" y="5435600"/>
          <p14:tracePt t="65935" x="6858000" y="5429250"/>
          <p14:tracePt t="65935" x="6826250" y="5422900"/>
          <p14:tracePt t="65955" x="6807200" y="5410200"/>
          <p14:tracePt t="65955" x="6788150" y="5403850"/>
          <p14:tracePt t="65970" x="6769100" y="5397500"/>
          <p14:tracePt t="65970" x="6743700" y="5391150"/>
          <p14:tracePt t="65987" x="6718300" y="5378450"/>
          <p14:tracePt t="65987" x="6692900" y="5372100"/>
          <p14:tracePt t="66003" x="6667500" y="5359400"/>
          <p14:tracePt t="66003" x="6642100" y="5346700"/>
          <p14:tracePt t="66003" x="6610350" y="5334000"/>
          <p14:tracePt t="66023" x="6578600" y="5327650"/>
          <p14:tracePt t="66036" x="6546850" y="5314950"/>
          <p14:tracePt t="66036" x="6477000" y="5289550"/>
          <p14:tracePt t="66054" x="6432550" y="5276850"/>
          <p14:tracePt t="66054" x="6388100" y="5257800"/>
          <p14:tracePt t="66071" x="6343650" y="5245100"/>
          <p14:tracePt t="66071" x="6292850" y="5226050"/>
          <p14:tracePt t="66088" x="6242050" y="5200650"/>
          <p14:tracePt t="66088" x="6127750" y="5156200"/>
          <p14:tracePt t="66104" x="6064250" y="5130800"/>
          <p14:tracePt t="66104" x="5994400" y="5111750"/>
          <p14:tracePt t="66121" x="5924550" y="5086350"/>
          <p14:tracePt t="66121" x="5854700" y="5067300"/>
          <p14:tracePt t="66138" x="5778500" y="5048250"/>
          <p14:tracePt t="66138" x="5702300" y="5035550"/>
          <p14:tracePt t="66154" x="5619750" y="5022850"/>
          <p14:tracePt t="66154" x="5454650" y="5003800"/>
          <p14:tracePt t="66171" x="5378450" y="4997450"/>
          <p14:tracePt t="66171" x="5295900" y="4984750"/>
          <p14:tracePt t="66188" x="5213350" y="4978400"/>
          <p14:tracePt t="66188" x="5130800" y="4978400"/>
          <p14:tracePt t="66204" x="5054600" y="4972050"/>
          <p14:tracePt t="66204" x="4972050" y="4965700"/>
          <p14:tracePt t="66204" x="4902200" y="4959350"/>
          <p14:tracePt t="66223" x="4826000" y="4953000"/>
          <p14:tracePt t="66223" x="4762500" y="4953000"/>
          <p14:tracePt t="66238" x="4699000" y="4953000"/>
          <p14:tracePt t="66238" x="4641850" y="4959350"/>
          <p14:tracePt t="66255" x="4591050" y="4965700"/>
          <p14:tracePt t="66255" x="4540250" y="4972050"/>
          <p14:tracePt t="66271" x="4489450" y="4984750"/>
          <p14:tracePt t="66271" x="4445000" y="4991100"/>
          <p14:tracePt t="66288" x="4394200" y="5003800"/>
          <p14:tracePt t="66288" x="4349750" y="5016500"/>
          <p14:tracePt t="66288" x="4298950" y="5022850"/>
          <p14:tracePt t="66307" x="4248150" y="5029200"/>
          <p14:tracePt t="66320" x="4197350" y="5035550"/>
          <p14:tracePt t="66320" x="4089400" y="5041900"/>
          <p14:tracePt t="66339" x="4038600" y="5048250"/>
          <p14:tracePt t="66339" x="3987800" y="5048250"/>
          <p14:tracePt t="66355" x="3930650" y="5048250"/>
          <p14:tracePt t="66355" x="3879850" y="5054600"/>
          <p14:tracePt t="66372" x="3835400" y="5048250"/>
          <p14:tracePt t="66372" x="3790950" y="5048250"/>
          <p14:tracePt t="66388" x="3746500" y="5048250"/>
          <p14:tracePt t="66388" x="3676650" y="5035550"/>
          <p14:tracePt t="66405" x="3644900" y="5029200"/>
          <p14:tracePt t="66405" x="3619500" y="5022850"/>
          <p14:tracePt t="66422" x="3600450" y="5016500"/>
          <p14:tracePt t="66422" x="3581400" y="5010150"/>
          <p14:tracePt t="66439" x="3568700" y="5003800"/>
          <p14:tracePt t="66439" x="3556000" y="4997450"/>
          <p14:tracePt t="66455" x="3549650" y="4984750"/>
          <p14:tracePt t="66455" x="3556000" y="4965700"/>
          <p14:tracePt t="66472" x="3562350" y="4953000"/>
          <p14:tracePt t="66472" x="3575050" y="4940300"/>
          <p14:tracePt t="66489" x="3587750" y="4933950"/>
          <p14:tracePt t="66489" x="3600450" y="4921250"/>
          <p14:tracePt t="66506" x="3606800" y="4908550"/>
          <p14:tracePt t="66506" x="3625850" y="4889500"/>
          <p14:tracePt t="66523" x="3632200" y="4883150"/>
          <p14:tracePt t="66538" x="3638550" y="4876800"/>
          <p14:tracePt t="66554" x="3632200" y="4883150"/>
          <p14:tracePt t="66571" x="3625850" y="4889500"/>
          <p14:tracePt t="66571" x="3613150" y="4902200"/>
          <p14:tracePt t="66571" x="3606800" y="4914900"/>
          <p14:tracePt t="66592" x="3594100" y="4933950"/>
          <p14:tracePt t="66592" x="3581400" y="4953000"/>
          <p14:tracePt t="66606" x="3568700" y="4978400"/>
          <p14:tracePt t="66606" x="3556000" y="5010150"/>
          <p14:tracePt t="66623" x="3543300" y="5041900"/>
          <p14:tracePt t="66623" x="3530600" y="5080000"/>
          <p14:tracePt t="66639" x="3517900" y="5124450"/>
          <p14:tracePt t="66639" x="3505200" y="5168900"/>
          <p14:tracePt t="66656" x="3492500" y="5213350"/>
          <p14:tracePt t="66656" x="3479800" y="5257800"/>
          <p14:tracePt t="66656" x="3460750" y="5308600"/>
          <p14:tracePt t="66675" x="3448050" y="5353050"/>
          <p14:tracePt t="66688" x="3429000" y="5397500"/>
          <p14:tracePt t="66688" x="3390900" y="5486400"/>
          <p14:tracePt t="66706" x="3371850" y="5530850"/>
          <p14:tracePt t="66706" x="3340100" y="5568950"/>
          <p14:tracePt t="66723" x="3308350" y="5607050"/>
          <p14:tracePt t="66723" x="3276600" y="5645150"/>
          <p14:tracePt t="66740" x="3238500" y="5683250"/>
          <p14:tracePt t="66740" x="3194050" y="5715000"/>
          <p14:tracePt t="66740" x="3143250" y="5746750"/>
          <p14:tracePt t="66759" x="3092450" y="5778500"/>
          <p14:tracePt t="66759" x="3035300" y="5810250"/>
          <p14:tracePt t="66773" x="2978150" y="5842000"/>
          <p14:tracePt t="66773" x="2927350" y="5867400"/>
          <p14:tracePt t="66789" x="2870200" y="5892800"/>
          <p14:tracePt t="66789" x="2813050" y="5918200"/>
          <p14:tracePt t="66806" x="2762250" y="5930900"/>
          <p14:tracePt t="66806" x="2667000" y="5949950"/>
          <p14:tracePt t="66823" x="2622550" y="5949950"/>
          <p14:tracePt t="66823" x="2578100" y="5943600"/>
          <p14:tracePt t="66840" x="2546350" y="5930900"/>
          <p14:tracePt t="66840" x="2514600" y="5911850"/>
          <p14:tracePt t="66857" x="2482850" y="5886450"/>
          <p14:tracePt t="66857" x="2463800" y="5848350"/>
          <p14:tracePt t="66873" x="2444750" y="5810250"/>
          <p14:tracePt t="66873" x="2425700" y="5702300"/>
          <p14:tracePt t="66891" x="2425700" y="5638800"/>
          <p14:tracePt t="66891" x="2425700" y="5568950"/>
          <p14:tracePt t="66907" x="2432050" y="5486400"/>
          <p14:tracePt t="66907" x="2438400" y="5403850"/>
          <p14:tracePt t="66924" x="2451100" y="5314950"/>
          <p14:tracePt t="66924" x="2470150" y="5219700"/>
          <p14:tracePt t="66940" x="2482850" y="5124450"/>
          <p14:tracePt t="66940" x="2508250" y="5022850"/>
          <p14:tracePt t="66940" x="2527300" y="4921250"/>
          <p14:tracePt t="66959" x="2559050" y="4826000"/>
          <p14:tracePt t="66972" x="2584450" y="4724400"/>
          <p14:tracePt t="66972" x="2654300" y="4533900"/>
          <p14:tracePt t="66990" x="2686050" y="4445000"/>
          <p14:tracePt t="66990" x="2724150" y="4349750"/>
          <p14:tracePt t="67007" x="2762250" y="4260850"/>
          <p14:tracePt t="67007" x="2794000" y="4178300"/>
          <p14:tracePt t="67024" x="2832100" y="4089400"/>
          <p14:tracePt t="67024" x="2870200" y="4006850"/>
          <p14:tracePt t="67024" x="2908300" y="3924300"/>
          <p14:tracePt t="67043" x="2940050" y="3848100"/>
          <p14:tracePt t="67056" x="2971800" y="3771900"/>
          <p14:tracePt t="67056" x="3028950" y="3625850"/>
          <p14:tracePt t="67074" x="3054350" y="3556000"/>
          <p14:tracePt t="67074" x="3079750" y="3498850"/>
          <p14:tracePt t="67091" x="3105150" y="3435350"/>
          <p14:tracePt t="67091" x="3124200" y="3378200"/>
          <p14:tracePt t="67107" x="3136900" y="3321050"/>
          <p14:tracePt t="67107" x="3168650" y="3219450"/>
          <p14:tracePt t="67124" x="3175000" y="3175000"/>
          <p14:tracePt t="67124" x="3181350" y="3130550"/>
          <p14:tracePt t="67141" x="3181350" y="3092450"/>
          <p14:tracePt t="67141" x="3181350" y="3054350"/>
          <p14:tracePt t="67157" x="3168650" y="3022600"/>
          <p14:tracePt t="67157" x="3162300" y="2984500"/>
          <p14:tracePt t="67174" x="3143250" y="2952750"/>
          <p14:tracePt t="67174" x="3098800" y="2895600"/>
          <p14:tracePt t="67191" x="3073400" y="2870200"/>
          <p14:tracePt t="67191" x="3035300" y="2844800"/>
          <p14:tracePt t="67208" x="2997200" y="2819400"/>
          <p14:tracePt t="67208" x="2952750" y="2794000"/>
          <p14:tracePt t="67224" x="2901950" y="2774950"/>
          <p14:tracePt t="67224" x="2844800" y="2755900"/>
          <p14:tracePt t="67224" x="2781300" y="2743200"/>
          <p14:tracePt t="67244" x="2711450" y="2730500"/>
          <p14:tracePt t="67244" x="2641600" y="2724150"/>
          <p14:tracePt t="67258" x="2565400" y="2717800"/>
          <p14:tracePt t="67258" x="2495550" y="2711450"/>
          <p14:tracePt t="67275" x="2419350" y="2711450"/>
          <p14:tracePt t="67275" x="2343150" y="2711450"/>
          <p14:tracePt t="67291" x="2273300" y="2711450"/>
          <p14:tracePt t="67291" x="2203450" y="2717800"/>
          <p14:tracePt t="67308" x="2133600" y="2724150"/>
          <p14:tracePt t="67308" x="2063750" y="2730500"/>
          <p14:tracePt t="67308" x="2000250" y="2736850"/>
          <p14:tracePt t="67327" x="1936750" y="2749550"/>
          <p14:tracePt t="67340" x="1873250" y="2755900"/>
          <p14:tracePt t="67340" x="1765300" y="2781300"/>
          <p14:tracePt t="67359" x="1714500" y="2787650"/>
          <p14:tracePt t="67359" x="1663700" y="2800350"/>
          <p14:tracePt t="67375" x="1619250" y="2813050"/>
          <p14:tracePt t="67375" x="1574800" y="2825750"/>
          <p14:tracePt t="67392" x="1536700" y="2832100"/>
          <p14:tracePt t="67392" x="1498600" y="2838450"/>
          <p14:tracePt t="67392" x="1460500" y="2838450"/>
          <p14:tracePt t="67412" x="1422400" y="2838450"/>
          <p14:tracePt t="67425" x="1054100" y="2679700"/>
          <p14:tracePt t="67501" x="1035050" y="2660650"/>
          <p14:tracePt t="67506" x="1009650" y="2603500"/>
          <p14:tracePt t="67525" x="1003300" y="2489200"/>
          <p14:tracePt t="67542" x="1035050" y="2406650"/>
          <p14:tracePt t="67558" x="1079500" y="2330450"/>
          <p14:tracePt t="67575" x="1155700" y="2260600"/>
          <p14:tracePt t="67591" x="1244600" y="2209800"/>
          <p14:tracePt t="67608" x="1365250" y="2171700"/>
          <p14:tracePt t="67608" x="1428750" y="2159000"/>
          <p14:tracePt t="67628" x="1574800" y="2146300"/>
          <p14:tracePt t="67643" x="1714500" y="2152650"/>
          <p14:tracePt t="67658" x="1854200" y="2184400"/>
          <p14:tracePt t="67675" x="1981200" y="2241550"/>
          <p14:tracePt t="67692" x="2082800" y="2330450"/>
          <p14:tracePt t="67692" x="2120900" y="2374900"/>
          <p14:tracePt t="67711" x="2178050" y="2476500"/>
          <p14:tracePt t="67725" x="2190750" y="2571750"/>
          <p14:tracePt t="67742" x="2171700" y="2654300"/>
          <p14:tracePt t="67759" x="2127250" y="2717800"/>
          <p14:tracePt t="67759" x="2101850" y="2743200"/>
          <p14:tracePt t="67779" x="2038350" y="2781300"/>
          <p14:tracePt t="67779" x="2006600" y="2787650"/>
          <p14:tracePt t="67799" x="1974850" y="2800350"/>
          <p14:tracePt t="67809" x="1924050" y="2806700"/>
          <p14:tracePt t="67809" x="1905000" y="2813050"/>
          <p14:tracePt t="67831" x="1879600" y="2813050"/>
          <p14:tracePt t="67844" x="1860550" y="2819400"/>
          <p14:tracePt t="67866" x="1854200" y="2819400"/>
          <p14:tracePt t="67875" x="1860550" y="2813050"/>
          <p14:tracePt t="67892" x="1879600" y="2800350"/>
          <p14:tracePt t="67910" x="1898650" y="2787650"/>
          <p14:tracePt t="67927" x="1917700" y="2768600"/>
          <p14:tracePt t="67942" x="1936750" y="2749550"/>
          <p14:tracePt t="67959" x="1949450" y="2736850"/>
          <p14:tracePt t="67976" x="1955800" y="2724150"/>
          <p14:tracePt t="67976" x="1962150" y="2724150"/>
          <p14:tracePt t="67995" x="1968500" y="2717800"/>
          <p14:tracePt t="68011" x="1968500" y="2711450"/>
          <p14:tracePt t="68026" x="1962150" y="2705100"/>
          <p14:tracePt t="68042" x="1955800" y="2698750"/>
          <p14:tracePt t="68059" x="1949450" y="2698750"/>
          <p14:tracePt t="68076" x="1943100" y="2705100"/>
          <p14:tracePt t="68093" x="1936750" y="2705100"/>
          <p14:tracePt t="68109" x="1930400" y="2705100"/>
          <p14:tracePt t="68126" x="1924050" y="2711450"/>
          <p14:tracePt t="68143" x="1930400" y="2711450"/>
          <p14:tracePt t="68182" x="1936750" y="2711450"/>
          <p14:tracePt t="68190" x="1943100" y="2717800"/>
          <p14:tracePt t="68198" x="1962150" y="2730500"/>
          <p14:tracePt t="68211" x="1993900" y="2749550"/>
          <p14:tracePt t="68227" x="2032000" y="2768600"/>
          <p14:tracePt t="68243" x="2076450" y="2781300"/>
          <p14:tracePt t="68243" x="2101850" y="2781300"/>
          <p14:tracePt t="68263" x="2120900" y="2781300"/>
          <p14:tracePt t="68263" x="2146300" y="2781300"/>
          <p14:tracePt t="68278" x="2171700" y="2774950"/>
          <p14:tracePt t="68278" x="2197100" y="2774950"/>
          <p14:tracePt t="68295" x="2222500" y="2768600"/>
          <p14:tracePt t="68295" x="2247900" y="2762250"/>
          <p14:tracePt t="68311" x="2279650" y="2755900"/>
          <p14:tracePt t="68311" x="2305050" y="2755900"/>
          <p14:tracePt t="68328" x="2343150" y="2749550"/>
          <p14:tracePt t="68328" x="2374900" y="2749550"/>
          <p14:tracePt t="68328" x="2406650" y="2743200"/>
          <p14:tracePt t="68347" x="2444750" y="2743200"/>
          <p14:tracePt t="68360" x="2482850" y="2743200"/>
          <p14:tracePt t="68360" x="2559050" y="2736850"/>
          <p14:tracePt t="68379" x="2590800" y="2730500"/>
          <p14:tracePt t="68379" x="2628900" y="2724150"/>
          <p14:tracePt t="68395" x="2908300" y="2717800"/>
          <p14:tracePt t="68485" x="2914650" y="2717800"/>
          <p14:tracePt t="68491" x="2921000" y="2717800"/>
          <p14:tracePt t="68498" x="2927350" y="2717800"/>
          <p14:tracePt t="68511" x="2921000" y="2717800"/>
          <p14:tracePt t="68534" x="2914650" y="2711450"/>
          <p14:tracePt t="68544" x="2882900" y="2711450"/>
          <p14:tracePt t="68562" x="2851150" y="2711450"/>
          <p14:tracePt t="68578" x="2813050" y="2711450"/>
          <p14:tracePt t="68595" x="2768600" y="2717800"/>
          <p14:tracePt t="68611" x="2717800" y="2717800"/>
          <p14:tracePt t="68628" x="2667000" y="2717800"/>
          <p14:tracePt t="68628" x="2641600" y="2717800"/>
          <p14:tracePt t="68647" x="2597150" y="2705100"/>
          <p14:tracePt t="68662" x="2559050" y="2686050"/>
          <p14:tracePt t="68678" x="2520950" y="2660650"/>
          <p14:tracePt t="68695" x="2501900" y="2628900"/>
          <p14:tracePt t="68712" x="2482850" y="2584450"/>
          <p14:tracePt t="68712" x="2482850" y="2565400"/>
          <p14:tracePt t="68731" x="2489200" y="2514600"/>
          <p14:tracePt t="68745" x="2514600" y="2451100"/>
          <p14:tracePt t="68762" x="2552700" y="2381250"/>
          <p14:tracePt t="68778" x="2609850" y="2317750"/>
          <p14:tracePt t="68795" x="2724150" y="2228850"/>
          <p14:tracePt t="68812" x="2813050" y="2178050"/>
          <p14:tracePt t="68829" x="2921000" y="2139950"/>
          <p14:tracePt t="68845" x="3092450" y="2101850"/>
          <p14:tracePt t="68862" x="3213100" y="2095500"/>
          <p14:tracePt t="68879" x="3340100" y="2095500"/>
          <p14:tracePt t="68895" x="3467100" y="2101850"/>
          <p14:tracePt t="68912" x="3625850" y="2127250"/>
          <p14:tracePt t="68930" x="3714750" y="2159000"/>
          <p14:tracePt t="68946" x="3790950" y="2197100"/>
          <p14:tracePt t="68962" x="3841750" y="2241550"/>
          <p14:tracePt t="68979" x="3879850" y="2305050"/>
          <p14:tracePt t="68996" x="3905250" y="2374900"/>
          <p14:tracePt t="68996" x="3905250" y="2413000"/>
          <p14:tracePt t="69015" x="3898900" y="2489200"/>
          <p14:tracePt t="69031" x="3873500" y="2552700"/>
          <p14:tracePt t="69046" x="3829050" y="2609850"/>
          <p14:tracePt t="69063" x="3765550" y="2667000"/>
          <p14:tracePt t="69079" x="3683000" y="2711450"/>
          <p14:tracePt t="69079" x="3638550" y="2736850"/>
          <p14:tracePt t="69099" x="3543300" y="2781300"/>
          <p14:tracePt t="69113" x="3441700" y="2825750"/>
          <p14:tracePt t="69130" x="3340100" y="2863850"/>
          <p14:tracePt t="69146" x="3200400" y="2901950"/>
          <p14:tracePt t="69163" x="3124200" y="2921000"/>
          <p14:tracePt t="69180" x="3060700" y="2933700"/>
          <p14:tracePt t="69196" x="3016250" y="2933700"/>
          <p14:tracePt t="69213" x="2965450" y="2927350"/>
          <p14:tracePt t="69230" x="2952750" y="2927350"/>
          <p14:tracePt t="69247" x="2946400" y="2927350"/>
          <p14:tracePt t="69263" x="2952750" y="2927350"/>
          <p14:tracePt t="69298" x="2959100" y="2933700"/>
          <p14:tracePt t="69314" x="2965450" y="2940050"/>
          <p14:tracePt t="69322" x="2978150" y="2946400"/>
          <p14:tracePt t="69342" x="2984500" y="2959100"/>
          <p14:tracePt t="69350" x="2978150" y="2959100"/>
          <p14:tracePt t="69382" x="2971800" y="2952750"/>
          <p14:tracePt t="69398" x="2971800" y="2946400"/>
          <p14:tracePt t="69410" x="2984500" y="2946400"/>
          <p14:tracePt t="69434" x="2990850" y="2952750"/>
          <p14:tracePt t="69442" x="2997200" y="2959100"/>
          <p14:tracePt t="69451" x="3003550" y="2965450"/>
          <p14:tracePt t="69451" x="3016250" y="2978150"/>
          <p14:tracePt t="69465" x="3022600" y="2990850"/>
          <p14:tracePt t="69465" x="3035300" y="3003550"/>
          <p14:tracePt t="69482" x="3048000" y="3016250"/>
          <p14:tracePt t="69482" x="3060700" y="3028950"/>
          <p14:tracePt t="69498" x="3073400" y="3035300"/>
          <p14:tracePt t="69498" x="3086100" y="3048000"/>
          <p14:tracePt t="69515" x="3098800" y="3054350"/>
          <p14:tracePt t="69515" x="3124200" y="3067050"/>
          <p14:tracePt t="69532" x="3130550" y="3073400"/>
          <p14:tracePt t="69532" x="3143250" y="3073400"/>
          <p14:tracePt t="69549" x="3155950" y="3079750"/>
          <p14:tracePt t="69549" x="3162300" y="3086100"/>
          <p14:tracePt t="69565" x="3168650" y="3092450"/>
          <p14:tracePt t="69565" x="3187700" y="3111500"/>
          <p14:tracePt t="69584" x="3194050" y="3124200"/>
          <p14:tracePt t="69584" x="3200400" y="3130550"/>
          <p14:tracePt t="69599" x="3206750" y="3143250"/>
          <p14:tracePt t="69599" x="3213100" y="3155950"/>
          <p14:tracePt t="69615" x="3213100" y="3162300"/>
          <p14:tracePt t="69615" x="3219450" y="3168650"/>
          <p14:tracePt t="69633" x="3225800" y="3181350"/>
          <p14:tracePt t="69633" x="3232150" y="3181350"/>
          <p14:tracePt t="69633" x="3238500" y="3187700"/>
          <p14:tracePt t="69651" x="3238500" y="3194050"/>
          <p14:tracePt t="69664" x="3238500" y="3200400"/>
          <p14:tracePt t="69664" x="3244850" y="3213100"/>
          <p14:tracePt t="69684" x="3251200" y="3219450"/>
          <p14:tracePt t="69684" x="3251200" y="3225800"/>
          <p14:tracePt t="69699" x="3251200" y="3238500"/>
          <p14:tracePt t="69699" x="3251200" y="3251200"/>
          <p14:tracePt t="69716" x="3257550" y="3263900"/>
          <p14:tracePt t="69716" x="3257550" y="3276600"/>
          <p14:tracePt t="69716" x="3263900" y="3289300"/>
          <p14:tracePt t="69735" x="3270250" y="3308350"/>
          <p14:tracePt t="69748" x="3270250" y="3314700"/>
          <p14:tracePt t="69748" x="3282950" y="3333750"/>
          <p14:tracePt t="69766" x="3289300" y="3346450"/>
          <p14:tracePt t="69766" x="3295650" y="3352800"/>
          <p14:tracePt t="69783" x="3302000" y="3359150"/>
          <p14:tracePt t="69783" x="3302000" y="3365500"/>
          <p14:tracePt t="69800" x="3308350" y="3365500"/>
          <p14:tracePt t="69800" x="3314700" y="3371850"/>
          <p14:tracePt t="69816" x="3327400" y="3378200"/>
          <p14:tracePt t="69816" x="3340100" y="3384550"/>
          <p14:tracePt t="69833" x="3346450" y="3384550"/>
          <p14:tracePt t="69833" x="3352800" y="3384550"/>
          <p14:tracePt t="69850" x="3359150" y="3384550"/>
          <p14:tracePt t="69850" x="3371850" y="3390900"/>
          <p14:tracePt t="69867" x="3378200" y="3390900"/>
          <p14:tracePt t="69867" x="3397250" y="3397250"/>
          <p14:tracePt t="69883" x="3403600" y="3397250"/>
          <p14:tracePt t="69883" x="3409950" y="3397250"/>
          <p14:tracePt t="69900" x="3416300" y="3397250"/>
          <p14:tracePt t="69915" x="3422650" y="3397250"/>
          <p14:tracePt t="69932" x="3435350" y="3397250"/>
          <p14:tracePt t="69949" x="3435350" y="3403600"/>
          <p14:tracePt t="69966" x="3441700" y="3397250"/>
          <p14:tracePt t="69982" x="3448050" y="3397250"/>
          <p14:tracePt t="69999" x="3448050" y="3390900"/>
          <p14:tracePt t="70018" x="3454400" y="3390900"/>
          <p14:tracePt t="70062" x="3454400" y="3384550"/>
          <p14:tracePt t="70086" x="3460750" y="3378200"/>
          <p14:tracePt t="70110" x="3460750" y="3371850"/>
          <p14:tracePt t="70118" x="3460750" y="3365500"/>
          <p14:tracePt t="70132" x="3460750" y="3359150"/>
          <p14:tracePt t="70149" x="3460750" y="3352800"/>
          <p14:tracePt t="70230" x="3460750" y="3346450"/>
          <p14:tracePt t="70242" x="3467100" y="3340100"/>
          <p14:tracePt t="70265" x="3473450" y="3333750"/>
          <p14:tracePt t="70290" x="3479800" y="3327400"/>
          <p14:tracePt t="70318" x="3479800" y="3321050"/>
          <p14:tracePt t="70358" x="3479800" y="3314700"/>
          <p14:tracePt t="70410" x="3486150" y="3314700"/>
          <p14:tracePt t="70446" x="3486150" y="3308350"/>
          <p14:tracePt t="70482" x="3486150" y="3302000"/>
          <p14:tracePt t="70498" x="3486150" y="3295650"/>
          <p14:tracePt t="70522" x="3479800" y="3302000"/>
          <p14:tracePt t="70670" x="3479800" y="3308350"/>
          <p14:tracePt t="70694" x="3473450" y="3302000"/>
          <p14:tracePt t="70738" x="3479800" y="3295650"/>
          <p14:tracePt t="70782" x="3486150" y="3302000"/>
          <p14:tracePt t="70798" x="3492500" y="3295650"/>
          <p14:tracePt t="70822" x="3498850" y="3289300"/>
          <p14:tracePt t="70978" x="3498850" y="3282950"/>
          <p14:tracePt t="71114" x="3498850" y="3276600"/>
          <p14:tracePt t="71183" x="3505200" y="3282950"/>
          <p14:tracePt t="71242" x="3511550" y="3282950"/>
          <p14:tracePt t="71262" x="3511550" y="3276600"/>
          <p14:tracePt t="71278" x="3517900" y="3276600"/>
          <p14:tracePt t="71294" x="3524250" y="3270250"/>
          <p14:tracePt t="71314" x="3530600" y="3276600"/>
          <p14:tracePt t="71370" x="3530600" y="3282950"/>
          <p14:tracePt t="71398" x="3530600" y="3276600"/>
          <p14:tracePt t="71430" x="3530600" y="3263900"/>
          <p14:tracePt t="71474" x="3536950" y="3270250"/>
          <p14:tracePt t="71493" x="3536950" y="3276600"/>
          <p14:tracePt t="71638" x="3543300" y="3276600"/>
          <p14:tracePt t="71662" x="3543300" y="3270250"/>
          <p14:tracePt t="71690" x="3543300" y="3276600"/>
          <p14:tracePt t="71782" x="3549650" y="3276600"/>
          <p14:tracePt t="71810" x="3556000" y="3270250"/>
          <p14:tracePt t="71842" x="3556000" y="3276600"/>
          <p14:tracePt t="71893" x="3562350" y="3276600"/>
          <p14:tracePt t="71922" x="3562350" y="3270250"/>
          <p14:tracePt t="71974" x="3562350" y="3263900"/>
          <p14:tracePt t="72050" x="3562350" y="3257550"/>
          <p14:tracePt t="72126" x="3568700" y="3263900"/>
          <p14:tracePt t="72142" x="3568700" y="3270250"/>
          <p14:tracePt t="72178" x="3568700" y="3276600"/>
          <p14:tracePt t="72214" x="3562350" y="3276600"/>
          <p14:tracePt t="72262" x="3562350" y="3270250"/>
          <p14:tracePt t="72350" x="3568700" y="3270250"/>
          <p14:tracePt t="72389" x="3575050" y="3276600"/>
          <p14:tracePt t="72402" x="3575050" y="3282950"/>
          <p14:tracePt t="72418" x="3568700" y="3276600"/>
          <p14:tracePt t="72450" x="3568700" y="3270250"/>
          <p14:tracePt t="72462" x="3562350" y="3263900"/>
          <p14:tracePt t="72478" x="3556000" y="3270250"/>
          <p14:tracePt t="72502" x="3556000" y="3276600"/>
          <p14:tracePt t="72530" x="3556000" y="3270250"/>
          <p14:tracePt t="72642" x="3562350" y="3276600"/>
          <p14:tracePt t="72650" x="3568700" y="3276600"/>
          <p14:tracePt t="72754" x="3562350" y="3282950"/>
          <p14:tracePt t="72802" x="3556000" y="3282950"/>
          <p14:tracePt t="72814" x="3549650" y="3289300"/>
          <p14:tracePt t="72838" x="3543300" y="3289300"/>
          <p14:tracePt t="72854" x="3536950" y="3289300"/>
          <p14:tracePt t="72883" x="3536950" y="3295650"/>
          <p14:tracePt t="72950" x="3536950" y="3289300"/>
          <p14:tracePt t="72982" x="3530600" y="3282950"/>
          <p14:tracePt t="72994" x="3524250" y="3289300"/>
          <p14:tracePt t="73010" x="3517900" y="3289300"/>
          <p14:tracePt t="73018" x="3511550" y="3289300"/>
          <p14:tracePt t="73034" x="3505200" y="3289300"/>
          <p14:tracePt t="73050" x="3505200" y="3282950"/>
          <p14:tracePt t="73063" x="3498850" y="3289300"/>
          <p14:tracePt t="73094" x="3498850" y="3282950"/>
          <p14:tracePt t="73146" x="3505200" y="3276600"/>
          <p14:tracePt t="73162" x="3505200" y="3282950"/>
          <p14:tracePt t="73234" x="3505200" y="3276600"/>
          <p14:tracePt t="73258" x="3511550" y="3270250"/>
          <p14:tracePt t="73294" x="3517900" y="3276600"/>
          <p14:tracePt t="73318" x="3524250" y="3282950"/>
          <p14:tracePt t="73354" x="3530600" y="3276600"/>
          <p14:tracePt t="73394" x="3536950" y="3276600"/>
          <p14:tracePt t="73482" x="3536950" y="3270250"/>
          <p14:tracePt t="73513" x="3536950" y="3276600"/>
          <p14:tracePt t="73533" x="3530600" y="3270250"/>
          <p14:tracePt t="73609" x="3530600" y="3276600"/>
          <p14:tracePt t="73686" x="3536950" y="3276600"/>
          <p14:tracePt t="73738" x="3530600" y="3276600"/>
          <p14:tracePt t="73782" x="3536950" y="3276600"/>
          <p14:tracePt t="73918" x="3543300" y="3276600"/>
          <p14:tracePt t="73950" x="3543300" y="3270250"/>
          <p14:tracePt t="74090" x="3536950" y="3263900"/>
          <p14:tracePt t="74142" x="3536950" y="3270250"/>
          <p14:tracePt t="74190" x="3536950" y="3263900"/>
          <p14:tracePt t="74195" x="3543300" y="3276600"/>
          <p14:tracePt t="74254" x="3549650" y="3276600"/>
          <p14:tracePt t="74278" x="3549650" y="3270250"/>
          <p14:tracePt t="74314" x="3556000" y="3270250"/>
          <p14:tracePt t="74406" x="3562350" y="3263900"/>
          <p14:tracePt t="74466" x="3556000" y="3263900"/>
          <p14:tracePt t="74518" x="3556000" y="3270250"/>
          <p14:tracePt t="74542" x="3549650" y="3276600"/>
          <p14:tracePt t="74554" x="3543300" y="3276600"/>
          <p14:tracePt t="74578" x="3543300" y="3270250"/>
          <p14:tracePt t="74602" x="3536950" y="3270250"/>
          <p14:tracePt t="74690" x="3536950" y="3276600"/>
          <p14:tracePt t="74734" x="3543300" y="3276600"/>
          <p14:tracePt t="74758" x="3536950" y="3282950"/>
          <p14:tracePt t="74842" x="3543300" y="3282950"/>
          <p14:tracePt t="74870" x="3549650" y="3276600"/>
          <p14:tracePt t="74902" x="3556000" y="3276600"/>
          <p14:tracePt t="74922" x="3556000" y="3270250"/>
          <p14:tracePt t="74954" x="3556000" y="3276600"/>
          <p14:tracePt t="74990" x="3556000" y="3282950"/>
          <p14:tracePt t="75013" x="3549650" y="3282950"/>
          <p14:tracePt t="75042" x="3543300" y="3282950"/>
          <p14:tracePt t="75066" x="3543300" y="3289300"/>
          <p14:tracePt t="75125" x="3543300" y="3282950"/>
          <p14:tracePt t="75150" x="3543300" y="3276600"/>
          <p14:tracePt t="75178" x="3536950" y="3270250"/>
          <p14:tracePt t="75194" x="3536950" y="3276600"/>
          <p14:tracePt t="75210" x="3543300" y="3282950"/>
          <p14:tracePt t="75230" x="3543300" y="3289300"/>
          <p14:tracePt t="75254" x="3536950" y="3295650"/>
          <p14:tracePt t="75274" x="3530600" y="3295650"/>
          <p14:tracePt t="75314" x="3524250" y="3302000"/>
          <p14:tracePt t="75382" x="3530600" y="3308350"/>
          <p14:tracePt t="75426" x="3536950" y="3302000"/>
          <p14:tracePt t="75514" x="3530600" y="3302000"/>
          <p14:tracePt t="75554" x="3536950" y="3295650"/>
          <p14:tracePt t="75650" x="3536950" y="3302000"/>
          <p14:tracePt t="75710" x="3543300" y="3295650"/>
          <p14:tracePt t="75802" x="3543300" y="3308350"/>
          <p14:tracePt t="75862" x="3536950" y="3308350"/>
          <p14:tracePt t="75898" x="3536950" y="3302000"/>
          <p14:tracePt t="75990" x="3536950" y="3308350"/>
          <p14:tracePt t="76010" x="3543300" y="3302000"/>
          <p14:tracePt t="76025" x="3536950" y="3308350"/>
          <p14:tracePt t="76062" x="3530600" y="3314700"/>
          <p14:tracePt t="76078" x="3536950" y="3308350"/>
          <p14:tracePt t="76138" x="3543300" y="3302000"/>
          <p14:tracePt t="76206" x="3543300" y="3308350"/>
          <p14:tracePt t="76242" x="3543300" y="3314700"/>
          <p14:tracePt t="76274" x="3543300" y="3321050"/>
          <p14:tracePt t="76294" x="3543300" y="3314700"/>
          <p14:tracePt t="76334" x="3536950" y="3327400"/>
          <p14:tracePt t="76402" x="3536950" y="3321050"/>
          <p14:tracePt t="76414" x="3543300" y="3314700"/>
          <p14:tracePt t="76474" x="3556000" y="3314700"/>
          <p14:tracePt t="76506" x="3556000" y="3308350"/>
          <p14:tracePt t="76534" x="3562350" y="3308350"/>
          <p14:tracePt t="76550" x="3562350" y="3302000"/>
          <p14:tracePt t="76566" x="3568700" y="3302000"/>
          <p14:tracePt t="76590" x="3568700" y="3295650"/>
          <p14:tracePt t="76610" x="3575050" y="3289300"/>
          <p14:tracePt t="76650" x="3575050" y="3282950"/>
          <p14:tracePt t="76685" x="3575050" y="3289300"/>
          <p14:tracePt t="76710" x="3581400" y="3295650"/>
          <p14:tracePt t="76730" x="3581400" y="3302000"/>
          <p14:tracePt t="76746" x="3575050" y="3302000"/>
          <p14:tracePt t="76774" x="3568700" y="3295650"/>
          <p14:tracePt t="76814" x="3575050" y="3295650"/>
          <p14:tracePt t="76850" x="3568700" y="3295650"/>
          <p14:tracePt t="76902" x="3575050" y="3295650"/>
          <p14:tracePt t="76942" x="3581400" y="3295650"/>
          <p14:tracePt t="76970" x="3581400" y="3302000"/>
          <p14:tracePt t="77030" x="3581400" y="3308350"/>
          <p14:tracePt t="77053" x="3575050" y="3308350"/>
          <p14:tracePt t="77114" x="3568700" y="3314700"/>
          <p14:tracePt t="77166" x="3568700" y="3321050"/>
          <p14:tracePt t="77182" x="3568700" y="3308350"/>
          <p14:tracePt t="77218" x="3562350" y="3308350"/>
          <p14:tracePt t="77242" x="3562350" y="3314700"/>
          <p14:tracePt t="77262" x="3562350" y="3321050"/>
          <p14:tracePt t="77278" x="3562350" y="3327400"/>
          <p14:tracePt t="77314" x="3562350" y="3333750"/>
          <p14:tracePt t="77382" x="3562350" y="3340100"/>
          <p14:tracePt t="77398" x="3562350" y="3346450"/>
          <p14:tracePt t="77421" x="3562350" y="3352800"/>
          <p14:tracePt t="77434" x="3562350" y="3359150"/>
          <p14:tracePt t="77474" x="3568700" y="3365500"/>
          <p14:tracePt t="77526" x="3562350" y="3371850"/>
          <p14:tracePt t="77602" x="3562350" y="3365500"/>
          <p14:tracePt t="77654" x="3556000" y="3365500"/>
          <p14:tracePt t="77674" x="3556000" y="3371850"/>
          <p14:tracePt t="77698" x="3549650" y="3371850"/>
          <p14:tracePt t="77714" x="3543300" y="3378200"/>
          <p14:tracePt t="77750" x="3543300" y="3371850"/>
          <p14:tracePt t="77842" x="3549650" y="3365500"/>
          <p14:tracePt t="77862" x="3549650" y="3359150"/>
          <p14:tracePt t="77878" x="3543300" y="3352800"/>
          <p14:tracePt t="77910" x="3549650" y="3346450"/>
          <p14:tracePt t="77930" x="3556000" y="3346450"/>
          <p14:tracePt t="77954" x="3562350" y="3352800"/>
          <p14:tracePt t="77970" x="3568700" y="3359150"/>
          <p14:tracePt t="77990" x="3562350" y="3371850"/>
          <p14:tracePt t="78006" x="3556000" y="3378200"/>
          <p14:tracePt t="78021" x="3549650" y="3384550"/>
          <p14:tracePt t="78033" x="3543300" y="3384550"/>
          <p14:tracePt t="78050" x="3536950" y="3384550"/>
          <p14:tracePt t="78058" x="3530600" y="3384550"/>
          <p14:tracePt t="78058" x="3524250" y="3384550"/>
          <p14:tracePt t="78076" x="3517900" y="3384550"/>
          <p14:tracePt t="78076" x="3505200" y="3384550"/>
          <p14:tracePt t="78076" x="3498850" y="3384550"/>
          <p14:tracePt t="78096" x="3492500" y="3384550"/>
          <p14:tracePt t="78108" x="3479800" y="3384550"/>
          <p14:tracePt t="78108" x="3460750" y="3384550"/>
          <p14:tracePt t="78127" x="3454400" y="3384550"/>
          <p14:tracePt t="78127" x="3441700" y="3378200"/>
          <p14:tracePt t="78143" x="3435350" y="3371850"/>
          <p14:tracePt t="78143" x="3422650" y="3365500"/>
          <p14:tracePt t="78160" x="3409950" y="3352800"/>
          <p14:tracePt t="78160" x="3397250" y="3346450"/>
          <p14:tracePt t="78160" x="3384550" y="3333750"/>
          <p14:tracePt t="78179" x="3371850" y="3321050"/>
          <p14:tracePt t="78192" x="3359150" y="3308350"/>
          <p14:tracePt t="78192" x="3340100" y="3289300"/>
          <p14:tracePt t="78210" x="3327400" y="3276600"/>
          <p14:tracePt t="78210" x="3321050" y="3263900"/>
          <p14:tracePt t="78227" x="3314700" y="3251200"/>
          <p14:tracePt t="78227" x="3308350" y="3238500"/>
          <p14:tracePt t="78243" x="3295650" y="3225800"/>
          <p14:tracePt t="78243" x="3289300" y="3213100"/>
          <p14:tracePt t="78260" x="3282950" y="3200400"/>
          <p14:tracePt t="78260" x="3263900" y="3175000"/>
          <p14:tracePt t="78278" x="3251200" y="3168650"/>
          <p14:tracePt t="78278" x="3238500" y="3155950"/>
          <p14:tracePt t="78294" x="3225800" y="3149600"/>
          <p14:tracePt t="78294" x="3213100" y="3136900"/>
          <p14:tracePt t="78310" x="3200400" y="3124200"/>
          <p14:tracePt t="78310" x="3181350" y="3117850"/>
          <p14:tracePt t="78327" x="3168650" y="3105150"/>
          <p14:tracePt t="78327" x="3136900" y="3086100"/>
          <p14:tracePt t="78344" x="3124200" y="3079750"/>
          <p14:tracePt t="78344" x="3111500" y="3067050"/>
          <p14:tracePt t="78360" x="3105150" y="3060700"/>
          <p14:tracePt t="78360" x="3098800" y="3054350"/>
          <p14:tracePt t="78378" x="3092450" y="3048000"/>
          <p14:tracePt t="78378" x="3098800" y="3028950"/>
          <p14:tracePt t="78395" x="3111500" y="3022600"/>
          <p14:tracePt t="78395" x="3117850" y="3009900"/>
          <p14:tracePt t="78411" x="3130550" y="3003550"/>
          <p14:tracePt t="78411" x="3143250" y="2990850"/>
          <p14:tracePt t="78427" x="3162300" y="2984500"/>
          <p14:tracePt t="78427" x="3175000" y="2978150"/>
          <p14:tracePt t="78444" x="3194050" y="2971800"/>
          <p14:tracePt t="78444" x="3213100" y="2965450"/>
          <p14:tracePt t="78444" x="3232150" y="2965450"/>
          <p14:tracePt t="78463" x="3251200" y="2959100"/>
          <p14:tracePt t="78476" x="3270250" y="2959100"/>
          <p14:tracePt t="78476" x="3308350" y="2946400"/>
          <p14:tracePt t="78495" x="3327400" y="2946400"/>
          <p14:tracePt t="78495" x="3346450" y="2940050"/>
          <p14:tracePt t="78511" x="3365500" y="2933700"/>
          <p14:tracePt t="78511" x="3384550" y="2927350"/>
          <p14:tracePt t="78528" x="3397250" y="2921000"/>
          <p14:tracePt t="78528" x="3409950" y="2914650"/>
          <p14:tracePt t="78528" x="3416300" y="2908300"/>
          <p14:tracePt t="78547" x="3422650" y="2901950"/>
          <p14:tracePt t="78560" x="3429000" y="2901950"/>
          <p14:tracePt t="78560" x="3435350" y="2895600"/>
          <p14:tracePt t="78578" x="3441700" y="2895600"/>
          <p14:tracePt t="78578" x="3454400" y="2895600"/>
          <p14:tracePt t="78578" x="3460750" y="2895600"/>
          <p14:tracePt t="78598" x="3479800" y="2901950"/>
          <p14:tracePt t="78610" x="3498850" y="2908300"/>
          <p14:tracePt t="78610" x="3524250" y="2914650"/>
          <p14:tracePt t="78610" x="3549650" y="2927350"/>
          <p14:tracePt t="78631" x="3581400" y="2940050"/>
          <p14:tracePt t="78631" x="3613150" y="2959100"/>
          <p14:tracePt t="78645" x="3638550" y="2984500"/>
          <p14:tracePt t="78645" x="3670300" y="3009900"/>
          <p14:tracePt t="78661" x="3702050" y="3041650"/>
          <p14:tracePt t="78661" x="3727450" y="3073400"/>
          <p14:tracePt t="78678" x="3752850" y="3105150"/>
          <p14:tracePt t="78678" x="3790950" y="3175000"/>
          <p14:tracePt t="78695" x="3803650" y="3219450"/>
          <p14:tracePt t="78695" x="3816350" y="3263900"/>
          <p14:tracePt t="78712" x="3822700" y="3314700"/>
          <p14:tracePt t="78712" x="3829050" y="3365500"/>
          <p14:tracePt t="78729" x="3829050" y="3416300"/>
          <p14:tracePt t="78729" x="3835400" y="3473450"/>
          <p14:tracePt t="78745" x="3835400" y="3530600"/>
          <p14:tracePt t="78745" x="3841750" y="3638550"/>
          <p14:tracePt t="78762" x="3841750" y="3683000"/>
          <p14:tracePt t="78762" x="3841750" y="3721100"/>
          <p14:tracePt t="78779" x="3841750" y="3752850"/>
          <p14:tracePt t="78779" x="3841750" y="3784600"/>
          <p14:tracePt t="78795" x="3841750" y="3810000"/>
          <p14:tracePt t="78795" x="3835400" y="3829050"/>
          <p14:tracePt t="78812" x="3822700" y="3848100"/>
          <p14:tracePt t="78812" x="3816350" y="3867150"/>
          <p14:tracePt t="78812" x="3803650" y="3879850"/>
          <p14:tracePt t="78831" x="3797300" y="3898900"/>
          <p14:tracePt t="78844" x="3778250" y="3898900"/>
          <p14:tracePt t="78844" x="3733800" y="3905250"/>
          <p14:tracePt t="78862" x="3340100" y="3746500"/>
          <p14:tracePt t="78936" x="3289300" y="3708400"/>
          <p14:tracePt t="78942" x="3244850" y="3670300"/>
          <p14:tracePt t="78950" x="3200400" y="3625850"/>
          <p14:tracePt t="78961" x="3117850" y="3530600"/>
          <p14:tracePt t="78978" x="3041650" y="3365500"/>
          <p14:tracePt t="78995" x="3035300" y="3257550"/>
          <p14:tracePt t="79012" x="3060700" y="3162300"/>
          <p14:tracePt t="79029" x="3124200" y="3086100"/>
          <p14:tracePt t="79045" x="3289300" y="3009900"/>
          <p14:tracePt t="79062" x="3429000" y="2990850"/>
          <p14:tracePt t="79079" x="3581400" y="3009900"/>
          <p14:tracePt t="79095" x="3727450" y="3067050"/>
          <p14:tracePt t="79095" x="3797300" y="3105150"/>
          <p14:tracePt t="79115" x="3860800" y="3149600"/>
          <p14:tracePt t="79115" x="3917950" y="3200400"/>
          <p14:tracePt t="79130" x="4006850" y="3308350"/>
          <p14:tracePt t="79147" x="4051300" y="3416300"/>
          <p14:tracePt t="79162" x="4057650" y="3530600"/>
          <p14:tracePt t="79179" x="4025900" y="3625850"/>
          <p14:tracePt t="79196" x="3968750" y="3721100"/>
          <p14:tracePt t="79196" x="3930650" y="3765550"/>
          <p14:tracePt t="79215" x="3860800" y="3841750"/>
          <p14:tracePt t="79231" x="3778250" y="3898900"/>
          <p14:tracePt t="79246" x="3702050" y="3937000"/>
          <p14:tracePt t="79262" x="3638550" y="3956050"/>
          <p14:tracePt t="79279" x="3543300" y="3968750"/>
          <p14:tracePt t="79296" x="3505200" y="3968750"/>
          <p14:tracePt t="79313" x="3473450" y="3968750"/>
          <p14:tracePt t="79329" x="3460750" y="3968750"/>
          <p14:tracePt t="79346" x="3454400" y="3975100"/>
          <p14:tracePt t="79362" x="3448050" y="3975100"/>
          <p14:tracePt t="79402" x="3441700" y="3981450"/>
          <p14:tracePt t="79430" x="3435350" y="3987800"/>
          <p14:tracePt t="79474" x="3429000" y="3987800"/>
          <p14:tracePt t="79490" x="3422650" y="3987800"/>
          <p14:tracePt t="79506" x="3416300" y="3987800"/>
          <p14:tracePt t="79515" x="3409950" y="3987800"/>
          <p14:tracePt t="79530" x="3403600" y="3981450"/>
          <p14:tracePt t="79546" x="3397250" y="3981450"/>
          <p14:tracePt t="79563" x="3403600" y="3975100"/>
          <p14:tracePt t="79722" x="3403600" y="3968750"/>
          <p14:tracePt t="79754" x="3397250" y="3968750"/>
          <p14:tracePt t="79774" x="3403600" y="3962400"/>
          <p14:tracePt t="79798" x="3403600" y="3956050"/>
          <p14:tracePt t="79830" x="3409950" y="3949700"/>
          <p14:tracePt t="79858" x="3409950" y="3943350"/>
          <p14:tracePt t="79890" x="3416300" y="3943350"/>
          <p14:tracePt t="79910" x="3422650" y="3943350"/>
          <p14:tracePt t="79926" x="3422650" y="3937000"/>
          <p14:tracePt t="79943" x="3429000" y="3937000"/>
          <p14:tracePt t="79962" x="3435350" y="3937000"/>
          <p14:tracePt t="80002" x="3441700" y="3937000"/>
          <p14:tracePt t="80030" x="3448050" y="3930650"/>
          <p14:tracePt t="80070" x="3448050" y="3924300"/>
          <p14:tracePt t="80106" x="3454400" y="3924300"/>
          <p14:tracePt t="80150" x="3454400" y="3917950"/>
          <p14:tracePt t="80182" x="3448050" y="3911600"/>
          <p14:tracePt t="80210" x="3454400" y="3917950"/>
          <p14:tracePt t="80262" x="3460750" y="3917950"/>
          <p14:tracePt t="80321" x="3467100" y="3924300"/>
          <p14:tracePt t="80369" x="3473450" y="3924300"/>
          <p14:tracePt t="80406" x="3479800" y="3924300"/>
          <p14:tracePt t="80430" x="3486150" y="3924300"/>
          <p14:tracePt t="80442" x="3486150" y="3917950"/>
          <p14:tracePt t="80458" x="3492500" y="3911600"/>
          <p14:tracePt t="80474" x="3492500" y="3905250"/>
          <p14:tracePt t="80502" x="3498850" y="3898900"/>
          <p14:tracePt t="80518" x="3505200" y="3892550"/>
          <p14:tracePt t="80534" x="3505200" y="3886200"/>
          <p14:tracePt t="80550" x="3511550" y="3886200"/>
          <p14:tracePt t="80570" x="3517900" y="3886200"/>
          <p14:tracePt t="80602" x="3524250" y="3892550"/>
          <p14:tracePt t="80614" x="3530600" y="3898900"/>
          <p14:tracePt t="80630" x="3543300" y="3898900"/>
          <p14:tracePt t="80654" x="3549650" y="3898900"/>
          <p14:tracePt t="80662" x="3543300" y="3886200"/>
          <p14:tracePt t="80682" x="3543300" y="3879850"/>
          <p14:tracePt t="80690" x="3543300" y="3873500"/>
          <p14:tracePt t="80700" x="3536950" y="3860800"/>
          <p14:tracePt t="80700" x="3530600" y="3848100"/>
          <p14:tracePt t="80718" x="3530600" y="3835400"/>
          <p14:tracePt t="80718" x="3524250" y="3810000"/>
          <p14:tracePt t="80735" x="3524250" y="3803650"/>
          <p14:tracePt t="80735" x="3517900" y="3790950"/>
          <p14:tracePt t="80752" x="3517900" y="3784600"/>
          <p14:tracePt t="80752" x="3517900" y="3778250"/>
          <p14:tracePt t="80768" x="3517900" y="3771900"/>
          <p14:tracePt t="80784" x="3517900" y="3765550"/>
          <p14:tracePt t="80801" x="3517900" y="3759200"/>
          <p14:tracePt t="80818" x="3511550" y="3752850"/>
          <p14:tracePt t="80849" x="3505200" y="3759200"/>
          <p14:tracePt t="80922" x="3498850" y="3765550"/>
          <p14:tracePt t="80946" x="3492500" y="3759200"/>
          <p14:tracePt t="80961" x="3486150" y="3752850"/>
          <p14:tracePt t="80974" x="3479800" y="3746500"/>
          <p14:tracePt t="80990" x="3473450" y="3746500"/>
          <p14:tracePt t="81006" x="3473450" y="3752850"/>
          <p14:tracePt t="81030" x="3473450" y="3759200"/>
          <p14:tracePt t="81042" x="3467100" y="3765550"/>
          <p14:tracePt t="81058" x="3460750" y="3759200"/>
          <p14:tracePt t="81083" x="3460750" y="3752850"/>
          <p14:tracePt t="81094" x="3454400" y="3752850"/>
          <p14:tracePt t="81110" x="3448050" y="3746500"/>
          <p14:tracePt t="81154" x="3441700" y="3746500"/>
          <p14:tracePt t="81202" x="3441700" y="3740150"/>
          <p14:tracePt t="81222" x="3448050" y="3740150"/>
          <p14:tracePt t="81262" x="3454400" y="3740150"/>
          <p14:tracePt t="81282" x="3460750" y="3740150"/>
          <p14:tracePt t="81330" x="3467100" y="3740150"/>
          <p14:tracePt t="81342" x="3473450" y="3733800"/>
          <p14:tracePt t="81358" x="3479800" y="3727450"/>
          <p14:tracePt t="81374" x="3486150" y="3727450"/>
          <p14:tracePt t="81390" x="3492500" y="3721100"/>
          <p14:tracePt t="81402" x="3498850" y="3721100"/>
          <p14:tracePt t="81419" x="3498850" y="3714750"/>
          <p14:tracePt t="81442" x="3498850" y="3708400"/>
          <p14:tracePt t="81470" x="3492500" y="3708400"/>
          <p14:tracePt t="81546" x="3486150" y="3708400"/>
          <p14:tracePt t="81570" x="3479800" y="3708400"/>
          <p14:tracePt t="81590" x="3473450" y="3702050"/>
          <p14:tracePt t="81666" x="3473450" y="3695700"/>
          <p14:tracePt t="81682" x="3473450" y="3689350"/>
          <p14:tracePt t="81694" x="3473450" y="3683000"/>
          <p14:tracePt t="81710" x="3473450" y="3670300"/>
          <p14:tracePt t="81726" x="3467100" y="3663950"/>
          <p14:tracePt t="81742" x="3467100" y="3657600"/>
          <p14:tracePt t="81742" x="3467100" y="3644900"/>
          <p14:tracePt t="81755" x="3467100" y="3638550"/>
          <p14:tracePt t="81755" x="3467100" y="3625850"/>
          <p14:tracePt t="81771" x="3460750" y="3613150"/>
          <p14:tracePt t="81771" x="3460750" y="3600450"/>
          <p14:tracePt t="81789" x="3460750" y="3587750"/>
          <p14:tracePt t="81789" x="3460750" y="3568700"/>
          <p14:tracePt t="81805" x="3454400" y="3556000"/>
          <p14:tracePt t="81805" x="3448050" y="3524250"/>
          <p14:tracePt t="81822" x="3441700" y="3505200"/>
          <p14:tracePt t="81822" x="3435350" y="3492500"/>
          <p14:tracePt t="81839" x="3429000" y="3473450"/>
          <p14:tracePt t="81839" x="3422650" y="3454400"/>
          <p14:tracePt t="81855" x="3409950" y="3441700"/>
          <p14:tracePt t="81855" x="3403600" y="3422650"/>
          <p14:tracePt t="81872" x="3390900" y="3409950"/>
          <p14:tracePt t="81872" x="3384550" y="3390900"/>
          <p14:tracePt t="81872" x="3371850" y="3378200"/>
          <p14:tracePt t="81891" x="3365500" y="3365500"/>
          <p14:tracePt t="81904" x="3359150" y="3352800"/>
          <p14:tracePt t="81904" x="3346450" y="3327400"/>
          <p14:tracePt t="81922" x="3340100" y="3314700"/>
          <p14:tracePt t="81922" x="3333750" y="3302000"/>
          <p14:tracePt t="81939" x="3327400" y="3289300"/>
          <p14:tracePt t="81939" x="3327400" y="3276600"/>
          <p14:tracePt t="81955" x="3321050" y="3263900"/>
          <p14:tracePt t="81955" x="3321050" y="3244850"/>
          <p14:tracePt t="81955" x="3314700" y="3232150"/>
          <p14:tracePt t="81975" x="3308350" y="3219450"/>
          <p14:tracePt t="81988" x="3302000" y="3206750"/>
          <p14:tracePt t="81988" x="3289300" y="3181350"/>
          <p14:tracePt t="82006" x="3282950" y="3181350"/>
          <p14:tracePt t="82021" x="3276600" y="3181350"/>
          <p14:tracePt t="82021" x="3282950" y="3194050"/>
          <p14:tracePt t="82039" x="3289300" y="3206750"/>
          <p14:tracePt t="82039" x="3314700" y="3244850"/>
          <p14:tracePt t="82056" x="3340100" y="3263900"/>
          <p14:tracePt t="82056" x="3365500" y="3289300"/>
          <p14:tracePt t="82073" x="3397250" y="3314700"/>
          <p14:tracePt t="82073" x="3441700" y="3346450"/>
          <p14:tracePt t="82090" x="3492500" y="3384550"/>
          <p14:tracePt t="82090" x="3549650" y="3416300"/>
          <p14:tracePt t="82106" x="3606800" y="3454400"/>
          <p14:tracePt t="82106" x="3740150" y="3536950"/>
          <p14:tracePt t="82123" x="3810000" y="3581400"/>
          <p14:tracePt t="82123" x="3873500" y="3619500"/>
          <p14:tracePt t="82139" x="3943350" y="3651250"/>
          <p14:tracePt t="82139" x="4006850" y="3683000"/>
          <p14:tracePt t="82156" x="4064000" y="3714750"/>
          <p14:tracePt t="82156" x="4121150" y="3746500"/>
          <p14:tracePt t="82156" x="4178300" y="3771900"/>
          <p14:tracePt t="82175" x="4229100" y="3797300"/>
          <p14:tracePt t="82188" x="4273550" y="3822700"/>
          <p14:tracePt t="82188" x="4362450" y="3873500"/>
          <p14:tracePt t="82207" x="4400550" y="3892550"/>
          <p14:tracePt t="82207" x="4432300" y="3917950"/>
          <p14:tracePt t="82223" x="4464050" y="3930650"/>
          <p14:tracePt t="82223" x="4495800" y="3949700"/>
          <p14:tracePt t="82240" x="4521200" y="3968750"/>
          <p14:tracePt t="82240" x="4546600" y="3981450"/>
          <p14:tracePt t="82240" x="4559300" y="3994150"/>
          <p14:tracePt t="82259" x="4578350" y="4013200"/>
          <p14:tracePt t="82272" x="4591050" y="4025900"/>
          <p14:tracePt t="82272" x="4616450" y="4051300"/>
          <p14:tracePt t="82290" x="4622800" y="4070350"/>
          <p14:tracePt t="82290" x="4635500" y="4083050"/>
          <p14:tracePt t="82306" x="4641850" y="4089400"/>
          <p14:tracePt t="82306" x="4648200" y="4102100"/>
          <p14:tracePt t="82324" x="4648200" y="4108450"/>
          <p14:tracePt t="82324" x="4654550" y="4114800"/>
          <p14:tracePt t="82340" x="4654550" y="4121150"/>
          <p14:tracePt t="82340" x="4660900" y="4127500"/>
          <p14:tracePt t="82357" x="4648200" y="4121150"/>
          <p14:tracePt t="82402" x="4641850" y="4114800"/>
          <p14:tracePt t="82410" x="4457700" y="4057650"/>
          <p14:tracePt t="82493" x="4425950" y="4038600"/>
          <p14:tracePt t="82498" x="4400550" y="4013200"/>
          <p14:tracePt t="82506" x="4337050" y="3949700"/>
          <p14:tracePt t="82523" x="4286250" y="3873500"/>
          <p14:tracePt t="82540" x="4254500" y="3790950"/>
          <p14:tracePt t="82540" x="4254500" y="3746500"/>
          <p14:tracePt t="82559" x="4279900" y="3657600"/>
          <p14:tracePt t="82574" x="4330700" y="3575050"/>
          <p14:tracePt t="82592" x="4413250" y="3505200"/>
          <p14:tracePt t="82607" x="4514850" y="3448050"/>
          <p14:tracePt t="82623" x="4635500" y="3429000"/>
          <p14:tracePt t="82640" x="4819650" y="3448050"/>
          <p14:tracePt t="82657" x="4940300" y="3492500"/>
          <p14:tracePt t="82674" x="5041900" y="3556000"/>
          <p14:tracePt t="82690" x="5111750" y="3619500"/>
          <p14:tracePt t="82707" x="5162550" y="3727450"/>
          <p14:tracePt t="82724" x="5162550" y="3810000"/>
          <p14:tracePt t="82740" x="5143500" y="3898900"/>
          <p14:tracePt t="82757" x="5099050" y="4032250"/>
          <p14:tracePt t="82776" x="5067300" y="4095750"/>
          <p14:tracePt t="82793" x="5022850" y="4140200"/>
          <p14:tracePt t="82793" x="4997450" y="4159250"/>
          <p14:tracePt t="82814" x="4972050" y="4171950"/>
          <p14:tracePt t="82824" x="4914900" y="4191000"/>
          <p14:tracePt t="82824" x="4889500" y="4197350"/>
          <p14:tracePt t="82842" x="4845050" y="4203700"/>
          <p14:tracePt t="82859" x="4813300" y="4203700"/>
          <p14:tracePt t="82874" x="4787900" y="4210050"/>
          <p14:tracePt t="82891" x="4768850" y="4210050"/>
          <p14:tracePt t="82908" x="4756150" y="4210050"/>
          <p14:tracePt t="82908" x="4749800" y="4210050"/>
          <p14:tracePt t="82927" x="4743450" y="4210050"/>
          <p14:tracePt t="82942" x="4737100" y="4210050"/>
          <p14:tracePt t="82957" x="4730750" y="4210050"/>
          <p14:tracePt t="82974" x="4724400" y="4216400"/>
          <p14:tracePt t="82991" x="4718050" y="4216400"/>
          <p14:tracePt t="83013" x="4711700" y="4216400"/>
          <p14:tracePt t="83029" x="4705350" y="4216400"/>
          <p14:tracePt t="83046" x="4699000" y="4216400"/>
          <p14:tracePt t="83062" x="4686300" y="4210050"/>
          <p14:tracePt t="83074" x="4679950" y="4210050"/>
          <p14:tracePt t="83106" x="4673600" y="4203700"/>
          <p14:tracePt t="83122" x="4667250" y="4203700"/>
          <p14:tracePt t="83134" x="4660900" y="4203700"/>
          <p14:tracePt t="83150" x="4654550" y="4197350"/>
          <p14:tracePt t="83166" x="4648200" y="4197350"/>
          <p14:tracePt t="83190" x="4648200" y="4191000"/>
          <p14:tracePt t="83226" x="4641850" y="4184650"/>
          <p14:tracePt t="83250" x="4641850" y="4178300"/>
          <p14:tracePt t="83270" x="4635500" y="4171950"/>
          <p14:tracePt t="83338" x="4629150" y="4165600"/>
          <p14:tracePt t="83374" x="4622800" y="4159250"/>
          <p14:tracePt t="83458" x="4616450" y="4152900"/>
          <p14:tracePt t="83482" x="4610100" y="4146550"/>
          <p14:tracePt t="83502" x="4616450" y="4146550"/>
          <p14:tracePt t="83670" x="4622800" y="4146550"/>
          <p14:tracePt t="83794" x="4629150" y="4146550"/>
          <p14:tracePt t="84150" x="4629150" y="4140200"/>
          <p14:tracePt t="84634" x="4629150" y="4133850"/>
          <p14:tracePt t="84718" x="4629150" y="4127500"/>
          <p14:tracePt t="84810" x="4635500" y="4121150"/>
          <p14:tracePt t="84890" x="4641850" y="4114800"/>
          <p14:tracePt t="85154" x="4648200" y="4108450"/>
          <p14:tracePt t="85222" x="4641850" y="4108450"/>
          <p14:tracePt t="85414" x="4629150" y="4108450"/>
          <p14:tracePt t="85438" x="4629150" y="4102100"/>
          <p14:tracePt t="85462" x="4622800" y="4102100"/>
          <p14:tracePt t="85506" x="4616450" y="4095750"/>
          <p14:tracePt t="85530" x="4616450" y="4089400"/>
          <p14:tracePt t="85542" x="4610100" y="4083050"/>
          <p14:tracePt t="85558" x="4603750" y="4076700"/>
          <p14:tracePt t="85574" x="4603750" y="4070350"/>
          <p14:tracePt t="85594" x="4597400" y="4070350"/>
          <p14:tracePt t="85618" x="4591050" y="4064000"/>
          <p14:tracePt t="85642" x="4584700" y="4064000"/>
          <p14:tracePt t="85746" x="4584700" y="4070350"/>
          <p14:tracePt t="85814" x="4578350" y="4070350"/>
          <p14:tracePt t="85830" x="4572000" y="4070350"/>
          <p14:tracePt t="85834" x="4559300" y="4064000"/>
          <p14:tracePt t="85851" x="4540250" y="4057650"/>
          <p14:tracePt t="85867" x="4514850" y="4051300"/>
          <p14:tracePt t="85884" x="4483100" y="4038600"/>
          <p14:tracePt t="85884" x="4464050" y="4032250"/>
          <p14:tracePt t="85902" x="4425950" y="4006850"/>
          <p14:tracePt t="85919" x="4381500" y="3981450"/>
          <p14:tracePt t="85934" x="4349750" y="3949700"/>
          <p14:tracePt t="85951" x="4324350" y="3898900"/>
          <p14:tracePt t="85967" x="4311650" y="3841750"/>
          <p14:tracePt t="85967" x="4305300" y="3803650"/>
          <p14:tracePt t="85986" x="4311650" y="3721100"/>
          <p14:tracePt t="86003" x="4337050" y="3638550"/>
          <p14:tracePt t="86018" x="4381500" y="3562350"/>
          <p14:tracePt t="86035" x="4438650" y="3498850"/>
          <p14:tracePt t="86051" x="4508500" y="3454400"/>
          <p14:tracePt t="86068" x="4629150" y="3448050"/>
          <p14:tracePt t="86085" x="4718050" y="3473450"/>
          <p14:tracePt t="86101" x="4806950" y="3505200"/>
          <p14:tracePt t="86118" x="4914900" y="3568700"/>
          <p14:tracePt t="86135" x="4965700" y="3613150"/>
          <p14:tracePt t="86151" x="4991100" y="3663950"/>
          <p14:tracePt t="86168" x="5003800" y="3727450"/>
          <p14:tracePt t="86185" x="4984750" y="3829050"/>
          <p14:tracePt t="86202" x="4959350" y="3898900"/>
          <p14:tracePt t="86218" x="4927600" y="3949700"/>
          <p14:tracePt t="86235" x="4883150" y="3987800"/>
          <p14:tracePt t="86252" x="4845050" y="4019550"/>
          <p14:tracePt t="86252" x="4819650" y="4032250"/>
          <p14:tracePt t="86271" x="4781550" y="4051300"/>
          <p14:tracePt t="86286" x="4749800" y="4057650"/>
          <p14:tracePt t="86302" x="4718050" y="4057650"/>
          <p14:tracePt t="86319" x="4699000" y="4051300"/>
          <p14:tracePt t="86335" x="4686300" y="4044950"/>
          <p14:tracePt t="86354" x="4679950" y="4038600"/>
          <p14:tracePt t="86370" x="4679950" y="4032250"/>
          <p14:tracePt t="86385" x="4679950" y="4025900"/>
          <p14:tracePt t="86406" x="4686300" y="4025900"/>
          <p14:tracePt t="86434" x="4686300" y="4019550"/>
          <p14:tracePt t="86466" x="4692650" y="4013200"/>
          <p14:tracePt t="86526" x="4699000" y="4019550"/>
          <p14:tracePt t="86542" x="4705350" y="4025900"/>
          <p14:tracePt t="86554" x="4718050" y="4025900"/>
          <p14:tracePt t="86578" x="4718050" y="4032250"/>
          <p14:tracePt t="86601" x="4718050" y="4025900"/>
          <p14:tracePt t="86630" x="4711700" y="4025900"/>
          <p14:tracePt t="86646" x="4705350" y="4025900"/>
          <p14:tracePt t="86662" x="4699000" y="4025900"/>
          <p14:tracePt t="86674" x="4692650" y="4025900"/>
          <p14:tracePt t="86691" x="4686300" y="4025900"/>
          <p14:tracePt t="86707" x="4673600" y="4019550"/>
          <p14:tracePt t="86723" x="4667250" y="4019550"/>
          <p14:tracePt t="86737" x="4660900" y="4013200"/>
          <p14:tracePt t="86753" x="4648200" y="4006850"/>
          <p14:tracePt t="86770" x="4641850" y="4000500"/>
          <p14:tracePt t="86787" x="4635500" y="4000500"/>
          <p14:tracePt t="86803" x="4635500" y="3994150"/>
          <p14:tracePt t="86820" x="4635500" y="4000500"/>
          <p14:tracePt t="87118" x="4635500" y="3994150"/>
          <p14:tracePt t="87162" x="4629150" y="3987800"/>
          <p14:tracePt t="87186" x="4629150" y="3994150"/>
          <p14:tracePt t="87410" x="4635500" y="4000500"/>
          <p14:tracePt t="87418" x="4635500" y="4006850"/>
          <p14:tracePt t="87426" x="4641850" y="4013200"/>
          <p14:tracePt t="87439" x="4648200" y="4013200"/>
          <p14:tracePt t="87439" x="4654550" y="4025900"/>
          <p14:tracePt t="87457" x="4660900" y="4025900"/>
          <p14:tracePt t="87472" x="4667250" y="4019550"/>
          <p14:tracePt t="87489" x="4667250" y="4013200"/>
          <p14:tracePt t="87489" x="4673600" y="4006850"/>
          <p14:tracePt t="87507" x="4673600" y="4000500"/>
          <p14:tracePt t="87507" x="4692650" y="3987800"/>
          <p14:tracePt t="87524" x="4699000" y="3987800"/>
          <p14:tracePt t="87524" x="4711700" y="3981450"/>
          <p14:tracePt t="87541" x="4718050" y="3981450"/>
          <p14:tracePt t="87541" x="4730750" y="3975100"/>
          <p14:tracePt t="87557" x="4737100" y="3975100"/>
          <p14:tracePt t="87557" x="4756150" y="3981450"/>
          <p14:tracePt t="87574" x="4762500" y="3987800"/>
          <p14:tracePt t="87574" x="4768850" y="3994150"/>
          <p14:tracePt t="87592" x="4775200" y="4000500"/>
          <p14:tracePt t="87592" x="4781550" y="4006850"/>
          <p14:tracePt t="87607" x="4781550" y="4019550"/>
          <p14:tracePt t="87607" x="4787900" y="4032250"/>
          <p14:tracePt t="87624" x="4787900" y="4044950"/>
          <p14:tracePt t="87624" x="4787900" y="4057650"/>
          <p14:tracePt t="87624" x="4794250" y="4076700"/>
          <p14:tracePt t="87643" x="4794250" y="4089400"/>
          <p14:tracePt t="87656" x="4794250" y="4108450"/>
          <p14:tracePt t="87656" x="4794250" y="4140200"/>
          <p14:tracePt t="87675" x="4794250" y="4159250"/>
          <p14:tracePt t="87675" x="4787900" y="4178300"/>
          <p14:tracePt t="87691" x="4787900" y="4191000"/>
          <p14:tracePt t="87691" x="4781550" y="4203700"/>
          <p14:tracePt t="87707" x="4781550" y="4216400"/>
          <p14:tracePt t="87707" x="4775200" y="4222750"/>
          <p14:tracePt t="87707" x="4768850" y="4229100"/>
          <p14:tracePt t="87727" x="4768850" y="4235450"/>
          <p14:tracePt t="87739" x="4762500" y="4241800"/>
          <p14:tracePt t="87739" x="4749800" y="4241800"/>
          <p14:tracePt t="87757" x="4743450" y="4248150"/>
          <p14:tracePt t="87757" x="4737100" y="4241800"/>
          <p14:tracePt t="87775" x="4730750" y="4241800"/>
          <p14:tracePt t="87775" x="4724400" y="4241800"/>
          <p14:tracePt t="87791" x="4718050" y="4241800"/>
          <p14:tracePt t="87791" x="4711700" y="4248150"/>
          <p14:tracePt t="87808" x="4699000" y="4248150"/>
          <p14:tracePt t="87808" x="4673600" y="4248150"/>
          <p14:tracePt t="87825" x="4648200" y="4248150"/>
          <p14:tracePt t="87841" x="4349750" y="4203700"/>
          <p14:tracePt t="87908" x="4318000" y="4178300"/>
          <p14:tracePt t="87914" x="4279900" y="4152900"/>
          <p14:tracePt t="87923" x="4222750" y="4083050"/>
          <p14:tracePt t="87923" x="4197350" y="4038600"/>
          <p14:tracePt t="87942" x="4165600" y="3930650"/>
          <p14:tracePt t="87959" x="4152900" y="3810000"/>
          <p14:tracePt t="87974" x="4159250" y="3689350"/>
          <p14:tracePt t="87991" x="4191000" y="3575050"/>
          <p14:tracePt t="88008" x="4241800" y="3486150"/>
          <p14:tracePt t="88008" x="4273550" y="3454400"/>
          <p14:tracePt t="88027" x="4349750" y="3409950"/>
          <p14:tracePt t="88043" x="4445000" y="3390900"/>
          <p14:tracePt t="88058" x="4559300" y="3397250"/>
          <p14:tracePt t="88074" x="4673600" y="3416300"/>
          <p14:tracePt t="88091" x="4838700" y="3473450"/>
          <p14:tracePt t="88108" x="4933950" y="3511550"/>
          <p14:tracePt t="88125" x="5010150" y="3562350"/>
          <p14:tracePt t="88141" x="5067300" y="3625850"/>
          <p14:tracePt t="88158" x="5105400" y="3759200"/>
          <p14:tracePt t="88175" x="5105400" y="3854450"/>
          <p14:tracePt t="88191" x="5086350" y="3956050"/>
          <p14:tracePt t="88208" x="5016500" y="4076700"/>
          <p14:tracePt t="88227" x="4953000" y="4140200"/>
          <p14:tracePt t="88242" x="4883150" y="4184650"/>
          <p14:tracePt t="88258" x="4806950" y="4222750"/>
          <p14:tracePt t="88275" x="4730750" y="4248150"/>
          <p14:tracePt t="88292" x="4660900" y="4260850"/>
          <p14:tracePt t="88292" x="4635500" y="4267200"/>
          <p14:tracePt t="88311" x="4584700" y="4273550"/>
          <p14:tracePt t="88327" x="4552950" y="4267200"/>
          <p14:tracePt t="88342" x="4540250" y="4267200"/>
          <p14:tracePt t="88359" x="4527550" y="4248150"/>
          <p14:tracePt t="88359" x="4527550" y="4235450"/>
          <p14:tracePt t="88376" x="4521200" y="4222750"/>
          <p14:tracePt t="88376" x="4521200" y="4203700"/>
          <p14:tracePt t="88376" x="4521200" y="4184650"/>
          <p14:tracePt t="88395" x="4521200" y="4165600"/>
          <p14:tracePt t="88395" x="4521200" y="4140200"/>
          <p14:tracePt t="88410" x="4521200" y="4114800"/>
          <p14:tracePt t="88410" x="4521200" y="4089400"/>
          <p14:tracePt t="88426" x="4521200" y="4057650"/>
          <p14:tracePt t="88426" x="4521200" y="4032250"/>
          <p14:tracePt t="88443" x="4514850" y="4000500"/>
          <p14:tracePt t="88443" x="4508500" y="3968750"/>
          <p14:tracePt t="88460" x="4495800" y="3937000"/>
          <p14:tracePt t="88460" x="4457700" y="3867150"/>
          <p14:tracePt t="88477" x="4425950" y="3835400"/>
          <p14:tracePt t="88477" x="4394200" y="3803650"/>
          <p14:tracePt t="88493" x="4356100" y="3771900"/>
          <p14:tracePt t="88493" x="4318000" y="3740150"/>
          <p14:tracePt t="88510" x="4273550" y="3708400"/>
          <p14:tracePt t="88510" x="4171950" y="3644900"/>
          <p14:tracePt t="88527" x="4114800" y="3613150"/>
          <p14:tracePt t="88527" x="4057650" y="3581400"/>
          <p14:tracePt t="88544" x="3994150" y="3549650"/>
          <p14:tracePt t="88544" x="3924300" y="3517900"/>
          <p14:tracePt t="88560" x="3860800" y="3492500"/>
          <p14:tracePt t="88560" x="3790950" y="3473450"/>
          <p14:tracePt t="88577" x="3727450" y="3460750"/>
          <p14:tracePt t="88577" x="3606800" y="3454400"/>
          <p14:tracePt t="88596" x="3556000" y="3454400"/>
          <p14:tracePt t="88596" x="3511550" y="3460750"/>
          <p14:tracePt t="88611" x="3473450" y="3460750"/>
          <p14:tracePt t="88611" x="3441700" y="3467100"/>
          <p14:tracePt t="88627" x="3409950" y="3467100"/>
          <p14:tracePt t="88627" x="3390900" y="3473450"/>
          <p14:tracePt t="88644" x="3378200" y="3473450"/>
          <p14:tracePt t="88644" x="3365500" y="3479800"/>
          <p14:tracePt t="88644" x="3352800" y="3486150"/>
          <p14:tracePt t="88662" x="3346450" y="3492500"/>
          <p14:tracePt t="88676" x="3340100" y="3498850"/>
          <p14:tracePt t="88676" x="3346450" y="3517900"/>
          <p14:tracePt t="88694" x="3346450" y="3530600"/>
          <p14:tracePt t="88694" x="3359150" y="3543300"/>
          <p14:tracePt t="88711" x="3365500" y="3556000"/>
          <p14:tracePt t="88711" x="3378200" y="3575050"/>
          <p14:tracePt t="88727" x="3390900" y="3587750"/>
          <p14:tracePt t="88727" x="3403600" y="3600450"/>
          <p14:tracePt t="88727" x="3416300" y="3613150"/>
          <p14:tracePt t="88746" x="3422650" y="3625850"/>
          <p14:tracePt t="88760" x="3435350" y="3638550"/>
          <p14:tracePt t="88760" x="3441700" y="3663950"/>
          <p14:tracePt t="88778" x="3448050" y="3676650"/>
          <p14:tracePt t="88778" x="3448050" y="3689350"/>
          <p14:tracePt t="88794" x="3448050" y="3702050"/>
          <p14:tracePt t="88794" x="3441700" y="3708400"/>
          <p14:tracePt t="88811" x="3441700" y="3721100"/>
          <p14:tracePt t="88811" x="3435350" y="3733800"/>
          <p14:tracePt t="88828" x="3429000" y="3746500"/>
          <p14:tracePt t="88828" x="3409950" y="3765550"/>
          <p14:tracePt t="88845" x="3403600" y="3771900"/>
          <p14:tracePt t="88845" x="3390900" y="3771900"/>
          <p14:tracePt t="88861" x="3384550" y="3778250"/>
          <p14:tracePt t="88861" x="3384550" y="3771900"/>
          <p14:tracePt t="88878" x="3378200" y="3765550"/>
          <p14:tracePt t="88878" x="3384550" y="3765550"/>
          <p14:tracePt t="88895" x="3390900" y="3759200"/>
          <p14:tracePt t="88895" x="3403600" y="3752850"/>
          <p14:tracePt t="88911" x="3416300" y="3746500"/>
          <p14:tracePt t="88911" x="3435350" y="3740150"/>
          <p14:tracePt t="88928" x="3460750" y="3733800"/>
          <p14:tracePt t="88928" x="3486150" y="3727450"/>
          <p14:tracePt t="88945" x="3524250" y="3714750"/>
          <p14:tracePt t="88945" x="3606800" y="3702050"/>
          <p14:tracePt t="88962" x="3663950" y="3695700"/>
          <p14:tracePt t="88962" x="3714750" y="3689350"/>
          <p14:tracePt t="88978" x="3778250" y="3676650"/>
          <p14:tracePt t="88978" x="3835400" y="3670300"/>
          <p14:tracePt t="88995" x="3898900" y="3657600"/>
          <p14:tracePt t="88995" x="3956050" y="3644900"/>
          <p14:tracePt t="89012" x="4013200" y="3638550"/>
          <p14:tracePt t="89012" x="4070350" y="3625850"/>
          <p14:tracePt t="89012" x="4121150" y="3619500"/>
          <p14:tracePt t="89032" x="4165600" y="3606800"/>
          <p14:tracePt t="89044" x="4210050" y="3600450"/>
          <p14:tracePt t="89044" x="4273550" y="3581400"/>
          <p14:tracePt t="89062" x="4292600" y="3575050"/>
          <p14:tracePt t="89062" x="4311650" y="3568700"/>
          <p14:tracePt t="89079" x="4324350" y="3562350"/>
          <p14:tracePt t="89079" x="4330700" y="3562350"/>
          <p14:tracePt t="89097" x="4337050" y="3556000"/>
          <p14:tracePt t="89111" x="4324350" y="3562350"/>
          <p14:tracePt t="89111" x="4318000" y="3568700"/>
          <p14:tracePt t="89129" x="4298950" y="3575050"/>
          <p14:tracePt t="89129" x="4286250" y="3581400"/>
          <p14:tracePt t="89146" x="4260850" y="3594100"/>
          <p14:tracePt t="89146" x="4241800" y="3606800"/>
          <p14:tracePt t="89162" x="4216400" y="3619500"/>
          <p14:tracePt t="89162" x="4191000" y="3632200"/>
          <p14:tracePt t="89179" x="4159250" y="3638550"/>
          <p14:tracePt t="89179" x="4108450" y="3663950"/>
          <p14:tracePt t="89196" x="4083050" y="3676650"/>
          <p14:tracePt t="89196" x="4051300" y="3689350"/>
          <p14:tracePt t="89213" x="4025900" y="3702050"/>
          <p14:tracePt t="89213" x="3994150" y="3714750"/>
          <p14:tracePt t="89229" x="3962400" y="3727450"/>
          <p14:tracePt t="89229" x="3898900" y="3759200"/>
          <p14:tracePt t="89246" x="3867150" y="3771900"/>
          <p14:tracePt t="89246" x="3829050" y="3790950"/>
          <p14:tracePt t="89263" x="3797300" y="3803650"/>
          <p14:tracePt t="89263" x="3759200" y="3816350"/>
          <p14:tracePt t="89279" x="3714750" y="3829050"/>
          <p14:tracePt t="89279" x="3676650" y="3835400"/>
          <p14:tracePt t="89296" x="3632200" y="3835400"/>
          <p14:tracePt t="89296" x="3587750" y="3835400"/>
          <p14:tracePt t="89315" x="3187700" y="3549650"/>
          <p14:tracePt t="89385" x="3175000" y="3505200"/>
          <p14:tracePt t="89391" x="3162300" y="3460750"/>
          <p14:tracePt t="89399" x="3162300" y="3416300"/>
          <p14:tracePt t="89412" x="3194050" y="3270250"/>
          <p14:tracePt t="89429" x="3244850" y="3181350"/>
          <p14:tracePt t="89446" x="3321050" y="3105150"/>
          <p14:tracePt t="89463" x="3422650" y="3054350"/>
          <p14:tracePt t="89479" x="3600450" y="3022600"/>
          <p14:tracePt t="89496" x="3727450" y="3035300"/>
          <p14:tracePt t="89513" x="3841750" y="3073400"/>
          <p14:tracePt t="89529" x="3981450" y="3162300"/>
          <p14:tracePt t="89546" x="4044950" y="3244850"/>
          <p14:tracePt t="89563" x="4070350" y="3333750"/>
          <p14:tracePt t="89579" x="4070350" y="3429000"/>
          <p14:tracePt t="89596" x="4013200" y="3562350"/>
          <p14:tracePt t="89614" x="3943350" y="3638550"/>
          <p14:tracePt t="89631" x="3867150" y="3695700"/>
          <p14:tracePt t="89646" x="3784600" y="3733800"/>
          <p14:tracePt t="89663" x="3702050" y="3759200"/>
          <p14:tracePt t="89680" x="3632200" y="3778250"/>
          <p14:tracePt t="89680" x="3613150" y="3784600"/>
          <p14:tracePt t="89698" x="3581400" y="3797300"/>
          <p14:tracePt t="89714" x="3587750" y="3803650"/>
          <p14:tracePt t="89729" x="3619500" y="3803650"/>
          <p14:tracePt t="89747" x="3644900" y="3810000"/>
          <p14:tracePt t="89747" x="3670300" y="3803650"/>
          <p14:tracePt t="89764" x="3702050" y="3810000"/>
          <p14:tracePt t="89764" x="3740150" y="3810000"/>
          <p14:tracePt t="89764" x="3778250" y="3810000"/>
          <p14:tracePt t="89783" x="3822700" y="3816350"/>
          <p14:tracePt t="89783" x="3873500" y="3822700"/>
          <p14:tracePt t="89798" x="3930650" y="3829050"/>
          <p14:tracePt t="89798" x="3994150" y="3841750"/>
          <p14:tracePt t="89814" x="4057650" y="3854450"/>
          <p14:tracePt t="89814" x="4121150" y="3873500"/>
          <p14:tracePt t="89832" x="4184650" y="3886200"/>
          <p14:tracePt t="89832" x="4311650" y="3917950"/>
          <p14:tracePt t="89848" x="4368800" y="3937000"/>
          <p14:tracePt t="89848" x="4425950" y="3949700"/>
          <p14:tracePt t="89864" x="4470400" y="3968750"/>
          <p14:tracePt t="89864" x="4514850" y="3981450"/>
          <p14:tracePt t="89882" x="4552950" y="3994150"/>
          <p14:tracePt t="89882" x="4584700" y="4013200"/>
          <p14:tracePt t="89898" x="4610100" y="4025900"/>
          <p14:tracePt t="89898" x="4648200" y="4044950"/>
          <p14:tracePt t="89915" x="4660900" y="4057650"/>
          <p14:tracePt t="89915" x="4673600" y="4070350"/>
          <p14:tracePt t="89932" x="4673600" y="4083050"/>
          <p14:tracePt t="89932" x="4679950" y="4089400"/>
          <p14:tracePt t="89948" x="4673600" y="4102100"/>
          <p14:tracePt t="89948" x="4667250" y="4114800"/>
          <p14:tracePt t="89948" x="4660900" y="4121150"/>
          <p14:tracePt t="89967" x="4648200" y="4127500"/>
          <p14:tracePt t="89980" x="4635500" y="4140200"/>
          <p14:tracePt t="89980" x="4597400" y="4146550"/>
          <p14:tracePt t="89998" x="4578350" y="4152900"/>
          <p14:tracePt t="89998" x="4559300" y="4152900"/>
          <p14:tracePt t="90016" x="4533900" y="4159250"/>
          <p14:tracePt t="90016" x="4508500" y="4159250"/>
          <p14:tracePt t="90032" x="4483100" y="4159250"/>
          <p14:tracePt t="90032" x="4451350" y="4159250"/>
          <p14:tracePt t="90032" x="4425950" y="4159250"/>
          <p14:tracePt t="90051" x="4387850" y="4159250"/>
          <p14:tracePt t="90064" x="4356100" y="4159250"/>
          <p14:tracePt t="90064" x="4279900" y="4146550"/>
          <p14:tracePt t="90084" x="4229100" y="4146550"/>
          <p14:tracePt t="90084" x="4184650" y="4140200"/>
          <p14:tracePt t="90099" x="4133850" y="4133850"/>
          <p14:tracePt t="90099" x="4083050" y="4127500"/>
          <p14:tracePt t="90116" x="4025900" y="4114800"/>
          <p14:tracePt t="90116" x="3968750" y="4108450"/>
          <p14:tracePt t="90116" x="3911600" y="4095750"/>
          <p14:tracePt t="90134" x="3854450" y="4083050"/>
          <p14:tracePt t="90134" x="3797300" y="4064000"/>
          <p14:tracePt t="90149" x="3746500" y="4044950"/>
          <p14:tracePt t="90149" x="3689350" y="4025900"/>
          <p14:tracePt t="90165" x="3638550" y="4006850"/>
          <p14:tracePt t="90165" x="3594100" y="3981450"/>
          <p14:tracePt t="90183" x="3556000" y="3962400"/>
          <p14:tracePt t="90183" x="3517900" y="3943350"/>
          <p14:tracePt t="90199" x="3486150" y="3917950"/>
          <p14:tracePt t="90199" x="3429000" y="3886200"/>
          <p14:tracePt t="90216" x="3409950" y="3873500"/>
          <p14:tracePt t="90216" x="3397250" y="3860800"/>
          <p14:tracePt t="90233" x="3384550" y="3854450"/>
          <p14:tracePt t="90233" x="3365500" y="3848100"/>
          <p14:tracePt t="90249" x="3352800" y="3841750"/>
          <p14:tracePt t="90249" x="3333750" y="3835400"/>
          <p14:tracePt t="90266" x="3327400" y="3829050"/>
          <p14:tracePt t="90266" x="3321050" y="3829050"/>
          <p14:tracePt t="90283" x="3308350" y="3829050"/>
          <p14:tracePt t="90298" x="3302000" y="3829050"/>
          <p14:tracePt t="90315" x="3289300" y="3829050"/>
          <p14:tracePt t="90315" x="3282950" y="3829050"/>
          <p14:tracePt t="90315" x="3276600" y="3822700"/>
          <p14:tracePt t="90335" x="3098800" y="3676650"/>
          <p14:tracePt t="90420" x="3079750" y="3644900"/>
          <p14:tracePt t="90427" x="3067050" y="3613150"/>
          <p14:tracePt t="90434" x="3041650" y="3543300"/>
          <p14:tracePt t="90449" x="3022600" y="3460750"/>
          <p14:tracePt t="90465" x="3022600" y="3359150"/>
          <p14:tracePt t="90482" x="3041650" y="3251200"/>
          <p14:tracePt t="90499" x="3124200" y="3098800"/>
          <p14:tracePt t="90516" x="3213100" y="3022600"/>
          <p14:tracePt t="90533" x="3308350" y="2965450"/>
          <p14:tracePt t="90549" x="3479800" y="2933700"/>
          <p14:tracePt t="90566" x="3594100" y="2946400"/>
          <p14:tracePt t="90584" x="3702050" y="2997200"/>
          <p14:tracePt t="90599" x="3790950" y="3073400"/>
          <p14:tracePt t="90616" x="3867150" y="3181350"/>
          <p14:tracePt t="90616" x="3892550" y="3238500"/>
          <p14:tracePt t="90635" x="3924300" y="3346450"/>
          <p14:tracePt t="90650" x="3924300" y="3448050"/>
          <p14:tracePt t="90666" x="3898900" y="3536950"/>
          <p14:tracePt t="90683" x="3841750" y="3613150"/>
          <p14:tracePt t="90700" x="3778250" y="3676650"/>
          <p14:tracePt t="90700" x="3746500" y="3714750"/>
          <p14:tracePt t="90718" x="3683000" y="3765550"/>
          <p14:tracePt t="90734" x="3619500" y="3803650"/>
          <p14:tracePt t="90750" x="3568700" y="3829050"/>
          <p14:tracePt t="90766" x="3517900" y="3841750"/>
          <p14:tracePt t="90783" x="3486150" y="3848100"/>
          <p14:tracePt t="90800" x="3454400" y="3848100"/>
          <p14:tracePt t="90817" x="3441700" y="3841750"/>
          <p14:tracePt t="90833" x="3435350" y="3841750"/>
          <p14:tracePt t="90849" x="3435350" y="3848100"/>
          <p14:tracePt t="90906" x="3435350" y="3854450"/>
          <p14:tracePt t="90914" x="3441700" y="3867150"/>
          <p14:tracePt t="90922" x="3448050" y="3886200"/>
          <p14:tracePt t="90934" x="3454400" y="3898900"/>
          <p14:tracePt t="90952" x="3454400" y="3892550"/>
          <p14:tracePt t="90974" x="3454400" y="3886200"/>
          <p14:tracePt t="90983" x="3448050" y="3873500"/>
          <p14:tracePt t="90983" x="3448050" y="3860800"/>
          <p14:tracePt t="91003" x="3454400" y="3841750"/>
          <p14:tracePt t="91003" x="3467100" y="3829050"/>
          <p14:tracePt t="91019" x="3479800" y="3822700"/>
          <p14:tracePt t="91019" x="3498850" y="3816350"/>
          <p14:tracePt t="91035" x="3517900" y="3810000"/>
          <p14:tracePt t="91035" x="3543300" y="3810000"/>
          <p14:tracePt t="91052" x="3568700" y="3810000"/>
          <p14:tracePt t="91052" x="3600450" y="3810000"/>
          <p14:tracePt t="91052" x="3625850" y="3810000"/>
          <p14:tracePt t="91070" x="3657600" y="3810000"/>
          <p14:tracePt t="91084" x="3689350" y="3816350"/>
          <p14:tracePt t="91084" x="3746500" y="3822700"/>
          <p14:tracePt t="91102" x="3778250" y="3829050"/>
          <p14:tracePt t="91102" x="3810000" y="3835400"/>
          <p14:tracePt t="91119" x="3841750" y="3841750"/>
          <p14:tracePt t="91119" x="3879850" y="3848100"/>
          <p14:tracePt t="91135" x="3911600" y="3854450"/>
          <p14:tracePt t="91135" x="3943350" y="3860800"/>
          <p14:tracePt t="91152" x="3968750" y="3867150"/>
          <p14:tracePt t="91152" x="4032250" y="3879850"/>
          <p14:tracePt t="91169" x="4064000" y="3886200"/>
          <p14:tracePt t="91169" x="4089400" y="3892550"/>
          <p14:tracePt t="91186" x="4121150" y="3892550"/>
          <p14:tracePt t="91186" x="4146550" y="3898900"/>
          <p14:tracePt t="91203" x="4178300" y="3905250"/>
          <p14:tracePt t="91203" x="4203700" y="3905250"/>
          <p14:tracePt t="91219" x="4229100" y="3911600"/>
          <p14:tracePt t="91219" x="4273550" y="3917950"/>
          <p14:tracePt t="91236" x="4298950" y="3924300"/>
          <p14:tracePt t="91236" x="4318000" y="3924300"/>
          <p14:tracePt t="91252" x="4337050" y="3930650"/>
          <p14:tracePt t="91252" x="4356100" y="3937000"/>
          <p14:tracePt t="91269" x="4375150" y="3937000"/>
          <p14:tracePt t="91269" x="4387850" y="3943350"/>
          <p14:tracePt t="91286" x="4400550" y="3949700"/>
          <p14:tracePt t="91286" x="4425950" y="3956050"/>
          <p14:tracePt t="91303" x="4432300" y="3962400"/>
          <p14:tracePt t="91303" x="4438650" y="3968750"/>
          <p14:tracePt t="91319" x="4445000" y="3968750"/>
          <p14:tracePt t="91319" x="4451350" y="3975100"/>
          <p14:tracePt t="91336" x="4457700" y="3975100"/>
          <p14:tracePt t="91336" x="4464050" y="3981450"/>
          <p14:tracePt t="91336" x="4470400" y="3981450"/>
          <p14:tracePt t="91355" x="4476750" y="3987800"/>
          <p14:tracePt t="91368" x="4483100" y="3994150"/>
          <p14:tracePt t="91368" x="4495800" y="4000500"/>
          <p14:tracePt t="91386" x="4502150" y="4000500"/>
          <p14:tracePt t="91402" x="4508500" y="4000500"/>
          <p14:tracePt t="91402" x="4514850" y="4000500"/>
          <p14:tracePt t="91419" x="4521200" y="4000500"/>
          <p14:tracePt t="91435" x="4533900" y="4000500"/>
          <p14:tracePt t="91451" x="4540250" y="4000500"/>
          <p14:tracePt t="91468" x="4546600" y="4000500"/>
          <p14:tracePt t="91468" x="4552950" y="3994150"/>
          <p14:tracePt t="91486" x="4559300" y="3994150"/>
          <p14:tracePt t="91502" x="4565650" y="3987800"/>
          <p14:tracePt t="91519" x="4572000" y="3981450"/>
          <p14:tracePt t="91519" x="4578350" y="3981450"/>
          <p14:tracePt t="91537" x="4584700" y="3975100"/>
          <p14:tracePt t="91552" x="4591050" y="3975100"/>
          <p14:tracePt t="91569" x="4597400" y="3975100"/>
          <p14:tracePt t="91587" x="4603750" y="3981450"/>
          <p14:tracePt t="91602" x="4610100" y="3987800"/>
          <p14:tracePt t="91619" x="4616450" y="3987800"/>
          <p14:tracePt t="91636" x="4622800" y="3987800"/>
          <p14:tracePt t="91636" x="4629150" y="3987800"/>
          <p14:tracePt t="91654" x="4635500" y="3994150"/>
          <p14:tracePt t="91654" x="4641850" y="3994150"/>
          <p14:tracePt t="91671" x="4648200" y="3994150"/>
          <p14:tracePt t="91671" x="4654550" y="3994150"/>
          <p14:tracePt t="91687" x="4660900" y="3994150"/>
          <p14:tracePt t="91702" x="4667250" y="3994150"/>
          <p14:tracePt t="91702" x="4673600" y="3994150"/>
          <p14:tracePt t="91702" x="4679950" y="3994150"/>
          <p14:tracePt t="91723" x="4686300" y="3994150"/>
          <p14:tracePt t="91736" x="4692650" y="3994150"/>
          <p14:tracePt t="91753" x="4699000" y="3994150"/>
          <p14:tracePt t="91769" x="4705350" y="3994150"/>
          <p14:tracePt t="91790" x="4711700" y="3994150"/>
          <p14:tracePt t="91806" x="4718050" y="3994150"/>
          <p14:tracePt t="91822" x="4724400" y="3994150"/>
          <p14:tracePt t="91836" x="4730750" y="4000500"/>
          <p14:tracePt t="91853" x="4737100" y="4000500"/>
          <p14:tracePt t="91874" x="4743450" y="4006850"/>
          <p14:tracePt t="91910" x="4749800" y="4006850"/>
          <p14:tracePt t="91985" x="4756150" y="4006850"/>
          <p14:tracePt t="92022" x="4762500" y="4006850"/>
          <p14:tracePt t="92122" x="4768850" y="4006850"/>
          <p14:tracePt t="92142" x="4775200" y="4006850"/>
          <p14:tracePt t="92158" x="4781550" y="4006850"/>
          <p14:tracePt t="92166" x="4787900" y="4006850"/>
          <p14:tracePt t="92174" x="4794250" y="4006850"/>
          <p14:tracePt t="92174" x="4800600" y="4006850"/>
          <p14:tracePt t="92189" x="4800600" y="4013200"/>
          <p14:tracePt t="92189" x="4806950" y="4013200"/>
          <p14:tracePt t="92205" x="4813300" y="4013200"/>
          <p14:tracePt t="92205" x="4819650" y="4013200"/>
          <p14:tracePt t="92222" x="4826000" y="4013200"/>
          <p14:tracePt t="92222" x="4832350" y="4013200"/>
          <p14:tracePt t="92238" x="4845050" y="4019550"/>
          <p14:tracePt t="92238" x="4857750" y="4025900"/>
          <p14:tracePt t="92255" x="4864100" y="4025900"/>
          <p14:tracePt t="92255" x="4870450" y="4032250"/>
          <p14:tracePt t="92272" x="4876800" y="4032250"/>
          <p14:tracePt t="92272" x="4883150" y="4038600"/>
          <p14:tracePt t="92289" x="4889500" y="4044950"/>
          <p14:tracePt t="92289" x="4902200" y="4057650"/>
          <p14:tracePt t="92307" x="4908550" y="4064000"/>
          <p14:tracePt t="92307" x="4921250" y="4064000"/>
          <p14:tracePt t="92323" x="4927600" y="4070350"/>
          <p14:tracePt t="92323" x="4940300" y="4076700"/>
          <p14:tracePt t="92339" x="4946650" y="4076700"/>
          <p14:tracePt t="92339" x="4959350" y="4083050"/>
          <p14:tracePt t="92356" x="4965700" y="4083050"/>
          <p14:tracePt t="92356" x="4972050" y="4089400"/>
          <p14:tracePt t="92356" x="4984750" y="4089400"/>
          <p14:tracePt t="92375" x="4991100" y="4089400"/>
          <p14:tracePt t="92388" x="4997450" y="4095750"/>
          <p14:tracePt t="92388" x="4997450" y="4102100"/>
          <p14:tracePt t="92406" x="4997450" y="4108450"/>
          <p14:tracePt t="92422" x="4997450" y="4114800"/>
          <p14:tracePt t="92422" x="4991100" y="4121150"/>
          <p14:tracePt t="92439" x="4984750" y="4127500"/>
          <p14:tracePt t="92439" x="4972050" y="4133850"/>
          <p14:tracePt t="92456" x="4965700" y="4140200"/>
          <p14:tracePt t="92456" x="4940300" y="4152900"/>
          <p14:tracePt t="92476" x="4921250" y="4159250"/>
          <p14:tracePt t="92476" x="4908550" y="4171950"/>
          <p14:tracePt t="92490" x="4889500" y="4178300"/>
          <p14:tracePt t="92490" x="4876800" y="4184650"/>
          <p14:tracePt t="92507" x="4857750" y="4191000"/>
          <p14:tracePt t="92507" x="4838700" y="4197350"/>
          <p14:tracePt t="92523" x="4826000" y="4203700"/>
          <p14:tracePt t="92523" x="4806950" y="4210050"/>
          <p14:tracePt t="92523" x="4794250" y="4216400"/>
          <p14:tracePt t="92542" x="4781550" y="4216400"/>
          <p14:tracePt t="92542" x="4768850" y="4216400"/>
          <p14:tracePt t="92556" x="4756150" y="4216400"/>
          <p14:tracePt t="92556" x="4749800" y="4216400"/>
          <p14:tracePt t="92573" x="4737100" y="4210050"/>
          <p14:tracePt t="92573" x="4730750" y="4210050"/>
          <p14:tracePt t="92592" x="4724400" y="4210050"/>
          <p14:tracePt t="92592" x="4711700" y="4203700"/>
          <p14:tracePt t="92607" x="4705350" y="4197350"/>
          <p14:tracePt t="92607" x="4699000" y="4197350"/>
          <p14:tracePt t="92623" x="4686300" y="4191000"/>
          <p14:tracePt t="92623" x="4679950" y="4191000"/>
          <p14:tracePt t="92640" x="4673600" y="4191000"/>
          <p14:tracePt t="92640" x="4660900" y="4184650"/>
          <p14:tracePt t="92657" x="4648200" y="4184650"/>
          <p14:tracePt t="92657" x="4622800" y="4184650"/>
          <p14:tracePt t="92674" x="4610100" y="4184650"/>
          <p14:tracePt t="92674" x="4597400" y="4184650"/>
          <p14:tracePt t="92691" x="4578350" y="4184650"/>
          <p14:tracePt t="92691" x="4565650" y="4184650"/>
          <p14:tracePt t="92708" x="4552950" y="4184650"/>
          <p14:tracePt t="92708" x="4533900" y="4184650"/>
          <p14:tracePt t="92708" x="4521200" y="4184650"/>
          <p14:tracePt t="92726" x="4508500" y="4178300"/>
          <p14:tracePt t="92739" x="4495800" y="4178300"/>
          <p14:tracePt t="92739" x="4489450" y="4171950"/>
          <p14:tracePt t="92739" x="4476750" y="4171950"/>
          <p14:tracePt t="92759" x="4470400" y="4165600"/>
          <p14:tracePt t="92759" x="4464050" y="4159250"/>
          <p14:tracePt t="92774" x="4457700" y="4152900"/>
          <p14:tracePt t="92774" x="4457700" y="4140200"/>
          <p14:tracePt t="92791" x="4457700" y="4133850"/>
          <p14:tracePt t="92791" x="4457700" y="4127500"/>
          <p14:tracePt t="92807" x="4457700" y="4121150"/>
          <p14:tracePt t="92807" x="4464050" y="4114800"/>
          <p14:tracePt t="92824" x="4464050" y="4108450"/>
          <p14:tracePt t="92824" x="4470400" y="4102100"/>
          <p14:tracePt t="92824" x="4476750" y="4102100"/>
          <p14:tracePt t="92843" x="4483100" y="4102100"/>
          <p14:tracePt t="92843" x="4489450" y="4095750"/>
          <p14:tracePt t="92858" x="4495800" y="4102100"/>
          <p14:tracePt t="92873" x="4502150" y="4108450"/>
          <p14:tracePt t="92889" x="4502150" y="4121150"/>
          <p14:tracePt t="92906" x="4502150" y="4127500"/>
          <p14:tracePt t="92923" x="4508500" y="4133850"/>
          <p14:tracePt t="92940" x="4514850" y="4133850"/>
          <p14:tracePt t="92956" x="4521200" y="4133850"/>
          <p14:tracePt t="92973" x="4527550" y="4127500"/>
          <p14:tracePt t="92990" x="4533900" y="4114800"/>
          <p14:tracePt t="92990" x="4540250" y="4114800"/>
          <p14:tracePt t="93008" x="4540250" y="4108450"/>
          <p14:tracePt t="93008" x="4546600" y="4102100"/>
          <p14:tracePt t="93008" x="4552950" y="4095750"/>
          <p14:tracePt t="93027" x="4559300" y="4095750"/>
          <p14:tracePt t="93040" x="4559300" y="4089400"/>
          <p14:tracePt t="93040" x="4572000" y="4083050"/>
          <p14:tracePt t="93059" x="4578350" y="4083050"/>
          <p14:tracePt t="93074" x="4584700" y="4083050"/>
          <p14:tracePt t="93074" x="4591050" y="4089400"/>
          <p14:tracePt t="93094" x="4597400" y="4095750"/>
          <p14:tracePt t="93107" x="4603750" y="4102100"/>
          <p14:tracePt t="93124" x="4610100" y="4114800"/>
          <p14:tracePt t="93141" x="4616450" y="4121150"/>
          <p14:tracePt t="93141" x="4616450" y="4127500"/>
          <p14:tracePt t="93159" x="4622800" y="4127500"/>
          <p14:tracePt t="93159" x="4622800" y="4133850"/>
          <p14:tracePt t="93175" x="4629150" y="4146550"/>
          <p14:tracePt t="93190" x="4635500" y="4152900"/>
          <p14:tracePt t="93207" x="4641850" y="4152900"/>
          <p14:tracePt t="93224" x="4648200" y="4159250"/>
          <p14:tracePt t="93241" x="4654550" y="4159250"/>
          <p14:tracePt t="93262" x="4648200" y="4159250"/>
          <p14:tracePt t="93385" x="4648200" y="4165600"/>
          <p14:tracePt t="93470" x="4641850" y="4165600"/>
          <p14:tracePt t="93486" x="4635500" y="4171950"/>
          <p14:tracePt t="93502" x="4635500" y="4178300"/>
          <p14:tracePt t="93513" x="4629150" y="4184650"/>
          <p14:tracePt t="93530" x="4622800" y="4191000"/>
          <p14:tracePt t="93546" x="4616450" y="4197350"/>
          <p14:tracePt t="93562" x="4603750" y="4203700"/>
          <p14:tracePt t="93575" x="4591050" y="4203700"/>
          <p14:tracePt t="93592" x="4584700" y="4203700"/>
          <p14:tracePt t="93610" x="4381500" y="4038600"/>
          <p14:tracePt t="93610" x="4362450" y="4000500"/>
          <p14:tracePt t="93687" x="4343400" y="3962400"/>
          <p14:tracePt t="93694" x="4318000" y="3860800"/>
          <p14:tracePt t="93711" x="4298950" y="3752850"/>
          <p14:tracePt t="93726" x="4298950" y="3644900"/>
          <p14:tracePt t="93743" x="4305300" y="3562350"/>
          <p14:tracePt t="93759" x="4337050" y="3498850"/>
          <p14:tracePt t="93759" x="4362450" y="3479800"/>
          <p14:tracePt t="93778" x="4432300" y="3454400"/>
          <p14:tracePt t="93794" x="4527550" y="3435350"/>
          <p14:tracePt t="93810" x="4629150" y="3435350"/>
          <p14:tracePt t="93826" x="4737100" y="3448050"/>
          <p14:tracePt t="93843" x="4851400" y="3486150"/>
          <p14:tracePt t="93860" x="4997450" y="3568700"/>
          <p14:tracePt t="93877" x="5073650" y="3625850"/>
          <p14:tracePt t="93893" x="5124450" y="3683000"/>
          <p14:tracePt t="93910" x="5143500" y="3765550"/>
          <p14:tracePt t="93927" x="5130800" y="3829050"/>
          <p14:tracePt t="93943" x="5105400" y="3898900"/>
          <p14:tracePt t="93960" x="5067300" y="3968750"/>
          <p14:tracePt t="93977" x="4984750" y="4051300"/>
          <p14:tracePt t="93994" x="4921250" y="4095750"/>
          <p14:tracePt t="94010" x="4851400" y="4133850"/>
          <p14:tracePt t="94028" x="4775200" y="4165600"/>
          <p14:tracePt t="94028" x="4737100" y="4178300"/>
          <p14:tracePt t="94047" x="4699000" y="4184650"/>
          <p14:tracePt t="94060" x="4597400" y="4203700"/>
          <p14:tracePt t="94078" x="4540250" y="4210050"/>
          <p14:tracePt t="94094" x="4502150" y="4216400"/>
          <p14:tracePt t="94111" x="4470400" y="4216400"/>
          <p14:tracePt t="94127" x="4457700" y="4216400"/>
          <p14:tracePt t="94127" x="4451350" y="4216400"/>
          <p14:tracePt t="94147" x="4457700" y="4216400"/>
          <p14:tracePt t="94190" x="4457700" y="4210050"/>
          <p14:tracePt t="94226" x="4451350" y="4203700"/>
          <p14:tracePt t="94242" x="4445000" y="4203700"/>
          <p14:tracePt t="94257" x="4438650" y="4203700"/>
          <p14:tracePt t="94266" x="4432300" y="4203700"/>
          <p14:tracePt t="94283" x="4425950" y="4203700"/>
          <p14:tracePt t="94294" x="4419600" y="4203700"/>
          <p14:tracePt t="94311" x="4413250" y="4210050"/>
          <p14:tracePt t="94327" x="4413250" y="4216400"/>
          <p14:tracePt t="94345" x="4413250" y="4222750"/>
          <p14:tracePt t="94362" x="4419600" y="4229100"/>
          <p14:tracePt t="94379" x="4419600" y="4222750"/>
          <p14:tracePt t="94402" x="4419600" y="4216400"/>
          <p14:tracePt t="94411" x="4425950" y="4210050"/>
          <p14:tracePt t="94411" x="4425950" y="4203700"/>
          <p14:tracePt t="94431" x="4425950" y="4197350"/>
          <p14:tracePt t="94445" x="4432300" y="4197350"/>
          <p14:tracePt t="94462" x="4438650" y="4197350"/>
          <p14:tracePt t="94478" x="4445000" y="4203700"/>
          <p14:tracePt t="94495" x="4457700" y="4203700"/>
          <p14:tracePt t="94512" x="4464050" y="4210050"/>
          <p14:tracePt t="94512" x="4470400" y="4210050"/>
          <p14:tracePt t="94530" x="4476750" y="4203700"/>
          <p14:tracePt t="94545" x="4483100" y="4203700"/>
          <p14:tracePt t="94562" x="4489450" y="4197350"/>
          <p14:tracePt t="94578" x="4495800" y="4191000"/>
          <p14:tracePt t="94595" x="4502150" y="4178300"/>
          <p14:tracePt t="94595" x="4502150" y="4171950"/>
          <p14:tracePt t="94613" x="4508500" y="4165600"/>
          <p14:tracePt t="94613" x="4514850" y="4159250"/>
          <p14:tracePt t="94630" x="4514850" y="4152900"/>
          <p14:tracePt t="94630" x="4521200" y="4140200"/>
          <p14:tracePt t="94647" x="4521200" y="4133850"/>
          <p14:tracePt t="94647" x="4527550" y="4127500"/>
          <p14:tracePt t="94663" x="4527550" y="4121150"/>
          <p14:tracePt t="94663" x="4533900" y="4114800"/>
          <p14:tracePt t="94680" x="4533900" y="4108450"/>
          <p14:tracePt t="94680" x="4533900" y="4102100"/>
          <p14:tracePt t="94697" x="4540250" y="4095750"/>
          <p14:tracePt t="94697" x="4540250" y="4089400"/>
          <p14:tracePt t="94715" x="4546600" y="4083050"/>
          <p14:tracePt t="94729" x="4546600" y="4076700"/>
          <p14:tracePt t="94766" x="4552950" y="4070350"/>
          <p14:tracePt t="94790" x="4559300" y="4064000"/>
          <p14:tracePt t="94806" x="4565650" y="4064000"/>
          <p14:tracePt t="94821" x="4572000" y="4064000"/>
          <p14:tracePt t="94834" x="4578350" y="4064000"/>
          <p14:tracePt t="94850" x="4584700" y="4070350"/>
          <p14:tracePt t="94866" x="4591050" y="4070350"/>
          <p14:tracePt t="94883" x="4603750" y="4076700"/>
          <p14:tracePt t="94896" x="4610100" y="4076700"/>
          <p14:tracePt t="94913" x="4616450" y="4083050"/>
          <p14:tracePt t="94913" x="4622800" y="4083050"/>
          <p14:tracePt t="94931" x="4629150" y="4083050"/>
          <p14:tracePt t="94931" x="4635500" y="4083050"/>
          <p14:tracePt t="94948" x="4641850" y="4083050"/>
          <p14:tracePt t="94963" x="4648200" y="4089400"/>
          <p14:tracePt t="94985" x="4641850" y="4095750"/>
          <p14:tracePt t="95006" x="4641850" y="4102100"/>
          <p14:tracePt t="95038" x="4641850" y="4108450"/>
          <p14:tracePt t="95062" x="4648200" y="4114800"/>
          <p14:tracePt t="95073" x="4648200" y="4121150"/>
          <p14:tracePt t="95084" x="4654550" y="4127500"/>
          <p14:tracePt t="95097" x="4654550" y="4133850"/>
          <p14:tracePt t="95097" x="4660900" y="4140200"/>
          <p14:tracePt t="95115" x="4660900" y="4146550"/>
          <p14:tracePt t="95115" x="4667250" y="4152900"/>
          <p14:tracePt t="95132" x="4667250" y="4165600"/>
          <p14:tracePt t="95132" x="4673600" y="4171950"/>
          <p14:tracePt t="95132" x="4673600" y="4178300"/>
          <p14:tracePt t="95151" x="4679950" y="4184650"/>
          <p14:tracePt t="95164" x="4679950" y="4197350"/>
          <p14:tracePt t="95164" x="4673600" y="4216400"/>
          <p14:tracePt t="95183" x="4673600" y="4222750"/>
          <p14:tracePt t="95183" x="4667250" y="4229100"/>
          <p14:tracePt t="95199" x="4660900" y="4235450"/>
          <p14:tracePt t="95199" x="4648200" y="4241800"/>
          <p14:tracePt t="95215" x="4641850" y="4248150"/>
          <p14:tracePt t="95234" x="4400550" y="4146550"/>
          <p14:tracePt t="95234" x="4368800" y="4108450"/>
          <p14:tracePt t="95306" x="4337050" y="4070350"/>
          <p14:tracePt t="95313" x="4305300" y="4025900"/>
          <p14:tracePt t="95322" x="4279900" y="3975100"/>
          <p14:tracePt t="95331" x="4241800" y="3879850"/>
          <p14:tracePt t="95348" x="4229100" y="3740150"/>
          <p14:tracePt t="95367" x="4260850" y="3651250"/>
          <p14:tracePt t="95383" x="4324350" y="3581400"/>
          <p14:tracePt t="95398" x="4406900" y="3517900"/>
          <p14:tracePt t="95415" x="4508500" y="3467100"/>
          <p14:tracePt t="95415" x="4559300" y="3448050"/>
          <p14:tracePt t="95434" x="4610100" y="3435350"/>
          <p14:tracePt t="95448" x="4768850" y="3416300"/>
          <p14:tracePt t="95467" x="4876800" y="3435350"/>
          <p14:tracePt t="95482" x="4972050" y="3460750"/>
          <p14:tracePt t="95499" x="5060950" y="3505200"/>
          <p14:tracePt t="95516" x="5124450" y="3568700"/>
          <p14:tracePt t="95516" x="5149850" y="3600450"/>
          <p14:tracePt t="95534" x="5181600" y="3670300"/>
          <p14:tracePt t="95549" x="5187950" y="3759200"/>
          <p14:tracePt t="95565" x="5175250" y="3841750"/>
          <p14:tracePt t="95584" x="5143500" y="3924300"/>
          <p14:tracePt t="95599" x="5086350" y="4032250"/>
          <p14:tracePt t="95616" x="5029200" y="4083050"/>
          <p14:tracePt t="95632" x="4972050" y="4127500"/>
          <p14:tracePt t="95649" x="4876800" y="4178300"/>
          <p14:tracePt t="95666" x="4813300" y="4210050"/>
          <p14:tracePt t="95683" x="4756150" y="4229100"/>
          <p14:tracePt t="95699" x="4705350" y="4241800"/>
          <p14:tracePt t="95716" x="4654550" y="4248150"/>
          <p14:tracePt t="95716" x="4629150" y="4248150"/>
          <p14:tracePt t="95734" x="4597400" y="4241800"/>
          <p14:tracePt t="95750" x="4565650" y="4235450"/>
          <p14:tracePt t="95766" x="4552950" y="4229100"/>
          <p14:tracePt t="95783" x="4552950" y="4235450"/>
          <p14:tracePt t="95799" x="4559300" y="4241800"/>
          <p14:tracePt t="95816" x="4578350" y="4254500"/>
          <p14:tracePt t="95834" x="4591050" y="4260850"/>
          <p14:tracePt t="95849" x="4597400" y="4260850"/>
          <p14:tracePt t="95866" x="4603750" y="4254500"/>
          <p14:tracePt t="95894" x="4603750" y="4248150"/>
          <p14:tracePt t="95906" x="4603750" y="4241800"/>
          <p14:tracePt t="95922" x="4603750" y="4235450"/>
          <p14:tracePt t="95938" x="4603750" y="4229100"/>
          <p14:tracePt t="95962" x="4610100" y="4222750"/>
          <p14:tracePt t="95990" x="4603750" y="4216400"/>
          <p14:tracePt t="96022" x="4610100" y="4210050"/>
          <p14:tracePt t="96065" x="4616450" y="4203700"/>
          <p14:tracePt t="96082" x="4622800" y="4197350"/>
          <p14:tracePt t="96094" x="4629150" y="4197350"/>
          <p14:tracePt t="96110" x="4635500" y="4191000"/>
          <p14:tracePt t="96118" x="4641850" y="4191000"/>
          <p14:tracePt t="96134" x="4654550" y="4184650"/>
          <p14:tracePt t="96150" x="4660900" y="4184650"/>
          <p14:tracePt t="96167" x="4667250" y="4178300"/>
          <p14:tracePt t="96183" x="4673600" y="4171950"/>
          <p14:tracePt t="96201" x="4679950" y="4165600"/>
          <p14:tracePt t="96217" x="4686300" y="4159250"/>
          <p14:tracePt t="96234" x="4692650" y="4159250"/>
          <p14:tracePt t="96251" x="4699000" y="4152900"/>
          <p14:tracePt t="96267" x="4705350" y="4152900"/>
          <p14:tracePt t="96284" x="4705350" y="4146550"/>
          <p14:tracePt t="96301" x="4711700" y="4140200"/>
          <p14:tracePt t="96322" x="4718050" y="4140200"/>
          <p14:tracePt t="96334" x="4724400" y="4140200"/>
          <p14:tracePt t="96351" x="4730750" y="4140200"/>
          <p14:tracePt t="96374" x="4737100" y="4146550"/>
          <p14:tracePt t="96470" x="4737100" y="4152900"/>
          <p14:tracePt t="96494" x="4743450" y="4152900"/>
          <p14:tracePt t="96582" x="4749800" y="4152900"/>
          <p14:tracePt t="96606" x="4756150" y="4152900"/>
          <p14:tracePt t="96625" x="4762500" y="4152900"/>
          <p14:tracePt t="96642" x="4762500" y="4146550"/>
          <p14:tracePt t="96658" x="4768850" y="4146550"/>
          <p14:tracePt t="96674" x="4775200" y="4152900"/>
          <p14:tracePt t="96686" x="4781550" y="4152900"/>
          <p14:tracePt t="96701" x="4787900" y="4159250"/>
          <p14:tracePt t="96726" x="4794250" y="4159250"/>
          <p14:tracePt t="96801" x="4800600" y="4159250"/>
          <p14:tracePt t="96838" x="4800600" y="4152900"/>
          <p14:tracePt t="96882" x="4800600" y="4146550"/>
          <p14:tracePt t="96926" x="4800600" y="4140200"/>
          <p14:tracePt t="96966" x="4806950" y="4133850"/>
          <p14:tracePt t="97017" x="4806950" y="4127500"/>
          <p14:tracePt t="97046" x="4806950" y="4133850"/>
          <p14:tracePt t="97114" x="4806950" y="4140200"/>
          <p14:tracePt t="97138" x="4800600" y="4133850"/>
          <p14:tracePt t="97197" x="4806950" y="4140200"/>
          <p14:tracePt t="97257" x="4806950" y="4146550"/>
          <p14:tracePt t="97286" x="4806950" y="4152900"/>
          <p14:tracePt t="97346" x="4813300" y="4159250"/>
          <p14:tracePt t="97378" x="4813300" y="4165600"/>
          <p14:tracePt t="97505" x="4819650" y="4171950"/>
          <p14:tracePt t="97525" x="4813300" y="4171950"/>
          <p14:tracePt t="97654" x="4813300" y="4178300"/>
          <p14:tracePt t="97766" x="4806950" y="4178300"/>
          <p14:tracePt t="97910" x="4800600" y="4178300"/>
          <p14:tracePt t="97970" x="4794250" y="4178300"/>
          <p14:tracePt t="98002" x="4787900" y="4171950"/>
          <p14:tracePt t="98046" x="4781550" y="4171950"/>
          <p14:tracePt t="98105" x="4781550" y="4165600"/>
          <p14:tracePt t="98166" x="4775200" y="4165600"/>
          <p14:tracePt t="98210" x="4768850" y="4159250"/>
          <p14:tracePt t="98270" x="4762500" y="4159250"/>
          <p14:tracePt t="98302" x="4762500" y="4152900"/>
          <p14:tracePt t="98322" x="4756150" y="4152900"/>
          <p14:tracePt t="98354" x="4749800" y="4146550"/>
          <p14:tracePt t="98389" x="4743450" y="4140200"/>
          <p14:tracePt t="98426" x="4737100" y="4133850"/>
          <p14:tracePt t="98442" x="4730750" y="4127500"/>
          <p14:tracePt t="98458" x="4724400" y="4121150"/>
          <p14:tracePt t="98473" x="4718050" y="4114800"/>
          <p14:tracePt t="98482" x="4711700" y="4108450"/>
          <p14:tracePt t="98494" x="4705350" y="4102100"/>
          <p14:tracePt t="98508" x="4699000" y="4095750"/>
          <p14:tracePt t="98508" x="4679950" y="4083050"/>
          <p14:tracePt t="98526" x="4673600" y="4076700"/>
          <p14:tracePt t="98526" x="4667250" y="4070350"/>
          <p14:tracePt t="98543" x="4660900" y="4064000"/>
          <p14:tracePt t="98543" x="4654550" y="4057650"/>
          <p14:tracePt t="98560" x="4648200" y="4051300"/>
          <p14:tracePt t="98560" x="4648200" y="4044950"/>
          <p14:tracePt t="98576" x="4641850" y="4038600"/>
          <p14:tracePt t="98591" x="4648200" y="4032250"/>
          <p14:tracePt t="98608" x="4660900" y="4032250"/>
          <p14:tracePt t="98625" x="4667250" y="4032250"/>
          <p14:tracePt t="98625" x="4673600" y="4032250"/>
          <p14:tracePt t="98643" x="4679950" y="4032250"/>
          <p14:tracePt t="98643" x="4686300" y="4032250"/>
          <p14:tracePt t="98660" x="4699000" y="4032250"/>
          <p14:tracePt t="98660" x="4711700" y="4032250"/>
          <p14:tracePt t="98676" x="4724400" y="4032250"/>
          <p14:tracePt t="98676" x="4730750" y="4032250"/>
          <p14:tracePt t="98693" x="4737100" y="4032250"/>
          <p14:tracePt t="98709" x="4743450" y="4032250"/>
          <p14:tracePt t="98725" x="4730750" y="4038600"/>
          <p14:tracePt t="98725" x="4724400" y="4038600"/>
          <p14:tracePt t="98743" x="4718050" y="4038600"/>
          <p14:tracePt t="98743" x="4705350" y="4038600"/>
          <p14:tracePt t="98760" x="4699000" y="4038600"/>
          <p14:tracePt t="98760" x="4686300" y="4038600"/>
          <p14:tracePt t="98777" x="4679950" y="4044950"/>
          <p14:tracePt t="98777" x="4667250" y="4044950"/>
          <p14:tracePt t="98795" x="4648200" y="4057650"/>
          <p14:tracePt t="98795" x="4641850" y="4057650"/>
          <p14:tracePt t="98810" x="4629150" y="4064000"/>
          <p14:tracePt t="98810" x="4622800" y="4070350"/>
          <p14:tracePt t="98827" x="4610100" y="4070350"/>
          <p14:tracePt t="98827" x="4603750" y="4076700"/>
          <p14:tracePt t="98844" x="4591050" y="4076700"/>
          <p14:tracePt t="98844" x="4578350" y="4076700"/>
          <p14:tracePt t="98844" x="4572000" y="4076700"/>
          <p14:tracePt t="98862" x="4559300" y="4083050"/>
          <p14:tracePt t="98876" x="4546600" y="4083050"/>
          <p14:tracePt t="98876" x="4533900" y="4083050"/>
          <p14:tracePt t="98895" x="4521200" y="4083050"/>
          <p14:tracePt t="98895" x="4514850" y="4083050"/>
          <p14:tracePt t="98911" x="4514850" y="4089400"/>
          <p14:tracePt t="98926" x="4502150" y="4089400"/>
          <p14:tracePt t="98943" x="4502150" y="4095750"/>
          <p14:tracePt t="98959" x="4502150" y="4102100"/>
          <p14:tracePt t="98959" x="4502150" y="4108450"/>
          <p14:tracePt t="98977" x="4508500" y="4114800"/>
          <p14:tracePt t="98993" x="4514850" y="4114800"/>
          <p14:tracePt t="99009" x="4521200" y="4114800"/>
          <p14:tracePt t="99026" x="4521200" y="4108450"/>
          <p14:tracePt t="99049" x="4387850" y="4006850"/>
          <p14:tracePt t="99148" x="4375150" y="3994150"/>
          <p14:tracePt t="99154" x="4362450" y="3975100"/>
          <p14:tracePt t="99162" x="4343400" y="3924300"/>
          <p14:tracePt t="99178" x="4337050" y="3860800"/>
          <p14:tracePt t="99194" x="4337050" y="3784600"/>
          <p14:tracePt t="99210" x="4349750" y="3702050"/>
          <p14:tracePt t="99227" x="4381500" y="3625850"/>
          <p14:tracePt t="99244" x="4425950" y="3556000"/>
          <p14:tracePt t="99244" x="4451350" y="3524250"/>
          <p14:tracePt t="99262" x="4508500" y="3479800"/>
          <p14:tracePt t="99277" x="4572000" y="3448050"/>
          <p14:tracePt t="99294" x="4635500" y="3435350"/>
          <p14:tracePt t="99311" x="4743450" y="3441700"/>
          <p14:tracePt t="99327" x="4806950" y="3467100"/>
          <p14:tracePt t="99344" x="4870450" y="3505200"/>
          <p14:tracePt t="99361" x="4927600" y="3562350"/>
          <p14:tracePt t="99378" x="4997450" y="3651250"/>
          <p14:tracePt t="99395" x="5035550" y="3708400"/>
          <p14:tracePt t="99411" x="5048250" y="3759200"/>
          <p14:tracePt t="99428" x="5048250" y="3816350"/>
          <p14:tracePt t="99428" x="5041900" y="3841750"/>
          <p14:tracePt t="99446" x="5029200" y="3892550"/>
          <p14:tracePt t="99462" x="5003800" y="3943350"/>
          <p14:tracePt t="99478" x="4978400" y="3994150"/>
          <p14:tracePt t="99495" x="4946650" y="4038600"/>
          <p14:tracePt t="99495" x="4933950" y="4057650"/>
          <p14:tracePt t="99514" x="4914900" y="4076700"/>
          <p14:tracePt t="99528" x="4870450" y="4114800"/>
          <p14:tracePt t="99547" x="4845050" y="4127500"/>
          <p14:tracePt t="99562" x="4819650" y="4133850"/>
          <p14:tracePt t="99578" x="4800600" y="4140200"/>
          <p14:tracePt t="99578" x="4787900" y="4140200"/>
          <p14:tracePt t="99598" x="4781550" y="4140200"/>
          <p14:tracePt t="99611" x="4775200" y="4146550"/>
          <p14:tracePt t="99628" x="4762500" y="4146550"/>
          <p14:tracePt t="99645" x="4756150" y="4146550"/>
          <p14:tracePt t="99662" x="4749800" y="4146550"/>
          <p14:tracePt t="99683" x="4743450" y="4146550"/>
          <p14:tracePt t="99695" x="4737100" y="4140200"/>
          <p14:tracePt t="99712" x="4730750" y="4140200"/>
          <p14:tracePt t="99728" x="4724400" y="4140200"/>
          <p14:tracePt t="99746" x="4718050" y="4133850"/>
          <p14:tracePt t="99762" x="4705350" y="4127500"/>
          <p14:tracePt t="99779" x="4699000" y="4121150"/>
          <p14:tracePt t="99795" x="4692650" y="4121150"/>
          <p14:tracePt t="99812" x="4679950" y="4114800"/>
          <p14:tracePt t="99830" x="4673600" y="4114800"/>
          <p14:tracePt t="99874" x="4673600" y="4121150"/>
          <p14:tracePt t="99890" x="4679950" y="4127500"/>
          <p14:tracePt t="99906" x="4679950" y="4133850"/>
          <p14:tracePt t="99926" x="4673600" y="4133850"/>
          <p14:tracePt t="99958" x="4667250" y="4127500"/>
          <p14:tracePt t="99974" x="4667250" y="4121150"/>
          <p14:tracePt t="99986" x="4673600" y="4121150"/>
          <p14:tracePt t="100018" x="4679950" y="4121150"/>
          <p14:tracePt t="100045" x="4686300" y="4121150"/>
          <p14:tracePt t="100069" x="4692650" y="4114800"/>
          <p14:tracePt t="100094" x="4692650" y="4108450"/>
          <p14:tracePt t="100105" x="4699000" y="4102100"/>
          <p14:tracePt t="100173" x="4699000" y="4095750"/>
          <p14:tracePt t="100213" x="4705350" y="4089400"/>
          <p14:tracePt t="100226" x="4711700" y="4083050"/>
          <p14:tracePt t="100258" x="4718050" y="4076700"/>
          <p14:tracePt t="100274" x="4724400" y="4076700"/>
          <p14:tracePt t="100286" x="4730750" y="4076700"/>
          <p14:tracePt t="100302" x="4737100" y="4083050"/>
          <p14:tracePt t="100318" x="4743450" y="4083050"/>
          <p14:tracePt t="100334" x="4749800" y="4076700"/>
          <p14:tracePt t="100378" x="4756150" y="4076700"/>
          <p14:tracePt t="100402" x="4762500" y="4070350"/>
          <p14:tracePt t="100429" x="4768850" y="4064000"/>
          <p14:tracePt t="100526" x="4775200" y="4070350"/>
          <p14:tracePt t="100550" x="4781550" y="4070350"/>
          <p14:tracePt t="100586" x="4787900" y="4070350"/>
          <p14:tracePt t="100609" x="4794250" y="4076700"/>
          <p14:tracePt t="100634" x="4800600" y="4083050"/>
          <p14:tracePt t="100654" x="4800600" y="4089400"/>
          <p14:tracePt t="100678" x="4794250" y="4089400"/>
          <p14:tracePt t="100706" x="4787900" y="4089400"/>
          <p14:tracePt t="100782" x="4781550" y="4089400"/>
          <p14:tracePt t="100814" x="4781550" y="4083050"/>
          <p14:tracePt t="100842" x="4775200" y="4083050"/>
          <p14:tracePt t="100894" x="4768850" y="4083050"/>
          <p14:tracePt t="100918" x="4762500" y="4083050"/>
          <p14:tracePt t="100978" x="4762500" y="4076700"/>
          <p14:tracePt t="101090" x="4768850" y="4070350"/>
          <p14:tracePt t="101126" x="4762500" y="4076700"/>
          <p14:tracePt t="101226" x="4762500" y="4070350"/>
          <p14:tracePt t="101286" x="4762500" y="4064000"/>
          <p14:tracePt t="101306" x="4768850" y="4064000"/>
          <p14:tracePt t="101321" x="4775200" y="4070350"/>
          <p14:tracePt t="101337" x="4787900" y="4070350"/>
          <p14:tracePt t="101354" x="4794250" y="4070350"/>
          <p14:tracePt t="101362" x="4800600" y="4076700"/>
          <p14:tracePt t="101367" x="4806950" y="4076700"/>
          <p14:tracePt t="101367" x="4813300" y="4083050"/>
          <p14:tracePt t="101385" x="4819650" y="4083050"/>
          <p14:tracePt t="101385" x="4826000" y="4089400"/>
          <p14:tracePt t="101402" x="4832350" y="4095750"/>
          <p14:tracePt t="101417" x="4832350" y="4089400"/>
          <p14:tracePt t="101457" x="4826000" y="4089400"/>
          <p14:tracePt t="101502" x="4819650" y="4095750"/>
          <p14:tracePt t="101546" x="4813300" y="4095750"/>
          <p14:tracePt t="101570" x="4806950" y="4095750"/>
          <p14:tracePt t="101661" x="4813300" y="4095750"/>
          <p14:tracePt t="101706" x="4819650" y="4095750"/>
          <p14:tracePt t="101726" x="4826000" y="4089400"/>
          <p14:tracePt t="101750" x="4832350" y="4089400"/>
          <p14:tracePt t="101901" x="4838700" y="4083050"/>
          <p14:tracePt t="101906" x="4845050" y="4083050"/>
          <p14:tracePt t="101919" x="4857750" y="4076700"/>
          <p14:tracePt t="101919" x="4870450" y="4076700"/>
          <p14:tracePt t="101919" x="4883150" y="4070350"/>
          <p14:tracePt t="101939" x="4902200" y="4070350"/>
          <p14:tracePt t="101939" x="4921250" y="4064000"/>
          <p14:tracePt t="101955" x="4946650" y="4064000"/>
          <p14:tracePt t="101955" x="4972050" y="4057650"/>
          <p14:tracePt t="101970" x="4997450" y="4057650"/>
          <p14:tracePt t="101970" x="5022850" y="4051300"/>
          <p14:tracePt t="101987" x="5048250" y="4051300"/>
          <p14:tracePt t="101987" x="5073650" y="4044950"/>
          <p14:tracePt t="102004" x="5099050" y="4044950"/>
          <p14:tracePt t="102004" x="5118100" y="4038600"/>
          <p14:tracePt t="102004" x="5137150" y="4038600"/>
          <p14:tracePt t="102023" x="5149850" y="4038600"/>
          <p14:tracePt t="102023" x="5162550" y="4038600"/>
          <p14:tracePt t="102037" x="5168900" y="4038600"/>
          <p14:tracePt t="102037" x="5175250" y="4038600"/>
          <p14:tracePt t="102054" x="5175250" y="4044950"/>
          <p14:tracePt t="102074" x="5162550" y="4051300"/>
          <p14:tracePt t="102086" x="5156200" y="4051300"/>
          <p14:tracePt t="102086" x="5149850" y="4051300"/>
          <p14:tracePt t="102104" x="5143500" y="4057650"/>
          <p14:tracePt t="102104" x="5137150" y="4057650"/>
          <p14:tracePt t="102121" x="5130800" y="4057650"/>
          <p14:tracePt t="102136" x="5124450" y="4057650"/>
          <p14:tracePt t="102153" x="5118100" y="4064000"/>
          <p14:tracePt t="102170" x="5111750" y="4064000"/>
          <p14:tracePt t="102214" x="5105400" y="4064000"/>
          <p14:tracePt t="102238" x="5099050" y="4070350"/>
          <p14:tracePt t="102262" x="5092700" y="4070350"/>
          <p14:tracePt t="102282" x="5099050" y="4064000"/>
          <p14:tracePt t="102334" x="5105400" y="4064000"/>
          <p14:tracePt t="102486" x="5099050" y="4070350"/>
          <p14:tracePt t="102622" x="5092700" y="4064000"/>
          <p14:tracePt t="102658" x="5086350" y="4064000"/>
          <p14:tracePt t="102701" x="5080000" y="4064000"/>
          <p14:tracePt t="102734" x="5080000" y="4057650"/>
          <p14:tracePt t="102770" x="5086350" y="4057650"/>
          <p14:tracePt t="102806" x="5092700" y="4057650"/>
          <p14:tracePt t="102821" x="5099050" y="4057650"/>
          <p14:tracePt t="102837" x="5105400" y="4057650"/>
          <p14:tracePt t="102853" x="5105400" y="4064000"/>
          <p14:tracePt t="102866" x="5111750" y="4064000"/>
          <p14:tracePt t="102882" x="5105400" y="4064000"/>
          <p14:tracePt t="103114" x="5099050" y="4064000"/>
          <p14:tracePt t="103174" x="5092700" y="4057650"/>
          <p14:tracePt t="103198" x="5086350" y="4057650"/>
          <p14:tracePt t="103214" x="5080000" y="4057650"/>
          <p14:tracePt t="103226" x="5073650" y="4057650"/>
          <p14:tracePt t="103242" x="5067300" y="4057650"/>
          <p14:tracePt t="103250" x="5060950" y="4057650"/>
          <p14:tracePt t="103258" x="5054600" y="4057650"/>
          <p14:tracePt t="103258" x="5048250" y="4057650"/>
          <p14:tracePt t="103275" x="5035550" y="4057650"/>
          <p14:tracePt t="103275" x="5022850" y="4064000"/>
          <p14:tracePt t="103291" x="5010150" y="4064000"/>
          <p14:tracePt t="103291" x="4991100" y="4064000"/>
          <p14:tracePt t="103291" x="4978400" y="4064000"/>
          <p14:tracePt t="103310" x="4959350" y="4070350"/>
          <p14:tracePt t="103323" x="4940300" y="4070350"/>
          <p14:tracePt t="103323" x="4895850" y="4070350"/>
          <p14:tracePt t="103342" x="4870450" y="4070350"/>
          <p14:tracePt t="103342" x="4851400" y="4064000"/>
          <p14:tracePt t="103358" x="4826000" y="4064000"/>
          <p14:tracePt t="103358" x="4800600" y="4057650"/>
          <p14:tracePt t="103375" x="4781550" y="4051300"/>
          <p14:tracePt t="103375" x="4756150" y="4044950"/>
          <p14:tracePt t="103392" x="4730750" y="4038600"/>
          <p14:tracePt t="103392" x="4686300" y="4019550"/>
          <p14:tracePt t="103408" x="4667250" y="4013200"/>
          <p14:tracePt t="103408" x="4654550" y="4000500"/>
          <p14:tracePt t="103425" x="4635500" y="3987800"/>
          <p14:tracePt t="103425" x="4629150" y="3975100"/>
          <p14:tracePt t="103442" x="4616450" y="3962400"/>
          <p14:tracePt t="103442" x="4610100" y="3956050"/>
          <p14:tracePt t="103458" x="4610100" y="3949700"/>
          <p14:tracePt t="103458" x="4610100" y="3943350"/>
          <p14:tracePt t="103476" x="4616450" y="3937000"/>
          <p14:tracePt t="103491" x="4622800" y="3930650"/>
          <p14:tracePt t="103491" x="4629150" y="3930650"/>
          <p14:tracePt t="103509" x="4635500" y="3930650"/>
          <p14:tracePt t="103526" x="4641850" y="3930650"/>
          <p14:tracePt t="103541" x="4635500" y="3924300"/>
          <p14:tracePt t="103573" x="4629150" y="3924300"/>
          <p14:tracePt t="103586" x="4622800" y="3930650"/>
          <p14:tracePt t="103602" x="4616450" y="3930650"/>
          <p14:tracePt t="103618" x="4616450" y="3937000"/>
          <p14:tracePt t="103634" x="4610100" y="3943350"/>
          <p14:tracePt t="103646" x="4610100" y="3949700"/>
          <p14:tracePt t="103662" x="4610100" y="3956050"/>
          <p14:tracePt t="103678" x="4610100" y="3962400"/>
          <p14:tracePt t="103695" x="4610100" y="3968750"/>
          <p14:tracePt t="103695" x="4610100" y="3975100"/>
          <p14:tracePt t="103710" x="4610100" y="3981450"/>
          <p14:tracePt t="103710" x="4610100" y="3987800"/>
          <p14:tracePt t="103726" x="4610100" y="4000500"/>
          <p14:tracePt t="103726" x="4610100" y="4006850"/>
          <p14:tracePt t="103743" x="4610100" y="4013200"/>
          <p14:tracePt t="103743" x="4610100" y="4025900"/>
          <p14:tracePt t="103760" x="4610100" y="4032250"/>
          <p14:tracePt t="103760" x="4603750" y="4051300"/>
          <p14:tracePt t="103776" x="4603750" y="4057650"/>
          <p14:tracePt t="103776" x="4603750" y="4064000"/>
          <p14:tracePt t="103793" x="4597400" y="4076700"/>
          <p14:tracePt t="103793" x="4591050" y="4083050"/>
          <p14:tracePt t="103809" x="4591050" y="4089400"/>
          <p14:tracePt t="103809" x="4578350" y="4102100"/>
          <p14:tracePt t="103827" x="4572000" y="4108450"/>
          <p14:tracePt t="103827" x="4565650" y="4108450"/>
          <p14:tracePt t="103843" x="4559300" y="4114800"/>
          <p14:tracePt t="103859" x="4552950" y="4108450"/>
          <p14:tracePt t="103875" x="4559300" y="4102100"/>
          <p14:tracePt t="103875" x="4565650" y="4083050"/>
          <p14:tracePt t="103894" x="4572000" y="4076700"/>
          <p14:tracePt t="103894" x="4584700" y="4064000"/>
          <p14:tracePt t="103911" x="4597400" y="4057650"/>
          <p14:tracePt t="103911" x="4616450" y="4044950"/>
          <p14:tracePt t="103927" x="4635500" y="4032250"/>
          <p14:tracePt t="103927" x="4654550" y="4013200"/>
          <p14:tracePt t="103944" x="4679950" y="4000500"/>
          <p14:tracePt t="103944" x="4705350" y="3981450"/>
          <p14:tracePt t="103944" x="4737100" y="3968750"/>
          <p14:tracePt t="103962" x="4762500" y="3949700"/>
          <p14:tracePt t="103975" x="4794250" y="3937000"/>
          <p14:tracePt t="103975" x="4845050" y="3911600"/>
          <p14:tracePt t="103994" x="4870450" y="3898900"/>
          <p14:tracePt t="103994" x="4889500" y="3892550"/>
          <p14:tracePt t="104010" x="4908550" y="3886200"/>
          <p14:tracePt t="104010" x="4921250" y="3879850"/>
          <p14:tracePt t="104027" x="4927600" y="3879850"/>
          <p14:tracePt t="104027" x="4933950" y="3879850"/>
          <p14:tracePt t="104044" x="4933950" y="3886200"/>
          <p14:tracePt t="104062" x="4927600" y="3892550"/>
          <p14:tracePt t="104076" x="4921250" y="3898900"/>
          <p14:tracePt t="104076" x="4914900" y="3898900"/>
          <p14:tracePt t="104095" x="4902200" y="3905250"/>
          <p14:tracePt t="104095" x="4895850" y="3911600"/>
          <p14:tracePt t="104111" x="4889500" y="3917950"/>
          <p14:tracePt t="104111" x="4870450" y="3924300"/>
          <p14:tracePt t="104128" x="4864100" y="3930650"/>
          <p14:tracePt t="104128" x="4857750" y="3930650"/>
          <p14:tracePt t="104144" x="4851400" y="3937000"/>
          <p14:tracePt t="104144" x="4845050" y="3937000"/>
          <p14:tracePt t="104161" x="4838700" y="3937000"/>
          <p14:tracePt t="104161" x="4826000" y="3943350"/>
          <p14:tracePt t="104179" x="4819650" y="3943350"/>
          <p14:tracePt t="104194" x="4813300" y="3937000"/>
          <p14:tracePt t="104277" x="4813300" y="3930650"/>
          <p14:tracePt t="104302" x="4813300" y="3924300"/>
          <p14:tracePt t="104322" x="4813300" y="3917950"/>
          <p14:tracePt t="104346" x="4819650" y="3924300"/>
          <p14:tracePt t="104406" x="4826000" y="3930650"/>
          <p14:tracePt t="104442" x="4819650" y="3937000"/>
          <p14:tracePt t="104502" x="4819650" y="3943350"/>
          <p14:tracePt t="104525" x="4826000" y="3949700"/>
          <p14:tracePt t="104570" x="4832350" y="3949700"/>
          <p14:tracePt t="104586" x="4838700" y="3949700"/>
          <p14:tracePt t="104602" x="4845050" y="3949700"/>
          <p14:tracePt t="104614" x="4851400" y="3949700"/>
          <p14:tracePt t="104630" x="4857750" y="3943350"/>
          <p14:tracePt t="104646" x="4864100" y="3937000"/>
          <p14:tracePt t="104666" x="4857750" y="3930650"/>
          <p14:tracePt t="104717" x="4851400" y="3930650"/>
          <p14:tracePt t="104734" x="4845050" y="3930650"/>
          <p14:tracePt t="104742" x="4845050" y="3924300"/>
          <p14:tracePt t="104750" x="4838700" y="3924300"/>
          <p14:tracePt t="104761" x="4826000" y="3924300"/>
          <p14:tracePt t="104778" x="4819650" y="3924300"/>
          <p14:tracePt t="104795" x="4813300" y="3930650"/>
          <p14:tracePt t="104834" x="4819650" y="3937000"/>
          <p14:tracePt t="104861" x="4813300" y="3937000"/>
          <p14:tracePt t="104937" x="4813300" y="3930650"/>
          <p14:tracePt t="104990" x="4813300" y="3924300"/>
          <p14:tracePt t="105017" x="4819650" y="3917950"/>
          <p14:tracePt t="105042" x="4826000" y="3917950"/>
          <p14:tracePt t="105074" x="4832350" y="3911600"/>
          <p14:tracePt t="105126" x="4826000" y="3905250"/>
          <p14:tracePt t="105145" x="4826000" y="3898900"/>
          <p14:tracePt t="105170" x="4826000" y="3892550"/>
          <p14:tracePt t="105194" x="4826000" y="3886200"/>
          <p14:tracePt t="105214" x="4826000" y="3873500"/>
          <p14:tracePt t="105245" x="4826000" y="3867150"/>
          <p14:tracePt t="105258" x="4832350" y="3860800"/>
          <p14:tracePt t="105274" x="4838700" y="3860800"/>
          <p14:tracePt t="105283" x="4845050" y="3854450"/>
          <p14:tracePt t="105283" x="4851400" y="3854450"/>
          <p14:tracePt t="105298" x="4857750" y="3854450"/>
          <p14:tracePt t="105298" x="4864100" y="3854450"/>
          <p14:tracePt t="105315" x="4876800" y="3854450"/>
          <p14:tracePt t="105315" x="4883150" y="3860800"/>
          <p14:tracePt t="105332" x="4895850" y="3860800"/>
          <p14:tracePt t="105332" x="4902200" y="3867150"/>
          <p14:tracePt t="105348" x="4908550" y="3873500"/>
          <p14:tracePt t="105348" x="4921250" y="3879850"/>
          <p14:tracePt t="105348" x="4927600" y="3879850"/>
          <p14:tracePt t="105367" x="4933950" y="3886200"/>
          <p14:tracePt t="105367" x="4940300" y="3886200"/>
          <p14:tracePt t="105382" x="4946650" y="3892550"/>
          <p14:tracePt t="105382" x="4953000" y="3892550"/>
          <p14:tracePt t="105398" x="4959350" y="3892550"/>
          <p14:tracePt t="105398" x="4965700" y="3886200"/>
          <p14:tracePt t="105415" x="4972050" y="3886200"/>
          <p14:tracePt t="105430" x="4978400" y="3873500"/>
          <p14:tracePt t="105447" x="4978400" y="3867150"/>
          <p14:tracePt t="105464" x="4978400" y="3860800"/>
          <p14:tracePt t="105486" x="4972050" y="3854450"/>
          <p14:tracePt t="105506" x="4965700" y="3848100"/>
          <p14:tracePt t="105521" x="4959350" y="3848100"/>
          <p14:tracePt t="105537" x="4953000" y="3841750"/>
          <p14:tracePt t="105554" x="4946650" y="3835400"/>
          <p14:tracePt t="105566" x="4940300" y="3835400"/>
          <p14:tracePt t="105584" x="4933950" y="3835400"/>
          <p14:tracePt t="105598" x="4927600" y="3841750"/>
          <p14:tracePt t="105614" x="4921250" y="3848100"/>
          <p14:tracePt t="105631" x="4914900" y="3854450"/>
          <p14:tracePt t="105648" x="4908550" y="3860800"/>
          <p14:tracePt t="105648" x="4902200" y="3860800"/>
          <p14:tracePt t="105666" x="4895850" y="3867150"/>
          <p14:tracePt t="105666" x="4883150" y="3873500"/>
          <p14:tracePt t="105683" x="4876800" y="3879850"/>
          <p14:tracePt t="105683" x="4864100" y="3879850"/>
          <p14:tracePt t="105699" x="4857750" y="3892550"/>
          <p14:tracePt t="105699" x="4845050" y="3892550"/>
          <p14:tracePt t="105716" x="4832350" y="3905250"/>
          <p14:tracePt t="105716" x="4819650" y="3911600"/>
          <p14:tracePt t="105716" x="4806950" y="3911600"/>
          <p14:tracePt t="105735" x="4800600" y="3917950"/>
          <p14:tracePt t="105735" x="4787900" y="3924300"/>
          <p14:tracePt t="105749" x="4781550" y="3924300"/>
          <p14:tracePt t="105749" x="4775200" y="3930650"/>
          <p14:tracePt t="105766" x="4768850" y="3930650"/>
          <p14:tracePt t="105782" x="4775200" y="3924300"/>
          <p14:tracePt t="105813" x="4781550" y="3924300"/>
          <p14:tracePt t="105822" x="4787900" y="3924300"/>
          <p14:tracePt t="105832" x="4794250" y="3917950"/>
          <p14:tracePt t="105832" x="4800600" y="3917950"/>
          <p14:tracePt t="105850" x="4806950" y="3917950"/>
          <p14:tracePt t="105850" x="4826000" y="3911600"/>
          <p14:tracePt t="105867" x="4832350" y="3911600"/>
          <p14:tracePt t="105867" x="4845050" y="3905250"/>
          <p14:tracePt t="105884" x="4851400" y="3905250"/>
          <p14:tracePt t="105884" x="4864100" y="3905250"/>
          <p14:tracePt t="105900" x="4870450" y="3905250"/>
          <p14:tracePt t="105900" x="4876800" y="3905250"/>
          <p14:tracePt t="105900" x="4889500" y="3905250"/>
          <p14:tracePt t="105919" x="4895850" y="3905250"/>
          <p14:tracePt t="105932" x="4902200" y="3905250"/>
          <p14:tracePt t="105932" x="4914900" y="3898900"/>
          <p14:tracePt t="105950" x="4921250" y="3898900"/>
          <p14:tracePt t="105950" x="4927600" y="3898900"/>
          <p14:tracePt t="105967" x="4933950" y="3898900"/>
          <p14:tracePt t="105967" x="4940300" y="3892550"/>
          <p14:tracePt t="105984" x="4946650" y="3892550"/>
          <p14:tracePt t="105984" x="4953000" y="3892550"/>
          <p14:tracePt t="106000" x="4953000" y="3886200"/>
          <p14:tracePt t="106016" x="4965700" y="3879850"/>
          <p14:tracePt t="106016" x="4965700" y="3873500"/>
          <p14:tracePt t="106035" x="4972050" y="3867150"/>
          <p14:tracePt t="106049" x="4972050" y="3860800"/>
          <p14:tracePt t="106070" x="4965700" y="3860800"/>
          <p14:tracePt t="106094" x="4959350" y="3867150"/>
          <p14:tracePt t="106099" x="4953000" y="3867150"/>
          <p14:tracePt t="106116" x="4940300" y="3873500"/>
          <p14:tracePt t="106116" x="4933950" y="3873500"/>
          <p14:tracePt t="106134" x="4927600" y="3879850"/>
          <p14:tracePt t="106134" x="4921250" y="3879850"/>
          <p14:tracePt t="106151" x="4914900" y="3886200"/>
          <p14:tracePt t="106151" x="4902200" y="3892550"/>
          <p14:tracePt t="106168" x="4895850" y="3892550"/>
          <p14:tracePt t="106168" x="4883150" y="3892550"/>
          <p14:tracePt t="106184" x="4876800" y="3898900"/>
          <p14:tracePt t="106184" x="4870450" y="3898900"/>
          <p14:tracePt t="106201" x="4864100" y="3905250"/>
          <p14:tracePt t="106201" x="4857750" y="3905250"/>
          <p14:tracePt t="106218" x="4851400" y="3911600"/>
          <p14:tracePt t="106218" x="4832350" y="3917950"/>
          <p14:tracePt t="106234" x="4826000" y="3917950"/>
          <p14:tracePt t="106250" x="4819650" y="3924300"/>
          <p14:tracePt t="106250" x="4813300" y="3924300"/>
          <p14:tracePt t="106268" x="4806950" y="3924300"/>
          <p14:tracePt t="106268" x="4800600" y="3924300"/>
          <p14:tracePt t="106268" x="4794250" y="3924300"/>
          <p14:tracePt t="106287" x="4787900" y="3917950"/>
          <p14:tracePt t="106302" x="4787900" y="3911600"/>
          <p14:tracePt t="106318" x="4787900" y="3905250"/>
          <p14:tracePt t="106334" x="4787900" y="3898900"/>
          <p14:tracePt t="106350" x="4787900" y="3892550"/>
          <p14:tracePt t="106367" x="4787900" y="3886200"/>
          <p14:tracePt t="106383" x="4794250" y="3879850"/>
          <p14:tracePt t="106400" x="4800600" y="3886200"/>
          <p14:tracePt t="106482" x="4800600" y="3892550"/>
          <p14:tracePt t="106498" x="4800600" y="3898900"/>
          <p14:tracePt t="106513" x="4806950" y="3905250"/>
          <p14:tracePt t="106525" x="4813300" y="3911600"/>
          <p14:tracePt t="106549" x="4813300" y="3917950"/>
          <p14:tracePt t="106574" x="4813300" y="3924300"/>
          <p14:tracePt t="106586" x="4813300" y="3930650"/>
          <p14:tracePt t="106617" x="4806950" y="3937000"/>
          <p14:tracePt t="106633" x="4800600" y="3937000"/>
          <p14:tracePt t="106646" x="4794250" y="3937000"/>
          <p14:tracePt t="106662" x="4794250" y="3930650"/>
          <p14:tracePt t="106686" x="4800600" y="3924300"/>
          <p14:tracePt t="106698" x="4800600" y="3917950"/>
          <p14:tracePt t="106705" x="4813300" y="3911600"/>
          <p14:tracePt t="106718" x="4819650" y="3905250"/>
          <p14:tracePt t="106718" x="4832350" y="3892550"/>
          <p14:tracePt t="106736" x="4851400" y="3879850"/>
          <p14:tracePt t="106736" x="4870450" y="3867150"/>
          <p14:tracePt t="106736" x="4889500" y="3854450"/>
          <p14:tracePt t="106755" x="4914900" y="3841750"/>
          <p14:tracePt t="106755" x="4946650" y="3829050"/>
          <p14:tracePt t="106769" x="4972050" y="3810000"/>
          <p14:tracePt t="106769" x="5003800" y="3797300"/>
          <p14:tracePt t="106786" x="5035550" y="3784600"/>
          <p14:tracePt t="106786" x="5067300" y="3771900"/>
          <p14:tracePt t="106803" x="5099050" y="3765550"/>
          <p14:tracePt t="106803" x="5162550" y="3746500"/>
          <p14:tracePt t="106820" x="5187950" y="3733800"/>
          <p14:tracePt t="106820" x="5219700" y="3727450"/>
          <p14:tracePt t="106836" x="5251450" y="3714750"/>
          <p14:tracePt t="106836" x="5276850" y="3708400"/>
          <p14:tracePt t="106853" x="5302250" y="3702050"/>
          <p14:tracePt t="106853" x="5327650" y="3695700"/>
          <p14:tracePt t="106870" x="5353050" y="3689350"/>
          <p14:tracePt t="106870" x="5384800" y="3683000"/>
          <p14:tracePt t="106887" x="5397500" y="3676650"/>
          <p14:tracePt t="106887" x="5410200" y="3676650"/>
          <p14:tracePt t="106904" x="5416550" y="3676650"/>
          <p14:tracePt t="106904" x="5422900" y="3676650"/>
          <p14:tracePt t="106920" x="5429250" y="3683000"/>
          <p14:tracePt t="106935" x="5429250" y="3689350"/>
          <p14:tracePt t="106954" x="5422900" y="3695700"/>
          <p14:tracePt t="106970" x="5416550" y="3702050"/>
          <p14:tracePt t="106994" x="5410200" y="3708400"/>
          <p14:tracePt t="107013" x="5403850" y="3708400"/>
          <p14:tracePt t="107030" x="5397500" y="3714750"/>
          <p14:tracePt t="107046" x="5391150" y="3721100"/>
          <p14:tracePt t="107054" x="5384800" y="3727450"/>
          <p14:tracePt t="107054" x="5378450" y="3727450"/>
          <p14:tracePt t="107070" x="5365750" y="3733800"/>
          <p14:tracePt t="107070" x="5359400" y="3733800"/>
          <p14:tracePt t="107088" x="5346700" y="3740150"/>
          <p14:tracePt t="107088" x="5340350" y="3740150"/>
          <p14:tracePt t="107104" x="5327650" y="3746500"/>
          <p14:tracePt t="107104" x="5308600" y="3752850"/>
          <p14:tracePt t="107121" x="5295900" y="3752850"/>
          <p14:tracePt t="107121" x="5289550" y="3759200"/>
          <p14:tracePt t="107137" x="5276850" y="3765550"/>
          <p14:tracePt t="107137" x="5264150" y="3765550"/>
          <p14:tracePt t="107154" x="5257800" y="3771900"/>
          <p14:tracePt t="107154" x="5245100" y="3778250"/>
          <p14:tracePt t="107171" x="5238750" y="3784600"/>
          <p14:tracePt t="107171" x="5226050" y="3790950"/>
          <p14:tracePt t="107187" x="5219700" y="3797300"/>
          <p14:tracePt t="107203" x="5213350" y="3803650"/>
          <p14:tracePt t="107219" x="5213350" y="3810000"/>
          <p14:tracePt t="107238" x="5213350" y="3816350"/>
          <p14:tracePt t="107238" x="5213350" y="3822700"/>
          <p14:tracePt t="107255" x="5207000" y="3816350"/>
          <p14:tracePt t="107366" x="5200650" y="3816350"/>
          <p14:tracePt t="107390" x="5200650" y="3822700"/>
          <p14:tracePt t="107418" x="5200650" y="3835400"/>
          <p14:tracePt t="107450" x="5207000" y="3835400"/>
          <p14:tracePt t="107458" x="5207000" y="3848100"/>
          <p14:tracePt t="107474" x="5213350" y="3854450"/>
          <p14:tracePt t="107487" x="5219700" y="3860800"/>
          <p14:tracePt t="107503" x="5226050" y="3867150"/>
          <p14:tracePt t="107520" x="5226050" y="3873500"/>
          <p14:tracePt t="107537" x="5232400" y="3879850"/>
          <p14:tracePt t="107554" x="5232400" y="3886200"/>
          <p14:tracePt t="107571" x="5238750" y="3879850"/>
          <p14:tracePt t="107614" x="5238750" y="3873500"/>
          <p14:tracePt t="107638" x="5238750" y="3867150"/>
          <p14:tracePt t="107658" x="5232400" y="3867150"/>
          <p14:tracePt t="107706" x="5226050" y="3867150"/>
          <p14:tracePt t="107718" x="5219700" y="3867150"/>
          <p14:tracePt t="107734" x="5213350" y="3860800"/>
          <p14:tracePt t="107758" x="5213350" y="3854450"/>
          <p14:tracePt t="107774" x="5219700" y="3848100"/>
          <p14:tracePt t="107778" x="5219700" y="3841750"/>
          <p14:tracePt t="107788" x="5219700" y="3835400"/>
          <p14:tracePt t="107788" x="5226050" y="3829050"/>
          <p14:tracePt t="107806" x="5232400" y="3822700"/>
          <p14:tracePt t="107806" x="5238750" y="3810000"/>
          <p14:tracePt t="107822" x="5245100" y="3803650"/>
          <p14:tracePt t="107822" x="5257800" y="3790950"/>
          <p14:tracePt t="107839" x="5270500" y="3778250"/>
          <p14:tracePt t="107839" x="5276850" y="3771900"/>
          <p14:tracePt t="107856" x="5289550" y="3765550"/>
          <p14:tracePt t="107856" x="5302250" y="3759200"/>
          <p14:tracePt t="107873" x="5314950" y="3752850"/>
          <p14:tracePt t="107873" x="5327650" y="3746500"/>
          <p14:tracePt t="107889" x="5340350" y="3740150"/>
          <p14:tracePt t="107889" x="5372100" y="3733800"/>
          <p14:tracePt t="107907" x="5384800" y="3727450"/>
          <p14:tracePt t="107907" x="5397500" y="3727450"/>
          <p14:tracePt t="107923" x="5410200" y="3721100"/>
          <p14:tracePt t="107923" x="5422900" y="3721100"/>
          <p14:tracePt t="107940" x="5429250" y="3714750"/>
          <p14:tracePt t="107940" x="5435600" y="3714750"/>
          <p14:tracePt t="107940" x="5441950" y="3714750"/>
          <p14:tracePt t="107959" x="5448300" y="3714750"/>
          <p14:tracePt t="107972" x="5454650" y="3721100"/>
          <p14:tracePt t="107989" x="5454650" y="3727450"/>
          <p14:tracePt t="108005" x="5448300" y="3733800"/>
          <p14:tracePt t="108023" x="5441950" y="3740150"/>
          <p14:tracePt t="108039" x="5435600" y="3746500"/>
          <p14:tracePt t="108056" x="5429250" y="3752850"/>
          <p14:tracePt t="108056" x="5429250" y="3759200"/>
          <p14:tracePt t="108074" x="5429250" y="3765550"/>
          <p14:tracePt t="108089" x="5429250" y="3771900"/>
          <p14:tracePt t="108105" x="5435600" y="3778250"/>
          <p14:tracePt t="108122" x="5441950" y="3784600"/>
          <p14:tracePt t="108122" x="5441950" y="3790950"/>
          <p14:tracePt t="108141" x="5448300" y="3797300"/>
          <p14:tracePt t="108156" x="5448300" y="3810000"/>
          <p14:tracePt t="108172" x="5448300" y="3816350"/>
          <p14:tracePt t="108189" x="5454650" y="3816350"/>
          <p14:tracePt t="108230" x="5461000" y="3810000"/>
          <p14:tracePt t="108254" x="5467350" y="3803650"/>
          <p14:tracePt t="108305" x="5467350" y="3797300"/>
          <p14:tracePt t="108326" x="5473700" y="3790950"/>
          <p14:tracePt t="108350" x="5473700" y="3784600"/>
          <p14:tracePt t="108378" x="5480050" y="3784600"/>
          <p14:tracePt t="108402" x="5486400" y="3784600"/>
          <p14:tracePt t="108426" x="5492750" y="3790950"/>
          <p14:tracePt t="108486" x="5492750" y="3784600"/>
          <p14:tracePt t="108513" x="5499100" y="3784600"/>
          <p14:tracePt t="108538" x="5505450" y="3784600"/>
          <p14:tracePt t="108558" x="5511800" y="3778250"/>
          <p14:tracePt t="108583" x="5518150" y="3778250"/>
          <p14:tracePt t="108786" x="5524500" y="3778250"/>
          <p14:tracePt t="108813" x="5530850" y="3771900"/>
          <p14:tracePt t="108838" x="5537200" y="3771900"/>
          <p14:tracePt t="108925" x="5543550" y="3771900"/>
          <p14:tracePt t="108966" x="5543550" y="3765550"/>
          <p14:tracePt t="109018" x="5537200" y="3765550"/>
          <p14:tracePt t="109046" x="5530850" y="3765550"/>
          <p14:tracePt t="109062" x="5524500" y="3771900"/>
          <p14:tracePt t="109078" x="5518150" y="3771900"/>
          <p14:tracePt t="109086" x="5511800" y="3778250"/>
          <p14:tracePt t="109094" x="5505450" y="3784600"/>
          <p14:tracePt t="109094" x="5499100" y="3790950"/>
          <p14:tracePt t="109110" x="5486400" y="3797300"/>
          <p14:tracePt t="109110" x="5480050" y="3803650"/>
          <p14:tracePt t="109127" x="5467350" y="3810000"/>
          <p14:tracePt t="109127" x="5461000" y="3822700"/>
          <p14:tracePt t="109144" x="5448300" y="3829050"/>
          <p14:tracePt t="109144" x="5422900" y="3848100"/>
          <p14:tracePt t="109161" x="5410200" y="3854450"/>
          <p14:tracePt t="109161" x="5391150" y="3860800"/>
          <p14:tracePt t="109177" x="5372100" y="3867150"/>
          <p14:tracePt t="109177" x="5353050" y="3873500"/>
          <p14:tracePt t="109194" x="5334000" y="3879850"/>
          <p14:tracePt t="109194" x="5308600" y="3886200"/>
          <p14:tracePt t="109210" x="5283200" y="3892550"/>
          <p14:tracePt t="109210" x="5226050" y="3905250"/>
          <p14:tracePt t="109227" x="5194300" y="3917950"/>
          <p14:tracePt t="109227" x="5162550" y="3924300"/>
          <p14:tracePt t="109244" x="5137150" y="3930650"/>
          <p14:tracePt t="109244" x="5111750" y="3943350"/>
          <p14:tracePt t="109261" x="5080000" y="3949700"/>
          <p14:tracePt t="109261" x="5060950" y="3956050"/>
          <p14:tracePt t="109278" x="5010150" y="3975100"/>
          <p14:tracePt t="109278" x="4991100" y="3981450"/>
          <p14:tracePt t="109294" x="4972050" y="3987800"/>
          <p14:tracePt t="109294" x="4953000" y="3994150"/>
          <p14:tracePt t="109311" x="4940300" y="4000500"/>
          <p14:tracePt t="109311" x="4927600" y="4000500"/>
          <p14:tracePt t="109328" x="4921250" y="4006850"/>
          <p14:tracePt t="109328" x="4914900" y="4006850"/>
          <p14:tracePt t="109328" x="4908550" y="4013200"/>
          <p14:tracePt t="109346" x="4902200" y="4013200"/>
          <p14:tracePt t="109362" x="4895850" y="4013200"/>
          <p14:tracePt t="109386" x="4902200" y="4013200"/>
          <p14:tracePt t="109458" x="4908550" y="4013200"/>
          <p14:tracePt t="109482" x="4921250" y="4013200"/>
          <p14:tracePt t="109513" x="4927600" y="4013200"/>
          <p14:tracePt t="109518" x="4933950" y="4013200"/>
          <p14:tracePt t="109527" x="4940300" y="4013200"/>
          <p14:tracePt t="109527" x="4946650" y="4006850"/>
          <p14:tracePt t="109545" x="4953000" y="4006850"/>
          <p14:tracePt t="109545" x="4965700" y="4006850"/>
          <p14:tracePt t="109562" x="4978400" y="4006850"/>
          <p14:tracePt t="109562" x="5003800" y="4000500"/>
          <p14:tracePt t="109579" x="5016500" y="3994150"/>
          <p14:tracePt t="109579" x="5029200" y="3994150"/>
          <p14:tracePt t="109596" x="5041900" y="3987800"/>
          <p14:tracePt t="109596" x="5054600" y="3981450"/>
          <p14:tracePt t="109611" x="5067300" y="3981450"/>
          <p14:tracePt t="109611" x="5080000" y="3975100"/>
          <p14:tracePt t="109629" x="5092700" y="3968750"/>
          <p14:tracePt t="109629" x="5111750" y="3962400"/>
          <p14:tracePt t="109647" x="5124450" y="3962400"/>
          <p14:tracePt t="109647" x="5130800" y="3956050"/>
          <p14:tracePt t="109662" x="5143500" y="3949700"/>
          <p14:tracePt t="109662" x="5149850" y="3949700"/>
          <p14:tracePt t="109679" x="5162550" y="3943350"/>
          <p14:tracePt t="109679" x="5168900" y="3943350"/>
          <p14:tracePt t="109696" x="5175250" y="3937000"/>
          <p14:tracePt t="109696" x="5181600" y="3937000"/>
          <p14:tracePt t="109696" x="5187950" y="3937000"/>
          <p14:tracePt t="109714" x="5194300" y="3930650"/>
          <p14:tracePt t="109727" x="5200650" y="3930650"/>
          <p14:tracePt t="109727" x="5207000" y="3930650"/>
          <p14:tracePt t="109746" x="5213350" y="3930650"/>
          <p14:tracePt t="109761" x="5219700" y="3930650"/>
          <p14:tracePt t="109877" x="5226050" y="3930650"/>
          <p14:tracePt t="109893" x="5232400" y="3924300"/>
          <p14:tracePt t="109910" x="5238750" y="3924300"/>
          <p14:tracePt t="109926" x="5245100" y="3917950"/>
          <p14:tracePt t="109938" x="5251450" y="3911600"/>
          <p14:tracePt t="109961" x="5251450" y="3905250"/>
          <p14:tracePt t="110021" x="5251450" y="3898900"/>
          <p14:tracePt t="110045" x="5251450" y="3892550"/>
          <p14:tracePt t="110066" x="5257800" y="3892550"/>
          <p14:tracePt t="110106" x="5264150" y="3892550"/>
          <p14:tracePt t="110166" x="5270500" y="3892550"/>
          <p14:tracePt t="110186" x="5276850" y="3892550"/>
          <p14:tracePt t="110210" x="5276850" y="3886200"/>
          <p14:tracePt t="110270" x="5283200" y="3879850"/>
          <p14:tracePt t="110294" x="5283200" y="3873500"/>
          <p14:tracePt t="110374" x="5276850" y="3879850"/>
          <p14:tracePt t="110629" x="5283200" y="3879850"/>
          <p14:tracePt t="110657" x="5289550" y="3886200"/>
          <p14:tracePt t="110705" x="5289550" y="3892550"/>
          <p14:tracePt t="110734" x="5295900" y="3898900"/>
          <p14:tracePt t="110758" x="5295900" y="3905250"/>
          <p14:tracePt t="110774" x="5295900" y="3911600"/>
          <p14:tracePt t="110786" x="5295900" y="3917950"/>
          <p14:tracePt t="110798" x="5295900" y="3924300"/>
          <p14:tracePt t="110798" x="5302250" y="3930650"/>
          <p14:tracePt t="110816" x="5302250" y="3937000"/>
          <p14:tracePt t="110816" x="5302250" y="3943350"/>
          <p14:tracePt t="110816" x="5302250" y="3949700"/>
          <p14:tracePt t="110835" x="5308600" y="3956050"/>
          <p14:tracePt t="110835" x="5308600" y="3962400"/>
          <p14:tracePt t="110849" x="5314950" y="3975100"/>
          <p14:tracePt t="110849" x="5314950" y="3981450"/>
          <p14:tracePt t="110866" x="5321300" y="3994150"/>
          <p14:tracePt t="110866" x="5327650" y="4000500"/>
          <p14:tracePt t="110883" x="5334000" y="4013200"/>
          <p14:tracePt t="110883" x="5340350" y="4032250"/>
          <p14:tracePt t="110899" x="5346700" y="4038600"/>
          <p14:tracePt t="110899" x="5353050" y="4044950"/>
          <p14:tracePt t="110916" x="5359400" y="4057650"/>
          <p14:tracePt t="110916" x="5365750" y="4064000"/>
          <p14:tracePt t="110933" x="5372100" y="4070350"/>
          <p14:tracePt t="110933" x="5378450" y="4070350"/>
          <p14:tracePt t="110950" x="5378450" y="4076700"/>
          <p14:tracePt t="110950" x="5384800" y="4083050"/>
          <p14:tracePt t="110967" x="5384800" y="4076700"/>
          <p14:tracePt t="111033" x="5384800" y="4070350"/>
          <p14:tracePt t="111050" x="5384800" y="4064000"/>
          <p14:tracePt t="111065" x="5384800" y="4051300"/>
          <p14:tracePt t="111077" x="5384800" y="4044950"/>
          <p14:tracePt t="111094" x="5378450" y="4038600"/>
          <p14:tracePt t="111103" x="5378450" y="4032250"/>
          <p14:tracePt t="111115" x="5378450" y="4025900"/>
          <p14:tracePt t="111115" x="5372100" y="4013200"/>
          <p14:tracePt t="111134" x="5372100" y="4006850"/>
          <p14:tracePt t="111134" x="5372100" y="4000500"/>
          <p14:tracePt t="111150" x="5372100" y="3994150"/>
          <p14:tracePt t="111150" x="5372100" y="3987800"/>
          <p14:tracePt t="111167" x="5372100" y="3981450"/>
          <p14:tracePt t="111167" x="5372100" y="3975100"/>
          <p14:tracePt t="111184" x="5372100" y="3968750"/>
          <p14:tracePt t="111184" x="5372100" y="3956050"/>
          <p14:tracePt t="111200" x="5365750" y="3949700"/>
          <p14:tracePt t="111200" x="5365750" y="3943350"/>
          <p14:tracePt t="111218" x="5365750" y="3937000"/>
          <p14:tracePt t="111218" x="5365750" y="3930650"/>
          <p14:tracePt t="111234" x="5359400" y="3924300"/>
          <p14:tracePt t="111249" x="5359400" y="3917950"/>
          <p14:tracePt t="111249" x="5359400" y="3898900"/>
          <p14:tracePt t="111267" x="5359400" y="3892550"/>
          <p14:tracePt t="111267" x="5359400" y="3886200"/>
          <p14:tracePt t="111284" x="5353050" y="3879850"/>
          <p14:tracePt t="111284" x="5359400" y="3873500"/>
          <p14:tracePt t="111301" x="5359400" y="3867150"/>
          <p14:tracePt t="111301" x="5359400" y="3860800"/>
          <p14:tracePt t="111318" x="5359400" y="3848100"/>
          <p14:tracePt t="111334" x="5359400" y="3841750"/>
          <p14:tracePt t="111350" x="5359400" y="3835400"/>
          <p14:tracePt t="111366" x="5359400" y="3829050"/>
          <p14:tracePt t="111383" x="5359400" y="3822700"/>
          <p14:tracePt t="111399" x="5359400" y="3816350"/>
          <p14:tracePt t="111434" x="5365750" y="3810000"/>
          <p14:tracePt t="111461" x="5372100" y="3803650"/>
          <p14:tracePt t="111486" x="5372100" y="3797300"/>
          <p14:tracePt t="111505" x="5378450" y="3790950"/>
          <p14:tracePt t="111521" x="5378450" y="3784600"/>
          <p14:tracePt t="111546" x="5378450" y="3778250"/>
          <p14:tracePt t="111565" x="5372100" y="3778250"/>
          <p14:tracePt t="111590" x="5372100" y="3771900"/>
          <p14:tracePt t="111617" x="5372100" y="3765550"/>
          <p14:tracePt t="111642" x="5365750" y="3759200"/>
          <p14:tracePt t="111665" x="5359400" y="3752850"/>
          <p14:tracePt t="111686" x="5359400" y="3746500"/>
          <p14:tracePt t="111710" x="5353050" y="3740150"/>
          <p14:tracePt t="111738" x="5346700" y="3733800"/>
          <p14:tracePt t="111770" x="5340350" y="3727450"/>
          <p14:tracePt t="111793" x="5340350" y="3721100"/>
          <p14:tracePt t="111822" x="5334000" y="3714750"/>
          <p14:tracePt t="111838" x="5334000" y="3708400"/>
          <p14:tracePt t="111853" x="5327650" y="3702050"/>
          <p14:tracePt t="111865" x="5321300" y="3702050"/>
          <p14:tracePt t="111882" x="5314950" y="3695700"/>
          <p14:tracePt t="111898" x="5308600" y="3689350"/>
          <p14:tracePt t="111914" x="5302250" y="3689350"/>
          <p14:tracePt t="111926" x="5295900" y="3683000"/>
          <p14:tracePt t="111949" x="5289550" y="3683000"/>
          <p14:tracePt t="111974" x="5289550" y="3676650"/>
          <p14:tracePt t="111993" x="5289550" y="3670300"/>
          <p14:tracePt t="112017" x="5283200" y="3663950"/>
          <p14:tracePt t="112038" x="5276850" y="3663950"/>
          <p14:tracePt t="112070" x="5270500" y="3663950"/>
          <p14:tracePt t="112086" x="5264150" y="3670300"/>
          <p14:tracePt t="112114" x="5257800" y="3670300"/>
          <p14:tracePt t="112130" x="5251450" y="3670300"/>
          <p14:tracePt t="112146" x="5245100" y="3663950"/>
          <p14:tracePt t="112157" x="5238750" y="3663950"/>
          <p14:tracePt t="112174" x="5232400" y="3663950"/>
          <p14:tracePt t="112217" x="5232400" y="3657600"/>
          <p14:tracePt t="112258" x="5232400" y="3651250"/>
          <p14:tracePt t="112277" x="5238750" y="3644900"/>
          <p14:tracePt t="112301" x="5245100" y="3638550"/>
          <p14:tracePt t="112334" x="5251450" y="3632200"/>
          <p14:tracePt t="112377" x="5257800" y="3625850"/>
          <p14:tracePt t="112398" x="5257800" y="3619500"/>
          <p14:tracePt t="112430" x="5251450" y="3619500"/>
          <p14:tracePt t="112474" x="5251450" y="3613150"/>
          <p14:tracePt t="112513" x="5245100" y="3613150"/>
          <p14:tracePt t="112542" x="5238750" y="3606800"/>
          <p14:tracePt t="112566" x="5232400" y="3606800"/>
          <p14:tracePt t="112585" x="5226050" y="3606800"/>
          <p14:tracePt t="112618" x="5226050" y="3600450"/>
          <p14:tracePt t="112662" x="5226050" y="3594100"/>
          <p14:tracePt t="112685" x="5232400" y="3587750"/>
          <p14:tracePt t="112706" x="5232400" y="3581400"/>
          <p14:tracePt t="112729" x="5238750" y="3575050"/>
          <p14:tracePt t="112753" x="5238750" y="3568700"/>
          <p14:tracePt t="112783" x="5238750" y="3562350"/>
          <p14:tracePt t="112814" x="5245100" y="3556000"/>
          <p14:tracePt t="112886" x="5251450" y="3549650"/>
          <p14:tracePt t="112918" x="5257800" y="3549650"/>
          <p14:tracePt t="112946" x="5257800" y="3556000"/>
          <p14:tracePt t="113006" x="5251450" y="3562350"/>
          <p14:tracePt t="113074" x="5245100" y="3562350"/>
          <p14:tracePt t="113134" x="5251450" y="3562350"/>
          <p14:tracePt t="113254" x="5257800" y="3562350"/>
          <p14:tracePt t="113321" x="5264150" y="3556000"/>
          <p14:tracePt t="113345" x="5264150" y="3549650"/>
          <p14:tracePt t="113366" x="5264150" y="3543300"/>
          <p14:tracePt t="113465" x="5257800" y="3543300"/>
          <p14:tracePt t="113485" x="5251450" y="3549650"/>
          <p14:tracePt t="113502" x="5245100" y="3556000"/>
          <p14:tracePt t="113517" x="5238750" y="3562350"/>
          <p14:tracePt t="113534" x="5232400" y="3568700"/>
          <p14:tracePt t="113540" x="5232400" y="3575050"/>
          <p14:tracePt t="113540" x="5226050" y="3575050"/>
          <p14:tracePt t="113558" x="5219700" y="3575050"/>
          <p14:tracePt t="113558" x="5213350" y="3581400"/>
          <p14:tracePt t="113574" x="5207000" y="3581400"/>
          <p14:tracePt t="113590" x="5200650" y="3581400"/>
          <p14:tracePt t="113590" x="5194300" y="3581400"/>
          <p14:tracePt t="113608" x="5187950" y="3581400"/>
          <p14:tracePt t="113624" x="5181600" y="3581400"/>
          <p14:tracePt t="113640" x="5175250" y="3581400"/>
          <p14:tracePt t="113640" x="5168900" y="3581400"/>
          <p14:tracePt t="113659" x="5162550" y="3587750"/>
          <p14:tracePt t="113674" x="5156200" y="3594100"/>
          <p14:tracePt t="113690" x="5149850" y="3600450"/>
          <p14:tracePt t="113690" x="5143500" y="3606800"/>
          <p14:tracePt t="113708" x="5137150" y="3613150"/>
          <p14:tracePt t="113708" x="5118100" y="3625850"/>
          <p14:tracePt t="113727" x="5105400" y="3632200"/>
          <p14:tracePt t="113727" x="5099050" y="3638550"/>
          <p14:tracePt t="113742" x="5086350" y="3638550"/>
          <p14:tracePt t="113742" x="5073650" y="3651250"/>
          <p14:tracePt t="113759" x="5054600" y="3657600"/>
          <p14:tracePt t="113759" x="5041900" y="3663950"/>
          <p14:tracePt t="113775" x="5022850" y="3676650"/>
          <p14:tracePt t="113775" x="5003800" y="3689350"/>
          <p14:tracePt t="113775" x="4984750" y="3702050"/>
          <p14:tracePt t="113795" x="4959350" y="3721100"/>
          <p14:tracePt t="113807" x="4933950" y="3733800"/>
          <p14:tracePt t="113807" x="4889500" y="3765550"/>
          <p14:tracePt t="113826" x="4870450" y="3784600"/>
          <p14:tracePt t="113826" x="4851400" y="3797300"/>
          <p14:tracePt t="113842" x="4838700" y="3810000"/>
          <p14:tracePt t="113842" x="4819650" y="3822700"/>
          <p14:tracePt t="113859" x="4806950" y="3835400"/>
          <p14:tracePt t="113859" x="4800600" y="3848100"/>
          <p14:tracePt t="113876" x="4794250" y="3860800"/>
          <p14:tracePt t="113876" x="4787900" y="3867150"/>
          <p14:tracePt t="113876" x="4781550" y="3873500"/>
          <p14:tracePt t="113895" x="4781550" y="3879850"/>
          <p14:tracePt t="113908" x="4775200" y="3886200"/>
          <p14:tracePt t="113925" x="4775200" y="3892550"/>
          <p14:tracePt t="113941" x="4768850" y="3892550"/>
          <p14:tracePt t="113973" x="4762500" y="3898900"/>
          <p14:tracePt t="113989" x="4756150" y="3905250"/>
          <p14:tracePt t="113998" x="4749800" y="3905250"/>
          <p14:tracePt t="114008" x="4743450" y="3911600"/>
          <p14:tracePt t="114008" x="4730750" y="3917950"/>
          <p14:tracePt t="114027" x="4718050" y="3924300"/>
          <p14:tracePt t="114027" x="4711700" y="3924300"/>
          <p14:tracePt t="114043" x="4705350" y="3924300"/>
          <p14:tracePt t="114043" x="4699000" y="3924300"/>
          <p14:tracePt t="114060" x="4692650" y="3930650"/>
          <p14:tracePt t="114076" x="4686300" y="3930650"/>
          <p14:tracePt t="114094" x="4692650" y="3930650"/>
          <p14:tracePt t="114125" x="4705350" y="3930650"/>
          <p14:tracePt t="114146" x="4711700" y="3930650"/>
          <p14:tracePt t="114161" x="4711700" y="3937000"/>
          <p14:tracePt t="114170" x="4724400" y="3937000"/>
          <p14:tracePt t="114179" x="4730750" y="3937000"/>
          <p14:tracePt t="114179" x="4737100" y="3937000"/>
          <p14:tracePt t="114194" x="4749800" y="3937000"/>
          <p14:tracePt t="114194" x="4762500" y="3937000"/>
          <p14:tracePt t="114210" x="4775200" y="3930650"/>
          <p14:tracePt t="114210" x="4794250" y="3930650"/>
          <p14:tracePt t="114227" x="4806950" y="3924300"/>
          <p14:tracePt t="114227" x="4826000" y="3924300"/>
          <p14:tracePt t="114244" x="4838700" y="3917950"/>
          <p14:tracePt t="114244" x="4876800" y="3905250"/>
          <p14:tracePt t="114260" x="4889500" y="3898900"/>
          <p14:tracePt t="114260" x="4908550" y="3892550"/>
          <p14:tracePt t="114277" x="4921250" y="3886200"/>
          <p14:tracePt t="114277" x="4940300" y="3879850"/>
          <p14:tracePt t="114294" x="4953000" y="3873500"/>
          <p14:tracePt t="114294" x="4965700" y="3867150"/>
          <p14:tracePt t="114311" x="4972050" y="3867150"/>
          <p14:tracePt t="114311" x="4991100" y="3860800"/>
          <p14:tracePt t="114327" x="4997450" y="3860800"/>
          <p14:tracePt t="114343" x="4991100" y="3860800"/>
          <p14:tracePt t="114386" x="4984750" y="3867150"/>
          <p14:tracePt t="114402" x="4978400" y="3867150"/>
          <p14:tracePt t="114418" x="4972050" y="3860800"/>
          <p14:tracePt t="114433" x="4965700" y="3860800"/>
          <p14:tracePt t="114462" x="4965700" y="3854450"/>
          <p14:tracePt t="114486" x="4965700" y="3848100"/>
          <p14:tracePt t="114506" x="4965700" y="3841750"/>
          <p14:tracePt t="114530" x="4972050" y="3835400"/>
          <p14:tracePt t="114557" x="4965700" y="3835400"/>
          <p14:tracePt t="114614" x="4959350" y="3841750"/>
          <p14:tracePt t="114625" x="4953000" y="3841750"/>
          <p14:tracePt t="114634" x="4946650" y="3841750"/>
          <p14:tracePt t="114643" x="4940300" y="3848100"/>
          <p14:tracePt t="114643" x="4933950" y="3848100"/>
          <p14:tracePt t="114662" x="4927600" y="3854450"/>
          <p14:tracePt t="114662" x="4908550" y="3860800"/>
          <p14:tracePt t="114679" x="4895850" y="3867150"/>
          <p14:tracePt t="114679" x="4883150" y="3873500"/>
          <p14:tracePt t="114695" x="4870450" y="3879850"/>
          <p14:tracePt t="114695" x="4857750" y="3886200"/>
          <p14:tracePt t="114711" x="4845050" y="3892550"/>
          <p14:tracePt t="114711" x="4826000" y="3898900"/>
          <p14:tracePt t="114728" x="4813300" y="3905250"/>
          <p14:tracePt t="114728" x="4787900" y="3911600"/>
          <p14:tracePt t="114747" x="4781550" y="3911600"/>
          <p14:tracePt t="114747" x="4768850" y="3917950"/>
          <p14:tracePt t="114762" x="4762500" y="3917950"/>
          <p14:tracePt t="114762" x="4756150" y="3917950"/>
          <p14:tracePt t="114778" x="4749800" y="3924300"/>
          <p14:tracePt t="114822" x="4749800" y="3930650"/>
          <p14:tracePt t="114838" x="4749800" y="3937000"/>
          <p14:tracePt t="114846" x="4749800" y="3943350"/>
          <p14:tracePt t="114846" x="4743450" y="3949700"/>
          <p14:tracePt t="114862" x="4737100" y="3962400"/>
          <p14:tracePt t="114878" x="4730750" y="3968750"/>
          <p14:tracePt t="114878" x="4724400" y="3975100"/>
          <p14:tracePt t="114896" x="4724400" y="3981450"/>
          <p14:tracePt t="114896" x="4718050" y="3987800"/>
          <p14:tracePt t="114896" x="4711700" y="4000500"/>
          <p14:tracePt t="114914" x="4711700" y="4006850"/>
          <p14:tracePt t="114914" x="4705350" y="4013200"/>
          <p14:tracePt t="114929" x="4705350" y="4019550"/>
          <p14:tracePt t="114949" x="4711700" y="4025900"/>
          <p14:tracePt t="114974" x="4718050" y="4025900"/>
          <p14:tracePt t="114986" x="4724400" y="4025900"/>
          <p14:tracePt t="115002" x="4730750" y="4025900"/>
          <p14:tracePt t="115017" x="4730750" y="4032250"/>
          <p14:tracePt t="115061" x="4724400" y="4032250"/>
          <p14:tracePt t="115077" x="4724400" y="4038600"/>
          <p14:tracePt t="115093" x="4718050" y="4038600"/>
          <p14:tracePt t="115114" x="4724400" y="4032250"/>
          <p14:tracePt t="115182" x="4730750" y="4032250"/>
          <p14:tracePt t="115198" x="4737100" y="4032250"/>
          <p14:tracePt t="115217" x="4737100" y="4025900"/>
          <p14:tracePt t="115273" x="4743450" y="4019550"/>
          <p14:tracePt t="115377" x="4749800" y="4019550"/>
          <p14:tracePt t="115398" x="4756150" y="4013200"/>
          <p14:tracePt t="115414" x="4762500" y="4013200"/>
          <p14:tracePt t="115430" x="4768850" y="4006850"/>
          <p14:tracePt t="115445" x="4775200" y="4006850"/>
          <p14:tracePt t="115458" x="4781550" y="4006850"/>
          <p14:tracePt t="115474" x="4787900" y="4006850"/>
          <p14:tracePt t="115490" x="4794250" y="4000500"/>
          <p14:tracePt t="115505" x="4800600" y="4000500"/>
          <p14:tracePt t="115518" x="4806950" y="4006850"/>
          <p14:tracePt t="115550" x="4813300" y="4006850"/>
          <p14:tracePt t="115566" x="4819650" y="4006850"/>
          <p14:tracePt t="115578" x="4826000" y="4006850"/>
          <p14:tracePt t="115594" x="4838700" y="4000500"/>
          <p14:tracePt t="115610" x="4845050" y="3994150"/>
          <p14:tracePt t="115618" x="4851400" y="3994150"/>
          <p14:tracePt t="115630" x="4857750" y="3987800"/>
          <p14:tracePt t="115630" x="4883150" y="3975100"/>
          <p14:tracePt t="115648" x="4889500" y="3968750"/>
          <p14:tracePt t="115648" x="4902200" y="3962400"/>
          <p14:tracePt t="115665" x="4921250" y="3962400"/>
          <p14:tracePt t="115665" x="4933950" y="3956050"/>
          <p14:tracePt t="115683" x="4946650" y="3949700"/>
          <p14:tracePt t="115683" x="4972050" y="3937000"/>
          <p14:tracePt t="115699" x="4984750" y="3937000"/>
          <p14:tracePt t="115699" x="4997450" y="3930650"/>
          <p14:tracePt t="115715" x="5016500" y="3930650"/>
          <p14:tracePt t="115715" x="5029200" y="3924300"/>
          <p14:tracePt t="115732" x="5041900" y="3924300"/>
          <p14:tracePt t="115732" x="5054600" y="3924300"/>
          <p14:tracePt t="115749" x="5067300" y="3917950"/>
          <p14:tracePt t="115749" x="5099050" y="3917950"/>
          <p14:tracePt t="115767" x="5111750" y="3917950"/>
          <p14:tracePt t="115767" x="5124450" y="3917950"/>
          <p14:tracePt t="115783" x="5137150" y="3917950"/>
          <p14:tracePt t="115783" x="5143500" y="3917950"/>
          <p14:tracePt t="115799" x="5156200" y="3917950"/>
          <p14:tracePt t="115814" x="5162550" y="3917950"/>
          <p14:tracePt t="115831" x="5168900" y="3917950"/>
          <p14:tracePt t="115848" x="5175250" y="3917950"/>
          <p14:tracePt t="115878" x="5181600" y="3911600"/>
          <p14:tracePt t="115893" x="5187950" y="3905250"/>
          <p14:tracePt t="115910" x="5194300" y="3898900"/>
          <p14:tracePt t="115926" x="5194300" y="3892550"/>
          <p14:tracePt t="115938" x="5200650" y="3892550"/>
          <p14:tracePt t="115953" x="5207000" y="3886200"/>
          <p14:tracePt t="115970" x="5207000" y="3879850"/>
          <p14:tracePt t="115993" x="5213350" y="3879850"/>
          <p14:tracePt t="116013" x="5219700" y="3879850"/>
          <p14:tracePt t="116029" x="5226050" y="3873500"/>
          <p14:tracePt t="116046" x="5238750" y="3873500"/>
          <p14:tracePt t="116057" x="5245100" y="3867150"/>
          <p14:tracePt t="116066" x="5251450" y="3867150"/>
          <p14:tracePt t="116066" x="5257800" y="3867150"/>
          <p14:tracePt t="116084" x="5264150" y="3860800"/>
          <p14:tracePt t="116084" x="5270500" y="3860800"/>
          <p14:tracePt t="116099" x="5276850" y="3860800"/>
          <p14:tracePt t="116099" x="5289550" y="3854450"/>
          <p14:tracePt t="116099" x="5295900" y="3854450"/>
          <p14:tracePt t="116119" x="5308600" y="3854450"/>
          <p14:tracePt t="116132" x="5314950" y="3854450"/>
          <p14:tracePt t="116132" x="5334000" y="3854450"/>
          <p14:tracePt t="116150" x="5340350" y="3860800"/>
          <p14:tracePt t="116150" x="5353050" y="3860800"/>
          <p14:tracePt t="116166" x="5359400" y="3860800"/>
          <p14:tracePt t="116166" x="5365750" y="3860800"/>
          <p14:tracePt t="116183" x="5372100" y="3867150"/>
          <p14:tracePt t="116183" x="5378450" y="3867150"/>
          <p14:tracePt t="116183" x="5384800" y="3873500"/>
          <p14:tracePt t="116202" x="5391150" y="3873500"/>
          <p14:tracePt t="116218" x="5397500" y="3879850"/>
          <p14:tracePt t="116234" x="5397500" y="3886200"/>
          <p14:tracePt t="116286" x="5391150" y="3886200"/>
          <p14:tracePt t="116297" x="5384800" y="3886200"/>
          <p14:tracePt t="116314" x="5378450" y="3886200"/>
          <p14:tracePt t="116322" x="5372100" y="3892550"/>
          <p14:tracePt t="116332" x="5365750" y="3892550"/>
          <p14:tracePt t="116332" x="5353050" y="3892550"/>
          <p14:tracePt t="116351" x="5346700" y="3898900"/>
          <p14:tracePt t="116351" x="5314950" y="3905250"/>
          <p14:tracePt t="116367" x="5295900" y="3911600"/>
          <p14:tracePt t="116367" x="5276850" y="3917950"/>
          <p14:tracePt t="116384" x="5257800" y="3924300"/>
          <p14:tracePt t="116384" x="5238750" y="3937000"/>
          <p14:tracePt t="116400" x="5219700" y="3943350"/>
          <p14:tracePt t="116400" x="5200650" y="3949700"/>
          <p14:tracePt t="116418" x="5162550" y="3968750"/>
          <p14:tracePt t="116418" x="5149850" y="3975100"/>
          <p14:tracePt t="116434" x="5137150" y="3981450"/>
          <p14:tracePt t="116434" x="5124450" y="3987800"/>
          <p14:tracePt t="116451" x="5111750" y="3994150"/>
          <p14:tracePt t="116451" x="5105400" y="4000500"/>
          <p14:tracePt t="116468" x="5099050" y="4006850"/>
          <p14:tracePt t="116483" x="5086350" y="4013200"/>
          <p14:tracePt t="116500" x="5086350" y="4006850"/>
          <p14:tracePt t="116538" x="5073650" y="4006850"/>
          <p14:tracePt t="116561" x="5067300" y="4006850"/>
          <p14:tracePt t="116578" x="5060950" y="4006850"/>
          <p14:tracePt t="116587" x="5054600" y="4006850"/>
          <p14:tracePt t="116587" x="5048250" y="4006850"/>
          <p14:tracePt t="116601" x="5041900" y="4013200"/>
          <p14:tracePt t="116601" x="5035550" y="4013200"/>
          <p14:tracePt t="116618" x="5029200" y="4013200"/>
          <p14:tracePt t="116618" x="5022850" y="4019550"/>
          <p14:tracePt t="116635" x="5016500" y="4019550"/>
          <p14:tracePt t="116635" x="5010150" y="4025900"/>
          <p14:tracePt t="116651" x="5003800" y="4025900"/>
          <p14:tracePt t="116667" x="4997450" y="4032250"/>
          <p14:tracePt t="116684" x="5003800" y="4032250"/>
          <p14:tracePt t="116758" x="5003800" y="4025900"/>
          <p14:tracePt t="116793" x="4997450" y="4019550"/>
          <p14:tracePt t="116810" x="4991100" y="4013200"/>
          <p14:tracePt t="116838" x="4984750" y="4006850"/>
          <p14:tracePt t="116854" x="4978400" y="4006850"/>
          <p14:tracePt t="116869" x="4972050" y="4000500"/>
          <p14:tracePt t="116886" x="4965700" y="4000500"/>
          <p14:tracePt t="116894" x="4959350" y="3994150"/>
          <p14:tracePt t="116901" x="4953000" y="3994150"/>
          <p14:tracePt t="116901" x="4946650" y="3987800"/>
          <p14:tracePt t="116919" x="4940300" y="3987800"/>
          <p14:tracePt t="116919" x="4933950" y="3987800"/>
          <p14:tracePt t="116936" x="4927600" y="3987800"/>
          <p14:tracePt t="116936" x="4914900" y="3981450"/>
          <p14:tracePt t="116936" x="4908550" y="3981450"/>
          <p14:tracePt t="116955" x="4902200" y="3981450"/>
          <p14:tracePt t="116955" x="4895850" y="3981450"/>
          <p14:tracePt t="116969" x="4889500" y="3981450"/>
          <p14:tracePt t="116969" x="4883150" y="3975100"/>
          <p14:tracePt t="116986" x="4876800" y="3968750"/>
          <p14:tracePt t="117005" x="4870450" y="3962400"/>
          <p14:tracePt t="117025" x="4876800" y="3956050"/>
          <p14:tracePt t="117042" x="4883150" y="3949700"/>
          <p14:tracePt t="117074" x="4883150" y="3937000"/>
          <p14:tracePt t="117086" x="4889500" y="3930650"/>
          <p14:tracePt t="117102" x="4889500" y="3924300"/>
          <p14:tracePt t="117110" x="4895850" y="3917950"/>
          <p14:tracePt t="117126" x="4902200" y="3911600"/>
          <p14:tracePt t="117138" x="4908550" y="3898900"/>
          <p14:tracePt t="117154" x="4914900" y="3898900"/>
          <p14:tracePt t="117170" x="4921250" y="3892550"/>
          <p14:tracePt t="117186" x="4927600" y="3892550"/>
          <p14:tracePt t="117202" x="4933950" y="3892550"/>
          <p14:tracePt t="117222" x="4933950" y="3886200"/>
          <p14:tracePt t="117274" x="4940300" y="3892550"/>
          <p14:tracePt t="117325" x="4946650" y="3898900"/>
          <p14:tracePt t="117366" x="4953000" y="3898900"/>
          <p14:tracePt t="117385" x="4959350" y="3898900"/>
          <p14:tracePt t="117401" x="4959350" y="3892550"/>
          <p14:tracePt t="117417" x="4965700" y="3892550"/>
          <p14:tracePt t="117434" x="4972050" y="3892550"/>
          <p14:tracePt t="117446" x="4978400" y="3892550"/>
          <p14:tracePt t="117462" x="4984750" y="3892550"/>
          <p14:tracePt t="117477" x="4991100" y="3892550"/>
          <p14:tracePt t="117494" x="4997450" y="3892550"/>
          <p14:tracePt t="117506" x="5003800" y="3886200"/>
          <p14:tracePt t="117522" x="5010150" y="3886200"/>
          <p14:tracePt t="117546" x="5010150" y="3892550"/>
          <p14:tracePt t="117590" x="5010150" y="3898900"/>
          <p14:tracePt t="117618" x="5003800" y="3905250"/>
          <p14:tracePt t="117650" x="4997450" y="3905250"/>
          <p14:tracePt t="117685" x="5003800" y="3905250"/>
          <p14:tracePt t="117738" x="5010150" y="3905250"/>
          <p14:tracePt t="117754" x="5016500" y="3898900"/>
          <p14:tracePt t="117769" x="5022850" y="3898900"/>
          <p14:tracePt t="117786" x="5029200" y="3898900"/>
          <p14:tracePt t="117822" x="5029200" y="3905250"/>
          <p14:tracePt t="117858" x="5029200" y="3911600"/>
          <p14:tracePt t="117882" x="5022850" y="3917950"/>
          <p14:tracePt t="117906" x="5016500" y="3917950"/>
          <p14:tracePt t="117933" x="5010150" y="3924300"/>
          <p14:tracePt t="117950" x="5003800" y="3924300"/>
          <p14:tracePt t="117966" x="4997450" y="3924300"/>
          <p14:tracePt t="117978" x="4991100" y="3930650"/>
          <p14:tracePt t="118009" x="4984750" y="3937000"/>
          <p14:tracePt t="118114" x="4978400" y="3937000"/>
          <p14:tracePt t="118130" x="4972050" y="3937000"/>
          <p14:tracePt t="118146" x="4965700" y="3937000"/>
          <p14:tracePt t="118158" x="4959350" y="3943350"/>
          <p14:tracePt t="118166" x="4953000" y="3943350"/>
          <p14:tracePt t="118174" x="4946650" y="3943350"/>
          <p14:tracePt t="118190" x="4940300" y="3943350"/>
          <p14:tracePt t="118190" x="4933950" y="3949700"/>
          <p14:tracePt t="118207" x="4921250" y="3949700"/>
          <p14:tracePt t="118226" x="4927600" y="3949700"/>
          <p14:tracePt t="118294" x="4933950" y="3949700"/>
          <p14:tracePt t="118310" x="4940300" y="3943350"/>
          <p14:tracePt t="118318" x="4946650" y="3943350"/>
          <p14:tracePt t="118326" x="4953000" y="3943350"/>
          <p14:tracePt t="118326" x="4959350" y="3937000"/>
          <p14:tracePt t="118340" x="4965700" y="3937000"/>
          <p14:tracePt t="118356" x="4972050" y="3937000"/>
          <p14:tracePt t="118372" x="4978400" y="3930650"/>
          <p14:tracePt t="118389" x="4984750" y="3930650"/>
          <p14:tracePt t="118406" x="4991100" y="3924300"/>
          <p14:tracePt t="118474" x="4997450" y="3924300"/>
          <p14:tracePt t="118513" x="4997450" y="3917950"/>
          <p14:tracePt t="118533" x="5003800" y="3911600"/>
          <p14:tracePt t="118565" x="5010150" y="3911600"/>
          <p14:tracePt t="118594" x="5016500" y="3911600"/>
          <p14:tracePt t="118625" x="5016500" y="3905250"/>
          <p14:tracePt t="118646" x="5022850" y="3905250"/>
          <p14:tracePt t="118677" x="5029200" y="3905250"/>
          <p14:tracePt t="118714" x="5035550" y="3905250"/>
          <p14:tracePt t="118746" x="5041900" y="3905250"/>
          <p14:tracePt t="118773" x="5048250" y="3905250"/>
          <p14:tracePt t="118849" x="5054600" y="3898900"/>
          <p14:tracePt t="118873" x="5060950" y="3898900"/>
          <p14:tracePt t="118894" x="5067300" y="3898900"/>
          <p14:tracePt t="119089" x="5073650" y="3898900"/>
          <p14:tracePt t="119118" x="5067300" y="3892550"/>
          <p14:tracePt t="119202" x="5060950" y="3886200"/>
          <p14:tracePt t="119226" x="5067300" y="3879850"/>
          <p14:tracePt t="119313" x="5073650" y="3879850"/>
          <p14:tracePt t="119330" x="5080000" y="3873500"/>
          <p14:tracePt t="119366" x="5086350" y="3879850"/>
          <p14:tracePt t="119389" x="5080000" y="3886200"/>
          <p14:tracePt t="119450" x="5073650" y="3892550"/>
          <p14:tracePt t="119466" x="5067300" y="3892550"/>
          <p14:tracePt t="119494" x="5060950" y="3898900"/>
          <p14:tracePt t="119509" x="5054600" y="3905250"/>
          <p14:tracePt t="119525" x="5048250" y="3905250"/>
          <p14:tracePt t="119537" x="5035550" y="3911600"/>
          <p14:tracePt t="119554" x="5029200" y="3911600"/>
          <p14:tracePt t="119570" x="5022850" y="3911600"/>
          <p14:tracePt t="119587" x="5022850" y="3917950"/>
          <p14:tracePt t="119606" x="5016500" y="3924300"/>
          <p14:tracePt t="119630" x="5022850" y="3930650"/>
          <p14:tracePt t="119682" x="5022850" y="3937000"/>
          <p14:tracePt t="119706" x="5022850" y="3943350"/>
          <p14:tracePt t="119725" x="5016500" y="3943350"/>
          <p14:tracePt t="119818" x="5010150" y="3943350"/>
          <p14:tracePt t="119837" x="5003800" y="3943350"/>
          <p14:tracePt t="119862" x="4997450" y="3943350"/>
          <p14:tracePt t="119886" x="4991100" y="3943350"/>
          <p14:tracePt t="119898" x="4984750" y="3943350"/>
          <p14:tracePt t="119914" x="4978400" y="3943350"/>
          <p14:tracePt t="119937" x="4972050" y="3937000"/>
          <p14:tracePt t="119990" x="4965700" y="3937000"/>
          <p14:tracePt t="120034" x="4959350" y="3937000"/>
          <p14:tracePt t="120066" x="4953000" y="3937000"/>
          <p14:tracePt t="120086" x="4953000" y="3930650"/>
          <p14:tracePt t="120102" x="4946650" y="3930650"/>
          <p14:tracePt t="120118" x="4940300" y="3930650"/>
          <p14:tracePt t="120137" x="4940300" y="3924300"/>
          <p14:tracePt t="120213" x="4946650" y="3917950"/>
          <p14:tracePt t="120238" x="4953000" y="3911600"/>
          <p14:tracePt t="120253" x="4959350" y="3905250"/>
          <p14:tracePt t="120266" x="4965700" y="3898900"/>
          <p14:tracePt t="120282" x="4972050" y="3892550"/>
          <p14:tracePt t="120289" x="4972050" y="3886200"/>
          <p14:tracePt t="120298" x="4978400" y="3886200"/>
          <p14:tracePt t="120298" x="4978400" y="3873500"/>
          <p14:tracePt t="120315" x="4978400" y="3867150"/>
          <p14:tracePt t="120315" x="4978400" y="3860800"/>
          <p14:tracePt t="120330" x="4978400" y="3848100"/>
          <p14:tracePt t="120330" x="4984750" y="3835400"/>
          <p14:tracePt t="120347" x="4984750" y="3822700"/>
          <p14:tracePt t="120347" x="4984750" y="3803650"/>
          <p14:tracePt t="120363" x="4984750" y="3784600"/>
          <p14:tracePt t="120363" x="4978400" y="3740150"/>
          <p14:tracePt t="120380" x="4978400" y="3708400"/>
          <p14:tracePt t="120380" x="4978400" y="3683000"/>
          <p14:tracePt t="120397" x="4978400" y="3657600"/>
          <p14:tracePt t="120397" x="4984750" y="3632200"/>
          <p14:tracePt t="120414" x="4984750" y="3600450"/>
          <p14:tracePt t="120414" x="4984750" y="3549650"/>
          <p14:tracePt t="120430" x="4984750" y="3530600"/>
          <p14:tracePt t="120430" x="4984750" y="3498850"/>
          <p14:tracePt t="120447" x="4984750" y="3479800"/>
          <p14:tracePt t="120447" x="4984750" y="3448050"/>
          <p14:tracePt t="120463" x="4984750" y="3422650"/>
          <p14:tracePt t="120463" x="4984750" y="3403600"/>
          <p14:tracePt t="120481" x="4984750" y="3384550"/>
          <p14:tracePt t="120481" x="4984750" y="3365500"/>
          <p14:tracePt t="120498" x="4997450" y="3340100"/>
          <p14:tracePt t="120498" x="5010150" y="3327400"/>
          <p14:tracePt t="120515" x="5022850" y="3327400"/>
          <p14:tracePt t="120515" x="5035550" y="3327400"/>
          <p14:tracePt t="120532" x="5054600" y="3327400"/>
          <p14:tracePt t="120532" x="5073650" y="3340100"/>
          <p14:tracePt t="120548" x="5086350" y="3346450"/>
          <p14:tracePt t="120548" x="5105400" y="3359150"/>
          <p14:tracePt t="120564" x="5124450" y="3371850"/>
          <p14:tracePt t="120564" x="5143500" y="3390900"/>
          <p14:tracePt t="120564" x="5162550" y="3416300"/>
          <p14:tracePt t="120584" x="5181600" y="3435350"/>
          <p14:tracePt t="120584" x="5200650" y="3460750"/>
          <p14:tracePt t="120598" x="5219700" y="3486150"/>
          <p14:tracePt t="120598" x="5238750" y="3517900"/>
          <p14:tracePt t="120615" x="5257800" y="3543300"/>
          <p14:tracePt t="120615" x="5276850" y="3568700"/>
          <p14:tracePt t="120632" x="5289550" y="3600450"/>
          <p14:tracePt t="120632" x="5302250" y="3632200"/>
          <p14:tracePt t="120648" x="5314950" y="3657600"/>
          <p14:tracePt t="120648" x="5321300" y="3683000"/>
          <p14:tracePt t="120648" x="5327650" y="3708400"/>
          <p14:tracePt t="120667" x="5334000" y="3733800"/>
          <p14:tracePt t="120667" x="5334000" y="3752850"/>
          <p14:tracePt t="120681" x="5327650" y="3771900"/>
          <p14:tracePt t="120681" x="5327650" y="3784600"/>
          <p14:tracePt t="120698" x="5321300" y="3797300"/>
          <p14:tracePt t="120698" x="5314950" y="3803650"/>
          <p14:tracePt t="120715" x="5308600" y="3810000"/>
          <p14:tracePt t="120715" x="5295900" y="3810000"/>
          <p14:tracePt t="120715" x="5283200" y="3810000"/>
          <p14:tracePt t="120734" x="5270500" y="3810000"/>
          <p14:tracePt t="120734" x="5257800" y="3803650"/>
          <p14:tracePt t="120748" x="5245100" y="3803650"/>
          <p14:tracePt t="120748" x="5226050" y="3797300"/>
          <p14:tracePt t="120765" x="5213350" y="3797300"/>
          <p14:tracePt t="120765" x="5194300" y="3790950"/>
          <p14:tracePt t="120781" x="5175250" y="3797300"/>
          <p14:tracePt t="120781" x="5137150" y="3803650"/>
          <p14:tracePt t="120799" x="5111750" y="3810000"/>
          <p14:tracePt t="120799" x="5092700" y="3822700"/>
          <p14:tracePt t="120815" x="5067300" y="3835400"/>
          <p14:tracePt t="120815" x="5041900" y="3854450"/>
          <p14:tracePt t="120833" x="5016500" y="3867150"/>
          <p14:tracePt t="120833" x="4997450" y="3886200"/>
          <p14:tracePt t="120849" x="4972050" y="3898900"/>
          <p14:tracePt t="120849" x="4933950" y="3924300"/>
          <p14:tracePt t="120867" x="4914900" y="3943350"/>
          <p14:tracePt t="120867" x="4895850" y="3949700"/>
          <p14:tracePt t="120883" x="4883150" y="3962400"/>
          <p14:tracePt t="120883" x="4864100" y="3975100"/>
          <p14:tracePt t="120898" x="4851400" y="3987800"/>
          <p14:tracePt t="120898" x="4838700" y="4000500"/>
          <p14:tracePt t="120916" x="4826000" y="4006850"/>
          <p14:tracePt t="120916" x="4819650" y="4013200"/>
          <p14:tracePt t="120916" x="4806950" y="4025900"/>
          <p14:tracePt t="120935" x="4800600" y="4032250"/>
          <p14:tracePt t="120947" x="4794250" y="4038600"/>
          <p14:tracePt t="120947" x="4787900" y="4038600"/>
          <p14:tracePt t="120966" x="4775200" y="4044950"/>
          <p14:tracePt t="120981" x="4768850" y="4051300"/>
          <p14:tracePt t="120997" x="4762500" y="4057650"/>
          <p14:tracePt t="121015" x="4756150" y="4064000"/>
          <p14:tracePt t="121015" x="4749800" y="4064000"/>
          <p14:tracePt t="121015" x="4743450" y="4070350"/>
          <p14:tracePt t="121015" x="4737100" y="4076700"/>
          <p14:tracePt t="121038" x="4730750" y="4076700"/>
          <p14:tracePt t="121047" x="4718050" y="4083050"/>
          <p14:tracePt t="121047" x="4711700" y="4089400"/>
          <p14:tracePt t="121066" x="4699000" y="4089400"/>
          <p14:tracePt t="121066" x="4686300" y="4095750"/>
          <p14:tracePt t="121066" x="4679950" y="4102100"/>
          <p14:tracePt t="121086" x="4667250" y="4108450"/>
          <p14:tracePt t="121086" x="4654550" y="4108450"/>
          <p14:tracePt t="121099" x="4641850" y="4114800"/>
          <p14:tracePt t="121099" x="4629150" y="4114800"/>
          <p14:tracePt t="121116" x="4616450" y="4121150"/>
          <p14:tracePt t="121116" x="4610100" y="4121150"/>
          <p14:tracePt t="121133" x="4597400" y="4127500"/>
          <p14:tracePt t="121133" x="4584700" y="4133850"/>
          <p14:tracePt t="121150" x="4572000" y="4133850"/>
          <p14:tracePt t="121150" x="4565650" y="4133850"/>
          <p14:tracePt t="121167" x="4559300" y="4140200"/>
          <p14:tracePt t="121167" x="4552950" y="4140200"/>
          <p14:tracePt t="121184" x="4546600" y="4140200"/>
          <p14:tracePt t="121198" x="4540250" y="4140200"/>
          <p14:tracePt t="121215" x="4533900" y="4146550"/>
          <p14:tracePt t="121232" x="4521200" y="4140200"/>
          <p14:tracePt t="121232" x="4508500" y="4133850"/>
          <p14:tracePt t="121250" x="4337050" y="3949700"/>
          <p14:tracePt t="121250" x="4330700" y="3911600"/>
          <p14:tracePt t="121338" x="4324350" y="3879850"/>
          <p14:tracePt t="121346" x="4324350" y="3848100"/>
          <p14:tracePt t="121354" x="4324350" y="3810000"/>
          <p14:tracePt t="121365" x="4343400" y="3746500"/>
          <p14:tracePt t="121382" x="4400550" y="3651250"/>
          <p14:tracePt t="121399" x="4464050" y="3600450"/>
          <p14:tracePt t="121416" x="4546600" y="3556000"/>
          <p14:tracePt t="121433" x="4641850" y="3530600"/>
          <p14:tracePt t="121449" x="4800600" y="3530600"/>
          <p14:tracePt t="121466" x="4908550" y="3556000"/>
          <p14:tracePt t="121483" x="5003800" y="3594100"/>
          <p14:tracePt t="121499" x="5092700" y="3644900"/>
          <p14:tracePt t="121499" x="5124450" y="3676650"/>
          <p14:tracePt t="121518" x="5181600" y="3733800"/>
          <p14:tracePt t="121534" x="5207000" y="3790950"/>
          <p14:tracePt t="121550" x="5200650" y="3854450"/>
          <p14:tracePt t="121566" x="5175250" y="3911600"/>
          <p14:tracePt t="121566" x="5156200" y="3943350"/>
          <p14:tracePt t="121587" x="5130800" y="3968750"/>
          <p14:tracePt t="121599" x="5073650" y="4019550"/>
          <p14:tracePt t="121599" x="5041900" y="4038600"/>
          <p14:tracePt t="121618" x="4972050" y="4076700"/>
          <p14:tracePt t="121635" x="4895850" y="4102100"/>
          <p14:tracePt t="121650" x="4819650" y="4114800"/>
          <p14:tracePt t="121667" x="4749800" y="4121150"/>
          <p14:tracePt t="121683" x="4660900" y="4127500"/>
          <p14:tracePt t="121700" x="4616450" y="4127500"/>
          <p14:tracePt t="121717" x="4591050" y="4121150"/>
          <p14:tracePt t="121734" x="4572000" y="4121150"/>
          <p14:tracePt t="121750" x="4552950" y="4102100"/>
          <p14:tracePt t="121767" x="4546600" y="4095750"/>
          <p14:tracePt t="121783" x="4546600" y="4089400"/>
          <p14:tracePt t="121800" x="4552950" y="4089400"/>
          <p14:tracePt t="121826" x="4552950" y="4083050"/>
          <p14:tracePt t="121870" x="4552950" y="4076700"/>
          <p14:tracePt t="121894" x="4546600" y="4070350"/>
          <p14:tracePt t="121926" x="4552950" y="4064000"/>
          <p14:tracePt t="121962" x="4559300" y="4057650"/>
          <p14:tracePt t="121986" x="4565650" y="4057650"/>
          <p14:tracePt t="121998" x="4572000" y="4051300"/>
          <p14:tracePt t="122014" x="4578350" y="4051300"/>
          <p14:tracePt t="122030" x="4584700" y="4051300"/>
          <p14:tracePt t="122046" x="4597400" y="4051300"/>
          <p14:tracePt t="122058" x="4597400" y="4044950"/>
          <p14:tracePt t="122074" x="4603750" y="4038600"/>
          <p14:tracePt t="122098" x="4603750" y="4032250"/>
          <p14:tracePt t="122126" x="4603750" y="4025900"/>
          <p14:tracePt t="122142" x="4603750" y="4019550"/>
          <p14:tracePt t="122165" x="4610100" y="4025900"/>
          <p14:tracePt t="122270" x="4622800" y="4032250"/>
          <p14:tracePt t="122298" x="4629150" y="4032250"/>
          <p14:tracePt t="122314" x="4635500" y="4038600"/>
          <p14:tracePt t="122329" x="4635500" y="4032250"/>
          <p14:tracePt t="122398" x="4635500" y="4019550"/>
          <p14:tracePt t="122417" x="4635500" y="4013200"/>
          <p14:tracePt t="122434" x="4629150" y="4006850"/>
          <p14:tracePt t="122450" x="4629150" y="4000500"/>
          <p14:tracePt t="122465" x="4622800" y="3994150"/>
          <p14:tracePt t="122477" x="4622800" y="3987800"/>
          <p14:tracePt t="122493" x="4616450" y="3981450"/>
          <p14:tracePt t="122509" x="4610100" y="3975100"/>
          <p14:tracePt t="122577" x="4610100" y="3968750"/>
          <p14:tracePt t="122598" x="4610100" y="3962400"/>
          <p14:tracePt t="122622" x="4610100" y="3956050"/>
          <p14:tracePt t="122650" x="4616450" y="3956050"/>
          <p14:tracePt t="122674" x="4622800" y="3956050"/>
          <p14:tracePt t="122706" x="4629150" y="3956050"/>
          <p14:tracePt t="122742" x="4635500" y="3956050"/>
          <p14:tracePt t="122802" x="4635500" y="3962400"/>
          <p14:tracePt t="122834" x="4641850" y="3968750"/>
          <p14:tracePt t="122869" x="4641850" y="3975100"/>
          <p14:tracePt t="123266" x="4635500" y="3975100"/>
          <p14:tracePt t="123306" x="4629150" y="3968750"/>
          <p14:tracePt t="123326" x="4622800" y="3968750"/>
          <p14:tracePt t="123350" x="4616450" y="3975100"/>
          <p14:tracePt t="123429" x="4622800" y="3981450"/>
          <p14:tracePt t="123446" x="4629150" y="3987800"/>
          <p14:tracePt t="123454" x="4635500" y="3987800"/>
          <p14:tracePt t="123462" x="4648200" y="4000500"/>
          <p14:tracePt t="123472" x="4660900" y="4000500"/>
          <p14:tracePt t="123472" x="4679950" y="4006850"/>
          <p14:tracePt t="123492" x="4699000" y="4013200"/>
          <p14:tracePt t="123492" x="4705350" y="4006850"/>
          <p14:tracePt t="123507" x="4718050" y="4006850"/>
          <p14:tracePt t="123507" x="4730750" y="3994150"/>
          <p14:tracePt t="123524" x="4749800" y="3987800"/>
          <p14:tracePt t="123524" x="4762500" y="3981450"/>
          <p14:tracePt t="123540" x="4775200" y="3975100"/>
          <p14:tracePt t="123540" x="4813300" y="3956050"/>
          <p14:tracePt t="123559" x="4832350" y="3949700"/>
          <p14:tracePt t="123559" x="4851400" y="3949700"/>
          <p14:tracePt t="123574" x="4870450" y="3943350"/>
          <p14:tracePt t="123574" x="4889500" y="3937000"/>
          <p14:tracePt t="123592" x="4908550" y="3937000"/>
          <p14:tracePt t="123592" x="4933950" y="3930650"/>
          <p14:tracePt t="123607" x="4953000" y="3930650"/>
          <p14:tracePt t="123607" x="4972050" y="3930650"/>
          <p14:tracePt t="123624" x="4991100" y="3924300"/>
          <p14:tracePt t="123624" x="5010150" y="3924300"/>
          <p14:tracePt t="123624" x="5029200" y="3924300"/>
          <p14:tracePt t="123643" x="5048250" y="3917950"/>
          <p14:tracePt t="123643" x="5060950" y="3917950"/>
          <p14:tracePt t="123658" x="5080000" y="3911600"/>
          <p14:tracePt t="123658" x="5099050" y="3911600"/>
          <p14:tracePt t="123674" x="5118100" y="3911600"/>
          <p14:tracePt t="123674" x="5137150" y="3911600"/>
          <p14:tracePt t="123691" x="5156200" y="3911600"/>
          <p14:tracePt t="123691" x="5175250" y="3917950"/>
          <p14:tracePt t="123708" x="5200650" y="3917950"/>
          <p14:tracePt t="123708" x="5226050" y="3924300"/>
          <p14:tracePt t="123708" x="5251450" y="3924300"/>
          <p14:tracePt t="123726" x="5276850" y="3924300"/>
          <p14:tracePt t="123726" x="5302250" y="3930650"/>
          <p14:tracePt t="123741" x="5327650" y="3930650"/>
          <p14:tracePt t="123741" x="5359400" y="3930650"/>
          <p14:tracePt t="123758" x="5384800" y="3930650"/>
          <p14:tracePt t="123758" x="5410200" y="3930650"/>
          <p14:tracePt t="123775" x="5429250" y="3930650"/>
          <p14:tracePt t="123775" x="5473700" y="3924300"/>
          <p14:tracePt t="123791" x="5492750" y="3924300"/>
          <p14:tracePt t="123791" x="5511800" y="3924300"/>
          <p14:tracePt t="123808" x="5524500" y="3917950"/>
          <p14:tracePt t="123808" x="5537200" y="3917950"/>
          <p14:tracePt t="123825" x="5549900" y="3917950"/>
          <p14:tracePt t="123825" x="5562600" y="3917950"/>
          <p14:tracePt t="123841" x="5575300" y="3924300"/>
          <p14:tracePt t="123841" x="5588000" y="3924300"/>
          <p14:tracePt t="123858" x="5594350" y="3930650"/>
          <p14:tracePt t="123858" x="5600700" y="3930650"/>
          <p14:tracePt t="123875" x="5607050" y="3937000"/>
          <p14:tracePt t="123890" x="5613400" y="3943350"/>
          <p14:tracePt t="123907" x="5619750" y="3949700"/>
          <p14:tracePt t="123923" x="5626100" y="3949700"/>
          <p14:tracePt t="123941" x="5632450" y="3956050"/>
          <p14:tracePt t="123957" x="5638800" y="3956050"/>
          <p14:tracePt t="123974" x="5645150" y="3962400"/>
          <p14:tracePt t="123990" x="5651500" y="3968750"/>
          <p14:tracePt t="124017" x="5651500" y="3975100"/>
          <p14:tracePt t="124054" x="5657850" y="3975100"/>
          <p14:tracePt t="124089" x="5657850" y="3981450"/>
          <p14:tracePt t="124121" x="5664200" y="3987800"/>
          <p14:tracePt t="124146" x="5664200" y="3994150"/>
          <p14:tracePt t="124165" x="5670550" y="4000500"/>
          <p14:tracePt t="124182" x="5670550" y="4006850"/>
          <p14:tracePt t="124197" x="5676900" y="4006850"/>
          <p14:tracePt t="124226" x="5676900" y="4000500"/>
          <p14:tracePt t="124257" x="5676900" y="3994150"/>
          <p14:tracePt t="124512" x="5676900" y="3981450"/>
          <p14:tracePt t="124518" x="5676900" y="3987800"/>
          <p14:tracePt t="124534" x="5670550" y="3981450"/>
          <p14:tracePt t="124557" x="5664200" y="3981450"/>
          <p14:tracePt t="124570" x="5657850" y="3981450"/>
          <p14:tracePt t="124578" x="5651500" y="3981450"/>
          <p14:tracePt t="124578" x="5638800" y="3981450"/>
          <p14:tracePt t="124594" x="5632450" y="3987800"/>
          <p14:tracePt t="124594" x="5619750" y="3987800"/>
          <p14:tracePt t="124611" x="5607050" y="3994150"/>
          <p14:tracePt t="124611" x="5594350" y="3994150"/>
          <p14:tracePt t="124627" x="5575300" y="4000500"/>
          <p14:tracePt t="124627" x="5562600" y="4006850"/>
          <p14:tracePt t="124627" x="5543550" y="4013200"/>
          <p14:tracePt t="124646" x="5524500" y="4013200"/>
          <p14:tracePt t="124659" x="5505450" y="4019550"/>
          <p14:tracePt t="124659" x="5461000" y="4025900"/>
          <p14:tracePt t="124679" x="5441950" y="4032250"/>
          <p14:tracePt t="124679" x="5416550" y="4032250"/>
          <p14:tracePt t="124694" x="5397500" y="4038600"/>
          <p14:tracePt t="124694" x="5372100" y="4044950"/>
          <p14:tracePt t="124711" x="5353050" y="4044950"/>
          <p14:tracePt t="124711" x="5327650" y="4051300"/>
          <p14:tracePt t="124728" x="5308600" y="4057650"/>
          <p14:tracePt t="124728" x="5289550" y="4057650"/>
          <p14:tracePt t="124728" x="5264150" y="4057650"/>
          <p14:tracePt t="124747" x="5251450" y="4057650"/>
          <p14:tracePt t="124747" x="5232400" y="4057650"/>
          <p14:tracePt t="124761" x="5213350" y="4057650"/>
          <p14:tracePt t="124761" x="5200650" y="4057650"/>
          <p14:tracePt t="124778" x="5187950" y="4051300"/>
          <p14:tracePt t="124778" x="5175250" y="4044950"/>
          <p14:tracePt t="124795" x="5162550" y="4044950"/>
          <p14:tracePt t="124795" x="5137150" y="4032250"/>
          <p14:tracePt t="124811" x="5124450" y="4032250"/>
          <p14:tracePt t="124811" x="5118100" y="4025900"/>
          <p14:tracePt t="124828" x="5105400" y="4025900"/>
          <p14:tracePt t="124828" x="5092700" y="4025900"/>
          <p14:tracePt t="124845" x="5080000" y="4025900"/>
          <p14:tracePt t="124845" x="5067300" y="4025900"/>
          <p14:tracePt t="124862" x="5054600" y="4025900"/>
          <p14:tracePt t="124862" x="5035550" y="4025900"/>
          <p14:tracePt t="124878" x="5022850" y="4032250"/>
          <p14:tracePt t="124878" x="5016500" y="4032250"/>
          <p14:tracePt t="124895" x="5003800" y="4032250"/>
          <p14:tracePt t="124895" x="4997450" y="4038600"/>
          <p14:tracePt t="124912" x="4991100" y="4038600"/>
          <p14:tracePt t="124912" x="4984750" y="4038600"/>
          <p14:tracePt t="124912" x="4978400" y="4038600"/>
          <p14:tracePt t="124930" x="4972050" y="4038600"/>
          <p14:tracePt t="124943" x="4965700" y="4044950"/>
          <p14:tracePt t="124943" x="4959350" y="4044950"/>
          <p14:tracePt t="124962" x="4953000" y="4044950"/>
          <p14:tracePt t="124978" x="4946650" y="4044950"/>
          <p14:tracePt t="124994" x="4940300" y="4044950"/>
          <p14:tracePt t="125010" x="4933950" y="4038600"/>
          <p14:tracePt t="125031" x="4927600" y="4044950"/>
          <p14:tracePt t="125089" x="4921250" y="4051300"/>
          <p14:tracePt t="125109" x="4914900" y="4051300"/>
          <p14:tracePt t="125125" x="4908550" y="4057650"/>
          <p14:tracePt t="125142" x="4902200" y="4057650"/>
          <p14:tracePt t="125150" x="4895850" y="4057650"/>
          <p14:tracePt t="125166" x="4889500" y="4057650"/>
          <p14:tracePt t="125166" x="4883150" y="4057650"/>
          <p14:tracePt t="125179" x="4876800" y="4057650"/>
          <p14:tracePt t="125194" x="4870450" y="4057650"/>
          <p14:tracePt t="125194" x="4864100" y="4057650"/>
          <p14:tracePt t="125213" x="4857750" y="4057650"/>
          <p14:tracePt t="125229" x="4851400" y="4057650"/>
          <p14:tracePt t="125229" x="4838700" y="4051300"/>
          <p14:tracePt t="125247" x="4832350" y="4051300"/>
          <p14:tracePt t="125262" x="4826000" y="4044950"/>
          <p14:tracePt t="125278" x="4819650" y="4038600"/>
          <p14:tracePt t="125295" x="4813300" y="4038600"/>
          <p14:tracePt t="125311" x="4813300" y="4032250"/>
          <p14:tracePt t="125330" x="4806950" y="4025900"/>
          <p14:tracePt t="125346" x="4800600" y="4019550"/>
          <p14:tracePt t="125361" x="4794250" y="4013200"/>
          <p14:tracePt t="125378" x="4787900" y="4006850"/>
          <p14:tracePt t="125395" x="4787900" y="4000500"/>
          <p14:tracePt t="125412" x="4781550" y="3994150"/>
          <p14:tracePt t="125428" x="4775200" y="3994150"/>
          <p14:tracePt t="125486" x="4768850" y="4000500"/>
          <p14:tracePt t="125502" x="4762500" y="4006850"/>
          <p14:tracePt t="125517" x="4756150" y="4013200"/>
          <p14:tracePt t="125553" x="4749800" y="4013200"/>
          <p14:tracePt t="125590" x="4749800" y="4019550"/>
          <p14:tracePt t="125614" x="4743450" y="4025900"/>
          <p14:tracePt t="125638" x="4737100" y="4025900"/>
          <p14:tracePt t="125650" x="4737100" y="4032250"/>
          <p14:tracePt t="125733" x="4743450" y="4032250"/>
          <p14:tracePt t="125758" x="4749800" y="4025900"/>
          <p14:tracePt t="125777" x="4756150" y="4025900"/>
          <p14:tracePt t="125801" x="4762500" y="4019550"/>
          <p14:tracePt t="125817" x="4768850" y="4019550"/>
          <p14:tracePt t="125826" x="4775200" y="4013200"/>
          <p14:tracePt t="125830" x="4781550" y="4013200"/>
          <p14:tracePt t="125830" x="4787900" y="4013200"/>
          <p14:tracePt t="125848" x="4794250" y="4006850"/>
          <p14:tracePt t="125848" x="4800600" y="4000500"/>
          <p14:tracePt t="125864" x="4806950" y="3994150"/>
          <p14:tracePt t="125880" x="4813300" y="3987800"/>
          <p14:tracePt t="125897" x="4819650" y="3981450"/>
          <p14:tracePt t="125914" x="4826000" y="3981450"/>
          <p14:tracePt t="125930" x="4826000" y="3975100"/>
          <p14:tracePt t="125947" x="4832350" y="3968750"/>
          <p14:tracePt t="125963" x="4838700" y="3962400"/>
          <p14:tracePt t="125982" x="4845050" y="3962400"/>
          <p14:tracePt t="126006" x="4851400" y="3956050"/>
          <p14:tracePt t="126026" x="4857750" y="3949700"/>
          <p14:tracePt t="126050" x="4864100" y="3949700"/>
          <p14:tracePt t="126069" x="4857750" y="3949700"/>
          <p14:tracePt t="126129" x="4851400" y="3949700"/>
          <p14:tracePt t="126146" x="4845050" y="3949700"/>
          <p14:tracePt t="126190" x="4851400" y="3943350"/>
          <p14:tracePt t="126229" x="4857750" y="3943350"/>
          <p14:tracePt t="126246" x="4864100" y="3943350"/>
          <p14:tracePt t="126258" x="4870450" y="3943350"/>
          <p14:tracePt t="126274" x="4876800" y="3937000"/>
          <p14:tracePt t="126290" x="4883150" y="3937000"/>
          <p14:tracePt t="126317" x="4883150" y="3930650"/>
          <p14:tracePt t="126358" x="4889500" y="3924300"/>
          <p14:tracePt t="126462" x="4895850" y="3930650"/>
          <p14:tracePt t="126657" x="4902200" y="3930650"/>
          <p14:tracePt t="126694" x="4902200" y="3937000"/>
          <p14:tracePt t="126726" x="4902200" y="3943350"/>
          <p14:tracePt t="126746" x="4902200" y="3949700"/>
          <p14:tracePt t="126770" x="4908550" y="3949700"/>
          <p14:tracePt t="126813" x="4914900" y="3943350"/>
          <p14:tracePt t="126830" x="4921250" y="3943350"/>
          <p14:tracePt t="126845" x="4933950" y="3937000"/>
          <p14:tracePt t="126857" x="4940300" y="3930650"/>
          <p14:tracePt t="126873" x="4946650" y="3930650"/>
          <p14:tracePt t="126890" x="4953000" y="3924300"/>
          <p14:tracePt t="126906" x="4959350" y="3917950"/>
          <p14:tracePt t="126918" x="4965700" y="3905250"/>
          <p14:tracePt t="126934" x="4965700" y="3898900"/>
          <p14:tracePt t="126950" x="4965700" y="3892550"/>
          <p14:tracePt t="126967" x="4965700" y="3886200"/>
          <p14:tracePt t="126983" x="4959350" y="3879850"/>
          <p14:tracePt t="127001" x="4959350" y="3873500"/>
          <p14:tracePt t="127018" x="4953000" y="3867150"/>
          <p14:tracePt t="127034" x="4946650" y="3867150"/>
          <p14:tracePt t="127051" x="4946650" y="3860800"/>
          <p14:tracePt t="127067" x="4940300" y="3854450"/>
          <p14:tracePt t="127098" x="4940300" y="3848100"/>
          <p14:tracePt t="127122" x="4946650" y="3841750"/>
          <p14:tracePt t="127138" x="4953000" y="3841750"/>
          <p14:tracePt t="127149" x="4959350" y="3835400"/>
          <p14:tracePt t="127165" x="4972050" y="3835400"/>
          <p14:tracePt t="127182" x="4978400" y="3829050"/>
          <p14:tracePt t="127197" x="4984750" y="3822700"/>
          <p14:tracePt t="127210" x="4991100" y="3822700"/>
          <p14:tracePt t="127233" x="4991100" y="3816350"/>
          <p14:tracePt t="127345" x="4997450" y="3816350"/>
          <p14:tracePt t="127377" x="5003800" y="3810000"/>
          <p14:tracePt t="127390" x="5010150" y="3810000"/>
          <p14:tracePt t="127406" x="5016500" y="3810000"/>
          <p14:tracePt t="127422" x="5022850" y="3810000"/>
          <p14:tracePt t="127437" x="5029200" y="3803650"/>
          <p14:tracePt t="127449" x="5035550" y="3803650"/>
          <p14:tracePt t="127517" x="5041900" y="3797300"/>
          <p14:tracePt t="127533" x="5048250" y="3797300"/>
          <p14:tracePt t="127550" x="5054600" y="3797300"/>
          <p14:tracePt t="127558" x="5060950" y="3797300"/>
          <p14:tracePt t="127558" x="5067300" y="3797300"/>
          <p14:tracePt t="127571" x="5073650" y="3790950"/>
          <p14:tracePt t="127571" x="5080000" y="3790950"/>
          <p14:tracePt t="127588" x="5092700" y="3790950"/>
          <p14:tracePt t="127588" x="5105400" y="3797300"/>
          <p14:tracePt t="127604" x="5111750" y="3797300"/>
          <p14:tracePt t="127604" x="5124450" y="3797300"/>
          <p14:tracePt t="127620" x="5137150" y="3797300"/>
          <p14:tracePt t="127620" x="5156200" y="3803650"/>
          <p14:tracePt t="127639" x="5168900" y="3803650"/>
          <p14:tracePt t="127639" x="5181600" y="3810000"/>
          <p14:tracePt t="127654" x="5194300" y="3810000"/>
          <p14:tracePt t="127654" x="5200650" y="3810000"/>
          <p14:tracePt t="127670" x="5213350" y="3816350"/>
          <p14:tracePt t="127670" x="5226050" y="3816350"/>
          <p14:tracePt t="127687" x="5232400" y="3816350"/>
          <p14:tracePt t="127687" x="5245100" y="3816350"/>
          <p14:tracePt t="127704" x="5251450" y="3816350"/>
          <p14:tracePt t="127704" x="5264150" y="3816350"/>
          <p14:tracePt t="127704" x="5270500" y="3822700"/>
          <p14:tracePt t="127723" x="5283200" y="3816350"/>
          <p14:tracePt t="127736" x="5295900" y="3816350"/>
          <p14:tracePt t="127736" x="5314950" y="3816350"/>
          <p14:tracePt t="127754" x="5321300" y="3816350"/>
          <p14:tracePt t="127754" x="5334000" y="3816350"/>
          <p14:tracePt t="127771" x="5340350" y="3816350"/>
          <p14:tracePt t="127771" x="5346700" y="3816350"/>
          <p14:tracePt t="127788" x="5359400" y="3810000"/>
          <p14:tracePt t="127788" x="5378450" y="3810000"/>
          <p14:tracePt t="127810" x="5384800" y="3810000"/>
          <p14:tracePt t="127834" x="5391150" y="3816350"/>
          <p14:tracePt t="127869" x="5384800" y="3822700"/>
          <p14:tracePt t="127885" x="5378450" y="3822700"/>
          <p14:tracePt t="127901" x="5372100" y="3829050"/>
          <p14:tracePt t="127918" x="5365750" y="3829050"/>
          <p14:tracePt t="127930" x="5359400" y="3829050"/>
          <p14:tracePt t="127954" x="5353050" y="3835400"/>
          <p14:tracePt t="128058" x="5346700" y="3835400"/>
          <p14:tracePt t="128082" x="5340350" y="3835400"/>
          <p14:tracePt t="128097" x="5334000" y="3841750"/>
          <p14:tracePt t="128110" x="5327650" y="3841750"/>
          <p14:tracePt t="128125" x="5321300" y="3848100"/>
          <p14:tracePt t="128150" x="5327650" y="3841750"/>
          <p14:tracePt t="128202" x="5334000" y="3835400"/>
          <p14:tracePt t="128229" x="5327650" y="3841750"/>
          <p14:tracePt t="128298" x="5321300" y="3841750"/>
          <p14:tracePt t="128345" x="5314950" y="3841750"/>
          <p14:tracePt t="128418" x="5308600" y="3841750"/>
          <p14:tracePt t="128434" x="5302250" y="3841750"/>
          <p14:tracePt t="128449" x="5295900" y="3841750"/>
          <p14:tracePt t="128466" x="5289550" y="3841750"/>
          <p14:tracePt t="128494" x="5283200" y="3848100"/>
          <p14:tracePt t="128606" x="5283200" y="3854450"/>
          <p14:tracePt t="128646" x="5283200" y="3848100"/>
          <p14:tracePt t="128709" x="5289550" y="3848100"/>
          <p14:tracePt t="128726" x="5295900" y="3848100"/>
          <p14:tracePt t="128733" x="5302250" y="3841750"/>
          <p14:tracePt t="128743" x="5308600" y="3841750"/>
          <p14:tracePt t="128756" x="5314950" y="3835400"/>
          <p14:tracePt t="128756" x="5327650" y="3835400"/>
          <p14:tracePt t="128774" x="5340350" y="3835400"/>
          <p14:tracePt t="128774" x="5346700" y="3829050"/>
          <p14:tracePt t="128791" x="5353050" y="3829050"/>
          <p14:tracePt t="128791" x="5359400" y="3829050"/>
          <p14:tracePt t="128807" x="5365750" y="3822700"/>
          <p14:tracePt t="128807" x="5372100" y="3822700"/>
          <p14:tracePt t="128807" x="5378450" y="3822700"/>
          <p14:tracePt t="128827" x="5384800" y="3816350"/>
          <p14:tracePt t="128827" x="5391150" y="3816350"/>
          <p14:tracePt t="128841" x="5397500" y="3816350"/>
          <p14:tracePt t="128856" x="5403850" y="3816350"/>
          <p14:tracePt t="128885" x="5397500" y="3822700"/>
          <p14:tracePt t="128905" x="5391150" y="3829050"/>
          <p14:tracePt t="128921" x="5384800" y="3829050"/>
          <p14:tracePt t="128938" x="5378450" y="3829050"/>
          <p14:tracePt t="128949" x="5372100" y="3835400"/>
          <p14:tracePt t="128966" x="5365750" y="3835400"/>
          <p14:tracePt t="128982" x="5359400" y="3841750"/>
          <p14:tracePt t="128998" x="5353050" y="3848100"/>
          <p14:tracePt t="129034" x="5346700" y="3848100"/>
          <p14:tracePt t="129066" x="5353050" y="3841750"/>
          <p14:tracePt t="129126" x="5353050" y="3835400"/>
          <p14:tracePt t="129154" x="5359400" y="3835400"/>
          <p14:tracePt t="129185" x="5365750" y="3829050"/>
          <p14:tracePt t="129221" x="5365750" y="3835400"/>
          <p14:tracePt t="129257" x="5359400" y="3841750"/>
          <p14:tracePt t="129402" x="5359400" y="3835400"/>
          <p14:tracePt t="129437" x="5359400" y="3829050"/>
          <p14:tracePt t="129454" x="5365750" y="3822700"/>
          <p14:tracePt t="129470" x="5372100" y="3816350"/>
          <p14:tracePt t="129485" x="5378450" y="3816350"/>
          <p14:tracePt t="129498" x="5384800" y="3810000"/>
          <p14:tracePt t="129513" x="5391150" y="3810000"/>
          <p14:tracePt t="129529" x="5397500" y="3810000"/>
          <p14:tracePt t="129546" x="5403850" y="3810000"/>
          <p14:tracePt t="129565" x="5410200" y="3810000"/>
          <p14:tracePt t="129598" x="5403850" y="3803650"/>
          <p14:tracePt t="129685" x="5410200" y="3797300"/>
          <p14:tracePt t="129753" x="5416550" y="3803650"/>
          <p14:tracePt t="129778" x="5416550" y="3810000"/>
          <p14:tracePt t="129838" x="5416550" y="3816350"/>
          <p14:tracePt t="129846" x="5416550" y="3822700"/>
          <p14:tracePt t="129846" x="5416550" y="3835400"/>
          <p14:tracePt t="129861" x="5410200" y="3841750"/>
          <p14:tracePt t="129861" x="5410200" y="3848100"/>
          <p14:tracePt t="129877" x="5410200" y="3854450"/>
          <p14:tracePt t="129877" x="5403850" y="3867150"/>
          <p14:tracePt t="129895" x="5403850" y="3879850"/>
          <p14:tracePt t="129910" x="5397500" y="3879850"/>
          <p14:tracePt t="129965" x="5391150" y="3879850"/>
          <p14:tracePt t="129985" x="5384800" y="3879850"/>
          <p14:tracePt t="130009" x="5384800" y="3886200"/>
          <p14:tracePt t="130030" x="5378450" y="3886200"/>
          <p14:tracePt t="130070" x="5372100" y="3886200"/>
          <p14:tracePt t="130098" x="5365750" y="3886200"/>
          <p14:tracePt t="130130" x="5359400" y="3886200"/>
          <p14:tracePt t="130150" x="5353050" y="3886200"/>
          <p14:tracePt t="130173" x="5346700" y="3879850"/>
          <p14:tracePt t="130197" x="5340350" y="3879850"/>
          <p14:tracePt t="130209" x="5334000" y="3879850"/>
          <p14:tracePt t="130225" x="5327650" y="3879850"/>
          <p14:tracePt t="130242" x="5321300" y="3879850"/>
          <p14:tracePt t="130250" x="5314950" y="3879850"/>
          <p14:tracePt t="130261" x="5308600" y="3879850"/>
          <p14:tracePt t="130261" x="5289550" y="3879850"/>
          <p14:tracePt t="130279" x="5283200" y="3879850"/>
          <p14:tracePt t="130279" x="5270500" y="3879850"/>
          <p14:tracePt t="130295" x="5257800" y="3879850"/>
          <p14:tracePt t="130295" x="5245100" y="3879850"/>
          <p14:tracePt t="130313" x="5226050" y="3879850"/>
          <p14:tracePt t="130313" x="5187950" y="3879850"/>
          <p14:tracePt t="130331" x="5168900" y="3879850"/>
          <p14:tracePt t="130331" x="5143500" y="3873500"/>
          <p14:tracePt t="130346" x="5118100" y="3873500"/>
          <p14:tracePt t="130346" x="5099050" y="3879850"/>
          <p14:tracePt t="130363" x="5067300" y="3879850"/>
          <p14:tracePt t="130363" x="5041900" y="3879850"/>
          <p14:tracePt t="130379" x="5016500" y="3886200"/>
          <p14:tracePt t="130379" x="4984750" y="3886200"/>
          <p14:tracePt t="130379" x="4959350" y="3892550"/>
          <p14:tracePt t="130398" x="4940300" y="3898900"/>
          <p14:tracePt t="130411" x="4914900" y="3898900"/>
          <p14:tracePt t="130411" x="4876800" y="3905250"/>
          <p14:tracePt t="130430" x="4857750" y="3911600"/>
          <p14:tracePt t="130430" x="4845050" y="3911600"/>
          <p14:tracePt t="130447" x="4826000" y="3911600"/>
          <p14:tracePt t="130447" x="4813300" y="3911600"/>
          <p14:tracePt t="130463" x="4806950" y="3911600"/>
          <p14:tracePt t="130463" x="4794250" y="3911600"/>
          <p14:tracePt t="130480" x="4787900" y="3911600"/>
          <p14:tracePt t="130480" x="4781550" y="3911600"/>
          <p14:tracePt t="130480" x="4768850" y="3905250"/>
          <p14:tracePt t="130499" x="4762500" y="3905250"/>
          <p14:tracePt t="130499" x="4756150" y="3905250"/>
          <p14:tracePt t="130514" x="4749800" y="3898900"/>
          <p14:tracePt t="130514" x="4743450" y="3898900"/>
          <p14:tracePt t="130530" x="4737100" y="3898900"/>
          <p14:tracePt t="130530" x="4730750" y="3898900"/>
          <p14:tracePt t="130547" x="4724400" y="3898900"/>
          <p14:tracePt t="130547" x="4711700" y="3898900"/>
          <p14:tracePt t="130563" x="4705350" y="3898900"/>
          <p14:tracePt t="130563" x="4686300" y="3898900"/>
          <p14:tracePt t="130580" x="4673600" y="3898900"/>
          <p14:tracePt t="130580" x="4660900" y="3905250"/>
          <p14:tracePt t="130598" x="4648200" y="3905250"/>
          <p14:tracePt t="130598" x="4629150" y="3905250"/>
          <p14:tracePt t="130613" x="4610100" y="3911600"/>
          <p14:tracePt t="130613" x="4572000" y="3911600"/>
          <p14:tracePt t="130631" x="4552950" y="3917950"/>
          <p14:tracePt t="130631" x="4527550" y="3917950"/>
          <p14:tracePt t="130647" x="4502150" y="3917950"/>
          <p14:tracePt t="130647" x="4470400" y="3924300"/>
          <p14:tracePt t="130664" x="4438650" y="3930650"/>
          <p14:tracePt t="130664" x="4406900" y="3937000"/>
          <p14:tracePt t="130680" x="4375150" y="3943350"/>
          <p14:tracePt t="130680" x="4311650" y="3956050"/>
          <p14:tracePt t="130698" x="4273550" y="3968750"/>
          <p14:tracePt t="130698" x="4235450" y="3975100"/>
          <p14:tracePt t="130714" x="4203700" y="3987800"/>
          <p14:tracePt t="130714" x="4165600" y="3994150"/>
          <p14:tracePt t="130730" x="4127500" y="4006850"/>
          <p14:tracePt t="130730" x="4089400" y="4013200"/>
          <p14:tracePt t="130747" x="4044950" y="4019550"/>
          <p14:tracePt t="130747" x="4006850" y="4025900"/>
          <p14:tracePt t="130764" x="3968750" y="4025900"/>
          <p14:tracePt t="130764" x="3930650" y="4032250"/>
          <p14:tracePt t="130764" x="3892550" y="4032250"/>
          <p14:tracePt t="130783" x="3854450" y="4032250"/>
          <p14:tracePt t="130796" x="3816350" y="4032250"/>
          <p14:tracePt t="130796" x="3746500" y="4032250"/>
          <p14:tracePt t="130814" x="3714750" y="4025900"/>
          <p14:tracePt t="130814" x="3683000" y="4025900"/>
          <p14:tracePt t="130831" x="3657600" y="4019550"/>
          <p14:tracePt t="130831" x="3632200" y="4019550"/>
          <p14:tracePt t="130847" x="3606800" y="4013200"/>
          <p14:tracePt t="130847" x="3587750" y="4013200"/>
          <p14:tracePt t="130847" x="3568700" y="4006850"/>
          <p14:tracePt t="130866" x="3549650" y="4000500"/>
          <p14:tracePt t="130866" x="3530600" y="3994150"/>
          <p14:tracePt t="130882" x="3517900" y="3987800"/>
          <p14:tracePt t="130882" x="3505200" y="3981450"/>
          <p14:tracePt t="130898" x="3492500" y="3975100"/>
          <p14:tracePt t="130898" x="3486150" y="3968750"/>
          <p14:tracePt t="130914" x="3473450" y="3962400"/>
          <p14:tracePt t="130914" x="3454400" y="3949700"/>
          <p14:tracePt t="130931" x="3441700" y="3943350"/>
          <p14:tracePt t="130931" x="3429000" y="3937000"/>
          <p14:tracePt t="130948" x="3416300" y="3930650"/>
          <p14:tracePt t="130948" x="3403600" y="3924300"/>
          <p14:tracePt t="130965" x="3384550" y="3911600"/>
          <p14:tracePt t="130965" x="3365500" y="3905250"/>
          <p14:tracePt t="130982" x="3340100" y="3886200"/>
          <p14:tracePt t="130982" x="3282950" y="3848100"/>
          <p14:tracePt t="130999" x="3054350" y="3498850"/>
          <p14:tracePt t="131076" x="3054350" y="3448050"/>
          <p14:tracePt t="131083" x="3067050" y="3346450"/>
          <p14:tracePt t="131099" x="3105150" y="3251200"/>
          <p14:tracePt t="131114" x="3175000" y="3168650"/>
          <p14:tracePt t="131131" x="3257550" y="3092450"/>
          <p14:tracePt t="131147" x="3359150" y="3035300"/>
          <p14:tracePt t="131147" x="3416300" y="3016250"/>
          <p14:tracePt t="131167" x="3524250" y="2984500"/>
          <p14:tracePt t="131181" x="3632200" y="2990850"/>
          <p14:tracePt t="131197" x="3740150" y="3016250"/>
          <p14:tracePt t="131214" x="3886200" y="3117850"/>
          <p14:tracePt t="131231" x="3962400" y="3206750"/>
          <p14:tracePt t="131248" x="4025900" y="3308350"/>
          <p14:tracePt t="131264" x="4057650" y="3416300"/>
          <p14:tracePt t="131282" x="4064000" y="3556000"/>
          <p14:tracePt t="131298" x="4044950" y="3632200"/>
          <p14:tracePt t="131315" x="4000500" y="3695700"/>
          <p14:tracePt t="131332" x="3949700" y="3746500"/>
          <p14:tracePt t="131332" x="3924300" y="3765550"/>
          <p14:tracePt t="131350" x="3860800" y="3790950"/>
          <p14:tracePt t="131366" x="3803650" y="3803650"/>
          <p14:tracePt t="131382" x="3740150" y="3810000"/>
          <p14:tracePt t="131398" x="3689350" y="3816350"/>
          <p14:tracePt t="131415" x="3651250" y="3816350"/>
          <p14:tracePt t="131415" x="3638550" y="3816350"/>
          <p14:tracePt t="131434" x="3625850" y="3816350"/>
          <p14:tracePt t="131434" x="3619500" y="3822700"/>
          <p14:tracePt t="131451" x="3613150" y="3829050"/>
          <p14:tracePt t="131467" x="3606800" y="3848100"/>
          <p14:tracePt t="131467" x="3606800" y="3854450"/>
          <p14:tracePt t="131483" x="3606800" y="3860800"/>
          <p14:tracePt t="131483" x="3613150" y="3867150"/>
          <p14:tracePt t="131500" x="3625850" y="3867150"/>
          <p14:tracePt t="131525" x="3632200" y="3867150"/>
          <p14:tracePt t="131532" x="3638550" y="3860800"/>
          <p14:tracePt t="131532" x="3644900" y="3860800"/>
          <p14:tracePt t="131550" x="3657600" y="3854450"/>
          <p14:tracePt t="131550" x="3663950" y="3854450"/>
          <p14:tracePt t="131566" x="3676650" y="3848100"/>
          <p14:tracePt t="131566" x="3689350" y="3848100"/>
          <p14:tracePt t="131583" x="3695700" y="3848100"/>
          <p14:tracePt t="131583" x="3721100" y="3841750"/>
          <p14:tracePt t="131602" x="3727450" y="3841750"/>
          <p14:tracePt t="131602" x="3740150" y="3841750"/>
          <p14:tracePt t="131617" x="3746500" y="3841750"/>
          <p14:tracePt t="131617" x="3759200" y="3841750"/>
          <p14:tracePt t="131634" x="3765550" y="3841750"/>
          <p14:tracePt t="131634" x="3784600" y="3841750"/>
          <p14:tracePt t="131650" x="3790950" y="3841750"/>
          <p14:tracePt t="131650" x="3797300" y="3841750"/>
          <p14:tracePt t="131667" x="3803650" y="3841750"/>
          <p14:tracePt t="131667" x="3810000" y="3841750"/>
          <p14:tracePt t="131684" x="3810000" y="3835400"/>
          <p14:tracePt t="131684" x="3816350" y="3835400"/>
          <p14:tracePt t="131700" x="3822700" y="3835400"/>
          <p14:tracePt t="131715" x="3829050" y="3829050"/>
          <p14:tracePt t="131734" x="3835400" y="3822700"/>
          <p14:tracePt t="131750" x="3835400" y="3816350"/>
          <p14:tracePt t="131766" x="3835400" y="3810000"/>
          <p14:tracePt t="131766" x="3841750" y="3803650"/>
          <p14:tracePt t="131784" x="3841750" y="3797300"/>
          <p14:tracePt t="131784" x="3848100" y="3790950"/>
          <p14:tracePt t="131784" x="3848100" y="3784600"/>
          <p14:tracePt t="131803" x="3854450" y="3778250"/>
          <p14:tracePt t="131816" x="3860800" y="3778250"/>
          <p14:tracePt t="131816" x="3873500" y="3771900"/>
          <p14:tracePt t="131834" x="3879850" y="3765550"/>
          <p14:tracePt t="131834" x="3886200" y="3765550"/>
          <p14:tracePt t="131851" x="3892550" y="3765550"/>
          <p14:tracePt t="131851" x="3898900" y="3765550"/>
          <p14:tracePt t="131867" x="3905250" y="3765550"/>
          <p14:tracePt t="131867" x="3911600" y="3759200"/>
          <p14:tracePt t="131885" x="3917950" y="3759200"/>
          <p14:tracePt t="131900" x="3924300" y="3752850"/>
          <p14:tracePt t="131916" x="3930650" y="3746500"/>
          <p14:tracePt t="131938" x="3930650" y="3752850"/>
          <p14:tracePt t="131997" x="3924300" y="3752850"/>
          <p14:tracePt t="132010" x="3917950" y="3752850"/>
          <p14:tracePt t="132025" x="3905250" y="3752850"/>
          <p14:tracePt t="132042" x="3898900" y="3746500"/>
          <p14:tracePt t="132057" x="3898900" y="3740150"/>
          <p14:tracePt t="132077" x="3905250" y="3740150"/>
          <p14:tracePt t="132109" x="3911600" y="3740150"/>
          <p14:tracePt t="132129" x="3911600" y="3733800"/>
          <p14:tracePt t="132185" x="3911600" y="3740150"/>
          <p14:tracePt t="132274" x="3905250" y="3740150"/>
          <p14:tracePt t="132306" x="3911600" y="3746500"/>
          <p14:tracePt t="132394" x="3917950" y="3746500"/>
          <p14:tracePt t="132606" x="3924300" y="3740150"/>
          <p14:tracePt t="132617" x="3930650" y="3740150"/>
          <p14:tracePt t="132633" x="3930650" y="3733800"/>
          <p14:tracePt t="132657" x="3937000" y="3733800"/>
          <p14:tracePt t="132685" x="3943350" y="3727450"/>
          <p14:tracePt t="132717" x="3949700" y="3727450"/>
          <p14:tracePt t="132754" x="3956050" y="3721100"/>
          <p14:tracePt t="132926" x="3962400" y="3714750"/>
          <p14:tracePt t="132957" x="3968750" y="3714750"/>
          <p14:tracePt t="132985" x="3962400" y="3721100"/>
          <p14:tracePt t="133038" x="3956050" y="3721100"/>
          <p14:tracePt t="133182" x="3956050" y="3714750"/>
          <p14:tracePt t="133269" x="3949700" y="3708400"/>
          <p14:tracePt t="133293" x="3949700" y="3702050"/>
          <p14:tracePt t="133318" x="3956050" y="3695700"/>
          <p14:tracePt t="133386" x="3956050" y="3689350"/>
          <p14:tracePt t="133422" x="3962400" y="3683000"/>
          <p14:tracePt t="133497" x="3968750" y="3683000"/>
          <p14:tracePt t="133509" x="3975100" y="3683000"/>
          <p14:tracePt t="133525" x="3981450" y="3683000"/>
          <p14:tracePt t="133645" x="3987800" y="3683000"/>
          <p14:tracePt t="133686" x="3987800" y="3676650"/>
          <p14:tracePt t="133729" x="3994150" y="3670300"/>
          <p14:tracePt t="133766" x="4000500" y="3670300"/>
          <p14:tracePt t="133789" x="4006850" y="3663950"/>
          <p14:tracePt t="133809" x="4013200" y="3663950"/>
          <p14:tracePt t="133849" x="4006850" y="3670300"/>
          <p14:tracePt t="133962" x="4006850" y="3663950"/>
          <p14:tracePt t="134089" x="4006850" y="3657600"/>
          <p14:tracePt t="134126" x="4013200" y="3651250"/>
          <p14:tracePt t="134158" x="4013200" y="3644900"/>
          <p14:tracePt t="134209" x="4013200" y="3638550"/>
          <p14:tracePt t="134230" x="4019550" y="3638550"/>
          <p14:tracePt t="134245" x="4025900" y="3632200"/>
          <p14:tracePt t="134261" x="4032250" y="3632200"/>
          <p14:tracePt t="134278" x="4038600" y="3632200"/>
          <p14:tracePt t="134289" x="4044950" y="3632200"/>
          <p14:tracePt t="134305" x="4051300" y="3625850"/>
          <p14:tracePt t="134321" x="4057650" y="3625850"/>
          <p14:tracePt t="134337" x="4051300" y="3619500"/>
          <p14:tracePt t="134405" x="4044950" y="3619500"/>
          <p14:tracePt t="134410" x="4038600" y="3619500"/>
          <p14:tracePt t="134410" x="4032250" y="3619500"/>
          <p14:tracePt t="134426" x="4019550" y="3619500"/>
          <p14:tracePt t="134426" x="4013200" y="3619500"/>
          <p14:tracePt t="134442" x="4000500" y="3619500"/>
          <p14:tracePt t="134442" x="3987800" y="3619500"/>
          <p14:tracePt t="134459" x="3968750" y="3619500"/>
          <p14:tracePt t="134459" x="3956050" y="3619500"/>
          <p14:tracePt t="134476" x="3937000" y="3613150"/>
          <p14:tracePt t="134476" x="3924300" y="3613150"/>
          <p14:tracePt t="134476" x="3905250" y="3619500"/>
          <p14:tracePt t="134495" x="3886200" y="3619500"/>
          <p14:tracePt t="134495" x="3860800" y="3619500"/>
          <p14:tracePt t="134510" x="3835400" y="3619500"/>
          <p14:tracePt t="134510" x="3810000" y="3625850"/>
          <p14:tracePt t="134526" x="3790950" y="3625850"/>
          <p14:tracePt t="134526" x="3765550" y="3632200"/>
          <p14:tracePt t="134543" x="3740150" y="3632200"/>
          <p14:tracePt t="134543" x="3721100" y="3638550"/>
          <p14:tracePt t="134559" x="3702050" y="3638550"/>
          <p14:tracePt t="134559" x="3683000" y="3644900"/>
          <p14:tracePt t="134559" x="3670300" y="3644900"/>
          <p14:tracePt t="134578" x="3657600" y="3651250"/>
          <p14:tracePt t="134578" x="3651250" y="3651250"/>
          <p14:tracePt t="134593" x="3638550" y="3651250"/>
          <p14:tracePt t="134593" x="3638550" y="3657600"/>
          <p14:tracePt t="134610" x="3632200" y="3657600"/>
          <p14:tracePt t="134610" x="3625850" y="3657600"/>
          <p14:tracePt t="134626" x="3619500" y="3657600"/>
          <p14:tracePt t="134626" x="3613150" y="3657600"/>
          <p14:tracePt t="134643" x="3606800" y="3663950"/>
          <p14:tracePt t="134659" x="3600450" y="3670300"/>
          <p14:tracePt t="134675" x="3594100" y="3676650"/>
          <p14:tracePt t="134692" x="3594100" y="3683000"/>
          <p14:tracePt t="134692" x="3600450" y="3689350"/>
          <p14:tracePt t="134710" x="3606800" y="3695700"/>
          <p14:tracePt t="134726" x="3613150" y="3702050"/>
          <p14:tracePt t="134726" x="3619500" y="3702050"/>
          <p14:tracePt t="134743" x="3625850" y="3708400"/>
          <p14:tracePt t="134743" x="3638550" y="3714750"/>
          <p14:tracePt t="134760" x="3644900" y="3721100"/>
          <p14:tracePt t="134760" x="3657600" y="3727450"/>
          <p14:tracePt t="134760" x="3670300" y="3733800"/>
          <p14:tracePt t="134779" x="3689350" y="3740150"/>
          <p14:tracePt t="134779" x="3702050" y="3746500"/>
          <p14:tracePt t="134794" x="3721100" y="3752850"/>
          <p14:tracePt t="134794" x="3740150" y="3759200"/>
          <p14:tracePt t="134810" x="3759200" y="3771900"/>
          <p14:tracePt t="134810" x="3778250" y="3778250"/>
          <p14:tracePt t="134827" x="3797300" y="3784600"/>
          <p14:tracePt t="134827" x="3810000" y="3790950"/>
          <p14:tracePt t="134844" x="3829050" y="3797300"/>
          <p14:tracePt t="134844" x="3841750" y="3803650"/>
          <p14:tracePt t="134844" x="3854450" y="3810000"/>
          <p14:tracePt t="134863" x="3867150" y="3822700"/>
          <p14:tracePt t="134876" x="3879850" y="3829050"/>
          <p14:tracePt t="134876" x="3911600" y="3841750"/>
          <p14:tracePt t="134894" x="3924300" y="3848100"/>
          <p14:tracePt t="134894" x="3937000" y="3854450"/>
          <p14:tracePt t="134911" x="3956050" y="3860800"/>
          <p14:tracePt t="134911" x="3968750" y="3867150"/>
          <p14:tracePt t="134927" x="3987800" y="3873500"/>
          <p14:tracePt t="134927" x="4006850" y="3879850"/>
          <p14:tracePt t="134927" x="4032250" y="3886200"/>
          <p14:tracePt t="134947" x="4057650" y="3892550"/>
          <p14:tracePt t="134947" x="4083050" y="3905250"/>
          <p14:tracePt t="134961" x="4114800" y="3911600"/>
          <p14:tracePt t="134961" x="4146550" y="3924300"/>
          <p14:tracePt t="134978" x="4184650" y="3930650"/>
          <p14:tracePt t="134978" x="4222750" y="3943350"/>
          <p14:tracePt t="134995" x="4260850" y="3956050"/>
          <p14:tracePt t="134995" x="4343400" y="3981450"/>
          <p14:tracePt t="135011" x="4381500" y="3994150"/>
          <p14:tracePt t="135011" x="4419600" y="4000500"/>
          <p14:tracePt t="135028" x="4451350" y="4006850"/>
          <p14:tracePt t="135028" x="4483100" y="4013200"/>
          <p14:tracePt t="135045" x="4508500" y="4019550"/>
          <p14:tracePt t="135045" x="4533900" y="4019550"/>
          <p14:tracePt t="135061" x="4552950" y="4025900"/>
          <p14:tracePt t="135061" x="4578350" y="4032250"/>
          <p14:tracePt t="135078" x="4591050" y="4032250"/>
          <p14:tracePt t="135078" x="4603750" y="4038600"/>
          <p14:tracePt t="135095" x="4610100" y="4044950"/>
          <p14:tracePt t="135095" x="4616450" y="4044950"/>
          <p14:tracePt t="135111" x="4622800" y="4051300"/>
          <p14:tracePt t="135111" x="4629150" y="4051300"/>
          <p14:tracePt t="135111" x="4641850" y="4057650"/>
          <p14:tracePt t="135130" x="4648200" y="4057650"/>
          <p14:tracePt t="135143" x="4660900" y="4057650"/>
          <p14:tracePt t="135143" x="4679950" y="4057650"/>
          <p14:tracePt t="135162" x="4692650" y="4057650"/>
          <p14:tracePt t="135162" x="4699000" y="4051300"/>
          <p14:tracePt t="135178" x="4711700" y="4051300"/>
          <p14:tracePt t="135178" x="4718050" y="4051300"/>
          <p14:tracePt t="135196" x="4730750" y="4051300"/>
          <p14:tracePt t="135196" x="4737100" y="4051300"/>
          <p14:tracePt t="135212" x="4743450" y="4051300"/>
          <p14:tracePt t="135212" x="4756150" y="4044950"/>
          <p14:tracePt t="135212" x="4762500" y="4044950"/>
          <p14:tracePt t="135231" x="4768850" y="4044950"/>
          <p14:tracePt t="135244" x="4775200" y="4044950"/>
          <p14:tracePt t="135260" x="4775200" y="4051300"/>
          <p14:tracePt t="135277" x="4775200" y="4057650"/>
          <p14:tracePt t="135294" x="4775200" y="4064000"/>
          <p14:tracePt t="135311" x="4775200" y="4070350"/>
          <p14:tracePt t="135327" x="4762500" y="4070350"/>
          <p14:tracePt t="135344" x="4622800" y="3930650"/>
          <p14:tracePt t="135344" x="4610100" y="3911600"/>
          <p14:tracePt t="135429" x="4603750" y="3892550"/>
          <p14:tracePt t="135438" x="4597400" y="3873500"/>
          <p14:tracePt t="135446" x="4597400" y="3822700"/>
          <p14:tracePt t="135462" x="4603750" y="3771900"/>
          <p14:tracePt t="135478" x="4622800" y="3714750"/>
          <p14:tracePt t="135495" x="4654550" y="3663950"/>
          <p14:tracePt t="135512" x="4711700" y="3619500"/>
          <p14:tracePt t="135512" x="4749800" y="3606800"/>
          <p14:tracePt t="135530" x="4832350" y="3594100"/>
          <p14:tracePt t="135546" x="4914900" y="3587750"/>
          <p14:tracePt t="135562" x="4991100" y="3600450"/>
          <p14:tracePt t="135579" x="5054600" y="3632200"/>
          <p14:tracePt t="135579" x="5080000" y="3651250"/>
          <p14:tracePt t="135600" x="5118100" y="3702050"/>
          <p14:tracePt t="135612" x="5143500" y="3771900"/>
          <p14:tracePt t="135629" x="5149850" y="3841750"/>
          <p14:tracePt t="135645" x="5137150" y="3911600"/>
          <p14:tracePt t="135662" x="5080000" y="3987800"/>
          <p14:tracePt t="135679" x="5035550" y="4025900"/>
          <p14:tracePt t="135695" x="4991100" y="4057650"/>
          <p14:tracePt t="135712" x="4940300" y="4095750"/>
          <p14:tracePt t="135730" x="4914900" y="4114800"/>
          <p14:tracePt t="135746" x="4902200" y="4140200"/>
          <p14:tracePt t="135762" x="4895850" y="4165600"/>
          <p14:tracePt t="135779" x="4889500" y="4184650"/>
          <p14:tracePt t="135779" x="4883150" y="4197350"/>
          <p14:tracePt t="135799" x="4876800" y="4197350"/>
          <p14:tracePt t="135799" x="4870450" y="4203700"/>
          <p14:tracePt t="135814" x="4864100" y="4197350"/>
          <p14:tracePt t="135814" x="4851400" y="4197350"/>
          <p14:tracePt t="135831" x="4845050" y="4191000"/>
          <p14:tracePt t="135831" x="4838700" y="4184650"/>
          <p14:tracePt t="135847" x="4826000" y="4178300"/>
          <p14:tracePt t="135847" x="4819650" y="4178300"/>
          <p14:tracePt t="135847" x="4813300" y="4171950"/>
          <p14:tracePt t="135866" x="4806950" y="4165600"/>
          <p14:tracePt t="135879" x="4800600" y="4165600"/>
          <p14:tracePt t="135879" x="4794250" y="4159250"/>
          <p14:tracePt t="135898" x="4787900" y="4159250"/>
          <p14:tracePt t="135898" x="4781550" y="4159250"/>
          <p14:tracePt t="135914" x="4775200" y="4152900"/>
          <p14:tracePt t="135929" x="4768850" y="4152900"/>
          <p14:tracePt t="135929" x="4762500" y="4152900"/>
          <p14:tracePt t="135947" x="4756150" y="4146550"/>
          <p14:tracePt t="135962" x="4749800" y="4146550"/>
          <p14:tracePt t="135979" x="4743450" y="4140200"/>
          <p14:tracePt t="135996" x="4749800" y="4133850"/>
          <p14:tracePt t="136017" x="4756150" y="4127500"/>
          <p14:tracePt t="136037" x="4762500" y="4121150"/>
          <p14:tracePt t="136053" x="4768850" y="4114800"/>
          <p14:tracePt t="136070" x="4775200" y="4108450"/>
          <p14:tracePt t="136085" x="4781550" y="4102100"/>
          <p14:tracePt t="136085" x="4787900" y="4095750"/>
          <p14:tracePt t="136098" x="4794250" y="4089400"/>
          <p14:tracePt t="136098" x="4800600" y="4083050"/>
          <p14:tracePt t="136115" x="4813300" y="4083050"/>
          <p14:tracePt t="136115" x="4819650" y="4076700"/>
          <p14:tracePt t="136132" x="4826000" y="4070350"/>
          <p14:tracePt t="136132" x="4838700" y="4070350"/>
          <p14:tracePt t="136132" x="4845050" y="4064000"/>
          <p14:tracePt t="136150" x="4851400" y="4064000"/>
          <p14:tracePt t="136163" x="4864100" y="4057650"/>
          <p14:tracePt t="136163" x="4876800" y="4044950"/>
          <p14:tracePt t="136183" x="4883150" y="4038600"/>
          <p14:tracePt t="136183" x="4889500" y="4032250"/>
          <p14:tracePt t="136198" x="4895850" y="4025900"/>
          <p14:tracePt t="136198" x="4902200" y="4019550"/>
          <p14:tracePt t="136215" x="4908550" y="4013200"/>
          <p14:tracePt t="136215" x="4908550" y="4006850"/>
          <p14:tracePt t="136215" x="4914900" y="4000500"/>
          <p14:tracePt t="136235" x="4921250" y="3994150"/>
          <p14:tracePt t="136247" x="4927600" y="3987800"/>
          <p14:tracePt t="136264" x="4933950" y="3981450"/>
          <p14:tracePt t="136264" x="4940300" y="3975100"/>
          <p14:tracePt t="136282" x="4940300" y="3968750"/>
          <p14:tracePt t="136302" x="4940300" y="3962400"/>
          <p14:tracePt t="136318" x="4946650" y="3956050"/>
          <p14:tracePt t="136354" x="4953000" y="3956050"/>
          <p14:tracePt t="136370" x="4959350" y="3956050"/>
          <p14:tracePt t="136385" x="4965700" y="3956050"/>
          <p14:tracePt t="136398" x="4972050" y="3956050"/>
          <p14:tracePt t="136413" x="4978400" y="3956050"/>
          <p14:tracePt t="136438" x="4984750" y="3956050"/>
          <p14:tracePt t="136458" x="4984750" y="3962400"/>
          <p14:tracePt t="136490" x="4978400" y="3968750"/>
          <p14:tracePt t="136510" x="4978400" y="3975100"/>
          <p14:tracePt t="136533" x="4984750" y="3975100"/>
          <p14:tracePt t="136646" x="4991100" y="3975100"/>
          <p14:tracePt t="136669" x="4997450" y="3968750"/>
          <p14:tracePt t="136689" x="4997450" y="3962400"/>
          <p14:tracePt t="136722" x="4991100" y="3962400"/>
          <p14:tracePt t="136781" x="4984750" y="3968750"/>
          <p14:tracePt t="136797" x="4978400" y="3968750"/>
          <p14:tracePt t="136809" x="4972050" y="3968750"/>
          <p14:tracePt t="136818" x="4965700" y="3968750"/>
          <p14:tracePt t="136818" x="4965700" y="3975100"/>
          <p14:tracePt t="136834" x="4959350" y="3975100"/>
          <p14:tracePt t="136834" x="4953000" y="3975100"/>
          <p14:tracePt t="136850" x="4946650" y="3981450"/>
          <p14:tracePt t="136850" x="4940300" y="3981450"/>
          <p14:tracePt t="136867" x="4933950" y="3981450"/>
          <p14:tracePt t="136867" x="4927600" y="3987800"/>
          <p14:tracePt t="136883" x="4921250" y="3987800"/>
          <p14:tracePt t="136883" x="4914900" y="3994150"/>
          <p14:tracePt t="136883" x="4908550" y="3994150"/>
          <p14:tracePt t="136903" x="4902200" y="3994150"/>
          <p14:tracePt t="136916" x="4895850" y="4000500"/>
          <p14:tracePt t="136933" x="4895850" y="3994150"/>
          <p14:tracePt t="136953" x="4902200" y="3987800"/>
          <p14:tracePt t="136970" x="4908550" y="3987800"/>
          <p14:tracePt t="136983" x="4914900" y="3987800"/>
          <p14:tracePt t="136983" x="4933950" y="3981450"/>
          <p14:tracePt t="137000" x="4940300" y="3981450"/>
          <p14:tracePt t="137000" x="4953000" y="3981450"/>
          <p14:tracePt t="137018" x="4965700" y="3981450"/>
          <p14:tracePt t="137018" x="4972050" y="3981450"/>
          <p14:tracePt t="137035" x="4984750" y="3975100"/>
          <p14:tracePt t="137035" x="5003800" y="3975100"/>
          <p14:tracePt t="137051" x="5016500" y="3968750"/>
          <p14:tracePt t="137051" x="5029200" y="3968750"/>
          <p14:tracePt t="137068" x="5035550" y="3968750"/>
          <p14:tracePt t="137068" x="5048250" y="3962400"/>
          <p14:tracePt t="137085" x="5054600" y="3962400"/>
          <p14:tracePt t="137085" x="5067300" y="3962400"/>
          <p14:tracePt t="137101" x="5073650" y="3962400"/>
          <p14:tracePt t="137101" x="5092700" y="3956050"/>
          <p14:tracePt t="137118" x="5099050" y="3956050"/>
          <p14:tracePt t="137118" x="5105400" y="3962400"/>
          <p14:tracePt t="137134" x="5111750" y="3962400"/>
          <p14:tracePt t="137134" x="5118100" y="3962400"/>
          <p14:tracePt t="137151" x="5124450" y="3968750"/>
          <p14:tracePt t="137166" x="5130800" y="3968750"/>
          <p14:tracePt t="137183" x="5130800" y="3981450"/>
          <p14:tracePt t="137200" x="5130800" y="3987800"/>
          <p14:tracePt t="137200" x="5124450" y="3994150"/>
          <p14:tracePt t="137218" x="5124450" y="4000500"/>
          <p14:tracePt t="137218" x="5118100" y="4006850"/>
          <p14:tracePt t="137235" x="5118100" y="4013200"/>
          <p14:tracePt t="137235" x="5111750" y="4019550"/>
          <p14:tracePt t="137252" x="5105400" y="4025900"/>
          <p14:tracePt t="137252" x="5099050" y="4032250"/>
          <p14:tracePt t="137252" x="5099050" y="4038600"/>
          <p14:tracePt t="137271" x="5092700" y="4044950"/>
          <p14:tracePt t="137283" x="5086350" y="4044950"/>
          <p14:tracePt t="137283" x="5073650" y="4057650"/>
          <p14:tracePt t="137302" x="5060950" y="4064000"/>
          <p14:tracePt t="137302" x="5054600" y="4070350"/>
          <p14:tracePt t="137318" x="5048250" y="4076700"/>
          <p14:tracePt t="137318" x="5035550" y="4083050"/>
          <p14:tracePt t="137335" x="5029200" y="4095750"/>
          <p14:tracePt t="137335" x="5003800" y="4108450"/>
          <p14:tracePt t="137352" x="4991100" y="4114800"/>
          <p14:tracePt t="137352" x="4978400" y="4127500"/>
          <p14:tracePt t="137369" x="4965700" y="4133850"/>
          <p14:tracePt t="137369" x="4953000" y="4146550"/>
          <p14:tracePt t="137385" x="4946650" y="4159250"/>
          <p14:tracePt t="137385" x="4933950" y="4165600"/>
          <p14:tracePt t="137402" x="4921250" y="4178300"/>
          <p14:tracePt t="137402" x="4902200" y="4197350"/>
          <p14:tracePt t="137419" x="4895850" y="4203700"/>
          <p14:tracePt t="137419" x="4883150" y="4216400"/>
          <p14:tracePt t="137436" x="4876800" y="4222750"/>
          <p14:tracePt t="137436" x="4864100" y="4229100"/>
          <p14:tracePt t="137452" x="4857750" y="4235450"/>
          <p14:tracePt t="137452" x="4832350" y="4248150"/>
          <p14:tracePt t="137471" x="4826000" y="4254500"/>
          <p14:tracePt t="137471" x="4813300" y="4260850"/>
          <p14:tracePt t="137486" x="4800600" y="4260850"/>
          <p14:tracePt t="137486" x="4787900" y="4260850"/>
          <p14:tracePt t="137502" x="4775200" y="4260850"/>
          <p14:tracePt t="137502" x="4762500" y="4260850"/>
          <p14:tracePt t="137519" x="4743450" y="4248150"/>
          <p14:tracePt t="137519" x="4724400" y="4235450"/>
          <p14:tracePt t="137519" x="4699000" y="4216400"/>
          <p14:tracePt t="137538" x="4540250" y="3803650"/>
          <p14:tracePt t="137616" x="4546600" y="3759200"/>
          <p14:tracePt t="137622" x="4559300" y="3714750"/>
          <p14:tracePt t="137635" x="4629150" y="3606800"/>
          <p14:tracePt t="137652" x="4692650" y="3556000"/>
          <p14:tracePt t="137669" x="4768850" y="3524250"/>
          <p14:tracePt t="137685" x="4857750" y="3511550"/>
          <p14:tracePt t="137702" x="4997450" y="3530600"/>
          <p14:tracePt t="137719" x="5080000" y="3562350"/>
          <p14:tracePt t="137735" x="5156200" y="3606800"/>
          <p14:tracePt t="137752" x="5226050" y="3695700"/>
          <p14:tracePt t="137770" x="5238750" y="3765550"/>
          <p14:tracePt t="137786" x="5232400" y="3841750"/>
          <p14:tracePt t="137802" x="5200650" y="3911600"/>
          <p14:tracePt t="137819" x="5162550" y="3981450"/>
          <p14:tracePt t="137819" x="5137150" y="4013200"/>
          <p14:tracePt t="137839" x="5073650" y="4064000"/>
          <p14:tracePt t="137854" x="5003800" y="4102100"/>
          <p14:tracePt t="137870" x="4927600" y="4127500"/>
          <p14:tracePt t="137886" x="4851400" y="4140200"/>
          <p14:tracePt t="137903" x="4775200" y="4152900"/>
          <p14:tracePt t="137919" x="4705350" y="4152900"/>
          <p14:tracePt t="137919" x="4673600" y="4152900"/>
          <p14:tracePt t="137938" x="4629150" y="4152900"/>
          <p14:tracePt t="137953" x="4597400" y="4152900"/>
          <p14:tracePt t="137970" x="4584700" y="4159250"/>
          <p14:tracePt t="137986" x="4578350" y="4165600"/>
          <p14:tracePt t="138006" x="4578350" y="4159250"/>
          <p14:tracePt t="138025" x="4584700" y="4146550"/>
          <p14:tracePt t="138036" x="4584700" y="4140200"/>
          <p14:tracePt t="138036" x="4591050" y="4133850"/>
          <p14:tracePt t="138054" x="4597400" y="4127500"/>
          <p14:tracePt t="138054" x="4610100" y="4114800"/>
          <p14:tracePt t="138071" x="4622800" y="4108450"/>
          <p14:tracePt t="138071" x="4629150" y="4108450"/>
          <p14:tracePt t="138088" x="4641850" y="4102100"/>
          <p14:tracePt t="138088" x="4654550" y="4102100"/>
          <p14:tracePt t="138105" x="4660900" y="4102100"/>
          <p14:tracePt t="138105" x="4679950" y="4102100"/>
          <p14:tracePt t="138122" x="4692650" y="4108450"/>
          <p14:tracePt t="138122" x="4699000" y="4108450"/>
          <p14:tracePt t="138138" x="4705350" y="4108450"/>
          <p14:tracePt t="138138" x="4711700" y="4108450"/>
          <p14:tracePt t="138154" x="4718050" y="4114800"/>
          <p14:tracePt t="138170" x="4724400" y="4114800"/>
          <p14:tracePt t="138187" x="4730750" y="4121150"/>
          <p14:tracePt t="138203" x="4737100" y="4121150"/>
          <p14:tracePt t="138203" x="4743450" y="4121150"/>
          <p14:tracePt t="138222" x="4749800" y="4121150"/>
          <p14:tracePt t="138249" x="4756150" y="4114800"/>
          <p14:tracePt t="138265" x="4762500" y="4108450"/>
          <p14:tracePt t="138282" x="4768850" y="4102100"/>
          <p14:tracePt t="138297" x="4775200" y="4095750"/>
          <p14:tracePt t="138310" x="4781550" y="4095750"/>
          <p14:tracePt t="138325" x="4781550" y="4089400"/>
          <p14:tracePt t="138350" x="4787900" y="4083050"/>
          <p14:tracePt t="138369" x="4787900" y="4076700"/>
          <p14:tracePt t="138421" x="4787900" y="4070350"/>
          <p14:tracePt t="138453" x="4787900" y="4064000"/>
          <p14:tracePt t="138490" x="4787900" y="4057650"/>
          <p14:tracePt t="138506" x="4787900" y="4051300"/>
          <p14:tracePt t="138521" x="4787900" y="4044950"/>
          <p14:tracePt t="138537" x="4781550" y="4038600"/>
          <p14:tracePt t="138549" x="4775200" y="4032250"/>
          <p14:tracePt t="138565" x="4762500" y="4032250"/>
          <p14:tracePt t="138583" x="4756150" y="4032250"/>
          <p14:tracePt t="138598" x="4749800" y="4038600"/>
          <p14:tracePt t="138609" x="4749800" y="4044950"/>
          <p14:tracePt t="138633" x="4756150" y="4044950"/>
          <p14:tracePt t="138650" x="4762500" y="4051300"/>
          <p14:tracePt t="138661" x="4768850" y="4051300"/>
          <p14:tracePt t="138671" x="4775200" y="4051300"/>
          <p14:tracePt t="138671" x="4781550" y="4051300"/>
          <p14:tracePt t="138690" x="4781550" y="4044950"/>
          <p14:tracePt t="138690" x="4787900" y="4044950"/>
          <p14:tracePt t="138706" x="4794250" y="4038600"/>
          <p14:tracePt t="138706" x="4813300" y="4032250"/>
          <p14:tracePt t="138723" x="4819650" y="4032250"/>
          <p14:tracePt t="138723" x="4826000" y="4032250"/>
          <p14:tracePt t="138739" x="4832350" y="4025900"/>
          <p14:tracePt t="138739" x="4838700" y="4025900"/>
          <p14:tracePt t="138757" x="4845050" y="4025900"/>
          <p14:tracePt t="138757" x="4851400" y="4025900"/>
          <p14:tracePt t="138773" x="4857750" y="4025900"/>
          <p14:tracePt t="138773" x="4870450" y="4025900"/>
          <p14:tracePt t="138790" x="4876800" y="4019550"/>
          <p14:tracePt t="138805" x="4883150" y="4019550"/>
          <p14:tracePt t="138822" x="4889500" y="4013200"/>
          <p14:tracePt t="138822" x="4895850" y="4013200"/>
          <p14:tracePt t="138840" x="4902200" y="4006850"/>
          <p14:tracePt t="138855" x="4908550" y="4006850"/>
          <p14:tracePt t="138873" x="4921250" y="4000500"/>
          <p14:tracePt t="138889" x="4927600" y="4000500"/>
          <p14:tracePt t="138906" x="4933950" y="3994150"/>
          <p14:tracePt t="138922" x="4940300" y="3987800"/>
          <p14:tracePt t="138939" x="4940300" y="3981450"/>
          <p14:tracePt t="138957" x="4946650" y="3981450"/>
          <p14:tracePt t="138972" x="4940300" y="3975100"/>
          <p14:tracePt t="139018" x="4933950" y="3975100"/>
          <p14:tracePt t="139030" x="4927600" y="3975100"/>
          <p14:tracePt t="139046" x="4921250" y="3981450"/>
          <p14:tracePt t="139062" x="4914900" y="3981450"/>
          <p14:tracePt t="139077" x="4908550" y="3981450"/>
          <p14:tracePt t="139090" x="4902200" y="3981450"/>
          <p14:tracePt t="139114" x="4908550" y="3981450"/>
          <p14:tracePt t="139142" x="4914900" y="3975100"/>
          <p14:tracePt t="139165" x="4914900" y="3968750"/>
          <p14:tracePt t="139182" x="4921250" y="3968750"/>
          <p14:tracePt t="139197" x="4927600" y="3968750"/>
          <p14:tracePt t="139217" x="4927600" y="3962400"/>
          <p14:tracePt t="139302" x="4921250" y="3962400"/>
          <p14:tracePt t="139338" x="4914900" y="3962400"/>
          <p14:tracePt t="139369" x="4921250" y="3962400"/>
          <p14:tracePt t="139457" x="4927600" y="3962400"/>
          <p14:tracePt t="139466" x="4933950" y="3962400"/>
          <p14:tracePt t="139474" x="4940300" y="3956050"/>
          <p14:tracePt t="139474" x="4946650" y="3956050"/>
          <p14:tracePt t="139492" x="4953000" y="3956050"/>
          <p14:tracePt t="139492" x="4972050" y="3949700"/>
          <p14:tracePt t="139511" x="4978400" y="3949700"/>
          <p14:tracePt t="139511" x="4991100" y="3943350"/>
          <p14:tracePt t="139526" x="4997450" y="3943350"/>
          <p14:tracePt t="139526" x="5003800" y="3943350"/>
          <p14:tracePt t="139542" x="5010150" y="3943350"/>
          <p14:tracePt t="139542" x="5022850" y="3937000"/>
          <p14:tracePt t="139559" x="5029200" y="3937000"/>
          <p14:tracePt t="139574" x="5035550" y="3937000"/>
          <p14:tracePt t="139591" x="5029200" y="3943350"/>
          <p14:tracePt t="139617" x="5029200" y="3949700"/>
          <p14:tracePt t="139624" x="5022850" y="3949700"/>
          <p14:tracePt t="139624" x="5016500" y="3956050"/>
          <p14:tracePt t="139643" x="5003800" y="3962400"/>
          <p14:tracePt t="139643" x="4997450" y="3968750"/>
          <p14:tracePt t="139659" x="4991100" y="3975100"/>
          <p14:tracePt t="139659" x="4978400" y="3981450"/>
          <p14:tracePt t="139659" x="4972050" y="3994150"/>
          <p14:tracePt t="139678" x="4959350" y="4000500"/>
          <p14:tracePt t="139678" x="4953000" y="4013200"/>
          <p14:tracePt t="139693" x="4940300" y="4019550"/>
          <p14:tracePt t="139693" x="4927600" y="4025900"/>
          <p14:tracePt t="139710" x="4921250" y="4038600"/>
          <p14:tracePt t="139710" x="4914900" y="4044950"/>
          <p14:tracePt t="139726" x="4902200" y="4051300"/>
          <p14:tracePt t="139726" x="4895850" y="4057650"/>
          <p14:tracePt t="139743" x="4889500" y="4064000"/>
          <p14:tracePt t="139743" x="4876800" y="4076700"/>
          <p14:tracePt t="139760" x="4870450" y="4089400"/>
          <p14:tracePt t="139760" x="4864100" y="4095750"/>
          <p14:tracePt t="139776" x="4857750" y="4102100"/>
          <p14:tracePt t="139776" x="4851400" y="4108450"/>
          <p14:tracePt t="139793" x="4845050" y="4121150"/>
          <p14:tracePt t="139793" x="4832350" y="4140200"/>
          <p14:tracePt t="139810" x="4819650" y="4146550"/>
          <p14:tracePt t="139810" x="4813300" y="4159250"/>
          <p14:tracePt t="139827" x="4800600" y="4171950"/>
          <p14:tracePt t="139827" x="4787900" y="4184650"/>
          <p14:tracePt t="139843" x="4775200" y="4197350"/>
          <p14:tracePt t="139843" x="4756150" y="4210050"/>
          <p14:tracePt t="139843" x="4737100" y="4222750"/>
          <p14:tracePt t="139862" x="4718050" y="4229100"/>
          <p14:tracePt t="139875" x="4692650" y="4235450"/>
          <p14:tracePt t="139875" x="4635500" y="4229100"/>
          <p14:tracePt t="139894" x="4610100" y="4222750"/>
          <p14:tracePt t="139910" x="4318000" y="3886200"/>
          <p14:tracePt t="139910" x="4305300" y="3841750"/>
          <p14:tracePt t="139982" x="4305300" y="3797300"/>
          <p14:tracePt t="139990" x="4311650" y="3759200"/>
          <p14:tracePt t="139998" x="4318000" y="3727450"/>
          <p14:tracePt t="140009" x="4356100" y="3663950"/>
          <p14:tracePt t="140027" x="4451350" y="3594100"/>
          <p14:tracePt t="140043" x="4533900" y="3556000"/>
          <p14:tracePt t="140060" x="4629150" y="3530600"/>
          <p14:tracePt t="140076" x="4730750" y="3517900"/>
          <p14:tracePt t="140093" x="4889500" y="3517900"/>
          <p14:tracePt t="140110" x="4984750" y="3543300"/>
          <p14:tracePt t="140126" x="5067300" y="3587750"/>
          <p14:tracePt t="140143" x="5130800" y="3638550"/>
          <p14:tracePt t="140143" x="5149850" y="3676650"/>
          <p14:tracePt t="140162" x="5175250" y="3746500"/>
          <p14:tracePt t="140178" x="5181600" y="3822700"/>
          <p14:tracePt t="140194" x="5162550" y="3892550"/>
          <p14:tracePt t="140209" x="5124450" y="3962400"/>
          <p14:tracePt t="140226" x="5073650" y="4025900"/>
          <p14:tracePt t="140243" x="5016500" y="4076700"/>
          <p14:tracePt t="140243" x="4984750" y="4102100"/>
          <p14:tracePt t="140261" x="4914900" y="4140200"/>
          <p14:tracePt t="140277" x="4845050" y="4165600"/>
          <p14:tracePt t="140293" x="4768850" y="4184650"/>
          <p14:tracePt t="140309" x="4692650" y="4191000"/>
          <p14:tracePt t="140326" x="4591050" y="4184650"/>
          <p14:tracePt t="140343" x="4546600" y="4184650"/>
          <p14:tracePt t="140360" x="4521200" y="4184650"/>
          <p14:tracePt t="140376" x="4508500" y="4184650"/>
          <p14:tracePt t="140393" x="4495800" y="4178300"/>
          <p14:tracePt t="140393" x="4495800" y="4171950"/>
          <p14:tracePt t="140411" x="4495800" y="4165600"/>
          <p14:tracePt t="140426" x="4495800" y="4159250"/>
          <p14:tracePt t="140426" x="4495800" y="4152900"/>
          <p14:tracePt t="140444" x="4502150" y="4146550"/>
          <p14:tracePt t="140444" x="4514850" y="4140200"/>
          <p14:tracePt t="140462" x="4527550" y="4133850"/>
          <p14:tracePt t="140462" x="4540250" y="4133850"/>
          <p14:tracePt t="140478" x="4546600" y="4127500"/>
          <p14:tracePt t="140478" x="4559300" y="4127500"/>
          <p14:tracePt t="140494" x="4572000" y="4127500"/>
          <p14:tracePt t="140494" x="4578350" y="4127500"/>
          <p14:tracePt t="140511" x="4591050" y="4127500"/>
          <p14:tracePt t="140511" x="4603750" y="4127500"/>
          <p14:tracePt t="140530" x="4610100" y="4127500"/>
          <p14:tracePt t="140530" x="4616450" y="4133850"/>
          <p14:tracePt t="140545" x="4629150" y="4133850"/>
          <p14:tracePt t="140561" x="4629150" y="4140200"/>
          <p14:tracePt t="140577" x="4635500" y="4133850"/>
          <p14:tracePt t="140612" x="4641850" y="4127500"/>
          <p14:tracePt t="140629" x="4641850" y="4121150"/>
          <p14:tracePt t="140641" x="4648200" y="4108450"/>
          <p14:tracePt t="140657" x="4654550" y="4108450"/>
          <p14:tracePt t="140665" x="4654550" y="4095750"/>
          <p14:tracePt t="140682" x="4660900" y="4095750"/>
          <p14:tracePt t="140694" x="4660900" y="4089400"/>
          <p14:tracePt t="140711" x="4660900" y="4083050"/>
          <p14:tracePt t="140727" x="4660900" y="4076700"/>
          <p14:tracePt t="140769" x="4667250" y="4083050"/>
          <p14:tracePt t="140785" x="4679950" y="4083050"/>
          <p14:tracePt t="140800" x="4686300" y="4083050"/>
          <p14:tracePt t="140816" x="4692650" y="4089400"/>
          <p14:tracePt t="140829" x="4699000" y="4089400"/>
          <p14:tracePt t="140845" x="4705350" y="4083050"/>
          <p14:tracePt t="140853" x="4711700" y="4083050"/>
          <p14:tracePt t="140861" x="4718050" y="4083050"/>
          <p14:tracePt t="140878" x="4724400" y="4076700"/>
          <p14:tracePt t="140878" x="4730750" y="4076700"/>
          <p14:tracePt t="140878" x="4737100" y="4076700"/>
          <p14:tracePt t="140898" x="4743450" y="4076700"/>
          <p14:tracePt t="140898" x="4749800" y="4083050"/>
          <p14:tracePt t="140913" x="4756150" y="4083050"/>
          <p14:tracePt t="140936" x="4762500" y="4089400"/>
          <p14:tracePt t="140957" x="4762500" y="4083050"/>
          <p14:tracePt t="140988" x="4768850" y="4076700"/>
          <p14:tracePt t="141008" x="4775200" y="4070350"/>
          <p14:tracePt t="141032" x="4781550" y="4070350"/>
          <p14:tracePt t="141068" x="4775200" y="4076700"/>
          <p14:tracePt t="141188" x="4768850" y="4076700"/>
          <p14:tracePt t="141212" x="4762500" y="4076700"/>
          <p14:tracePt t="141237" x="4756150" y="4083050"/>
          <p14:tracePt t="141248" x="4749800" y="4083050"/>
          <p14:tracePt t="141265" x="4749800" y="4089400"/>
          <p14:tracePt t="141273" x="4737100" y="4089400"/>
          <p14:tracePt t="141289" x="4730750" y="4095750"/>
          <p14:tracePt t="141297" x="4724400" y="4095750"/>
          <p14:tracePt t="141317" x="4718050" y="4095750"/>
          <p14:tracePt t="141341" x="4718050" y="4089400"/>
          <p14:tracePt t="141385" x="4724400" y="4083050"/>
          <p14:tracePt t="141437" x="4730750" y="4083050"/>
          <p14:tracePt t="141481" x="4737100" y="4083050"/>
          <p14:tracePt t="141512" x="4730750" y="4083050"/>
          <p14:tracePt t="141728" x="4724400" y="4076700"/>
          <p14:tracePt t="141760" x="4724400" y="4070350"/>
          <p14:tracePt t="141781" x="4718050" y="4064000"/>
          <p14:tracePt t="141873" x="4711700" y="4064000"/>
          <p14:tracePt t="141917" x="4705350" y="4064000"/>
          <p14:tracePt t="141948" x="4711700" y="4057650"/>
          <p14:tracePt t="142096" x="4718050" y="4057650"/>
          <p14:tracePt t="142121" x="4724400" y="4051300"/>
          <p14:tracePt t="142148" x="4730750" y="4051300"/>
          <p14:tracePt t="142164" x="4737100" y="4051300"/>
          <p14:tracePt t="142180" x="4743450" y="4044950"/>
          <p14:tracePt t="142204" x="4743450" y="4038600"/>
          <p14:tracePt t="142224" x="4749800" y="4032250"/>
          <p14:tracePt t="142241" x="4756150" y="4025900"/>
          <p14:tracePt t="142257" x="4756150" y="4019550"/>
          <p14:tracePt t="142268" x="4762500" y="4013200"/>
          <p14:tracePt t="142284" x="4762500" y="4006850"/>
          <p14:tracePt t="142300" x="4768850" y="4006850"/>
          <p14:tracePt t="142321" x="4775200" y="4000500"/>
          <p14:tracePt t="142345" x="4781550" y="4000500"/>
          <p14:tracePt t="142360" x="4787900" y="4006850"/>
          <p14:tracePt t="142380" x="4794250" y="4006850"/>
          <p14:tracePt t="142405" x="4794250" y="4013200"/>
          <p14:tracePt t="142441" x="4800600" y="4006850"/>
          <p14:tracePt t="142481" x="4806950" y="4006850"/>
          <p14:tracePt t="142508" x="4800600" y="4013200"/>
          <p14:tracePt t="142585" x="4794250" y="4019550"/>
          <p14:tracePt t="142601" x="4787900" y="4025900"/>
          <p14:tracePt t="142616" x="4781550" y="4032250"/>
          <p14:tracePt t="142621" x="4775200" y="4038600"/>
          <p14:tracePt t="142637" x="4768850" y="4044950"/>
          <p14:tracePt t="142650" x="4762500" y="4044950"/>
          <p14:tracePt t="142650" x="4749800" y="4057650"/>
          <p14:tracePt t="142669" x="4743450" y="4057650"/>
          <p14:tracePt t="142669" x="4737100" y="4064000"/>
          <p14:tracePt t="142685" x="4730750" y="4070350"/>
          <p14:tracePt t="142685" x="4724400" y="4070350"/>
          <p14:tracePt t="142701" x="4718050" y="4076700"/>
          <p14:tracePt t="142717" x="4724400" y="4083050"/>
          <p14:tracePt t="142781" x="4730750" y="4083050"/>
          <p14:tracePt t="142800" x="4743450" y="4089400"/>
          <p14:tracePt t="142808" x="4749800" y="4089400"/>
          <p14:tracePt t="142825" x="4756150" y="4095750"/>
          <p14:tracePt t="142841" x="4762500" y="4102100"/>
          <p14:tracePt t="142856" x="4768850" y="4102100"/>
          <p14:tracePt t="142869" x="4768850" y="4108450"/>
          <p14:tracePt t="142885" x="4775200" y="4108450"/>
          <p14:tracePt t="142908" x="4781550" y="4102100"/>
          <p14:tracePt t="142936" x="4781550" y="4108450"/>
          <p14:tracePt t="142968" x="4775200" y="4114800"/>
          <p14:tracePt t="142981" x="4775200" y="4121150"/>
          <p14:tracePt t="142996" x="4762500" y="4127500"/>
          <p14:tracePt t="143012" x="4756150" y="4133850"/>
          <p14:tracePt t="143028" x="4749800" y="4133850"/>
          <p14:tracePt t="143037" x="4743450" y="4133850"/>
          <p14:tracePt t="143037" x="4737100" y="4140200"/>
          <p14:tracePt t="143053" x="4724400" y="4140200"/>
          <p14:tracePt t="143053" x="4718050" y="4140200"/>
          <p14:tracePt t="143070" x="4705350" y="4146550"/>
          <p14:tracePt t="143070" x="4692650" y="4146550"/>
          <p14:tracePt t="143070" x="4686300" y="4152900"/>
          <p14:tracePt t="143089" x="4673600" y="4152900"/>
          <p14:tracePt t="143089" x="4660900" y="4152900"/>
          <p14:tracePt t="143103" x="4648200" y="4159250"/>
          <p14:tracePt t="143103" x="4641850" y="4159250"/>
          <p14:tracePt t="143119" x="4629150" y="4165600"/>
          <p14:tracePt t="143119" x="4622800" y="4165600"/>
          <p14:tracePt t="143136" x="4616450" y="4165600"/>
          <p14:tracePt t="143136" x="4610100" y="4171950"/>
          <p14:tracePt t="143153" x="4603750" y="4165600"/>
          <p14:tracePt t="143169" x="4597400" y="4165600"/>
          <p14:tracePt t="143185" x="4603750" y="4152900"/>
          <p14:tracePt t="143202" x="4610100" y="4146550"/>
          <p14:tracePt t="143202" x="4616450" y="4133850"/>
          <p14:tracePt t="143222" x="4622800" y="4121150"/>
          <p14:tracePt t="143245" x="4622800" y="4114800"/>
          <p14:tracePt t="143260" x="4616450" y="4114800"/>
          <p14:tracePt t="143312" x="4622800" y="4108450"/>
          <p14:tracePt t="143389" x="4629150" y="4102100"/>
          <p14:tracePt t="143401" x="4635500" y="4095750"/>
          <p14:tracePt t="143417" x="4641850" y="4089400"/>
          <p14:tracePt t="143432" x="4648200" y="4089400"/>
          <p14:tracePt t="143441" x="4654550" y="4083050"/>
          <p14:tracePt t="143452" x="4660900" y="4083050"/>
          <p14:tracePt t="143452" x="4673600" y="4076700"/>
          <p14:tracePt t="143471" x="4679950" y="4070350"/>
          <p14:tracePt t="143471" x="4686300" y="4070350"/>
          <p14:tracePt t="143488" x="4686300" y="4064000"/>
          <p14:tracePt t="143503" x="4699000" y="4064000"/>
          <p14:tracePt t="143503" x="4705350" y="4057650"/>
          <p14:tracePt t="143521" x="4711700" y="4057650"/>
          <p14:tracePt t="143537" x="4711700" y="4051300"/>
          <p14:tracePt t="143553" x="4724400" y="4044950"/>
          <p14:tracePt t="143570" x="4730750" y="4038600"/>
          <p14:tracePt t="143586" x="4737100" y="4032250"/>
          <p14:tracePt t="143604" x="4743450" y="4025900"/>
          <p14:tracePt t="143620" x="4756150" y="4013200"/>
          <p14:tracePt t="143637" x="4762500" y="4006850"/>
          <p14:tracePt t="143637" x="4768850" y="4006850"/>
          <p14:tracePt t="143655" x="4768850" y="4000500"/>
          <p14:tracePt t="143655" x="4775200" y="3994150"/>
          <p14:tracePt t="143655" x="4781550" y="3994150"/>
          <p14:tracePt t="143674" x="4787900" y="3987800"/>
          <p14:tracePt t="143689" x="4794250" y="3981450"/>
          <p14:tracePt t="143703" x="4800600" y="3981450"/>
          <p14:tracePt t="143720" x="4794250" y="3987800"/>
          <p14:tracePt t="143777" x="4787900" y="3981450"/>
          <p14:tracePt t="143792" x="4781550" y="3981450"/>
          <p14:tracePt t="143809" x="4775200" y="3987800"/>
          <p14:tracePt t="143820" x="4768850" y="3987800"/>
          <p14:tracePt t="143836" x="4762500" y="3987800"/>
          <p14:tracePt t="143852" x="4756150" y="3994150"/>
          <p14:tracePt t="143868" x="4749800" y="3994150"/>
          <p14:tracePt t="143881" x="4743450" y="3994150"/>
          <p14:tracePt t="143905" x="4737100" y="3987800"/>
          <p14:tracePt t="143920" x="4730750" y="3987800"/>
          <p14:tracePt t="143936" x="4724400" y="3987800"/>
          <p14:tracePt t="143949" x="4718050" y="3987800"/>
          <p14:tracePt t="143964" x="4711700" y="3987800"/>
          <p14:tracePt t="143981" x="4705350" y="3994150"/>
          <p14:tracePt t="144000" x="4705350" y="3987800"/>
          <p14:tracePt t="144048" x="4705350" y="3981450"/>
          <p14:tracePt t="144068" x="4705350" y="3975100"/>
          <p14:tracePt t="144092" x="4699000" y="3968750"/>
          <p14:tracePt t="144144" x="4692650" y="3968750"/>
          <p14:tracePt t="144160" x="4686300" y="3975100"/>
          <p14:tracePt t="144181" x="4686300" y="3981450"/>
          <p14:tracePt t="144213" x="4679950" y="3994150"/>
          <p14:tracePt t="144228" x="4686300" y="4000500"/>
          <p14:tracePt t="144240" x="4686300" y="4006850"/>
          <p14:tracePt t="144256" x="4692650" y="4006850"/>
          <p14:tracePt t="144273" x="4699000" y="4000500"/>
          <p14:tracePt t="144288" x="4705350" y="3994150"/>
          <p14:tracePt t="144300" x="4711700" y="3987800"/>
          <p14:tracePt t="144317" x="4718050" y="3981450"/>
          <p14:tracePt t="144332" x="4724400" y="3981450"/>
          <p14:tracePt t="144349" x="4730750" y="3981450"/>
          <p14:tracePt t="144360" x="4730750" y="3987800"/>
          <p14:tracePt t="144377" x="4730750" y="3994150"/>
          <p14:tracePt t="144393" x="4730750" y="4000500"/>
          <p14:tracePt t="144406" x="4730750" y="4006850"/>
          <p14:tracePt t="144406" x="4724400" y="4019550"/>
          <p14:tracePt t="144424" x="4718050" y="4025900"/>
          <p14:tracePt t="144439" x="4711700" y="4038600"/>
          <p14:tracePt t="144456" x="4705350" y="4044950"/>
          <p14:tracePt t="144472" x="4699000" y="4051300"/>
          <p14:tracePt t="144489" x="4692650" y="4057650"/>
          <p14:tracePt t="144506" x="4686300" y="4064000"/>
          <p14:tracePt t="144524" x="4686300" y="4070350"/>
          <p14:tracePt t="144524" x="4686300" y="4076700"/>
          <p14:tracePt t="144542" x="4679950" y="4083050"/>
          <p14:tracePt t="144557" x="4679950" y="4089400"/>
          <p14:tracePt t="144573" x="4673600" y="4095750"/>
          <p14:tracePt t="144573" x="4667250" y="4095750"/>
          <p14:tracePt t="144593" x="4660900" y="4102100"/>
          <p14:tracePt t="144593" x="4648200" y="4102100"/>
          <p14:tracePt t="144610" x="4419600" y="4006850"/>
          <p14:tracePt t="144695" x="4394200" y="3981450"/>
          <p14:tracePt t="144701" x="4362450" y="3949700"/>
          <p14:tracePt t="144709" x="4318000" y="3873500"/>
          <p14:tracePt t="144724" x="4298950" y="3784600"/>
          <p14:tracePt t="144741" x="4298950" y="3695700"/>
          <p14:tracePt t="144757" x="4324350" y="3606800"/>
          <p14:tracePt t="144774" x="4406900" y="3486150"/>
          <p14:tracePt t="144791" x="4489450" y="3429000"/>
          <p14:tracePt t="144807" x="4578350" y="3397250"/>
          <p14:tracePt t="144824" x="4743450" y="3416300"/>
          <p14:tracePt t="144841" x="4851400" y="3460750"/>
          <p14:tracePt t="144857" x="4965700" y="3530600"/>
          <p14:tracePt t="144874" x="5060950" y="3606800"/>
          <p14:tracePt t="144891" x="5149850" y="3714750"/>
          <p14:tracePt t="144909" x="5168900" y="3784600"/>
          <p14:tracePt t="144925" x="5156200" y="3854450"/>
          <p14:tracePt t="144941" x="5124450" y="3930650"/>
          <p14:tracePt t="144958" x="5073650" y="4000500"/>
          <p14:tracePt t="144975" x="5003800" y="4064000"/>
          <p14:tracePt t="144975" x="4959350" y="4089400"/>
          <p14:tracePt t="144993" x="4870450" y="4133850"/>
          <p14:tracePt t="145009" x="4775200" y="4159250"/>
          <p14:tracePt t="145025" x="4673600" y="4171950"/>
          <p14:tracePt t="145042" x="4578350" y="4178300"/>
          <p14:tracePt t="145058" x="4502150" y="4178300"/>
          <p14:tracePt t="145058" x="4476750" y="4184650"/>
          <p14:tracePt t="145077" x="4445000" y="4197350"/>
          <p14:tracePt t="145092" x="4432300" y="4210050"/>
          <p14:tracePt t="145108" x="4432300" y="4216400"/>
          <p14:tracePt t="145126" x="4445000" y="4222750"/>
          <p14:tracePt t="145126" x="4457700" y="4222750"/>
          <p14:tracePt t="145143" x="4464050" y="4216400"/>
          <p14:tracePt t="145143" x="4476750" y="4210050"/>
          <p14:tracePt t="145160" x="4483100" y="4203700"/>
          <p14:tracePt t="145160" x="4489450" y="4203700"/>
          <p14:tracePt t="145176" x="4502150" y="4197350"/>
          <p14:tracePt t="145176" x="4508500" y="4197350"/>
          <p14:tracePt t="145193" x="4514850" y="4191000"/>
          <p14:tracePt t="145193" x="4533900" y="4191000"/>
          <p14:tracePt t="145210" x="4540250" y="4191000"/>
          <p14:tracePt t="145210" x="4546600" y="4197350"/>
          <p14:tracePt t="145227" x="4552950" y="4197350"/>
          <p14:tracePt t="145227" x="4559300" y="4197350"/>
          <p14:tracePt t="145243" x="4565650" y="4203700"/>
          <p14:tracePt t="145258" x="4565650" y="4210050"/>
          <p14:tracePt t="145276" x="4565650" y="4216400"/>
          <p14:tracePt t="145292" x="4565650" y="4222750"/>
          <p14:tracePt t="145309" x="4559300" y="4229100"/>
          <p14:tracePt t="145337" x="4565650" y="4229100"/>
          <p14:tracePt t="145369" x="4572000" y="4222750"/>
          <p14:tracePt t="145381" x="4584700" y="4222750"/>
          <p14:tracePt t="145397" x="4591050" y="4222750"/>
          <p14:tracePt t="145409" x="4597400" y="4222750"/>
          <p14:tracePt t="145426" x="4603750" y="4222750"/>
          <p14:tracePt t="145457" x="4610100" y="4229100"/>
          <p14:tracePt t="145481" x="4616450" y="4229100"/>
          <p14:tracePt t="145500" x="4622800" y="4229100"/>
          <p14:tracePt t="145516" x="4629150" y="4222750"/>
          <p14:tracePt t="145532" x="4629150" y="4216400"/>
          <p14:tracePt t="145548" x="4635500" y="4210050"/>
          <p14:tracePt t="145568" x="4641850" y="4210050"/>
          <p14:tracePt t="145592" x="4641850" y="4203700"/>
          <p14:tracePt t="145616" x="4641850" y="4197350"/>
          <p14:tracePt t="145645" x="4641850" y="4191000"/>
          <p14:tracePt t="145668" x="4648200" y="4184650"/>
          <p14:tracePt t="145696" x="4654550" y="4184650"/>
          <p14:tracePt t="145713" x="4660900" y="4178300"/>
          <p14:tracePt t="145740" x="4673600" y="4178300"/>
          <p14:tracePt t="145757" x="4679950" y="4171950"/>
          <p14:tracePt t="145773" x="4686300" y="4171950"/>
          <p14:tracePt t="145781" x="4692650" y="4165600"/>
          <p14:tracePt t="145793" x="4699000" y="4159250"/>
          <p14:tracePt t="145793" x="4705350" y="4159250"/>
          <p14:tracePt t="145812" x="4711700" y="4159250"/>
          <p14:tracePt t="145812" x="4718050" y="4152900"/>
          <p14:tracePt t="145828" x="4724400" y="4152900"/>
          <p14:tracePt t="145844" x="4730750" y="4146550"/>
          <p14:tracePt t="145844" x="4737100" y="4146550"/>
          <p14:tracePt t="145862" x="4743450" y="4146550"/>
          <p14:tracePt t="145877" x="4749800" y="4140200"/>
          <p14:tracePt t="145894" x="4756150" y="4133850"/>
          <p14:tracePt t="145920" x="4762500" y="4127500"/>
          <p14:tracePt t="145936" x="4762500" y="4121150"/>
          <p14:tracePt t="145952" x="4768850" y="4114800"/>
          <p14:tracePt t="145981" x="4762500" y="4108450"/>
          <p14:tracePt t="146040" x="4768850" y="4108450"/>
          <p14:tracePt t="146160" x="4775200" y="4108450"/>
          <p14:tracePt t="146192" x="4781550" y="4102100"/>
          <p14:tracePt t="146216" x="4787900" y="4102100"/>
          <p14:tracePt t="146236" x="4781550" y="4102100"/>
          <p14:tracePt t="146320" x="4787900" y="4095750"/>
          <p14:tracePt t="146357" x="4787900" y="4089400"/>
          <p14:tracePt t="146381" x="4787900" y="4095750"/>
          <p14:tracePt t="146456" x="4781550" y="4095750"/>
          <p14:tracePt t="146477" x="4775200" y="4089400"/>
          <p14:tracePt t="146516" x="4768850" y="4089400"/>
          <p14:tracePt t="146576" x="4762500" y="4089400"/>
          <p14:tracePt t="146628" x="4756150" y="4083050"/>
          <p14:tracePt t="146656" x="4762500" y="4083050"/>
          <p14:tracePt t="146740" x="4768850" y="4076700"/>
          <p14:tracePt t="146756" x="4775200" y="4070350"/>
          <p14:tracePt t="146768" x="4781550" y="4070350"/>
          <p14:tracePt t="146780" x="4787900" y="4064000"/>
          <p14:tracePt t="146780" x="4794250" y="4064000"/>
          <p14:tracePt t="146798" x="4800600" y="4057650"/>
          <p14:tracePt t="146798" x="4806950" y="4057650"/>
          <p14:tracePt t="146815" x="4806950" y="4051300"/>
          <p14:tracePt t="146815" x="4813300" y="4051300"/>
          <p14:tracePt t="146832" x="4819650" y="4044950"/>
          <p14:tracePt t="146847" x="4826000" y="4038600"/>
          <p14:tracePt t="146864" x="4819650" y="4044950"/>
          <p14:tracePt t="146904" x="4813300" y="4051300"/>
          <p14:tracePt t="146929" x="4813300" y="4044950"/>
          <p14:tracePt t="147000" x="4819650" y="4044950"/>
          <p14:tracePt t="147024" x="4826000" y="4044950"/>
          <p14:tracePt t="147048" x="4826000" y="4038600"/>
          <p14:tracePt t="147076" x="4832350" y="4032250"/>
          <p14:tracePt t="147108" x="4838700" y="4032250"/>
          <p14:tracePt t="147128" x="4845050" y="4025900"/>
          <p14:tracePt t="147144" x="4851400" y="4025900"/>
          <p14:tracePt t="147160" x="4857750" y="4025900"/>
          <p14:tracePt t="147169" x="4864100" y="4025900"/>
          <p14:tracePt t="147169" x="4870450" y="4019550"/>
          <p14:tracePt t="147183" x="4883150" y="4019550"/>
          <p14:tracePt t="147204" x="4889500" y="4013200"/>
          <p14:tracePt t="147220" x="4895850" y="4006850"/>
          <p14:tracePt t="147236" x="4902200" y="4006850"/>
          <p14:tracePt t="147249" x="4908550" y="4000500"/>
          <p14:tracePt t="147265" x="4914900" y="3994150"/>
          <p14:tracePt t="147282" x="4921250" y="3994150"/>
          <p14:tracePt t="147308" x="4914900" y="3987800"/>
          <p14:tracePt t="147348" x="4908550" y="3994150"/>
          <p14:tracePt t="147361" x="4902200" y="4000500"/>
          <p14:tracePt t="147376" x="4908550" y="4000500"/>
          <p14:tracePt t="147428" x="4914900" y="3994150"/>
          <p14:tracePt t="147444" x="4921250" y="3987800"/>
          <p14:tracePt t="147460" x="4927600" y="3987800"/>
          <p14:tracePt t="147469" x="4933950" y="3987800"/>
          <p14:tracePt t="147469" x="4940300" y="3987800"/>
          <p14:tracePt t="147484" x="4940300" y="3981450"/>
          <p14:tracePt t="147484" x="4946650" y="3981450"/>
          <p14:tracePt t="147501" x="4953000" y="3981450"/>
          <p14:tracePt t="147501" x="4959350" y="3975100"/>
          <p14:tracePt t="147518" x="4965700" y="3975100"/>
          <p14:tracePt t="147533" x="4978400" y="3968750"/>
          <p14:tracePt t="147533" x="4984750" y="3968750"/>
          <p14:tracePt t="147551" x="4997450" y="3962400"/>
          <p14:tracePt t="147572" x="5003800" y="3962400"/>
          <p14:tracePt t="147588" x="5010150" y="3956050"/>
          <p14:tracePt t="147624" x="5010150" y="3949700"/>
          <p14:tracePt t="147676" x="5003800" y="3949700"/>
          <p14:tracePt t="147708" x="4997450" y="3956050"/>
          <p14:tracePt t="147776" x="4991100" y="3962400"/>
          <p14:tracePt t="147848" x="4984750" y="3962400"/>
          <p14:tracePt t="147916" x="4991100" y="3956050"/>
          <p14:tracePt t="148164" x="4991100" y="3949700"/>
          <p14:tracePt t="148196" x="4997450" y="3943350"/>
          <p14:tracePt t="148216" x="4997450" y="3937000"/>
          <p14:tracePt t="148232" x="5003800" y="3930650"/>
          <p14:tracePt t="148248" x="5003800" y="3924300"/>
          <p14:tracePt t="148256" x="5003800" y="3917950"/>
          <p14:tracePt t="148256" x="5010150" y="3911600"/>
          <p14:tracePt t="148270" x="5016500" y="3905250"/>
          <p14:tracePt t="148285" x="5022850" y="3898900"/>
          <p14:tracePt t="148285" x="5029200" y="3892550"/>
          <p14:tracePt t="148303" x="5035550" y="3886200"/>
          <p14:tracePt t="148303" x="5048250" y="3886200"/>
          <p14:tracePt t="148303" x="5054600" y="3879850"/>
          <p14:tracePt t="148322" x="5067300" y="3873500"/>
          <p14:tracePt t="148322" x="5073650" y="3867150"/>
          <p14:tracePt t="148337" x="5086350" y="3860800"/>
          <p14:tracePt t="148337" x="5099050" y="3854450"/>
          <p14:tracePt t="148353" x="5105400" y="3854450"/>
          <p14:tracePt t="148353" x="5118100" y="3848100"/>
          <p14:tracePt t="148370" x="5130800" y="3841750"/>
          <p14:tracePt t="148370" x="5137150" y="3835400"/>
          <p14:tracePt t="148387" x="5149850" y="3829050"/>
          <p14:tracePt t="148387" x="5162550" y="3829050"/>
          <p14:tracePt t="148387" x="5168900" y="3829050"/>
          <p14:tracePt t="148405" x="5181600" y="3822700"/>
          <p14:tracePt t="148419" x="5187950" y="3822700"/>
          <p14:tracePt t="148419" x="5207000" y="3822700"/>
          <p14:tracePt t="148437" x="5213350" y="3822700"/>
          <p14:tracePt t="148452" x="5219700" y="3829050"/>
          <p14:tracePt t="148469" x="5219700" y="3835400"/>
          <p14:tracePt t="148485" x="5219700" y="3841750"/>
          <p14:tracePt t="148502" x="5213350" y="3841750"/>
          <p14:tracePt t="148519" x="5207000" y="3848100"/>
          <p14:tracePt t="148536" x="5194300" y="3854450"/>
          <p14:tracePt t="148552" x="5187950" y="3854450"/>
          <p14:tracePt t="148552" x="5181600" y="3860800"/>
          <p14:tracePt t="148570" x="5175250" y="3860800"/>
          <p14:tracePt t="148570" x="5168900" y="3860800"/>
          <p14:tracePt t="148589" x="5162550" y="3867150"/>
          <p14:tracePt t="148589" x="5156200" y="3873500"/>
          <p14:tracePt t="148604" x="5149850" y="3873500"/>
          <p14:tracePt t="148604" x="5137150" y="3886200"/>
          <p14:tracePt t="148621" x="5124450" y="3892550"/>
          <p14:tracePt t="148621" x="5118100" y="3898900"/>
          <p14:tracePt t="148637" x="5111750" y="3905250"/>
          <p14:tracePt t="148637" x="5105400" y="3911600"/>
          <p14:tracePt t="148654" x="5099050" y="3924300"/>
          <p14:tracePt t="148654" x="5092700" y="3930650"/>
          <p14:tracePt t="148671" x="5086350" y="3937000"/>
          <p14:tracePt t="148671" x="5080000" y="3949700"/>
          <p14:tracePt t="148671" x="5073650" y="3956050"/>
          <p14:tracePt t="148689" x="5067300" y="3968750"/>
          <p14:tracePt t="148689" x="5060950" y="3981450"/>
          <p14:tracePt t="148705" x="5054600" y="3987800"/>
          <p14:tracePt t="148705" x="5048250" y="4000500"/>
          <p14:tracePt t="148722" x="5035550" y="4013200"/>
          <p14:tracePt t="148722" x="5029200" y="4025900"/>
          <p14:tracePt t="148738" x="5016500" y="4038600"/>
          <p14:tracePt t="148738" x="5003800" y="4044950"/>
          <p14:tracePt t="148754" x="4991100" y="4057650"/>
          <p14:tracePt t="148754" x="4978400" y="4070350"/>
          <p14:tracePt t="148754" x="4959350" y="4076700"/>
          <p14:tracePt t="148773" x="4946650" y="4089400"/>
          <p14:tracePt t="148786" x="4927600" y="4102100"/>
          <p14:tracePt t="148786" x="4889500" y="4127500"/>
          <p14:tracePt t="148805" x="4864100" y="4140200"/>
          <p14:tracePt t="148805" x="4845050" y="4152900"/>
          <p14:tracePt t="148821" x="4826000" y="4165600"/>
          <p14:tracePt t="148821" x="4806950" y="4171950"/>
          <p14:tracePt t="148838" x="4787900" y="4184650"/>
          <p14:tracePt t="148838" x="4768850" y="4191000"/>
          <p14:tracePt t="148855" x="4743450" y="4197350"/>
          <p14:tracePt t="148855" x="4705350" y="4203700"/>
          <p14:tracePt t="148872" x="4679950" y="4203700"/>
          <p14:tracePt t="148872" x="4660900" y="4203700"/>
          <p14:tracePt t="148888" x="4629150" y="4191000"/>
          <p14:tracePt t="148905" x="4318000" y="3956050"/>
          <p14:tracePt t="148905" x="4298950" y="3924300"/>
          <p14:tracePt t="148981" x="4292600" y="3892550"/>
          <p14:tracePt t="148988" x="4279900" y="3822700"/>
          <p14:tracePt t="149005" x="4292600" y="3752850"/>
          <p14:tracePt t="149021" x="4318000" y="3676650"/>
          <p14:tracePt t="149038" x="4362450" y="3613150"/>
          <p14:tracePt t="149055" x="4432300" y="3556000"/>
          <p14:tracePt t="149055" x="4470400" y="3530600"/>
          <p14:tracePt t="149073" x="4565650" y="3498850"/>
          <p14:tracePt t="149089" x="4673600" y="3486150"/>
          <p14:tracePt t="149105" x="4787900" y="3486150"/>
          <p14:tracePt t="149121" x="4889500" y="3511550"/>
          <p14:tracePt t="149138" x="4991100" y="3562350"/>
          <p14:tracePt t="149138" x="5035550" y="3587750"/>
          <p14:tracePt t="149157" x="5105400" y="3651250"/>
          <p14:tracePt t="149172" x="5156200" y="3721100"/>
          <p14:tracePt t="149188" x="5181600" y="3790950"/>
          <p14:tracePt t="149205" x="5162550" y="3892550"/>
          <p14:tracePt t="149222" x="5130800" y="3949700"/>
          <p14:tracePt t="149238" x="5080000" y="4006850"/>
          <p14:tracePt t="149255" x="5016500" y="4044950"/>
          <p14:tracePt t="149272" x="4902200" y="4083050"/>
          <p14:tracePt t="149289" x="4826000" y="4102100"/>
          <p14:tracePt t="149305" x="4743450" y="4121150"/>
          <p14:tracePt t="149322" x="4660900" y="4127500"/>
          <p14:tracePt t="149322" x="4616450" y="4133850"/>
          <p14:tracePt t="149342" x="4540250" y="4146550"/>
          <p14:tracePt t="149357" x="4470400" y="4152900"/>
          <p14:tracePt t="149373" x="4400550" y="4159250"/>
          <p14:tracePt t="149389" x="4349750" y="4165600"/>
          <p14:tracePt t="149406" x="4298950" y="4159250"/>
          <p14:tracePt t="149422" x="4229100" y="4127500"/>
          <p14:tracePt t="149442" x="4210050" y="4121150"/>
          <p14:tracePt t="149442" x="4184650" y="4102100"/>
          <p14:tracePt t="149458" x="4165600" y="4089400"/>
          <p14:tracePt t="149458" x="4146550" y="4076700"/>
          <p14:tracePt t="149474" x="4127500" y="4064000"/>
          <p14:tracePt t="149474" x="4108450" y="4057650"/>
          <p14:tracePt t="149490" x="4089400" y="4044950"/>
          <p14:tracePt t="149490" x="4076700" y="4038600"/>
          <p14:tracePt t="149507" x="4057650" y="4032250"/>
          <p14:tracePt t="149507" x="4019550" y="4013200"/>
          <p14:tracePt t="149524" x="3994150" y="4006850"/>
          <p14:tracePt t="149524" x="3968750" y="3994150"/>
          <p14:tracePt t="149541" x="3937000" y="3981450"/>
          <p14:tracePt t="149541" x="3898900" y="3968750"/>
          <p14:tracePt t="149557" x="3860800" y="3956050"/>
          <p14:tracePt t="149557" x="3822700" y="3937000"/>
          <p14:tracePt t="149574" x="3784600" y="3924300"/>
          <p14:tracePt t="149574" x="3702050" y="3905250"/>
          <p14:tracePt t="149592" x="3657600" y="3892550"/>
          <p14:tracePt t="149592" x="3619500" y="3879850"/>
          <p14:tracePt t="149607" x="3581400" y="3873500"/>
          <p14:tracePt t="149607" x="3543300" y="3867150"/>
          <p14:tracePt t="149624" x="3511550" y="3854450"/>
          <p14:tracePt t="149624" x="3448050" y="3835400"/>
          <p14:tracePt t="149641" x="3422650" y="3829050"/>
          <p14:tracePt t="149641" x="3403600" y="3822700"/>
          <p14:tracePt t="149657" x="3384550" y="3822700"/>
          <p14:tracePt t="149657" x="3365500" y="3822700"/>
          <p14:tracePt t="149674" x="3346450" y="3822700"/>
          <p14:tracePt t="149674" x="3333750" y="3816350"/>
          <p14:tracePt t="149691" x="3314700" y="3810000"/>
          <p14:tracePt t="149691" x="3302000" y="3803650"/>
          <p14:tracePt t="149709" x="3098800" y="3663950"/>
          <p14:tracePt t="149795" x="3086100" y="3638550"/>
          <p14:tracePt t="149801" x="3073400" y="3613150"/>
          <p14:tracePt t="149809" x="3054350" y="3549650"/>
          <p14:tracePt t="149824" x="3048000" y="3473450"/>
          <p14:tracePt t="149840" x="3054350" y="3397250"/>
          <p14:tracePt t="149857" x="3079750" y="3321050"/>
          <p14:tracePt t="149874" x="3162300" y="3219450"/>
          <p14:tracePt t="149891" x="3238500" y="3162300"/>
          <p14:tracePt t="149907" x="3314700" y="3111500"/>
          <p14:tracePt t="149924" x="3448050" y="3054350"/>
          <p14:tracePt t="149941" x="3536950" y="3035300"/>
          <p14:tracePt t="149957" x="3625850" y="3041650"/>
          <p14:tracePt t="149974" x="3714750" y="3060700"/>
          <p14:tracePt t="149991" x="3835400" y="3136900"/>
          <p14:tracePt t="150010" x="3905250" y="3213100"/>
          <p14:tracePt t="150025" x="3956050" y="3295650"/>
          <p14:tracePt t="150041" x="3981450" y="3378200"/>
          <p14:tracePt t="150058" x="3994150" y="3473450"/>
          <p14:tracePt t="150074" x="3981450" y="3562350"/>
          <p14:tracePt t="150074" x="3975100" y="3606800"/>
          <p14:tracePt t="150094" x="3949700" y="3689350"/>
          <p14:tracePt t="150109" x="3911600" y="3759200"/>
          <p14:tracePt t="150125" x="3860800" y="3816350"/>
          <p14:tracePt t="150141" x="3803650" y="3860800"/>
          <p14:tracePt t="150158" x="3740150" y="3879850"/>
          <p14:tracePt t="150158" x="3702050" y="3886200"/>
          <p14:tracePt t="150177" x="3625850" y="3886200"/>
          <p14:tracePt t="150191" x="3549650" y="3873500"/>
          <p14:tracePt t="150208" x="3479800" y="3854450"/>
          <p14:tracePt t="150225" x="3397250" y="3810000"/>
          <p14:tracePt t="150242" x="3359150" y="3778250"/>
          <p14:tracePt t="150258" x="3327400" y="3733800"/>
          <p14:tracePt t="150275" x="3295650" y="3683000"/>
          <p14:tracePt t="150292" x="3257550" y="3581400"/>
          <p14:tracePt t="150309" x="3238500" y="3498850"/>
          <p14:tracePt t="150325" x="3225800" y="3422650"/>
          <p14:tracePt t="150342" x="3232150" y="3346450"/>
          <p14:tracePt t="150342" x="3244850" y="3308350"/>
          <p14:tracePt t="150362" x="3289300" y="3244850"/>
          <p14:tracePt t="150377" x="3352800" y="3194050"/>
          <p14:tracePt t="150393" x="3441700" y="3149600"/>
          <p14:tracePt t="150409" x="3536950" y="3130550"/>
          <p14:tracePt t="150426" x="3638550" y="3130550"/>
          <p14:tracePt t="150442" x="3746500" y="3149600"/>
          <p14:tracePt t="150442" x="3803650" y="3168650"/>
          <p14:tracePt t="150461" x="3898900" y="3213100"/>
          <p14:tracePt t="150477" x="3981450" y="3270250"/>
          <p14:tracePt t="150493" x="4038600" y="3340100"/>
          <p14:tracePt t="150510" x="4064000" y="3403600"/>
          <p14:tracePt t="150526" x="4051300" y="3511550"/>
          <p14:tracePt t="150543" x="4000500" y="3575050"/>
          <p14:tracePt t="150559" x="3924300" y="3632200"/>
          <p14:tracePt t="150576" x="3829050" y="3676650"/>
          <p14:tracePt t="150595" x="3657600" y="3721100"/>
          <p14:tracePt t="150610" x="3536950" y="3721100"/>
          <p14:tracePt t="150626" x="3416300" y="3708400"/>
          <p14:tracePt t="150643" x="3257550" y="3651250"/>
          <p14:tracePt t="150661" x="3168650" y="3587750"/>
          <p14:tracePt t="150677" x="3098800" y="3517900"/>
          <p14:tracePt t="150693" x="3048000" y="3435350"/>
          <p14:tracePt t="150710" x="3028950" y="3352800"/>
          <p14:tracePt t="150727" x="3041650" y="3270250"/>
          <p14:tracePt t="150727" x="3060700" y="3232150"/>
          <p14:tracePt t="150745" x="3130550" y="3168650"/>
          <p14:tracePt t="150761" x="3225800" y="3117850"/>
          <p14:tracePt t="150777" x="3340100" y="3086100"/>
          <p14:tracePt t="150794" x="3467100" y="3067050"/>
          <p14:tracePt t="150810" x="3594100" y="3073400"/>
          <p14:tracePt t="150810" x="3657600" y="3086100"/>
          <p14:tracePt t="150829" x="3778250" y="3130550"/>
          <p14:tracePt t="150844" x="3879850" y="3187700"/>
          <p14:tracePt t="150860" x="3956050" y="3263900"/>
          <p14:tracePt t="150877" x="4000500" y="3333750"/>
          <p14:tracePt t="150894" x="4013200" y="3454400"/>
          <p14:tracePt t="150911" x="3981450" y="3530600"/>
          <p14:tracePt t="150927" x="3930650" y="3606800"/>
          <p14:tracePt t="150944" x="3816350" y="3714750"/>
          <p14:tracePt t="150961" x="3733800" y="3765550"/>
          <p14:tracePt t="150977" x="3644900" y="3797300"/>
          <p14:tracePt t="150994" x="3549650" y="3810000"/>
          <p14:tracePt t="151011" x="3409950" y="3790950"/>
          <p14:tracePt t="151029" x="3327400" y="3759200"/>
          <p14:tracePt t="151045" x="3251200" y="3714750"/>
          <p14:tracePt t="151061" x="3187700" y="3644900"/>
          <p14:tracePt t="151078" x="3149600" y="3575050"/>
          <p14:tracePt t="151078" x="3136900" y="3536950"/>
          <p14:tracePt t="151097" x="3136900" y="3460750"/>
          <p14:tracePt t="151113" x="3168650" y="3384550"/>
          <p14:tracePt t="151129" x="3225800" y="3314700"/>
          <p14:tracePt t="151145" x="3308350" y="3251200"/>
          <p14:tracePt t="151161" x="3403600" y="3194050"/>
          <p14:tracePt t="151178" x="3511550" y="3155950"/>
          <p14:tracePt t="151178" x="3562350" y="3149600"/>
          <p14:tracePt t="151197" x="3663950" y="3149600"/>
          <p14:tracePt t="151211" x="3765550" y="3181350"/>
          <p14:tracePt t="151228" x="3854450" y="3238500"/>
          <p14:tracePt t="151245" x="3962400" y="3352800"/>
          <p14:tracePt t="151262" x="4000500" y="3435350"/>
          <p14:tracePt t="151278" x="4013200" y="3517900"/>
          <p14:tracePt t="151295" x="3987800" y="3594100"/>
          <p14:tracePt t="151312" x="3911600" y="3695700"/>
          <p14:tracePt t="151329" x="3835400" y="3759200"/>
          <p14:tracePt t="151345" x="3759200" y="3803650"/>
          <p14:tracePt t="151362" x="3676650" y="3848100"/>
          <p14:tracePt t="151379" x="3556000" y="3879850"/>
          <p14:tracePt t="151397" x="3473450" y="3879850"/>
          <p14:tracePt t="151413" x="3397250" y="3867150"/>
          <p14:tracePt t="151429" x="3333750" y="3848100"/>
          <p14:tracePt t="151446" x="3289300" y="3822700"/>
          <p14:tracePt t="151462" x="3263900" y="3810000"/>
          <p14:tracePt t="151462" x="3257550" y="3797300"/>
          <p14:tracePt t="151482" x="3263900" y="3790950"/>
          <p14:tracePt t="151500" x="3270250" y="3784600"/>
          <p14:tracePt t="151512" x="3282950" y="3784600"/>
          <p14:tracePt t="151512" x="3289300" y="3778250"/>
          <p14:tracePt t="151530" x="3295650" y="3778250"/>
          <p14:tracePt t="151530" x="3302000" y="3771900"/>
          <p14:tracePt t="151530" x="3308350" y="3765550"/>
          <p14:tracePt t="151549" x="3314700" y="3765550"/>
          <p14:tracePt t="151549" x="3327400" y="3765550"/>
          <p14:tracePt t="151564" x="3333750" y="3759200"/>
          <p14:tracePt t="151564" x="3340100" y="3765550"/>
          <p14:tracePt t="151582" x="3352800" y="3765550"/>
          <p14:tracePt t="151582" x="3365500" y="3765550"/>
          <p14:tracePt t="151597" x="3378200" y="3771900"/>
          <p14:tracePt t="151597" x="3397250" y="3778250"/>
          <p14:tracePt t="151614" x="3409950" y="3784600"/>
          <p14:tracePt t="151614" x="3448050" y="3797300"/>
          <p14:tracePt t="151631" x="3467100" y="3797300"/>
          <p14:tracePt t="151631" x="3486150" y="3803650"/>
          <p14:tracePt t="151647" x="3505200" y="3803650"/>
          <p14:tracePt t="151647" x="3530600" y="3803650"/>
          <p14:tracePt t="151664" x="3549650" y="3803650"/>
          <p14:tracePt t="151664" x="3594100" y="3797300"/>
          <p14:tracePt t="151681" x="3613150" y="3797300"/>
          <p14:tracePt t="151681" x="3632200" y="3790950"/>
          <p14:tracePt t="151697" x="3651250" y="3790950"/>
          <p14:tracePt t="151697" x="3670300" y="3790950"/>
          <p14:tracePt t="151714" x="3689350" y="3790950"/>
          <p14:tracePt t="151714" x="3708400" y="3790950"/>
          <p14:tracePt t="151731" x="3721100" y="3790950"/>
          <p14:tracePt t="151731" x="3733800" y="3790950"/>
          <p14:tracePt t="151731" x="3752850" y="3790950"/>
          <p14:tracePt t="151750" x="3765550" y="3784600"/>
          <p14:tracePt t="151750" x="3778250" y="3784600"/>
          <p14:tracePt t="151765" x="3790950" y="3778250"/>
          <p14:tracePt t="151765" x="3803650" y="3778250"/>
          <p14:tracePt t="151782" x="3816350" y="3771900"/>
          <p14:tracePt t="151782" x="3829050" y="3765550"/>
          <p14:tracePt t="151799" x="3841750" y="3759200"/>
          <p14:tracePt t="151799" x="3854450" y="3752850"/>
          <p14:tracePt t="151815" x="3867150" y="3746500"/>
          <p14:tracePt t="151815" x="3879850" y="3746500"/>
          <p14:tracePt t="151815" x="3892550" y="3740150"/>
          <p14:tracePt t="151834" x="3905250" y="3740150"/>
          <p14:tracePt t="151846" x="3911600" y="3740150"/>
          <p14:tracePt t="151846" x="3937000" y="3740150"/>
          <p14:tracePt t="151865" x="3949700" y="3740150"/>
          <p14:tracePt t="151865" x="3968750" y="3746500"/>
          <p14:tracePt t="151882" x="3975100" y="3746500"/>
          <p14:tracePt t="151882" x="3987800" y="3746500"/>
          <p14:tracePt t="151898" x="4000500" y="3746500"/>
          <p14:tracePt t="151898" x="4013200" y="3746500"/>
          <p14:tracePt t="151915" x="4019550" y="3746500"/>
          <p14:tracePt t="151915" x="4038600" y="3746500"/>
          <p14:tracePt t="151932" x="4051300" y="3746500"/>
          <p14:tracePt t="151932" x="4057650" y="3740150"/>
          <p14:tracePt t="151948" x="4070350" y="3740150"/>
          <p14:tracePt t="151948" x="4083050" y="3740150"/>
          <p14:tracePt t="151965" x="4089400" y="3733800"/>
          <p14:tracePt t="151965" x="4121150" y="3727450"/>
          <p14:tracePt t="151982" x="4133850" y="3727450"/>
          <p14:tracePt t="151982" x="4152900" y="3727450"/>
          <p14:tracePt t="151998" x="4165600" y="3721100"/>
          <p14:tracePt t="151998" x="4184650" y="3721100"/>
          <p14:tracePt t="152015" x="4197350" y="3714750"/>
          <p14:tracePt t="152015" x="4210050" y="3714750"/>
          <p14:tracePt t="152033" x="4216400" y="3714750"/>
          <p14:tracePt t="152033" x="4235450" y="3708400"/>
          <p14:tracePt t="152049" x="4241800" y="3708400"/>
          <p14:tracePt t="152049" x="4248150" y="3708400"/>
          <p14:tracePt t="152065" x="4254500" y="3708400"/>
          <p14:tracePt t="152081" x="4260850" y="3708400"/>
          <p14:tracePt t="152097" x="4260850" y="3714750"/>
          <p14:tracePt t="152117" x="4267200" y="3721100"/>
          <p14:tracePt t="152134" x="4260850" y="3727450"/>
          <p14:tracePt t="152149" x="4260850" y="3733800"/>
          <p14:tracePt t="152164" x="4254500" y="3740150"/>
          <p14:tracePt t="152181" x="4241800" y="3746500"/>
          <p14:tracePt t="152181" x="4235450" y="3746500"/>
          <p14:tracePt t="152181" x="4235450" y="3752850"/>
          <p14:tracePt t="152201" x="4229100" y="3752850"/>
          <p14:tracePt t="152214" x="4222750" y="3752850"/>
          <p14:tracePt t="152214" x="4216400" y="3759200"/>
          <p14:tracePt t="152233" x="4210050" y="3759200"/>
          <p14:tracePt t="152248" x="4216400" y="3765550"/>
          <p14:tracePt t="152296" x="4222750" y="3765550"/>
          <p14:tracePt t="152312" x="4229100" y="3765550"/>
          <p14:tracePt t="152328" x="4235450" y="3765550"/>
          <p14:tracePt t="152340" x="4241800" y="3765550"/>
          <p14:tracePt t="152349" x="4254500" y="3765550"/>
          <p14:tracePt t="152365" x="4260850" y="3765550"/>
          <p14:tracePt t="152381" x="4267200" y="3771900"/>
          <p14:tracePt t="152398" x="4273550" y="3771900"/>
          <p14:tracePt t="152416" x="4267200" y="3771900"/>
          <p14:tracePt t="152460" x="4273550" y="3771900"/>
          <p14:tracePt t="152529" x="4279900" y="3765550"/>
          <p14:tracePt t="152568" x="4273550" y="3765550"/>
          <p14:tracePt t="152696" x="4267200" y="3759200"/>
          <p14:tracePt t="152740" x="4267200" y="3752850"/>
          <p14:tracePt t="152761" x="4260850" y="3752850"/>
          <p14:tracePt t="152784" x="4254500" y="3752850"/>
          <p14:tracePt t="152816" x="4254500" y="3746500"/>
          <p14:tracePt t="152853" x="4254500" y="3740150"/>
          <p14:tracePt t="152869" x="4254500" y="3733800"/>
          <p14:tracePt t="152881" x="4260850" y="3733800"/>
          <p14:tracePt t="152904" x="4267200" y="3733800"/>
          <p14:tracePt t="152928" x="4260850" y="3733800"/>
          <p14:tracePt t="152956" x="4254500" y="3727450"/>
          <p14:tracePt t="152973" x="4248150" y="3727450"/>
          <p14:tracePt t="152981" x="4241800" y="3727450"/>
          <p14:tracePt t="152997" x="4235450" y="3721100"/>
          <p14:tracePt t="153009" x="4229100" y="3721100"/>
          <p14:tracePt t="153025" x="4222750" y="3721100"/>
          <p14:tracePt t="153041" x="4216400" y="3721100"/>
          <p14:tracePt t="153060" x="4210050" y="3721100"/>
          <p14:tracePt t="153085" x="4203700" y="3721100"/>
          <p14:tracePt t="153100" x="4197350" y="3714750"/>
          <p14:tracePt t="153120" x="4203700" y="3714750"/>
          <p14:tracePt t="153169" x="4210050" y="3708400"/>
          <p14:tracePt t="153181" x="4216400" y="3708400"/>
          <p14:tracePt t="153196" x="4222750" y="3708400"/>
          <p14:tracePt t="153212" x="4222750" y="3702050"/>
          <p14:tracePt t="153228" x="4229100" y="3695700"/>
          <p14:tracePt t="153240" x="4229100" y="3689350"/>
          <p14:tracePt t="153264" x="4235450" y="3689350"/>
          <p14:tracePt t="153300" x="4241800" y="3689350"/>
          <p14:tracePt t="153412" x="4248150" y="3689350"/>
          <p14:tracePt t="153444" x="4254500" y="3683000"/>
          <p14:tracePt t="153489" x="4260850" y="3676650"/>
          <p14:tracePt t="153520" x="4260850" y="3670300"/>
          <p14:tracePt t="153541" x="4267200" y="3663950"/>
          <p14:tracePt t="153557" x="4273550" y="3663950"/>
          <p14:tracePt t="153572" x="4279900" y="3663950"/>
          <p14:tracePt t="153588" x="4286250" y="3657600"/>
          <p14:tracePt t="153600" x="4292600" y="3657600"/>
          <p14:tracePt t="153617" x="4298950" y="3657600"/>
          <p14:tracePt t="153632" x="4305300" y="3657600"/>
          <p14:tracePt t="153648" x="4311650" y="3657600"/>
          <p14:tracePt t="153661" x="4318000" y="3651250"/>
          <p14:tracePt t="153677" x="4324350" y="3657600"/>
          <p14:tracePt t="153692" x="4330700" y="3651250"/>
          <p14:tracePt t="153709" x="4337050" y="3657600"/>
          <p14:tracePt t="153729" x="4343400" y="3657600"/>
          <p14:tracePt t="153752" x="4349750" y="3663950"/>
          <p14:tracePt t="153776" x="4356100" y="3663950"/>
          <p14:tracePt t="153788" x="4362450" y="3670300"/>
          <p14:tracePt t="153797" x="4368800" y="3663950"/>
          <p14:tracePt t="153805" x="4375150" y="3670300"/>
          <p14:tracePt t="153805" x="4387850" y="3670300"/>
          <p14:tracePt t="153821" x="4394200" y="3670300"/>
          <p14:tracePt t="153821" x="4413250" y="3670300"/>
          <p14:tracePt t="153838" x="4425950" y="3670300"/>
          <p14:tracePt t="153838" x="4445000" y="3676650"/>
          <p14:tracePt t="153854" x="4464050" y="3683000"/>
          <p14:tracePt t="153854" x="4483100" y="3695700"/>
          <p14:tracePt t="153854" x="4508500" y="3708400"/>
          <p14:tracePt t="153873" x="4540250" y="3727450"/>
          <p14:tracePt t="153886" x="4565650" y="3746500"/>
          <p14:tracePt t="153886" x="4635500" y="3790950"/>
          <p14:tracePt t="153905" x="4667250" y="3816350"/>
          <p14:tracePt t="153905" x="4705350" y="3835400"/>
          <p14:tracePt t="153922" x="4743450" y="3854450"/>
          <p14:tracePt t="153922" x="4781550" y="3873500"/>
          <p14:tracePt t="153938" x="4819650" y="3892550"/>
          <p14:tracePt t="153938" x="4857750" y="3905250"/>
          <p14:tracePt t="153938" x="4895850" y="3924300"/>
          <p14:tracePt t="153957" x="4933950" y="3937000"/>
          <p14:tracePt t="153957" x="4965700" y="3949700"/>
          <p14:tracePt t="153971" x="4997450" y="3968750"/>
          <p14:tracePt t="153971" x="5029200" y="3981450"/>
          <p14:tracePt t="153988" x="5054600" y="3987800"/>
          <p14:tracePt t="153988" x="5080000" y="4006850"/>
          <p14:tracePt t="154005" x="5099050" y="4013200"/>
          <p14:tracePt t="154005" x="5137150" y="4032250"/>
          <p14:tracePt t="154022" x="5149850" y="4044950"/>
          <p14:tracePt t="154022" x="5156200" y="4051300"/>
          <p14:tracePt t="154039" x="5162550" y="4064000"/>
          <p14:tracePt t="154039" x="5168900" y="4070350"/>
          <p14:tracePt t="154055" x="5168900" y="4076700"/>
          <p14:tracePt t="154055" x="5168900" y="4083050"/>
          <p14:tracePt t="154072" x="5162550" y="4089400"/>
          <p14:tracePt t="154072" x="5156200" y="4095750"/>
          <p14:tracePt t="154090" x="5149850" y="4102100"/>
          <p14:tracePt t="154090" x="5143500" y="4108450"/>
          <p14:tracePt t="154105" x="5130800" y="4114800"/>
          <p14:tracePt t="154105" x="5124450" y="4121150"/>
          <p14:tracePt t="154122" x="5118100" y="4127500"/>
          <p14:tracePt t="154122" x="5105400" y="4127500"/>
          <p14:tracePt t="154139" x="5099050" y="4133850"/>
          <p14:tracePt t="154139" x="5092700" y="4140200"/>
          <p14:tracePt t="154139" x="5086350" y="4146550"/>
          <p14:tracePt t="154158" x="5080000" y="4152900"/>
          <p14:tracePt t="154171" x="5073650" y="4159250"/>
          <p14:tracePt t="154171" x="5073650" y="4165600"/>
          <p14:tracePt t="154189" x="5067300" y="4171950"/>
          <p14:tracePt t="154189" x="5073650" y="4178300"/>
          <p14:tracePt t="154206" x="5073650" y="4191000"/>
          <p14:tracePt t="154206" x="5073650" y="4203700"/>
          <p14:tracePt t="154222" x="5080000" y="4210050"/>
          <p14:tracePt t="154222" x="5086350" y="4222750"/>
          <p14:tracePt t="154222" x="5092700" y="4235450"/>
          <p14:tracePt t="154241" x="5099050" y="4248150"/>
          <p14:tracePt t="154254" x="5105400" y="4260850"/>
          <p14:tracePt t="154254" x="5124450" y="4292600"/>
          <p14:tracePt t="154272" x="5130800" y="4305300"/>
          <p14:tracePt t="154272" x="5137150" y="4324350"/>
          <p14:tracePt t="154290" x="5137150" y="4337050"/>
          <p14:tracePt t="154290" x="5143500" y="4349750"/>
          <p14:tracePt t="154306" x="5149850" y="4362450"/>
          <p14:tracePt t="154306" x="5149850" y="4387850"/>
          <p14:tracePt t="154323" x="5156200" y="4400550"/>
          <p14:tracePt t="154323" x="5156200" y="4413250"/>
          <p14:tracePt t="154339" x="5156200" y="4425950"/>
          <p14:tracePt t="154339" x="5156200" y="4438650"/>
          <p14:tracePt t="154356" x="5156200" y="4445000"/>
          <p14:tracePt t="154356" x="5156200" y="4457700"/>
          <p14:tracePt t="154372" x="5156200" y="4470400"/>
          <p14:tracePt t="154372" x="5156200" y="4489450"/>
          <p14:tracePt t="154390" x="5156200" y="4495800"/>
          <p14:tracePt t="154390" x="5156200" y="4502150"/>
          <p14:tracePt t="154407" x="5156200" y="4508500"/>
          <p14:tracePt t="154407" x="5156200" y="4514850"/>
          <p14:tracePt t="154423" x="5156200" y="4521200"/>
          <p14:tracePt t="154441" x="5162550" y="4527550"/>
          <p14:tracePt t="154457" x="5162550" y="4533900"/>
          <p14:tracePt t="154481" x="5162550" y="4540250"/>
          <p14:tracePt t="154508" x="5168900" y="4533900"/>
          <p14:tracePt t="154541" x="5175250" y="4527550"/>
          <p14:tracePt t="154552" x="5181600" y="4521200"/>
          <p14:tracePt t="154568" x="5187950" y="4514850"/>
          <p14:tracePt t="154584" x="5187950" y="4508500"/>
          <p14:tracePt t="154600" x="5187950" y="4502150"/>
          <p14:tracePt t="154616" x="5181600" y="4502150"/>
          <p14:tracePt t="154628" x="5175250" y="4495800"/>
          <p14:tracePt t="154639" x="5168900" y="4495800"/>
          <p14:tracePt t="154639" x="5162550" y="4489450"/>
          <p14:tracePt t="154657" x="5156200" y="4489450"/>
          <p14:tracePt t="154657" x="5143500" y="4483100"/>
          <p14:tracePt t="154674" x="5137150" y="4476750"/>
          <p14:tracePt t="154674" x="5124450" y="4476750"/>
          <p14:tracePt t="154691" x="5118100" y="4470400"/>
          <p14:tracePt t="154691" x="5111750" y="4464050"/>
          <p14:tracePt t="154707" x="5099050" y="4457700"/>
          <p14:tracePt t="154707" x="5092700" y="4457700"/>
          <p14:tracePt t="154724" x="5080000" y="4451350"/>
          <p14:tracePt t="154724" x="5054600" y="4432300"/>
          <p14:tracePt t="154741" x="5041900" y="4425950"/>
          <p14:tracePt t="154741" x="5029200" y="4419600"/>
          <p14:tracePt t="154758" x="5016500" y="4413250"/>
          <p14:tracePt t="154758" x="5003800" y="4400550"/>
          <p14:tracePt t="154774" x="4991100" y="4394200"/>
          <p14:tracePt t="154774" x="4978400" y="4387850"/>
          <p14:tracePt t="154791" x="4972050" y="4381500"/>
          <p14:tracePt t="154791" x="4965700" y="4375150"/>
          <p14:tracePt t="154791" x="4953000" y="4368800"/>
          <p14:tracePt t="154810" x="4946650" y="4362450"/>
          <p14:tracePt t="154823" x="4940300" y="4356100"/>
          <p14:tracePt t="154823" x="4921250" y="4343400"/>
          <p14:tracePt t="154842" x="4908550" y="4337050"/>
          <p14:tracePt t="154842" x="4902200" y="4330700"/>
          <p14:tracePt t="154858" x="4883150" y="4318000"/>
          <p14:tracePt t="154858" x="4870450" y="4311650"/>
          <p14:tracePt t="154874" x="4857750" y="4298950"/>
          <p14:tracePt t="154874" x="4845050" y="4292600"/>
          <p14:tracePt t="154874" x="4832350" y="4286250"/>
          <p14:tracePt t="154893" x="4826000" y="4279900"/>
          <p14:tracePt t="154906" x="4813300" y="4273550"/>
          <p14:tracePt t="154906" x="4794250" y="4260850"/>
          <p14:tracePt t="154924" x="4787900" y="4260850"/>
          <p14:tracePt t="154924" x="4781550" y="4260850"/>
          <p14:tracePt t="154941" x="4775200" y="4254500"/>
          <p14:tracePt t="154941" x="4762500" y="4254500"/>
          <p14:tracePt t="154958" x="4749800" y="4248150"/>
          <p14:tracePt t="154958" x="4743450" y="4248150"/>
          <p14:tracePt t="154958" x="4730750" y="4241800"/>
          <p14:tracePt t="154977" x="4718050" y="4241800"/>
          <p14:tracePt t="154977" x="4711700" y="4241800"/>
          <p14:tracePt t="154991" x="4699000" y="4235450"/>
          <p14:tracePt t="154991" x="4686300" y="4235450"/>
          <p14:tracePt t="155008" x="4679950" y="4229100"/>
          <p14:tracePt t="155008" x="4673600" y="4229100"/>
          <p14:tracePt t="155025" x="4667250" y="4222750"/>
          <p14:tracePt t="155025" x="4667250" y="4210050"/>
          <p14:tracePt t="155042" x="4667250" y="4203700"/>
          <p14:tracePt t="155057" x="4667250" y="4197350"/>
          <p14:tracePt t="155057" x="4667250" y="4191000"/>
          <p14:tracePt t="155075" x="4667250" y="4184650"/>
          <p14:tracePt t="155075" x="4667250" y="4171950"/>
          <p14:tracePt t="155094" x="4667250" y="4165600"/>
          <p14:tracePt t="155094" x="4667250" y="4152900"/>
          <p14:tracePt t="155109" x="4660900" y="4146550"/>
          <p14:tracePt t="155109" x="4660900" y="4133850"/>
          <p14:tracePt t="155126" x="4660900" y="4127500"/>
          <p14:tracePt t="155126" x="4654550" y="4121150"/>
          <p14:tracePt t="155142" x="4654550" y="4108450"/>
          <p14:tracePt t="155142" x="4654550" y="4102100"/>
          <p14:tracePt t="155158" x="4654550" y="4089400"/>
          <p14:tracePt t="155158" x="4648200" y="4089400"/>
          <p14:tracePt t="155158" x="4648200" y="4076700"/>
          <p14:tracePt t="155178" x="4648200" y="4070350"/>
          <p14:tracePt t="155191" x="4641850" y="4057650"/>
          <p14:tracePt t="155191" x="4635500" y="4032250"/>
          <p14:tracePt t="155209" x="4635500" y="4025900"/>
          <p14:tracePt t="155209" x="4629150" y="4013200"/>
          <p14:tracePt t="155226" x="4629150" y="4000500"/>
          <p14:tracePt t="155226" x="4622800" y="3994150"/>
          <p14:tracePt t="155242" x="4622800" y="3981450"/>
          <p14:tracePt t="155242" x="4622800" y="3975100"/>
          <p14:tracePt t="155242" x="4622800" y="3968750"/>
          <p14:tracePt t="155261" x="4622800" y="3962400"/>
          <p14:tracePt t="155274" x="4622800" y="3956050"/>
          <p14:tracePt t="155274" x="4629150" y="3949700"/>
          <p14:tracePt t="155292" x="4635500" y="3949700"/>
          <p14:tracePt t="155292" x="4641850" y="3943350"/>
          <p14:tracePt t="155309" x="4654550" y="3943350"/>
          <p14:tracePt t="155309" x="4660900" y="3943350"/>
          <p14:tracePt t="155326" x="4673600" y="3937000"/>
          <p14:tracePt t="155326" x="4692650" y="3937000"/>
          <p14:tracePt t="155343" x="4705350" y="3937000"/>
          <p14:tracePt t="155343" x="4718050" y="3937000"/>
          <p14:tracePt t="155359" x="4730750" y="3937000"/>
          <p14:tracePt t="155359" x="4737100" y="3937000"/>
          <p14:tracePt t="155376" x="4749800" y="3937000"/>
          <p14:tracePt t="155376" x="4768850" y="3937000"/>
          <p14:tracePt t="155393" x="4775200" y="3943350"/>
          <p14:tracePt t="155393" x="4787900" y="3949700"/>
          <p14:tracePt t="155410" x="4794250" y="3956050"/>
          <p14:tracePt t="155410" x="4800600" y="3962400"/>
          <p14:tracePt t="155426" x="4813300" y="3968750"/>
          <p14:tracePt t="155426" x="4819650" y="3975100"/>
          <p14:tracePt t="155443" x="4826000" y="3981450"/>
          <p14:tracePt t="155443" x="4832350" y="3994150"/>
          <p14:tracePt t="155461" x="4838700" y="3994150"/>
          <p14:tracePt t="155475" x="4838700" y="4000500"/>
          <p14:tracePt t="155492" x="4845050" y="4006850"/>
          <p14:tracePt t="155537" x="4851400" y="4006850"/>
          <p14:tracePt t="155553" x="4864100" y="4006850"/>
          <p14:tracePt t="155568" x="4870450" y="4006850"/>
          <p14:tracePt t="155582" x="4876800" y="4006850"/>
          <p14:tracePt t="155597" x="4876800" y="4013200"/>
          <p14:tracePt t="155613" x="4883150" y="4013200"/>
          <p14:tracePt t="155629" x="4889500" y="4013200"/>
          <p14:tracePt t="155642" x="4895850" y="4013200"/>
          <p14:tracePt t="155659" x="4908550" y="4013200"/>
          <p14:tracePt t="155676" x="4914900" y="4013200"/>
          <p14:tracePt t="155692" x="4921250" y="4013200"/>
          <p14:tracePt t="155709" x="4914900" y="4006850"/>
          <p14:tracePt t="155732" x="4908550" y="4006850"/>
          <p14:tracePt t="155749" x="4902200" y="4006850"/>
          <p14:tracePt t="155749" x="4895850" y="4000500"/>
          <p14:tracePt t="155761" x="4889500" y="4000500"/>
          <p14:tracePt t="155761" x="4883150" y="4000500"/>
          <p14:tracePt t="155777" x="4876800" y="4000500"/>
          <p14:tracePt t="155777" x="4876800" y="4006850"/>
          <p14:tracePt t="155794" x="4870450" y="4006850"/>
          <p14:tracePt t="155794" x="4864100" y="4006850"/>
          <p14:tracePt t="155812" x="4857750" y="4013200"/>
          <p14:tracePt t="155826" x="4851400" y="4019550"/>
          <p14:tracePt t="155844" x="4851400" y="4025900"/>
          <p14:tracePt t="155860" x="4851400" y="4032250"/>
          <p14:tracePt t="155877" x="4851400" y="4038600"/>
          <p14:tracePt t="155897" x="4857750" y="4038600"/>
          <p14:tracePt t="155913" x="4857750" y="4044950"/>
          <p14:tracePt t="155930" x="4864100" y="4051300"/>
          <p14:tracePt t="155943" x="4864100" y="4057650"/>
          <p14:tracePt t="155960" x="4864100" y="4064000"/>
          <p14:tracePt t="155976" x="4864100" y="4070350"/>
          <p14:tracePt t="155997" x="4870450" y="4070350"/>
          <p14:tracePt t="156032" x="4876800" y="4070350"/>
          <p14:tracePt t="156048" x="4883150" y="4064000"/>
          <p14:tracePt t="156060" x="4889500" y="4064000"/>
          <p14:tracePt t="156076" x="4895850" y="4064000"/>
          <p14:tracePt t="156100" x="4889500" y="4064000"/>
          <p14:tracePt t="156160" x="4883150" y="4064000"/>
          <p14:tracePt t="156180" x="4876800" y="4070350"/>
          <p14:tracePt t="156196" x="4864100" y="4070350"/>
          <p14:tracePt t="156212" x="4857750" y="4070350"/>
          <p14:tracePt t="156220" x="4851400" y="4070350"/>
          <p14:tracePt t="156232" x="4845050" y="4070350"/>
          <p14:tracePt t="156248" x="4838700" y="4070350"/>
          <p14:tracePt t="156265" x="4832350" y="4064000"/>
          <p14:tracePt t="156288" x="4826000" y="4064000"/>
          <p14:tracePt t="156385" x="4832350" y="4064000"/>
          <p14:tracePt t="156472" x="4832350" y="4057650"/>
          <p14:tracePt t="156548" x="4838700" y="4057650"/>
          <p14:tracePt t="156581" x="4838700" y="4051300"/>
          <p14:tracePt t="156641" x="4838700" y="4044950"/>
          <p14:tracePt t="156660" x="4845050" y="4044950"/>
          <p14:tracePt t="156685" x="4851400" y="4044950"/>
          <p14:tracePt t="156720" x="4845050" y="4051300"/>
          <p14:tracePt t="156744" x="4838700" y="4051300"/>
          <p14:tracePt t="156760" x="4832350" y="4051300"/>
          <p14:tracePt t="156772" x="4826000" y="4051300"/>
          <p14:tracePt t="156788" x="4819650" y="4051300"/>
          <p14:tracePt t="156804" x="4806950" y="4057650"/>
          <p14:tracePt t="156820" x="4800600" y="4057650"/>
          <p14:tracePt t="156833" x="4794250" y="4064000"/>
          <p14:tracePt t="156849" x="4787900" y="4070350"/>
          <p14:tracePt t="156872" x="4794250" y="4070350"/>
          <p14:tracePt t="156925" x="4800600" y="4070350"/>
          <p14:tracePt t="156960" x="4800600" y="4064000"/>
          <p14:tracePt t="156984" x="4806950" y="4057650"/>
          <p14:tracePt t="157000" x="4806950" y="4051300"/>
          <p14:tracePt t="157020" x="4800600" y="4051300"/>
          <p14:tracePt t="157052" x="4794250" y="4057650"/>
          <p14:tracePt t="157068" x="4787900" y="4057650"/>
          <p14:tracePt t="157081" x="4781550" y="4057650"/>
          <p14:tracePt t="157104" x="4775200" y="4057650"/>
          <p14:tracePt t="157128" x="4775200" y="4051300"/>
          <p14:tracePt t="157156" x="4781550" y="4044950"/>
          <p14:tracePt t="157188" x="4787900" y="4038600"/>
          <p14:tracePt t="157200" x="4794250" y="4038600"/>
          <p14:tracePt t="157217" x="4800600" y="4032250"/>
          <p14:tracePt t="157225" x="4806950" y="4032250"/>
          <p14:tracePt t="157241" x="4819650" y="4032250"/>
          <p14:tracePt t="157252" x="4826000" y="4038600"/>
          <p14:tracePt t="157268" x="4826000" y="4044950"/>
          <p14:tracePt t="157281" x="4832350" y="4051300"/>
          <p14:tracePt t="157281" x="4832350" y="4057650"/>
          <p14:tracePt t="157299" x="4832350" y="4064000"/>
          <p14:tracePt t="157299" x="4838700" y="4076700"/>
          <p14:tracePt t="157315" x="4838700" y="4089400"/>
          <p14:tracePt t="157315" x="4838700" y="4095750"/>
          <p14:tracePt t="157333" x="4838700" y="4108450"/>
          <p14:tracePt t="157333" x="4838700" y="4114800"/>
          <p14:tracePt t="157349" x="4838700" y="4127500"/>
          <p14:tracePt t="157349" x="4838700" y="4133850"/>
          <p14:tracePt t="157366" x="4838700" y="4146550"/>
          <p14:tracePt t="157366" x="4838700" y="4159250"/>
          <p14:tracePt t="157383" x="4832350" y="4165600"/>
          <p14:tracePt t="157383" x="4832350" y="4171950"/>
          <p14:tracePt t="157399" x="4832350" y="4178300"/>
          <p14:tracePt t="157399" x="4826000" y="4184650"/>
          <p14:tracePt t="157416" x="4826000" y="4191000"/>
          <p14:tracePt t="157432" x="4819650" y="4197350"/>
          <p14:tracePt t="157448" x="4813300" y="4197350"/>
          <p14:tracePt t="157472" x="4813300" y="4191000"/>
          <p14:tracePt t="157508" x="4806950" y="4191000"/>
          <p14:tracePt t="157561" x="4800600" y="4197350"/>
          <p14:tracePt t="157585" x="4794250" y="4197350"/>
          <p14:tracePt t="157609" x="4787900" y="4203700"/>
          <p14:tracePt t="157628" x="4787900" y="4210050"/>
          <p14:tracePt t="157652" x="4787900" y="4216400"/>
          <p14:tracePt t="157673" x="4794250" y="4216400"/>
          <p14:tracePt t="157720" x="4794250" y="4210050"/>
          <p14:tracePt t="157732" x="4800600" y="4203700"/>
          <p14:tracePt t="157748" x="4806950" y="4197350"/>
          <p14:tracePt t="157764" x="4813300" y="4184650"/>
          <p14:tracePt t="157782" x="4813300" y="4178300"/>
          <p14:tracePt t="157793" x="4819650" y="4171950"/>
          <p14:tracePt t="157808" x="4819650" y="4159250"/>
          <p14:tracePt t="157824" x="4813300" y="4152900"/>
          <p14:tracePt t="157841" x="4813300" y="4146550"/>
          <p14:tracePt t="157853" x="4806950" y="4140200"/>
          <p14:tracePt t="157869" x="4800600" y="4133850"/>
          <p14:tracePt t="157885" x="4800600" y="4121150"/>
          <p14:tracePt t="157900" x="4794250" y="4114800"/>
          <p14:tracePt t="157916" x="4787900" y="4114800"/>
          <p14:tracePt t="157933" x="4781550" y="4114800"/>
          <p14:tracePt t="157949" x="4775200" y="4108450"/>
          <p14:tracePt t="157966" x="4768850" y="4108450"/>
          <p14:tracePt t="158004" x="4768850" y="4114800"/>
          <p14:tracePt t="158029" x="4768850" y="4121150"/>
          <p14:tracePt t="158048" x="4768850" y="4127500"/>
          <p14:tracePt t="158081" x="4775200" y="4127500"/>
          <p14:tracePt t="158092" x="4781550" y="4133850"/>
          <p14:tracePt t="158116" x="4781550" y="4140200"/>
          <p14:tracePt t="158132" x="4787900" y="4146550"/>
          <p14:tracePt t="158148" x="4787900" y="4152900"/>
          <p14:tracePt t="158176" x="4787900" y="4165600"/>
          <p14:tracePt t="158192" x="4781550" y="4165600"/>
          <p14:tracePt t="158209" x="4768850" y="4165600"/>
          <p14:tracePt t="158220" x="4762500" y="4159250"/>
          <p14:tracePt t="158228" x="4756150" y="4152900"/>
          <p14:tracePt t="158237" x="4660900" y="3873500"/>
          <p14:tracePt t="158315" x="4660900" y="3835400"/>
          <p14:tracePt t="158321" x="4667250" y="3797300"/>
          <p14:tracePt t="158334" x="4705350" y="3683000"/>
          <p14:tracePt t="158351" x="4756150" y="3625850"/>
          <p14:tracePt t="158368" x="4813300" y="3581400"/>
          <p14:tracePt t="158385" x="4921250" y="3568700"/>
          <p14:tracePt t="158401" x="4997450" y="3594100"/>
          <p14:tracePt t="158418" x="5067300" y="3638550"/>
          <p14:tracePt t="158435" x="5162550" y="3721100"/>
          <p14:tracePt t="158453" x="5207000" y="3778250"/>
          <p14:tracePt t="158469" x="5226050" y="3835400"/>
          <p14:tracePt t="158485" x="5226050" y="3886200"/>
          <p14:tracePt t="158502" x="5207000" y="3943350"/>
          <p14:tracePt t="158502" x="5187950" y="3968750"/>
          <p14:tracePt t="158521" x="5149850" y="4006850"/>
          <p14:tracePt t="158537" x="5092700" y="4038600"/>
          <p14:tracePt t="158553" x="5029200" y="4064000"/>
          <p14:tracePt t="158569" x="4965700" y="4083050"/>
          <p14:tracePt t="158569" x="4933950" y="4095750"/>
          <p14:tracePt t="158589" x="4908550" y="4102100"/>
          <p14:tracePt t="158602" x="4864100" y="4114800"/>
          <p14:tracePt t="158602" x="4851400" y="4127500"/>
          <p14:tracePt t="158621" x="4832350" y="4140200"/>
          <p14:tracePt t="158636" x="4832350" y="4146550"/>
          <p14:tracePt t="158652" x="4832350" y="4159250"/>
          <p14:tracePt t="158669" x="4838700" y="4152900"/>
          <p14:tracePt t="158689" x="4838700" y="4146550"/>
          <p14:tracePt t="158689" x="4845050" y="4140200"/>
          <p14:tracePt t="158704" x="4851400" y="4133850"/>
          <p14:tracePt t="158704" x="4857750" y="4133850"/>
          <p14:tracePt t="158720" x="4857750" y="4127500"/>
          <p14:tracePt t="158720" x="4864100" y="4121150"/>
          <p14:tracePt t="158737" x="4870450" y="4121150"/>
          <p14:tracePt t="158737" x="4876800" y="4114800"/>
          <p14:tracePt t="158754" x="4883150" y="4114800"/>
          <p14:tracePt t="158769" x="4870450" y="4121150"/>
          <p14:tracePt t="158809" x="4864100" y="4121150"/>
          <p14:tracePt t="158813" x="4857750" y="4127500"/>
          <p14:tracePt t="158821" x="4851400" y="4127500"/>
          <p14:tracePt t="158821" x="4845050" y="4127500"/>
          <p14:tracePt t="158837" x="4838700" y="4133850"/>
          <p14:tracePt t="158837" x="4832350" y="4133850"/>
          <p14:tracePt t="158854" x="4819650" y="4140200"/>
          <p14:tracePt t="158854" x="4813300" y="4140200"/>
          <p14:tracePt t="158870" x="4806950" y="4146550"/>
          <p14:tracePt t="158870" x="4800600" y="4146550"/>
          <p14:tracePt t="158870" x="4787900" y="4152900"/>
          <p14:tracePt t="158890" x="4781550" y="4152900"/>
          <p14:tracePt t="158890" x="4775200" y="4159250"/>
          <p14:tracePt t="158904" x="4762500" y="4165600"/>
          <p14:tracePt t="158904" x="4756150" y="4165600"/>
          <p14:tracePt t="158921" x="4749800" y="4171950"/>
          <p14:tracePt t="158921" x="4743450" y="4171950"/>
          <p14:tracePt t="158938" x="4737100" y="4178300"/>
          <p14:tracePt t="158938" x="4730750" y="4178300"/>
          <p14:tracePt t="158955" x="4724400" y="4178300"/>
          <p14:tracePt t="158955" x="4718050" y="4184650"/>
          <p14:tracePt t="158955" x="4711700" y="4178300"/>
          <p14:tracePt t="158973" x="4705350" y="4178300"/>
          <p14:tracePt t="158986" x="4699000" y="4171950"/>
          <p14:tracePt t="159003" x="4686300" y="4165600"/>
          <p14:tracePt t="159020" x="4679950" y="4159250"/>
          <p14:tracePt t="159037" x="4673600" y="4152900"/>
          <p14:tracePt t="159053" x="4667250" y="4152900"/>
          <p14:tracePt t="159070" x="4660900" y="4152900"/>
          <p14:tracePt t="159092" x="4654550" y="4152900"/>
          <p14:tracePt t="159112" x="4648200" y="4152900"/>
          <p14:tracePt t="159129" x="4641850" y="4159250"/>
          <p14:tracePt t="159137" x="4635500" y="4152900"/>
          <p14:tracePt t="159137" x="4635500" y="4159250"/>
          <p14:tracePt t="159155" x="4629150" y="4152900"/>
          <p14:tracePt t="159155" x="4622800" y="4152900"/>
          <p14:tracePt t="159155" x="4616450" y="4152900"/>
          <p14:tracePt t="159174" x="4610100" y="4152900"/>
          <p14:tracePt t="159174" x="4610100" y="4146550"/>
          <p14:tracePt t="159189" x="4603750" y="4146550"/>
          <p14:tracePt t="159189" x="4597400" y="4146550"/>
          <p14:tracePt t="159205" x="4591050" y="4146550"/>
          <p14:tracePt t="159205" x="4584700" y="4140200"/>
          <p14:tracePt t="159222" x="4578350" y="4140200"/>
          <p14:tracePt t="159222" x="4572000" y="4140200"/>
          <p14:tracePt t="159239" x="4565650" y="4133850"/>
          <p14:tracePt t="159239" x="4559300" y="4133850"/>
          <p14:tracePt t="159256" x="4552950" y="4133850"/>
          <p14:tracePt t="159270" x="4546600" y="4127500"/>
          <p14:tracePt t="159288" x="4540250" y="4121150"/>
          <p14:tracePt t="159304" x="4533900" y="4114800"/>
          <p14:tracePt t="159321" x="4533900" y="4108450"/>
          <p14:tracePt t="159338" x="4533900" y="4095750"/>
          <p14:tracePt t="159338" x="4533900" y="4089400"/>
          <p14:tracePt t="159356" x="4527550" y="4083050"/>
          <p14:tracePt t="159371" x="4521200" y="4076700"/>
          <p14:tracePt t="159387" x="4514850" y="4076700"/>
          <p14:tracePt t="159404" x="4508500" y="4076700"/>
          <p14:tracePt t="159421" x="4502150" y="4076700"/>
          <p14:tracePt t="159421" x="4495800" y="4076700"/>
          <p14:tracePt t="159439" x="4489450" y="4076700"/>
          <p14:tracePt t="159439" x="4483100" y="4083050"/>
          <p14:tracePt t="159456" x="4476750" y="4083050"/>
          <p14:tracePt t="159456" x="4470400" y="4083050"/>
          <p14:tracePt t="159473" x="4464050" y="4089400"/>
          <p14:tracePt t="159489" x="4457700" y="4089400"/>
          <p14:tracePt t="159512" x="4464050" y="4089400"/>
          <p14:tracePt t="159549" x="4464050" y="4083050"/>
          <p14:tracePt t="159573" x="4470400" y="4089400"/>
          <p14:tracePt t="159588" x="4476750" y="4089400"/>
          <p14:tracePt t="159600" x="4483100" y="4089400"/>
          <p14:tracePt t="159616" x="4489450" y="4089400"/>
          <p14:tracePt t="159632" x="4495800" y="4089400"/>
          <p14:tracePt t="159648" x="4502150" y="4089400"/>
          <p14:tracePt t="159684" x="4502150" y="4083050"/>
          <p14:tracePt t="159708" x="4495800" y="4076700"/>
          <p14:tracePt t="159720" x="4489450" y="4070350"/>
          <p14:tracePt t="159736" x="4483100" y="4070350"/>
          <p14:tracePt t="159744" x="4476750" y="4064000"/>
          <p14:tracePt t="159755" x="4470400" y="4064000"/>
          <p14:tracePt t="159755" x="4457700" y="4064000"/>
          <p14:tracePt t="159774" x="4451350" y="4064000"/>
          <p14:tracePt t="159774" x="4445000" y="4070350"/>
          <p14:tracePt t="159790" x="4438650" y="4070350"/>
          <p14:tracePt t="159790" x="4432300" y="4070350"/>
          <p14:tracePt t="159808" x="4425950" y="4076700"/>
          <p14:tracePt t="159808" x="4419600" y="4076700"/>
          <p14:tracePt t="159824" x="4413250" y="4083050"/>
          <p14:tracePt t="159840" x="4413250" y="4089400"/>
          <p14:tracePt t="159856" x="4413250" y="4095750"/>
          <p14:tracePt t="159873" x="4419600" y="4102100"/>
          <p14:tracePt t="159889" x="4425950" y="4108450"/>
          <p14:tracePt t="159889" x="4432300" y="4114800"/>
          <p14:tracePt t="159909" x="4438650" y="4121150"/>
          <p14:tracePt t="159923" x="4445000" y="4121150"/>
          <p14:tracePt t="159923" x="4464050" y="4121150"/>
          <p14:tracePt t="159941" x="4470400" y="4121150"/>
          <p14:tracePt t="159941" x="4476750" y="4121150"/>
          <p14:tracePt t="159958" x="4483100" y="4114800"/>
          <p14:tracePt t="159958" x="4489450" y="4114800"/>
          <p14:tracePt t="159974" x="4495800" y="4114800"/>
          <p14:tracePt t="159990" x="4502150" y="4121150"/>
          <p14:tracePt t="160006" x="4502150" y="4127500"/>
          <p14:tracePt t="160023" x="4489450" y="4127500"/>
          <p14:tracePt t="160023" x="4483100" y="4127500"/>
          <p14:tracePt t="160041" x="4470400" y="4127500"/>
          <p14:tracePt t="160041" x="4451350" y="4127500"/>
          <p14:tracePt t="160058" x="4432300" y="4127500"/>
          <p14:tracePt t="160058" x="4381500" y="4121150"/>
          <p14:tracePt t="160074" x="4356100" y="4114800"/>
          <p14:tracePt t="160074" x="4324350" y="4108450"/>
          <p14:tracePt t="160092" x="4292600" y="4108450"/>
          <p14:tracePt t="160092" x="4254500" y="4108450"/>
          <p14:tracePt t="160108" x="4222750" y="4108450"/>
          <p14:tracePt t="160108" x="4184650" y="4108450"/>
          <p14:tracePt t="160124" x="4152900" y="4108450"/>
          <p14:tracePt t="160124" x="4076700" y="4102100"/>
          <p14:tracePt t="160142" x="4038600" y="4102100"/>
          <p14:tracePt t="160142" x="4000500" y="4095750"/>
          <p14:tracePt t="160158" x="3956050" y="4089400"/>
          <p14:tracePt t="160158" x="3917950" y="4083050"/>
          <p14:tracePt t="160175" x="3879850" y="4076700"/>
          <p14:tracePt t="160175" x="3803650" y="4064000"/>
          <p14:tracePt t="160193" x="3771900" y="4057650"/>
          <p14:tracePt t="160193" x="3740150" y="4057650"/>
          <p14:tracePt t="160209" x="3708400" y="4051300"/>
          <p14:tracePt t="160209" x="3683000" y="4051300"/>
          <p14:tracePt t="160225" x="3663950" y="4051300"/>
          <p14:tracePt t="160225" x="3638550" y="4051300"/>
          <p14:tracePt t="160242" x="3619500" y="4051300"/>
          <p14:tracePt t="160242" x="3600450" y="4044950"/>
          <p14:tracePt t="160242" x="3581400" y="4038600"/>
          <p14:tracePt t="160261" x="3562350" y="4038600"/>
          <p14:tracePt t="160274" x="3543300" y="4032250"/>
          <p14:tracePt t="160274" x="3505200" y="4025900"/>
          <p14:tracePt t="160294" x="3492500" y="4019550"/>
          <p14:tracePt t="160294" x="3479800" y="4025900"/>
          <p14:tracePt t="160309" x="3467100" y="4025900"/>
          <p14:tracePt t="160309" x="3460750" y="4025900"/>
          <p14:tracePt t="160326" x="3454400" y="4032250"/>
          <p14:tracePt t="160326" x="3448050" y="4032250"/>
          <p14:tracePt t="160342" x="3441700" y="4032250"/>
          <p14:tracePt t="160357" x="3435350" y="4038600"/>
          <p14:tracePt t="160374" x="3429000" y="4038600"/>
          <p14:tracePt t="160391" x="3416300" y="4032250"/>
          <p14:tracePt t="160391" x="3403600" y="4025900"/>
          <p14:tracePt t="160409" x="3162300" y="3873500"/>
          <p14:tracePt t="160483" x="3136900" y="3835400"/>
          <p14:tracePt t="160489" x="3111500" y="3790950"/>
          <p14:tracePt t="160493" x="3067050" y="3689350"/>
          <p14:tracePt t="160509" x="3028950" y="3575050"/>
          <p14:tracePt t="160525" x="3016250" y="3460750"/>
          <p14:tracePt t="160542" x="3035300" y="3352800"/>
          <p14:tracePt t="160558" x="3086100" y="3270250"/>
          <p14:tracePt t="160558" x="3124200" y="3232150"/>
          <p14:tracePt t="160577" x="3225800" y="3162300"/>
          <p14:tracePt t="160593" x="3359150" y="3105150"/>
          <p14:tracePt t="160609" x="3505200" y="3067050"/>
          <p14:tracePt t="160625" x="3651250" y="3048000"/>
          <p14:tracePt t="160643" x="3790950" y="3060700"/>
          <p14:tracePt t="160643" x="3854450" y="3086100"/>
          <p14:tracePt t="160661" x="3968750" y="3155950"/>
          <p14:tracePt t="160675" x="4064000" y="3257550"/>
          <p14:tracePt t="160693" x="4133850" y="3365500"/>
          <p14:tracePt t="160709" x="4165600" y="3479800"/>
          <p14:tracePt t="160726" x="4140200" y="3644900"/>
          <p14:tracePt t="160742" x="4070350" y="3740150"/>
          <p14:tracePt t="160759" x="3981450" y="3829050"/>
          <p14:tracePt t="160776" x="3829050" y="3917950"/>
          <p14:tracePt t="160793" x="3733800" y="3956050"/>
          <p14:tracePt t="160809" x="3651250" y="3968750"/>
          <p14:tracePt t="160826" x="3587750" y="3975100"/>
          <p14:tracePt t="160843" x="3549650" y="3975100"/>
          <p14:tracePt t="160862" x="3530600" y="3975100"/>
          <p14:tracePt t="160876" x="3517900" y="3962400"/>
          <p14:tracePt t="160876" x="3524250" y="3956050"/>
          <p14:tracePt t="160894" x="3524250" y="3949700"/>
          <p14:tracePt t="160894" x="3524250" y="3937000"/>
          <p14:tracePt t="160910" x="3530600" y="3930650"/>
          <p14:tracePt t="160910" x="3530600" y="3924300"/>
          <p14:tracePt t="160910" x="3536950" y="3924300"/>
          <p14:tracePt t="160930" x="3549650" y="3917950"/>
          <p14:tracePt t="160943" x="3556000" y="3917950"/>
          <p14:tracePt t="160943" x="3581400" y="3917950"/>
          <p14:tracePt t="160961" x="3594100" y="3917950"/>
          <p14:tracePt t="160961" x="3606800" y="3917950"/>
          <p14:tracePt t="160977" x="3619500" y="3917950"/>
          <p14:tracePt t="160977" x="3632200" y="3924300"/>
          <p14:tracePt t="160994" x="3638550" y="3924300"/>
          <p14:tracePt t="160994" x="3644900" y="3930650"/>
          <p14:tracePt t="160994" x="3644900" y="3937000"/>
          <p14:tracePt t="161013" x="3644900" y="3943350"/>
          <p14:tracePt t="161029" x="3638550" y="3943350"/>
          <p14:tracePt t="161043" x="3632200" y="3937000"/>
          <p14:tracePt t="161043" x="3619500" y="3930650"/>
          <p14:tracePt t="161061" x="3606800" y="3924300"/>
          <p14:tracePt t="161061" x="3587750" y="3911600"/>
          <p14:tracePt t="161078" x="3575050" y="3892550"/>
          <p14:tracePt t="161078" x="3543300" y="3841750"/>
          <p14:tracePt t="161095" x="3524250" y="38163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標準誤差</a:t>
            </a:r>
            <a:endParaRPr kumimoji="1" lang="ja-JP" altLang="en-US" dirty="0"/>
          </a:p>
        </p:txBody>
      </p:sp>
      <p:sp>
        <p:nvSpPr>
          <p:cNvPr id="3" name="正方形/長方形 2"/>
          <p:cNvSpPr/>
          <p:nvPr/>
        </p:nvSpPr>
        <p:spPr>
          <a:xfrm>
            <a:off x="251520" y="1196752"/>
            <a:ext cx="8640960" cy="2792239"/>
          </a:xfrm>
          <a:prstGeom prst="rect">
            <a:avLst/>
          </a:prstGeom>
        </p:spPr>
        <p:txBody>
          <a:bodyPr wrap="square">
            <a:spAutoFit/>
          </a:bodyPr>
          <a:lstStyle/>
          <a:p>
            <a:pPr>
              <a:lnSpc>
                <a:spcPct val="150000"/>
              </a:lnSpc>
            </a:pPr>
            <a:r>
              <a:rPr lang="ja-JP" altLang="en-US" dirty="0"/>
              <a:t>例：ある鳥の卵</a:t>
            </a:r>
            <a:r>
              <a:rPr lang="en-US" altLang="ja-JP" dirty="0"/>
              <a:t>10</a:t>
            </a:r>
            <a:r>
              <a:rPr lang="ja-JP" altLang="en-US" dirty="0"/>
              <a:t>個の重さを量ったところ，</a:t>
            </a:r>
            <a:r>
              <a:rPr lang="en-US" altLang="ja-JP" dirty="0"/>
              <a:t>15.4, 15.8, 15.9, 16.1, 16.2, 16.4, 16.6, 16.8, 16.9, 17.5g</a:t>
            </a:r>
            <a:r>
              <a:rPr lang="ja-JP" altLang="en-US" dirty="0"/>
              <a:t>であった．平均は</a:t>
            </a:r>
            <a:r>
              <a:rPr lang="en-US" altLang="ja-JP" dirty="0"/>
              <a:t>16.4g</a:t>
            </a:r>
            <a:r>
              <a:rPr lang="ja-JP" altLang="en-US" dirty="0" err="1"/>
              <a:t>，</a:t>
            </a:r>
            <a:r>
              <a:rPr lang="ja-JP" altLang="en-US" dirty="0"/>
              <a:t>標準偏差は</a:t>
            </a:r>
            <a:r>
              <a:rPr lang="en-US" altLang="ja-JP" dirty="0"/>
              <a:t>0.6g</a:t>
            </a:r>
            <a:r>
              <a:rPr lang="ja-JP" altLang="en-US" dirty="0" err="1"/>
              <a:t>，</a:t>
            </a:r>
            <a:r>
              <a:rPr lang="ja-JP" altLang="en-US" dirty="0"/>
              <a:t>標準誤差は</a:t>
            </a:r>
            <a:r>
              <a:rPr lang="en-US" altLang="ja-JP" dirty="0"/>
              <a:t>0.2g</a:t>
            </a:r>
            <a:r>
              <a:rPr lang="ja-JP" altLang="en-US" dirty="0"/>
              <a:t>である．</a:t>
            </a:r>
          </a:p>
          <a:p>
            <a:pPr>
              <a:lnSpc>
                <a:spcPct val="150000"/>
              </a:lnSpc>
            </a:pPr>
            <a:r>
              <a:rPr lang="ja-JP" altLang="en-US" dirty="0"/>
              <a:t>　</a:t>
            </a:r>
            <a:r>
              <a:rPr lang="en-US" altLang="ja-JP" dirty="0"/>
              <a:t>16.4±0.2</a:t>
            </a:r>
            <a:r>
              <a:rPr lang="ja-JP" altLang="en-US" dirty="0"/>
              <a:t>（</a:t>
            </a:r>
            <a:r>
              <a:rPr lang="en-US" altLang="ja-JP" dirty="0" err="1"/>
              <a:t>mean±SE</a:t>
            </a:r>
            <a:r>
              <a:rPr lang="ja-JP" altLang="en-US" dirty="0"/>
              <a:t>）と論文などでは表記される（</a:t>
            </a:r>
            <a:r>
              <a:rPr lang="en-US" altLang="ja-JP" dirty="0"/>
              <a:t>SE</a:t>
            </a:r>
            <a:r>
              <a:rPr lang="ja-JP" altLang="en-US" dirty="0"/>
              <a:t>は</a:t>
            </a:r>
            <a:r>
              <a:rPr lang="en-US" altLang="ja-JP" dirty="0"/>
              <a:t>standard error</a:t>
            </a:r>
            <a:r>
              <a:rPr lang="ja-JP" altLang="en-US" dirty="0"/>
              <a:t>：標準誤差）</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669931562"/>
      </p:ext>
    </p:extLst>
  </p:cSld>
  <p:clrMapOvr>
    <a:masterClrMapping/>
  </p:clrMapOvr>
  <mc:AlternateContent xmlns:mc="http://schemas.openxmlformats.org/markup-compatibility/2006" xmlns:p14="http://schemas.microsoft.com/office/powerpoint/2010/main">
    <mc:Choice Requires="p14">
      <p:transition spd="slow" p14:dur="2000" advTm="76920"/>
    </mc:Choice>
    <mc:Fallback xmlns="">
      <p:transition spd="slow" advTm="76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606" x="2425700" y="2114550"/>
          <p14:tracePt t="2629" x="2413000" y="2114550"/>
          <p14:tracePt t="2634" x="2387600" y="2108200"/>
          <p14:tracePt t="2634" x="2368550" y="2108200"/>
          <p14:tracePt t="2651" x="2336800" y="2108200"/>
          <p14:tracePt t="2651" x="2298700" y="2108200"/>
          <p14:tracePt t="2668" x="2266950" y="2108200"/>
          <p14:tracePt t="2668" x="2222500" y="2108200"/>
          <p14:tracePt t="2684" x="2184400" y="2108200"/>
          <p14:tracePt t="2684" x="2095500" y="2108200"/>
          <p14:tracePt t="2701" x="2057400" y="2108200"/>
          <p14:tracePt t="2701" x="2012950" y="2108200"/>
          <p14:tracePt t="2718" x="1974850" y="2101850"/>
          <p14:tracePt t="2718" x="1930400" y="2101850"/>
          <p14:tracePt t="2735" x="1885950" y="2095500"/>
          <p14:tracePt t="2735" x="1841500" y="2082800"/>
          <p14:tracePt t="2735" x="1803400" y="2076450"/>
          <p14:tracePt t="2754" x="1758950" y="2063750"/>
          <p14:tracePt t="2754" x="1714500" y="2051050"/>
          <p14:tracePt t="2769" x="1676400" y="2038350"/>
          <p14:tracePt t="2769" x="1631950" y="2025650"/>
          <p14:tracePt t="2785" x="1593850" y="2012950"/>
          <p14:tracePt t="2785" x="1555750" y="2006600"/>
          <p14:tracePt t="2802" x="1524000" y="1993900"/>
          <p14:tracePt t="2802" x="1492250" y="1981200"/>
          <p14:tracePt t="2819" x="1460500" y="1968500"/>
          <p14:tracePt t="2819" x="1428750" y="1955800"/>
          <p14:tracePt t="2819" x="1403350" y="1943100"/>
          <p14:tracePt t="2838" x="1377950" y="1930400"/>
          <p14:tracePt t="2850" x="1352550" y="1917700"/>
          <p14:tracePt t="2850" x="1314450" y="1892300"/>
          <p14:tracePt t="2869" x="1295400" y="1885950"/>
          <p14:tracePt t="2869" x="1282700" y="1873250"/>
          <p14:tracePt t="2885" x="1270000" y="1866900"/>
          <p14:tracePt t="2885" x="1257300" y="1860550"/>
          <p14:tracePt t="2902" x="1244600" y="1860550"/>
          <p14:tracePt t="2902" x="1231900" y="1854200"/>
          <p14:tracePt t="2902" x="1219200" y="1854200"/>
          <p14:tracePt t="2921" x="1206500" y="1854200"/>
          <p14:tracePt t="2921" x="1193800" y="1854200"/>
          <p14:tracePt t="2937" x="1181100" y="1854200"/>
          <p14:tracePt t="2937" x="1168400" y="1854200"/>
          <p14:tracePt t="2954" x="1162050" y="1854200"/>
          <p14:tracePt t="2954" x="1149350" y="1854200"/>
          <p14:tracePt t="2970" x="1143000" y="1854200"/>
          <p14:tracePt t="2970" x="1136650" y="1854200"/>
          <p14:tracePt t="2985" x="1130300" y="1854200"/>
          <p14:tracePt t="2985" x="1117600" y="1860550"/>
          <p14:tracePt t="3002" x="1104900" y="1866900"/>
          <p14:tracePt t="3024" x="1104900" y="1873250"/>
          <p14:tracePt t="3040" x="1104900" y="1879600"/>
          <p14:tracePt t="3053" x="1104900" y="1885950"/>
          <p14:tracePt t="3068" x="1111250" y="1892300"/>
          <p14:tracePt t="3068" x="1117600" y="1892300"/>
          <p14:tracePt t="3086" x="1123950" y="1898650"/>
          <p14:tracePt t="3086" x="1130300" y="1898650"/>
          <p14:tracePt t="3103" x="1136650" y="1898650"/>
          <p14:tracePt t="3103" x="1149350" y="1898650"/>
          <p14:tracePt t="3103" x="1155700" y="1898650"/>
          <p14:tracePt t="3121" x="1168400" y="1905000"/>
          <p14:tracePt t="3121" x="1181100" y="1905000"/>
          <p14:tracePt t="3136" x="1193800" y="1905000"/>
          <p14:tracePt t="3136" x="1212850" y="1905000"/>
          <p14:tracePt t="3153" x="1225550" y="1905000"/>
          <p14:tracePt t="3153" x="1244600" y="1905000"/>
          <p14:tracePt t="3170" x="1263650" y="1905000"/>
          <p14:tracePt t="3170" x="1282700" y="1905000"/>
          <p14:tracePt t="3187" x="1301750" y="1905000"/>
          <p14:tracePt t="3187" x="1320800" y="1905000"/>
          <p14:tracePt t="3187" x="1339850" y="1898650"/>
          <p14:tracePt t="3205" x="1358900" y="1898650"/>
          <p14:tracePt t="3218" x="1377950" y="1892300"/>
          <p14:tracePt t="3218" x="1422400" y="1885950"/>
          <p14:tracePt t="3237" x="1447800" y="1885950"/>
          <p14:tracePt t="3237" x="1473200" y="1885950"/>
          <p14:tracePt t="3254" x="1498600" y="1879600"/>
          <p14:tracePt t="3254" x="1524000" y="1879600"/>
          <p14:tracePt t="3270" x="1549400" y="1879600"/>
          <p14:tracePt t="3270" x="1574800" y="1879600"/>
          <p14:tracePt t="3270" x="1606550" y="1873250"/>
          <p14:tracePt t="3289" x="1638300" y="1873250"/>
          <p14:tracePt t="3289" x="1663700" y="1866900"/>
          <p14:tracePt t="3303" x="1695450" y="1860550"/>
          <p14:tracePt t="3303" x="1727200" y="1854200"/>
          <p14:tracePt t="3320" x="1758950" y="1847850"/>
          <p14:tracePt t="3320" x="1790700" y="1841500"/>
          <p14:tracePt t="3337" x="1816100" y="1835150"/>
          <p14:tracePt t="3337" x="1873250" y="1822450"/>
          <p14:tracePt t="3353" x="1905000" y="1816100"/>
          <p14:tracePt t="3353" x="1930400" y="1809750"/>
          <p14:tracePt t="3370" x="1949450" y="1809750"/>
          <p14:tracePt t="3370" x="1974850" y="1803400"/>
          <p14:tracePt t="3387" x="1993900" y="1803400"/>
          <p14:tracePt t="3387" x="2019300" y="1803400"/>
          <p14:tracePt t="3403" x="2038350" y="1803400"/>
          <p14:tracePt t="3403" x="2076450" y="1803400"/>
          <p14:tracePt t="3420" x="2095500" y="1803400"/>
          <p14:tracePt t="3420" x="2108200" y="1803400"/>
          <p14:tracePt t="3437" x="2127250" y="1803400"/>
          <p14:tracePt t="3437" x="2139950" y="1803400"/>
          <p14:tracePt t="3456" x="2146300" y="1803400"/>
          <p14:tracePt t="3456" x="2159000" y="1803400"/>
          <p14:tracePt t="3456" x="2165350" y="1809750"/>
          <p14:tracePt t="3473" x="2171700" y="1809750"/>
          <p14:tracePt t="3486" x="2178050" y="1809750"/>
          <p14:tracePt t="3486" x="2184400" y="1816100"/>
          <p14:tracePt t="3505" x="2184400" y="1822450"/>
          <p14:tracePt t="3529" x="2178050" y="1822450"/>
          <p14:tracePt t="3548" x="2171700" y="1822450"/>
          <p14:tracePt t="3580" x="2165350" y="1822450"/>
          <p14:tracePt t="3592" x="2159000" y="1828800"/>
          <p14:tracePt t="3608" x="2279650" y="1784350"/>
          <p14:tracePt t="3823" x="2298700" y="1784350"/>
          <p14:tracePt t="3828" x="2317750" y="1784350"/>
          <p14:tracePt t="3837" x="2362200" y="1784350"/>
          <p14:tracePt t="3854" x="2419350" y="1778000"/>
          <p14:tracePt t="3854" x="2451100" y="1778000"/>
          <p14:tracePt t="3873" x="2508250" y="1765300"/>
          <p14:tracePt t="3889" x="2578100" y="1758950"/>
          <p14:tracePt t="3904" x="2647950" y="1758950"/>
          <p14:tracePt t="3921" x="2717800" y="1752600"/>
          <p14:tracePt t="3938" x="2832100" y="1752600"/>
          <p14:tracePt t="3955" x="2901950" y="1746250"/>
          <p14:tracePt t="3971" x="2965450" y="1739900"/>
          <p14:tracePt t="3988" x="3028950" y="1733550"/>
          <p14:tracePt t="4005" x="3111500" y="1733550"/>
          <p14:tracePt t="4022" x="3155950" y="1733550"/>
          <p14:tracePt t="4039" x="3200400" y="1733550"/>
          <p14:tracePt t="4055" x="3270250" y="1733550"/>
          <p14:tracePt t="4073" x="3308350" y="1727200"/>
          <p14:tracePt t="4089" x="3346450" y="1727200"/>
          <p14:tracePt t="4105" x="3378200" y="1727200"/>
          <p14:tracePt t="4123" x="3409950" y="1727200"/>
          <p14:tracePt t="4123" x="3422650" y="1727200"/>
          <p14:tracePt t="4141" x="3454400" y="1727200"/>
          <p14:tracePt t="4157" x="3486150" y="1727200"/>
          <p14:tracePt t="4173" x="3517900" y="1727200"/>
          <p14:tracePt t="4189" x="3556000" y="1733550"/>
          <p14:tracePt t="4205" x="3594100" y="1727200"/>
          <p14:tracePt t="4222" x="3632200" y="1727200"/>
          <p14:tracePt t="4222" x="3651250" y="1727200"/>
          <p14:tracePt t="4241" x="3689350" y="1727200"/>
          <p14:tracePt t="4256" x="3727450" y="1727200"/>
          <p14:tracePt t="4272" x="3765550" y="1733550"/>
          <p14:tracePt t="4289" x="3803650" y="1733550"/>
          <p14:tracePt t="4306" x="3860800" y="1733550"/>
          <p14:tracePt t="4322" x="3898900" y="1733550"/>
          <p14:tracePt t="4339" x="3937000" y="1733550"/>
          <p14:tracePt t="4356" x="3994150" y="1739900"/>
          <p14:tracePt t="4374" x="4025900" y="1746250"/>
          <p14:tracePt t="4390" x="4064000" y="1746250"/>
          <p14:tracePt t="4407" x="4095750" y="1746250"/>
          <p14:tracePt t="4424" x="4152900" y="1746250"/>
          <p14:tracePt t="4442" x="4191000" y="1746250"/>
          <p14:tracePt t="4457" x="4222750" y="1752600"/>
          <p14:tracePt t="4474" x="4260850" y="1752600"/>
          <p14:tracePt t="4491" x="4292600" y="1752600"/>
          <p14:tracePt t="4491" x="4311650" y="1746250"/>
          <p14:tracePt t="4509" x="4343400" y="1746250"/>
          <p14:tracePt t="4525" x="4381500" y="1746250"/>
          <p14:tracePt t="4541" x="4419600" y="1746250"/>
          <p14:tracePt t="4558" x="4464050" y="1746250"/>
          <p14:tracePt t="4574" x="4508500" y="1746250"/>
          <p14:tracePt t="4591" x="4552950" y="1739900"/>
          <p14:tracePt t="4591" x="4578350" y="1739900"/>
          <p14:tracePt t="4610" x="4622800" y="1733550"/>
          <p14:tracePt t="4624" x="4667250" y="1733550"/>
          <p14:tracePt t="4641" x="4711700" y="1733550"/>
          <p14:tracePt t="4658" x="4781550" y="1733550"/>
          <p14:tracePt t="4674" x="4826000" y="1733550"/>
          <p14:tracePt t="4691" x="4864100" y="1739900"/>
          <p14:tracePt t="4708" x="4902200" y="1739900"/>
          <p14:tracePt t="4725" x="4953000" y="1739900"/>
          <p14:tracePt t="4741" x="4984750" y="1739900"/>
          <p14:tracePt t="4758" x="5016500" y="1739900"/>
          <p14:tracePt t="4775" x="5041900" y="1739900"/>
          <p14:tracePt t="4775" x="5054600" y="1739900"/>
          <p14:tracePt t="4794" x="5080000" y="1739900"/>
          <p14:tracePt t="4810" x="5099050" y="1739900"/>
          <p14:tracePt t="4826" x="5111750" y="1739900"/>
          <p14:tracePt t="4842" x="5124450" y="1739900"/>
          <p14:tracePt t="4859" x="5130800" y="1733550"/>
          <p14:tracePt t="4875" x="5137150" y="1733550"/>
          <p14:tracePt t="4891" x="5143500" y="1727200"/>
          <p14:tracePt t="4913" x="5149850" y="1727200"/>
          <p14:tracePt t="4930" x="5156200" y="1727200"/>
          <p14:tracePt t="4946" x="5162550" y="1727200"/>
          <p14:tracePt t="4962" x="5168900" y="1720850"/>
          <p14:tracePt t="4975" x="5175250" y="1720850"/>
          <p14:tracePt t="4992" x="5181600" y="1720850"/>
          <p14:tracePt t="5008" x="5187950" y="1727200"/>
          <p14:tracePt t="5025" x="5194300" y="1727200"/>
          <p14:tracePt t="5042" x="5200650" y="1720850"/>
          <p14:tracePt t="5153" x="5207000" y="1714500"/>
          <p14:tracePt t="5178" x="5219700" y="1708150"/>
          <p14:tracePt t="5221" x="5226050" y="1714500"/>
          <p14:tracePt t="5253" x="5238750" y="1714500"/>
          <p14:tracePt t="5269" x="5245100" y="1714500"/>
          <p14:tracePt t="5281" x="5251450" y="1714500"/>
          <p14:tracePt t="5298" x="5257800" y="1714500"/>
          <p14:tracePt t="5314" x="5257800" y="1708150"/>
          <p14:tracePt t="5349" x="5251450" y="1708150"/>
          <p14:tracePt t="5381" x="5245100" y="1714500"/>
          <p14:tracePt t="5409" x="5238750" y="1714500"/>
          <p14:tracePt t="5425" x="5232400" y="1714500"/>
          <p14:tracePt t="5449" x="5238750" y="1708150"/>
          <p14:tracePt t="5521" x="5245100" y="1708150"/>
          <p14:tracePt t="5537" x="5251450" y="1708150"/>
          <p14:tracePt t="5554" x="5257800" y="1708150"/>
          <p14:tracePt t="5569" x="5264150" y="1708150"/>
          <p14:tracePt t="5582" x="5270500" y="1708150"/>
          <p14:tracePt t="5605" x="5276850" y="1708150"/>
          <p14:tracePt t="5629" x="5283200" y="1708150"/>
          <p14:tracePt t="5641" x="5289550" y="1714500"/>
          <p14:tracePt t="5657" x="5295900" y="1714500"/>
          <p14:tracePt t="5689" x="5302250" y="1708150"/>
          <p14:tracePt t="5709" x="5308600" y="1708150"/>
          <p14:tracePt t="5725" x="5314950" y="1708150"/>
          <p14:tracePt t="5733" x="5321300" y="1701800"/>
          <p14:tracePt t="5744" x="5346700" y="1701800"/>
          <p14:tracePt t="5761" x="5372100" y="1701800"/>
          <p14:tracePt t="5778" x="5403850" y="1695450"/>
          <p14:tracePt t="5795" x="5435600" y="1689100"/>
          <p14:tracePt t="5795" x="5461000" y="1689100"/>
          <p14:tracePt t="5814" x="5505450" y="1682750"/>
          <p14:tracePt t="5830" x="5568950" y="1676400"/>
          <p14:tracePt t="5846" x="5638800" y="1670050"/>
          <p14:tracePt t="5862" x="5715000" y="1663700"/>
          <p14:tracePt t="5878" x="5810250" y="1657350"/>
          <p14:tracePt t="5895" x="5905500" y="1644650"/>
          <p14:tracePt t="5895" x="5956300" y="1644650"/>
          <p14:tracePt t="5914" x="6070600" y="1638300"/>
          <p14:tracePt t="5930" x="6178550" y="1631950"/>
          <p14:tracePt t="5946" x="6286500" y="1631950"/>
          <p14:tracePt t="5962" x="6400800" y="1631950"/>
          <p14:tracePt t="5979" x="6572250" y="1631950"/>
          <p14:tracePt t="5996" x="6686550" y="1631950"/>
          <p14:tracePt t="6013" x="6807200" y="1631950"/>
          <p14:tracePt t="6029" x="6921500" y="1631950"/>
          <p14:tracePt t="6046" x="7086600" y="1631950"/>
          <p14:tracePt t="6062" x="7200900" y="1631950"/>
          <p14:tracePt t="6079" x="7308850" y="1631950"/>
          <p14:tracePt t="6096" x="7480300" y="1625600"/>
          <p14:tracePt t="6114" x="7594600" y="1619250"/>
          <p14:tracePt t="6129" x="7708900" y="1619250"/>
          <p14:tracePt t="6146" x="7816850" y="1619250"/>
          <p14:tracePt t="6163" x="7918450" y="1612900"/>
          <p14:tracePt t="6180" x="8064500" y="1606550"/>
          <p14:tracePt t="6198" x="8159750" y="1600200"/>
          <p14:tracePt t="6214" x="8248650" y="1593850"/>
          <p14:tracePt t="6230" x="8337550" y="1587500"/>
          <p14:tracePt t="6246" x="8420100" y="1581150"/>
          <p14:tracePt t="6263" x="8496300" y="1581150"/>
          <p14:tracePt t="6263" x="8528050" y="1581150"/>
          <p14:tracePt t="6282" x="8591550" y="1581150"/>
          <p14:tracePt t="6296" x="8642350" y="1587500"/>
          <p14:tracePt t="6313" x="8680450" y="1600200"/>
          <p14:tracePt t="6330" x="8699500" y="1619250"/>
          <p14:tracePt t="6347" x="8686800" y="1631950"/>
          <p14:tracePt t="6364" x="8674100" y="1644650"/>
          <p14:tracePt t="6364" x="8642350" y="1651000"/>
          <p14:tracePt t="6381" x="8610600" y="1657350"/>
          <p14:tracePt t="6381" x="8566150" y="1663700"/>
          <p14:tracePt t="6398" x="8509000" y="1670050"/>
          <p14:tracePt t="6398" x="8382000" y="1689100"/>
          <p14:tracePt t="6414" x="8299450" y="1695450"/>
          <p14:tracePt t="6414" x="8216900" y="1708150"/>
          <p14:tracePt t="6431" x="8121650" y="1714500"/>
          <p14:tracePt t="6431" x="8026400" y="1727200"/>
          <p14:tracePt t="6450" x="7918450" y="1733550"/>
          <p14:tracePt t="6450" x="7804150" y="1746250"/>
          <p14:tracePt t="6465" x="7689850" y="1758950"/>
          <p14:tracePt t="6465" x="7435850" y="1784350"/>
          <p14:tracePt t="6482" x="7296150" y="1797050"/>
          <p14:tracePt t="6482" x="7156450" y="1816100"/>
          <p14:tracePt t="6498" x="7004050" y="1828800"/>
          <p14:tracePt t="6498" x="6851650" y="1847850"/>
          <p14:tracePt t="6515" x="6686550" y="1860550"/>
          <p14:tracePt t="6515" x="6521450" y="1879600"/>
          <p14:tracePt t="6515" x="6350000" y="1898650"/>
          <p14:tracePt t="6534" x="6165850" y="1917700"/>
          <p14:tracePt t="6547" x="5988050" y="1930400"/>
          <p14:tracePt t="6547" x="5619750" y="1968500"/>
          <p14:tracePt t="6566" x="5429250" y="1987550"/>
          <p14:tracePt t="6566" x="5245100" y="2006600"/>
          <p14:tracePt t="6582" x="5060950" y="2019300"/>
          <p14:tracePt t="6582" x="4883150" y="2038350"/>
          <p14:tracePt t="6599" x="4705350" y="2051050"/>
          <p14:tracePt t="6599" x="4527550" y="2063750"/>
          <p14:tracePt t="6615" x="4356100" y="2076450"/>
          <p14:tracePt t="6615" x="4184650" y="2089150"/>
          <p14:tracePt t="6615" x="4019550" y="2101850"/>
          <p14:tracePt t="6634" x="3860800" y="2108200"/>
          <p14:tracePt t="6647" x="3695700" y="2120900"/>
          <p14:tracePt t="6647" x="3397250" y="2146300"/>
          <p14:tracePt t="6665" x="3263900" y="2152650"/>
          <p14:tracePt t="6665" x="3136900" y="2165350"/>
          <p14:tracePt t="6682" x="3016250" y="2178050"/>
          <p14:tracePt t="6682" x="2901950" y="2184400"/>
          <p14:tracePt t="6699" x="2800350" y="2197100"/>
          <p14:tracePt t="6699" x="2635250" y="2209800"/>
          <p14:tracePt t="6715" x="2565400" y="2222500"/>
          <p14:tracePt t="6715" x="2501900" y="2228850"/>
          <p14:tracePt t="6732" x="2444750" y="2235200"/>
          <p14:tracePt t="6732" x="2400300" y="2247900"/>
          <p14:tracePt t="6749" x="2362200" y="2260600"/>
          <p14:tracePt t="6749" x="2330450" y="2266950"/>
          <p14:tracePt t="6766" x="2305050" y="2273300"/>
          <p14:tracePt t="6766" x="2279650" y="2292350"/>
          <p14:tracePt t="6782" x="2279650" y="2298700"/>
          <p14:tracePt t="6782" x="2286000" y="2305050"/>
          <p14:tracePt t="6799" x="2292350" y="2311400"/>
          <p14:tracePt t="6799" x="2311400" y="2311400"/>
          <p14:tracePt t="6816" x="2330450" y="2311400"/>
          <p14:tracePt t="6816" x="2355850" y="2311400"/>
          <p14:tracePt t="6816" x="2381250" y="2305050"/>
          <p14:tracePt t="6835" x="2419350" y="2305050"/>
          <p14:tracePt t="6835" x="2457450" y="2305050"/>
          <p14:tracePt t="6850" x="2495550" y="2298700"/>
          <p14:tracePt t="6850" x="2540000" y="2298700"/>
          <p14:tracePt t="6866" x="2597150" y="2298700"/>
          <p14:tracePt t="6898" x="2844800" y="2305050"/>
          <p14:tracePt t="6902" x="2914650" y="2305050"/>
          <p14:tracePt t="6915" x="2984500" y="2305050"/>
          <p14:tracePt t="6915" x="3060700" y="2305050"/>
          <p14:tracePt t="6934" x="3219450" y="2305050"/>
          <p14:tracePt t="6951" x="4527550" y="2317750"/>
          <p14:tracePt t="7092" x="4559300" y="2317750"/>
          <p14:tracePt t="7098" x="4578350" y="2317750"/>
          <p14:tracePt t="7105" x="4597400" y="2317750"/>
          <p14:tracePt t="7115" x="4635500" y="2317750"/>
          <p14:tracePt t="7134" x="4648200" y="2311400"/>
          <p14:tracePt t="7149" x="4654550" y="2305050"/>
          <p14:tracePt t="7166" x="4654550" y="2298700"/>
          <p14:tracePt t="7189" x="4660900" y="2298700"/>
          <p14:tracePt t="7286" x="4667250" y="2298700"/>
          <p14:tracePt t="7302" x="4673600" y="2298700"/>
          <p14:tracePt t="7314" x="4679950" y="2298700"/>
          <p14:tracePt t="7321" x="4686300" y="2292350"/>
          <p14:tracePt t="7333" x="4692650" y="2292350"/>
          <p14:tracePt t="7350" x="4705350" y="2292350"/>
          <p14:tracePt t="7367" x="4730750" y="2292350"/>
          <p14:tracePt t="7383" x="4737100" y="2292350"/>
          <p14:tracePt t="7400" x="4749800" y="2292350"/>
          <p14:tracePt t="7416" x="4749800" y="2286000"/>
          <p14:tracePt t="7433" x="4756150" y="2286000"/>
          <p14:tracePt t="7451" x="4756150" y="2279650"/>
          <p14:tracePt t="7467" x="4749800" y="2273300"/>
          <p14:tracePt t="7494" x="4749800" y="2279650"/>
          <p14:tracePt t="7562" x="4749800" y="2286000"/>
          <p14:tracePt t="7569" x="4756150" y="2292350"/>
          <p14:tracePt t="7586" x="4762500" y="2305050"/>
          <p14:tracePt t="7602" x="4775200" y="2311400"/>
          <p14:tracePt t="7617" x="4781550" y="2317750"/>
          <p14:tracePt t="7634" x="4787900" y="2317750"/>
          <p14:tracePt t="7634" x="4794250" y="2317750"/>
          <p14:tracePt t="7634" x="4800600" y="2317750"/>
          <p14:tracePt t="7655" x="4806950" y="2317750"/>
          <p14:tracePt t="7667" x="4813300" y="2317750"/>
          <p14:tracePt t="7667" x="4832350" y="2324100"/>
          <p14:tracePt t="7685" x="4845050" y="2324100"/>
          <p14:tracePt t="7685" x="4857750" y="2330450"/>
          <p14:tracePt t="7702" x="4870450" y="2336800"/>
          <p14:tracePt t="7702" x="4883150" y="2343150"/>
          <p14:tracePt t="7719" x="4902200" y="2355850"/>
          <p14:tracePt t="7719" x="4940300" y="2374900"/>
          <p14:tracePt t="7736" x="4965700" y="2387600"/>
          <p14:tracePt t="7736" x="4984750" y="2400300"/>
          <p14:tracePt t="7752" x="5010150" y="2413000"/>
          <p14:tracePt t="7752" x="5035550" y="2419350"/>
          <p14:tracePt t="7769" x="5060950" y="2432050"/>
          <p14:tracePt t="7769" x="5086350" y="2444750"/>
          <p14:tracePt t="7786" x="5118100" y="2457450"/>
          <p14:tracePt t="7786" x="5168900" y="2482850"/>
          <p14:tracePt t="7802" x="5200650" y="2489200"/>
          <p14:tracePt t="7802" x="5232400" y="2501900"/>
          <p14:tracePt t="7819" x="5257800" y="2514600"/>
          <p14:tracePt t="7819" x="5289550" y="2527300"/>
          <p14:tracePt t="7836" x="5314950" y="2533650"/>
          <p14:tracePt t="7836" x="5372100" y="2552700"/>
          <p14:tracePt t="7855" x="5397500" y="2559050"/>
          <p14:tracePt t="7855" x="5422900" y="2571750"/>
          <p14:tracePt t="7870" x="5441950" y="2578100"/>
          <p14:tracePt t="7870" x="5467350" y="2584450"/>
          <p14:tracePt t="7887" x="5486400" y="2590800"/>
          <p14:tracePt t="7887" x="5505450" y="2597150"/>
          <p14:tracePt t="7903" x="5524500" y="2603500"/>
          <p14:tracePt t="7903" x="5543550" y="2609850"/>
          <p14:tracePt t="7919" x="5562600" y="2616200"/>
          <p14:tracePt t="7919" x="5581650" y="2622550"/>
          <p14:tracePt t="7919" x="5600700" y="2622550"/>
          <p14:tracePt t="7938" x="5619750" y="2628900"/>
          <p14:tracePt t="7938" x="5638800" y="2635250"/>
          <p14:tracePt t="7954" x="5651500" y="2641600"/>
          <p14:tracePt t="7954" x="5670550" y="2647950"/>
          <p14:tracePt t="7970" x="5683250" y="2654300"/>
          <p14:tracePt t="7970" x="5689600" y="2660650"/>
          <p14:tracePt t="7986" x="5702300" y="2667000"/>
          <p14:tracePt t="7986" x="5708650" y="2673350"/>
          <p14:tracePt t="8003" x="5721350" y="2679700"/>
          <p14:tracePt t="8003" x="5727700" y="2686050"/>
          <p14:tracePt t="8003" x="5734050" y="2692400"/>
          <p14:tracePt t="8022" x="5740400" y="2698750"/>
          <p14:tracePt t="8022" x="5746750" y="2711450"/>
          <p14:tracePt t="8037" x="5746750" y="2717800"/>
          <p14:tracePt t="8037" x="5753100" y="2724150"/>
          <p14:tracePt t="8053" x="5753100" y="2730500"/>
          <p14:tracePt t="8053" x="5759450" y="2743200"/>
          <p14:tracePt t="8070" x="5759450" y="2749550"/>
          <p14:tracePt t="8070" x="5765800" y="2755900"/>
          <p14:tracePt t="8087" x="5772150" y="2762250"/>
          <p14:tracePt t="8087" x="5778500" y="2774950"/>
          <p14:tracePt t="8103" x="5784850" y="2781300"/>
          <p14:tracePt t="8103" x="5797550" y="2787650"/>
          <p14:tracePt t="8120" x="5803900" y="2787650"/>
          <p14:tracePt t="8120" x="5810250" y="2787650"/>
          <p14:tracePt t="8137" x="5822950" y="2794000"/>
          <p14:tracePt t="8137" x="5848350" y="2794000"/>
          <p14:tracePt t="8154" x="5861050" y="2787650"/>
          <p14:tracePt t="8154" x="5873750" y="2787650"/>
          <p14:tracePt t="8171" x="5892800" y="2787650"/>
          <p14:tracePt t="8171" x="5905500" y="2787650"/>
          <p14:tracePt t="8187" x="5924550" y="2787650"/>
          <p14:tracePt t="8187" x="5937250" y="2787650"/>
          <p14:tracePt t="8203" x="5956300" y="2787650"/>
          <p14:tracePt t="8203" x="5975350" y="2781300"/>
          <p14:tracePt t="8203" x="5988050" y="2781300"/>
          <p14:tracePt t="8223" x="6007100" y="2781300"/>
          <p14:tracePt t="8223" x="6019800" y="2781300"/>
          <p14:tracePt t="8238" x="6038850" y="2774950"/>
          <p14:tracePt t="8238" x="6051550" y="2774950"/>
          <p14:tracePt t="8254" x="6070600" y="2768600"/>
          <p14:tracePt t="8254" x="6089650" y="2768600"/>
          <p14:tracePt t="8270" x="6108700" y="2768600"/>
          <p14:tracePt t="8270" x="6127750" y="2762250"/>
          <p14:tracePt t="8287" x="6153150" y="2762250"/>
          <p14:tracePt t="8287" x="6172200" y="2755900"/>
          <p14:tracePt t="8287" x="6197600" y="2755900"/>
          <p14:tracePt t="8306" x="6223000" y="2749550"/>
          <p14:tracePt t="8319" x="6248400" y="2749550"/>
          <p14:tracePt t="8319" x="6299200" y="2743200"/>
          <p14:tracePt t="8337" x="6324600" y="2736850"/>
          <p14:tracePt t="8337" x="6350000" y="2736850"/>
          <p14:tracePt t="8354" x="6381750" y="2730500"/>
          <p14:tracePt t="8354" x="6407150" y="2730500"/>
          <p14:tracePt t="8371" x="6438900" y="2724150"/>
          <p14:tracePt t="8371" x="6464300" y="2724150"/>
          <p14:tracePt t="8371" x="6496050" y="2724150"/>
          <p14:tracePt t="8390" x="6521450" y="2724150"/>
          <p14:tracePt t="8390" x="6546850" y="2724150"/>
          <p14:tracePt t="8405" x="6565900" y="2724150"/>
          <p14:tracePt t="8405" x="6591300" y="2730500"/>
          <p14:tracePt t="8421" x="6610350" y="2730500"/>
          <p14:tracePt t="8421" x="6623050" y="2730500"/>
          <p14:tracePt t="8437" x="6642100" y="2730500"/>
          <p14:tracePt t="8437" x="6673850" y="2736850"/>
          <p14:tracePt t="8456" x="6686550" y="2736850"/>
          <p14:tracePt t="8456" x="6699250" y="2736850"/>
          <p14:tracePt t="8471" x="6711950" y="2736850"/>
          <p14:tracePt t="8471" x="6724650" y="2736850"/>
          <p14:tracePt t="8488" x="6737350" y="2730500"/>
          <p14:tracePt t="8488" x="6750050" y="2736850"/>
          <p14:tracePt t="8505" x="6762750" y="2736850"/>
          <p14:tracePt t="8505" x="6788150" y="2736850"/>
          <p14:tracePt t="8522" x="6794500" y="2743200"/>
          <p14:tracePt t="8522" x="6807200" y="2743200"/>
          <p14:tracePt t="8539" x="6813550" y="2749550"/>
          <p14:tracePt t="8539" x="6819900" y="2749550"/>
          <p14:tracePt t="8555" x="6826250" y="2755900"/>
          <p14:tracePt t="8555" x="6832600" y="2755900"/>
          <p14:tracePt t="8555" x="6845300" y="2755900"/>
          <p14:tracePt t="8574" x="6851650" y="2762250"/>
          <p14:tracePt t="8587" x="6858000" y="2762250"/>
          <p14:tracePt t="8587" x="6864350" y="2762250"/>
          <p14:tracePt t="8606" x="6883400" y="2762250"/>
          <p14:tracePt t="8606" x="6896100" y="2755900"/>
          <p14:tracePt t="8622" x="6902450" y="2755900"/>
          <p14:tracePt t="8622" x="6915150" y="2755900"/>
          <p14:tracePt t="8638" x="6921500" y="2755900"/>
          <p14:tracePt t="8638" x="6934200" y="2749550"/>
          <p14:tracePt t="8655" x="6946900" y="2749550"/>
          <p14:tracePt t="8655" x="6953250" y="2743200"/>
          <p14:tracePt t="8655" x="6965950" y="2743200"/>
          <p14:tracePt t="8674" x="6972300" y="2736850"/>
          <p14:tracePt t="8687" x="6985000" y="2736850"/>
          <p14:tracePt t="8687" x="6997700" y="2736850"/>
          <p14:tracePt t="8705" x="7010400" y="2730500"/>
          <p14:tracePt t="8705" x="7016750" y="2730500"/>
          <p14:tracePt t="8722" x="7023100" y="2730500"/>
          <p14:tracePt t="8738" x="7029450" y="2724150"/>
          <p14:tracePt t="8754" x="7042150" y="2717800"/>
          <p14:tracePt t="8771" x="7048500" y="2711450"/>
          <p14:tracePt t="8788" x="7054850" y="2705100"/>
          <p14:tracePt t="8804" x="7054850" y="2698750"/>
          <p14:tracePt t="8804" x="7061200" y="2692400"/>
          <p14:tracePt t="8823" x="7067550" y="2686050"/>
          <p14:tracePt t="8846" x="7073900" y="2679700"/>
          <p14:tracePt t="8873" x="7073900" y="2673350"/>
          <p14:tracePt t="8897" x="7080250" y="2673350"/>
          <p14:tracePt t="8921" x="7086600" y="2667000"/>
          <p14:tracePt t="8949" x="7086600" y="2660650"/>
          <p14:tracePt t="8993" x="7092950" y="2654300"/>
          <p14:tracePt t="9077" x="7099300" y="2654300"/>
          <p14:tracePt t="9101" x="7105650" y="2654300"/>
          <p14:tracePt t="9113" x="7112000" y="2660650"/>
          <p14:tracePt t="9129" x="7118350" y="2660650"/>
          <p14:tracePt t="9145" x="7124700" y="2660650"/>
          <p14:tracePt t="9155" x="7131050" y="2660650"/>
          <p14:tracePt t="9155" x="7143750" y="2660650"/>
          <p14:tracePt t="9174" x="7150100" y="2660650"/>
          <p14:tracePt t="9174" x="7156450" y="2667000"/>
          <p14:tracePt t="9190" x="7162800" y="2667000"/>
          <p14:tracePt t="9190" x="7169150" y="2667000"/>
          <p14:tracePt t="9207" x="7175500" y="2667000"/>
          <p14:tracePt t="9207" x="7181850" y="2673350"/>
          <p14:tracePt t="9224" x="7188200" y="2673350"/>
          <p14:tracePt t="9239" x="7194550" y="2679700"/>
          <p14:tracePt t="9256" x="7194550" y="2686050"/>
          <p14:tracePt t="9273" x="7200900" y="2679700"/>
          <p14:tracePt t="9309" x="7207250" y="2673350"/>
          <p14:tracePt t="9333" x="7213600" y="2673350"/>
          <p14:tracePt t="9349" x="7219950" y="2667000"/>
          <p14:tracePt t="9361" x="7219950" y="2654300"/>
          <p14:tracePt t="9378" x="7226300" y="2654300"/>
          <p14:tracePt t="9386" x="7226300" y="2647950"/>
          <p14:tracePt t="9394" x="7226300" y="2641600"/>
          <p14:tracePt t="9406" x="7232650" y="2635250"/>
          <p14:tracePt t="9406" x="7239000" y="2622550"/>
          <p14:tracePt t="9424" x="7239000" y="2616200"/>
          <p14:tracePt t="9440" x="7245350" y="2609850"/>
          <p14:tracePt t="9440" x="7245350" y="2603500"/>
          <p14:tracePt t="9459" x="7245350" y="2597150"/>
          <p14:tracePt t="9459" x="7251700" y="2584450"/>
          <p14:tracePt t="9475" x="7251700" y="2578100"/>
          <p14:tracePt t="9475" x="7251700" y="2571750"/>
          <p14:tracePt t="9491" x="7251700" y="2559050"/>
          <p14:tracePt t="9491" x="7245350" y="2552700"/>
          <p14:tracePt t="9508" x="7245350" y="2540000"/>
          <p14:tracePt t="9508" x="7245350" y="2527300"/>
          <p14:tracePt t="9525" x="7239000" y="2514600"/>
          <p14:tracePt t="9525" x="7232650" y="2489200"/>
          <p14:tracePt t="9542" x="7226300" y="2476500"/>
          <p14:tracePt t="9542" x="7219950" y="2463800"/>
          <p14:tracePt t="9558" x="7219950" y="2457450"/>
          <p14:tracePt t="9558" x="7213600" y="2451100"/>
          <p14:tracePt t="9575" x="7213600" y="2444750"/>
          <p14:tracePt t="9590" x="7213600" y="2438400"/>
          <p14:tracePt t="9607" x="7213600" y="2444750"/>
          <p14:tracePt t="9623" x="7213600" y="2451100"/>
          <p14:tracePt t="9641" x="7207250" y="2444750"/>
          <p14:tracePt t="9657" x="7200900" y="2432050"/>
          <p14:tracePt t="9674" x="7200900" y="2425700"/>
          <p14:tracePt t="9884" x="7156450" y="2432050"/>
          <p14:tracePt t="9889" x="7150100" y="2438400"/>
          <p14:tracePt t="9893" x="7137400" y="2438400"/>
          <p14:tracePt t="9893" x="7118350" y="2444750"/>
          <p14:tracePt t="9910" x="7099300" y="2451100"/>
          <p14:tracePt t="9910" x="7073900" y="2451100"/>
          <p14:tracePt t="9926" x="7042150" y="2457450"/>
          <p14:tracePt t="9926" x="6997700" y="2457450"/>
          <p14:tracePt t="9943" x="6953250" y="2463800"/>
          <p14:tracePt t="9943" x="6896100" y="2470150"/>
          <p14:tracePt t="9943" x="6832600" y="2476500"/>
          <p14:tracePt t="9962" x="6756400" y="2482850"/>
          <p14:tracePt t="9975" x="6673850" y="2495550"/>
          <p14:tracePt t="9975" x="6578600" y="2501900"/>
          <p14:tracePt t="9994" x="6356350" y="2514600"/>
          <p14:tracePt t="9994" x="6223000" y="2520950"/>
          <p14:tracePt t="10010" x="6076950" y="2527300"/>
          <p14:tracePt t="10010" x="5918200" y="2533650"/>
          <p14:tracePt t="10026" x="5753100" y="2546350"/>
          <p14:tracePt t="10026" x="5568950" y="2559050"/>
          <p14:tracePt t="10044" x="5378450" y="2578100"/>
          <p14:tracePt t="10044" x="5181600" y="2603500"/>
          <p14:tracePt t="10044" x="4978400" y="2635250"/>
          <p14:tracePt t="10062" x="4775200" y="2673350"/>
          <p14:tracePt t="10062" x="4572000" y="2717800"/>
          <p14:tracePt t="10077" x="4362450" y="2768600"/>
          <p14:tracePt t="10077" x="4159250" y="2819400"/>
          <p14:tracePt t="10093" x="3962400" y="2863850"/>
          <p14:tracePt t="10093" x="3765550" y="2914650"/>
          <p14:tracePt t="10110" x="3575050" y="2959100"/>
          <p14:tracePt t="10110" x="3384550" y="3003550"/>
          <p14:tracePt t="10127" x="3206750" y="3041650"/>
          <p14:tracePt t="10127" x="2857500" y="3105150"/>
          <p14:tracePt t="10144" x="2692400" y="3130550"/>
          <p14:tracePt t="10144" x="2533650" y="3155950"/>
          <p14:tracePt t="10160" x="2381250" y="3175000"/>
          <p14:tracePt t="10160" x="2235200" y="3194050"/>
          <p14:tracePt t="10177" x="2095500" y="3206750"/>
          <p14:tracePt t="10177" x="1835150" y="3232150"/>
          <p14:tracePt t="10193" x="1714500" y="3238500"/>
          <p14:tracePt t="10193" x="1600200" y="3244850"/>
          <p14:tracePt t="10210" x="1498600" y="3251200"/>
          <p14:tracePt t="10210" x="1397000" y="3251200"/>
          <p14:tracePt t="10227" x="1308100" y="3251200"/>
          <p14:tracePt t="10227" x="1225550" y="3251200"/>
          <p14:tracePt t="10244" x="1155700" y="3244850"/>
          <p14:tracePt t="10244" x="1092200" y="3232150"/>
          <p14:tracePt t="10244" x="1028700" y="3225800"/>
          <p14:tracePt t="10262" x="984250" y="3213100"/>
          <p14:tracePt t="10262" x="939800" y="3200400"/>
          <p14:tracePt t="10277" x="901700" y="3187700"/>
          <p14:tracePt t="10277" x="863600" y="3168650"/>
          <p14:tracePt t="10294" x="838200" y="3155950"/>
          <p14:tracePt t="10294" x="812800" y="3143250"/>
          <p14:tracePt t="10310" x="787400" y="3124200"/>
          <p14:tracePt t="10310" x="768350" y="3111500"/>
          <p14:tracePt t="10328" x="755650" y="3098800"/>
          <p14:tracePt t="10328" x="742950" y="3079750"/>
          <p14:tracePt t="10328" x="736600" y="3067050"/>
          <p14:tracePt t="10347" x="730250" y="3054350"/>
          <p14:tracePt t="10359" x="723900" y="3048000"/>
          <p14:tracePt t="10359" x="723900" y="3028950"/>
          <p14:tracePt t="10378" x="723900" y="3016250"/>
          <p14:tracePt t="10378" x="723900" y="3009900"/>
          <p14:tracePt t="10394" x="736600" y="3003550"/>
          <p14:tracePt t="10409" x="742950" y="3003550"/>
          <p14:tracePt t="10409" x="749300" y="3003550"/>
          <p14:tracePt t="10409" x="755650" y="3003550"/>
          <p14:tracePt t="10430" x="762000" y="3003550"/>
          <p14:tracePt t="10430" x="774700" y="3003550"/>
          <p14:tracePt t="10446" x="781050" y="2997200"/>
          <p14:tracePt t="10446" x="793750" y="2997200"/>
          <p14:tracePt t="10461" x="800100" y="2997200"/>
          <p14:tracePt t="10461" x="806450" y="2997200"/>
          <p14:tracePt t="10478" x="806450" y="2990850"/>
          <p14:tracePt t="10478" x="812800" y="2990850"/>
          <p14:tracePt t="10494" x="812800" y="2984500"/>
          <p14:tracePt t="10517" x="806450" y="2984500"/>
          <p14:tracePt t="10533" x="800100" y="2984500"/>
          <p14:tracePt t="10549" x="793750" y="2984500"/>
          <p14:tracePt t="10549" x="787400" y="2990850"/>
          <p14:tracePt t="10562" x="781050" y="2990850"/>
          <p14:tracePt t="10562" x="768350" y="2997200"/>
          <p14:tracePt t="10578" x="762000" y="3003550"/>
          <p14:tracePt t="10578" x="749300" y="3009900"/>
          <p14:tracePt t="10594" x="736600" y="3016250"/>
          <p14:tracePt t="10594" x="723900" y="3022600"/>
          <p14:tracePt t="10594" x="711200" y="3028950"/>
          <p14:tracePt t="10614" x="698500" y="3035300"/>
          <p14:tracePt t="10627" x="692150" y="3035300"/>
          <p14:tracePt t="10627" x="679450" y="3041650"/>
          <p14:tracePt t="10647" x="654050" y="3048000"/>
          <p14:tracePt t="10647" x="641350" y="3048000"/>
          <p14:tracePt t="10662" x="635000" y="3054350"/>
          <p14:tracePt t="10662" x="622300" y="3054350"/>
          <p14:tracePt t="10678" x="615950" y="3054350"/>
          <p14:tracePt t="10678" x="609600" y="3060700"/>
          <p14:tracePt t="10678" x="603250" y="3060700"/>
          <p14:tracePt t="10698" x="596900" y="3060700"/>
          <p14:tracePt t="10714" x="590550" y="3060700"/>
          <p14:tracePt t="10733" x="590550" y="3054350"/>
          <p14:tracePt t="10773" x="590550" y="3048000"/>
          <p14:tracePt t="10825" x="584200" y="3041650"/>
          <p14:tracePt t="10841" x="577850" y="3035300"/>
          <p14:tracePt t="10849" x="577850" y="3028950"/>
          <p14:tracePt t="10849" x="571500" y="3022600"/>
          <p14:tracePt t="10862" x="565150" y="3016250"/>
          <p14:tracePt t="10878" x="565150" y="3009900"/>
          <p14:tracePt t="10894" x="558800" y="3003550"/>
          <p14:tracePt t="10914" x="558800" y="2997200"/>
          <p14:tracePt t="10946" x="565150" y="2990850"/>
          <p14:tracePt t="10961" x="571500" y="2984500"/>
          <p14:tracePt t="10969" x="577850" y="2978150"/>
          <p14:tracePt t="10978" x="584200" y="2978150"/>
          <p14:tracePt t="10978" x="603250" y="2965450"/>
          <p14:tracePt t="10999" x="609600" y="2965450"/>
          <p14:tracePt t="11012" x="622300" y="2965450"/>
          <p14:tracePt t="11012" x="641350" y="2959100"/>
          <p14:tracePt t="11030" x="654050" y="2952750"/>
          <p14:tracePt t="11030" x="666750" y="2952750"/>
          <p14:tracePt t="11047" x="673100" y="2946400"/>
          <p14:tracePt t="11047" x="685800" y="2940050"/>
          <p14:tracePt t="11063" x="692150" y="2933700"/>
          <p14:tracePt t="11080" x="908050" y="2889250"/>
          <p14:tracePt t="11164" x="939800" y="2889250"/>
          <p14:tracePt t="11170" x="965200" y="2882900"/>
          <p14:tracePt t="11179" x="1028700" y="2882900"/>
          <p14:tracePt t="11196" x="1111250" y="2876550"/>
          <p14:tracePt t="11214" x="1162050" y="2870200"/>
          <p14:tracePt t="11229" x="1212850" y="2870200"/>
          <p14:tracePt t="11246" x="1257300" y="2863850"/>
          <p14:tracePt t="11262" x="1289050" y="2857500"/>
          <p14:tracePt t="11279" x="1320800" y="2857500"/>
          <p14:tracePt t="11298" x="1327150" y="2851150"/>
          <p14:tracePt t="11313" x="1320800" y="2844800"/>
          <p14:tracePt t="11365" x="1314450" y="2844800"/>
          <p14:tracePt t="11393" x="1308100" y="2844800"/>
          <p14:tracePt t="11409" x="1301750" y="2844800"/>
          <p14:tracePt t="11425" x="1301750" y="2851150"/>
          <p14:tracePt t="11454" x="1308100" y="2863850"/>
          <p14:tracePt t="11470" x="1314450" y="2870200"/>
          <p14:tracePt t="11485" x="1320800" y="2870200"/>
          <p14:tracePt t="11501" x="1333500" y="2870200"/>
          <p14:tracePt t="11509" x="1346200" y="2863850"/>
          <p14:tracePt t="11513" x="1358900" y="2863850"/>
          <p14:tracePt t="11513" x="1384300" y="2857500"/>
          <p14:tracePt t="11531" x="1403350" y="2851150"/>
          <p14:tracePt t="11531" x="1435100" y="2844800"/>
          <p14:tracePt t="11548" x="1466850" y="2838450"/>
          <p14:tracePt t="11548" x="1511300" y="2838450"/>
          <p14:tracePt t="11565" x="1549400" y="2838450"/>
          <p14:tracePt t="11565" x="1651000" y="2832100"/>
          <p14:tracePt t="11581" x="1708150" y="2838450"/>
          <p14:tracePt t="11581" x="1765300" y="2838450"/>
          <p14:tracePt t="11598" x="1822450" y="2838450"/>
          <p14:tracePt t="11598" x="1885950" y="2838450"/>
          <p14:tracePt t="11615" x="1949450" y="2844800"/>
          <p14:tracePt t="11615" x="2012950" y="2851150"/>
          <p14:tracePt t="11631" x="2076450" y="2851150"/>
          <p14:tracePt t="11631" x="2139950" y="2857500"/>
          <p14:tracePt t="11631" x="2203450" y="2870200"/>
          <p14:tracePt t="11651" x="2266950" y="2876550"/>
          <p14:tracePt t="11663" x="2324100" y="2889250"/>
          <p14:tracePt t="11663" x="2438400" y="2914650"/>
          <p14:tracePt t="11682" x="2495550" y="2933700"/>
          <p14:tracePt t="11682" x="2546350" y="2940050"/>
          <p14:tracePt t="11699" x="2597150" y="2952750"/>
          <p14:tracePt t="11699" x="2647950" y="2965450"/>
          <p14:tracePt t="11715" x="2698750" y="2971800"/>
          <p14:tracePt t="11715" x="2743200" y="2978150"/>
          <p14:tracePt t="11715" x="2787650" y="2978150"/>
          <p14:tracePt t="11734" x="2825750" y="2984500"/>
          <p14:tracePt t="11747" x="2863850" y="2984500"/>
          <p14:tracePt t="11747" x="2927350" y="2984500"/>
          <p14:tracePt t="11765" x="2959100" y="2984500"/>
          <p14:tracePt t="11765" x="2984500" y="2978150"/>
          <p14:tracePt t="11782" x="3003550" y="2978150"/>
          <p14:tracePt t="11782" x="3022600" y="2978150"/>
          <p14:tracePt t="11799" x="3041650" y="2971800"/>
          <p14:tracePt t="11799" x="3060700" y="2965450"/>
          <p14:tracePt t="11816" x="3067050" y="2965450"/>
          <p14:tracePt t="11816" x="3073400" y="2959100"/>
          <p14:tracePt t="11832" x="3073400" y="2952750"/>
          <p14:tracePt t="11847" x="3073400" y="2946400"/>
          <p14:tracePt t="11864" x="3067050" y="2940050"/>
          <p14:tracePt t="11864" x="3060700" y="2933700"/>
          <p14:tracePt t="11882" x="3054350" y="2933700"/>
          <p14:tracePt t="11882" x="3041650" y="2933700"/>
          <p14:tracePt t="11899" x="3035300" y="2933700"/>
          <p14:tracePt t="11899" x="3028950" y="2933700"/>
          <p14:tracePt t="11916" x="3016250" y="2933700"/>
          <p14:tracePt t="11916" x="3003550" y="2933700"/>
          <p14:tracePt t="11916" x="2990850" y="2933700"/>
          <p14:tracePt t="11934" x="2984500" y="2940050"/>
          <p14:tracePt t="11934" x="2971800" y="2940050"/>
          <p14:tracePt t="11950" x="2959100" y="2940050"/>
          <p14:tracePt t="11950" x="2952750" y="2940050"/>
          <p14:tracePt t="11967" x="2940050" y="2946400"/>
          <p14:tracePt t="11967" x="2933700" y="2946400"/>
          <p14:tracePt t="11983" x="2921000" y="2946400"/>
          <p14:tracePt t="11983" x="2914650" y="2946400"/>
          <p14:tracePt t="11999" x="2908300" y="2952750"/>
          <p14:tracePt t="12015" x="2901950" y="2952750"/>
          <p14:tracePt t="12015" x="2895600" y="2952750"/>
          <p14:tracePt t="12034" x="2901950" y="2952750"/>
          <p14:tracePt t="12077" x="2908300" y="2946400"/>
          <p14:tracePt t="12093" x="2914650" y="2946400"/>
          <p14:tracePt t="12102" x="2921000" y="2940050"/>
          <p14:tracePt t="12102" x="2927350" y="2933700"/>
          <p14:tracePt t="12116" x="2933700" y="2933700"/>
          <p14:tracePt t="12116" x="2933700" y="2927350"/>
          <p14:tracePt t="12133" x="2946400" y="2921000"/>
          <p14:tracePt t="12148" x="2952750" y="2914650"/>
          <p14:tracePt t="12165" x="2952750" y="2908300"/>
          <p14:tracePt t="12181" x="2946400" y="2901950"/>
          <p14:tracePt t="12221" x="2940050" y="2901950"/>
          <p14:tracePt t="12232" x="2933700" y="2901950"/>
          <p14:tracePt t="12248" x="2927350" y="2901950"/>
          <p14:tracePt t="12264" x="2921000" y="2901950"/>
          <p14:tracePt t="12280" x="2914650" y="2901950"/>
          <p14:tracePt t="12300" x="2908300" y="2901950"/>
          <p14:tracePt t="12324" x="2901950" y="2908300"/>
          <p14:tracePt t="12352" x="2901950" y="2901950"/>
          <p14:tracePt t="12472" x="2895600" y="2895600"/>
          <p14:tracePt t="12496" x="2889250" y="2895600"/>
          <p14:tracePt t="12512" x="2882900" y="2889250"/>
          <p14:tracePt t="12528" x="2876550" y="2889250"/>
          <p14:tracePt t="12540" x="2870200" y="2882900"/>
          <p14:tracePt t="12556" x="2863850" y="2882900"/>
          <p14:tracePt t="12572" x="2857500" y="2882900"/>
          <p14:tracePt t="12592" x="2863850" y="2882900"/>
          <p14:tracePt t="12624" x="2870200" y="2876550"/>
          <p14:tracePt t="12640" x="2876550" y="2870200"/>
          <p14:tracePt t="12645" x="2882900" y="2863850"/>
          <p14:tracePt t="12653" x="2889250" y="2857500"/>
          <p14:tracePt t="12666" x="2901950" y="2851150"/>
          <p14:tracePt t="12666" x="2927350" y="2844800"/>
          <p14:tracePt t="12685" x="2946400" y="2838450"/>
          <p14:tracePt t="12685" x="2965450" y="2832100"/>
          <p14:tracePt t="12701" x="2990850" y="2832100"/>
          <p14:tracePt t="12701" x="3009900" y="2825750"/>
          <p14:tracePt t="12717" x="3035300" y="2825750"/>
          <p14:tracePt t="12717" x="3054350" y="2825750"/>
          <p14:tracePt t="12734" x="3079750" y="2825750"/>
          <p14:tracePt t="12734" x="3105150" y="2825750"/>
          <p14:tracePt t="12734" x="3130550" y="2825750"/>
          <p14:tracePt t="12753" x="3149600" y="2825750"/>
          <p14:tracePt t="12753" x="3175000" y="2832100"/>
          <p14:tracePt t="12767" x="3194050" y="2832100"/>
          <p14:tracePt t="12767" x="3213100" y="2832100"/>
          <p14:tracePt t="12784" x="3232150" y="2832100"/>
          <p14:tracePt t="12784" x="3251200" y="2825750"/>
          <p14:tracePt t="12801" x="3270250" y="2825750"/>
          <p14:tracePt t="12801" x="3282950" y="2819400"/>
          <p14:tracePt t="12817" x="3295650" y="2819400"/>
          <p14:tracePt t="13212" x="3378200" y="2774950"/>
          <p14:tracePt t="13217" x="3384550" y="2781300"/>
          <p14:tracePt t="13236" x="3378200" y="2787650"/>
          <p14:tracePt t="13236" x="3378200" y="2800350"/>
          <p14:tracePt t="13254" x="3371850" y="2806700"/>
          <p14:tracePt t="13254" x="3371850" y="2813050"/>
          <p14:tracePt t="13270" x="3365500" y="2819400"/>
          <p14:tracePt t="13270" x="3365500" y="2825750"/>
          <p14:tracePt t="13287" x="3365500" y="2832100"/>
          <p14:tracePt t="13287" x="3365500" y="2844800"/>
          <p14:tracePt t="13306" x="3371850" y="2857500"/>
          <p14:tracePt t="13306" x="3371850" y="2863850"/>
          <p14:tracePt t="13321" x="3378200" y="2870200"/>
          <p14:tracePt t="13321" x="3384550" y="2876550"/>
          <p14:tracePt t="13337" x="3390900" y="2876550"/>
          <p14:tracePt t="13337" x="3397250" y="2882900"/>
          <p14:tracePt t="13354" x="3403600" y="2889250"/>
          <p14:tracePt t="13354" x="3409950" y="2889250"/>
          <p14:tracePt t="13370" x="3416300" y="2889250"/>
          <p14:tracePt t="13370" x="3422650" y="2895600"/>
          <p14:tracePt t="13370" x="3429000" y="2895600"/>
          <p14:tracePt t="13390" x="3435350" y="2895600"/>
          <p14:tracePt t="13402" x="3441700" y="2895600"/>
          <p14:tracePt t="13402" x="3454400" y="2895600"/>
          <p14:tracePt t="13421" x="3460750" y="2895600"/>
          <p14:tracePt t="13421" x="3467100" y="2895600"/>
          <p14:tracePt t="13437" x="3473450" y="2895600"/>
          <p14:tracePt t="13437" x="3479800" y="2901950"/>
          <p14:tracePt t="13437" x="3486150" y="2901950"/>
          <p14:tracePt t="13458" x="3492500" y="2901950"/>
          <p14:tracePt t="13469" x="3498850" y="2908300"/>
          <p14:tracePt t="13469" x="3511550" y="2914650"/>
          <p14:tracePt t="13487" x="3517900" y="2914650"/>
          <p14:tracePt t="13487" x="3524250" y="2921000"/>
          <p14:tracePt t="13504" x="3530600" y="2921000"/>
          <p14:tracePt t="13504" x="3536950" y="2927350"/>
          <p14:tracePt t="13522" x="3543300" y="2927350"/>
          <p14:tracePt t="13522" x="3549650" y="2933700"/>
          <p14:tracePt t="13538" x="3556000" y="2933700"/>
          <p14:tracePt t="13538" x="3562350" y="2933700"/>
          <p14:tracePt t="13555" x="3568700" y="2933700"/>
          <p14:tracePt t="13555" x="3575050" y="2933700"/>
          <p14:tracePt t="13571" x="3581400" y="2933700"/>
          <p14:tracePt t="13571" x="3587750" y="2933700"/>
          <p14:tracePt t="13588" x="3594100" y="2933700"/>
          <p14:tracePt t="13588" x="3613150" y="2933700"/>
          <p14:tracePt t="13605" x="3619500" y="2933700"/>
          <p14:tracePt t="13605" x="3632200" y="2933700"/>
          <p14:tracePt t="13621" x="3638550" y="2933700"/>
          <p14:tracePt t="13621" x="3651250" y="2933700"/>
          <p14:tracePt t="13638" x="3657600" y="2933700"/>
          <p14:tracePt t="13638" x="3663950" y="2933700"/>
          <p14:tracePt t="13655" x="3670300" y="2933700"/>
          <p14:tracePt t="13655" x="3683000" y="2933700"/>
          <p14:tracePt t="13655" x="3689350" y="2933700"/>
          <p14:tracePt t="13673" x="3695700" y="2933700"/>
          <p14:tracePt t="13673" x="3702050" y="2933700"/>
          <p14:tracePt t="13689" x="3708400" y="2927350"/>
          <p14:tracePt t="13689" x="3714750" y="2927350"/>
          <p14:tracePt t="13705" x="3721100" y="2927350"/>
          <p14:tracePt t="13705" x="3727450" y="2927350"/>
          <p14:tracePt t="13721" x="3740150" y="2927350"/>
          <p14:tracePt t="13721" x="3746500" y="2927350"/>
          <p14:tracePt t="13738" x="3752850" y="2927350"/>
          <p14:tracePt t="13738" x="3759200" y="2933700"/>
          <p14:tracePt t="13754" x="3765550" y="2933700"/>
          <p14:tracePt t="13754" x="3771900" y="2933700"/>
          <p14:tracePt t="13754" x="3778250" y="2933700"/>
          <p14:tracePt t="13773" x="3784600" y="2933700"/>
          <p14:tracePt t="13773" x="3790950" y="2933700"/>
          <p14:tracePt t="13788" x="3797300" y="2933700"/>
          <p14:tracePt t="13788" x="3803650" y="2933700"/>
          <p14:tracePt t="13805" x="3810000" y="2933700"/>
          <p14:tracePt t="13805" x="3816350" y="2933700"/>
          <p14:tracePt t="13821" x="3822700" y="2927350"/>
          <p14:tracePt t="13821" x="3829050" y="2927350"/>
          <p14:tracePt t="13838" x="3835400" y="2921000"/>
          <p14:tracePt t="13838" x="3841750" y="2921000"/>
          <p14:tracePt t="13854" x="3848100" y="2914650"/>
          <p14:tracePt t="13870" x="3854450" y="2914650"/>
          <p14:tracePt t="13886" x="3860800" y="2908300"/>
          <p14:tracePt t="13886" x="3867150" y="2908300"/>
          <p14:tracePt t="13904" x="3873500" y="2901950"/>
          <p14:tracePt t="13920" x="3879850" y="2901950"/>
          <p14:tracePt t="13937" x="3886200" y="2908300"/>
          <p14:tracePt t="13953" x="3892550" y="2908300"/>
          <p14:tracePt t="13973" x="3898900" y="2908300"/>
          <p14:tracePt t="13996" x="3905250" y="2908300"/>
          <p14:tracePt t="14020" x="3905250" y="2914650"/>
          <p14:tracePt t="14072" x="3898900" y="2921000"/>
          <p14:tracePt t="14100" x="3892550" y="2921000"/>
          <p14:tracePt t="14132" x="3886200" y="2921000"/>
          <p14:tracePt t="14145" x="3879850" y="2921000"/>
          <p14:tracePt t="14154" x="3873500" y="2921000"/>
          <p14:tracePt t="14171" x="3867150" y="2921000"/>
          <p14:tracePt t="14188" x="3854450" y="2927350"/>
          <p14:tracePt t="14188" x="3848100" y="2927350"/>
          <p14:tracePt t="14205" x="3841750" y="2927350"/>
          <p14:tracePt t="14221" x="3835400" y="2933700"/>
          <p14:tracePt t="14244" x="3841750" y="2940050"/>
          <p14:tracePt t="14272" x="3841750" y="2946400"/>
          <p14:tracePt t="14304" x="3848100" y="2952750"/>
          <p14:tracePt t="14332" x="3841750" y="2952750"/>
          <p14:tracePt t="14372" x="3835400" y="2952750"/>
          <p14:tracePt t="14384" x="3829050" y="2946400"/>
          <p14:tracePt t="14400" x="3822700" y="2940050"/>
          <p14:tracePt t="14416" x="3816350" y="2933700"/>
          <p14:tracePt t="14432" x="3810000" y="2927350"/>
          <p14:tracePt t="14444" x="3803650" y="2921000"/>
          <p14:tracePt t="14455" x="3797300" y="2921000"/>
          <p14:tracePt t="14455" x="3790950" y="2914650"/>
          <p14:tracePt t="14473" x="3784600" y="2908300"/>
          <p14:tracePt t="14473" x="3778250" y="2908300"/>
          <p14:tracePt t="14490" x="3771900" y="2901950"/>
          <p14:tracePt t="14490" x="3759200" y="2895600"/>
          <p14:tracePt t="14506" x="3752850" y="2895600"/>
          <p14:tracePt t="14506" x="3746500" y="2889250"/>
          <p14:tracePt t="14523" x="3740150" y="2882900"/>
          <p14:tracePt t="14539" x="3733800" y="2876550"/>
          <p14:tracePt t="14539" x="3733800" y="2870200"/>
          <p14:tracePt t="14557" x="3733800" y="2863850"/>
          <p14:tracePt t="14557" x="3733800" y="2857500"/>
          <p14:tracePt t="14573" x="3733800" y="2851150"/>
          <p14:tracePt t="14573" x="3733800" y="2844800"/>
          <p14:tracePt t="14590" x="3733800" y="2838450"/>
          <p14:tracePt t="14590" x="3740150" y="2832100"/>
          <p14:tracePt t="14607" x="3740150" y="2825750"/>
          <p14:tracePt t="14607" x="3746500" y="2819400"/>
          <p14:tracePt t="14607" x="3746500" y="2813050"/>
          <p14:tracePt t="14626" x="3752850" y="2806700"/>
          <p14:tracePt t="14626" x="3752850" y="2800350"/>
          <p14:tracePt t="14641" x="3759200" y="2794000"/>
          <p14:tracePt t="14641" x="3765550" y="2787650"/>
          <p14:tracePt t="14657" x="3765550" y="2781300"/>
          <p14:tracePt t="14657" x="3771900" y="2774950"/>
          <p14:tracePt t="14673" x="3784600" y="2768600"/>
          <p14:tracePt t="14673" x="3790950" y="2762250"/>
          <p14:tracePt t="14690" x="3797300" y="2755900"/>
          <p14:tracePt t="14690" x="3810000" y="2749550"/>
          <p14:tracePt t="14690" x="3816350" y="2743200"/>
          <p14:tracePt t="14709" x="3829050" y="2736850"/>
          <p14:tracePt t="14722" x="3835400" y="2730500"/>
          <p14:tracePt t="14722" x="3860800" y="2724150"/>
          <p14:tracePt t="14740" x="3867150" y="2724150"/>
          <p14:tracePt t="14740" x="3879850" y="2724150"/>
          <p14:tracePt t="14757" x="3886200" y="2724150"/>
          <p14:tracePt t="14757" x="3898900" y="2730500"/>
          <p14:tracePt t="14774" x="3905250" y="2730500"/>
          <p14:tracePt t="14774" x="3911600" y="2736850"/>
          <p14:tracePt t="14774" x="3924300" y="2743200"/>
          <p14:tracePt t="14793" x="3930650" y="2749550"/>
          <p14:tracePt t="14806" x="3937000" y="2755900"/>
          <p14:tracePt t="14806" x="3949700" y="2768600"/>
          <p14:tracePt t="14824" x="3956050" y="2768600"/>
          <p14:tracePt t="14824" x="3962400" y="2774950"/>
          <p14:tracePt t="14841" x="3975100" y="2781300"/>
          <p14:tracePt t="14841" x="3981450" y="2787650"/>
          <p14:tracePt t="14858" x="3987800" y="2787650"/>
          <p14:tracePt t="14858" x="4000500" y="2794000"/>
          <p14:tracePt t="14874" x="4006850" y="2800350"/>
          <p14:tracePt t="14874" x="4013200" y="2800350"/>
          <p14:tracePt t="14891" x="4013200" y="2806700"/>
          <p14:tracePt t="14891" x="4019550" y="2806700"/>
          <p14:tracePt t="14908" x="4025900" y="2813050"/>
          <p14:tracePt t="14923" x="4032250" y="2813050"/>
          <p14:tracePt t="14940" x="4038600" y="2819400"/>
          <p14:tracePt t="14957" x="4044950" y="2825750"/>
          <p14:tracePt t="14973" x="4051300" y="2832100"/>
          <p14:tracePt t="15024" x="4057650" y="2832100"/>
          <p14:tracePt t="15040" x="4064000" y="2832100"/>
          <p14:tracePt t="15052" x="4070350" y="2838450"/>
          <p14:tracePt t="15069" x="4076700" y="2838450"/>
          <p14:tracePt t="15084" x="4083050" y="2838450"/>
          <p14:tracePt t="15100" x="4089400" y="2838450"/>
          <p14:tracePt t="15112" x="4095750" y="2844800"/>
          <p14:tracePt t="15128" x="4102100" y="2844800"/>
          <p14:tracePt t="15140" x="4108450" y="2844800"/>
          <p14:tracePt t="15140" x="4114800" y="2851150"/>
          <p14:tracePt t="15158" x="4121150" y="2851150"/>
          <p14:tracePt t="15158" x="4140200" y="2851150"/>
          <p14:tracePt t="15175" x="4146550" y="2851150"/>
          <p14:tracePt t="15175" x="4152900" y="2851150"/>
          <p14:tracePt t="15192" x="4159250" y="2851150"/>
          <p14:tracePt t="15192" x="4171950" y="2851150"/>
          <p14:tracePt t="15209" x="4178300" y="2851150"/>
          <p14:tracePt t="15209" x="4191000" y="2851150"/>
          <p14:tracePt t="15226" x="4197350" y="2851150"/>
          <p14:tracePt t="15226" x="4203700" y="2851150"/>
          <p14:tracePt t="15242" x="4210050" y="2851150"/>
          <p14:tracePt t="15242" x="4216400" y="2851150"/>
          <p14:tracePt t="15259" x="4222750" y="2851150"/>
          <p14:tracePt t="15259" x="4229100" y="2851150"/>
          <p14:tracePt t="15276" x="4235450" y="2857500"/>
          <p14:tracePt t="15292" x="4235450" y="2863850"/>
          <p14:tracePt t="15345" x="4229100" y="2870200"/>
          <p14:tracePt t="15368" x="4222750" y="2870200"/>
          <p14:tracePt t="15393" x="4216400" y="2863850"/>
          <p14:tracePt t="15592" x="4210050" y="2863850"/>
          <p14:tracePt t="15624" x="4203700" y="2863850"/>
          <p14:tracePt t="15640" x="4197350" y="2863850"/>
          <p14:tracePt t="15652" x="4191000" y="2863850"/>
          <p14:tracePt t="15661" x="4184650" y="2863850"/>
          <p14:tracePt t="15676" x="4178300" y="2863850"/>
          <p14:tracePt t="15676" x="4171950" y="2863850"/>
          <p14:tracePt t="15693" x="4159250" y="2863850"/>
          <p14:tracePt t="15693" x="4152900" y="2863850"/>
          <p14:tracePt t="15710" x="4146550" y="2870200"/>
          <p14:tracePt t="15726" x="4140200" y="2863850"/>
          <p14:tracePt t="15726" x="4133850" y="2863850"/>
          <p14:tracePt t="15746" x="4140200" y="2857500"/>
          <p14:tracePt t="15788" x="4152900" y="2857500"/>
          <p14:tracePt t="15804" x="4159250" y="2863850"/>
          <p14:tracePt t="15813" x="4165600" y="2863850"/>
          <p14:tracePt t="15826" x="4171950" y="2863850"/>
          <p14:tracePt t="15826" x="4178300" y="2863850"/>
          <p14:tracePt t="15844" x="4184650" y="2863850"/>
          <p14:tracePt t="15844" x="4191000" y="2857500"/>
          <p14:tracePt t="15861" x="4197350" y="2857500"/>
          <p14:tracePt t="15876" x="4203700" y="2851150"/>
          <p14:tracePt t="15893" x="4210050" y="2844800"/>
          <p14:tracePt t="15910" x="4210050" y="2838450"/>
          <p14:tracePt t="15926" x="4203700" y="2832100"/>
          <p14:tracePt t="15945" x="4197350" y="2832100"/>
          <p14:tracePt t="15968" x="4191000" y="2825750"/>
          <p14:tracePt t="15984" x="4184650" y="2825750"/>
          <p14:tracePt t="16000" x="4178300" y="2825750"/>
          <p14:tracePt t="16013" x="4178300" y="2819400"/>
          <p14:tracePt t="16028" x="4171950" y="2819400"/>
          <p14:tracePt t="16045" x="4165600" y="2813050"/>
          <p14:tracePt t="16060" x="4159250" y="2813050"/>
          <p14:tracePt t="16077" x="4152900" y="2806700"/>
          <p14:tracePt t="16093" x="4146550" y="2800350"/>
          <p14:tracePt t="16113" x="4140200" y="2800350"/>
          <p14:tracePt t="16165" x="4133850" y="2800350"/>
          <p14:tracePt t="16192" x="4133850" y="2794000"/>
          <p14:tracePt t="16244" x="4140200" y="2787650"/>
          <p14:tracePt t="16276" x="4140200" y="2781300"/>
          <p14:tracePt t="16304" x="4146550" y="2781300"/>
          <p14:tracePt t="16344" x="4152900" y="2774950"/>
          <p14:tracePt t="16372" x="4159250" y="2768600"/>
          <p14:tracePt t="16404" x="4165600" y="2768600"/>
          <p14:tracePt t="16424" x="4171950" y="2768600"/>
          <p14:tracePt t="16448" x="4178300" y="2768600"/>
          <p14:tracePt t="16472" x="4178300" y="2774950"/>
          <p14:tracePt t="16540" x="4184650" y="2768600"/>
          <p14:tracePt t="16568" x="4191000" y="2768600"/>
          <p14:tracePt t="16584" x="4197350" y="2768600"/>
          <p14:tracePt t="16600" x="4203700" y="2768600"/>
          <p14:tracePt t="16612" x="4216400" y="2768600"/>
          <p14:tracePt t="16628" x="4222750" y="2774950"/>
          <p14:tracePt t="16652" x="4229100" y="2774950"/>
          <p14:tracePt t="16664" x="4235450" y="2781300"/>
          <p14:tracePt t="16680" x="4229100" y="2787650"/>
          <p14:tracePt t="16697" x="4229100" y="2794000"/>
          <p14:tracePt t="16712" x="4216400" y="2794000"/>
          <p14:tracePt t="16724" x="4210050" y="2800350"/>
          <p14:tracePt t="16733" x="4203700" y="2800350"/>
          <p14:tracePt t="16745" x="4191000" y="2806700"/>
          <p14:tracePt t="16745" x="4171950" y="2813050"/>
          <p14:tracePt t="16765" x="4152900" y="2819400"/>
          <p14:tracePt t="16765" x="4140200" y="2819400"/>
          <p14:tracePt t="16781" x="4127500" y="2825750"/>
          <p14:tracePt t="16781" x="4108450" y="2832100"/>
          <p14:tracePt t="16797" x="4095750" y="2838450"/>
          <p14:tracePt t="16797" x="4076700" y="2838450"/>
          <p14:tracePt t="16814" x="4064000" y="2844800"/>
          <p14:tracePt t="16814" x="4051300" y="2844800"/>
          <p14:tracePt t="16814" x="4038600" y="2851150"/>
          <p14:tracePt t="16833" x="4025900" y="2851150"/>
          <p14:tracePt t="16833" x="4013200" y="2857500"/>
          <p14:tracePt t="16848" x="4006850" y="2857500"/>
          <p14:tracePt t="16848" x="3994150" y="2857500"/>
          <p14:tracePt t="16864" x="3987800" y="2857500"/>
          <p14:tracePt t="16864" x="3975100" y="2863850"/>
          <p14:tracePt t="16881" x="3968750" y="2863850"/>
          <p14:tracePt t="16881" x="3956050" y="2863850"/>
          <p14:tracePt t="16897" x="3949700" y="2863850"/>
          <p14:tracePt t="16897" x="3924300" y="2870200"/>
          <p14:tracePt t="16914" x="3917950" y="2870200"/>
          <p14:tracePt t="16914" x="3905250" y="2876550"/>
          <p14:tracePt t="16931" x="3892550" y="2876550"/>
          <p14:tracePt t="16931" x="3879850" y="2882900"/>
          <p14:tracePt t="16949" x="3867150" y="2882900"/>
          <p14:tracePt t="16949" x="3835400" y="2895600"/>
          <p14:tracePt t="16965" x="3816350" y="2901950"/>
          <p14:tracePt t="16965" x="3797300" y="2908300"/>
          <p14:tracePt t="16981" x="3771900" y="2914650"/>
          <p14:tracePt t="16981" x="3752850" y="2927350"/>
          <p14:tracePt t="16998" x="3727450" y="2933700"/>
          <p14:tracePt t="16998" x="3702050" y="2940050"/>
          <p14:tracePt t="17015" x="3676650" y="2952750"/>
          <p14:tracePt t="17015" x="3651250" y="2959100"/>
          <p14:tracePt t="17015" x="3619500" y="2971800"/>
          <p14:tracePt t="17034" x="3587750" y="2978150"/>
          <p14:tracePt t="17034" x="3562350" y="2984500"/>
          <p14:tracePt t="17049" x="3530600" y="2997200"/>
          <p14:tracePt t="17049" x="3498850" y="3003550"/>
          <p14:tracePt t="17066" x="3473450" y="3009900"/>
          <p14:tracePt t="17066" x="3441700" y="3022600"/>
          <p14:tracePt t="17081" x="3416300" y="3028950"/>
          <p14:tracePt t="17081" x="3390900" y="3035300"/>
          <p14:tracePt t="17098" x="3365500" y="3041650"/>
          <p14:tracePt t="17098" x="3346450" y="3048000"/>
          <p14:tracePt t="17098" x="3321050" y="3054350"/>
          <p14:tracePt t="17117" x="3302000" y="3054350"/>
          <p14:tracePt t="17130" x="3289300" y="3060700"/>
          <p14:tracePt t="17130" x="3257550" y="3060700"/>
          <p14:tracePt t="17149" x="3251200" y="3060700"/>
          <p14:tracePt t="17149" x="3244850" y="3060700"/>
          <p14:tracePt t="17165" x="3244850" y="3048000"/>
          <p14:tracePt t="17180" x="3251200" y="3041650"/>
          <p14:tracePt t="17197" x="3263900" y="3035300"/>
          <p14:tracePt t="17197" x="3282950" y="3016250"/>
          <p14:tracePt t="17215" x="3302000" y="3009900"/>
          <p14:tracePt t="17215" x="3314700" y="2997200"/>
          <p14:tracePt t="17232" x="3333750" y="2984500"/>
          <p14:tracePt t="17232" x="3352800" y="2978150"/>
          <p14:tracePt t="17248" x="3371850" y="2965450"/>
          <p14:tracePt t="17248" x="3409950" y="2940050"/>
          <p14:tracePt t="17266" x="3429000" y="2933700"/>
          <p14:tracePt t="17266" x="3448050" y="2927350"/>
          <p14:tracePt t="17282" x="3473450" y="2914650"/>
          <p14:tracePt t="17282" x="3492500" y="2914650"/>
          <p14:tracePt t="17299" x="3511550" y="2908300"/>
          <p14:tracePt t="17299" x="3530600" y="2908300"/>
          <p14:tracePt t="17315" x="3549650" y="2901950"/>
          <p14:tracePt t="17315" x="3581400" y="2901950"/>
          <p14:tracePt t="17332" x="3600450" y="2908300"/>
          <p14:tracePt t="17332" x="3613150" y="2908300"/>
          <p14:tracePt t="17349" x="3625850" y="2908300"/>
          <p14:tracePt t="17349" x="3638550" y="2908300"/>
          <p14:tracePt t="17366" x="3644900" y="2908300"/>
          <p14:tracePt t="17366" x="3651250" y="2908300"/>
          <p14:tracePt t="17366" x="3657600" y="2908300"/>
          <p14:tracePt t="17385" x="3663950" y="2908300"/>
          <p14:tracePt t="17398" x="3670300" y="2908300"/>
          <p14:tracePt t="17416" x="3676650" y="2908300"/>
          <p14:tracePt t="17416" x="3683000" y="2901950"/>
          <p14:tracePt t="17433" x="3689350" y="2901950"/>
          <p14:tracePt t="17449" x="3695700" y="2895600"/>
          <p14:tracePt t="17469" x="3702050" y="2895600"/>
          <p14:tracePt t="17493" x="3702050" y="2889250"/>
          <p14:tracePt t="17528" x="3702050" y="2882900"/>
          <p14:tracePt t="17552" x="3708400" y="2882900"/>
          <p14:tracePt t="17564" x="3714750" y="2876550"/>
          <p14:tracePt t="17580" x="3721100" y="2876550"/>
          <p14:tracePt t="17596" x="3733800" y="2876550"/>
          <p14:tracePt t="17612" x="3740150" y="2876550"/>
          <p14:tracePt t="17624" x="3746500" y="2876550"/>
          <p14:tracePt t="17633" x="3752850" y="2876550"/>
          <p14:tracePt t="17633" x="3759200" y="2870200"/>
          <p14:tracePt t="17650" x="3765550" y="2870200"/>
          <p14:tracePt t="17650" x="3771900" y="2870200"/>
          <p14:tracePt t="17667" x="3778250" y="2863850"/>
          <p14:tracePt t="17667" x="3784600" y="2863850"/>
          <p14:tracePt t="17667" x="3790950" y="2863850"/>
          <p14:tracePt t="17685" x="3797300" y="2857500"/>
          <p14:tracePt t="17685" x="3803650" y="2857500"/>
          <p14:tracePt t="17701" x="3810000" y="2857500"/>
          <p14:tracePt t="17716" x="3816350" y="2857500"/>
          <p14:tracePt t="17732" x="3822700" y="2857500"/>
          <p14:tracePt t="17749" x="3829050" y="2857500"/>
          <p14:tracePt t="17769" x="3816350" y="2857500"/>
          <p14:tracePt t="17828" x="3810000" y="2857500"/>
          <p14:tracePt t="17836" x="3803650" y="2857500"/>
          <p14:tracePt t="17849" x="3790950" y="2857500"/>
          <p14:tracePt t="17849" x="3759200" y="2863850"/>
          <p14:tracePt t="17867" x="3740150" y="2863850"/>
          <p14:tracePt t="17867" x="3721100" y="2863850"/>
          <p14:tracePt t="17884" x="3695700" y="2870200"/>
          <p14:tracePt t="17884" x="3670300" y="2870200"/>
          <p14:tracePt t="17901" x="3644900" y="2876550"/>
          <p14:tracePt t="17901" x="3613150" y="2882900"/>
          <p14:tracePt t="17918" x="3575050" y="2882900"/>
          <p14:tracePt t="17918" x="3498850" y="2889250"/>
          <p14:tracePt t="17934" x="3454400" y="2895600"/>
          <p14:tracePt t="17934" x="3416300" y="2895600"/>
          <p14:tracePt t="17951" x="3371850" y="2895600"/>
          <p14:tracePt t="17951" x="3333750" y="2895600"/>
          <p14:tracePt t="17968" x="3302000" y="2895600"/>
          <p14:tracePt t="17968" x="3238500" y="2895600"/>
          <p14:tracePt t="17985" x="3213100" y="2895600"/>
          <p14:tracePt t="17985" x="3194050" y="2895600"/>
          <p14:tracePt t="18001" x="3181350" y="2895600"/>
          <p14:tracePt t="18001" x="3168650" y="2895600"/>
          <p14:tracePt t="18018" x="3162300" y="2895600"/>
          <p14:tracePt t="18018" x="3155950" y="2895600"/>
          <p14:tracePt t="18035" x="3149600" y="2895600"/>
          <p14:tracePt t="18050" x="3143250" y="2889250"/>
          <p14:tracePt t="18084" x="3136900" y="2889250"/>
          <p14:tracePt t="18100" x="3130550" y="2889250"/>
          <p14:tracePt t="18112" x="3124200" y="2895600"/>
          <p14:tracePt t="18121" x="3111500" y="2895600"/>
          <p14:tracePt t="18133" x="3105150" y="2901950"/>
          <p14:tracePt t="18133" x="3086100" y="2914650"/>
          <p14:tracePt t="18153" x="3073400" y="2921000"/>
          <p14:tracePt t="18153" x="3060700" y="2927350"/>
          <p14:tracePt t="18168" x="3048000" y="2940050"/>
          <p14:tracePt t="18168" x="3035300" y="2946400"/>
          <p14:tracePt t="18185" x="3016250" y="2952750"/>
          <p14:tracePt t="18185" x="3003550" y="2952750"/>
          <p14:tracePt t="18202" x="2990850" y="2959100"/>
          <p14:tracePt t="18202" x="2984500" y="2959100"/>
          <p14:tracePt t="18202" x="2971800" y="2959100"/>
          <p14:tracePt t="18221" x="2965450" y="2952750"/>
          <p14:tracePt t="18234" x="2965450" y="2946400"/>
          <p14:tracePt t="18234" x="2965450" y="2940050"/>
          <p14:tracePt t="18252" x="2971800" y="2940050"/>
          <p14:tracePt t="18252" x="2978150" y="2933700"/>
          <p14:tracePt t="18269" x="2990850" y="2927350"/>
          <p14:tracePt t="18269" x="3016250" y="2914650"/>
          <p14:tracePt t="18286" x="3028950" y="2914650"/>
          <p14:tracePt t="18286" x="3041650" y="2908300"/>
          <p14:tracePt t="18302" x="3054350" y="2901950"/>
          <p14:tracePt t="18302" x="3067050" y="2901950"/>
          <p14:tracePt t="18319" x="3079750" y="2895600"/>
          <p14:tracePt t="18319" x="3098800" y="2895600"/>
          <p14:tracePt t="18336" x="3111500" y="2889250"/>
          <p14:tracePt t="18336" x="3136900" y="2882900"/>
          <p14:tracePt t="18353" x="3155950" y="2882900"/>
          <p14:tracePt t="18353" x="3168650" y="2882900"/>
          <p14:tracePt t="18369" x="3181350" y="2882900"/>
          <p14:tracePt t="18369" x="3200400" y="2882900"/>
          <p14:tracePt t="18386" x="3213100" y="2882900"/>
          <p14:tracePt t="18386" x="3232150" y="2882900"/>
          <p14:tracePt t="18402" x="3244850" y="2882900"/>
          <p14:tracePt t="18402" x="3263900" y="2882900"/>
          <p14:tracePt t="18402" x="3276600" y="2882900"/>
          <p14:tracePt t="18421" x="3295650" y="2876550"/>
          <p14:tracePt t="18434" x="3302000" y="2876550"/>
          <p14:tracePt t="18434" x="3327400" y="2876550"/>
          <p14:tracePt t="18455" x="3340100" y="2876550"/>
          <p14:tracePt t="18455" x="3346450" y="2876550"/>
          <p14:tracePt t="18470" x="3352800" y="2876550"/>
          <p14:tracePt t="18470" x="3359150" y="2876550"/>
          <p14:tracePt t="18486" x="3365500" y="2876550"/>
          <p14:tracePt t="18486" x="3371850" y="2876550"/>
          <p14:tracePt t="18502" x="3378200" y="2882900"/>
          <p14:tracePt t="18518" x="3384550" y="2882900"/>
          <p14:tracePt t="18535" x="3378200" y="2889250"/>
          <p14:tracePt t="18592" x="3371850" y="2889250"/>
          <p14:tracePt t="18600" x="3365500" y="2889250"/>
          <p14:tracePt t="18608" x="3352800" y="2889250"/>
          <p14:tracePt t="18618" x="3333750" y="2895600"/>
          <p14:tracePt t="18618" x="3308350" y="2895600"/>
          <p14:tracePt t="18636" x="3282950" y="2901950"/>
          <p14:tracePt t="18636" x="3213100" y="2914650"/>
          <p14:tracePt t="18654" x="3168650" y="2927350"/>
          <p14:tracePt t="18654" x="3117850" y="2940050"/>
          <p14:tracePt t="18670" x="3067050" y="2952750"/>
          <p14:tracePt t="18670" x="3003550" y="2965450"/>
          <p14:tracePt t="18687" x="2940050" y="2978150"/>
          <p14:tracePt t="18687" x="2870200" y="2997200"/>
          <p14:tracePt t="18687" x="2794000" y="3009900"/>
          <p14:tracePt t="18705" x="2717800" y="3022600"/>
          <p14:tracePt t="18705" x="2635250" y="3041650"/>
          <p14:tracePt t="18721" x="2552700" y="3054350"/>
          <p14:tracePt t="18721" x="2463800" y="3073400"/>
          <p14:tracePt t="18737" x="2374900" y="3092450"/>
          <p14:tracePt t="18737" x="2286000" y="3111500"/>
          <p14:tracePt t="18754" x="2197100" y="3130550"/>
          <p14:tracePt t="18754" x="2114550" y="3149600"/>
          <p14:tracePt t="18770" x="2025650" y="3168650"/>
          <p14:tracePt t="18770" x="1943100" y="3194050"/>
          <p14:tracePt t="18770" x="1860550" y="3213100"/>
          <p14:tracePt t="18789" x="1784350" y="3238500"/>
          <p14:tracePt t="18802" x="1708150" y="3263900"/>
          <p14:tracePt t="18802" x="1562100" y="3314700"/>
          <p14:tracePt t="18821" x="1492250" y="3333750"/>
          <p14:tracePt t="18821" x="1428750" y="3359150"/>
          <p14:tracePt t="18837" x="1365250" y="3378200"/>
          <p14:tracePt t="18837" x="1308100" y="3397250"/>
          <p14:tracePt t="18854" x="1257300" y="3409950"/>
          <p14:tracePt t="18854" x="1206500" y="3429000"/>
          <p14:tracePt t="18854" x="1162050" y="3448050"/>
          <p14:tracePt t="18873" x="1117600" y="3460750"/>
          <p14:tracePt t="18873" x="1085850" y="3479800"/>
          <p14:tracePt t="18888" x="1047750" y="3492500"/>
          <p14:tracePt t="18888" x="1016000" y="3505200"/>
          <p14:tracePt t="18904" x="990600" y="3517900"/>
          <p14:tracePt t="18904" x="965200" y="3530600"/>
          <p14:tracePt t="18921" x="946150" y="3536950"/>
          <p14:tracePt t="18921" x="927100" y="3543300"/>
          <p14:tracePt t="18937" x="908050" y="3549650"/>
          <p14:tracePt t="18937" x="882650" y="3549650"/>
          <p14:tracePt t="18955" x="869950" y="3549650"/>
          <p14:tracePt t="18955" x="863600" y="3549650"/>
          <p14:tracePt t="18971" x="850900" y="3543300"/>
          <p14:tracePt t="18971" x="844550" y="3543300"/>
          <p14:tracePt t="18988" x="844550" y="3536950"/>
          <p14:tracePt t="18988" x="831850" y="3530600"/>
          <p14:tracePt t="19005" x="831850" y="3524250"/>
          <p14:tracePt t="19005" x="825500" y="3517900"/>
          <p14:tracePt t="19021" x="825500" y="3511550"/>
          <p14:tracePt t="19021" x="819150" y="3505200"/>
          <p14:tracePt t="19038" x="819150" y="3492500"/>
          <p14:tracePt t="19038" x="812800" y="3486150"/>
          <p14:tracePt t="19055" x="806450" y="3479800"/>
          <p14:tracePt t="19055" x="793750" y="3467100"/>
          <p14:tracePt t="19055" x="787400" y="3460750"/>
          <p14:tracePt t="19073" x="774700" y="3454400"/>
          <p14:tracePt t="19073" x="762000" y="3448050"/>
          <p14:tracePt t="19089" x="755650" y="3441700"/>
          <p14:tracePt t="19089" x="742950" y="3441700"/>
          <p14:tracePt t="19105" x="730250" y="3435350"/>
          <p14:tracePt t="19105" x="717550" y="3435350"/>
          <p14:tracePt t="19121" x="711200" y="3435350"/>
          <p14:tracePt t="19121" x="704850" y="3429000"/>
          <p14:tracePt t="19138" x="692150" y="3429000"/>
          <p14:tracePt t="19138" x="685800" y="3429000"/>
          <p14:tracePt t="19138" x="679450" y="3429000"/>
          <p14:tracePt t="19157" x="673100" y="3429000"/>
          <p14:tracePt t="19170" x="666750" y="3422650"/>
          <p14:tracePt t="19170" x="647700" y="3422650"/>
          <p14:tracePt t="19189" x="641350" y="3416300"/>
          <p14:tracePt t="19189" x="635000" y="3416300"/>
          <p14:tracePt t="19205" x="628650" y="3409950"/>
          <p14:tracePt t="19220" x="622300" y="3403600"/>
          <p14:tracePt t="19237" x="615950" y="3403600"/>
          <p14:tracePt t="19254" x="615950" y="3409950"/>
          <p14:tracePt t="19276" x="622300" y="3416300"/>
          <p14:tracePt t="19292" x="622300" y="3422650"/>
          <p14:tracePt t="19304" x="628650" y="3422650"/>
          <p14:tracePt t="19321" x="635000" y="3429000"/>
          <p14:tracePt t="19337" x="641350" y="3429000"/>
          <p14:tracePt t="19337" x="647700" y="3429000"/>
          <p14:tracePt t="19356" x="660400" y="3422650"/>
          <p14:tracePt t="19356" x="685800" y="3422650"/>
          <p14:tracePt t="19373" x="704850" y="3422650"/>
          <p14:tracePt t="19373" x="723900" y="3416300"/>
          <p14:tracePt t="19389" x="971550" y="3390900"/>
          <p14:tracePt t="19467" x="996950" y="3384550"/>
          <p14:tracePt t="19472" x="1041400" y="3384550"/>
          <p14:tracePt t="19488" x="1073150" y="3384550"/>
          <p14:tracePt t="19505" x="1098550" y="3384550"/>
          <p14:tracePt t="19522" x="1111250" y="3378200"/>
          <p14:tracePt t="19522" x="1117600" y="3378200"/>
          <p14:tracePt t="19541" x="1130300" y="3371850"/>
          <p14:tracePt t="19555" x="1130300" y="3378200"/>
          <p14:tracePt t="19601" x="1130300" y="3384550"/>
          <p14:tracePt t="19620" x="1123950" y="3390900"/>
          <p14:tracePt t="19652" x="1123950" y="3397250"/>
          <p14:tracePt t="19732" x="1130300" y="3403600"/>
          <p14:tracePt t="19824" x="1130300" y="3409950"/>
          <p14:tracePt t="19841" x="1143000" y="3416300"/>
          <p14:tracePt t="19853" x="1149350" y="3422650"/>
          <p14:tracePt t="19860" x="1155700" y="3429000"/>
          <p14:tracePt t="19872" x="1174750" y="3441700"/>
          <p14:tracePt t="19890" x="1206500" y="3454400"/>
          <p14:tracePt t="19906" x="1225550" y="3454400"/>
          <p14:tracePt t="19923" x="1238250" y="3454400"/>
          <p14:tracePt t="19940" x="1250950" y="3448050"/>
          <p14:tracePt t="19957" x="1263650" y="3441700"/>
          <p14:tracePt t="19973" x="1270000" y="3441700"/>
          <p14:tracePt t="19989" x="1270000" y="3435350"/>
          <p14:tracePt t="20012" x="1276350" y="3429000"/>
          <p14:tracePt t="20064" x="1282700" y="3429000"/>
          <p14:tracePt t="20084" x="1295400" y="3429000"/>
          <p14:tracePt t="20101" x="1301750" y="3429000"/>
          <p14:tracePt t="20109" x="1314450" y="3422650"/>
          <p14:tracePt t="20125" x="1339850" y="3416300"/>
          <p14:tracePt t="20140" x="1358900" y="3416300"/>
          <p14:tracePt t="20157" x="1390650" y="3409950"/>
          <p14:tracePt t="20174" x="1416050" y="3409950"/>
          <p14:tracePt t="20174" x="1435100" y="3409950"/>
          <p14:tracePt t="20193" x="1460500" y="3403600"/>
          <p14:tracePt t="20207" x="1492250" y="3403600"/>
          <p14:tracePt t="20224" x="1511300" y="3403600"/>
          <p14:tracePt t="20241" x="1530350" y="3403600"/>
          <p14:tracePt t="20257" x="1543050" y="3403600"/>
          <p14:tracePt t="20274" x="1549400" y="3403600"/>
          <p14:tracePt t="20290" x="1555750" y="3403600"/>
          <p14:tracePt t="20307" x="1562100" y="3403600"/>
          <p14:tracePt t="20372" x="1568450" y="3409950"/>
          <p14:tracePt t="20384" x="1574800" y="3409950"/>
          <p14:tracePt t="20400" x="1581150" y="3416300"/>
          <p14:tracePt t="20416" x="1593850" y="3416300"/>
          <p14:tracePt t="20432" x="1600200" y="3416300"/>
          <p14:tracePt t="20445" x="1606550" y="3416300"/>
          <p14:tracePt t="20461" x="1612900" y="3422650"/>
          <p14:tracePt t="20477" x="1619250" y="3422650"/>
          <p14:tracePt t="20493" x="1625600" y="3422650"/>
          <p14:tracePt t="20508" x="1631950" y="3422650"/>
          <p14:tracePt t="20529" x="1631950" y="3416300"/>
          <p14:tracePt t="20572" x="1625600" y="3416300"/>
          <p14:tracePt t="20605" x="1631950" y="3422650"/>
          <p14:tracePt t="20672" x="1638300" y="3422650"/>
          <p14:tracePt t="20684" x="1644650" y="3429000"/>
          <p14:tracePt t="20700" x="1651000" y="3429000"/>
          <p14:tracePt t="20708" x="1663700" y="3435350"/>
          <p14:tracePt t="20726" x="1676400" y="3448050"/>
          <p14:tracePt t="20742" x="1701800" y="3473450"/>
          <p14:tracePt t="20761" x="1720850" y="3486150"/>
          <p14:tracePt t="20776" x="1739900" y="3498850"/>
          <p14:tracePt t="20793" x="1752600" y="3505200"/>
          <p14:tracePt t="20810" x="1765300" y="3498850"/>
          <p14:tracePt t="20825" x="1765300" y="3492500"/>
          <p14:tracePt t="20852" x="1771650" y="3486150"/>
          <p14:tracePt t="20888" x="1778000" y="3486150"/>
          <p14:tracePt t="20920" x="1784350" y="3479800"/>
          <p14:tracePt t="20940" x="1797050" y="3473450"/>
          <p14:tracePt t="20956" x="1803400" y="3473450"/>
          <p14:tracePt t="20972" x="1809750" y="3473450"/>
          <p14:tracePt t="20980" x="1822450" y="3467100"/>
          <p14:tracePt t="20993" x="1835150" y="3460750"/>
          <p14:tracePt t="21010" x="1847850" y="3460750"/>
          <p14:tracePt t="21027" x="1854200" y="3454400"/>
          <p14:tracePt t="21044" x="1860550" y="3454400"/>
          <p14:tracePt t="21060" x="1860550" y="3448050"/>
          <p14:tracePt t="21076" x="1860550" y="3441700"/>
          <p14:tracePt t="21093" x="1860550" y="3435350"/>
          <p14:tracePt t="21110" x="1854200" y="3429000"/>
          <p14:tracePt t="21136" x="1854200" y="3435350"/>
          <p14:tracePt t="21165" x="1860550" y="3441700"/>
          <p14:tracePt t="21188" x="1866900" y="3441700"/>
          <p14:tracePt t="21204" x="1873250" y="3448050"/>
          <p14:tracePt t="21220" x="1879600" y="3448050"/>
          <p14:tracePt t="21232" x="1885950" y="3448050"/>
          <p14:tracePt t="21256" x="1892300" y="3454400"/>
          <p14:tracePt t="21272" x="1898650" y="3460750"/>
          <p14:tracePt t="21284" x="1905000" y="3467100"/>
          <p14:tracePt t="21300" x="1911350" y="3467100"/>
          <p14:tracePt t="21310" x="1924050" y="3473450"/>
          <p14:tracePt t="21328" x="1949450" y="3467100"/>
          <p14:tracePt t="21345" x="1974850" y="3460750"/>
          <p14:tracePt t="21361" x="2012950" y="3460750"/>
          <p14:tracePt t="21378" x="2057400" y="3454400"/>
          <p14:tracePt t="21395" x="2133600" y="3460750"/>
          <p14:tracePt t="21413" x="2178050" y="3460750"/>
          <p14:tracePt t="21428" x="2222500" y="3460750"/>
          <p14:tracePt t="21447" x="2247900" y="3460750"/>
          <p14:tracePt t="21461" x="2273300" y="3460750"/>
          <p14:tracePt t="21478" x="2292350" y="3454400"/>
          <p14:tracePt t="21478" x="2298700" y="3448050"/>
          <p14:tracePt t="21497" x="2311400" y="3441700"/>
          <p14:tracePt t="21513" x="2317750" y="3435350"/>
          <p14:tracePt t="21528" x="2324100" y="3429000"/>
          <p14:tracePt t="21545" x="2330450" y="3429000"/>
          <p14:tracePt t="21561" x="2336800" y="3422650"/>
          <p14:tracePt t="21668" x="2343150" y="3429000"/>
          <p14:tracePt t="21704" x="2336800" y="3435350"/>
          <p14:tracePt t="21728" x="2336800" y="3441700"/>
          <p14:tracePt t="21744" x="2330450" y="3441700"/>
          <p14:tracePt t="21760" x="2330450" y="3448050"/>
          <p14:tracePt t="21772" x="2324100" y="3454400"/>
          <p14:tracePt t="21796" x="2317750" y="3454400"/>
          <p14:tracePt t="21820" x="2311400" y="3460750"/>
          <p14:tracePt t="21840" x="2311400" y="3473450"/>
          <p14:tracePt t="21864" x="2305050" y="3479800"/>
          <p14:tracePt t="21880" x="2305050" y="3486150"/>
          <p14:tracePt t="21892" x="2298700" y="3492500"/>
          <p14:tracePt t="21908" x="2298700" y="3498850"/>
          <p14:tracePt t="21932" x="2292350" y="3498850"/>
          <p14:tracePt t="21960" x="2286000" y="3498850"/>
          <p14:tracePt t="21984" x="2279650" y="3505200"/>
          <p14:tracePt t="22012" x="2273300" y="3505200"/>
          <p14:tracePt t="22044" x="2266950" y="3505200"/>
          <p14:tracePt t="22072" x="2260600" y="3505200"/>
          <p14:tracePt t="22096" x="2260600" y="3498850"/>
          <p14:tracePt t="22112" x="2266950" y="3492500"/>
          <p14:tracePt t="22132" x="2266950" y="3486150"/>
          <p14:tracePt t="22148" x="2336800" y="3448050"/>
          <p14:tracePt t="22451" x="2349500" y="3448050"/>
          <p14:tracePt t="22456" x="2362200" y="3441700"/>
          <p14:tracePt t="22464" x="2393950" y="3441700"/>
          <p14:tracePt t="22481" x="2419350" y="3448050"/>
          <p14:tracePt t="22498" x="2438400" y="3448050"/>
          <p14:tracePt t="22498" x="2451100" y="3448050"/>
          <p14:tracePt t="22517" x="2470150" y="3448050"/>
          <p14:tracePt t="22533" x="2482850" y="3441700"/>
          <p14:tracePt t="22548" x="2489200" y="3435350"/>
          <p14:tracePt t="22564" x="2501900" y="3429000"/>
          <p14:tracePt t="22581" x="2508250" y="3429000"/>
          <p14:tracePt t="22598" x="2514600" y="3422650"/>
          <p14:tracePt t="22615" x="2520950" y="3422650"/>
          <p14:tracePt t="22680" x="2514600" y="3416300"/>
          <p14:tracePt t="22792" x="2514600" y="3422650"/>
          <p14:tracePt t="23024" x="2520950" y="3422650"/>
          <p14:tracePt t="23040" x="2527300" y="3416300"/>
          <p14:tracePt t="23057" x="2533650" y="3416300"/>
          <p14:tracePt t="23064" x="2540000" y="3416300"/>
          <p14:tracePt t="23072" x="2552700" y="3416300"/>
          <p14:tracePt t="23085" x="2565400" y="3422650"/>
          <p14:tracePt t="23100" x="2584450" y="3422650"/>
          <p14:tracePt t="23117" x="2609850" y="3422650"/>
          <p14:tracePt t="23133" x="2635250" y="3429000"/>
          <p14:tracePt t="23150" x="2660650" y="3429000"/>
          <p14:tracePt t="23150" x="2673350" y="3429000"/>
          <p14:tracePt t="23169" x="2698750" y="3429000"/>
          <p14:tracePt t="23184" x="2724150" y="3429000"/>
          <p14:tracePt t="23200" x="2749550" y="3429000"/>
          <p14:tracePt t="23217" x="2768600" y="3429000"/>
          <p14:tracePt t="23234" x="2787650" y="3429000"/>
          <p14:tracePt t="23234" x="2794000" y="3429000"/>
          <p14:tracePt t="23253" x="2800350" y="3435350"/>
          <p14:tracePt t="23267" x="2806700" y="3435350"/>
          <p14:tracePt t="23284" x="2806700" y="3441700"/>
          <p14:tracePt t="23348" x="2813050" y="3441700"/>
          <p14:tracePt t="23392" x="2819400" y="3435350"/>
          <p14:tracePt t="23408" x="2832100" y="3435350"/>
          <p14:tracePt t="23425" x="2832100" y="3429000"/>
          <p14:tracePt t="23432" x="2844800" y="3429000"/>
          <p14:tracePt t="23440" x="2857500" y="3435350"/>
          <p14:tracePt t="23454" x="2876550" y="3441700"/>
          <p14:tracePt t="23469" x="2895600" y="3454400"/>
          <p14:tracePt t="23485" x="2921000" y="3460750"/>
          <p14:tracePt t="23501" x="2940050" y="3460750"/>
          <p14:tracePt t="23518" x="2952750" y="3460750"/>
          <p14:tracePt t="23518" x="2959100" y="3460750"/>
          <p14:tracePt t="23538" x="2965450" y="3460750"/>
          <p14:tracePt t="23552" x="2971800" y="3460750"/>
          <p14:tracePt t="23568" x="2984500" y="3467100"/>
          <p14:tracePt t="23585" x="2990850" y="3467100"/>
          <p14:tracePt t="23601" x="3003550" y="3460750"/>
          <p14:tracePt t="23618" x="3009900" y="3448050"/>
          <p14:tracePt t="23640" x="3022600" y="3441700"/>
          <p14:tracePt t="23656" x="3028950" y="3441700"/>
          <p14:tracePt t="23668" x="3048000" y="3435350"/>
          <p14:tracePt t="23685" x="3067050" y="3435350"/>
          <p14:tracePt t="23702" x="3086100" y="3435350"/>
          <p14:tracePt t="23719" x="3105150" y="3429000"/>
          <p14:tracePt t="23735" x="3136900" y="3429000"/>
          <p14:tracePt t="23753" x="3162300" y="3422650"/>
          <p14:tracePt t="23769" x="3175000" y="3422650"/>
          <p14:tracePt t="23785" x="3187700" y="3429000"/>
          <p14:tracePt t="23802" x="3200400" y="3435350"/>
          <p14:tracePt t="23802" x="3206750" y="3441700"/>
          <p14:tracePt t="23821" x="3213100" y="3448050"/>
          <p14:tracePt t="23837" x="3219450" y="3454400"/>
          <p14:tracePt t="23932" x="3225800" y="3448050"/>
          <p14:tracePt t="23949" x="3232150" y="3448050"/>
          <p14:tracePt t="23965" x="3238500" y="3448050"/>
          <p14:tracePt t="23984" x="3244850" y="3448050"/>
          <p14:tracePt t="24000" x="3244850" y="3454400"/>
          <p14:tracePt t="24024" x="3251200" y="3460750"/>
          <p14:tracePt t="24044" x="3257550" y="3467100"/>
          <p14:tracePt t="24068" x="3263900" y="3467100"/>
          <p14:tracePt t="24093" x="3270250" y="3467100"/>
          <p14:tracePt t="24136" x="3276600" y="3467100"/>
          <p14:tracePt t="24212" x="3282950" y="3460750"/>
          <p14:tracePt t="24212" x="3289300" y="3460750"/>
          <p14:tracePt t="24253" x="3295650" y="3460750"/>
          <p14:tracePt t="24264" x="3308350" y="3460750"/>
          <p14:tracePt t="24280" x="3314700" y="3460750"/>
          <p14:tracePt t="24292" x="3321050" y="3460750"/>
          <p14:tracePt t="24309" x="3327400" y="3454400"/>
          <p14:tracePt t="24352" x="3333750" y="3454400"/>
          <p14:tracePt t="24368" x="3346450" y="3454400"/>
          <p14:tracePt t="24384" x="3352800" y="3454400"/>
          <p14:tracePt t="24392" x="3352800" y="3448050"/>
          <p14:tracePt t="24392" x="3359150" y="3448050"/>
          <p14:tracePt t="24406" x="3365500" y="3448050"/>
          <p14:tracePt t="24406" x="3371850" y="3441700"/>
          <p14:tracePt t="24422" x="3378200" y="3441700"/>
          <p14:tracePt t="24437" x="3384550" y="3441700"/>
          <p14:tracePt t="24437" x="3390900" y="3441700"/>
          <p14:tracePt t="24457" x="3397250" y="3441700"/>
          <p14:tracePt t="24457" x="3409950" y="3448050"/>
          <p14:tracePt t="24473" x="3416300" y="3454400"/>
          <p14:tracePt t="24473" x="3422650" y="3454400"/>
          <p14:tracePt t="24489" x="3429000" y="3454400"/>
          <p14:tracePt t="24504" x="3435350" y="3454400"/>
          <p14:tracePt t="24521" x="3441700" y="3454400"/>
          <p14:tracePt t="24538" x="3448050" y="3454400"/>
          <p14:tracePt t="24554" x="3460750" y="3454400"/>
          <p14:tracePt t="24554" x="3467100" y="3454400"/>
          <p14:tracePt t="24572" x="3467100" y="3448050"/>
          <p14:tracePt t="24572" x="3473450" y="3448050"/>
          <p14:tracePt t="24589" x="3479800" y="3448050"/>
          <p14:tracePt t="24589" x="3486150" y="3448050"/>
          <p14:tracePt t="24606" x="3492500" y="3448050"/>
          <p14:tracePt t="24606" x="3498850" y="3441700"/>
          <p14:tracePt t="24624" x="3505200" y="3435350"/>
          <p14:tracePt t="24638" x="3625850" y="3409950"/>
          <p14:tracePt t="24799" x="3638550" y="3409950"/>
          <p14:tracePt t="24804" x="3651250" y="3409950"/>
          <p14:tracePt t="24812" x="3663950" y="3409950"/>
          <p14:tracePt t="24822" x="3689350" y="3403600"/>
          <p14:tracePt t="24822" x="3702050" y="3403600"/>
          <p14:tracePt t="24841" x="3721100" y="3403600"/>
          <p14:tracePt t="24856" x="3746500" y="3403600"/>
          <p14:tracePt t="24873" x="3771900" y="3403600"/>
          <p14:tracePt t="24889" x="3803650" y="3397250"/>
          <p14:tracePt t="24906" x="3841750" y="3403600"/>
          <p14:tracePt t="24906" x="3860800" y="3403600"/>
          <p14:tracePt t="24925" x="3905250" y="3403600"/>
          <p14:tracePt t="24941" x="3956050" y="3403600"/>
          <p14:tracePt t="24956" x="4006850" y="3403600"/>
          <p14:tracePt t="24973" x="4057650" y="3403600"/>
          <p14:tracePt t="24989" x="4146550" y="3397250"/>
          <p14:tracePt t="25006" x="4210050" y="3397250"/>
          <p14:tracePt t="25023" x="4279900" y="3390900"/>
          <p14:tracePt t="25040" x="4356100" y="3390900"/>
          <p14:tracePt t="25056" x="4470400" y="3390900"/>
          <p14:tracePt t="25073" x="4552950" y="3384550"/>
          <p14:tracePt t="25090" x="4629150" y="3384550"/>
          <p14:tracePt t="25107" x="4749800" y="3378200"/>
          <p14:tracePt t="25125" x="4838700" y="3378200"/>
          <p14:tracePt t="25140" x="4927600" y="3378200"/>
          <p14:tracePt t="25157" x="5016500" y="3371850"/>
          <p14:tracePt t="25173" x="5111750" y="3371850"/>
          <p14:tracePt t="25190" x="5213350" y="3371850"/>
          <p14:tracePt t="25190" x="5257800" y="3371850"/>
          <p14:tracePt t="25209" x="5346700" y="3378200"/>
          <p14:tracePt t="25225" x="5435600" y="3378200"/>
          <p14:tracePt t="25240" x="5518150" y="3384550"/>
          <p14:tracePt t="25257" x="5600700" y="3390900"/>
          <p14:tracePt t="25274" x="5676900" y="3403600"/>
          <p14:tracePt t="25290" x="5791200" y="3416300"/>
          <p14:tracePt t="25307" x="5867400" y="3416300"/>
          <p14:tracePt t="25324" x="5937250" y="3422650"/>
          <p14:tracePt t="25341" x="6013450" y="3416300"/>
          <p14:tracePt t="25357" x="6115050" y="3416300"/>
          <p14:tracePt t="25374" x="6184900" y="3416300"/>
          <p14:tracePt t="25391" x="6242050" y="3422650"/>
          <p14:tracePt t="25407" x="6324600" y="3422650"/>
          <p14:tracePt t="25424" x="6362700" y="3422650"/>
          <p14:tracePt t="25441" x="6400800" y="3429000"/>
          <p14:tracePt t="25458" x="6438900" y="3435350"/>
          <p14:tracePt t="25474" x="6483350" y="3441700"/>
          <p14:tracePt t="25493" x="6496050" y="3441700"/>
          <p14:tracePt t="25493" x="6508750" y="3441700"/>
          <p14:tracePt t="25509" x="6515100" y="3435350"/>
          <p14:tracePt t="25509" x="6515100" y="3429000"/>
          <p14:tracePt t="25526" x="6515100" y="3416300"/>
          <p14:tracePt t="25526" x="6515100" y="3409950"/>
          <p14:tracePt t="25542" x="6508750" y="3397250"/>
          <p14:tracePt t="25542" x="6502400" y="3390900"/>
          <p14:tracePt t="25542" x="6489700" y="3384550"/>
          <p14:tracePt t="25561" x="6477000" y="3371850"/>
          <p14:tracePt t="25574" x="6464300" y="3365500"/>
          <p14:tracePt t="25574" x="6438900" y="3346450"/>
          <p14:tracePt t="25593" x="6432550" y="3340100"/>
          <p14:tracePt t="25593" x="6432550" y="3327400"/>
          <p14:tracePt t="25609" x="6432550" y="3321050"/>
          <p14:tracePt t="25609" x="6438900" y="3314700"/>
          <p14:tracePt t="25626" x="6445250" y="3308350"/>
          <p14:tracePt t="25626" x="6457950" y="3302000"/>
          <p14:tracePt t="25626" x="6477000" y="3295650"/>
          <p14:tracePt t="25645" x="6489700" y="3289300"/>
          <p14:tracePt t="25658" x="6502400" y="3282950"/>
          <p14:tracePt t="25658" x="6534150" y="3270250"/>
          <p14:tracePt t="25676" x="6546850" y="3270250"/>
          <p14:tracePt t="25676" x="6559550" y="3263900"/>
          <p14:tracePt t="25693" x="6578600" y="3263900"/>
          <p14:tracePt t="25693" x="6591300" y="3263900"/>
          <p14:tracePt t="25709" x="6610350" y="3263900"/>
          <p14:tracePt t="25709" x="6635750" y="3263900"/>
          <p14:tracePt t="25726" x="6648450" y="3263900"/>
          <p14:tracePt t="25726" x="6661150" y="3270250"/>
          <p14:tracePt t="25743" x="6667500" y="3270250"/>
          <p14:tracePt t="25743" x="6680200" y="3276600"/>
          <p14:tracePt t="25760" x="6686550" y="3282950"/>
          <p14:tracePt t="25775" x="6680200" y="3289300"/>
          <p14:tracePt t="25775" x="6667500" y="3302000"/>
          <p14:tracePt t="25794" x="6661150" y="3308350"/>
          <p14:tracePt t="25794" x="6642100" y="3314700"/>
          <p14:tracePt t="25810" x="6629400" y="3321050"/>
          <p14:tracePt t="25810" x="6610350" y="3327400"/>
          <p14:tracePt t="25827" x="6584950" y="3327400"/>
          <p14:tracePt t="25827" x="6565900" y="3333750"/>
          <p14:tracePt t="25827" x="6534150" y="3333750"/>
          <p14:tracePt t="25846" x="6508750" y="3340100"/>
          <p14:tracePt t="25846" x="6477000" y="3340100"/>
          <p14:tracePt t="25860" x="6445250" y="3346450"/>
          <p14:tracePt t="25860" x="6407150" y="3346450"/>
          <p14:tracePt t="25877" x="6375400" y="3346450"/>
          <p14:tracePt t="25877" x="6337300" y="3352800"/>
          <p14:tracePt t="25894" x="6292850" y="3359150"/>
          <p14:tracePt t="25894" x="6254750" y="3365500"/>
          <p14:tracePt t="25910" x="6216650" y="3371850"/>
          <p14:tracePt t="25910" x="6178550" y="3378200"/>
          <p14:tracePt t="25910" x="6140450" y="3390900"/>
          <p14:tracePt t="25929" x="6108700" y="3403600"/>
          <p14:tracePt t="25942" x="6083300" y="3416300"/>
          <p14:tracePt t="25942" x="6038850" y="3460750"/>
          <p14:tracePt t="25961" x="6019800" y="3492500"/>
          <p14:tracePt t="25961" x="6007100" y="3524250"/>
          <p14:tracePt t="25977" x="5988050" y="3556000"/>
          <p14:tracePt t="25977" x="5975350" y="3594100"/>
          <p14:tracePt t="25993" x="5962650" y="3625850"/>
          <p14:tracePt t="25993" x="5943600" y="3663950"/>
          <p14:tracePt t="26010" x="5930900" y="3695700"/>
          <p14:tracePt t="26010" x="5905500" y="3746500"/>
          <p14:tracePt t="26027" x="5892800" y="3765550"/>
          <p14:tracePt t="26027" x="5886450" y="3784600"/>
          <p14:tracePt t="26044" x="5880100" y="3803650"/>
          <p14:tracePt t="26044" x="5873750" y="3816350"/>
          <p14:tracePt t="26061" x="5873750" y="3829050"/>
          <p14:tracePt t="26061" x="5880100" y="3835400"/>
          <p14:tracePt t="26077" x="5880100" y="3841750"/>
          <p14:tracePt t="26077" x="5886450" y="3848100"/>
          <p14:tracePt t="26094" x="5892800" y="3841750"/>
          <p14:tracePt t="26109" x="5905500" y="3835400"/>
          <p14:tracePt t="26126" x="5905500" y="3829050"/>
          <p14:tracePt t="26126" x="5918200" y="3816350"/>
          <p14:tracePt t="26145" x="5918200" y="3810000"/>
          <p14:tracePt t="26145" x="5924550" y="3810000"/>
          <p14:tracePt t="26161" x="5924550" y="3803650"/>
          <p14:tracePt t="26176" x="5924550" y="3797300"/>
          <p14:tracePt t="26193" x="5918200" y="3790950"/>
          <p14:tracePt t="26210" x="5905500" y="3790950"/>
          <p14:tracePt t="26210" x="5905500" y="3784600"/>
          <p14:tracePt t="26229" x="5892800" y="3784600"/>
          <p14:tracePt t="26229" x="5880100" y="3784600"/>
          <p14:tracePt t="26246" x="5867400" y="3778250"/>
          <p14:tracePt t="26246" x="5848350" y="3778250"/>
          <p14:tracePt t="26261" x="5829300" y="3778250"/>
          <p14:tracePt t="26261" x="5797550" y="3771900"/>
          <p14:tracePt t="26278" x="5765800" y="3771900"/>
          <p14:tracePt t="26278" x="5727700" y="3765550"/>
          <p14:tracePt t="26278" x="5683250" y="3759200"/>
          <p14:tracePt t="26297" x="5626100" y="3752850"/>
          <p14:tracePt t="26310" x="5562600" y="3752850"/>
          <p14:tracePt t="26310" x="5410200" y="3746500"/>
          <p14:tracePt t="26328" x="5321300" y="3746500"/>
          <p14:tracePt t="26328" x="5226050" y="3746500"/>
          <p14:tracePt t="26345" x="5124450" y="3752850"/>
          <p14:tracePt t="26345" x="5016500" y="3759200"/>
          <p14:tracePt t="26362" x="4902200" y="3771900"/>
          <p14:tracePt t="26362" x="4787900" y="3784600"/>
          <p14:tracePt t="26378" x="4673600" y="3797300"/>
          <p14:tracePt t="26378" x="4432300" y="3829050"/>
          <p14:tracePt t="26396" x="4305300" y="3841750"/>
          <p14:tracePt t="26396" x="4178300" y="3854450"/>
          <p14:tracePt t="26412" x="4044950" y="3860800"/>
          <p14:tracePt t="26412" x="3911600" y="3867150"/>
          <p14:tracePt t="26428" x="3778250" y="3873500"/>
          <p14:tracePt t="26428" x="3511550" y="3867150"/>
          <p14:tracePt t="26447" x="3378200" y="3860800"/>
          <p14:tracePt t="26447" x="3244850" y="3848100"/>
          <p14:tracePt t="26462" x="3117850" y="3829050"/>
          <p14:tracePt t="26462" x="2997200" y="3816350"/>
          <p14:tracePt t="26479" x="2876550" y="3797300"/>
          <p14:tracePt t="26479" x="2762250" y="3778250"/>
          <p14:tracePt t="26496" x="2654300" y="3759200"/>
          <p14:tracePt t="26496" x="2451100" y="3721100"/>
          <p14:tracePt t="26513" x="2349500" y="3702050"/>
          <p14:tracePt t="26513" x="2260600" y="3689350"/>
          <p14:tracePt t="26530" x="2178050" y="3670300"/>
          <p14:tracePt t="26530" x="2095500" y="3657600"/>
          <p14:tracePt t="26546" x="2019300" y="3644900"/>
          <p14:tracePt t="26546" x="1943100" y="3632200"/>
          <p14:tracePt t="26546" x="1873250" y="3619500"/>
          <p14:tracePt t="26565" x="1809750" y="3606800"/>
          <p14:tracePt t="26577" x="1746250" y="3587750"/>
          <p14:tracePt t="26577" x="1689100" y="3575050"/>
          <p14:tracePt t="26597" x="1581150" y="3549650"/>
          <p14:tracePt t="26597" x="1530350" y="3536950"/>
          <p14:tracePt t="26613" x="1485900" y="3524250"/>
          <p14:tracePt t="26613" x="1441450" y="3511550"/>
          <p14:tracePt t="26629" x="1403350" y="3498850"/>
          <p14:tracePt t="26629" x="1365250" y="3492500"/>
          <p14:tracePt t="26646" x="1327150" y="3479800"/>
          <p14:tracePt t="26646" x="1295400" y="3479800"/>
          <p14:tracePt t="26646" x="1263650" y="3473450"/>
          <p14:tracePt t="26665" x="1231900" y="3473450"/>
          <p14:tracePt t="26678" x="1206500" y="3473450"/>
          <p14:tracePt t="26678" x="1162050" y="3473450"/>
          <p14:tracePt t="26696" x="1143000" y="3479800"/>
          <p14:tracePt t="26696" x="1123950" y="3479800"/>
          <p14:tracePt t="26713" x="1111250" y="3486150"/>
          <p14:tracePt t="26713" x="1092200" y="3486150"/>
          <p14:tracePt t="26730" x="1079500" y="3492500"/>
          <p14:tracePt t="26730" x="1060450" y="3498850"/>
          <p14:tracePt t="26747" x="1047750" y="3498850"/>
          <p14:tracePt t="26747" x="1041400" y="3498850"/>
          <p14:tracePt t="26763" x="1028700" y="3498850"/>
          <p14:tracePt t="26763" x="1016000" y="3498850"/>
          <p14:tracePt t="26780" x="1009650" y="3492500"/>
          <p14:tracePt t="26780" x="996950" y="3492500"/>
          <p14:tracePt t="26797" x="977900" y="3486150"/>
          <p14:tracePt t="26797" x="952500" y="3479800"/>
          <p14:tracePt t="26813" x="939800" y="3479800"/>
          <p14:tracePt t="26813" x="927100" y="3479800"/>
          <p14:tracePt t="26830" x="914400" y="3479800"/>
          <p14:tracePt t="26830" x="901700" y="3473450"/>
          <p14:tracePt t="26847" x="889000" y="3473450"/>
          <p14:tracePt t="26847" x="876300" y="3473450"/>
          <p14:tracePt t="26847" x="863600" y="3473450"/>
          <p14:tracePt t="26866" x="850900" y="3467100"/>
          <p14:tracePt t="26878" x="838200" y="3467100"/>
          <p14:tracePt t="26878" x="812800" y="3460750"/>
          <p14:tracePt t="26898" x="800100" y="3454400"/>
          <p14:tracePt t="26898" x="787400" y="3454400"/>
          <p14:tracePt t="26914" x="768350" y="3454400"/>
          <p14:tracePt t="26914" x="762000" y="3454400"/>
          <p14:tracePt t="26930" x="749300" y="3454400"/>
          <p14:tracePt t="26930" x="736600" y="3460750"/>
          <p14:tracePt t="26930" x="730250" y="3460750"/>
          <p14:tracePt t="26949" x="723900" y="3460750"/>
          <p14:tracePt t="26962" x="717550" y="3467100"/>
          <p14:tracePt t="26962" x="704850" y="3467100"/>
          <p14:tracePt t="26981" x="698500" y="3467100"/>
          <p14:tracePt t="26995" x="692150" y="3467100"/>
          <p14:tracePt t="26995" x="679450" y="3460750"/>
          <p14:tracePt t="27014" x="673100" y="3460750"/>
          <p14:tracePt t="27014" x="666750" y="3460750"/>
          <p14:tracePt t="27014" x="654050" y="3460750"/>
          <p14:tracePt t="27033" x="647700" y="3460750"/>
          <p14:tracePt t="27033" x="635000" y="3454400"/>
          <p14:tracePt t="27047" x="628650" y="3454400"/>
          <p14:tracePt t="27047" x="622300" y="3454400"/>
          <p14:tracePt t="27064" x="615950" y="3454400"/>
          <p14:tracePt t="27064" x="609600" y="3454400"/>
          <p14:tracePt t="27080" x="603250" y="3454400"/>
          <p14:tracePt t="27096" x="596900" y="3448050"/>
          <p14:tracePt t="27096" x="584200" y="3448050"/>
          <p14:tracePt t="27114" x="584200" y="3441700"/>
          <p14:tracePt t="27114" x="577850" y="3441700"/>
          <p14:tracePt t="27131" x="571500" y="3441700"/>
          <p14:tracePt t="27131" x="565150" y="3435350"/>
          <p14:tracePt t="27148" x="558800" y="3429000"/>
          <p14:tracePt t="27148" x="546100" y="3422650"/>
          <p14:tracePt t="27166" x="539750" y="3422650"/>
          <p14:tracePt t="27166" x="533400" y="3422650"/>
          <p14:tracePt t="27181" x="527050" y="3422650"/>
          <p14:tracePt t="27181" x="520700" y="3422650"/>
          <p14:tracePt t="27197" x="514350" y="3422650"/>
          <p14:tracePt t="27213" x="508000" y="3416300"/>
          <p14:tracePt t="27230" x="501650" y="3416300"/>
          <p14:tracePt t="27248" x="501650" y="3409950"/>
          <p14:tracePt t="27248" x="495300" y="3403600"/>
          <p14:tracePt t="27265" x="495300" y="3390900"/>
          <p14:tracePt t="27280" x="495300" y="3384550"/>
          <p14:tracePt t="27296" x="501650" y="3378200"/>
          <p14:tracePt t="27313" x="711200" y="3416300"/>
          <p14:tracePt t="27407" x="749300" y="3409950"/>
          <p14:tracePt t="27412" x="781050" y="3409950"/>
          <p14:tracePt t="27420" x="812800" y="3403600"/>
          <p14:tracePt t="27430" x="882650" y="3390900"/>
          <p14:tracePt t="27449" x="971550" y="3384550"/>
          <p14:tracePt t="27465" x="1028700" y="3378200"/>
          <p14:tracePt t="27481" x="1073150" y="3378200"/>
          <p14:tracePt t="27498" x="1111250" y="3371850"/>
          <p14:tracePt t="27514" x="1136650" y="3365500"/>
          <p14:tracePt t="27514" x="1143000" y="3365500"/>
          <p14:tracePt t="27533" x="1155700" y="3365500"/>
          <p14:tracePt t="27549" x="1162050" y="3371850"/>
          <p14:tracePt t="27564" x="1168400" y="3371850"/>
          <p14:tracePt t="27581" x="1174750" y="3378200"/>
          <p14:tracePt t="27598" x="1174750" y="3384550"/>
          <p14:tracePt t="27645" x="1174750" y="3390900"/>
          <p14:tracePt t="27700" x="1174750" y="3397250"/>
          <p14:tracePt t="27712" x="1174750" y="3403600"/>
          <p14:tracePt t="27728" x="1174750" y="3416300"/>
          <p14:tracePt t="27744" x="1168400" y="3422650"/>
          <p14:tracePt t="27760" x="1168400" y="3429000"/>
          <p14:tracePt t="27772" x="1162050" y="3435350"/>
          <p14:tracePt t="27788" x="1162050" y="3441700"/>
          <p14:tracePt t="27798" x="1162050" y="3448050"/>
          <p14:tracePt t="27798" x="1162050" y="3454400"/>
          <p14:tracePt t="27816" x="1168400" y="3467100"/>
          <p14:tracePt t="27816" x="1174750" y="3486150"/>
          <p14:tracePt t="27833" x="1181100" y="3492500"/>
          <p14:tracePt t="27833" x="1181100" y="3498850"/>
          <p14:tracePt t="27850" x="1187450" y="3505200"/>
          <p14:tracePt t="27850" x="1193800" y="3505200"/>
          <p14:tracePt t="27867" x="1200150" y="3511550"/>
          <p14:tracePt t="27867" x="1206500" y="3511550"/>
          <p14:tracePt t="27867" x="1212850" y="3505200"/>
          <p14:tracePt t="27885" x="1219200" y="3505200"/>
          <p14:tracePt t="27898" x="1225550" y="3505200"/>
          <p14:tracePt t="27898" x="1238250" y="3498850"/>
          <p14:tracePt t="27917" x="1244600" y="3486150"/>
          <p14:tracePt t="27941" x="1244600" y="3479800"/>
          <p14:tracePt t="27949" x="1447800" y="3473450"/>
          <p14:tracePt t="28055" x="1479550" y="3467100"/>
          <p14:tracePt t="28060" x="1504950" y="3467100"/>
          <p14:tracePt t="28066" x="1549400" y="3460750"/>
          <p14:tracePt t="28083" x="1600200" y="3454400"/>
          <p14:tracePt t="28099" x="1638300" y="3448050"/>
          <p14:tracePt t="28116" x="1689100" y="3448050"/>
          <p14:tracePt t="28133" x="1714500" y="3441700"/>
          <p14:tracePt t="28150" x="1727200" y="3435350"/>
          <p14:tracePt t="28166" x="1733550" y="3429000"/>
          <p14:tracePt t="28184" x="1733550" y="3422650"/>
          <p14:tracePt t="28200" x="1727200" y="3422650"/>
          <p14:tracePt t="28216" x="1720850" y="3429000"/>
          <p14:tracePt t="28245" x="1720850" y="3435350"/>
          <p14:tracePt t="28268" x="1720850" y="3441700"/>
          <p14:tracePt t="28300" x="1720850" y="3448050"/>
          <p14:tracePt t="28328" x="1714500" y="3448050"/>
          <p14:tracePt t="28424" x="1708150" y="3441700"/>
          <p14:tracePt t="28448" x="1701800" y="3441700"/>
          <p14:tracePt t="28464" x="1695450" y="3441700"/>
          <p14:tracePt t="28480" x="1695450" y="3435350"/>
          <p14:tracePt t="28492" x="1689100" y="3435350"/>
          <p14:tracePt t="28516" x="1689100" y="3441700"/>
          <p14:tracePt t="28568" x="1701800" y="3448050"/>
          <p14:tracePt t="28584" x="1708150" y="3460750"/>
          <p14:tracePt t="28600" x="1720850" y="3467100"/>
          <p14:tracePt t="28612" x="1727200" y="3473450"/>
          <p14:tracePt t="28628" x="1733550" y="3479800"/>
          <p14:tracePt t="28644" x="1739900" y="3486150"/>
          <p14:tracePt t="28652" x="1739900" y="3492500"/>
          <p14:tracePt t="28652" x="1746250" y="3498850"/>
          <p14:tracePt t="28669" x="1752600" y="3511550"/>
          <p14:tracePt t="28669" x="1758950" y="3517900"/>
          <p14:tracePt t="28686" x="1765300" y="3524250"/>
          <p14:tracePt t="28686" x="1771650" y="3530600"/>
          <p14:tracePt t="28702" x="1778000" y="3543300"/>
          <p14:tracePt t="28702" x="1790700" y="3549650"/>
          <p14:tracePt t="28702" x="1797050" y="3549650"/>
          <p14:tracePt t="28721" x="1803400" y="3556000"/>
          <p14:tracePt t="28721" x="1809750" y="3556000"/>
          <p14:tracePt t="28736" x="1816100" y="3562350"/>
          <p14:tracePt t="28736" x="1822450" y="3562350"/>
          <p14:tracePt t="28753" x="1828800" y="3562350"/>
          <p14:tracePt t="28753" x="1835150" y="3562350"/>
          <p14:tracePt t="28769" x="1841500" y="3568700"/>
          <p14:tracePt t="28769" x="1854200" y="3568700"/>
          <p14:tracePt t="28786" x="1860550" y="3575050"/>
          <p14:tracePt t="28786" x="1866900" y="3575050"/>
          <p14:tracePt t="28803" x="1866900" y="3581400"/>
          <p14:tracePt t="28818" x="1879600" y="3581400"/>
          <p14:tracePt t="28835" x="1885950" y="3587750"/>
          <p14:tracePt t="28835" x="1892300" y="3587750"/>
          <p14:tracePt t="28853" x="1898650" y="3581400"/>
          <p14:tracePt t="28868" x="1905000" y="3575050"/>
          <p14:tracePt t="28885" x="1905000" y="3568700"/>
          <p14:tracePt t="28902" x="1911350" y="3556000"/>
          <p14:tracePt t="28918" x="1905000" y="3549650"/>
          <p14:tracePt t="28973" x="1898650" y="3543300"/>
          <p14:tracePt t="28988" x="1892300" y="3536950"/>
          <p14:tracePt t="29004" x="1885950" y="3536950"/>
          <p14:tracePt t="29020" x="1879600" y="3536950"/>
          <p14:tracePt t="29025" x="1873250" y="3536950"/>
          <p14:tracePt t="29040" x="1866900" y="3536950"/>
          <p14:tracePt t="29056" x="1860550" y="3543300"/>
          <p14:tracePt t="29073" x="1854200" y="3543300"/>
          <p14:tracePt t="29092" x="1847850" y="3543300"/>
          <p14:tracePt t="29132" x="1847850" y="3536950"/>
          <p14:tracePt t="29144" x="1847850" y="3530600"/>
          <p14:tracePt t="29160" x="1847850" y="3524250"/>
          <p14:tracePt t="29176" x="1841500" y="3517900"/>
          <p14:tracePt t="29193" x="1835150" y="3511550"/>
          <p14:tracePt t="29205" x="1822450" y="3505200"/>
          <p14:tracePt t="29221" x="1816100" y="3505200"/>
          <p14:tracePt t="29221" x="1809750" y="3498850"/>
          <p14:tracePt t="29238" x="1797050" y="3498850"/>
          <p14:tracePt t="29238" x="1784350" y="3498850"/>
          <p14:tracePt t="29255" x="1765300" y="3498850"/>
          <p14:tracePt t="29255" x="1746250" y="3498850"/>
          <p14:tracePt t="29255" x="1727200" y="3498850"/>
          <p14:tracePt t="29273" x="1708150" y="3492500"/>
          <p14:tracePt t="29286" x="1689100" y="3492500"/>
          <p14:tracePt t="29286" x="1631950" y="3479800"/>
          <p14:tracePt t="29305" x="1600200" y="3473450"/>
          <p14:tracePt t="29305" x="1562100" y="3467100"/>
          <p14:tracePt t="29321" x="1530350" y="3460750"/>
          <p14:tracePt t="29321" x="1492250" y="3448050"/>
          <p14:tracePt t="29338" x="1454150" y="3441700"/>
          <p14:tracePt t="29338" x="1416050" y="3435350"/>
          <p14:tracePt t="29338" x="1377950" y="3435350"/>
          <p14:tracePt t="29357" x="1339850" y="3429000"/>
          <p14:tracePt t="29370" x="1308100" y="3429000"/>
          <p14:tracePt t="29370" x="1250950" y="3429000"/>
          <p14:tracePt t="29388" x="1225550" y="3429000"/>
          <p14:tracePt t="29388" x="1200150" y="3429000"/>
          <p14:tracePt t="29405" x="1174750" y="3435350"/>
          <p14:tracePt t="29405" x="1149350" y="3435350"/>
          <p14:tracePt t="29421" x="1130300" y="3435350"/>
          <p14:tracePt t="29421" x="1111250" y="3435350"/>
          <p14:tracePt t="29438" x="1098550" y="3441700"/>
          <p14:tracePt t="29438" x="1066800" y="3441700"/>
          <p14:tracePt t="29457" x="1054100" y="3448050"/>
          <p14:tracePt t="29457" x="1041400" y="3448050"/>
          <p14:tracePt t="29471" x="1028700" y="3448050"/>
          <p14:tracePt t="29471" x="1016000" y="3454400"/>
          <p14:tracePt t="29488" x="1009650" y="3454400"/>
          <p14:tracePt t="29488" x="996950" y="3454400"/>
          <p14:tracePt t="29505" x="990600" y="3454400"/>
          <p14:tracePt t="29505" x="984250" y="3454400"/>
          <p14:tracePt t="29522" x="977900" y="3448050"/>
          <p14:tracePt t="29522" x="971550" y="3448050"/>
          <p14:tracePt t="29539" x="965200" y="3448050"/>
          <p14:tracePt t="29554" x="958850" y="3448050"/>
          <p14:tracePt t="29554" x="952500" y="3448050"/>
          <p14:tracePt t="29573" x="946150" y="3454400"/>
          <p14:tracePt t="29632" x="958850" y="3460750"/>
          <p14:tracePt t="29656" x="965200" y="3460750"/>
          <p14:tracePt t="29672" x="971550" y="3460750"/>
          <p14:tracePt t="29684" x="977900" y="3460750"/>
          <p14:tracePt t="29692" x="984250" y="3460750"/>
          <p14:tracePt t="29704" x="990600" y="3460750"/>
          <p14:tracePt t="29704" x="1003300" y="3460750"/>
          <p14:tracePt t="29722" x="1016000" y="3460750"/>
          <p14:tracePt t="29722" x="1060450" y="3454400"/>
          <p14:tracePt t="29739" x="1085850" y="3448050"/>
          <p14:tracePt t="29739" x="1111250" y="3441700"/>
          <p14:tracePt t="29756" x="1441450" y="3454400"/>
          <p14:tracePt t="29831" x="1473200" y="3454400"/>
          <p14:tracePt t="29836" x="1504950" y="3460750"/>
          <p14:tracePt t="29844" x="1549400" y="3460750"/>
          <p14:tracePt t="29857" x="1587500" y="3460750"/>
          <p14:tracePt t="29872" x="1600200" y="3454400"/>
          <p14:tracePt t="29889" x="1606550" y="3448050"/>
          <p14:tracePt t="29920" x="1600200" y="3448050"/>
          <p14:tracePt t="29972" x="1606550" y="3448050"/>
          <p14:tracePt t="30052" x="1612900" y="3448050"/>
          <p14:tracePt t="30068" x="1619250" y="3448050"/>
          <p14:tracePt t="30084" x="1625600" y="3448050"/>
          <p14:tracePt t="30100" x="1631950" y="3454400"/>
          <p14:tracePt t="30120" x="1625600" y="3454400"/>
          <p14:tracePt t="30204" x="1631950" y="3454400"/>
          <p14:tracePt t="30284" x="1631950" y="3448050"/>
          <p14:tracePt t="30316" x="1638300" y="3448050"/>
          <p14:tracePt t="30344" x="1644650" y="3454400"/>
          <p14:tracePt t="30368" x="1644650" y="3460750"/>
          <p14:tracePt t="30384" x="1644650" y="3467100"/>
          <p14:tracePt t="30397" x="1644650" y="3473450"/>
          <p14:tracePt t="30412" x="1638300" y="3473450"/>
          <p14:tracePt t="30436" x="1631950" y="3479800"/>
          <p14:tracePt t="30452" x="1625600" y="3479800"/>
          <p14:tracePt t="30472" x="1631950" y="3479800"/>
          <p14:tracePt t="30556" x="1638300" y="3479800"/>
          <p14:tracePt t="30572" x="1644650" y="3473450"/>
          <p14:tracePt t="30584" x="1644650" y="3479800"/>
          <p14:tracePt t="30600" x="1651000" y="3479800"/>
          <p14:tracePt t="30616" x="1657350" y="3479800"/>
          <p14:tracePt t="30636" x="1663700" y="3486150"/>
          <p14:tracePt t="30668" x="1663700" y="3479800"/>
          <p14:tracePt t="30704" x="1651000" y="3473450"/>
          <p14:tracePt t="30728" x="1644650" y="3473450"/>
          <p14:tracePt t="30744" x="1638300" y="3467100"/>
          <p14:tracePt t="30760" x="1631950" y="3467100"/>
          <p14:tracePt t="30765" x="1625600" y="3460750"/>
          <p14:tracePt t="30780" x="1619250" y="3460750"/>
          <p14:tracePt t="30791" x="1606550" y="3460750"/>
          <p14:tracePt t="30791" x="1600200" y="3460750"/>
          <p14:tracePt t="30809" x="1593850" y="3460750"/>
          <p14:tracePt t="30809" x="1574800" y="3460750"/>
          <p14:tracePt t="30826" x="1568450" y="3460750"/>
          <p14:tracePt t="30826" x="1555750" y="3460750"/>
          <p14:tracePt t="30843" x="1543050" y="3460750"/>
          <p14:tracePt t="30843" x="1536700" y="3460750"/>
          <p14:tracePt t="30860" x="1524000" y="3460750"/>
          <p14:tracePt t="30860" x="1511300" y="3460750"/>
          <p14:tracePt t="30877" x="1504950" y="3467100"/>
          <p14:tracePt t="30892" x="1498600" y="3467100"/>
          <p14:tracePt t="30908" x="1504950" y="3460750"/>
          <p14:tracePt t="30976" x="1511300" y="3467100"/>
          <p14:tracePt t="30996" x="1517650" y="3467100"/>
          <p14:tracePt t="31028" x="1517650" y="3473450"/>
          <p14:tracePt t="31060" x="1524000" y="3479800"/>
          <p14:tracePt t="31088" x="1530350" y="3473450"/>
          <p14:tracePt t="31112" x="1536700" y="3473450"/>
          <p14:tracePt t="31124" x="1543050" y="3473450"/>
          <p14:tracePt t="31140" x="1549400" y="3473450"/>
          <p14:tracePt t="31148" x="1555750" y="3473450"/>
          <p14:tracePt t="31159" x="1562100" y="3473450"/>
          <p14:tracePt t="31159" x="1574800" y="3473450"/>
          <p14:tracePt t="31184" x="1581150" y="3473450"/>
          <p14:tracePt t="31193" x="1587500" y="3473450"/>
          <p14:tracePt t="31193" x="1593850" y="3473450"/>
          <p14:tracePt t="31210" x="1600200" y="3473450"/>
          <p14:tracePt t="31210" x="1606550" y="3473450"/>
          <p14:tracePt t="31227" x="1612900" y="3473450"/>
          <p14:tracePt t="31227" x="1625600" y="3473450"/>
          <p14:tracePt t="31246" x="1631950" y="3473450"/>
          <p14:tracePt t="31246" x="1638300" y="3473450"/>
          <p14:tracePt t="31261" x="1644650" y="3473450"/>
          <p14:tracePt t="31276" x="1651000" y="3479800"/>
          <p14:tracePt t="31293" x="1651000" y="3486150"/>
          <p14:tracePt t="31309" x="1644650" y="3492500"/>
          <p14:tracePt t="31336" x="1631950" y="3498850"/>
          <p14:tracePt t="31352" x="1619250" y="3505200"/>
          <p14:tracePt t="31372" x="1612900" y="3505200"/>
          <p14:tracePt t="31380" x="1606550" y="3505200"/>
          <p14:tracePt t="31397" x="1600200" y="3505200"/>
          <p14:tracePt t="31410" x="1593850" y="3505200"/>
          <p14:tracePt t="31410" x="1587500" y="3505200"/>
          <p14:tracePt t="31428" x="1581150" y="3505200"/>
          <p14:tracePt t="31428" x="1574800" y="3505200"/>
          <p14:tracePt t="31428" x="1568450" y="3505200"/>
          <p14:tracePt t="31448" x="1562100" y="3505200"/>
          <p14:tracePt t="31465" x="1555750" y="3505200"/>
          <p14:tracePt t="31477" x="1549400" y="3505200"/>
          <p14:tracePt t="31493" x="1543050" y="3505200"/>
          <p14:tracePt t="31516" x="1543050" y="3511550"/>
          <p14:tracePt t="31544" x="1549400" y="3511550"/>
          <p14:tracePt t="31568" x="1555750" y="3511550"/>
          <p14:tracePt t="31584" x="1562100" y="3505200"/>
          <p14:tracePt t="31596" x="1574800" y="3505200"/>
          <p14:tracePt t="31612" x="1574800" y="3498850"/>
          <p14:tracePt t="31620" x="1581150" y="3498850"/>
          <p14:tracePt t="31629" x="1587500" y="3492500"/>
          <p14:tracePt t="31629" x="1593850" y="3492500"/>
          <p14:tracePt t="31646" x="1600200" y="3492500"/>
          <p14:tracePt t="31646" x="1606550" y="3492500"/>
          <p14:tracePt t="31662" x="1612900" y="3492500"/>
          <p14:tracePt t="31677" x="1619250" y="3492500"/>
          <p14:tracePt t="31677" x="1631950" y="3492500"/>
          <p14:tracePt t="31698" x="1638300" y="3492500"/>
          <p14:tracePt t="31712" x="1644650" y="3492500"/>
          <p14:tracePt t="31727" x="1651000" y="3492500"/>
          <p14:tracePt t="31744" x="1663700" y="3486150"/>
          <p14:tracePt t="31761" x="1676400" y="3486150"/>
          <p14:tracePt t="31778" x="1682750" y="3486150"/>
          <p14:tracePt t="31795" x="1689100" y="3486150"/>
          <p14:tracePt t="31811" x="1695450" y="3486150"/>
          <p14:tracePt t="31828" x="1701800" y="3492500"/>
          <p14:tracePt t="31845" x="1701800" y="3505200"/>
          <p14:tracePt t="31861" x="1701800" y="3511550"/>
          <p14:tracePt t="31878" x="1695450" y="3517900"/>
          <p14:tracePt t="31878" x="1682750" y="3524250"/>
          <p14:tracePt t="31897" x="1676400" y="3530600"/>
          <p14:tracePt t="31914" x="1428750" y="3460750"/>
          <p14:tracePt t="31991" x="1403350" y="3441700"/>
          <p14:tracePt t="31996" x="1358900" y="3403600"/>
          <p14:tracePt t="32012" x="1327150" y="3359150"/>
          <p14:tracePt t="32029" x="1301750" y="3308350"/>
          <p14:tracePt t="32046" x="1289050" y="3251200"/>
          <p14:tracePt t="32046" x="1289050" y="3219450"/>
          <p14:tracePt t="32065" x="1295400" y="3155950"/>
          <p14:tracePt t="32081" x="1327150" y="3098800"/>
          <p14:tracePt t="32096" x="1371600" y="3035300"/>
          <p14:tracePt t="32113" x="1428750" y="2984500"/>
          <p14:tracePt t="32129" x="1530350" y="2921000"/>
          <p14:tracePt t="32146" x="1600200" y="2901950"/>
          <p14:tracePt t="32163" x="1663700" y="2895600"/>
          <p14:tracePt t="32179" x="1727200" y="2908300"/>
          <p14:tracePt t="32196" x="1822450" y="2959100"/>
          <p14:tracePt t="32213" x="1873250" y="3009900"/>
          <p14:tracePt t="32230" x="1911350" y="3067050"/>
          <p14:tracePt t="32246" x="1930400" y="3155950"/>
          <p14:tracePt t="32264" x="1930400" y="3219450"/>
          <p14:tracePt t="32281" x="1911350" y="3282950"/>
          <p14:tracePt t="32297" x="1885950" y="3346450"/>
          <p14:tracePt t="32313" x="1860550" y="3409950"/>
          <p14:tracePt t="32330" x="1822450" y="3454400"/>
          <p14:tracePt t="32330" x="1803400" y="3473450"/>
          <p14:tracePt t="32349" x="1765300" y="3498850"/>
          <p14:tracePt t="32364" x="1714500" y="3517900"/>
          <p14:tracePt t="32380" x="1663700" y="3524250"/>
          <p14:tracePt t="32397" x="1612900" y="3530600"/>
          <p14:tracePt t="32414" x="1562100" y="3536950"/>
          <p14:tracePt t="32430" x="1492250" y="3536950"/>
          <p14:tracePt t="32449" x="1447800" y="3524250"/>
          <p14:tracePt t="32464" x="1409700" y="3511550"/>
          <p14:tracePt t="32480" x="1339850" y="3467100"/>
          <p14:tracePt t="32497" x="1295400" y="3416300"/>
          <p14:tracePt t="32514" x="1250950" y="3359150"/>
          <p14:tracePt t="32532" x="1219200" y="3295650"/>
          <p14:tracePt t="32547" x="1206500" y="3194050"/>
          <p14:tracePt t="32564" x="1225550" y="3130550"/>
          <p14:tracePt t="32581" x="1270000" y="3073400"/>
          <p14:tracePt t="32597" x="1327150" y="3016250"/>
          <p14:tracePt t="32614" x="1397000" y="2965450"/>
          <p14:tracePt t="32614" x="1441450" y="2946400"/>
          <p14:tracePt t="32633" x="1517650" y="2921000"/>
          <p14:tracePt t="32649" x="1600200" y="2914650"/>
          <p14:tracePt t="32665" x="1676400" y="2933700"/>
          <p14:tracePt t="32681" x="1752600" y="2978150"/>
          <p14:tracePt t="32698" x="1816100" y="3035300"/>
          <p14:tracePt t="32698" x="1841500" y="3067050"/>
          <p14:tracePt t="32717" x="1879600" y="3136900"/>
          <p14:tracePt t="32733" x="1892300" y="3200400"/>
          <p14:tracePt t="32748" x="1879600" y="3270250"/>
          <p14:tracePt t="32765" x="1847850" y="3327400"/>
          <p14:tracePt t="32781" x="1765300" y="3416300"/>
          <p14:tracePt t="32798" x="1708150" y="3454400"/>
          <p14:tracePt t="32815" x="1631950" y="3486150"/>
          <p14:tracePt t="32831" x="1549400" y="3505200"/>
          <p14:tracePt t="32848" x="1428750" y="3498850"/>
          <p14:tracePt t="32865" x="1358900" y="3473450"/>
          <p14:tracePt t="32882" x="1308100" y="3441700"/>
          <p14:tracePt t="32899" x="1276350" y="3403600"/>
          <p14:tracePt t="32917" x="1276350" y="3397250"/>
          <p14:tracePt t="32933" x="1301750" y="3384550"/>
          <p14:tracePt t="32933" x="1327150" y="3378200"/>
          <p14:tracePt t="32951" x="1352550" y="3371850"/>
          <p14:tracePt t="32951" x="1390650" y="3371850"/>
          <p14:tracePt t="32966" x="1435100" y="3365500"/>
          <p14:tracePt t="32966" x="1479550" y="3365500"/>
          <p14:tracePt t="32966" x="1530350" y="3359150"/>
          <p14:tracePt t="32985" x="1593850" y="3359150"/>
          <p14:tracePt t="32998" x="1663700" y="3365500"/>
          <p14:tracePt t="32998" x="1809750" y="3371850"/>
          <p14:tracePt t="33017" x="1885950" y="3378200"/>
          <p14:tracePt t="33017" x="1962150" y="3384550"/>
          <p14:tracePt t="33034" x="2038350" y="3390900"/>
          <p14:tracePt t="33034" x="2120900" y="3390900"/>
          <p14:tracePt t="33050" x="2190750" y="3397250"/>
          <p14:tracePt t="33050" x="2266950" y="3397250"/>
          <p14:tracePt t="33050" x="2336800" y="3397250"/>
          <p14:tracePt t="33069" x="2406650" y="3397250"/>
          <p14:tracePt t="33082" x="2470150" y="3403600"/>
          <p14:tracePt t="33082" x="2590800" y="3409950"/>
          <p14:tracePt t="33100" x="2647950" y="3416300"/>
          <p14:tracePt t="33100" x="2692400" y="3422650"/>
          <p14:tracePt t="33117" x="2736850" y="3435350"/>
          <p14:tracePt t="33117" x="2774950" y="3441700"/>
          <p14:tracePt t="33134" x="2813050" y="3454400"/>
          <p14:tracePt t="33134" x="2844800" y="3467100"/>
          <p14:tracePt t="33150" x="2870200" y="3479800"/>
          <p14:tracePt t="33150" x="2914650" y="3498850"/>
          <p14:tracePt t="33167" x="2933700" y="3505200"/>
          <p14:tracePt t="33167" x="2952750" y="3511550"/>
          <p14:tracePt t="33183" x="2971800" y="3517900"/>
          <p14:tracePt t="33183" x="2984500" y="3517900"/>
          <p14:tracePt t="33201" x="3003550" y="3517900"/>
          <p14:tracePt t="33201" x="3022600" y="3524250"/>
          <p14:tracePt t="33217" x="3035300" y="3524250"/>
          <p14:tracePt t="33217" x="3041650" y="3517900"/>
          <p14:tracePt t="33234" x="3054350" y="3517900"/>
          <p14:tracePt t="33234" x="3060700" y="3517900"/>
          <p14:tracePt t="33250" x="3073400" y="3517900"/>
          <p14:tracePt t="33272" x="3073400" y="3511550"/>
          <p14:tracePt t="33300" x="3067050" y="3505200"/>
          <p14:tracePt t="33316" x="3060700" y="3505200"/>
          <p14:tracePt t="33324" x="3054350" y="3492500"/>
          <p14:tracePt t="33340" x="3048000" y="3492500"/>
          <p14:tracePt t="33349" x="2876550" y="3378200"/>
          <p14:tracePt t="33439" x="2857500" y="3352800"/>
          <p14:tracePt t="33446" x="2844800" y="3327400"/>
          <p14:tracePt t="33453" x="2819400" y="3257550"/>
          <p14:tracePt t="33467" x="2800350" y="3181350"/>
          <p14:tracePt t="33484" x="2794000" y="3098800"/>
          <p14:tracePt t="33500" x="2806700" y="2984500"/>
          <p14:tracePt t="33517" x="2838450" y="2927350"/>
          <p14:tracePt t="33534" x="2889250" y="2876550"/>
          <p14:tracePt t="33550" x="2952750" y="2851150"/>
          <p14:tracePt t="33567" x="3054350" y="2851150"/>
          <p14:tracePt t="33584" x="3124200" y="2870200"/>
          <p14:tracePt t="33601" x="3187700" y="2914650"/>
          <p14:tracePt t="33617" x="3244850" y="2971800"/>
          <p14:tracePt t="33634" x="3302000" y="3035300"/>
          <p14:tracePt t="33634" x="3321050" y="3067050"/>
          <p14:tracePt t="33653" x="3365500" y="3130550"/>
          <p14:tracePt t="33669" x="3384550" y="3187700"/>
          <p14:tracePt t="33684" x="3390900" y="3257550"/>
          <p14:tracePt t="33701" x="3378200" y="3321050"/>
          <p14:tracePt t="33718" x="3365500" y="3384550"/>
          <p14:tracePt t="33718" x="3352800" y="3409950"/>
          <p14:tracePt t="33737" x="3321050" y="3460750"/>
          <p14:tracePt t="33752" x="3282950" y="3492500"/>
          <p14:tracePt t="33768" x="3238500" y="3517900"/>
          <p14:tracePt t="33785" x="3187700" y="3530600"/>
          <p14:tracePt t="33801" x="3105150" y="3536950"/>
          <p14:tracePt t="33818" x="3054350" y="3536950"/>
          <p14:tracePt t="33835" x="3003550" y="3536950"/>
          <p14:tracePt t="33851" x="2959100" y="3536950"/>
          <p14:tracePt t="33868" x="2908300" y="3517900"/>
          <p14:tracePt t="33885" x="2882900" y="3492500"/>
          <p14:tracePt t="33902" x="2857500" y="3460750"/>
          <p14:tracePt t="33918" x="2825750" y="3416300"/>
          <p14:tracePt t="33937" x="2806700" y="3371850"/>
          <p14:tracePt t="33953" x="2800350" y="3327400"/>
          <p14:tracePt t="33969" x="2794000" y="3270250"/>
          <p14:tracePt t="33985" x="2794000" y="3200400"/>
          <p14:tracePt t="34002" x="2806700" y="3136900"/>
          <p14:tracePt t="34002" x="2813050" y="3105150"/>
          <p14:tracePt t="34020" x="2838450" y="3048000"/>
          <p14:tracePt t="34037" x="2882900" y="3003550"/>
          <p14:tracePt t="34052" x="2946400" y="2971800"/>
          <p14:tracePt t="34069" x="3016250" y="2952750"/>
          <p14:tracePt t="34086" x="3092450" y="2946400"/>
          <p14:tracePt t="34086" x="3130550" y="2946400"/>
          <p14:tracePt t="34105" x="3200400" y="2965450"/>
          <p14:tracePt t="34119" x="3263900" y="3003550"/>
          <p14:tracePt t="34136" x="3314700" y="3054350"/>
          <p14:tracePt t="34152" x="3359150" y="3124200"/>
          <p14:tracePt t="34169" x="3403600" y="3244850"/>
          <p14:tracePt t="34186" x="3409950" y="3321050"/>
          <p14:tracePt t="34203" x="3397250" y="3390900"/>
          <p14:tracePt t="34219" x="3346450" y="3473450"/>
          <p14:tracePt t="34237" x="3289300" y="3517900"/>
          <p14:tracePt t="34254" x="3225800" y="3549650"/>
          <p14:tracePt t="34270" x="3162300" y="3568700"/>
          <p14:tracePt t="34286" x="3092450" y="3568700"/>
          <p14:tracePt t="34305" x="3060700" y="3562350"/>
          <p14:tracePt t="34321" x="3035300" y="3562350"/>
          <p14:tracePt t="34336" x="3028950" y="3568700"/>
          <p14:tracePt t="34353" x="3035300" y="3568700"/>
          <p14:tracePt t="34388" x="3035300" y="3562350"/>
          <p14:tracePt t="34396" x="3041650" y="3556000"/>
          <p14:tracePt t="34404" x="3048000" y="3549650"/>
          <p14:tracePt t="34404" x="3054350" y="3543300"/>
          <p14:tracePt t="34421" x="3060700" y="3543300"/>
          <p14:tracePt t="34436" x="3067050" y="3543300"/>
          <p14:tracePt t="34436" x="3079750" y="3543300"/>
          <p14:tracePt t="34436" x="3086100" y="3549650"/>
          <p14:tracePt t="34458" x="3092450" y="3556000"/>
          <p14:tracePt t="34470" x="3098800" y="3568700"/>
          <p14:tracePt t="34470" x="3111500" y="3587750"/>
          <p14:tracePt t="34488" x="3117850" y="3600450"/>
          <p14:tracePt t="34488" x="3124200" y="3613150"/>
          <p14:tracePt t="34505" x="3136900" y="3625850"/>
          <p14:tracePt t="34505" x="3143250" y="3638550"/>
          <p14:tracePt t="34522" x="3155950" y="3657600"/>
          <p14:tracePt t="34522" x="3181350" y="3695700"/>
          <p14:tracePt t="34538" x="3200400" y="3714750"/>
          <p14:tracePt t="34538" x="3213100" y="3740150"/>
          <p14:tracePt t="34555" x="3232150" y="3765550"/>
          <p14:tracePt t="34555" x="3244850" y="3797300"/>
          <p14:tracePt t="34572" x="3257550" y="3822700"/>
          <p14:tracePt t="34572" x="3270250" y="3848100"/>
          <p14:tracePt t="34588" x="3282950" y="3879850"/>
          <p14:tracePt t="34588" x="3302000" y="3937000"/>
          <p14:tracePt t="34605" x="3314700" y="3968750"/>
          <p14:tracePt t="34605" x="3321050" y="3994150"/>
          <p14:tracePt t="34622" x="3327400" y="4019550"/>
          <p14:tracePt t="34622" x="3333750" y="4051300"/>
          <p14:tracePt t="34638" x="3340100" y="4076700"/>
          <p14:tracePt t="34638" x="3346450" y="4102100"/>
          <p14:tracePt t="34638" x="3346450" y="4127500"/>
          <p14:tracePt t="34657" x="3352800" y="4152900"/>
          <p14:tracePt t="34670" x="3346450" y="4171950"/>
          <p14:tracePt t="34670" x="3340100" y="4210050"/>
          <p14:tracePt t="34689" x="3333750" y="4229100"/>
          <p14:tracePt t="34689" x="3321050" y="4241800"/>
          <p14:tracePt t="34705" x="3308350" y="4254500"/>
          <p14:tracePt t="34705" x="3289300" y="4260850"/>
          <p14:tracePt t="34722" x="3270250" y="4273550"/>
          <p14:tracePt t="34722" x="3257550" y="4279900"/>
          <p14:tracePt t="34738" x="3238500" y="4286250"/>
          <p14:tracePt t="34738" x="3200400" y="4292600"/>
          <p14:tracePt t="34757" x="3181350" y="4292600"/>
          <p14:tracePt t="34757" x="3168650" y="4292600"/>
          <p14:tracePt t="34773" x="3149600" y="4286250"/>
          <p14:tracePt t="34773" x="3136900" y="4286250"/>
          <p14:tracePt t="34789" x="3117850" y="4279900"/>
          <p14:tracePt t="34789" x="3105150" y="4267200"/>
          <p14:tracePt t="34806" x="3086100" y="4260850"/>
          <p14:tracePt t="34806" x="3073400" y="4254500"/>
          <p14:tracePt t="34806" x="3054350" y="4241800"/>
          <p14:tracePt t="34825" x="3041650" y="4235450"/>
          <p14:tracePt t="34825" x="3022600" y="4222750"/>
          <p14:tracePt t="34839" x="3009900" y="4216400"/>
          <p14:tracePt t="34839" x="2997200" y="4203700"/>
          <p14:tracePt t="34856" x="2984500" y="4197350"/>
          <p14:tracePt t="34856" x="2971800" y="4184650"/>
          <p14:tracePt t="34872" x="2959100" y="4178300"/>
          <p14:tracePt t="34872" x="2952750" y="4165600"/>
          <p14:tracePt t="34889" x="2940050" y="4165600"/>
          <p14:tracePt t="34889" x="2927350" y="4152900"/>
          <p14:tracePt t="34906" x="2914650" y="4146550"/>
          <p14:tracePt t="34906" x="2908300" y="4146550"/>
          <p14:tracePt t="34923" x="2901950" y="4146550"/>
          <p14:tracePt t="34938" x="2895600" y="4146550"/>
          <p14:tracePt t="34938" x="2889250" y="4146550"/>
          <p14:tracePt t="34957" x="2882900" y="4152900"/>
          <p14:tracePt t="34973" x="2876550" y="4159250"/>
          <p14:tracePt t="34988" x="2870200" y="4159250"/>
          <p14:tracePt t="35005" x="2863850" y="4165600"/>
          <p14:tracePt t="35021" x="2857500" y="4171950"/>
          <p14:tracePt t="35041" x="2851150" y="4178300"/>
          <p14:tracePt t="35041" x="2838450" y="4184650"/>
          <p14:tracePt t="35057" x="2832100" y="4191000"/>
          <p14:tracePt t="35072" x="2825750" y="4191000"/>
          <p14:tracePt t="35072" x="2825750" y="4197350"/>
          <p14:tracePt t="35090" x="2819400" y="4197350"/>
          <p14:tracePt t="35090" x="2813050" y="4197350"/>
          <p14:tracePt t="35090" x="2806700" y="4197350"/>
          <p14:tracePt t="35108" x="2800350" y="4197350"/>
          <p14:tracePt t="35122" x="2794000" y="4203700"/>
          <p14:tracePt t="35122" x="2781300" y="4203700"/>
          <p14:tracePt t="35140" x="2774950" y="4203700"/>
          <p14:tracePt t="35156" x="2768600" y="4203700"/>
          <p14:tracePt t="35156" x="2762250" y="4203700"/>
          <p14:tracePt t="35174" x="2755900" y="4203700"/>
          <p14:tracePt t="35174" x="2749550" y="4203700"/>
          <p14:tracePt t="35174" x="2743200" y="4203700"/>
          <p14:tracePt t="35192" x="2730500" y="4203700"/>
          <p14:tracePt t="35192" x="2724150" y="4203700"/>
          <p14:tracePt t="35207" x="2711450" y="4203700"/>
          <p14:tracePt t="35207" x="2698750" y="4203700"/>
          <p14:tracePt t="35224" x="2686050" y="4203700"/>
          <p14:tracePt t="35224" x="2673350" y="4203700"/>
          <p14:tracePt t="35241" x="2654300" y="4203700"/>
          <p14:tracePt t="35241" x="2622550" y="4203700"/>
          <p14:tracePt t="35257" x="2603500" y="4203700"/>
          <p14:tracePt t="35257" x="2578100" y="4203700"/>
          <p14:tracePt t="35274" x="2559050" y="4203700"/>
          <p14:tracePt t="35274" x="2533650" y="4203700"/>
          <p14:tracePt t="35290" x="2514600" y="4203700"/>
          <p14:tracePt t="35290" x="2489200" y="4203700"/>
          <p14:tracePt t="35307" x="2463800" y="4203700"/>
          <p14:tracePt t="35307" x="2413000" y="4197350"/>
          <p14:tracePt t="35324" x="2387600" y="4197350"/>
          <p14:tracePt t="35324" x="2355850" y="4197350"/>
          <p14:tracePt t="35341" x="2330450" y="4191000"/>
          <p14:tracePt t="35341" x="2311400" y="4191000"/>
          <p14:tracePt t="35357" x="2286000" y="4191000"/>
          <p14:tracePt t="35357" x="2260600" y="4191000"/>
          <p14:tracePt t="35374" x="2235200" y="4191000"/>
          <p14:tracePt t="35374" x="2216150" y="4184650"/>
          <p14:tracePt t="35374" x="2190750" y="4184650"/>
          <p14:tracePt t="35393" x="2171700" y="4184650"/>
          <p14:tracePt t="35406" x="2139950" y="4178300"/>
          <p14:tracePt t="35406" x="2089150" y="4159250"/>
          <p14:tracePt t="35425" x="2057400" y="4152900"/>
          <p14:tracePt t="35425" x="2025650" y="4140200"/>
          <p14:tracePt t="35441" x="1993900" y="4127500"/>
          <p14:tracePt t="35441" x="1962150" y="4114800"/>
          <p14:tracePt t="35441" x="1930400" y="4102100"/>
          <p14:tracePt t="35461" x="1898650" y="4089400"/>
          <p14:tracePt t="35473" x="1873250" y="4083050"/>
          <p14:tracePt t="35473" x="1841500" y="4076700"/>
          <p14:tracePt t="35473" x="1809750" y="4076700"/>
          <p14:tracePt t="35493" x="1778000" y="4070350"/>
          <p14:tracePt t="35493" x="1752600" y="4070350"/>
          <p14:tracePt t="35508" x="1727200" y="4070350"/>
          <p14:tracePt t="35508" x="1695450" y="4076700"/>
          <p14:tracePt t="35525" x="1670050" y="4076700"/>
          <p14:tracePt t="35525" x="1644650" y="4083050"/>
          <p14:tracePt t="35542" x="1625600" y="4083050"/>
          <p14:tracePt t="35542" x="1581150" y="4089400"/>
          <p14:tracePt t="35558" x="1562100" y="4095750"/>
          <p14:tracePt t="35558" x="1549400" y="4102100"/>
          <p14:tracePt t="35575" x="1530350" y="4108450"/>
          <p14:tracePt t="35575" x="1517650" y="4114800"/>
          <p14:tracePt t="35592" x="1511300" y="4127500"/>
          <p14:tracePt t="35592" x="1504950" y="4133850"/>
          <p14:tracePt t="35608" x="1498600" y="4140200"/>
          <p14:tracePt t="35608" x="1485900" y="4152900"/>
          <p14:tracePt t="35625" x="1479550" y="4159250"/>
          <p14:tracePt t="35640" x="1473200" y="4159250"/>
          <p14:tracePt t="35657" x="1466850" y="4152900"/>
          <p14:tracePt t="35674" x="1460500" y="4152900"/>
          <p14:tracePt t="35674" x="1447800" y="4146550"/>
          <p14:tracePt t="35693" x="1441450" y="4140200"/>
          <p14:tracePt t="35693" x="1435100" y="4133850"/>
          <p14:tracePt t="35709" x="1428750" y="4133850"/>
          <p14:tracePt t="35709" x="1422400" y="4127500"/>
          <p14:tracePt t="35725" x="1416050" y="4121150"/>
          <p14:tracePt t="35725" x="1409700" y="4121150"/>
          <p14:tracePt t="35742" x="1403350" y="4114800"/>
          <p14:tracePt t="35742" x="1397000" y="4114800"/>
          <p14:tracePt t="35742" x="1384300" y="4114800"/>
          <p14:tracePt t="35761" x="1377950" y="4108450"/>
          <p14:tracePt t="35774" x="1371600" y="4108450"/>
          <p14:tracePt t="35774" x="1352550" y="4102100"/>
          <p14:tracePt t="35793" x="1339850" y="4102100"/>
          <p14:tracePt t="35793" x="1333500" y="4095750"/>
          <p14:tracePt t="35809" x="1327150" y="4089400"/>
          <p14:tracePt t="35809" x="1314450" y="4089400"/>
          <p14:tracePt t="35826" x="1308100" y="4083050"/>
          <p14:tracePt t="35826" x="1301750" y="4076700"/>
          <p14:tracePt t="35826" x="1295400" y="4076700"/>
          <p14:tracePt t="35845" x="1289050" y="4070350"/>
          <p14:tracePt t="35845" x="1282700" y="4070350"/>
          <p14:tracePt t="35859" x="1276350" y="4064000"/>
          <p14:tracePt t="35859" x="1270000" y="4064000"/>
          <p14:tracePt t="35876" x="1263650" y="4064000"/>
          <p14:tracePt t="35876" x="1250950" y="4057650"/>
          <p14:tracePt t="35892" x="1244600" y="4057650"/>
          <p14:tracePt t="35892" x="1231900" y="4057650"/>
          <p14:tracePt t="35909" x="1225550" y="4057650"/>
          <p14:tracePt t="35909" x="1206500" y="4051300"/>
          <p14:tracePt t="35926" x="1200150" y="4051300"/>
          <p14:tracePt t="35926" x="1193800" y="4057650"/>
          <p14:tracePt t="35942" x="1187450" y="4057650"/>
          <p14:tracePt t="35958" x="1181100" y="4057650"/>
          <p14:tracePt t="35975" x="1174750" y="4064000"/>
          <p14:tracePt t="35992" x="1181100" y="4057650"/>
          <p14:tracePt t="36044" x="1193800" y="4057650"/>
          <p14:tracePt t="36060" x="1200150" y="4051300"/>
          <p14:tracePt t="36068" x="1212850" y="4051300"/>
          <p14:tracePt t="36076" x="1225550" y="4051300"/>
          <p14:tracePt t="36093" x="2178050" y="4019550"/>
          <p14:tracePt t="36227" x="2222500" y="4019550"/>
          <p14:tracePt t="36232" x="2254250" y="4013200"/>
          <p14:tracePt t="36242" x="2305050" y="4019550"/>
          <p14:tracePt t="36259" x="2362200" y="4032250"/>
          <p14:tracePt t="36277" x="2387600" y="4038600"/>
          <p14:tracePt t="36293" x="2406650" y="4044950"/>
          <p14:tracePt t="36309" x="2413000" y="4051300"/>
          <p14:tracePt t="36327" x="2406650" y="4057650"/>
          <p14:tracePt t="36345" x="2400300" y="4057650"/>
          <p14:tracePt t="36361" x="2387600" y="4064000"/>
          <p14:tracePt t="36376" x="2381250" y="4064000"/>
          <p14:tracePt t="36393" x="2381250" y="4070350"/>
          <p14:tracePt t="36413" x="2381250" y="4076700"/>
          <p14:tracePt t="36429" x="2381250" y="4083050"/>
          <p14:tracePt t="36445" x="2374900" y="4089400"/>
          <p14:tracePt t="36464" x="2368550" y="4089400"/>
          <p14:tracePt t="36481" x="2362200" y="4089400"/>
          <p14:tracePt t="36493" x="2355850" y="4089400"/>
          <p14:tracePt t="36493" x="2349500" y="4089400"/>
          <p14:tracePt t="36493" x="2343150" y="4083050"/>
          <p14:tracePt t="36513" x="2336800" y="4083050"/>
          <p14:tracePt t="36513" x="2330450" y="4083050"/>
          <p14:tracePt t="36528" x="2324100" y="4089400"/>
          <p14:tracePt t="36543" x="2317750" y="4095750"/>
          <p14:tracePt t="36560" x="2311400" y="4095750"/>
          <p14:tracePt t="36560" x="2305050" y="4108450"/>
          <p14:tracePt t="36578" x="2298700" y="4114800"/>
          <p14:tracePt t="36578" x="2298700" y="4121150"/>
          <p14:tracePt t="36595" x="2286000" y="4127500"/>
          <p14:tracePt t="36610" x="2279650" y="4133850"/>
          <p14:tracePt t="36627" x="2273300" y="4133850"/>
          <p14:tracePt t="36644" x="2279650" y="4133850"/>
          <p14:tracePt t="36712" x="2286000" y="4127500"/>
          <p14:tracePt t="36729" x="2292350" y="4121150"/>
          <p14:tracePt t="36736" x="2298700" y="4114800"/>
          <p14:tracePt t="36744" x="2305050" y="4108450"/>
          <p14:tracePt t="36744" x="2311400" y="4102100"/>
          <p14:tracePt t="36762" x="2324100" y="4095750"/>
          <p14:tracePt t="36762" x="2336800" y="4089400"/>
          <p14:tracePt t="36762" x="2355850" y="4076700"/>
          <p14:tracePt t="36781" x="2368550" y="4064000"/>
          <p14:tracePt t="36794" x="2387600" y="4057650"/>
          <p14:tracePt t="36794" x="2425700" y="4038600"/>
          <p14:tracePt t="36813" x="2444750" y="4025900"/>
          <p14:tracePt t="36813" x="2463800" y="4019550"/>
          <p14:tracePt t="36830" x="2476500" y="4006850"/>
          <p14:tracePt t="36830" x="2489200" y="4000500"/>
          <p14:tracePt t="36846" x="2501900" y="3994150"/>
          <p14:tracePt t="36846" x="2514600" y="3987800"/>
          <p14:tracePt t="36862" x="2520950" y="3981450"/>
          <p14:tracePt t="36862" x="2527300" y="3975100"/>
          <p14:tracePt t="36879" x="2533650" y="3968750"/>
          <p14:tracePt t="36895" x="2533650" y="3975100"/>
          <p14:tracePt t="36944" x="2546350" y="3968750"/>
          <p14:tracePt t="36960" x="2552700" y="3968750"/>
          <p14:tracePt t="36968" x="2559050" y="3962400"/>
          <p14:tracePt t="36978" x="2571750" y="3956050"/>
          <p14:tracePt t="36978" x="2603500" y="3930650"/>
          <p14:tracePt t="36997" x="2628900" y="3911600"/>
          <p14:tracePt t="36997" x="2647950" y="3892550"/>
          <p14:tracePt t="37013" x="2673350" y="3873500"/>
          <p14:tracePt t="37013" x="2705100" y="3848100"/>
          <p14:tracePt t="37030" x="2730500" y="3822700"/>
          <p14:tracePt t="37030" x="2755900" y="3797300"/>
          <p14:tracePt t="37046" x="2781300" y="3771900"/>
          <p14:tracePt t="37046" x="2806700" y="3746500"/>
          <p14:tracePt t="37046" x="2832100" y="3721100"/>
          <p14:tracePt t="37065" x="2851150" y="3695700"/>
          <p14:tracePt t="37078" x="2870200" y="3670300"/>
          <p14:tracePt t="37078" x="2901950" y="3619500"/>
          <p14:tracePt t="37097" x="2908300" y="3594100"/>
          <p14:tracePt t="37097" x="2908300" y="3568700"/>
          <p14:tracePt t="37113" x="2908300" y="3549650"/>
          <p14:tracePt t="37113" x="2901950" y="3524250"/>
          <p14:tracePt t="37130" x="2895600" y="3505200"/>
          <p14:tracePt t="37130" x="2876550" y="3486150"/>
          <p14:tracePt t="37130" x="2857500" y="3473450"/>
          <p14:tracePt t="37149" x="2838450" y="3460750"/>
          <p14:tracePt t="37162" x="2813050" y="3448050"/>
          <p14:tracePt t="37162" x="2762250" y="3429000"/>
          <p14:tracePt t="37180" x="2730500" y="3416300"/>
          <p14:tracePt t="37180" x="2698750" y="3409950"/>
          <p14:tracePt t="37197" x="2673350" y="3403600"/>
          <p14:tracePt t="37197" x="2635250" y="3403600"/>
          <p14:tracePt t="37213" x="2603500" y="3397250"/>
          <p14:tracePt t="37213" x="2565400" y="3390900"/>
          <p14:tracePt t="37230" x="2527300" y="3390900"/>
          <p14:tracePt t="37230" x="2451100" y="3390900"/>
          <p14:tracePt t="37247" x="2406650" y="3390900"/>
          <p14:tracePt t="37247" x="2368550" y="3390900"/>
          <p14:tracePt t="37263" x="2330450" y="3390900"/>
          <p14:tracePt t="37263" x="2298700" y="3390900"/>
          <p14:tracePt t="37280" x="2260600" y="3390900"/>
          <p14:tracePt t="37280" x="2209800" y="3390900"/>
          <p14:tracePt t="37297" x="2190750" y="3390900"/>
          <p14:tracePt t="37297" x="2165350" y="3390900"/>
          <p14:tracePt t="37314" x="2152650" y="3384550"/>
          <p14:tracePt t="37314" x="2133600" y="3384550"/>
          <p14:tracePt t="37330" x="2120900" y="3384550"/>
          <p14:tracePt t="37330" x="2108200" y="3384550"/>
          <p14:tracePt t="37347" x="2101850" y="3384550"/>
          <p14:tracePt t="37347" x="2089150" y="3378200"/>
          <p14:tracePt t="37365" x="2095500" y="3378200"/>
          <p14:tracePt t="37404" x="2101850" y="3378200"/>
          <p14:tracePt t="37412" x="2108200" y="3378200"/>
          <p14:tracePt t="37417" x="2114550" y="3378200"/>
          <p14:tracePt t="37429" x="2108200" y="3371850"/>
          <p14:tracePt t="37472" x="2101850" y="3371850"/>
          <p14:tracePt t="37477" x="2095500" y="3371850"/>
          <p14:tracePt t="37484" x="2089150" y="3371850"/>
          <p14:tracePt t="37496" x="2082800" y="3371850"/>
          <p14:tracePt t="37496" x="2076450" y="3371850"/>
          <p14:tracePt t="37496" x="2070100" y="3378200"/>
          <p14:tracePt t="37517" x="2063750" y="3378200"/>
          <p14:tracePt t="37530" x="2051050" y="3378200"/>
          <p14:tracePt t="37530" x="2038350" y="3384550"/>
          <p14:tracePt t="37548" x="2025650" y="3384550"/>
          <p14:tracePt t="37548" x="2019300" y="3384550"/>
          <p14:tracePt t="37565" x="2006600" y="3384550"/>
          <p14:tracePt t="37565" x="2000250" y="3384550"/>
          <p14:tracePt t="37581" x="1993900" y="3384550"/>
          <p14:tracePt t="37581" x="1981200" y="3378200"/>
          <p14:tracePt t="37598" x="1974850" y="3371850"/>
          <p14:tracePt t="37613" x="2095500" y="3314700"/>
          <p14:tracePt t="37766" x="2114550" y="3314700"/>
          <p14:tracePt t="37772" x="2133600" y="3321050"/>
          <p14:tracePt t="37780" x="2190750" y="3321050"/>
          <p14:tracePt t="37798" x="2247900" y="3333750"/>
          <p14:tracePt t="37798" x="2279650" y="3333750"/>
          <p14:tracePt t="37817" x="2349500" y="3333750"/>
          <p14:tracePt t="37833" x="2413000" y="3333750"/>
          <p14:tracePt t="37848" x="2482850" y="3333750"/>
          <p14:tracePt t="37865" x="2546350" y="3333750"/>
          <p14:tracePt t="37881" x="2654300" y="3333750"/>
          <p14:tracePt t="37898" x="2736850" y="3340100"/>
          <p14:tracePt t="37915" x="2806700" y="3340100"/>
          <p14:tracePt t="37931" x="2870200" y="3346450"/>
          <p14:tracePt t="37949" x="2946400" y="3352800"/>
          <p14:tracePt t="37965" x="2997200" y="3352800"/>
          <p14:tracePt t="37981" x="3035300" y="3359150"/>
          <p14:tracePt t="37998" x="3086100" y="3359150"/>
          <p14:tracePt t="38017" x="3111500" y="3359150"/>
          <p14:tracePt t="38033" x="3130550" y="3359150"/>
          <p14:tracePt t="38049" x="3143250" y="3359150"/>
          <p14:tracePt t="38065" x="3155950" y="3365500"/>
          <p14:tracePt t="38082" x="3162300" y="3365500"/>
          <p14:tracePt t="38098" x="3168650" y="3365500"/>
          <p14:tracePt t="38117" x="3168650" y="3371850"/>
          <p14:tracePt t="38160" x="3175000" y="3378200"/>
          <p14:tracePt t="38176" x="3175000" y="3384550"/>
          <p14:tracePt t="38192" x="3175000" y="3390900"/>
          <p14:tracePt t="38212" x="3168650" y="3390900"/>
          <p14:tracePt t="38252" x="3168650" y="3384550"/>
          <p14:tracePt t="38272" x="3162300" y="3384550"/>
          <p14:tracePt t="38304" x="3155950" y="3384550"/>
          <p14:tracePt t="38340" x="3149600" y="3384550"/>
          <p14:tracePt t="38364" x="3143250" y="3378200"/>
          <p14:tracePt t="38384" x="3136900" y="3378200"/>
          <p14:tracePt t="38424" x="3136900" y="3371850"/>
          <p14:tracePt t="38445" x="3130550" y="3365500"/>
          <p14:tracePt t="38469" x="3124200" y="3365500"/>
          <p14:tracePt t="38536" x="3117850" y="3371850"/>
          <p14:tracePt t="38596" x="3111500" y="3378200"/>
          <p14:tracePt t="38616" x="3105150" y="3384550"/>
          <p14:tracePt t="38640" x="3098800" y="3384550"/>
          <p14:tracePt t="38656" x="3092450" y="3384550"/>
          <p14:tracePt t="38676" x="3086100" y="3390900"/>
          <p14:tracePt t="38692" x="3079750" y="3397250"/>
          <p14:tracePt t="38724" x="3073400" y="3397250"/>
          <p14:tracePt t="38736" x="3060700" y="3397250"/>
          <p14:tracePt t="38752" x="3054350" y="3397250"/>
          <p14:tracePt t="38768" x="3048000" y="3397250"/>
          <p14:tracePt t="38784" x="3035300" y="3403600"/>
          <p14:tracePt t="38796" x="3028950" y="3403600"/>
          <p14:tracePt t="38812" x="3022600" y="3409950"/>
          <p14:tracePt t="38836" x="3022600" y="3416300"/>
          <p14:tracePt t="38856" x="3016250" y="3416300"/>
          <p14:tracePt t="38924" x="3009900" y="3416300"/>
          <p14:tracePt t="38940" x="3003550" y="3422650"/>
          <p14:tracePt t="38976" x="3003550" y="3429000"/>
          <p14:tracePt t="39112" x="2997200" y="3435350"/>
          <p14:tracePt t="39164" x="2990850" y="3441700"/>
          <p14:tracePt t="39181" x="2984500" y="3441700"/>
          <p14:tracePt t="39189" x="2978150" y="3448050"/>
          <p14:tracePt t="39202" x="2959100" y="3454400"/>
          <p14:tracePt t="39219" x="2933700" y="3454400"/>
          <p14:tracePt t="39236" x="2901950" y="3454400"/>
          <p14:tracePt t="39253" x="2863850" y="3448050"/>
          <p14:tracePt t="39270" x="2800350" y="3429000"/>
          <p14:tracePt t="39286" x="2755900" y="3409950"/>
          <p14:tracePt t="39303" x="2711450" y="3378200"/>
          <p14:tracePt t="39319" x="2667000" y="3302000"/>
          <p14:tracePt t="39336" x="2654300" y="3244850"/>
          <p14:tracePt t="39353" x="2654300" y="3181350"/>
          <p14:tracePt t="39369" x="2667000" y="3124200"/>
          <p14:tracePt t="39386" x="2698750" y="3079750"/>
          <p14:tracePt t="39386" x="2717800" y="3060700"/>
          <p14:tracePt t="39406" x="2768600" y="3022600"/>
          <p14:tracePt t="39421" x="2832100" y="2990850"/>
          <p14:tracePt t="39436" x="2901950" y="2978150"/>
          <p14:tracePt t="39436" x="2940050" y="2971800"/>
          <p14:tracePt t="39456" x="2978150" y="2971800"/>
          <p14:tracePt t="39469" x="3048000" y="2984500"/>
          <p14:tracePt t="39469" x="3079750" y="2997200"/>
          <p14:tracePt t="39489" x="3143250" y="3028950"/>
          <p14:tracePt t="39504" x="3200400" y="3067050"/>
          <p14:tracePt t="39520" x="3251200" y="3105150"/>
          <p14:tracePt t="39537" x="3289300" y="3136900"/>
          <p14:tracePt t="39553" x="3314700" y="3168650"/>
          <p14:tracePt t="39570" x="3321050" y="3219450"/>
          <p14:tracePt t="39587" x="3314700" y="3257550"/>
          <p14:tracePt t="39604" x="3295650" y="3302000"/>
          <p14:tracePt t="39621" x="3263900" y="3365500"/>
          <p14:tracePt t="39637" x="3232150" y="3397250"/>
          <p14:tracePt t="39654" x="3200400" y="3422650"/>
          <p14:tracePt t="39670" x="3168650" y="3441700"/>
          <p14:tracePt t="39687" x="3117850" y="3460750"/>
          <p14:tracePt t="39704" x="3079750" y="3479800"/>
          <p14:tracePt t="39721" x="3041650" y="3498850"/>
          <p14:tracePt t="39737" x="2997200" y="3511550"/>
          <p14:tracePt t="39754" x="2952750" y="3524250"/>
          <p14:tracePt t="39754" x="2927350" y="3530600"/>
          <p14:tracePt t="39773" x="2870200" y="3536950"/>
          <p14:tracePt t="39789" x="2806700" y="3530600"/>
          <p14:tracePt t="39804" x="2743200" y="3517900"/>
          <p14:tracePt t="39821" x="2679700" y="3498850"/>
          <p14:tracePt t="39838" x="2616200" y="3473450"/>
          <p14:tracePt t="39838" x="2590800" y="3460750"/>
          <p14:tracePt t="39857" x="2552700" y="3429000"/>
          <p14:tracePt t="39872" x="2520950" y="3384550"/>
          <p14:tracePt t="39888" x="2501900" y="3327400"/>
          <p14:tracePt t="39905" x="2501900" y="3257550"/>
          <p14:tracePt t="39921" x="2527300" y="3149600"/>
          <p14:tracePt t="39938" x="2578100" y="3092450"/>
          <p14:tracePt t="39955" x="2647950" y="3041650"/>
          <p14:tracePt t="39971" x="2736850" y="3009900"/>
          <p14:tracePt t="39988" x="2882900" y="2984500"/>
          <p14:tracePt t="40005" x="2978150" y="2984500"/>
          <p14:tracePt t="40022" x="3060700" y="3003550"/>
          <p14:tracePt t="40038" x="3162300" y="3048000"/>
          <p14:tracePt t="40057" x="3213100" y="3092450"/>
          <p14:tracePt t="40073" x="3251200" y="3136900"/>
          <p14:tracePt t="40089" x="3276600" y="3187700"/>
          <p14:tracePt t="40105" x="3282950" y="3238500"/>
          <p14:tracePt t="40122" x="3276600" y="3295650"/>
          <p14:tracePt t="40122" x="3263900" y="3321050"/>
          <p14:tracePt t="40141" x="3238500" y="3365500"/>
          <p14:tracePt t="40157" x="3206750" y="3403600"/>
          <p14:tracePt t="40172" x="3168650" y="3429000"/>
          <p14:tracePt t="40189" x="3124200" y="3454400"/>
          <p14:tracePt t="40205" x="3079750" y="3473450"/>
          <p14:tracePt t="40222" x="3009900" y="3498850"/>
          <p14:tracePt t="40239" x="2959100" y="3505200"/>
          <p14:tracePt t="40256" x="2908300" y="3517900"/>
          <p14:tracePt t="40272" x="2857500" y="3517900"/>
          <p14:tracePt t="40289" x="2800350" y="3517900"/>
          <p14:tracePt t="40306" x="2755900" y="3511550"/>
          <p14:tracePt t="40322" x="2717800" y="3505200"/>
          <p14:tracePt t="40339" x="2667000" y="3505200"/>
          <p14:tracePt t="40356" x="2641600" y="3511550"/>
          <p14:tracePt t="40373" x="2628900" y="3511550"/>
          <p14:tracePt t="40389" x="2616200" y="3511550"/>
          <p14:tracePt t="40406" x="2609850" y="3511550"/>
          <p14:tracePt t="40406" x="2597150" y="3505200"/>
          <p14:tracePt t="40425" x="2590800" y="3505200"/>
          <p14:tracePt t="40440" x="2584450" y="3498850"/>
          <p14:tracePt t="40456" x="2571750" y="3498850"/>
          <p14:tracePt t="40473" x="2565400" y="3505200"/>
          <p14:tracePt t="40489" x="2559050" y="3505200"/>
          <p14:tracePt t="40506" x="2546350" y="3498850"/>
          <p14:tracePt t="40524" x="2533650" y="3505200"/>
          <p14:tracePt t="40544" x="2527300" y="3505200"/>
          <p14:tracePt t="40561" x="2508250" y="3511550"/>
          <p14:tracePt t="40584" x="2501900" y="3511550"/>
          <p14:tracePt t="40593" x="2495550" y="3517900"/>
          <p14:tracePt t="40593" x="2482850" y="3511550"/>
          <p14:tracePt t="40608" x="2476500" y="3511550"/>
          <p14:tracePt t="40608" x="2463800" y="3511550"/>
          <p14:tracePt t="40625" x="2457450" y="3511550"/>
          <p14:tracePt t="40625" x="2444750" y="3511550"/>
          <p14:tracePt t="40641" x="2432050" y="3517900"/>
          <p14:tracePt t="40641" x="2406650" y="3524250"/>
          <p14:tracePt t="40658" x="2387600" y="3530600"/>
          <p14:tracePt t="40658" x="2374900" y="3536950"/>
          <p14:tracePt t="40675" x="2362200" y="3543300"/>
          <p14:tracePt t="40675" x="2349500" y="3549650"/>
          <p14:tracePt t="40691" x="2336800" y="3556000"/>
          <p14:tracePt t="40691" x="2330450" y="3556000"/>
          <p14:tracePt t="40708" x="2317750" y="3562350"/>
          <p14:tracePt t="40708" x="2298700" y="3562350"/>
          <p14:tracePt t="40725" x="2286000" y="3562350"/>
          <p14:tracePt t="40725" x="2273300" y="3562350"/>
          <p14:tracePt t="40742" x="2260600" y="3562350"/>
          <p14:tracePt t="40742" x="2254250" y="3568700"/>
          <p14:tracePt t="40758" x="2241550" y="3568700"/>
          <p14:tracePt t="40758" x="2228850" y="3568700"/>
          <p14:tracePt t="40758" x="2209800" y="3575050"/>
          <p14:tracePt t="40777" x="2197100" y="3575050"/>
          <p14:tracePt t="40790" x="2184400" y="3575050"/>
          <p14:tracePt t="40790" x="2152650" y="3575050"/>
          <p14:tracePt t="40809" x="2139950" y="3575050"/>
          <p14:tracePt t="40809" x="2127250" y="3568700"/>
          <p14:tracePt t="40826" x="2108200" y="3562350"/>
          <p14:tracePt t="40826" x="2095500" y="3556000"/>
          <p14:tracePt t="40842" x="2076450" y="3549650"/>
          <p14:tracePt t="40842" x="2057400" y="3543300"/>
          <p14:tracePt t="40842" x="2044700" y="3536950"/>
          <p14:tracePt t="40861" x="2025650" y="3530600"/>
          <p14:tracePt t="40874" x="2012950" y="3524250"/>
          <p14:tracePt t="40874" x="1981200" y="3511550"/>
          <p14:tracePt t="40893" x="1962150" y="3505200"/>
          <p14:tracePt t="40893" x="1949450" y="3498850"/>
          <p14:tracePt t="40909" x="1936750" y="3498850"/>
          <p14:tracePt t="40909" x="1924050" y="3498850"/>
          <p14:tracePt t="40925" x="1911350" y="3492500"/>
          <p14:tracePt t="40925" x="1898650" y="3492500"/>
          <p14:tracePt t="40925" x="1892300" y="3486150"/>
          <p14:tracePt t="40946" x="1879600" y="3479800"/>
          <p14:tracePt t="40946" x="1873250" y="3473450"/>
          <p14:tracePt t="40959" x="1866900" y="3473450"/>
          <p14:tracePt t="40959" x="1854200" y="3467100"/>
          <p14:tracePt t="40976" x="1847850" y="3460750"/>
          <p14:tracePt t="40976" x="1841500" y="3454400"/>
          <p14:tracePt t="40992" x="1835150" y="3454400"/>
          <p14:tracePt t="40992" x="1835150" y="3448050"/>
          <p14:tracePt t="41009" x="1828800" y="3448050"/>
          <p14:tracePt t="41009" x="1822450" y="3448050"/>
          <p14:tracePt t="41026" x="1816100" y="3448050"/>
          <p14:tracePt t="41048" x="1822450" y="3448050"/>
          <p14:tracePt t="41084" x="1828800" y="3448050"/>
          <p14:tracePt t="41108" x="1835150" y="3441700"/>
          <p14:tracePt t="41132" x="1841500" y="3441700"/>
          <p14:tracePt t="41144" x="1847850" y="3441700"/>
          <p14:tracePt t="41176" x="1847850" y="3448050"/>
          <p14:tracePt t="41244" x="1847850" y="3454400"/>
          <p14:tracePt t="41272" x="1854200" y="3460750"/>
          <p14:tracePt t="41304" x="2127250" y="3517900"/>
          <p14:tracePt t="41304" x="2184400" y="3524250"/>
          <p14:tracePt t="41496" x="2241550" y="3536950"/>
          <p14:tracePt t="41504" x="2298700" y="3543300"/>
          <p14:tracePt t="41513" x="2355850" y="3549650"/>
          <p14:tracePt t="41526" x="2514600" y="3543300"/>
          <p14:tracePt t="41545" x="2622550" y="3530600"/>
          <p14:tracePt t="41560" x="2724150" y="3517900"/>
          <p14:tracePt t="41577" x="2819400" y="3517900"/>
          <p14:tracePt t="41593" x="2908300" y="3517900"/>
          <p14:tracePt t="41610" x="3022600" y="3524250"/>
          <p14:tracePt t="41627" x="3073400" y="3524250"/>
          <p14:tracePt t="41643" x="3111500" y="3511550"/>
          <p14:tracePt t="41660" x="3149600" y="3505200"/>
          <p14:tracePt t="41677" x="3168650" y="3505200"/>
          <p14:tracePt t="41694" x="3187700" y="3511550"/>
          <p14:tracePt t="41710" x="3206750" y="3517900"/>
          <p14:tracePt t="41727" x="3225800" y="3524250"/>
          <p14:tracePt t="41745" x="3232150" y="3524250"/>
          <p14:tracePt t="41760" x="3238500" y="3505200"/>
          <p14:tracePt t="41777" x="3238500" y="3498850"/>
          <p14:tracePt t="41794" x="3238500" y="3492500"/>
          <p14:tracePt t="41794" x="3238500" y="3486150"/>
          <p14:tracePt t="41812" x="3232150" y="3479800"/>
          <p14:tracePt t="41844" x="3225800" y="3479800"/>
          <p14:tracePt t="41864" x="3219450" y="3479800"/>
          <p14:tracePt t="41888" x="3219450" y="3492500"/>
          <p14:tracePt t="41916" x="3219450" y="3498850"/>
          <p14:tracePt t="41932" x="3213100" y="3505200"/>
          <p14:tracePt t="41948" x="3206750" y="3511550"/>
          <p14:tracePt t="41956" x="3194050" y="3517900"/>
          <p14:tracePt t="41972" x="3187700" y="3517900"/>
          <p14:tracePt t="41978" x="3175000" y="3517900"/>
          <p14:tracePt t="41978" x="3162300" y="3517900"/>
          <p14:tracePt t="41996" x="3149600" y="3524250"/>
          <p14:tracePt t="41996" x="3130550" y="3524250"/>
          <p14:tracePt t="42012" x="3111500" y="3530600"/>
          <p14:tracePt t="42012" x="3092450" y="3536950"/>
          <p14:tracePt t="42029" x="3073400" y="3543300"/>
          <p14:tracePt t="42029" x="3016250" y="3562350"/>
          <p14:tracePt t="42047" x="2990850" y="3575050"/>
          <p14:tracePt t="42047" x="2959100" y="3581400"/>
          <p14:tracePt t="42063" x="2933700" y="3594100"/>
          <p14:tracePt t="42063" x="2901950" y="3600450"/>
          <p14:tracePt t="42079" x="2870200" y="3613150"/>
          <p14:tracePt t="42079" x="2806700" y="3625850"/>
          <p14:tracePt t="42097" x="2774950" y="3625850"/>
          <p14:tracePt t="42097" x="2736850" y="3632200"/>
          <p14:tracePt t="42113" x="2705100" y="3638550"/>
          <p14:tracePt t="42113" x="2673350" y="3638550"/>
          <p14:tracePt t="42129" x="2635250" y="3644900"/>
          <p14:tracePt t="42129" x="2603500" y="3651250"/>
          <p14:tracePt t="42146" x="2571750" y="3651250"/>
          <p14:tracePt t="42146" x="2540000" y="3657600"/>
          <p14:tracePt t="42146" x="2508250" y="3657600"/>
          <p14:tracePt t="42165" x="2476500" y="3657600"/>
          <p14:tracePt t="42178" x="2444750" y="3657600"/>
          <p14:tracePt t="42178" x="2387600" y="3651250"/>
          <p14:tracePt t="42197" x="2355850" y="3651250"/>
          <p14:tracePt t="42197" x="2330450" y="3644900"/>
          <p14:tracePt t="42213" x="2305050" y="3638550"/>
          <p14:tracePt t="42213" x="2273300" y="3632200"/>
          <p14:tracePt t="42230" x="2247900" y="3632200"/>
          <p14:tracePt t="42230" x="2222500" y="3625850"/>
          <p14:tracePt t="42230" x="2203450" y="3613150"/>
          <p14:tracePt t="42249" x="2178050" y="3606800"/>
          <p14:tracePt t="42262" x="2152650" y="3600450"/>
          <p14:tracePt t="42262" x="2108200" y="3587750"/>
          <p14:tracePt t="42279" x="2089150" y="3575050"/>
          <p14:tracePt t="42279" x="2063750" y="3568700"/>
          <p14:tracePt t="42296" x="2038350" y="3562350"/>
          <p14:tracePt t="42296" x="2019300" y="3549650"/>
          <p14:tracePt t="42313" x="1987550" y="3536950"/>
          <p14:tracePt t="42313" x="1962150" y="3530600"/>
          <p14:tracePt t="42330" x="1930400" y="3517900"/>
          <p14:tracePt t="42330" x="1873250" y="3498850"/>
          <p14:tracePt t="42347" x="1841500" y="3492500"/>
          <p14:tracePt t="42347" x="1809750" y="3486150"/>
          <p14:tracePt t="42363" x="1778000" y="3479800"/>
          <p14:tracePt t="42363" x="1752600" y="3479800"/>
          <p14:tracePt t="42380" x="1720850" y="3479800"/>
          <p14:tracePt t="42380" x="1676400" y="3479800"/>
          <p14:tracePt t="42397" x="1657350" y="3479800"/>
          <p14:tracePt t="42397" x="1638300" y="3473450"/>
          <p14:tracePt t="42414" x="1625600" y="3473450"/>
          <p14:tracePt t="42414" x="1606550" y="3473450"/>
          <p14:tracePt t="42430" x="1593850" y="3467100"/>
          <p14:tracePt t="42430" x="1574800" y="3460750"/>
          <p14:tracePt t="42449" x="1562100" y="3460750"/>
          <p14:tracePt t="42449" x="1536700" y="3448050"/>
          <p14:tracePt t="42465" x="1524000" y="3441700"/>
          <p14:tracePt t="42465" x="1511300" y="3435350"/>
          <p14:tracePt t="42481" x="1504950" y="3435350"/>
          <p14:tracePt t="42481" x="1498600" y="3429000"/>
          <p14:tracePt t="42497" x="1492250" y="3429000"/>
          <p14:tracePt t="42513" x="1479550" y="3429000"/>
          <p14:tracePt t="42530" x="1473200" y="3429000"/>
          <p14:tracePt t="42530" x="1460500" y="3429000"/>
          <p14:tracePt t="42550" x="1454150" y="3429000"/>
          <p14:tracePt t="42550" x="1447800" y="3429000"/>
          <p14:tracePt t="42564" x="1435100" y="3429000"/>
          <p14:tracePt t="42564" x="1428750" y="3422650"/>
          <p14:tracePt t="42581" x="1416050" y="3422650"/>
          <p14:tracePt t="42581" x="1403350" y="3422650"/>
          <p14:tracePt t="42598" x="1390650" y="3429000"/>
          <p14:tracePt t="42598" x="1377950" y="3429000"/>
          <p14:tracePt t="42614" x="1365250" y="3429000"/>
          <p14:tracePt t="42614" x="1352550" y="3435350"/>
          <p14:tracePt t="42614" x="1339850" y="3441700"/>
          <p14:tracePt t="42633" x="1327150" y="3441700"/>
          <p14:tracePt t="42633" x="1314450" y="3448050"/>
          <p14:tracePt t="42648" x="1301750" y="3454400"/>
          <p14:tracePt t="42648" x="1282700" y="3454400"/>
          <p14:tracePt t="42664" x="1270000" y="3460750"/>
          <p14:tracePt t="42664" x="1250950" y="3460750"/>
          <p14:tracePt t="42681" x="1238250" y="3460750"/>
          <p14:tracePt t="42681" x="1200150" y="3460750"/>
          <p14:tracePt t="42698" x="1181100" y="3460750"/>
          <p14:tracePt t="42698" x="1155700" y="3460750"/>
          <p14:tracePt t="42715" x="1136650" y="3460750"/>
          <p14:tracePt t="42715" x="1117600" y="3460750"/>
          <p14:tracePt t="42731" x="1098550" y="3467100"/>
          <p14:tracePt t="42731" x="1079500" y="3467100"/>
          <p14:tracePt t="42748" x="1060450" y="3473450"/>
          <p14:tracePt t="42748" x="1028700" y="3479800"/>
          <p14:tracePt t="42765" x="1016000" y="3486150"/>
          <p14:tracePt t="42765" x="996950" y="3486150"/>
          <p14:tracePt t="42782" x="984250" y="3492500"/>
          <p14:tracePt t="42782" x="965200" y="3492500"/>
          <p14:tracePt t="42798" x="952500" y="3498850"/>
          <p14:tracePt t="42798" x="939800" y="3498850"/>
          <p14:tracePt t="42798" x="920750" y="3505200"/>
          <p14:tracePt t="42817" x="908050" y="3505200"/>
          <p14:tracePt t="42830" x="895350" y="3505200"/>
          <p14:tracePt t="42830" x="869950" y="3505200"/>
          <p14:tracePt t="42849" x="857250" y="3505200"/>
          <p14:tracePt t="42849" x="844550" y="3505200"/>
          <p14:tracePt t="42865" x="838200" y="3505200"/>
          <p14:tracePt t="42865" x="825500" y="3498850"/>
          <p14:tracePt t="42882" x="819150" y="3498850"/>
          <p14:tracePt t="42882" x="812800" y="3498850"/>
          <p14:tracePt t="42882" x="806450" y="3498850"/>
          <p14:tracePt t="42901" x="806450" y="3492500"/>
          <p14:tracePt t="42914" x="793750" y="3492500"/>
          <p14:tracePt t="42931" x="793750" y="3486150"/>
          <p14:tracePt t="42949" x="787400" y="3486150"/>
          <p14:tracePt t="42964" x="793750" y="3486150"/>
          <p14:tracePt t="42996" x="800100" y="3492500"/>
          <p14:tracePt t="43011" x="806450" y="3492500"/>
          <p14:tracePt t="43019" x="819150" y="3492500"/>
          <p14:tracePt t="43031" x="825500" y="3498850"/>
          <p14:tracePt t="43031" x="831850" y="3498850"/>
          <p14:tracePt t="43049" x="844550" y="3498850"/>
          <p14:tracePt t="43049" x="863600" y="3498850"/>
          <p14:tracePt t="43066" x="882650" y="3498850"/>
          <p14:tracePt t="43066" x="895350" y="3498850"/>
          <p14:tracePt t="43082" x="914400" y="3498850"/>
          <p14:tracePt t="43082" x="933450" y="3498850"/>
          <p14:tracePt t="43099" x="952500" y="3498850"/>
          <p14:tracePt t="43099" x="996950" y="3505200"/>
          <p14:tracePt t="43117" x="1016000" y="3505200"/>
          <p14:tracePt t="43117" x="1041400" y="3505200"/>
          <p14:tracePt t="43133" x="1066800" y="3505200"/>
          <p14:tracePt t="43133" x="1085850" y="3505200"/>
          <p14:tracePt t="43149" x="1111250" y="3505200"/>
          <p14:tracePt t="43149" x="1136650" y="3505200"/>
          <p14:tracePt t="43166" x="1168400" y="3511550"/>
          <p14:tracePt t="43166" x="1200150" y="3511550"/>
          <p14:tracePt t="43166" x="1231900" y="3517900"/>
          <p14:tracePt t="43185" x="1263650" y="3517900"/>
          <p14:tracePt t="43198" x="1295400" y="3524250"/>
          <p14:tracePt t="43198" x="1371600" y="3524250"/>
          <p14:tracePt t="43217" x="1403350" y="3517900"/>
          <p14:tracePt t="43217" x="1435100" y="3511550"/>
          <p14:tracePt t="43233" x="1466850" y="3505200"/>
          <p14:tracePt t="43233" x="1498600" y="3498850"/>
          <p14:tracePt t="43250" x="1752600" y="3486150"/>
          <p14:tracePt t="43331" x="1771650" y="3486150"/>
          <p14:tracePt t="43336" x="1784350" y="3486150"/>
          <p14:tracePt t="43349" x="1816100" y="3479800"/>
          <p14:tracePt t="43366" x="1822450" y="3479800"/>
          <p14:tracePt t="43382" x="1828800" y="3473450"/>
          <p14:tracePt t="43399" x="1835150" y="3473450"/>
          <p14:tracePt t="43500" x="1847850" y="3467100"/>
          <p14:tracePt t="43532" x="1854200" y="3460750"/>
          <p14:tracePt t="43544" x="1860550" y="3460750"/>
          <p14:tracePt t="43552" x="1866900" y="3460750"/>
          <p14:tracePt t="43566" x="1885950" y="3454400"/>
          <p14:tracePt t="43585" x="1898650" y="3448050"/>
          <p14:tracePt t="43601" x="1905000" y="3448050"/>
          <p14:tracePt t="43616" x="1911350" y="3448050"/>
          <p14:tracePt t="43633" x="1917700" y="3448050"/>
          <p14:tracePt t="43652" x="1917700" y="3441700"/>
          <p14:tracePt t="43680" x="1911350" y="3435350"/>
          <p14:tracePt t="43712" x="1905000" y="3435350"/>
          <p14:tracePt t="43724" x="1898650" y="3435350"/>
          <p14:tracePt t="43740" x="1892300" y="3435350"/>
          <p14:tracePt t="43756" x="1885950" y="3435350"/>
          <p14:tracePt t="43772" x="1892300" y="3441700"/>
          <p14:tracePt t="43808" x="1898650" y="3441700"/>
          <p14:tracePt t="43816" x="1905000" y="3441700"/>
          <p14:tracePt t="43825" x="1911350" y="3448050"/>
          <p14:tracePt t="43833" x="1936750" y="3454400"/>
          <p14:tracePt t="43833" x="1955800" y="3454400"/>
          <p14:tracePt t="43853" x="1993900" y="3454400"/>
          <p14:tracePt t="43868" x="2057400" y="3454400"/>
          <p14:tracePt t="43884" x="2120900" y="3454400"/>
          <p14:tracePt t="43901" x="2197100" y="3460750"/>
          <p14:tracePt t="43918" x="2279650" y="3467100"/>
          <p14:tracePt t="43918" x="2324100" y="3473450"/>
          <p14:tracePt t="43937" x="2413000" y="3479800"/>
          <p14:tracePt t="43954" x="2520950" y="3486150"/>
          <p14:tracePt t="43968" x="2622550" y="3479800"/>
          <p14:tracePt t="43984" x="2724150" y="3479800"/>
          <p14:tracePt t="44001" x="2851150" y="3467100"/>
          <p14:tracePt t="44018" x="2927350" y="3467100"/>
          <p14:tracePt t="44035" x="2990850" y="3473450"/>
          <p14:tracePt t="44051" x="3054350" y="3479800"/>
          <p14:tracePt t="44068" x="3117850" y="3492500"/>
          <p14:tracePt t="44085" x="3149600" y="3492500"/>
          <p14:tracePt t="44101" x="3162300" y="3492500"/>
          <p14:tracePt t="44118" x="3168650" y="3492500"/>
          <p14:tracePt t="44118" x="3175000" y="3492500"/>
          <p14:tracePt t="44137" x="3181350" y="3486150"/>
          <p14:tracePt t="44160" x="3187700" y="3486150"/>
          <p14:tracePt t="44196" x="3187700" y="3479800"/>
          <p14:tracePt t="44252" x="3187700" y="3473450"/>
          <p14:tracePt t="44348" x="3181350" y="3473450"/>
          <p14:tracePt t="44496" x="3175000" y="3479800"/>
          <p14:tracePt t="44511" x="3175000" y="3486150"/>
          <p14:tracePt t="44521" x="3168650" y="3498850"/>
          <p14:tracePt t="44536" x="3168650" y="3505200"/>
          <p14:tracePt t="44553" x="3162300" y="3524250"/>
          <p14:tracePt t="44553" x="3155950" y="3524250"/>
          <p14:tracePt t="44553" x="3149600" y="3530600"/>
          <p14:tracePt t="44573" x="3136900" y="3530600"/>
          <p14:tracePt t="44586" x="3124200" y="3536950"/>
          <p14:tracePt t="44586" x="3105150" y="3536950"/>
          <p14:tracePt t="44604" x="3092450" y="3543300"/>
          <p14:tracePt t="44604" x="3079750" y="3543300"/>
          <p14:tracePt t="44621" x="3067050" y="3549650"/>
          <p14:tracePt t="44621" x="3054350" y="3556000"/>
          <p14:tracePt t="44637" x="3041650" y="3562350"/>
          <p14:tracePt t="44637" x="3028950" y="3575050"/>
          <p14:tracePt t="44654" x="3016250" y="3581400"/>
          <p14:tracePt t="44654" x="3003550" y="3587750"/>
          <p14:tracePt t="44654" x="2997200" y="3594100"/>
          <p14:tracePt t="44674" x="2984500" y="3600450"/>
          <p14:tracePt t="44674" x="2978150" y="3606800"/>
          <p14:tracePt t="44688" x="2965450" y="3606800"/>
          <p14:tracePt t="44688" x="2965450" y="3613150"/>
          <p14:tracePt t="44705" x="2952750" y="3613150"/>
          <p14:tracePt t="44720" x="2946400" y="3613150"/>
          <p14:tracePt t="44720" x="2933700" y="3613150"/>
          <p14:tracePt t="44738" x="2927350" y="3613150"/>
          <p14:tracePt t="44738" x="2914650" y="3613150"/>
          <p14:tracePt t="44754" x="2908300" y="3613150"/>
          <p14:tracePt t="44754" x="2901950" y="3613150"/>
          <p14:tracePt t="44771" x="2889250" y="3613150"/>
          <p14:tracePt t="44771" x="2876550" y="3619500"/>
          <p14:tracePt t="44788" x="2857500" y="3619500"/>
          <p14:tracePt t="44788" x="2825750" y="3625850"/>
          <p14:tracePt t="44805" x="2800350" y="3632200"/>
          <p14:tracePt t="44805" x="2774950" y="3638550"/>
          <p14:tracePt t="44822" x="2743200" y="3638550"/>
          <p14:tracePt t="44822" x="2705100" y="3638550"/>
          <p14:tracePt t="44838" x="2667000" y="3638550"/>
          <p14:tracePt t="44838" x="2622550" y="3638550"/>
          <p14:tracePt t="44838" x="2578100" y="3632200"/>
          <p14:tracePt t="44857" x="2520950" y="3632200"/>
          <p14:tracePt t="44870" x="2470150" y="3625850"/>
          <p14:tracePt t="44870" x="2355850" y="3619500"/>
          <p14:tracePt t="44888" x="2298700" y="3619500"/>
          <p14:tracePt t="44888" x="2241550" y="3619500"/>
          <p14:tracePt t="44905" x="2178050" y="3619500"/>
          <p14:tracePt t="44905" x="2120900" y="3619500"/>
          <p14:tracePt t="44922" x="2057400" y="3619500"/>
          <p14:tracePt t="44922" x="2000250" y="3619500"/>
          <p14:tracePt t="44938" x="1936750" y="3613150"/>
          <p14:tracePt t="44938" x="1873250" y="3613150"/>
          <p14:tracePt t="44938" x="1816100" y="3606800"/>
          <p14:tracePt t="44958" x="1758950" y="3594100"/>
          <p14:tracePt t="44958" x="1701800" y="3587750"/>
          <p14:tracePt t="44972" x="1644650" y="3581400"/>
          <p14:tracePt t="44972" x="1593850" y="3575050"/>
          <p14:tracePt t="44989" x="1549400" y="3575050"/>
          <p14:tracePt t="44989" x="1504950" y="3568700"/>
          <p14:tracePt t="45006" x="1466850" y="3568700"/>
          <p14:tracePt t="45006" x="1428750" y="3568700"/>
          <p14:tracePt t="45022" x="1403350" y="3568700"/>
          <p14:tracePt t="45022" x="1352550" y="3568700"/>
          <p14:tracePt t="45039" x="1339850" y="3568700"/>
          <p14:tracePt t="45039" x="1327150" y="3568700"/>
          <p14:tracePt t="45055" x="1320800" y="3562350"/>
          <p14:tracePt t="45071" x="1320800" y="3556000"/>
          <p14:tracePt t="45071" x="1320800" y="3549650"/>
          <p14:tracePt t="45089" x="1320800" y="3543300"/>
          <p14:tracePt t="45089" x="1333500" y="3530600"/>
          <p14:tracePt t="45106" x="1339850" y="3524250"/>
          <p14:tracePt t="45106" x="1339850" y="3517900"/>
          <p14:tracePt t="45122" x="1346200" y="3517900"/>
          <p14:tracePt t="45138" x="1352550" y="3505200"/>
          <p14:tracePt t="45138" x="1352550" y="3498850"/>
          <p14:tracePt t="45156" x="1352550" y="3492500"/>
          <p14:tracePt t="45172" x="1352550" y="3486150"/>
          <p14:tracePt t="45172" x="1346200" y="3486150"/>
          <p14:tracePt t="45190" x="1339850" y="3479800"/>
          <p14:tracePt t="45190" x="1333500" y="3479800"/>
          <p14:tracePt t="45206" x="1327150" y="3473450"/>
          <p14:tracePt t="45206" x="1320800" y="3473450"/>
          <p14:tracePt t="45206" x="1314450" y="3473450"/>
          <p14:tracePt t="45225" x="1301750" y="3467100"/>
          <p14:tracePt t="45238" x="1295400" y="3467100"/>
          <p14:tracePt t="45238" x="1289050" y="3467100"/>
          <p14:tracePt t="45256" x="1282700" y="3467100"/>
          <p14:tracePt t="45272" x="1276350" y="3460750"/>
          <p14:tracePt t="45288" x="1282700" y="3454400"/>
          <p14:tracePt t="45305" x="1282700" y="3441700"/>
          <p14:tracePt t="45322" x="1289050" y="3435350"/>
          <p14:tracePt t="45338" x="1295400" y="3429000"/>
          <p14:tracePt t="45355" x="1295400" y="3422650"/>
          <p14:tracePt t="45372" x="1301750" y="3422650"/>
          <p14:tracePt t="45389" x="1308100" y="3416300"/>
          <p14:tracePt t="45405" x="1308100" y="3409950"/>
          <p14:tracePt t="45428" x="1301750" y="3409950"/>
          <p14:tracePt t="45452" x="1295400" y="3409950"/>
          <p14:tracePt t="45464" x="1289050" y="3409950"/>
          <p14:tracePt t="45480" x="1282700" y="3416300"/>
          <p14:tracePt t="45496" x="1276350" y="3416300"/>
          <p14:tracePt t="45524" x="1270000" y="3422650"/>
          <p14:tracePt t="45548" x="1263650" y="3422650"/>
          <p14:tracePt t="45571" x="1263650" y="3429000"/>
          <p14:tracePt t="45592" x="1270000" y="3435350"/>
          <p14:tracePt t="45608" x="1276350" y="3441700"/>
          <p14:tracePt t="45624" x="1282700" y="3441700"/>
          <p14:tracePt t="45632" x="1289050" y="3441700"/>
          <p14:tracePt t="45639" x="1301750" y="3441700"/>
          <p14:tracePt t="45639" x="1314450" y="3448050"/>
          <p14:tracePt t="45657" x="1327150" y="3448050"/>
          <p14:tracePt t="45657" x="1346200" y="3454400"/>
          <p14:tracePt t="45657" x="1358900" y="3454400"/>
          <p14:tracePt t="45677" x="1377950" y="3460750"/>
          <p14:tracePt t="45689" x="1397000" y="3467100"/>
          <p14:tracePt t="45689" x="1441450" y="3479800"/>
          <p14:tracePt t="45708" x="1460500" y="3486150"/>
          <p14:tracePt t="45708" x="1473200" y="3486150"/>
          <p14:tracePt t="45724" x="1492250" y="3492500"/>
          <p14:tracePt t="45724" x="1498600" y="3492500"/>
          <p14:tracePt t="45741" x="1511300" y="3492500"/>
          <p14:tracePt t="45741" x="1511300" y="3486150"/>
          <p14:tracePt t="45758" x="1327150" y="3435350"/>
          <p14:tracePt t="45850" x="1295400" y="3416300"/>
          <p14:tracePt t="45856" x="1263650" y="3390900"/>
          <p14:tracePt t="45864" x="1238250" y="3365500"/>
          <p14:tracePt t="45873" x="1181100" y="3302000"/>
          <p14:tracePt t="45873" x="1162050" y="3263900"/>
          <p14:tracePt t="45893" x="1136650" y="3187700"/>
          <p14:tracePt t="45909" x="1130300" y="3124200"/>
          <p14:tracePt t="45924" x="1143000" y="3060700"/>
          <p14:tracePt t="45941" x="1187450" y="3003550"/>
          <p14:tracePt t="45958" x="1257300" y="2940050"/>
          <p14:tracePt t="45974" x="1346200" y="2889250"/>
          <p14:tracePt t="45974" x="1403350" y="2870200"/>
          <p14:tracePt t="45993" x="1504950" y="2838450"/>
          <p14:tracePt t="46008" x="1606550" y="2832100"/>
          <p14:tracePt t="46025" x="1695450" y="2838450"/>
          <p14:tracePt t="46041" x="1809750" y="2882900"/>
          <p14:tracePt t="46058" x="1860550" y="2927350"/>
          <p14:tracePt t="46075" x="1892300" y="2990850"/>
          <p14:tracePt t="46091" x="1892300" y="3067050"/>
          <p14:tracePt t="46108" x="1854200" y="3200400"/>
          <p14:tracePt t="46125" x="1809750" y="3282950"/>
          <p14:tracePt t="46143" x="1758950" y="3359150"/>
          <p14:tracePt t="46143" x="1733550" y="3397250"/>
          <p14:tracePt t="46165" x="1676400" y="3454400"/>
          <p14:tracePt t="46178" x="1625600" y="3492500"/>
          <p14:tracePt t="46193" x="1568450" y="3517900"/>
          <p14:tracePt t="46209" x="1517650" y="3530600"/>
          <p14:tracePt t="46225" x="1479550" y="3536950"/>
          <p14:tracePt t="46242" x="1447800" y="3536950"/>
          <p14:tracePt t="46242" x="1441450" y="3536950"/>
          <p14:tracePt t="46261" x="1428750" y="3536950"/>
          <p14:tracePt t="46276" x="1422400" y="3530600"/>
          <p14:tracePt t="46292" x="1422400" y="3536950"/>
          <p14:tracePt t="46328" x="1435100" y="3543300"/>
          <p14:tracePt t="46344" x="1441450" y="3549650"/>
          <p14:tracePt t="46356" x="1447800" y="3549650"/>
          <p14:tracePt t="46372" x="1454150" y="3556000"/>
          <p14:tracePt t="46388" x="1454150" y="3568700"/>
          <p14:tracePt t="46404" x="1460500" y="3581400"/>
          <p14:tracePt t="46416" x="1454150" y="3587750"/>
          <p14:tracePt t="46432" x="1454150" y="3581400"/>
          <p14:tracePt t="46464" x="1447800" y="3575050"/>
          <p14:tracePt t="46472" x="1454150" y="3568700"/>
          <p14:tracePt t="46484" x="1460500" y="3575050"/>
          <p14:tracePt t="46508" x="1466850" y="3581400"/>
          <p14:tracePt t="46524" x="1473200" y="3587750"/>
          <p14:tracePt t="46536" x="1485900" y="3587750"/>
          <p14:tracePt t="46552" x="1492250" y="3587750"/>
          <p14:tracePt t="46560" x="1498600" y="3581400"/>
          <p14:tracePt t="46576" x="1504950" y="3581400"/>
          <p14:tracePt t="46593" x="1511300" y="3568700"/>
          <p14:tracePt t="46593" x="1517650" y="3568700"/>
          <p14:tracePt t="46611" x="1524000" y="3556000"/>
          <p14:tracePt t="46626" x="1524000" y="3549650"/>
          <p14:tracePt t="46643" x="1524000" y="3556000"/>
          <p14:tracePt t="46708" x="1530350" y="3556000"/>
          <p14:tracePt t="46764" x="1543050" y="3556000"/>
          <p14:tracePt t="46775" x="1543050" y="3549650"/>
          <p14:tracePt t="46792" x="1549400" y="3543300"/>
          <p14:tracePt t="46808" x="1549400" y="3536950"/>
          <p14:tracePt t="46828" x="1543050" y="3536950"/>
          <p14:tracePt t="46852" x="1536700" y="3536950"/>
          <p14:tracePt t="46868" x="1530350" y="3543300"/>
          <p14:tracePt t="46884" x="1524000" y="3543300"/>
          <p14:tracePt t="46896" x="1524000" y="3549650"/>
          <p14:tracePt t="46912" x="1517650" y="3556000"/>
          <p14:tracePt t="46945" x="1524000" y="3549650"/>
          <p14:tracePt t="46972" x="1530350" y="3549650"/>
          <p14:tracePt t="46988" x="1536700" y="3549650"/>
          <p14:tracePt t="47004" x="1543050" y="3556000"/>
          <p14:tracePt t="47015" x="1549400" y="3562350"/>
          <p14:tracePt t="47040" x="1543050" y="3568700"/>
          <p14:tracePt t="47056" x="1543050" y="3575050"/>
          <p14:tracePt t="47064" x="1543050" y="3581400"/>
          <p14:tracePt t="47077" x="1543050" y="3587750"/>
          <p14:tracePt t="47077" x="1543050" y="3594100"/>
          <p14:tracePt t="47096" x="1543050" y="3600450"/>
          <p14:tracePt t="47096" x="1543050" y="3606800"/>
          <p14:tracePt t="47113" x="1543050" y="3613150"/>
          <p14:tracePt t="47113" x="1549400" y="3619500"/>
          <p14:tracePt t="47129" x="1549400" y="3625850"/>
          <p14:tracePt t="47129" x="1549400" y="3638550"/>
          <p14:tracePt t="47146" x="1549400" y="3644900"/>
          <p14:tracePt t="47146" x="1549400" y="3651250"/>
          <p14:tracePt t="47163" x="1555750" y="3657600"/>
          <p14:tracePt t="47163" x="1555750" y="3663950"/>
          <p14:tracePt t="47180" x="1549400" y="3670300"/>
          <p14:tracePt t="47180" x="1549400" y="3683000"/>
          <p14:tracePt t="47197" x="1549400" y="3689350"/>
          <p14:tracePt t="47197" x="1549400" y="3695700"/>
          <p14:tracePt t="47213" x="1543050" y="3702050"/>
          <p14:tracePt t="47213" x="1543050" y="3708400"/>
          <p14:tracePt t="47229" x="1536700" y="3714750"/>
          <p14:tracePt t="47229" x="1530350" y="3721100"/>
          <p14:tracePt t="47246" x="1524000" y="3727450"/>
          <p14:tracePt t="47246" x="1524000" y="3733800"/>
          <p14:tracePt t="47246" x="1517650" y="3740150"/>
          <p14:tracePt t="47265" x="1511300" y="3746500"/>
          <p14:tracePt t="47278" x="1504950" y="3752850"/>
          <p14:tracePt t="47278" x="1492250" y="3771900"/>
          <p14:tracePt t="47297" x="1485900" y="3778250"/>
          <p14:tracePt t="47297" x="1479550" y="3784600"/>
          <p14:tracePt t="47313" x="1466850" y="3790950"/>
          <p14:tracePt t="47313" x="1460500" y="3803650"/>
          <p14:tracePt t="47330" x="1454150" y="3810000"/>
          <p14:tracePt t="47330" x="1447800" y="3816350"/>
          <p14:tracePt t="47330" x="1441450" y="3822700"/>
          <p14:tracePt t="47349" x="1428750" y="3829050"/>
          <p14:tracePt t="47361" x="1422400" y="3835400"/>
          <p14:tracePt t="47361" x="1416050" y="3848100"/>
          <p14:tracePt t="47379" x="1409700" y="3854450"/>
          <p14:tracePt t="47379" x="1403350" y="3860800"/>
          <p14:tracePt t="47397" x="1397000" y="3867150"/>
          <p14:tracePt t="47397" x="1397000" y="3873500"/>
          <p14:tracePt t="47413" x="1390650" y="3879850"/>
          <p14:tracePt t="47413" x="1384300" y="3892550"/>
          <p14:tracePt t="47430" x="1384300" y="3898900"/>
          <p14:tracePt t="47430" x="1384300" y="3905250"/>
          <p14:tracePt t="47448" x="1384300" y="3917950"/>
          <p14:tracePt t="47448" x="1384300" y="3924300"/>
          <p14:tracePt t="47463" x="1384300" y="3930650"/>
          <p14:tracePt t="47463" x="1384300" y="3937000"/>
          <p14:tracePt t="47480" x="1384300" y="3943350"/>
          <p14:tracePt t="47480" x="1384300" y="3956050"/>
          <p14:tracePt t="47497" x="1384300" y="3962400"/>
          <p14:tracePt t="47512" x="1384300" y="3968750"/>
          <p14:tracePt t="47529" x="1384300" y="3975100"/>
          <p14:tracePt t="47546" x="1377950" y="3975100"/>
          <p14:tracePt t="47564" x="1365250" y="3975100"/>
          <p14:tracePt t="47580" x="1358900" y="3975100"/>
          <p14:tracePt t="47597" x="1352550" y="3975100"/>
          <p14:tracePt t="47612" x="1346200" y="3968750"/>
          <p14:tracePt t="47629" x="1339850" y="3962400"/>
          <p14:tracePt t="47646" x="1333500" y="3956050"/>
          <p14:tracePt t="47646" x="1327150" y="3949700"/>
          <p14:tracePt t="47665" x="1327150" y="3943350"/>
          <p14:tracePt t="47665" x="1327150" y="3937000"/>
          <p14:tracePt t="47681" x="1327150" y="3930650"/>
          <p14:tracePt t="47696" x="1327150" y="3924300"/>
          <p14:tracePt t="47713" x="1333500" y="3930650"/>
          <p14:tracePt t="47737" x="1339850" y="3937000"/>
          <p14:tracePt t="47752" x="1339850" y="3943350"/>
          <p14:tracePt t="47763" x="1346200" y="3943350"/>
          <p14:tracePt t="47763" x="1358900" y="3949700"/>
          <p14:tracePt t="47782" x="1365250" y="3949700"/>
          <p14:tracePt t="47782" x="1397000" y="3943350"/>
          <p14:tracePt t="47799" x="1409700" y="3937000"/>
          <p14:tracePt t="47799" x="1428750" y="3930650"/>
          <p14:tracePt t="47815" x="1454150" y="3924300"/>
          <p14:tracePt t="47815" x="1473200" y="3917950"/>
          <p14:tracePt t="47832" x="1492250" y="3905250"/>
          <p14:tracePt t="47832" x="1536700" y="3886200"/>
          <p14:tracePt t="47849" x="1555750" y="3873500"/>
          <p14:tracePt t="47849" x="1568450" y="3867150"/>
          <p14:tracePt t="47866" x="1581150" y="3854450"/>
          <p14:tracePt t="47866" x="1593850" y="3841750"/>
          <p14:tracePt t="47883" x="1600200" y="3829050"/>
          <p14:tracePt t="47883" x="1606550" y="3816350"/>
          <p14:tracePt t="47899" x="1612900" y="3803650"/>
          <p14:tracePt t="47899" x="1612900" y="3784600"/>
          <p14:tracePt t="47899" x="1612900" y="3771900"/>
          <p14:tracePt t="47918" x="1612900" y="3752850"/>
          <p14:tracePt t="47931" x="1606550" y="3733800"/>
          <p14:tracePt t="47931" x="1587500" y="3695700"/>
          <p14:tracePt t="47950" x="1574800" y="3676650"/>
          <p14:tracePt t="47950" x="1555750" y="3651250"/>
          <p14:tracePt t="47966" x="1536700" y="3632200"/>
          <p14:tracePt t="47966" x="1517650" y="3606800"/>
          <p14:tracePt t="47983" x="1504950" y="3587750"/>
          <p14:tracePt t="47983" x="1485900" y="3568700"/>
          <p14:tracePt t="47999" x="1466850" y="3549650"/>
          <p14:tracePt t="47999" x="1447800" y="3536950"/>
          <p14:tracePt t="47999" x="1435100" y="3517900"/>
          <p14:tracePt t="48019" x="1422400" y="3505200"/>
          <p14:tracePt t="48019" x="1409700" y="3492500"/>
          <p14:tracePt t="48033" x="1403350" y="3473450"/>
          <p14:tracePt t="48033" x="1397000" y="3460750"/>
          <p14:tracePt t="48049" x="1390650" y="3441700"/>
          <p14:tracePt t="48049" x="1384300" y="3429000"/>
          <p14:tracePt t="48066" x="1384300" y="3416300"/>
          <p14:tracePt t="48066" x="1384300" y="3403600"/>
          <p14:tracePt t="48083" x="1384300" y="3390900"/>
          <p14:tracePt t="48083" x="1390650" y="3378200"/>
          <p14:tracePt t="48100" x="1397000" y="3371850"/>
          <p14:tracePt t="48115" x="1403350" y="3371850"/>
          <p14:tracePt t="48115" x="1409700" y="3371850"/>
          <p14:tracePt t="48133" x="1416050" y="3378200"/>
          <p14:tracePt t="48133" x="1428750" y="3384550"/>
          <p14:tracePt t="48150" x="1428750" y="3390900"/>
          <p14:tracePt t="48150" x="1435100" y="3397250"/>
          <p14:tracePt t="48167" x="1441450" y="3403600"/>
          <p14:tracePt t="48167" x="1441450" y="3409950"/>
          <p14:tracePt t="48183" x="1441450" y="3416300"/>
          <p14:tracePt t="48183" x="1441450" y="3422650"/>
          <p14:tracePt t="48200" x="1441450" y="3429000"/>
          <p14:tracePt t="48200" x="1428750" y="3435350"/>
          <p14:tracePt t="48217" x="1422400" y="3435350"/>
          <p14:tracePt t="48217" x="1409700" y="3429000"/>
          <p14:tracePt t="48234" x="1219200" y="3238500"/>
          <p14:tracePt t="48312" x="1206500" y="3206750"/>
          <p14:tracePt t="48317" x="1181100" y="3149600"/>
          <p14:tracePt t="48333" x="1174750" y="3098800"/>
          <p14:tracePt t="48350" x="1187450" y="3054350"/>
          <p14:tracePt t="48366" x="1219200" y="3016250"/>
          <p14:tracePt t="48383" x="1301750" y="2971800"/>
          <p14:tracePt t="48400" x="1371600" y="2946400"/>
          <p14:tracePt t="48416" x="1447800" y="2927350"/>
          <p14:tracePt t="48433" x="1562100" y="2921000"/>
          <p14:tracePt t="48451" x="1625600" y="2927350"/>
          <p14:tracePt t="48467" x="1682750" y="2946400"/>
          <p14:tracePt t="48483" x="1733550" y="2984500"/>
          <p14:tracePt t="48500" x="1784350" y="3060700"/>
          <p14:tracePt t="48517" x="1803400" y="3124200"/>
          <p14:tracePt t="48534" x="1803400" y="3187700"/>
          <p14:tracePt t="48550" x="1797050" y="3251200"/>
          <p14:tracePt t="48567" x="1778000" y="3314700"/>
          <p14:tracePt t="48567" x="1765300" y="3346450"/>
          <p14:tracePt t="48586" x="1733550" y="3390900"/>
          <p14:tracePt t="48601" x="1695450" y="3429000"/>
          <p14:tracePt t="48617" x="1663700" y="3467100"/>
          <p14:tracePt t="48634" x="1631950" y="3492500"/>
          <p14:tracePt t="48650" x="1593850" y="3517900"/>
          <p14:tracePt t="48650" x="1581150" y="3524250"/>
          <p14:tracePt t="48670" x="1549400" y="3536950"/>
          <p14:tracePt t="48685" x="1511300" y="3543300"/>
          <p14:tracePt t="48701" x="1479550" y="3549650"/>
          <p14:tracePt t="48717" x="1454150" y="3549650"/>
          <p14:tracePt t="48734" x="1428750" y="3549650"/>
          <p14:tracePt t="48751" x="1422400" y="3549650"/>
          <p14:tracePt t="48773" x="1416050" y="3549650"/>
          <p14:tracePt t="48805" x="1416050" y="3556000"/>
          <p14:tracePt t="48857" x="1416050" y="3562350"/>
          <p14:tracePt t="48877" x="1409700" y="3562350"/>
          <p14:tracePt t="48925" x="1403350" y="3556000"/>
          <p14:tracePt t="48945" x="1397000" y="3549650"/>
          <p14:tracePt t="48969" x="1397000" y="3543300"/>
          <p14:tracePt t="49005" x="1390650" y="3543300"/>
          <p14:tracePt t="49089" x="1384300" y="3549650"/>
          <p14:tracePt t="49117" x="1390650" y="3556000"/>
          <p14:tracePt t="49133" x="1397000" y="3568700"/>
          <p14:tracePt t="49149" x="1403350" y="3575050"/>
          <p14:tracePt t="49173" x="1409700" y="3575050"/>
          <p14:tracePt t="49178" x="1409700" y="3568700"/>
          <p14:tracePt t="49193" x="1416050" y="3562350"/>
          <p14:tracePt t="49202" x="1416050" y="3556000"/>
          <p14:tracePt t="49202" x="1416050" y="3549650"/>
          <p14:tracePt t="49220" x="1422400" y="3549650"/>
          <p14:tracePt t="49220" x="1428750" y="3543300"/>
          <p14:tracePt t="49238" x="1441450" y="3530600"/>
          <p14:tracePt t="49238" x="1447800" y="3524250"/>
          <p14:tracePt t="49253" x="1460500" y="3524250"/>
          <p14:tracePt t="49253" x="1466850" y="3517900"/>
          <p14:tracePt t="49270" x="1479550" y="3511550"/>
          <p14:tracePt t="49270" x="1492250" y="3505200"/>
          <p14:tracePt t="49287" x="1504950" y="3505200"/>
          <p14:tracePt t="49287" x="1517650" y="3498850"/>
          <p14:tracePt t="49287" x="1530350" y="3492500"/>
          <p14:tracePt t="49306" x="1536700" y="3492500"/>
          <p14:tracePt t="49319" x="1549400" y="3486150"/>
          <p14:tracePt t="49319" x="1568450" y="3479800"/>
          <p14:tracePt t="49337" x="1574800" y="3479800"/>
          <p14:tracePt t="49337" x="1581150" y="3479800"/>
          <p14:tracePt t="49354" x="1587500" y="3479800"/>
          <p14:tracePt t="49369" x="1593850" y="3479800"/>
          <p14:tracePt t="49386" x="1600200" y="3486150"/>
          <p14:tracePt t="49409" x="1600200" y="3492500"/>
          <p14:tracePt t="49426" x="1606550" y="3492500"/>
          <p14:tracePt t="49441" x="1606550" y="3498850"/>
          <p14:tracePt t="49457" x="1612900" y="3505200"/>
          <p14:tracePt t="49469" x="1619250" y="3505200"/>
          <p14:tracePt t="49501" x="1619250" y="3498850"/>
          <p14:tracePt t="49529" x="1625600" y="3492500"/>
          <p14:tracePt t="49589" x="1619250" y="3486150"/>
          <p14:tracePt t="49649" x="1612900" y="3486150"/>
          <p14:tracePt t="49689" x="1612900" y="3492500"/>
          <p14:tracePt t="49717" x="1606550" y="3498850"/>
          <p14:tracePt t="49741" x="1600200" y="3498850"/>
          <p14:tracePt t="49757" x="1593850" y="3505200"/>
          <p14:tracePt t="49769" x="1587500" y="3505200"/>
          <p14:tracePt t="49785" x="1581150" y="3505200"/>
          <p14:tracePt t="49809" x="1574800" y="3505200"/>
          <p14:tracePt t="49853" x="1568450" y="3505200"/>
          <p14:tracePt t="49877" x="1562100" y="3505200"/>
          <p14:tracePt t="49905" x="1555750" y="3505200"/>
          <p14:tracePt t="49936" x="1549400" y="3505200"/>
          <p14:tracePt t="50049" x="1549400" y="3498850"/>
          <p14:tracePt t="50109" x="1555750" y="3498850"/>
          <p14:tracePt t="50129" x="1555750" y="3492500"/>
          <p14:tracePt t="50145" x="1562100" y="3486150"/>
          <p14:tracePt t="50161" x="1562100" y="3479800"/>
          <p14:tracePt t="50177" x="1568450" y="3473450"/>
          <p14:tracePt t="50189" x="1574800" y="3473450"/>
          <p14:tracePt t="50204" x="1581150" y="3467100"/>
          <p14:tracePt t="50220" x="1587500" y="3467100"/>
          <p14:tracePt t="50245" x="1593850" y="3467100"/>
          <p14:tracePt t="50281" x="1600200" y="3473450"/>
          <p14:tracePt t="50304" x="1600200" y="3479800"/>
          <p14:tracePt t="50317" x="1600200" y="3486150"/>
          <p14:tracePt t="50333" x="1600200" y="3492500"/>
          <p14:tracePt t="50385" x="1600200" y="3498850"/>
          <p14:tracePt t="50409" x="1593850" y="3505200"/>
          <p14:tracePt t="50425" x="1587500" y="3505200"/>
          <p14:tracePt t="50437" x="1581150" y="3511550"/>
          <p14:tracePt t="50461" x="1574800" y="3517900"/>
          <p14:tracePt t="50477" x="1568450" y="3517900"/>
          <p14:tracePt t="50485" x="1555750" y="3511550"/>
          <p14:tracePt t="50497" x="1549400" y="3511550"/>
          <p14:tracePt t="50506" x="1536700" y="3511550"/>
          <p14:tracePt t="50506" x="1530350" y="3505200"/>
          <p14:tracePt t="50525" x="1517650" y="3498850"/>
          <p14:tracePt t="50525" x="1504950" y="3492500"/>
          <p14:tracePt t="50541" x="1346200" y="3327400"/>
          <p14:tracePt t="50612" x="1339850" y="3295650"/>
          <p14:tracePt t="50617" x="1333500" y="3270250"/>
          <p14:tracePt t="50626" x="1327150" y="3213100"/>
          <p14:tracePt t="50641" x="1327150" y="3155950"/>
          <p14:tracePt t="50657" x="1333500" y="3105150"/>
          <p14:tracePt t="50674" x="1352550" y="3048000"/>
          <p14:tracePt t="50690" x="1377950" y="2997200"/>
          <p14:tracePt t="50707" x="1447800" y="2927350"/>
          <p14:tracePt t="50725" x="1511300" y="2889250"/>
          <p14:tracePt t="50741" x="1581150" y="2876550"/>
          <p14:tracePt t="50757" x="1657350" y="2870200"/>
          <p14:tracePt t="50774" x="1752600" y="2876550"/>
          <p14:tracePt t="50791" x="1809750" y="2895600"/>
          <p14:tracePt t="50808" x="1854200" y="2927350"/>
          <p14:tracePt t="50824" x="1885950" y="2971800"/>
          <p14:tracePt t="50841" x="1911350" y="3067050"/>
          <p14:tracePt t="50858" x="1911350" y="3130550"/>
          <p14:tracePt t="50874" x="1905000" y="3200400"/>
          <p14:tracePt t="50891" x="1892300" y="3270250"/>
          <p14:tracePt t="50891" x="1885950" y="3302000"/>
          <p14:tracePt t="50909" x="1860550" y="3352800"/>
          <p14:tracePt t="50926" x="1828800" y="3403600"/>
          <p14:tracePt t="50941" x="1797050" y="3435350"/>
          <p14:tracePt t="50958" x="1752600" y="3467100"/>
          <p14:tracePt t="50975" x="1714500" y="3498850"/>
          <p14:tracePt t="50975" x="1695450" y="3505200"/>
          <p14:tracePt t="50994" x="1657350" y="3524250"/>
          <p14:tracePt t="51009" x="1619250" y="3536950"/>
          <p14:tracePt t="51025" x="1581150" y="3536950"/>
          <p14:tracePt t="51042" x="1536700" y="3530600"/>
          <p14:tracePt t="51058" x="1492250" y="3517900"/>
          <p14:tracePt t="51075" x="1441450" y="3498850"/>
          <p14:tracePt t="51092" x="1416050" y="3486150"/>
          <p14:tracePt t="51108" x="1403350" y="3486150"/>
          <p14:tracePt t="51125" x="1403350" y="3473450"/>
          <p14:tracePt t="51149" x="1409700" y="3473450"/>
          <p14:tracePt t="51158" x="1409700" y="3460750"/>
          <p14:tracePt t="51158" x="1416050" y="3454400"/>
          <p14:tracePt t="51177" x="1422400" y="3441700"/>
          <p14:tracePt t="51177" x="1428750" y="3435350"/>
          <p14:tracePt t="51193" x="1428750" y="3429000"/>
          <p14:tracePt t="51193" x="1447800" y="3429000"/>
          <p14:tracePt t="51210" x="1454150" y="3429000"/>
          <p14:tracePt t="51210" x="1466850" y="3435350"/>
          <p14:tracePt t="51227" x="1479550" y="3435350"/>
          <p14:tracePt t="51227" x="1492250" y="3435350"/>
          <p14:tracePt t="51243" x="1504950" y="3441700"/>
          <p14:tracePt t="51243" x="1517650" y="3441700"/>
          <p14:tracePt t="51260" x="1530350" y="3441700"/>
          <p14:tracePt t="51260" x="1549400" y="3441700"/>
          <p14:tracePt t="51277" x="1562100" y="3441700"/>
          <p14:tracePt t="51277" x="1574800" y="3441700"/>
          <p14:tracePt t="51294" x="1587500" y="3448050"/>
          <p14:tracePt t="51294" x="1593850" y="3448050"/>
          <p14:tracePt t="51310" x="1606550" y="3454400"/>
          <p14:tracePt t="51310" x="1612900" y="3454400"/>
          <p14:tracePt t="51327" x="1619250" y="3460750"/>
          <p14:tracePt t="51327" x="1631950" y="3460750"/>
          <p14:tracePt t="51327" x="1644650" y="3467100"/>
          <p14:tracePt t="51346" x="1651000" y="3467100"/>
          <p14:tracePt t="51359" x="1663700" y="3467100"/>
          <p14:tracePt t="51359" x="1689100" y="3467100"/>
          <p14:tracePt t="51378" x="1695450" y="3467100"/>
          <p14:tracePt t="51378" x="1714500" y="3473450"/>
          <p14:tracePt t="51394" x="1727200" y="3473450"/>
          <p14:tracePt t="51394" x="1739900" y="3479800"/>
          <p14:tracePt t="51410" x="1752600" y="3479800"/>
          <p14:tracePt t="51410" x="1765300" y="3486150"/>
          <p14:tracePt t="51427" x="1778000" y="3492500"/>
          <p14:tracePt t="51427" x="1790700" y="3498850"/>
          <p14:tracePt t="51427" x="1803400" y="3505200"/>
          <p14:tracePt t="51446" x="1809750" y="3505200"/>
          <p14:tracePt t="51446" x="1809750" y="3511550"/>
          <p14:tracePt t="51463" x="1816100" y="3517900"/>
          <p14:tracePt t="51476" x="1809750" y="3517900"/>
          <p14:tracePt t="51516" x="1809750" y="3524250"/>
          <p14:tracePt t="51541" x="1809750" y="3530600"/>
          <p14:tracePt t="51549" x="1803400" y="3536950"/>
          <p14:tracePt t="51559" x="1803400" y="3543300"/>
          <p14:tracePt t="51559" x="1803400" y="3562350"/>
          <p14:tracePt t="51578" x="1797050" y="3568700"/>
          <p14:tracePt t="51578" x="1797050" y="3575050"/>
          <p14:tracePt t="51594" x="1797050" y="3581400"/>
          <p14:tracePt t="51610" x="1784350" y="3581400"/>
          <p14:tracePt t="51610" x="1778000" y="3587750"/>
          <p14:tracePt t="51628" x="1771650" y="3587750"/>
          <p14:tracePt t="51643" x="1765300" y="3594100"/>
          <p14:tracePt t="51643" x="1746250" y="3594100"/>
          <p14:tracePt t="51661" x="1739900" y="3600450"/>
          <p14:tracePt t="51661" x="1733550" y="3600450"/>
          <p14:tracePt t="51678" x="1727200" y="3606800"/>
          <p14:tracePt t="51678" x="1720850" y="3613150"/>
          <p14:tracePt t="51695" x="1708150" y="3613150"/>
          <p14:tracePt t="51695" x="1701800" y="3619500"/>
          <p14:tracePt t="51695" x="1695450" y="3619500"/>
          <p14:tracePt t="51714" x="1689100" y="3619500"/>
          <p14:tracePt t="51727" x="1676400" y="3619500"/>
          <p14:tracePt t="51727" x="1657350" y="3619500"/>
          <p14:tracePt t="51745" x="1651000" y="3613150"/>
          <p14:tracePt t="51745" x="1644650" y="3613150"/>
          <p14:tracePt t="51762" x="1638300" y="3606800"/>
          <p14:tracePt t="51762" x="1631950" y="3606800"/>
          <p14:tracePt t="51778" x="1625600" y="3600450"/>
          <p14:tracePt t="51794" x="1619250" y="3600450"/>
          <p14:tracePt t="51810" x="1612900" y="3594100"/>
          <p14:tracePt t="51827" x="1606550" y="3587750"/>
          <p14:tracePt t="51844" x="1606550" y="3581400"/>
          <p14:tracePt t="51860" x="1600200" y="3575050"/>
          <p14:tracePt t="51877" x="1593850" y="3568700"/>
          <p14:tracePt t="51894" x="1587500" y="3562350"/>
          <p14:tracePt t="51925" x="1581150" y="3568700"/>
          <p14:tracePt t="51989" x="1574800" y="3568700"/>
          <p14:tracePt t="52020" x="1574800" y="3575050"/>
          <p14:tracePt t="52045" x="1568450" y="3581400"/>
          <p14:tracePt t="52065" x="1568450" y="3587750"/>
          <p14:tracePt t="52088" x="1568450" y="3594100"/>
          <p14:tracePt t="52109" x="1574800" y="3600450"/>
          <p14:tracePt t="52125" x="1574800" y="3606800"/>
          <p14:tracePt t="52141" x="1574800" y="3613150"/>
          <p14:tracePt t="52165" x="1581150" y="3613150"/>
          <p14:tracePt t="52209" x="1581150" y="3606800"/>
          <p14:tracePt t="52229" x="1574800" y="3600450"/>
          <p14:tracePt t="52244" x="1574800" y="3594100"/>
          <p14:tracePt t="52269" x="1568450" y="3587750"/>
          <p14:tracePt t="52289" x="1562100" y="3581400"/>
          <p14:tracePt t="52305" x="1555750" y="3575050"/>
          <p14:tracePt t="52321" x="1555750" y="3568700"/>
          <p14:tracePt t="52337" x="1549400" y="3562350"/>
          <p14:tracePt t="52349" x="1543050" y="3562350"/>
          <p14:tracePt t="52365" x="1536700" y="3556000"/>
          <p14:tracePt t="52381" x="1530350" y="3556000"/>
          <p14:tracePt t="52397" x="1524000" y="3556000"/>
          <p14:tracePt t="52409" x="1517650" y="3556000"/>
          <p14:tracePt t="52425" x="1511300" y="3556000"/>
          <p14:tracePt t="52441" x="1504950" y="3556000"/>
          <p14:tracePt t="52457" x="1498600" y="3556000"/>
          <p14:tracePt t="52493" x="1504950" y="3556000"/>
          <p14:tracePt t="52577" x="1511300" y="3556000"/>
          <p14:tracePt t="52589" x="1517650" y="3556000"/>
          <p14:tracePt t="52598" x="1524000" y="3556000"/>
          <p14:tracePt t="52598" x="1530350" y="3562350"/>
          <p14:tracePt t="52614" x="1543050" y="3556000"/>
          <p14:tracePt t="52614" x="1549400" y="3562350"/>
          <p14:tracePt t="52631" x="1562100" y="3562350"/>
          <p14:tracePt t="52631" x="1568450" y="3562350"/>
          <p14:tracePt t="52631" x="1574800" y="3556000"/>
          <p14:tracePt t="52650" x="1587500" y="3556000"/>
          <p14:tracePt t="52663" x="1593850" y="3562350"/>
          <p14:tracePt t="52663" x="1606550" y="3562350"/>
          <p14:tracePt t="52682" x="1612900" y="3562350"/>
          <p14:tracePt t="52682" x="1625600" y="3562350"/>
          <p14:tracePt t="52698" x="1631950" y="3562350"/>
          <p14:tracePt t="52698" x="1638300" y="3562350"/>
          <p14:tracePt t="52715" x="1644650" y="3562350"/>
          <p14:tracePt t="52715" x="1657350" y="3568700"/>
          <p14:tracePt t="52715" x="1663700" y="3568700"/>
          <p14:tracePt t="52734" x="1676400" y="3568700"/>
          <p14:tracePt t="52747" x="1689100" y="3575050"/>
          <p14:tracePt t="52747" x="1708150" y="3581400"/>
          <p14:tracePt t="52765" x="1727200" y="3581400"/>
          <p14:tracePt t="52765" x="1739900" y="3581400"/>
          <p14:tracePt t="52782" x="1758950" y="3587750"/>
          <p14:tracePt t="52782" x="1778000" y="3587750"/>
          <p14:tracePt t="52798" x="1803400" y="3587750"/>
          <p14:tracePt t="52798" x="1822450" y="3594100"/>
          <p14:tracePt t="52815" x="1854200" y="3594100"/>
          <p14:tracePt t="52815" x="1905000" y="3594100"/>
          <p14:tracePt t="52832" x="1936750" y="3594100"/>
          <p14:tracePt t="52832" x="1968500" y="3594100"/>
          <p14:tracePt t="52849" x="2000250" y="3594100"/>
          <p14:tracePt t="52849" x="2032000" y="3594100"/>
          <p14:tracePt t="52865" x="2063750" y="3587750"/>
          <p14:tracePt t="52865" x="2089150" y="3581400"/>
          <p14:tracePt t="52882" x="2120900" y="3575050"/>
          <p14:tracePt t="52882" x="2165350" y="3562350"/>
          <p14:tracePt t="52899" x="2184400" y="3556000"/>
          <p14:tracePt t="52899" x="2203450" y="3549650"/>
          <p14:tracePt t="52915" x="2216150" y="3543300"/>
          <p14:tracePt t="52915" x="2228850" y="3536950"/>
          <p14:tracePt t="52932" x="2235200" y="3530600"/>
          <p14:tracePt t="52932" x="2241550" y="3524250"/>
          <p14:tracePt t="52950" x="2241550" y="3517900"/>
          <p14:tracePt t="52950" x="2235200" y="3517900"/>
          <p14:tracePt t="52966" x="2228850" y="3517900"/>
          <p14:tracePt t="52966" x="2222500" y="3517900"/>
          <p14:tracePt t="52982" x="2209800" y="3517900"/>
          <p14:tracePt t="52982" x="2197100" y="3517900"/>
          <p14:tracePt t="52999" x="2178050" y="3517900"/>
          <p14:tracePt t="52999" x="2165350" y="3517900"/>
          <p14:tracePt t="52999" x="2146300" y="3517900"/>
          <p14:tracePt t="53018" x="2127250" y="3524250"/>
          <p14:tracePt t="53018" x="2108200" y="3524250"/>
          <p14:tracePt t="53033" x="2082800" y="3524250"/>
          <p14:tracePt t="53033" x="2063750" y="3530600"/>
          <p14:tracePt t="53050" x="2044700" y="3530600"/>
          <p14:tracePt t="53050" x="2019300" y="3530600"/>
          <p14:tracePt t="53066" x="2000250" y="3524250"/>
          <p14:tracePt t="53066" x="1981200" y="3524250"/>
          <p14:tracePt t="53082" x="1962150" y="3524250"/>
          <p14:tracePt t="53082" x="1943100" y="3524250"/>
          <p14:tracePt t="53099" x="1924050" y="3517900"/>
          <p14:tracePt t="53099" x="1911350" y="3517900"/>
          <p14:tracePt t="53099" x="1892300" y="3511550"/>
          <p14:tracePt t="53118" x="1879600" y="3511550"/>
          <p14:tracePt t="53118" x="1866900" y="3505200"/>
          <p14:tracePt t="53133" x="1847850" y="3505200"/>
          <p14:tracePt t="53133" x="1835150" y="3498850"/>
          <p14:tracePt t="53149" x="1816100" y="3492500"/>
          <p14:tracePt t="53149" x="1803400" y="3492500"/>
          <p14:tracePt t="53166" x="1784350" y="3486150"/>
          <p14:tracePt t="53166" x="1765300" y="3486150"/>
          <p14:tracePt t="53183" x="1746250" y="3486150"/>
          <p14:tracePt t="53183" x="1708150" y="3486150"/>
          <p14:tracePt t="53200" x="1689100" y="3486150"/>
          <p14:tracePt t="53200" x="1676400" y="3486150"/>
          <p14:tracePt t="53216" x="1663700" y="3492500"/>
          <p14:tracePt t="53216" x="1651000" y="3498850"/>
          <p14:tracePt t="53233" x="1638300" y="3505200"/>
          <p14:tracePt t="53233" x="1619250" y="3517900"/>
          <p14:tracePt t="53250" x="1612900" y="3524250"/>
          <p14:tracePt t="53250" x="1612900" y="3530600"/>
          <p14:tracePt t="53266" x="1606550" y="3530600"/>
          <p14:tracePt t="53266" x="1600200" y="3536950"/>
          <p14:tracePt t="53283" x="1600200" y="3543300"/>
          <p14:tracePt t="53298" x="1600200" y="3549650"/>
          <p14:tracePt t="53316" x="1593850" y="3556000"/>
          <p14:tracePt t="53349" x="1581150" y="3556000"/>
          <p14:tracePt t="53365" x="1574800" y="3549650"/>
          <p14:tracePt t="53370" x="1568450" y="3549650"/>
          <p14:tracePt t="53382" x="1555750" y="3543300"/>
          <p14:tracePt t="53382" x="1536700" y="3536950"/>
          <p14:tracePt t="53382" x="1524000" y="3524250"/>
          <p14:tracePt t="53402" x="1504950" y="3517900"/>
          <p14:tracePt t="53417" x="1327150" y="3321050"/>
          <p14:tracePt t="53417" x="1320800" y="3295650"/>
          <p14:tracePt t="53489" x="1314450" y="3263900"/>
          <p14:tracePt t="53497" x="1308100" y="3238500"/>
          <p14:tracePt t="53505" x="1308100" y="3206750"/>
          <p14:tracePt t="53516" x="1320800" y="3155950"/>
          <p14:tracePt t="53533" x="1352550" y="3086100"/>
          <p14:tracePt t="53551" x="1397000" y="3035300"/>
          <p14:tracePt t="53566" x="1460500" y="2990850"/>
          <p14:tracePt t="53583" x="1524000" y="2952750"/>
          <p14:tracePt t="53600" x="1631950" y="2921000"/>
          <p14:tracePt t="53617" x="1695450" y="2914650"/>
          <p14:tracePt t="53633" x="1758950" y="2927350"/>
          <p14:tracePt t="53650" x="1816100" y="2959100"/>
          <p14:tracePt t="53667" x="1860550" y="3009900"/>
          <p14:tracePt t="53667" x="1873250" y="3041650"/>
          <p14:tracePt t="53685" x="1905000" y="3105150"/>
          <p14:tracePt t="53701" x="1911350" y="3168650"/>
          <p14:tracePt t="53717" x="1911350" y="3238500"/>
          <p14:tracePt t="53734" x="1898650" y="3302000"/>
          <p14:tracePt t="53750" x="1879600" y="3359150"/>
          <p14:tracePt t="53767" x="1847850" y="3409950"/>
          <p14:tracePt t="53767" x="1835150" y="3429000"/>
          <p14:tracePt t="53786" x="1797050" y="3460750"/>
          <p14:tracePt t="53801" x="1765300" y="3486150"/>
          <p14:tracePt t="53817" x="1733550" y="3498850"/>
          <p14:tracePt t="53834" x="1701800" y="3517900"/>
          <p14:tracePt t="53851" x="1676400" y="3524250"/>
          <p14:tracePt t="53867" x="1663700" y="3536950"/>
          <p14:tracePt t="53884" x="1651000" y="3549650"/>
          <p14:tracePt t="53901" x="1651000" y="3556000"/>
          <p14:tracePt t="53901" x="1644650" y="3575050"/>
          <p14:tracePt t="53921" x="1644650" y="3581400"/>
          <p14:tracePt t="53921" x="1644650" y="3587750"/>
          <p14:tracePt t="53935" x="1651000" y="3594100"/>
          <p14:tracePt t="53951" x="1657350" y="3600450"/>
          <p14:tracePt t="53977" x="1663700" y="3600450"/>
          <p14:tracePt t="54001" x="1663700" y="3606800"/>
          <p14:tracePt t="54016" x="1670050" y="3606800"/>
          <p14:tracePt t="54028" x="1676400" y="3613150"/>
          <p14:tracePt t="54045" x="1682750" y="3613150"/>
          <p14:tracePt t="54061" x="1689100" y="3619500"/>
          <p14:tracePt t="54077" x="1689100" y="3613150"/>
          <p14:tracePt t="54105" x="1695450" y="3619500"/>
          <p14:tracePt t="54129" x="1701800" y="3619500"/>
          <p14:tracePt t="54145" x="1708150" y="3619500"/>
          <p14:tracePt t="54157" x="1714500" y="3619500"/>
          <p14:tracePt t="54173" x="1720850" y="3625850"/>
          <p14:tracePt t="54209" x="1720850" y="3638550"/>
          <p14:tracePt t="54225" x="1720850" y="3644900"/>
          <p14:tracePt t="54233" x="1720850" y="3651250"/>
          <p14:tracePt t="54241" x="1727200" y="3657600"/>
          <p14:tracePt t="54252" x="1727200" y="3663950"/>
          <p14:tracePt t="54252" x="1733550" y="3676650"/>
          <p14:tracePt t="54270" x="1746250" y="3689350"/>
          <p14:tracePt t="54270" x="1752600" y="3695700"/>
          <p14:tracePt t="54286" x="1765300" y="3702050"/>
          <p14:tracePt t="54286" x="1784350" y="3708400"/>
          <p14:tracePt t="54304" x="1797050" y="3714750"/>
          <p14:tracePt t="54304" x="1816100" y="3721100"/>
          <p14:tracePt t="54320" x="1835150" y="3721100"/>
          <p14:tracePt t="54320" x="1873250" y="3721100"/>
          <p14:tracePt t="54338" x="1892300" y="3721100"/>
          <p14:tracePt t="54338" x="1917700" y="3721100"/>
          <p14:tracePt t="54354" x="1936750" y="3721100"/>
          <p14:tracePt t="54354" x="1962150" y="3721100"/>
          <p14:tracePt t="54371" x="1981200" y="3721100"/>
          <p14:tracePt t="54371" x="2006600" y="3721100"/>
          <p14:tracePt t="54387" x="2032000" y="3721100"/>
          <p14:tracePt t="54387" x="2057400" y="3721100"/>
          <p14:tracePt t="54387" x="2082800" y="3714750"/>
          <p14:tracePt t="54406" x="2108200" y="3714750"/>
          <p14:tracePt t="54419" x="2127250" y="3708400"/>
          <p14:tracePt t="54419" x="2171700" y="3702050"/>
          <p14:tracePt t="54438" x="2190750" y="3695700"/>
          <p14:tracePt t="54438" x="2203450" y="3689350"/>
          <p14:tracePt t="54438" x="2222500" y="3683000"/>
          <p14:tracePt t="54457" x="2235200" y="3676650"/>
          <p14:tracePt t="54469" x="2247900" y="3670300"/>
          <p14:tracePt t="54469" x="2254250" y="3663950"/>
          <p14:tracePt t="54487" x="2266950" y="3657600"/>
          <p14:tracePt t="54487" x="2273300" y="3651250"/>
          <p14:tracePt t="54487" x="2286000" y="3644900"/>
          <p14:tracePt t="54505" x="2292350" y="3638550"/>
          <p14:tracePt t="54505" x="2305050" y="3632200"/>
          <p14:tracePt t="54521" x="2311400" y="3625850"/>
          <p14:tracePt t="54521" x="2324100" y="3619500"/>
          <p14:tracePt t="54537" x="2336800" y="3613150"/>
          <p14:tracePt t="54537" x="2343150" y="3600450"/>
          <p14:tracePt t="54554" x="2355850" y="3594100"/>
          <p14:tracePt t="54554" x="2374900" y="3587750"/>
          <p14:tracePt t="54571" x="2381250" y="3581400"/>
          <p14:tracePt t="54571" x="2393950" y="3575050"/>
          <p14:tracePt t="54588" x="2400300" y="3568700"/>
          <p14:tracePt t="54603" x="2406650" y="3568700"/>
          <p14:tracePt t="54603" x="2413000" y="3562350"/>
          <p14:tracePt t="54621" x="2419350" y="3562350"/>
          <p14:tracePt t="54621" x="2432050" y="3556000"/>
          <p14:tracePt t="54638" x="2438400" y="3556000"/>
          <p14:tracePt t="54638" x="2444750" y="3556000"/>
          <p14:tracePt t="54654" x="2451100" y="3556000"/>
          <p14:tracePt t="54670" x="2457450" y="3556000"/>
          <p14:tracePt t="54670" x="2463800" y="3556000"/>
          <p14:tracePt t="54670" x="2470150" y="3556000"/>
          <p14:tracePt t="54690" x="2476500" y="3562350"/>
          <p14:tracePt t="54703" x="2482850" y="3562350"/>
          <p14:tracePt t="54703" x="2501900" y="3562350"/>
          <p14:tracePt t="54721" x="2514600" y="3562350"/>
          <p14:tracePt t="54721" x="2527300" y="3562350"/>
          <p14:tracePt t="54738" x="2540000" y="3562350"/>
          <p14:tracePt t="54738" x="2559050" y="3562350"/>
          <p14:tracePt t="54755" x="2578100" y="3562350"/>
          <p14:tracePt t="54755" x="2597150" y="3562350"/>
          <p14:tracePt t="54771" x="2622550" y="3568700"/>
          <p14:tracePt t="54771" x="2641600" y="3575050"/>
          <p14:tracePt t="54771" x="2667000" y="3581400"/>
          <p14:tracePt t="54790" x="2692400" y="3587750"/>
          <p14:tracePt t="54790" x="2717800" y="3594100"/>
          <p14:tracePt t="54805" x="2743200" y="3600450"/>
          <p14:tracePt t="54805" x="2768600" y="3613150"/>
          <p14:tracePt t="54822" x="2787650" y="3613150"/>
          <p14:tracePt t="54822" x="2813050" y="3619500"/>
          <p14:tracePt t="54838" x="2832100" y="3625850"/>
          <p14:tracePt t="54838" x="2851150" y="3632200"/>
          <p14:tracePt t="54838" x="2870200" y="3638550"/>
          <p14:tracePt t="54857" x="2882900" y="3638550"/>
          <p14:tracePt t="54857" x="2895600" y="3638550"/>
          <p14:tracePt t="54872" x="2901950" y="3644900"/>
          <p14:tracePt t="54872" x="2908300" y="3644900"/>
          <p14:tracePt t="54889" x="2908300" y="3651250"/>
          <p14:tracePt t="54904" x="2901950" y="3657600"/>
          <p14:tracePt t="54904" x="2895600" y="3657600"/>
          <p14:tracePt t="54922" x="2882900" y="3670300"/>
          <p14:tracePt t="54922" x="2857500" y="3683000"/>
          <p14:tracePt t="54939" x="2838450" y="3695700"/>
          <p14:tracePt t="54939" x="2819400" y="3702050"/>
          <p14:tracePt t="54956" x="2800350" y="3708400"/>
          <p14:tracePt t="54956" x="2787650" y="3721100"/>
          <p14:tracePt t="54972" x="2768600" y="3727450"/>
          <p14:tracePt t="54972" x="2736850" y="3740150"/>
          <p14:tracePt t="54989" x="2717800" y="3740150"/>
          <p14:tracePt t="54989" x="2705100" y="3746500"/>
          <p14:tracePt t="55005" x="2692400" y="3752850"/>
          <p14:tracePt t="55005" x="2679700" y="3759200"/>
          <p14:tracePt t="55022" x="2667000" y="3771900"/>
          <p14:tracePt t="55022" x="2654300" y="3778250"/>
          <p14:tracePt t="55039" x="2641600" y="3790950"/>
          <p14:tracePt t="55039" x="2622550" y="3803650"/>
          <p14:tracePt t="55039" x="2609850" y="3816350"/>
          <p14:tracePt t="55058" x="2590800" y="3829050"/>
          <p14:tracePt t="55071" x="2571750" y="3841750"/>
          <p14:tracePt t="55071" x="2527300" y="3873500"/>
          <p14:tracePt t="55089" x="2501900" y="3886200"/>
          <p14:tracePt t="55089" x="2470150" y="3898900"/>
          <p14:tracePt t="55106" x="2438400" y="3905250"/>
          <p14:tracePt t="55106" x="2400300" y="3917950"/>
          <p14:tracePt t="55123" x="2362200" y="3924300"/>
          <p14:tracePt t="55123" x="2324100" y="3924300"/>
          <p14:tracePt t="55123" x="2279650" y="3930650"/>
          <p14:tracePt t="55142" x="2235200" y="3937000"/>
          <p14:tracePt t="55154" x="2184400" y="3943350"/>
          <p14:tracePt t="55154" x="2095500" y="3949700"/>
          <p14:tracePt t="55173" x="2051050" y="3956050"/>
          <p14:tracePt t="55173" x="2006600" y="3962400"/>
          <p14:tracePt t="55190" x="1968500" y="3968750"/>
          <p14:tracePt t="55190" x="1930400" y="3975100"/>
          <p14:tracePt t="55206" x="1892300" y="3981450"/>
          <p14:tracePt t="55206" x="1866900" y="3981450"/>
          <p14:tracePt t="55223" x="1835150" y="3987800"/>
          <p14:tracePt t="55223" x="1784350" y="3994150"/>
          <p14:tracePt t="55240" x="1765300" y="4000500"/>
          <p14:tracePt t="55240" x="1752600" y="4000500"/>
          <p14:tracePt t="55256" x="1733550" y="4006850"/>
          <p14:tracePt t="55256" x="1720850" y="4006850"/>
          <p14:tracePt t="55273" x="1714500" y="4013200"/>
          <p14:tracePt t="55273" x="1701800" y="4025900"/>
          <p14:tracePt t="55290" x="1695450" y="4025900"/>
          <p14:tracePt t="55290" x="1689100" y="4032250"/>
          <p14:tracePt t="55307" x="1682750" y="4038600"/>
          <p14:tracePt t="55307" x="1676400" y="4044950"/>
          <p14:tracePt t="55323" x="1670050" y="4051300"/>
          <p14:tracePt t="55323" x="1657350" y="4057650"/>
          <p14:tracePt t="55340" x="1651000" y="4064000"/>
          <p14:tracePt t="55340" x="1638300" y="4070350"/>
          <p14:tracePt t="55357" x="1606550" y="4083050"/>
          <p14:tracePt t="55357" x="1587500" y="4083050"/>
          <p14:tracePt t="55374" x="1568450" y="4089400"/>
          <p14:tracePt t="55374" x="1543050" y="4089400"/>
          <p14:tracePt t="55390" x="1206500" y="4057650"/>
          <p14:tracePt t="55390" x="1168400" y="4044950"/>
          <p14:tracePt t="55469" x="1136650" y="4032250"/>
          <p14:tracePt t="55477" x="1098550" y="4019550"/>
          <p14:tracePt t="55489" x="1041400" y="3987800"/>
          <p14:tracePt t="55506" x="990600" y="3949700"/>
          <p14:tracePt t="55523" x="939800" y="3879850"/>
          <p14:tracePt t="55540" x="933450" y="3829050"/>
          <p14:tracePt t="55556" x="958850" y="3765550"/>
          <p14:tracePt t="55573" x="1035050" y="3683000"/>
          <p14:tracePt t="55590" x="1111250" y="3619500"/>
          <p14:tracePt t="55606" x="1193800" y="3562350"/>
          <p14:tracePt t="55623" x="1295400" y="3505200"/>
          <p14:tracePt t="55640" x="1485900" y="3448050"/>
          <p14:tracePt t="55657" x="1625600" y="3429000"/>
          <p14:tracePt t="55673" x="1771650" y="3422650"/>
          <p14:tracePt t="55690" x="1911350" y="3422650"/>
          <p14:tracePt t="55707" x="2038350" y="3441700"/>
          <p14:tracePt t="55707" x="2095500" y="3454400"/>
          <p14:tracePt t="55726" x="2203450" y="3498850"/>
          <p14:tracePt t="55741" x="2305050" y="3562350"/>
          <p14:tracePt t="55757" x="2387600" y="3625850"/>
          <p14:tracePt t="55774" x="2451100" y="3689350"/>
          <p14:tracePt t="55790" x="2495550" y="3740150"/>
          <p14:tracePt t="55807" x="2514600" y="3803650"/>
          <p14:tracePt t="55826" x="2495550" y="3854450"/>
          <p14:tracePt t="55840" x="2470150" y="3898900"/>
          <p14:tracePt t="55857" x="2432050" y="3937000"/>
          <p14:tracePt t="55874" x="2362200" y="3975100"/>
          <p14:tracePt t="55891" x="2311400" y="3994150"/>
          <p14:tracePt t="55907" x="2247900" y="4006850"/>
          <p14:tracePt t="55924" x="2184400" y="4025900"/>
          <p14:tracePt t="55941" x="2076450" y="4051300"/>
          <p14:tracePt t="55958" x="2006600" y="4070350"/>
          <p14:tracePt t="55974" x="1930400" y="4089400"/>
          <p14:tracePt t="55991" x="1854200" y="4108450"/>
          <p14:tracePt t="55991" x="1816100" y="4114800"/>
          <p14:tracePt t="56009" x="1739900" y="4127500"/>
          <p14:tracePt t="56026" x="1663700" y="4140200"/>
          <p14:tracePt t="56041" x="1587500" y="4146550"/>
          <p14:tracePt t="56058" x="1524000" y="4152900"/>
          <p14:tracePt t="56075" x="1460500" y="4152900"/>
          <p14:tracePt t="56075" x="1435100" y="4152900"/>
          <p14:tracePt t="56094" x="1384300" y="4146550"/>
          <p14:tracePt t="56110" x="1339850" y="4133850"/>
          <p14:tracePt t="56125" x="1295400" y="4114800"/>
          <p14:tracePt t="56141" x="1257300" y="4102100"/>
          <p14:tracePt t="56158" x="1231900" y="4095750"/>
          <p14:tracePt t="56175" x="1200150" y="4089400"/>
          <p14:tracePt t="56192" x="1187450" y="4089400"/>
          <p14:tracePt t="56208" x="1181100" y="4095750"/>
          <p14:tracePt t="56225" x="1168400" y="4095750"/>
          <p14:tracePt t="56242" x="1155700" y="4102100"/>
          <p14:tracePt t="56258" x="1149350" y="4102100"/>
          <p14:tracePt t="56275" x="1143000" y="4108450"/>
          <p14:tracePt t="56292" x="1136650" y="4114800"/>
          <p14:tracePt t="56309" x="1130300" y="4114800"/>
          <p14:tracePt t="56325" x="1130300" y="4108450"/>
          <p14:tracePt t="56342" x="1123950" y="4102100"/>
          <p14:tracePt t="56358" x="1117600" y="4095750"/>
          <p14:tracePt t="56358" x="1111250" y="4089400"/>
          <p14:tracePt t="56378" x="1117600" y="4095750"/>
          <p14:tracePt t="56409" x="1130300" y="4095750"/>
          <p14:tracePt t="56429" x="1136650" y="4095750"/>
          <p14:tracePt t="56437" x="1143000" y="4089400"/>
          <p14:tracePt t="56447" x="1149350" y="4083050"/>
          <p14:tracePt t="56459" x="1155700" y="4076700"/>
          <p14:tracePt t="56459" x="1162050" y="4057650"/>
          <p14:tracePt t="56478" x="1168400" y="4051300"/>
          <p14:tracePt t="56478" x="1168400" y="4044950"/>
          <p14:tracePt t="56494" x="1181100" y="4038600"/>
          <p14:tracePt t="56494" x="1187450" y="4032250"/>
          <p14:tracePt t="56510" x="1200150" y="4032250"/>
          <p14:tracePt t="56510" x="1212850" y="4025900"/>
          <p14:tracePt t="56527" x="1231900" y="4025900"/>
          <p14:tracePt t="56527" x="1244600" y="4019550"/>
          <p14:tracePt t="56527" x="1263650" y="4019550"/>
          <p14:tracePt t="56547" x="1289050" y="4019550"/>
          <p14:tracePt t="56547" x="1308100" y="4013200"/>
          <p14:tracePt t="56561" x="1327150" y="4013200"/>
          <p14:tracePt t="56561" x="1346200" y="4013200"/>
          <p14:tracePt t="56577" x="1365250" y="4013200"/>
          <p14:tracePt t="56577" x="1390650" y="4006850"/>
          <p14:tracePt t="56594" x="1409700" y="4006850"/>
          <p14:tracePt t="56594" x="1454150" y="4006850"/>
          <p14:tracePt t="56611" x="1473200" y="4006850"/>
          <p14:tracePt t="56611" x="1492250" y="4006850"/>
          <p14:tracePt t="56627" x="1511300" y="4006850"/>
          <p14:tracePt t="56627" x="1530350" y="4013200"/>
          <p14:tracePt t="56644" x="1549400" y="4013200"/>
          <p14:tracePt t="56644" x="1568450" y="4006850"/>
          <p14:tracePt t="56661" x="1581150" y="4006850"/>
          <p14:tracePt t="56661" x="1612900" y="4006850"/>
          <p14:tracePt t="56678" x="1619250" y="4006850"/>
          <p14:tracePt t="56678" x="1631950" y="4006850"/>
          <p14:tracePt t="56694" x="1638300" y="4006850"/>
          <p14:tracePt t="56694" x="1644650" y="4006850"/>
          <p14:tracePt t="56711" x="1651000" y="4013200"/>
          <p14:tracePt t="56711" x="1657350" y="4013200"/>
          <p14:tracePt t="56711" x="1663700" y="4019550"/>
          <p14:tracePt t="56730" x="1663700" y="4025900"/>
          <p14:tracePt t="56743" x="1670050" y="4032250"/>
          <p14:tracePt t="56743" x="1676400" y="4044950"/>
          <p14:tracePt t="56762" x="1676400" y="4051300"/>
          <p14:tracePt t="56762" x="1676400" y="4064000"/>
          <p14:tracePt t="56778" x="1676400" y="4070350"/>
          <p14:tracePt t="56778" x="1676400" y="4076700"/>
          <p14:tracePt t="56795" x="1682750" y="4083050"/>
          <p14:tracePt t="56810" x="1689100" y="4083050"/>
          <p14:tracePt t="56836" x="1689100" y="4076700"/>
          <p14:tracePt t="56857" x="1695450" y="4070350"/>
          <p14:tracePt t="56881" x="1695450" y="4064000"/>
          <p14:tracePt t="56897" x="1701800" y="4057650"/>
          <p14:tracePt t="56909" x="1701800" y="4051300"/>
          <p14:tracePt t="56925" x="1695450" y="4044950"/>
          <p14:tracePt t="56941" x="1689100" y="4044950"/>
          <p14:tracePt t="56965" x="1676400" y="4038600"/>
          <p14:tracePt t="56969" x="1670050" y="4038600"/>
          <p14:tracePt t="56977" x="1651000" y="4032250"/>
          <p14:tracePt t="56977" x="1638300" y="4032250"/>
          <p14:tracePt t="56996" x="1612900" y="4025900"/>
          <p14:tracePt t="56996" x="1593850" y="4025900"/>
          <p14:tracePt t="57012" x="1568450" y="4019550"/>
          <p14:tracePt t="57012" x="1511300" y="4019550"/>
          <p14:tracePt t="57029" x="1485900" y="4019550"/>
          <p14:tracePt t="57029" x="1454150" y="4019550"/>
          <p14:tracePt t="57047" x="1428750" y="4019550"/>
          <p14:tracePt t="57047" x="1403350" y="4019550"/>
          <p14:tracePt t="57063" x="1384300" y="4019550"/>
          <p14:tracePt t="57063" x="1358900" y="4013200"/>
          <p14:tracePt t="57079" x="1333500" y="4006850"/>
          <p14:tracePt t="57079" x="1314450" y="4006850"/>
          <p14:tracePt t="57079" x="1295400" y="4000500"/>
          <p14:tracePt t="57099" x="1270000" y="3987800"/>
          <p14:tracePt t="57111" x="1250950" y="3981450"/>
          <p14:tracePt t="57111" x="1212850" y="3968750"/>
          <p14:tracePt t="57129" x="1193800" y="3962400"/>
          <p14:tracePt t="57129" x="1174750" y="3962400"/>
          <p14:tracePt t="57147" x="1162050" y="3956050"/>
          <p14:tracePt t="57147" x="1149350" y="3956050"/>
          <p14:tracePt t="57162" x="1143000" y="3956050"/>
          <p14:tracePt t="57162" x="1136650" y="3956050"/>
          <p14:tracePt t="57179" x="1130300" y="3956050"/>
          <p14:tracePt t="57195" x="1123950" y="3956050"/>
          <p14:tracePt t="57211" x="1117600" y="3962400"/>
          <p14:tracePt t="57228" x="1117600" y="3968750"/>
          <p14:tracePt t="57245" x="1123950" y="3975100"/>
          <p14:tracePt t="57261" x="1123950" y="3981450"/>
          <p14:tracePt t="57278" x="1123950" y="3987800"/>
          <p14:tracePt t="57296" x="1123950" y="3994150"/>
          <p14:tracePt t="57317" x="1130300" y="4000500"/>
          <p14:tracePt t="57329" x="1130300" y="4006850"/>
          <p14:tracePt t="57345" x="1143000" y="4013200"/>
          <p14:tracePt t="57362" x="1149350" y="4013200"/>
          <p14:tracePt t="57378" x="1155700" y="4013200"/>
          <p14:tracePt t="57378" x="1174750" y="4013200"/>
          <p14:tracePt t="57398" x="1187450" y="4013200"/>
          <p14:tracePt t="57413" x="1536700" y="4006850"/>
          <p14:tracePt t="57484" x="1581150" y="4000500"/>
          <p14:tracePt t="57489" x="1625600" y="4000500"/>
          <p14:tracePt t="57497" x="1720850" y="3987800"/>
          <p14:tracePt t="57513" x="1816100" y="3987800"/>
          <p14:tracePt t="57530" x="1905000" y="3994150"/>
          <p14:tracePt t="57546" x="1987550" y="4013200"/>
          <p14:tracePt t="57563" x="2108200" y="4038600"/>
          <p14:tracePt t="57579" x="2171700" y="4051300"/>
          <p14:tracePt t="57596" x="2222500" y="4051300"/>
          <p14:tracePt t="57613" x="2266950" y="4044950"/>
          <p14:tracePt t="57630" x="2279650" y="4044950"/>
          <p14:tracePt t="57647" x="2298700" y="4038600"/>
          <p14:tracePt t="57663" x="2305050" y="4038600"/>
          <p14:tracePt t="57679" x="2311400" y="4038600"/>
          <p14:tracePt t="57697" x="2317750" y="4038600"/>
          <p14:tracePt t="57713" x="2311400" y="4032250"/>
          <p14:tracePt t="57773" x="2305050" y="4032250"/>
          <p14:tracePt t="57817" x="2298700" y="4032250"/>
          <p14:tracePt t="57833" x="2292350" y="4032250"/>
          <p14:tracePt t="57849" x="2286000" y="4032250"/>
          <p14:tracePt t="57865" x="2279650" y="4032250"/>
          <p14:tracePt t="57877" x="2273300" y="4032250"/>
          <p14:tracePt t="57893" x="2266950" y="4032250"/>
          <p14:tracePt t="57925" x="2260600" y="4032250"/>
          <p14:tracePt t="57946" x="2254250" y="4038600"/>
          <p14:tracePt t="57985" x="2254250" y="4044950"/>
          <p14:tracePt t="58005" x="2247900" y="4051300"/>
          <p14:tracePt t="58065" x="2247900" y="4057650"/>
          <p14:tracePt t="58097" x="2241550" y="4057650"/>
          <p14:tracePt t="58133" x="2235200" y="4057650"/>
          <p14:tracePt t="58157" x="2228850" y="4057650"/>
          <p14:tracePt t="58177" x="2222500" y="4057650"/>
          <p14:tracePt t="58201" x="2216150" y="4064000"/>
          <p14:tracePt t="58225" x="2203450" y="4070350"/>
          <p14:tracePt t="58253" x="2197100" y="4070350"/>
          <p14:tracePt t="58277" x="2190750" y="4076700"/>
          <p14:tracePt t="58289" x="2184400" y="4083050"/>
          <p14:tracePt t="58321" x="2190750" y="4089400"/>
          <p14:tracePt t="58337" x="2197100" y="4095750"/>
          <p14:tracePt t="58349" x="2203450" y="4102100"/>
          <p14:tracePt t="58365" x="2209800" y="4102100"/>
          <p14:tracePt t="58373" x="2222500" y="4102100"/>
          <p14:tracePt t="58382" x="2228850" y="4102100"/>
          <p14:tracePt t="58382" x="2241550" y="4095750"/>
          <p14:tracePt t="58400" x="2260600" y="4095750"/>
          <p14:tracePt t="58400" x="2279650" y="4089400"/>
          <p14:tracePt t="58418" x="2330450" y="4089400"/>
          <p14:tracePt t="58418" x="2355850" y="4089400"/>
          <p14:tracePt t="58434" x="2387600" y="4089400"/>
          <p14:tracePt t="58434" x="2419350" y="4089400"/>
          <p14:tracePt t="58452" x="2451100" y="4095750"/>
          <p14:tracePt t="58452" x="2482850" y="4095750"/>
          <p14:tracePt t="58467" x="2520950" y="4102100"/>
          <p14:tracePt t="58467" x="2559050" y="4102100"/>
          <p14:tracePt t="58467" x="2597150" y="4108450"/>
          <p14:tracePt t="58485" x="2635250" y="4108450"/>
          <p14:tracePt t="58499" x="2673350" y="4114800"/>
          <p14:tracePt t="58499" x="2755900" y="4114800"/>
          <p14:tracePt t="58518" x="2800350" y="4114800"/>
          <p14:tracePt t="58518" x="2844800" y="4114800"/>
          <p14:tracePt t="58534" x="2889250" y="4114800"/>
          <p14:tracePt t="58534" x="2940050" y="4114800"/>
          <p14:tracePt t="58550" x="2984500" y="4114800"/>
          <p14:tracePt t="58550" x="3028950" y="4108450"/>
          <p14:tracePt t="58567" x="3079750" y="4108450"/>
          <p14:tracePt t="58567" x="3124200" y="4102100"/>
          <p14:tracePt t="58567" x="3168650" y="4095750"/>
          <p14:tracePt t="58587" x="3213100" y="4089400"/>
          <p14:tracePt t="58587" x="3257550" y="4076700"/>
          <p14:tracePt t="58601" x="3302000" y="4070350"/>
          <p14:tracePt t="58601" x="3352800" y="4064000"/>
          <p14:tracePt t="58617" x="3403600" y="4051300"/>
          <p14:tracePt t="58617" x="3454400" y="4044950"/>
          <p14:tracePt t="58634" x="3511550" y="4032250"/>
          <p14:tracePt t="58634" x="3638550" y="4019550"/>
          <p14:tracePt t="58651" x="3702050" y="4013200"/>
          <p14:tracePt t="58651" x="3771900" y="4006850"/>
          <p14:tracePt t="58667" x="3848100" y="4000500"/>
          <p14:tracePt t="58667" x="3924300" y="3987800"/>
          <p14:tracePt t="58684" x="4006850" y="3981450"/>
          <p14:tracePt t="58684" x="4089400" y="3975100"/>
          <p14:tracePt t="58701" x="4178300" y="3968750"/>
          <p14:tracePt t="58701" x="4362450" y="3956050"/>
          <p14:tracePt t="58718" x="4457700" y="3949700"/>
          <p14:tracePt t="58718" x="4559300" y="3937000"/>
          <p14:tracePt t="58734" x="4654550" y="3930650"/>
          <p14:tracePt t="58734" x="4756150" y="3917950"/>
          <p14:tracePt t="58751" x="4864100" y="3905250"/>
          <p14:tracePt t="58751" x="4965700" y="3892550"/>
          <p14:tracePt t="58751" x="5073650" y="3879850"/>
          <p14:tracePt t="58770" x="5187950" y="3867150"/>
          <p14:tracePt t="58783" x="5295900" y="3848100"/>
          <p14:tracePt t="58783" x="5530850" y="3810000"/>
          <p14:tracePt t="58801" x="5645150" y="3790950"/>
          <p14:tracePt t="58801" x="5759450" y="3771900"/>
          <p14:tracePt t="58818" x="5873750" y="3752850"/>
          <p14:tracePt t="58818" x="5988050" y="3733800"/>
          <p14:tracePt t="58835" x="6102350" y="3714750"/>
          <p14:tracePt t="58835" x="6210300" y="3695700"/>
          <p14:tracePt t="58851" x="6311900" y="3683000"/>
          <p14:tracePt t="58851" x="6407150" y="3670300"/>
          <p14:tracePt t="58851" x="6502400" y="3663950"/>
          <p14:tracePt t="58870" x="6584950" y="3651250"/>
          <p14:tracePt t="58870" x="6667500" y="3644900"/>
          <p14:tracePt t="58886" x="6737350" y="3638550"/>
          <p14:tracePt t="58886" x="6794500" y="3632200"/>
          <p14:tracePt t="58902" x="6851650" y="3632200"/>
          <p14:tracePt t="58902" x="6896100" y="3625850"/>
          <p14:tracePt t="58918" x="6940550" y="3625850"/>
          <p14:tracePt t="58918" x="6972300" y="3619500"/>
          <p14:tracePt t="58935" x="6997700" y="3619500"/>
          <p14:tracePt t="58935" x="7035800" y="3613150"/>
          <p14:tracePt t="58952" x="7054850" y="3606800"/>
          <p14:tracePt t="58952" x="7061200" y="3600450"/>
          <p14:tracePt t="58968" x="7067550" y="3594100"/>
          <p14:tracePt t="58968" x="7073900" y="3587750"/>
          <p14:tracePt t="58985" x="7073900" y="3575050"/>
          <p14:tracePt t="58985" x="7073900" y="3562350"/>
          <p14:tracePt t="59001" x="7073900" y="3549650"/>
          <p14:tracePt t="59001" x="7067550" y="3524250"/>
          <p14:tracePt t="59019" x="7067550" y="3511550"/>
          <p14:tracePt t="59019" x="7061200" y="3498850"/>
          <p14:tracePt t="59035" x="7054850" y="3486150"/>
          <p14:tracePt t="59035" x="7054850" y="3479800"/>
          <p14:tracePt t="59052" x="7048500" y="3473450"/>
          <p14:tracePt t="59052" x="7042150" y="3467100"/>
          <p14:tracePt t="59070" x="7023100" y="3460750"/>
          <p14:tracePt t="59070" x="7016750" y="3454400"/>
          <p14:tracePt t="59086" x="7004050" y="3454400"/>
          <p14:tracePt t="59086" x="6997700" y="3454400"/>
          <p14:tracePt t="59102" x="6991350" y="3454400"/>
          <p14:tracePt t="59102" x="6985000" y="3460750"/>
          <p14:tracePt t="59119" x="6978650" y="3460750"/>
          <p14:tracePt t="59119" x="6972300" y="3460750"/>
          <p14:tracePt t="59137" x="6965950" y="3460750"/>
          <p14:tracePt t="59151" x="6959600" y="3454400"/>
          <p14:tracePt t="59169" x="6965950" y="3441700"/>
          <p14:tracePt t="59185" x="6972300" y="3435350"/>
          <p14:tracePt t="59185" x="6972300" y="3429000"/>
          <p14:tracePt t="59203" x="6978650" y="3416300"/>
          <p14:tracePt t="59203" x="6985000" y="3409950"/>
          <p14:tracePt t="59203" x="6991350" y="3403600"/>
          <p14:tracePt t="59221" x="6997700" y="3397250"/>
          <p14:tracePt t="59234" x="7004050" y="3390900"/>
          <p14:tracePt t="59254" x="7296150" y="3435350"/>
          <p14:tracePt t="59319" x="7346950" y="3441700"/>
          <p14:tracePt t="59325" x="7397750" y="3441700"/>
          <p14:tracePt t="59335" x="7512050" y="3448050"/>
          <p14:tracePt t="59352" x="7683500" y="3448050"/>
          <p14:tracePt t="59370" x="7797800" y="3454400"/>
          <p14:tracePt t="59386" x="7905750" y="3460750"/>
          <p14:tracePt t="59402" x="8013700" y="3460750"/>
          <p14:tracePt t="59419" x="8115300" y="3460750"/>
          <p14:tracePt t="59419" x="8166100" y="3454400"/>
          <p14:tracePt t="59438" x="8261350" y="3441700"/>
          <p14:tracePt t="59455" x="8337550" y="3435350"/>
          <p14:tracePt t="59469" x="8401050" y="3429000"/>
          <p14:tracePt t="59486" x="8451850" y="3429000"/>
          <p14:tracePt t="59502" x="8496300" y="3429000"/>
          <p14:tracePt t="59519" x="8534400" y="3429000"/>
          <p14:tracePt t="59519" x="8547100" y="3429000"/>
          <p14:tracePt t="59537" x="8578850" y="3429000"/>
          <p14:tracePt t="59553" x="8597900" y="3429000"/>
          <p14:tracePt t="59569" x="8610600" y="3429000"/>
          <p14:tracePt t="59586" x="8616950" y="3429000"/>
          <p14:tracePt t="59602" x="8623300" y="3429000"/>
          <p14:tracePt t="59619" x="8629650" y="3422650"/>
          <p14:tracePt t="59641" x="8636000" y="3422650"/>
          <p14:tracePt t="59665" x="8642350" y="3422650"/>
          <p14:tracePt t="59701" x="8636000" y="3422650"/>
          <p14:tracePt t="59729" x="8629650" y="3429000"/>
          <p14:tracePt t="59745" x="8623300" y="3429000"/>
          <p14:tracePt t="59753" x="8616950" y="3435350"/>
          <p14:tracePt t="59761" x="8610600" y="3441700"/>
          <p14:tracePt t="59769" x="8604250" y="3441700"/>
          <p14:tracePt t="59787" x="8585200" y="3454400"/>
          <p14:tracePt t="59787" x="8559800" y="3454400"/>
          <p14:tracePt t="59806" x="8547100" y="3454400"/>
          <p14:tracePt t="59806" x="8521700" y="3448050"/>
          <p14:tracePt t="59822" x="8496300" y="3448050"/>
          <p14:tracePt t="59822" x="8470900" y="3441700"/>
          <p14:tracePt t="59838" x="8439150" y="3435350"/>
          <p14:tracePt t="59838" x="8401050" y="3429000"/>
          <p14:tracePt t="59855" x="8356600" y="3429000"/>
          <p14:tracePt t="59855" x="8312150" y="3422650"/>
          <p14:tracePt t="59855" x="8261350" y="3422650"/>
          <p14:tracePt t="59873" x="8197850" y="3422650"/>
          <p14:tracePt t="59886" x="8134350" y="3429000"/>
          <p14:tracePt t="59886" x="7988300" y="3441700"/>
          <p14:tracePt t="59906" x="7905750" y="3448050"/>
          <p14:tracePt t="59906" x="7816850" y="3467100"/>
          <p14:tracePt t="59921" x="7721600" y="3479800"/>
          <p14:tracePt t="59921" x="7620000" y="3498850"/>
          <p14:tracePt t="59938" x="7512050" y="3511550"/>
          <p14:tracePt t="59938" x="7391400" y="3536950"/>
          <p14:tracePt t="59938" x="7270750" y="3556000"/>
          <p14:tracePt t="59958" x="7143750" y="3575050"/>
          <p14:tracePt t="59958" x="7010400" y="3600450"/>
          <p14:tracePt t="59971" x="6870700" y="3625850"/>
          <p14:tracePt t="59971" x="6724650" y="3644900"/>
          <p14:tracePt t="59988" x="6572250" y="3670300"/>
          <p14:tracePt t="59988" x="6419850" y="3695700"/>
          <p14:tracePt t="60005" x="6267450" y="3721100"/>
          <p14:tracePt t="60005" x="6102350" y="3752850"/>
          <p14:tracePt t="60022" x="5943600" y="3778250"/>
          <p14:tracePt t="60022" x="5607050" y="3829050"/>
          <p14:tracePt t="60039" x="5435600" y="3854450"/>
          <p14:tracePt t="60039" x="5264150" y="3879850"/>
          <p14:tracePt t="60055" x="5099050" y="3898900"/>
          <p14:tracePt t="60055" x="4927600" y="3917950"/>
          <p14:tracePt t="60072" x="4749800" y="3930650"/>
          <p14:tracePt t="60072" x="4572000" y="3943350"/>
          <p14:tracePt t="60089" x="4222750" y="3962400"/>
          <p14:tracePt t="60089" x="4044950" y="3968750"/>
          <p14:tracePt t="60106" x="3867150" y="3975100"/>
          <p14:tracePt t="60106" x="3683000" y="3975100"/>
          <p14:tracePt t="60123" x="3505200" y="3981450"/>
          <p14:tracePt t="60123" x="3333750" y="3987800"/>
          <p14:tracePt t="60139" x="3162300" y="3994150"/>
          <p14:tracePt t="60139" x="2997200" y="4006850"/>
          <p14:tracePt t="60139" x="2838450" y="4013200"/>
          <p14:tracePt t="60158" x="2686050" y="4019550"/>
          <p14:tracePt t="60171" x="2540000" y="4025900"/>
          <p14:tracePt t="60171" x="2273300" y="4032250"/>
          <p14:tracePt t="60190" x="2152650" y="4032250"/>
          <p14:tracePt t="60190" x="2044700" y="4032250"/>
          <p14:tracePt t="60206" x="1943100" y="4032250"/>
          <p14:tracePt t="60206" x="1847850" y="4025900"/>
          <p14:tracePt t="60222" x="1758950" y="4019550"/>
          <p14:tracePt t="60222" x="1676400" y="4019550"/>
          <p14:tracePt t="60239" x="1593850" y="4013200"/>
          <p14:tracePt t="60239" x="1524000" y="4006850"/>
          <p14:tracePt t="60239" x="1454150" y="4006850"/>
          <p14:tracePt t="60258" x="1390650" y="4000500"/>
          <p14:tracePt t="60258" x="1333500" y="4000500"/>
          <p14:tracePt t="60272" x="1282700" y="4000500"/>
          <p14:tracePt t="60272" x="1244600" y="4000500"/>
          <p14:tracePt t="60289" x="1206500" y="3994150"/>
          <p14:tracePt t="60289" x="1174750" y="3994150"/>
          <p14:tracePt t="60306" x="1149350" y="3994150"/>
          <p14:tracePt t="60306" x="1130300" y="3994150"/>
          <p14:tracePt t="60323" x="1111250" y="3994150"/>
          <p14:tracePt t="60323" x="1092200" y="3994150"/>
          <p14:tracePt t="60339" x="1079500" y="3987800"/>
          <p14:tracePt t="60339" x="1073150" y="3987800"/>
          <p14:tracePt t="60356" x="1060450" y="3987800"/>
          <p14:tracePt t="60377" x="1054100" y="3981450"/>
          <p14:tracePt t="60389" x="1047750" y="3981450"/>
          <p14:tracePt t="60389" x="1041400" y="3981450"/>
          <p14:tracePt t="60407" x="1035050" y="3981450"/>
          <p14:tracePt t="60407" x="1028700" y="3981450"/>
          <p14:tracePt t="60424" x="1016000" y="3981450"/>
          <p14:tracePt t="60424" x="1003300" y="3975100"/>
          <p14:tracePt t="60440" x="990600" y="3975100"/>
          <p14:tracePt t="60440" x="977900" y="3968750"/>
          <p14:tracePt t="60459" x="946150" y="3956050"/>
          <p14:tracePt t="60459" x="927100" y="3949700"/>
          <p14:tracePt t="60474" x="901700" y="3949700"/>
          <p14:tracePt t="60474" x="882650" y="3943350"/>
          <p14:tracePt t="60491" x="857250" y="3937000"/>
          <p14:tracePt t="60491" x="831850" y="3937000"/>
          <p14:tracePt t="60507" x="806450" y="3937000"/>
          <p14:tracePt t="60507" x="787400" y="3937000"/>
          <p14:tracePt t="60507" x="762000" y="3943350"/>
          <p14:tracePt t="60526" x="736600" y="3943350"/>
          <p14:tracePt t="60539" x="717550" y="3949700"/>
          <p14:tracePt t="60539" x="673100" y="3949700"/>
          <p14:tracePt t="60558" x="654050" y="3956050"/>
          <p14:tracePt t="60558" x="635000" y="3956050"/>
          <p14:tracePt t="60574" x="615950" y="3962400"/>
          <p14:tracePt t="60574" x="596900" y="3962400"/>
          <p14:tracePt t="60590" x="584200" y="3968750"/>
          <p14:tracePt t="60590" x="565150" y="3968750"/>
          <p14:tracePt t="60590" x="552450" y="3975100"/>
          <p14:tracePt t="60609" x="539750" y="3975100"/>
          <p14:tracePt t="60622" x="527050" y="3981450"/>
          <p14:tracePt t="60622" x="508000" y="3981450"/>
          <p14:tracePt t="60641" x="501650" y="3981450"/>
          <p14:tracePt t="60641" x="495300" y="3981450"/>
          <p14:tracePt t="60657" x="488950" y="3975100"/>
          <p14:tracePt t="60672" x="495300" y="3975100"/>
          <p14:tracePt t="60672" x="495300" y="3968750"/>
          <p14:tracePt t="60690" x="501650" y="3968750"/>
          <p14:tracePt t="60690" x="508000" y="3962400"/>
          <p14:tracePt t="60707" x="520700" y="3962400"/>
          <p14:tracePt t="60707" x="533400" y="3962400"/>
          <p14:tracePt t="60724" x="546100" y="3956050"/>
          <p14:tracePt t="60724" x="558800" y="3956050"/>
          <p14:tracePt t="60741" x="577850" y="3949700"/>
          <p14:tracePt t="60741" x="622300" y="3943350"/>
          <p14:tracePt t="60758" x="647700" y="3943350"/>
          <p14:tracePt t="60758" x="673100" y="3937000"/>
          <p14:tracePt t="60775" x="704850" y="3930650"/>
          <p14:tracePt t="60775" x="730250" y="3924300"/>
          <p14:tracePt t="60791" x="762000" y="3917950"/>
          <p14:tracePt t="60791" x="787400" y="3917950"/>
          <p14:tracePt t="60791" x="819150" y="3911600"/>
          <p14:tracePt t="60810" x="844550" y="3911600"/>
          <p14:tracePt t="60823" x="876300" y="3911600"/>
          <p14:tracePt t="60823" x="933450" y="3911600"/>
          <p14:tracePt t="60842" x="958850" y="3917950"/>
          <p14:tracePt t="60842" x="977900" y="3917950"/>
          <p14:tracePt t="60858" x="1003300" y="3924300"/>
          <p14:tracePt t="60858" x="1022350" y="3930650"/>
          <p14:tracePt t="60875" x="1035050" y="3937000"/>
          <p14:tracePt t="60875" x="1047750" y="3937000"/>
          <p14:tracePt t="60891" x="1060450" y="3943350"/>
          <p14:tracePt t="60891" x="1066800" y="3949700"/>
          <p14:tracePt t="60909" x="1073150" y="3949700"/>
          <p14:tracePt t="60924" x="1066800" y="3962400"/>
          <p14:tracePt t="60924" x="1060450" y="3962400"/>
          <p14:tracePt t="60941" x="1054100" y="3968750"/>
          <p14:tracePt t="60941" x="1041400" y="3975100"/>
          <p14:tracePt t="60958" x="1028700" y="3981450"/>
          <p14:tracePt t="60958" x="1016000" y="3987800"/>
          <p14:tracePt t="60975" x="1003300" y="3987800"/>
          <p14:tracePt t="60975" x="965200" y="4000500"/>
          <p14:tracePt t="60992" x="946150" y="4006850"/>
          <p14:tracePt t="60992" x="920750" y="4006850"/>
          <p14:tracePt t="61009" x="901700" y="4013200"/>
          <p14:tracePt t="61009" x="876300" y="4013200"/>
          <p14:tracePt t="61025" x="850900" y="4013200"/>
          <p14:tracePt t="61025" x="831850" y="4013200"/>
          <p14:tracePt t="61042" x="806450" y="4019550"/>
          <p14:tracePt t="61042" x="762000" y="4025900"/>
          <p14:tracePt t="61059" x="742950" y="4025900"/>
          <p14:tracePt t="61059" x="723900" y="4032250"/>
          <p14:tracePt t="61075" x="698500" y="4032250"/>
          <p14:tracePt t="61075" x="685800" y="4032250"/>
          <p14:tracePt t="61092" x="666750" y="4032250"/>
          <p14:tracePt t="61092" x="647700" y="4032250"/>
          <p14:tracePt t="61110" x="615950" y="4032250"/>
          <p14:tracePt t="61110" x="603250" y="4025900"/>
          <p14:tracePt t="61126" x="596900" y="4025900"/>
          <p14:tracePt t="61126" x="590550" y="4025900"/>
          <p14:tracePt t="61144" x="584200" y="4025900"/>
          <p14:tracePt t="61160" x="596900" y="4019550"/>
          <p14:tracePt t="61180" x="609600" y="4019550"/>
          <p14:tracePt t="61180" x="622300" y="4013200"/>
          <p14:tracePt t="61194" x="647700" y="4013200"/>
          <p14:tracePt t="61194" x="679450" y="4006850"/>
          <p14:tracePt t="61211" x="711200" y="4006850"/>
          <p14:tracePt t="61211" x="749300" y="4000500"/>
          <p14:tracePt t="61226" x="793750" y="4000500"/>
          <p14:tracePt t="61226" x="838200" y="4000500"/>
          <p14:tracePt t="61242" x="895350" y="4000500"/>
          <p14:tracePt t="61242" x="946150" y="4000500"/>
          <p14:tracePt t="61259" x="1009650" y="4006850"/>
          <p14:tracePt t="61259" x="1073150" y="4006850"/>
          <p14:tracePt t="61259" x="1136650" y="4013200"/>
          <p14:tracePt t="61278" x="1200150" y="4019550"/>
          <p14:tracePt t="61278" x="1263650" y="4025900"/>
          <p14:tracePt t="61293" x="1333500" y="4032250"/>
          <p14:tracePt t="61293" x="1397000" y="4032250"/>
          <p14:tracePt t="61309" x="1460500" y="4038600"/>
          <p14:tracePt t="61309" x="1524000" y="4044950"/>
          <p14:tracePt t="61326" x="1581150" y="4051300"/>
          <p14:tracePt t="61326" x="1638300" y="4051300"/>
          <p14:tracePt t="61343" x="1689100" y="4057650"/>
          <p14:tracePt t="61343" x="1778000" y="4057650"/>
          <p14:tracePt t="61359" x="1816100" y="4064000"/>
          <p14:tracePt t="61359" x="1847850" y="4064000"/>
          <p14:tracePt t="61376" x="1879600" y="4064000"/>
          <p14:tracePt t="61376" x="1905000" y="4057650"/>
          <p14:tracePt t="61392" x="1924050" y="4057650"/>
          <p14:tracePt t="61392" x="1949450" y="4057650"/>
          <p14:tracePt t="61410" x="1962150" y="4057650"/>
          <p14:tracePt t="61410" x="1968500" y="4057650"/>
          <p14:tracePt t="61426" x="1974850" y="4051300"/>
          <p14:tracePt t="61442" x="1968500" y="4051300"/>
          <p14:tracePt t="61469" x="1962150" y="4044950"/>
          <p14:tracePt t="61477" x="1955800" y="4044950"/>
          <p14:tracePt t="61477" x="1949450" y="4044950"/>
          <p14:tracePt t="61493" x="1943100" y="4038600"/>
          <p14:tracePt t="61493" x="1930400" y="4038600"/>
          <p14:tracePt t="61510" x="1924050" y="4032250"/>
          <p14:tracePt t="61510" x="1911350" y="4025900"/>
          <p14:tracePt t="61527" x="1905000" y="4019550"/>
          <p14:tracePt t="61527" x="1892300" y="4013200"/>
          <p14:tracePt t="61527" x="1879600" y="4006850"/>
          <p14:tracePt t="61547" x="1866900" y="3994150"/>
          <p14:tracePt t="61559" x="1847850" y="3987800"/>
          <p14:tracePt t="61559" x="1809750" y="3962400"/>
          <p14:tracePt t="61577" x="1784350" y="3949700"/>
          <p14:tracePt t="61577" x="1758950" y="3937000"/>
          <p14:tracePt t="61594" x="1727200" y="3924300"/>
          <p14:tracePt t="61594" x="1695450" y="3905250"/>
          <p14:tracePt t="61610" x="1657350" y="3892550"/>
          <p14:tracePt t="61610" x="1619250" y="3879850"/>
          <p14:tracePt t="61627" x="1574800" y="3867150"/>
          <p14:tracePt t="61627" x="1536700" y="3854450"/>
          <p14:tracePt t="61627" x="1492250" y="3841750"/>
          <p14:tracePt t="61646" x="1447800" y="3835400"/>
          <p14:tracePt t="61646" x="1403350" y="3822700"/>
          <p14:tracePt t="61660" x="1358900" y="3816350"/>
          <p14:tracePt t="61660" x="1314450" y="3803650"/>
          <p14:tracePt t="61677" x="1270000" y="3790950"/>
          <p14:tracePt t="61677" x="1231900" y="3784600"/>
          <p14:tracePt t="61694" x="1187450" y="3771900"/>
          <p14:tracePt t="61694" x="1111250" y="3746500"/>
          <p14:tracePt t="61711" x="1079500" y="3733800"/>
          <p14:tracePt t="61711" x="1047750" y="3721100"/>
          <p14:tracePt t="61728" x="1016000" y="3714750"/>
          <p14:tracePt t="61728" x="990600" y="3702050"/>
          <p14:tracePt t="61744" x="958850" y="3689350"/>
          <p14:tracePt t="61744" x="939800" y="3683000"/>
          <p14:tracePt t="61761" x="914400" y="3670300"/>
          <p14:tracePt t="61761" x="876300" y="3644900"/>
          <p14:tracePt t="61778" x="863600" y="3638550"/>
          <p14:tracePt t="61778" x="844550" y="3625850"/>
          <p14:tracePt t="61794" x="838200" y="3613150"/>
          <p14:tracePt t="61794" x="831850" y="3600450"/>
          <p14:tracePt t="61811" x="819150" y="3587750"/>
          <p14:tracePt t="61811" x="819150" y="3575050"/>
          <p14:tracePt t="61811" x="812800" y="3562350"/>
          <p14:tracePt t="61830" x="806450" y="3556000"/>
          <p14:tracePt t="61843" x="800100" y="3543300"/>
          <p14:tracePt t="61843" x="793750" y="3524250"/>
          <p14:tracePt t="61861" x="787400" y="3517900"/>
          <p14:tracePt t="61861" x="781050" y="3505200"/>
          <p14:tracePt t="61878" x="774700" y="3498850"/>
          <p14:tracePt t="61878" x="774700" y="3492500"/>
          <p14:tracePt t="61894" x="768350" y="3486150"/>
          <p14:tracePt t="61894" x="768350" y="3479800"/>
          <p14:tracePt t="61894" x="768350" y="3473450"/>
          <p14:tracePt t="61914" x="762000" y="3467100"/>
          <p14:tracePt t="61926" x="762000" y="3460750"/>
          <p14:tracePt t="61926" x="762000" y="3454400"/>
          <p14:tracePt t="61945" x="755650" y="3454400"/>
          <p14:tracePt t="61960" x="749300" y="3448050"/>
          <p14:tracePt t="61976" x="742950" y="3441700"/>
          <p14:tracePt t="61993" x="736600" y="3435350"/>
          <p14:tracePt t="62010" x="730250" y="3435350"/>
          <p14:tracePt t="62027" x="723900" y="3429000"/>
          <p14:tracePt t="62044" x="717550" y="3429000"/>
          <p14:tracePt t="62060" x="704850" y="3429000"/>
          <p14:tracePt t="62060" x="698500" y="3429000"/>
          <p14:tracePt t="62078" x="692150" y="3429000"/>
          <p14:tracePt t="62094" x="685800" y="3429000"/>
          <p14:tracePt t="62129" x="679450" y="3435350"/>
          <p14:tracePt t="62145" x="673100" y="3441700"/>
          <p14:tracePt t="62176" x="673100" y="3435350"/>
          <p14:tracePt t="62205" x="660400" y="3435350"/>
          <p14:tracePt t="62229" x="654050" y="3429000"/>
          <p14:tracePt t="62257" x="647700" y="3429000"/>
          <p14:tracePt t="62281" x="647700" y="3422650"/>
          <p14:tracePt t="62305" x="641350" y="3416300"/>
          <p14:tracePt t="62325" x="641350" y="3409950"/>
          <p14:tracePt t="62341" x="641350" y="3403600"/>
          <p14:tracePt t="62385" x="863600" y="3359150"/>
          <p14:tracePt t="62491" x="901700" y="3359150"/>
          <p14:tracePt t="62497" x="990600" y="3359150"/>
          <p14:tracePt t="62513" x="1085850" y="3365500"/>
          <p14:tracePt t="62529" x="1181100" y="3378200"/>
          <p14:tracePt t="62546" x="1276350" y="3397250"/>
          <p14:tracePt t="62562" x="1377950" y="3422650"/>
          <p14:tracePt t="62579" x="1511300" y="3448050"/>
          <p14:tracePt t="62597" x="1587500" y="3454400"/>
          <p14:tracePt t="62612" x="1644650" y="3448050"/>
          <p14:tracePt t="62629" x="1682750" y="3435350"/>
          <p14:tracePt t="62646" x="1701800" y="3429000"/>
          <p14:tracePt t="62663" x="1714500" y="3429000"/>
          <p14:tracePt t="62679" x="1720850" y="3435350"/>
          <p14:tracePt t="62696" x="1720850" y="3441700"/>
          <p14:tracePt t="62712" x="1708150" y="3454400"/>
          <p14:tracePt t="62730" x="1701800" y="3454400"/>
          <p14:tracePt t="62746" x="1695450" y="3460750"/>
          <p14:tracePt t="62762" x="1689100" y="3467100"/>
          <p14:tracePt t="62779" x="1682750" y="3467100"/>
          <p14:tracePt t="62798" x="1689100" y="3473450"/>
          <p14:tracePt t="62925" x="1682750" y="3473450"/>
          <p14:tracePt t="62977" x="1676400" y="3473450"/>
          <p14:tracePt t="62994" x="1670050" y="3473450"/>
          <p14:tracePt t="63008" x="1663700" y="3479800"/>
          <p14:tracePt t="63017" x="1663700" y="3486150"/>
          <p14:tracePt t="63031" x="1644650" y="3492500"/>
          <p14:tracePt t="63031" x="1631950" y="3492500"/>
          <p14:tracePt t="63048" x="1625600" y="3498850"/>
          <p14:tracePt t="63048" x="1612900" y="3492500"/>
          <p14:tracePt t="63065" x="1600200" y="3492500"/>
          <p14:tracePt t="63065" x="1581150" y="3492500"/>
          <p14:tracePt t="63082" x="1568450" y="3486150"/>
          <p14:tracePt t="63082" x="1543050" y="3486150"/>
          <p14:tracePt t="63098" x="1530350" y="3486150"/>
          <p14:tracePt t="63098" x="1517650" y="3486150"/>
          <p14:tracePt t="63115" x="1504950" y="3492500"/>
          <p14:tracePt t="63115" x="1492250" y="3492500"/>
          <p14:tracePt t="63132" x="1479550" y="3492500"/>
          <p14:tracePt t="63132" x="1466850" y="3498850"/>
          <p14:tracePt t="63149" x="1460500" y="3498850"/>
          <p14:tracePt t="63149" x="1454150" y="3498850"/>
          <p14:tracePt t="63166" x="1447800" y="3498850"/>
          <p14:tracePt t="63166" x="1441450" y="3498850"/>
          <p14:tracePt t="63182" x="1435100" y="3498850"/>
          <p14:tracePt t="63182" x="1428750" y="3492500"/>
          <p14:tracePt t="63199" x="1416050" y="3492500"/>
          <p14:tracePt t="63199" x="1403350" y="3486150"/>
          <p14:tracePt t="63215" x="1384300" y="3486150"/>
          <p14:tracePt t="63215" x="1365250" y="3486150"/>
          <p14:tracePt t="63215" x="1339850" y="3479800"/>
          <p14:tracePt t="63234" x="1314450" y="3479800"/>
          <p14:tracePt t="63234" x="1282700" y="3479800"/>
          <p14:tracePt t="63249" x="1244600" y="3479800"/>
          <p14:tracePt t="63249" x="1212850" y="3486150"/>
          <p14:tracePt t="63266" x="1174750" y="3486150"/>
          <p14:tracePt t="63266" x="1143000" y="3492500"/>
          <p14:tracePt t="63282" x="1104900" y="3498850"/>
          <p14:tracePt t="63282" x="1066800" y="3498850"/>
          <p14:tracePt t="63282" x="1028700" y="3511550"/>
          <p14:tracePt t="63301" x="990600" y="3517900"/>
          <p14:tracePt t="63314" x="958850" y="3524250"/>
          <p14:tracePt t="63314" x="889000" y="3536950"/>
          <p14:tracePt t="63333" x="850900" y="3549650"/>
          <p14:tracePt t="63333" x="819150" y="3556000"/>
          <p14:tracePt t="63349" x="793750" y="3562350"/>
          <p14:tracePt t="63349" x="768350" y="3575050"/>
          <p14:tracePt t="63366" x="749300" y="3575050"/>
          <p14:tracePt t="63366" x="730250" y="3581400"/>
          <p14:tracePt t="63383" x="711200" y="3587750"/>
          <p14:tracePt t="63383" x="692150" y="3587750"/>
          <p14:tracePt t="63399" x="685800" y="3587750"/>
          <p14:tracePt t="63415" x="685800" y="3581400"/>
          <p14:tracePt t="63431" x="692150" y="3575050"/>
          <p14:tracePt t="63431" x="704850" y="3568700"/>
          <p14:tracePt t="63451" x="711200" y="3568700"/>
          <p14:tracePt t="63451" x="717550" y="3562350"/>
          <p14:tracePt t="63467" x="730250" y="3562350"/>
          <p14:tracePt t="63467" x="736600" y="3556000"/>
          <p14:tracePt t="63483" x="742950" y="3556000"/>
          <p14:tracePt t="63483" x="749300" y="3556000"/>
          <p14:tracePt t="63500" x="755650" y="3556000"/>
          <p14:tracePt t="63500" x="762000" y="3556000"/>
          <p14:tracePt t="63518" x="768350" y="3562350"/>
          <p14:tracePt t="63518" x="768350" y="3575050"/>
          <p14:tracePt t="63533" x="768350" y="3581400"/>
          <p14:tracePt t="63533" x="762000" y="3587750"/>
          <p14:tracePt t="63550" x="755650" y="3600450"/>
          <p14:tracePt t="63550" x="736600" y="3600450"/>
          <p14:tracePt t="63567" x="463550" y="3467100"/>
          <p14:tracePt t="63640" x="438150" y="3435350"/>
          <p14:tracePt t="63646" x="412750" y="3403600"/>
          <p14:tracePt t="63653" x="387350" y="3359150"/>
          <p14:tracePt t="63665" x="355600" y="3276600"/>
          <p14:tracePt t="63683" x="349250" y="3136900"/>
          <p14:tracePt t="63699" x="374650" y="3048000"/>
          <p14:tracePt t="63716" x="412750" y="2971800"/>
          <p14:tracePt t="63733" x="514350" y="2870200"/>
          <p14:tracePt t="63750" x="596900" y="2832100"/>
          <p14:tracePt t="63766" x="692150" y="2819400"/>
          <p14:tracePt t="63783" x="800100" y="2825750"/>
          <p14:tracePt t="63783" x="844550" y="2832100"/>
          <p14:tracePt t="63802" x="939800" y="2863850"/>
          <p14:tracePt t="63818" x="1016000" y="2901950"/>
          <p14:tracePt t="63833" x="1079500" y="2952750"/>
          <p14:tracePt t="63850" x="1123950" y="3016250"/>
          <p14:tracePt t="63866" x="1149350" y="3086100"/>
          <p14:tracePt t="63866" x="1155700" y="3124200"/>
          <p14:tracePt t="63886" x="1155700" y="3200400"/>
          <p14:tracePt t="63901" x="1143000" y="3276600"/>
          <p14:tracePt t="63917" x="1123950" y="3346450"/>
          <p14:tracePt t="63933" x="1085850" y="3409950"/>
          <p14:tracePt t="63951" x="1035050" y="3454400"/>
          <p14:tracePt t="63967" x="939800" y="3511550"/>
          <p14:tracePt t="63984" x="869950" y="3543300"/>
          <p14:tracePt t="64000" x="800100" y="3575050"/>
          <p14:tracePt t="64018" x="736600" y="3606800"/>
          <p14:tracePt t="64034" x="660400" y="3625850"/>
          <p14:tracePt t="64050" x="615950" y="3632200"/>
          <p14:tracePt t="64067" x="584200" y="3632200"/>
          <p14:tracePt t="64084" x="552450" y="3625850"/>
          <p14:tracePt t="64101" x="546100" y="3625850"/>
          <p14:tracePt t="64125" x="552450" y="3625850"/>
          <p14:tracePt t="64185" x="546100" y="3619500"/>
          <p14:tracePt t="64209" x="539750" y="3619500"/>
          <p14:tracePt t="64237" x="533400" y="3619500"/>
          <p14:tracePt t="64261" x="527050" y="3619500"/>
          <p14:tracePt t="64281" x="520700" y="3613150"/>
          <p14:tracePt t="64357" x="520700" y="3606800"/>
          <p14:tracePt t="64389" x="527050" y="3606800"/>
          <p14:tracePt t="64409" x="533400" y="3606800"/>
          <p14:tracePt t="64416" x="539750" y="3606800"/>
          <p14:tracePt t="64425" x="546100" y="3606800"/>
          <p14:tracePt t="64435" x="565150" y="3594100"/>
          <p14:tracePt t="64455" x="577850" y="3581400"/>
          <p14:tracePt t="64455" x="609600" y="3543300"/>
          <p14:tracePt t="64470" x="628650" y="3524250"/>
          <p14:tracePt t="64470" x="647700" y="3492500"/>
          <p14:tracePt t="64487" x="666750" y="3473450"/>
          <p14:tracePt t="64487" x="698500" y="3448050"/>
          <p14:tracePt t="64503" x="730250" y="3429000"/>
          <p14:tracePt t="64503" x="762000" y="3409950"/>
          <p14:tracePt t="64503" x="800100" y="3390900"/>
          <p14:tracePt t="64522" x="844550" y="3378200"/>
          <p14:tracePt t="64535" x="882650" y="3371850"/>
          <p14:tracePt t="64535" x="971550" y="3352800"/>
          <p14:tracePt t="64554" x="1016000" y="3346450"/>
          <p14:tracePt t="64554" x="1060450" y="3340100"/>
          <p14:tracePt t="64570" x="1104900" y="3333750"/>
          <p14:tracePt t="64570" x="1149350" y="3327400"/>
          <p14:tracePt t="64586" x="1187450" y="3321050"/>
          <p14:tracePt t="64586" x="1225550" y="3314700"/>
          <p14:tracePt t="64586" x="1263650" y="3308350"/>
          <p14:tracePt t="64606" x="1301750" y="3308350"/>
          <p14:tracePt t="64618" x="1339850" y="3308350"/>
          <p14:tracePt t="64618" x="1403350" y="3308350"/>
          <p14:tracePt t="64638" x="1435100" y="3314700"/>
          <p14:tracePt t="64638" x="1466850" y="3321050"/>
          <p14:tracePt t="64654" x="1498600" y="3327400"/>
          <p14:tracePt t="64654" x="1524000" y="3340100"/>
          <p14:tracePt t="64670" x="1549400" y="3346450"/>
          <p14:tracePt t="64670" x="1568450" y="3352800"/>
          <p14:tracePt t="64687" x="1587500" y="3359150"/>
          <p14:tracePt t="64687" x="1619250" y="3371850"/>
          <p14:tracePt t="64703" x="1631950" y="3384550"/>
          <p14:tracePt t="64703" x="1638300" y="3390900"/>
          <p14:tracePt t="64721" x="1638300" y="3397250"/>
          <p14:tracePt t="64721" x="1644650" y="3409950"/>
          <p14:tracePt t="64737" x="1644650" y="3416300"/>
          <p14:tracePt t="64737" x="1638300" y="3429000"/>
          <p14:tracePt t="64754" x="1638300" y="3435350"/>
          <p14:tracePt t="64754" x="1625600" y="3454400"/>
          <p14:tracePt t="64771" x="1619250" y="3467100"/>
          <p14:tracePt t="64771" x="1612900" y="3473450"/>
          <p14:tracePt t="64787" x="1606550" y="3479800"/>
          <p14:tracePt t="64787" x="1600200" y="3486150"/>
          <p14:tracePt t="64804" x="1593850" y="3492500"/>
          <p14:tracePt t="64804" x="1581150" y="3498850"/>
          <p14:tracePt t="64821" x="1574800" y="3505200"/>
          <p14:tracePt t="64838" x="1562100" y="3505200"/>
          <p14:tracePt t="64853" x="1562100" y="3511550"/>
          <p14:tracePt t="64870" x="1562100" y="3517900"/>
          <p14:tracePt t="64886" x="1562100" y="3524250"/>
          <p14:tracePt t="64903" x="1568450" y="3530600"/>
          <p14:tracePt t="64920" x="1574800" y="3536950"/>
          <p14:tracePt t="64920" x="1581150" y="3543300"/>
          <p14:tracePt t="64938" x="1587500" y="3549650"/>
          <p14:tracePt t="64953" x="1587500" y="3562350"/>
          <p14:tracePt t="64970" x="1587500" y="3568700"/>
          <p14:tracePt t="64970" x="1593850" y="3575050"/>
          <p14:tracePt t="64989" x="1581150" y="3581400"/>
          <p14:tracePt t="64989" x="1574800" y="3581400"/>
          <p14:tracePt t="65005" x="1358900" y="3441700"/>
          <p14:tracePt t="65079" x="1333500" y="3416300"/>
          <p14:tracePt t="65085" x="1308100" y="3384550"/>
          <p14:tracePt t="65093" x="1282700" y="3346450"/>
          <p14:tracePt t="65104" x="1225550" y="3232150"/>
          <p14:tracePt t="65122" x="1206500" y="3149600"/>
          <p14:tracePt t="65137" x="1206500" y="3073400"/>
          <p14:tracePt t="65154" x="1225550" y="3003550"/>
          <p14:tracePt t="65171" x="1263650" y="2946400"/>
          <p14:tracePt t="65171" x="1295400" y="2921000"/>
          <p14:tracePt t="65190" x="1358900" y="2882900"/>
          <p14:tracePt t="65205" x="1441450" y="2857500"/>
          <p14:tracePt t="65221" x="1524000" y="2844800"/>
          <p14:tracePt t="65238" x="1606550" y="2844800"/>
          <p14:tracePt t="65254" x="1682750" y="2857500"/>
          <p14:tracePt t="65254" x="1720850" y="2870200"/>
          <p14:tracePt t="65274" x="1790700" y="2908300"/>
          <p14:tracePt t="65289" x="1847850" y="2965450"/>
          <p14:tracePt t="65305" x="1898650" y="3028950"/>
          <p14:tracePt t="65321" x="1936750" y="3092450"/>
          <p14:tracePt t="65338" x="1955800" y="3155950"/>
          <p14:tracePt t="65355" x="1949450" y="3244850"/>
          <p14:tracePt t="65371" x="1936750" y="3302000"/>
          <p14:tracePt t="65388" x="1905000" y="3359150"/>
          <p14:tracePt t="65405" x="1854200" y="3422650"/>
          <p14:tracePt t="65422" x="1809750" y="3454400"/>
          <p14:tracePt t="65438" x="1765300" y="3486150"/>
          <p14:tracePt t="65457" x="1720850" y="3505200"/>
          <p14:tracePt t="65472" x="1644650" y="3530600"/>
          <p14:tracePt t="65490" x="1587500" y="3543300"/>
          <p14:tracePt t="65505" x="1530350" y="3549650"/>
          <p14:tracePt t="65523" x="1473200" y="3556000"/>
          <p14:tracePt t="65539" x="1422400" y="3556000"/>
          <p14:tracePt t="65539" x="1403350" y="3562350"/>
          <p14:tracePt t="65558" x="1365250" y="3568700"/>
          <p14:tracePt t="65574" x="1339850" y="3568700"/>
          <p14:tracePt t="65589" x="1320800" y="3568700"/>
          <p14:tracePt t="65606" x="1308100" y="3568700"/>
          <p14:tracePt t="65622" x="1301750" y="3568700"/>
          <p14:tracePt t="65639" x="1295400" y="3568700"/>
          <p14:tracePt t="65657" x="1289050" y="3568700"/>
          <p14:tracePt t="65677" x="1289050" y="3575050"/>
          <p14:tracePt t="65737" x="1295400" y="3581400"/>
          <p14:tracePt t="65744" x="1295400" y="3587750"/>
          <p14:tracePt t="65755" x="1295400" y="3600450"/>
          <p14:tracePt t="65773" x="1295400" y="3613150"/>
          <p14:tracePt t="65791" x="1289050" y="3619500"/>
          <p14:tracePt t="65791" x="1282700" y="3619500"/>
          <p14:tracePt t="65807" x="1276350" y="3625850"/>
          <p14:tracePt t="65807" x="1270000" y="3625850"/>
          <p14:tracePt t="65824" x="1263650" y="3625850"/>
          <p14:tracePt t="65824" x="1250950" y="3619500"/>
          <p14:tracePt t="65841" x="1244600" y="3619500"/>
          <p14:tracePt t="65856" x="1238250" y="3625850"/>
          <p14:tracePt t="65873" x="1231900" y="3632200"/>
          <p14:tracePt t="65890" x="1231900" y="3638550"/>
          <p14:tracePt t="65906" x="1225550" y="3644900"/>
          <p14:tracePt t="65923" x="1225550" y="3651250"/>
          <p14:tracePt t="65923" x="1225550" y="3657600"/>
          <p14:tracePt t="65941" x="1231900" y="3663950"/>
          <p14:tracePt t="65957" x="1238250" y="3670300"/>
          <p14:tracePt t="65957" x="1244600" y="3676650"/>
          <p14:tracePt t="65975" x="1250950" y="3689350"/>
          <p14:tracePt t="65975" x="1257300" y="3702050"/>
          <p14:tracePt t="65991" x="1270000" y="3714750"/>
          <p14:tracePt t="65991" x="1276350" y="3733800"/>
          <p14:tracePt t="65991" x="1289050" y="3759200"/>
          <p14:tracePt t="66009" x="1295400" y="3778250"/>
          <p14:tracePt t="66009" x="1301750" y="3803650"/>
          <p14:tracePt t="66025" x="1308100" y="3829050"/>
          <p14:tracePt t="66025" x="1314450" y="3848100"/>
          <p14:tracePt t="66041" x="1320800" y="3873500"/>
          <p14:tracePt t="66041" x="1320800" y="3892550"/>
          <p14:tracePt t="66058" x="1320800" y="3911600"/>
          <p14:tracePt t="66058" x="1320800" y="3930650"/>
          <p14:tracePt t="66075" x="1320800" y="3943350"/>
          <p14:tracePt t="66075" x="1320800" y="3968750"/>
          <p14:tracePt t="66092" x="1320800" y="3981450"/>
          <p14:tracePt t="66092" x="1314450" y="3987800"/>
          <p14:tracePt t="66108" x="1314450" y="3994150"/>
          <p14:tracePt t="66124" x="1308100" y="4000500"/>
          <p14:tracePt t="66141" x="1308100" y="3994150"/>
          <p14:tracePt t="66165" x="1320800" y="3987800"/>
          <p14:tracePt t="66181" x="1327150" y="3987800"/>
          <p14:tracePt t="66197" x="1339850" y="3987800"/>
          <p14:tracePt t="66207" x="1346200" y="3981450"/>
          <p14:tracePt t="66207" x="1371600" y="3981450"/>
          <p14:tracePt t="66226" x="1377950" y="3981450"/>
          <p14:tracePt t="66226" x="1390650" y="3981450"/>
          <p14:tracePt t="66242" x="1403350" y="3981450"/>
          <p14:tracePt t="66242" x="1416050" y="3981450"/>
          <p14:tracePt t="66259" x="1428750" y="3981450"/>
          <p14:tracePt t="66259" x="1435100" y="3975100"/>
          <p14:tracePt t="66259" x="1441450" y="3975100"/>
          <p14:tracePt t="66277" x="1447800" y="3968750"/>
          <p14:tracePt t="66291" x="1454150" y="3968750"/>
          <p14:tracePt t="66291" x="1466850" y="3962400"/>
          <p14:tracePt t="66309" x="1473200" y="3962400"/>
          <p14:tracePt t="66309" x="1485900" y="3962400"/>
          <p14:tracePt t="66326" x="1492250" y="3962400"/>
          <p14:tracePt t="66326" x="1498600" y="3962400"/>
          <p14:tracePt t="66342" x="1511300" y="3968750"/>
          <p14:tracePt t="66342" x="1517650" y="3968750"/>
          <p14:tracePt t="66342" x="1530350" y="3968750"/>
          <p14:tracePt t="66361" x="1536700" y="3968750"/>
          <p14:tracePt t="66374" x="1549400" y="3968750"/>
          <p14:tracePt t="66374" x="1568450" y="3975100"/>
          <p14:tracePt t="66393" x="1581150" y="3975100"/>
          <p14:tracePt t="66393" x="1587500" y="3975100"/>
          <p14:tracePt t="66409" x="1600200" y="3975100"/>
          <p14:tracePt t="66409" x="1606550" y="3975100"/>
          <p14:tracePt t="66426" x="1619250" y="3975100"/>
          <p14:tracePt t="66426" x="1638300" y="3975100"/>
          <p14:tracePt t="66443" x="1651000" y="3975100"/>
          <p14:tracePt t="66443" x="1670050" y="3975100"/>
          <p14:tracePt t="66461" x="1682750" y="3975100"/>
          <p14:tracePt t="66461" x="1695450" y="3975100"/>
          <p14:tracePt t="66476" x="1708150" y="3975100"/>
          <p14:tracePt t="66476" x="1720850" y="3975100"/>
          <p14:tracePt t="66493" x="1727200" y="3975100"/>
          <p14:tracePt t="66493" x="1746250" y="3975100"/>
          <p14:tracePt t="66510" x="1752600" y="3975100"/>
          <p14:tracePt t="66510" x="1758950" y="3975100"/>
          <p14:tracePt t="66526" x="1771650" y="3975100"/>
          <p14:tracePt t="66542" x="1778000" y="3975100"/>
          <p14:tracePt t="66542" x="1784350" y="3975100"/>
          <p14:tracePt t="66560" x="1797050" y="3981450"/>
          <p14:tracePt t="66575" x="1803400" y="3987800"/>
          <p14:tracePt t="66592" x="1803400" y="3994150"/>
          <p14:tracePt t="66609" x="1803400" y="4000500"/>
          <p14:tracePt t="66625" x="1797050" y="4006850"/>
          <p14:tracePt t="66642" x="1797050" y="4013200"/>
          <p14:tracePt t="66659" x="1797050" y="4019550"/>
          <p14:tracePt t="66659" x="1803400" y="4032250"/>
          <p14:tracePt t="66677" x="1803400" y="4038600"/>
          <p14:tracePt t="66677" x="1809750" y="4038600"/>
          <p14:tracePt t="66693" x="1816100" y="4044950"/>
          <p14:tracePt t="66693" x="1822450" y="4051300"/>
          <p14:tracePt t="66710" x="1828800" y="4057650"/>
          <p14:tracePt t="66725" x="1835150" y="4064000"/>
          <p14:tracePt t="66742" x="1835150" y="4057650"/>
          <p14:tracePt t="66765" x="1841500" y="4057650"/>
          <p14:tracePt t="66781" x="1854200" y="4051300"/>
          <p14:tracePt t="66797" x="1860550" y="4051300"/>
          <p14:tracePt t="66809" x="1866900" y="4051300"/>
          <p14:tracePt t="66826" x="1873250" y="4044950"/>
          <p14:tracePt t="66843" x="1879600" y="4044950"/>
          <p14:tracePt t="66860" x="1885950" y="4044950"/>
          <p14:tracePt t="66876" x="1892300" y="4044950"/>
          <p14:tracePt t="66917" x="1892300" y="4051300"/>
          <p14:tracePt t="66953" x="1892300" y="4057650"/>
          <p14:tracePt t="66977" x="1892300" y="4064000"/>
          <p14:tracePt t="66997" x="1898650" y="4064000"/>
          <p14:tracePt t="67037" x="1911350" y="4064000"/>
          <p14:tracePt t="67049" x="1917700" y="4064000"/>
          <p14:tracePt t="67089" x="1924050" y="4064000"/>
          <p14:tracePt t="67117" x="1930400" y="4070350"/>
          <p14:tracePt t="67149" x="1930400" y="4064000"/>
          <p14:tracePt t="67192" x="1930400" y="4070350"/>
          <p14:tracePt t="67229" x="1930400" y="4076700"/>
          <p14:tracePt t="67245" x="1924050" y="4083050"/>
          <p14:tracePt t="67281" x="1917700" y="4089400"/>
          <p14:tracePt t="67305" x="1911350" y="4095750"/>
          <p14:tracePt t="67349" x="1911350" y="4102100"/>
          <p14:tracePt t="67373" x="1911350" y="4108450"/>
          <p14:tracePt t="67449" x="1911350" y="4114800"/>
          <p14:tracePt t="67485" x="1911350" y="4121150"/>
          <p14:tracePt t="67508" x="1905000" y="4127500"/>
          <p14:tracePt t="67537" x="1905000" y="4133850"/>
          <p14:tracePt t="67560" x="1905000" y="4140200"/>
          <p14:tracePt t="67581" x="1911350" y="4133850"/>
          <p14:tracePt t="67641" x="1917700" y="4127500"/>
          <p14:tracePt t="67665" x="1924050" y="4121150"/>
          <p14:tracePt t="67689" x="1924050" y="4114800"/>
          <p14:tracePt t="67701" x="1930400" y="4108450"/>
          <p14:tracePt t="67725" x="1936750" y="4108450"/>
          <p14:tracePt t="67757" x="1943100" y="4102100"/>
          <p14:tracePt t="67777" x="1949450" y="4102100"/>
          <p14:tracePt t="67793" x="1955800" y="4095750"/>
          <p14:tracePt t="67809" x="1962150" y="4089400"/>
          <p14:tracePt t="67821" x="1968500" y="4089400"/>
          <p14:tracePt t="67829" x="1974850" y="4083050"/>
          <p14:tracePt t="67829" x="1981200" y="4083050"/>
          <p14:tracePt t="67847" x="1981200" y="4076700"/>
          <p14:tracePt t="67863" x="1993900" y="4076700"/>
          <p14:tracePt t="67881" x="2000250" y="4070350"/>
          <p14:tracePt t="67896" x="2006600" y="4064000"/>
          <p14:tracePt t="67936" x="2012950" y="4064000"/>
          <p14:tracePt t="67973" x="2019300" y="4064000"/>
          <p14:tracePt t="68049" x="2025650" y="4064000"/>
          <p14:tracePt t="68069" x="2032000" y="4064000"/>
          <p14:tracePt t="68085" x="2038350" y="4057650"/>
          <p14:tracePt t="68101" x="2044700" y="4057650"/>
          <p14:tracePt t="68117" x="2057400" y="4057650"/>
          <p14:tracePt t="68128" x="2063750" y="4051300"/>
          <p14:tracePt t="68145" x="2070100" y="4051300"/>
          <p14:tracePt t="68161" x="2076450" y="4044950"/>
          <p14:tracePt t="68177" x="2082800" y="4044950"/>
          <p14:tracePt t="68189" x="2089150" y="4051300"/>
          <p14:tracePt t="68205" x="2101850" y="4051300"/>
          <p14:tracePt t="68221" x="2108200" y="4057650"/>
          <p14:tracePt t="68237" x="2108200" y="4064000"/>
          <p14:tracePt t="68249" x="2114550" y="4076700"/>
          <p14:tracePt t="68265" x="2120900" y="4089400"/>
          <p14:tracePt t="68281" x="2120900" y="4095750"/>
          <p14:tracePt t="68281" x="2127250" y="4108450"/>
          <p14:tracePt t="68299" x="2133600" y="4121150"/>
          <p14:tracePt t="68299" x="2139950" y="4133850"/>
          <p14:tracePt t="68299" x="2146300" y="4146550"/>
          <p14:tracePt t="68318" x="2152650" y="4165600"/>
          <p14:tracePt t="68331" x="2159000" y="4178300"/>
          <p14:tracePt t="68331" x="2178050" y="4203700"/>
          <p14:tracePt t="68349" x="2184400" y="4210050"/>
          <p14:tracePt t="68349" x="2190750" y="4216400"/>
          <p14:tracePt t="68366" x="2197100" y="4222750"/>
          <p14:tracePt t="68366" x="2203450" y="4229100"/>
          <p14:tracePt t="68382" x="2209800" y="4235450"/>
          <p14:tracePt t="68382" x="2216150" y="4235450"/>
          <p14:tracePt t="68399" x="2222500" y="4235450"/>
          <p14:tracePt t="68399" x="2228850" y="4235450"/>
          <p14:tracePt t="68399" x="2241550" y="4229100"/>
          <p14:tracePt t="68418" x="2247900" y="4229100"/>
          <p14:tracePt t="68418" x="2254250" y="4222750"/>
          <p14:tracePt t="68433" x="2260600" y="4222750"/>
          <p14:tracePt t="68433" x="2260600" y="4216400"/>
          <p14:tracePt t="68451" x="2266950" y="4210050"/>
          <p14:tracePt t="68451" x="2273300" y="4210050"/>
          <p14:tracePt t="68466" x="2279650" y="4203700"/>
          <p14:tracePt t="68481" x="2286000" y="4203700"/>
          <p14:tracePt t="68504" x="2292350" y="4197350"/>
          <p14:tracePt t="68549" x="2298700" y="4197350"/>
          <p14:tracePt t="68573" x="2305050" y="4203700"/>
          <p14:tracePt t="68589" x="2311400" y="4203700"/>
          <p14:tracePt t="68601" x="2317750" y="4197350"/>
          <p14:tracePt t="68617" x="2324100" y="4197350"/>
          <p14:tracePt t="68633" x="2330450" y="4197350"/>
          <p14:tracePt t="68649" x="2336800" y="4191000"/>
          <p14:tracePt t="68661" x="2343150" y="4191000"/>
          <p14:tracePt t="68676" x="2336800" y="4197350"/>
          <p14:tracePt t="68721" x="2324100" y="4203700"/>
          <p14:tracePt t="68761" x="2317750" y="4210050"/>
          <p14:tracePt t="68805" x="2311400" y="4216400"/>
          <p14:tracePt t="68837" x="2324100" y="4216400"/>
          <p14:tracePt t="68873" x="2330450" y="4210050"/>
          <p14:tracePt t="68888" x="2336800" y="4210050"/>
          <p14:tracePt t="68901" x="2343150" y="4210050"/>
          <p14:tracePt t="68908" x="2349500" y="4210050"/>
          <p14:tracePt t="68917" x="2355850" y="4210050"/>
          <p14:tracePt t="68933" x="2362200" y="4210050"/>
          <p14:tracePt t="68950" x="2368550" y="4216400"/>
          <p14:tracePt t="68969" x="2368550" y="4222750"/>
          <p14:tracePt t="68993" x="2374900" y="4222750"/>
          <p14:tracePt t="69017" x="2381250" y="4222750"/>
          <p14:tracePt t="69028" x="2387600" y="4222750"/>
          <p14:tracePt t="69045" x="2393950" y="4222750"/>
          <p14:tracePt t="69054" x="2400300" y="4216400"/>
          <p14:tracePt t="69066" x="2406650" y="4216400"/>
          <p14:tracePt t="69083" x="2413000" y="4216400"/>
          <p14:tracePt t="69100" x="2419350" y="4222750"/>
          <p14:tracePt t="69141" x="2419350" y="4229100"/>
          <p14:tracePt t="69173" x="2419350" y="4235450"/>
          <p14:tracePt t="69232" x="2425700" y="4235450"/>
          <p14:tracePt t="69285" x="2425700" y="4241800"/>
          <p14:tracePt t="69361" x="2419350" y="4241800"/>
          <p14:tracePt t="69376" x="2413000" y="4248150"/>
          <p14:tracePt t="69389" x="2406650" y="4248150"/>
          <p14:tracePt t="69405" x="2400300" y="4248150"/>
          <p14:tracePt t="69413" x="2393950" y="4248150"/>
          <p14:tracePt t="69422" x="2387600" y="4248150"/>
          <p14:tracePt t="69434" x="2381250" y="4248150"/>
          <p14:tracePt t="69434" x="2374900" y="4248150"/>
          <p14:tracePt t="69454" x="2368550" y="4241800"/>
          <p14:tracePt t="69468" x="2362200" y="4235450"/>
          <p14:tracePt t="69468" x="2355850" y="4229100"/>
          <p14:tracePt t="69486" x="2349500" y="4222750"/>
          <p14:tracePt t="69486" x="2349500" y="4216400"/>
          <p14:tracePt t="69503" x="2349500" y="4210050"/>
          <p14:tracePt t="69503" x="2349500" y="4203700"/>
          <p14:tracePt t="69519" x="2355850" y="4197350"/>
          <p14:tracePt t="69519" x="2355850" y="4191000"/>
          <p14:tracePt t="69536" x="2362200" y="4184650"/>
          <p14:tracePt t="69551" x="2368550" y="4178300"/>
          <p14:tracePt t="69551" x="2374900" y="4165600"/>
          <p14:tracePt t="69570" x="2381250" y="4159250"/>
          <p14:tracePt t="69585" x="2387600" y="4152900"/>
          <p14:tracePt t="69601" x="2393950" y="4146550"/>
          <p14:tracePt t="69622" x="2393950" y="4140200"/>
          <p14:tracePt t="69645" x="2393950" y="4133850"/>
          <p14:tracePt t="69669" x="2387600" y="4133850"/>
          <p14:tracePt t="69705" x="2381250" y="4140200"/>
          <p14:tracePt t="69729" x="2374900" y="4140200"/>
          <p14:tracePt t="69757" x="2368550" y="4146550"/>
          <p14:tracePt t="69781" x="2368550" y="4152900"/>
          <p14:tracePt t="69797" x="2362200" y="4159250"/>
          <p14:tracePt t="69809" x="2362200" y="4165600"/>
          <p14:tracePt t="69825" x="2355850" y="4171950"/>
          <p14:tracePt t="69841" x="2355850" y="4178300"/>
          <p14:tracePt t="69857" x="2355850" y="4184650"/>
          <p14:tracePt t="69869" x="2355850" y="4191000"/>
          <p14:tracePt t="69886" x="2355850" y="4197350"/>
          <p14:tracePt t="69902" x="2349500" y="4203700"/>
          <p14:tracePt t="69919" x="2349500" y="4210050"/>
          <p14:tracePt t="69953" x="2355850" y="4216400"/>
          <p14:tracePt t="70005" x="2362200" y="4210050"/>
          <p14:tracePt t="70081" x="2368550" y="4203700"/>
          <p14:tracePt t="70109" x="2368550" y="4197350"/>
          <p14:tracePt t="70185" x="2362200" y="4197350"/>
          <p14:tracePt t="70217" x="2355850" y="4197350"/>
          <p14:tracePt t="70237" x="2349500" y="4197350"/>
          <p14:tracePt t="70252" x="2343150" y="4197350"/>
          <p14:tracePt t="70268" x="2336800" y="4197350"/>
          <p14:tracePt t="70281" x="2330450" y="4197350"/>
          <p14:tracePt t="70320" x="2324100" y="4197350"/>
          <p14:tracePt t="70349" x="2317750" y="4197350"/>
          <p14:tracePt t="70397" x="2317750" y="4191000"/>
          <p14:tracePt t="70536" x="2324100" y="4191000"/>
          <p14:tracePt t="70561" x="2330450" y="4191000"/>
          <p14:tracePt t="70589" x="2336800" y="4184650"/>
          <p14:tracePt t="70613" x="2343150" y="4178300"/>
          <p14:tracePt t="70641" x="2349500" y="4178300"/>
          <p14:tracePt t="70665" x="2355850" y="4171950"/>
          <p14:tracePt t="70681" x="2362200" y="4165600"/>
          <p14:tracePt t="70697" x="2368550" y="4165600"/>
          <p14:tracePt t="70701" x="2374900" y="4159250"/>
          <p14:tracePt t="70709" x="2381250" y="4159250"/>
          <p14:tracePt t="70722" x="2393950" y="4152900"/>
          <p14:tracePt t="70722" x="2400300" y="4152900"/>
          <p14:tracePt t="70722" x="2406650" y="4146550"/>
          <p14:tracePt t="70742" x="2413000" y="4146550"/>
          <p14:tracePt t="70755" x="2425700" y="4140200"/>
          <p14:tracePt t="70755" x="2438400" y="4133850"/>
          <p14:tracePt t="70773" x="2451100" y="4133850"/>
          <p14:tracePt t="70773" x="2457450" y="4127500"/>
          <p14:tracePt t="70790" x="2463800" y="4127500"/>
          <p14:tracePt t="70790" x="2470150" y="4127500"/>
          <p14:tracePt t="70807" x="2476500" y="4121150"/>
          <p14:tracePt t="70807" x="2489200" y="4121150"/>
          <p14:tracePt t="70824" x="2495550" y="4121150"/>
          <p14:tracePt t="70839" x="2501900" y="4114800"/>
          <p14:tracePt t="70856" x="2508250" y="4114800"/>
          <p14:tracePt t="70872" x="2514600" y="4108450"/>
          <p14:tracePt t="70889" x="2514600" y="4102100"/>
          <p14:tracePt t="70906" x="2514600" y="4095750"/>
          <p14:tracePt t="70922" x="2514600" y="4089400"/>
          <p14:tracePt t="70939" x="2508250" y="4089400"/>
          <p14:tracePt t="70957" x="2495550" y="4089400"/>
          <p14:tracePt t="70988" x="2489200" y="4089400"/>
          <p14:tracePt t="71001" x="2482850" y="4089400"/>
          <p14:tracePt t="71017" x="2476500" y="4089400"/>
          <p14:tracePt t="71033" x="2470150" y="4095750"/>
          <p14:tracePt t="71049" x="2463800" y="4102100"/>
          <p14:tracePt t="71061" x="2457450" y="4108450"/>
          <p14:tracePt t="71077" x="2451100" y="4114800"/>
          <p14:tracePt t="71093" x="2444750" y="4121150"/>
          <p14:tracePt t="71117" x="2444750" y="4127500"/>
          <p14:tracePt t="71177" x="2451100" y="4127500"/>
          <p14:tracePt t="71205" x="2457450" y="4133850"/>
          <p14:tracePt t="71229" x="2463800" y="4140200"/>
          <p14:tracePt t="71241" x="2470150" y="4140200"/>
          <p14:tracePt t="71257" x="2476500" y="4146550"/>
          <p14:tracePt t="71272" x="2482850" y="4152900"/>
          <p14:tracePt t="71289" x="2489200" y="4159250"/>
          <p14:tracePt t="71301" x="2489200" y="4165600"/>
          <p14:tracePt t="71325" x="2495550" y="4171950"/>
          <p14:tracePt t="71356" x="2489200" y="4178300"/>
          <p14:tracePt t="71393" x="2482850" y="4178300"/>
          <p14:tracePt t="71421" x="2489200" y="4184650"/>
          <p14:tracePt t="71437" x="2489200" y="4191000"/>
          <p14:tracePt t="71453" x="2495550" y="4203700"/>
          <p14:tracePt t="71468" x="2495550" y="4210050"/>
          <p14:tracePt t="71481" x="2495550" y="4216400"/>
          <p14:tracePt t="71491" x="2489200" y="4222750"/>
          <p14:tracePt t="71491" x="2489200" y="4229100"/>
          <p14:tracePt t="71509" x="2482850" y="4235450"/>
          <p14:tracePt t="71525" x="2476500" y="4241800"/>
          <p14:tracePt t="71525" x="2463800" y="4254500"/>
          <p14:tracePt t="71543" x="2457450" y="4260850"/>
          <p14:tracePt t="71558" x="2451100" y="4260850"/>
          <p14:tracePt t="71558" x="2444750" y="4267200"/>
          <p14:tracePt t="71576" x="2432050" y="4273550"/>
          <p14:tracePt t="71576" x="2425700" y="4279900"/>
          <p14:tracePt t="71593" x="2413000" y="4286250"/>
          <p14:tracePt t="71593" x="2393950" y="4311650"/>
          <p14:tracePt t="71610" x="2374900" y="4324350"/>
          <p14:tracePt t="71610" x="2362200" y="4330700"/>
          <p14:tracePt t="71626" x="2349500" y="4349750"/>
          <p14:tracePt t="71626" x="2336800" y="4362450"/>
          <p14:tracePt t="71643" x="2317750" y="4375150"/>
          <p14:tracePt t="71643" x="2305050" y="4387850"/>
          <p14:tracePt t="71643" x="2292350" y="4400550"/>
          <p14:tracePt t="71661" x="2286000" y="4413250"/>
          <p14:tracePt t="71675" x="2279650" y="44132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684213" y="260350"/>
            <a:ext cx="7772400" cy="685800"/>
          </a:xfrm>
        </p:spPr>
        <p:txBody>
          <a:bodyPr/>
          <a:lstStyle/>
          <a:p>
            <a:r>
              <a:rPr lang="ja-JP" altLang="en-US" sz="3200" dirty="0"/>
              <a:t>標本の数を多くすると標準誤差が小さくなる</a:t>
            </a:r>
          </a:p>
        </p:txBody>
      </p:sp>
      <p:sp>
        <p:nvSpPr>
          <p:cNvPr id="633859" name="Text Box 3"/>
          <p:cNvSpPr txBox="1">
            <a:spLocks noChangeArrowheads="1"/>
          </p:cNvSpPr>
          <p:nvPr/>
        </p:nvSpPr>
        <p:spPr bwMode="auto">
          <a:xfrm>
            <a:off x="611188" y="4076700"/>
            <a:ext cx="1250950" cy="457200"/>
          </a:xfrm>
          <a:prstGeom prst="rect">
            <a:avLst/>
          </a:prstGeom>
          <a:noFill/>
          <a:ln w="38100">
            <a:noFill/>
            <a:miter lim="800000"/>
            <a:headEnd/>
            <a:tailEnd/>
          </a:ln>
          <a:effectLst/>
        </p:spPr>
        <p:txBody>
          <a:bodyPr wrap="none">
            <a:spAutoFit/>
          </a:bodyPr>
          <a:lstStyle/>
          <a:p>
            <a:r>
              <a:rPr lang="ja-JP" altLang="en-US"/>
              <a:t>標本数</a:t>
            </a:r>
            <a:r>
              <a:rPr lang="en-US" altLang="ja-JP"/>
              <a:t>5</a:t>
            </a:r>
          </a:p>
        </p:txBody>
      </p:sp>
      <p:sp>
        <p:nvSpPr>
          <p:cNvPr id="633860" name="Text Box 4"/>
          <p:cNvSpPr txBox="1">
            <a:spLocks noChangeArrowheads="1"/>
          </p:cNvSpPr>
          <p:nvPr/>
        </p:nvSpPr>
        <p:spPr bwMode="auto">
          <a:xfrm>
            <a:off x="3851275" y="4076700"/>
            <a:ext cx="1403350" cy="457200"/>
          </a:xfrm>
          <a:prstGeom prst="rect">
            <a:avLst/>
          </a:prstGeom>
          <a:noFill/>
          <a:ln w="38100">
            <a:noFill/>
            <a:miter lim="800000"/>
            <a:headEnd/>
            <a:tailEnd/>
          </a:ln>
          <a:effectLst/>
        </p:spPr>
        <p:txBody>
          <a:bodyPr wrap="none">
            <a:spAutoFit/>
          </a:bodyPr>
          <a:lstStyle/>
          <a:p>
            <a:r>
              <a:rPr lang="ja-JP" altLang="en-US"/>
              <a:t>標本数</a:t>
            </a:r>
            <a:r>
              <a:rPr lang="en-US" altLang="ja-JP"/>
              <a:t>25</a:t>
            </a:r>
          </a:p>
        </p:txBody>
      </p:sp>
      <p:sp>
        <p:nvSpPr>
          <p:cNvPr id="633861" name="Text Box 5"/>
          <p:cNvSpPr txBox="1">
            <a:spLocks noChangeArrowheads="1"/>
          </p:cNvSpPr>
          <p:nvPr/>
        </p:nvSpPr>
        <p:spPr bwMode="auto">
          <a:xfrm>
            <a:off x="6948488" y="4076700"/>
            <a:ext cx="1403350" cy="457200"/>
          </a:xfrm>
          <a:prstGeom prst="rect">
            <a:avLst/>
          </a:prstGeom>
          <a:noFill/>
          <a:ln w="38100">
            <a:noFill/>
            <a:miter lim="800000"/>
            <a:headEnd/>
            <a:tailEnd/>
          </a:ln>
          <a:effectLst/>
        </p:spPr>
        <p:txBody>
          <a:bodyPr wrap="none">
            <a:spAutoFit/>
          </a:bodyPr>
          <a:lstStyle/>
          <a:p>
            <a:r>
              <a:rPr lang="ja-JP" altLang="en-US"/>
              <a:t>標本数</a:t>
            </a:r>
            <a:r>
              <a:rPr lang="en-US" altLang="ja-JP"/>
              <a:t>50</a:t>
            </a:r>
          </a:p>
        </p:txBody>
      </p:sp>
      <p:sp>
        <p:nvSpPr>
          <p:cNvPr id="633862" name="Text Box 6"/>
          <p:cNvSpPr txBox="1">
            <a:spLocks noChangeArrowheads="1"/>
          </p:cNvSpPr>
          <p:nvPr/>
        </p:nvSpPr>
        <p:spPr bwMode="auto">
          <a:xfrm>
            <a:off x="0" y="5157788"/>
            <a:ext cx="2963863" cy="457200"/>
          </a:xfrm>
          <a:prstGeom prst="rect">
            <a:avLst/>
          </a:prstGeom>
          <a:noFill/>
          <a:ln w="38100">
            <a:noFill/>
            <a:miter lim="800000"/>
            <a:headEnd/>
            <a:tailEnd/>
          </a:ln>
          <a:effectLst/>
        </p:spPr>
        <p:txBody>
          <a:bodyPr wrap="none">
            <a:spAutoFit/>
          </a:bodyPr>
          <a:lstStyle/>
          <a:p>
            <a:r>
              <a:rPr lang="ja-JP" altLang="en-US"/>
              <a:t>標準誤差が小さくなる</a:t>
            </a:r>
          </a:p>
        </p:txBody>
      </p:sp>
      <p:sp>
        <p:nvSpPr>
          <p:cNvPr id="633863" name="Text Box 7"/>
          <p:cNvSpPr txBox="1">
            <a:spLocks noChangeArrowheads="1"/>
          </p:cNvSpPr>
          <p:nvPr/>
        </p:nvSpPr>
        <p:spPr bwMode="auto">
          <a:xfrm>
            <a:off x="6084888" y="5229225"/>
            <a:ext cx="3221037" cy="457200"/>
          </a:xfrm>
          <a:prstGeom prst="rect">
            <a:avLst/>
          </a:prstGeom>
          <a:noFill/>
          <a:ln w="38100">
            <a:noFill/>
            <a:miter lim="800000"/>
            <a:headEnd/>
            <a:tailEnd/>
          </a:ln>
          <a:effectLst/>
        </p:spPr>
        <p:txBody>
          <a:bodyPr wrap="none">
            <a:spAutoFit/>
          </a:bodyPr>
          <a:lstStyle/>
          <a:p>
            <a:r>
              <a:rPr lang="ja-JP" altLang="en-US"/>
              <a:t>標本平均の信頼が増す</a:t>
            </a:r>
          </a:p>
        </p:txBody>
      </p:sp>
      <p:sp>
        <p:nvSpPr>
          <p:cNvPr id="633864" name="Text Box 8"/>
          <p:cNvSpPr txBox="1">
            <a:spLocks noChangeArrowheads="1"/>
          </p:cNvSpPr>
          <p:nvPr/>
        </p:nvSpPr>
        <p:spPr bwMode="auto">
          <a:xfrm>
            <a:off x="0" y="5805488"/>
            <a:ext cx="2927350" cy="457200"/>
          </a:xfrm>
          <a:prstGeom prst="rect">
            <a:avLst/>
          </a:prstGeom>
          <a:noFill/>
          <a:ln w="38100">
            <a:noFill/>
            <a:miter lim="800000"/>
            <a:headEnd/>
            <a:tailEnd/>
          </a:ln>
          <a:effectLst/>
        </p:spPr>
        <p:txBody>
          <a:bodyPr wrap="none">
            <a:spAutoFit/>
          </a:bodyPr>
          <a:lstStyle/>
          <a:p>
            <a:r>
              <a:rPr lang="ja-JP" altLang="en-US"/>
              <a:t>標本平均の標準偏差</a:t>
            </a:r>
          </a:p>
        </p:txBody>
      </p:sp>
      <p:sp>
        <p:nvSpPr>
          <p:cNvPr id="633865" name="Oval 9"/>
          <p:cNvSpPr>
            <a:spLocks noChangeArrowheads="1"/>
          </p:cNvSpPr>
          <p:nvPr/>
        </p:nvSpPr>
        <p:spPr bwMode="auto">
          <a:xfrm>
            <a:off x="0" y="5661025"/>
            <a:ext cx="3132138" cy="720725"/>
          </a:xfrm>
          <a:prstGeom prst="ellipse">
            <a:avLst/>
          </a:prstGeom>
          <a:noFill/>
          <a:ln w="38100">
            <a:solidFill>
              <a:srgbClr val="FF6600"/>
            </a:solidFill>
            <a:prstDash val="sysDot"/>
            <a:round/>
            <a:headEnd/>
            <a:tailEnd/>
          </a:ln>
          <a:effectLst/>
        </p:spPr>
        <p:txBody>
          <a:bodyPr anchor="ctr">
            <a:spAutoFit/>
          </a:bodyPr>
          <a:lstStyle/>
          <a:p>
            <a:endParaRPr lang="ja-JP" altLang="en-US"/>
          </a:p>
        </p:txBody>
      </p:sp>
      <p:sp>
        <p:nvSpPr>
          <p:cNvPr id="633866" name="Line 10"/>
          <p:cNvSpPr>
            <a:spLocks noChangeShapeType="1"/>
          </p:cNvSpPr>
          <p:nvPr/>
        </p:nvSpPr>
        <p:spPr bwMode="auto">
          <a:xfrm>
            <a:off x="827088" y="5516563"/>
            <a:ext cx="144462" cy="360362"/>
          </a:xfrm>
          <a:prstGeom prst="line">
            <a:avLst/>
          </a:prstGeom>
          <a:noFill/>
          <a:ln w="38100">
            <a:solidFill>
              <a:srgbClr val="FF6600"/>
            </a:solidFill>
            <a:prstDash val="sysDot"/>
            <a:round/>
            <a:headEnd/>
            <a:tailEnd/>
          </a:ln>
          <a:effectLst/>
        </p:spPr>
        <p:txBody>
          <a:bodyPr wrap="none" anchor="ctr">
            <a:spAutoFit/>
          </a:bodyPr>
          <a:lstStyle/>
          <a:p>
            <a:endParaRPr lang="ja-JP" altLang="en-US"/>
          </a:p>
        </p:txBody>
      </p:sp>
      <p:pic>
        <p:nvPicPr>
          <p:cNvPr id="633867" name="Picture 11" descr="標本分布Ａ２"/>
          <p:cNvPicPr>
            <a:picLocks noChangeAspect="1" noChangeArrowheads="1"/>
          </p:cNvPicPr>
          <p:nvPr/>
        </p:nvPicPr>
        <p:blipFill>
          <a:blip r:embed="rId5" cstate="print"/>
          <a:srcRect l="30870" t="26123" r="24522" b="24948"/>
          <a:stretch>
            <a:fillRect/>
          </a:stretch>
        </p:blipFill>
        <p:spPr bwMode="auto">
          <a:xfrm>
            <a:off x="3132138" y="1743075"/>
            <a:ext cx="2879725" cy="2389188"/>
          </a:xfrm>
          <a:prstGeom prst="rect">
            <a:avLst/>
          </a:prstGeom>
          <a:noFill/>
        </p:spPr>
      </p:pic>
      <p:pic>
        <p:nvPicPr>
          <p:cNvPr id="633868" name="Picture 12" descr="標本分布Ａ３"/>
          <p:cNvPicPr>
            <a:picLocks noChangeAspect="1" noChangeArrowheads="1"/>
          </p:cNvPicPr>
          <p:nvPr/>
        </p:nvPicPr>
        <p:blipFill>
          <a:blip r:embed="rId6" cstate="print"/>
          <a:srcRect l="31198" t="37013" r="24373" b="24821"/>
          <a:stretch>
            <a:fillRect/>
          </a:stretch>
        </p:blipFill>
        <p:spPr bwMode="auto">
          <a:xfrm>
            <a:off x="169863" y="2282825"/>
            <a:ext cx="2879725" cy="1852613"/>
          </a:xfrm>
          <a:prstGeom prst="rect">
            <a:avLst/>
          </a:prstGeom>
          <a:noFill/>
        </p:spPr>
      </p:pic>
      <p:pic>
        <p:nvPicPr>
          <p:cNvPr id="633869" name="Picture 13" descr="標本分布Ａ４"/>
          <p:cNvPicPr>
            <a:picLocks noChangeAspect="1" noChangeArrowheads="1"/>
          </p:cNvPicPr>
          <p:nvPr/>
        </p:nvPicPr>
        <p:blipFill>
          <a:blip r:embed="rId7" cstate="print"/>
          <a:srcRect l="31189" t="9175" r="24287" b="24510"/>
          <a:stretch>
            <a:fillRect/>
          </a:stretch>
        </p:blipFill>
        <p:spPr bwMode="auto">
          <a:xfrm>
            <a:off x="6151563" y="901700"/>
            <a:ext cx="2892425" cy="3240088"/>
          </a:xfrm>
          <a:prstGeom prst="rect">
            <a:avLst/>
          </a:prstGeom>
          <a:noFill/>
        </p:spPr>
      </p:pic>
      <p:pic>
        <p:nvPicPr>
          <p:cNvPr id="633870" name="Picture 14" descr="標本分布Ａ１"/>
          <p:cNvPicPr>
            <a:picLocks noChangeAspect="1" noChangeArrowheads="1"/>
          </p:cNvPicPr>
          <p:nvPr/>
        </p:nvPicPr>
        <p:blipFill>
          <a:blip r:embed="rId8" cstate="print"/>
          <a:srcRect l="30405" t="37286" r="22688" b="23186"/>
          <a:stretch>
            <a:fillRect/>
          </a:stretch>
        </p:blipFill>
        <p:spPr bwMode="auto">
          <a:xfrm>
            <a:off x="3132138" y="4868863"/>
            <a:ext cx="2852737" cy="1800225"/>
          </a:xfrm>
          <a:prstGeom prst="rect">
            <a:avLst/>
          </a:prstGeom>
          <a:noFill/>
        </p:spPr>
      </p:pic>
      <p:sp>
        <p:nvSpPr>
          <p:cNvPr id="3" name="左右矢印 2"/>
          <p:cNvSpPr/>
          <p:nvPr/>
        </p:nvSpPr>
        <p:spPr>
          <a:xfrm>
            <a:off x="3851275" y="4725145"/>
            <a:ext cx="1403350" cy="6612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標準偏差</a:t>
            </a:r>
            <a:endParaRPr kumimoji="1" lang="ja-JP" altLang="en-US" sz="1600" dirty="0"/>
          </a:p>
        </p:txBody>
      </p:sp>
      <p:sp>
        <p:nvSpPr>
          <p:cNvPr id="17" name="左右矢印 16"/>
          <p:cNvSpPr/>
          <p:nvPr/>
        </p:nvSpPr>
        <p:spPr>
          <a:xfrm>
            <a:off x="971550" y="922792"/>
            <a:ext cx="1403350" cy="6612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標準偏差</a:t>
            </a:r>
            <a:endParaRPr kumimoji="1" lang="ja-JP" altLang="en-US" sz="1600" dirty="0"/>
          </a:p>
        </p:txBody>
      </p:sp>
      <p:sp>
        <p:nvSpPr>
          <p:cNvPr id="18" name="左右矢印 17"/>
          <p:cNvSpPr/>
          <p:nvPr/>
        </p:nvSpPr>
        <p:spPr>
          <a:xfrm>
            <a:off x="3890282" y="901700"/>
            <a:ext cx="1403350" cy="6612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標準偏差</a:t>
            </a:r>
            <a:endParaRPr kumimoji="1" lang="ja-JP" altLang="en-US" sz="1600" dirty="0"/>
          </a:p>
        </p:txBody>
      </p:sp>
      <p:sp>
        <p:nvSpPr>
          <p:cNvPr id="19" name="左右矢印 18"/>
          <p:cNvSpPr/>
          <p:nvPr/>
        </p:nvSpPr>
        <p:spPr>
          <a:xfrm>
            <a:off x="6896100" y="922792"/>
            <a:ext cx="1403350" cy="6612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標準偏差</a:t>
            </a:r>
            <a:endParaRPr kumimoji="1" lang="ja-JP" altLang="en-US" sz="1600" dirty="0"/>
          </a:p>
        </p:txBody>
      </p:sp>
      <p:sp>
        <p:nvSpPr>
          <p:cNvPr id="20" name="左右矢印 19"/>
          <p:cNvSpPr/>
          <p:nvPr/>
        </p:nvSpPr>
        <p:spPr>
          <a:xfrm>
            <a:off x="1115616" y="1991147"/>
            <a:ext cx="1120825" cy="33062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1" name="左右矢印 20"/>
          <p:cNvSpPr/>
          <p:nvPr/>
        </p:nvSpPr>
        <p:spPr>
          <a:xfrm>
            <a:off x="4355976" y="1640329"/>
            <a:ext cx="792088" cy="329535"/>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2" name="左右矢印 21"/>
          <p:cNvSpPr/>
          <p:nvPr/>
        </p:nvSpPr>
        <p:spPr>
          <a:xfrm>
            <a:off x="7508082" y="1602632"/>
            <a:ext cx="448294" cy="224291"/>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4" name="テキスト ボックス 3"/>
          <p:cNvSpPr txBox="1"/>
          <p:nvPr/>
        </p:nvSpPr>
        <p:spPr>
          <a:xfrm>
            <a:off x="957150" y="1596090"/>
            <a:ext cx="1415772" cy="461665"/>
          </a:xfrm>
          <a:prstGeom prst="rect">
            <a:avLst/>
          </a:prstGeom>
          <a:noFill/>
        </p:spPr>
        <p:txBody>
          <a:bodyPr wrap="none" rtlCol="0">
            <a:spAutoFit/>
          </a:bodyPr>
          <a:lstStyle/>
          <a:p>
            <a:r>
              <a:rPr kumimoji="1" lang="ja-JP" altLang="en-US" dirty="0" smtClean="0"/>
              <a:t>標準誤差</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6008"/>
    </mc:Choice>
    <mc:Fallback xmlns="">
      <p:transition spd="slow" advTm="116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5" x="2533650" y="4521200"/>
          <p14:tracePt t="398" x="2540000" y="4514850"/>
          <p14:tracePt t="414" x="2546350" y="4508500"/>
          <p14:tracePt t="430" x="2552700" y="4508500"/>
          <p14:tracePt t="450" x="2546350" y="4502150"/>
          <p14:tracePt t="509" x="2546350" y="4495800"/>
          <p14:tracePt t="525" x="2546350" y="4502150"/>
          <p14:tracePt t="542" x="2540000" y="4508500"/>
          <p14:tracePt t="554" x="2533650" y="4514850"/>
          <p14:tracePt t="578" x="2527300" y="4514850"/>
          <p14:tracePt t="593" x="2520950" y="4514850"/>
          <p14:tracePt t="609" x="2514600" y="4514850"/>
          <p14:tracePt t="621" x="2508250" y="4514850"/>
          <p14:tracePt t="638" x="2501900" y="4521200"/>
          <p14:tracePt t="654" x="2495550" y="4527550"/>
          <p14:tracePt t="670" x="2495550" y="4533900"/>
          <p14:tracePt t="678" x="2489200" y="4540250"/>
          <p14:tracePt t="678" x="2489200" y="4546600"/>
          <p14:tracePt t="696" x="2482850" y="4552950"/>
          <p14:tracePt t="696" x="2476500" y="4559300"/>
          <p14:tracePt t="696" x="2476500" y="4572000"/>
          <p14:tracePt t="715" x="2470150" y="4572000"/>
          <p14:tracePt t="728" x="2463800" y="4584700"/>
          <p14:tracePt t="728" x="2451100" y="4591050"/>
          <p14:tracePt t="747" x="2444750" y="4597400"/>
          <p14:tracePt t="747" x="2438400" y="4597400"/>
          <p14:tracePt t="763" x="2432050" y="4603750"/>
          <p14:tracePt t="763" x="2425700" y="4610100"/>
          <p14:tracePt t="780" x="2419350" y="4616450"/>
          <p14:tracePt t="780" x="2413000" y="4616450"/>
          <p14:tracePt t="796" x="2406650" y="4629150"/>
          <p14:tracePt t="811" x="2400300" y="4629150"/>
          <p14:tracePt t="842" x="2393950" y="4629150"/>
          <p14:tracePt t="870" x="2387600" y="4622800"/>
          <p14:tracePt t="893" x="2393950" y="4622800"/>
          <p14:tracePt t="945" x="2393950" y="4616450"/>
          <p14:tracePt t="998" x="2393950" y="4610100"/>
          <p14:tracePt t="1022" x="2387600" y="4610100"/>
          <p14:tracePt t="1082" x="2381250" y="4603750"/>
          <p14:tracePt t="1109" x="2374900" y="4603750"/>
          <p14:tracePt t="1134" x="2374900" y="4597400"/>
          <p14:tracePt t="1177" x="2368550" y="4591050"/>
          <p14:tracePt t="1201" x="2362200" y="4584700"/>
          <p14:tracePt t="1213" x="2355850" y="4578350"/>
          <p14:tracePt t="1225" x="2349500" y="4572000"/>
          <p14:tracePt t="1237" x="2343150" y="4572000"/>
          <p14:tracePt t="1247" x="2336800" y="4565650"/>
          <p14:tracePt t="1263" x="2330450" y="4559300"/>
          <p14:tracePt t="1280" x="2324100" y="4565650"/>
          <p14:tracePt t="1280" x="2317750" y="4559300"/>
          <p14:tracePt t="1298" x="2305050" y="4552950"/>
          <p14:tracePt t="1322" x="2298700" y="4546600"/>
          <p14:tracePt t="1334" x="2292350" y="4546600"/>
          <p14:tracePt t="1351" x="2292350" y="4540250"/>
          <p14:tracePt t="1363" x="2286000" y="4533900"/>
          <p14:tracePt t="1380" x="2279650" y="4533900"/>
          <p14:tracePt t="1397" x="2273300" y="4540250"/>
          <p14:tracePt t="1418" x="2266950" y="4546600"/>
          <p14:tracePt t="1440" x="2266950" y="4540250"/>
          <p14:tracePt t="1485" x="2266950" y="4527550"/>
          <p14:tracePt t="1512" x="2266950" y="4521200"/>
          <p14:tracePt t="1545" x="2273300" y="4514850"/>
          <p14:tracePt t="1573" x="2279650" y="4527550"/>
          <p14:tracePt t="1605" x="2279650" y="4533900"/>
          <p14:tracePt t="1621" x="2279650" y="4540250"/>
          <p14:tracePt t="1633" x="2279650" y="4546600"/>
          <p14:tracePt t="1641" x="2279650" y="4552950"/>
          <p14:tracePt t="1657" x="2279650" y="4559300"/>
          <p14:tracePt t="1673" x="2279650" y="4565650"/>
          <p14:tracePt t="1689" x="2279650" y="4572000"/>
          <p14:tracePt t="1696" x="2279650" y="4578350"/>
          <p14:tracePt t="1713" x="2279650" y="4584700"/>
          <p14:tracePt t="1734" x="2279650" y="4591050"/>
          <p14:tracePt t="1761" x="2286000" y="4591050"/>
          <p14:tracePt t="1785" x="2298700" y="4591050"/>
          <p14:tracePt t="1812" x="2305050" y="4584700"/>
          <p14:tracePt t="1829" x="2311400" y="4578350"/>
          <p14:tracePt t="1837" x="2317750" y="4572000"/>
          <p14:tracePt t="1853" x="2324100" y="4565650"/>
          <p14:tracePt t="1864" x="2324100" y="4559300"/>
          <p14:tracePt t="1864" x="2330450" y="4546600"/>
          <p14:tracePt t="1882" x="2330450" y="4540250"/>
          <p14:tracePt t="1882" x="2336800" y="4533900"/>
          <p14:tracePt t="1899" x="2336800" y="4527550"/>
          <p14:tracePt t="1899" x="2336800" y="4521200"/>
          <p14:tracePt t="1916" x="2343150" y="4514850"/>
          <p14:tracePt t="1931" x="2343150" y="4508500"/>
          <p14:tracePt t="1931" x="2349500" y="4495800"/>
          <p14:tracePt t="1949" x="2355850" y="4489450"/>
          <p14:tracePt t="1964" x="2355850" y="4483100"/>
          <p14:tracePt t="1981" x="2362200" y="4476750"/>
          <p14:tracePt t="1998" x="2362200" y="4470400"/>
          <p14:tracePt t="2015" x="2368550" y="4464050"/>
          <p14:tracePt t="2015" x="2368550" y="4457700"/>
          <p14:tracePt t="2033" x="2374900" y="4451350"/>
          <p14:tracePt t="2049" x="2374900" y="4445000"/>
          <p14:tracePt t="2065" x="2374900" y="4438650"/>
          <p14:tracePt t="2101" x="2381250" y="4438650"/>
          <p14:tracePt t="2121" x="2387600" y="4432300"/>
          <p14:tracePt t="2137" x="2393950" y="4432300"/>
          <p14:tracePt t="2153" x="2400300" y="4425950"/>
          <p14:tracePt t="2169" x="2406650" y="4419600"/>
          <p14:tracePt t="2180" x="2413000" y="4413250"/>
          <p14:tracePt t="2196" x="2419350" y="4413250"/>
          <p14:tracePt t="2212" x="2425700" y="4406900"/>
          <p14:tracePt t="2249" x="2425700" y="4400550"/>
          <p14:tracePt t="2353" x="2425700" y="4394200"/>
          <p14:tracePt t="2385" x="2432050" y="4394200"/>
          <p14:tracePt t="2410" x="2438400" y="4394200"/>
          <p14:tracePt t="2421" x="2444750" y="4400550"/>
          <p14:tracePt t="2445" x="2451100" y="4406900"/>
          <p14:tracePt t="2469" x="2444750" y="4413250"/>
          <p14:tracePt t="2513" x="2438400" y="4413250"/>
          <p14:tracePt t="2548" x="2438400" y="4419600"/>
          <p14:tracePt t="2701" x="2438400" y="4425950"/>
          <p14:tracePt t="2709" x="2438400" y="4432300"/>
          <p14:tracePt t="2717" x="2438400" y="4438650"/>
          <p14:tracePt t="2733" x="2438400" y="4445000"/>
          <p14:tracePt t="2750" x="2438400" y="4451350"/>
          <p14:tracePt t="2769" x="2444750" y="4457700"/>
          <p14:tracePt t="2797" x="2444750" y="4470400"/>
          <p14:tracePt t="2813" x="2444750" y="4476750"/>
          <p14:tracePt t="2829" x="2444750" y="4483100"/>
          <p14:tracePt t="2834" x="2451100" y="4489450"/>
          <p14:tracePt t="2850" x="2457450" y="4495800"/>
          <p14:tracePt t="2867" x="2457450" y="4502150"/>
          <p14:tracePt t="2884" x="2463800" y="4508500"/>
          <p14:tracePt t="2901" x="2470150" y="4508500"/>
          <p14:tracePt t="2918" x="2476500" y="4514850"/>
          <p14:tracePt t="2949" x="2482850" y="4508500"/>
          <p14:tracePt t="3000" x="2482850" y="4514850"/>
          <p14:tracePt t="3020" x="2489200" y="4514850"/>
          <p14:tracePt t="3044" x="2495550" y="4514850"/>
          <p14:tracePt t="3073" x="2501900" y="4521200"/>
          <p14:tracePt t="3112" x="2514600" y="4527550"/>
          <p14:tracePt t="3128" x="2520950" y="4527550"/>
          <p14:tracePt t="3165" x="2520950" y="4533900"/>
          <p14:tracePt t="3193" x="2527300" y="4527550"/>
          <p14:tracePt t="3224" x="2533650" y="4527550"/>
          <p14:tracePt t="3284" x="2533650" y="4533900"/>
          <p14:tracePt t="3353" x="2533650" y="4540250"/>
          <p14:tracePt t="3397" x="2527300" y="4540250"/>
          <p14:tracePt t="3432" x="2520950" y="4540250"/>
          <p14:tracePt t="3493" x="2527300" y="4540250"/>
          <p14:tracePt t="3552" x="2520950" y="4540250"/>
          <p14:tracePt t="3593" x="2520950" y="4546600"/>
          <p14:tracePt t="3629" x="2520950" y="4540250"/>
          <p14:tracePt t="3688" x="2514600" y="4533900"/>
          <p14:tracePt t="3729" x="2520950" y="4533900"/>
          <p14:tracePt t="3741" x="2520950" y="4540250"/>
          <p14:tracePt t="3749" x="2520950" y="4546600"/>
          <p14:tracePt t="3773" x="2527300" y="4552950"/>
          <p14:tracePt t="3789" x="2533650" y="4546600"/>
          <p14:tracePt t="3841" x="2527300" y="4552950"/>
          <p14:tracePt t="3901" x="2533650" y="4552950"/>
          <p14:tracePt t="3953" x="2533650" y="4559300"/>
          <p14:tracePt t="4005" x="2533650" y="4565650"/>
          <p14:tracePt t="4021" x="2533650" y="4572000"/>
          <p14:tracePt t="4034" x="2533650" y="4578350"/>
          <p14:tracePt t="4058" x="2533650" y="4584700"/>
          <p14:tracePt t="4090" x="2540000" y="4584700"/>
          <p14:tracePt t="4101" x="2540000" y="4591050"/>
          <p14:tracePt t="4117" x="2540000" y="4597400"/>
          <p14:tracePt t="4133" x="2540000" y="4603750"/>
          <p14:tracePt t="4149" x="2540000" y="4610100"/>
          <p14:tracePt t="4169" x="2546350" y="4616450"/>
          <p14:tracePt t="4185" x="2546350" y="4622800"/>
          <p14:tracePt t="4201" x="2546350" y="4629150"/>
          <p14:tracePt t="4213" x="2546350" y="4635500"/>
          <p14:tracePt t="4229" x="2552700" y="4648200"/>
          <p14:tracePt t="4252" x="2552700" y="4654550"/>
          <p14:tracePt t="4289" x="2559050" y="4660900"/>
          <p14:tracePt t="4328" x="2565400" y="4673600"/>
          <p14:tracePt t="4468" x="2565400" y="4667250"/>
          <p14:tracePt t="4521" x="2571750" y="4673600"/>
          <p14:tracePt t="4545" x="2578100" y="4673600"/>
          <p14:tracePt t="4561" x="2584450" y="4673600"/>
          <p14:tracePt t="4572" x="2584450" y="4679950"/>
          <p14:tracePt t="4649" x="2590800" y="4673600"/>
          <p14:tracePt t="4672" x="2597150" y="4679950"/>
          <p14:tracePt t="4688" x="2603500" y="4679950"/>
          <p14:tracePt t="4709" x="2603500" y="4686300"/>
          <p14:tracePt t="4768" x="2597150" y="4692650"/>
          <p14:tracePt t="4793" x="2597150" y="4699000"/>
          <p14:tracePt t="4821" x="2590800" y="4699000"/>
          <p14:tracePt t="4837" x="2597150" y="4705350"/>
          <p14:tracePt t="5040" x="2590800" y="4711700"/>
          <p14:tracePt t="5053" x="2597150" y="4718050"/>
          <p14:tracePt t="5161" x="2597150" y="4724400"/>
          <p14:tracePt t="5189" x="2597150" y="4730750"/>
          <p14:tracePt t="5205" x="2603500" y="4730750"/>
          <p14:tracePt t="5229" x="2603500" y="4737100"/>
          <p14:tracePt t="5256" x="2609850" y="4737100"/>
          <p14:tracePt t="5273" x="2616200" y="4743450"/>
          <p14:tracePt t="5301" x="2616200" y="4749800"/>
          <p14:tracePt t="5340" x="2622550" y="4756150"/>
          <p14:tracePt t="5369" x="2635250" y="4762500"/>
          <p14:tracePt t="5445" x="2641600" y="4762500"/>
          <p14:tracePt t="5520" x="2641600" y="4756150"/>
          <p14:tracePt t="5549" x="2641600" y="4749800"/>
          <p14:tracePt t="5592" x="2641600" y="4743450"/>
          <p14:tracePt t="5649" x="2641600" y="4737100"/>
          <p14:tracePt t="5685" x="2647950" y="4730750"/>
          <p14:tracePt t="5700" x="2647950" y="4724400"/>
          <p14:tracePt t="5729" x="2647950" y="4718050"/>
          <p14:tracePt t="5761" x="2641600" y="4718050"/>
          <p14:tracePt t="5780" x="2647950" y="4724400"/>
          <p14:tracePt t="5841" x="2647950" y="4730750"/>
          <p14:tracePt t="5857" x="2654300" y="4730750"/>
          <p14:tracePt t="5925" x="2654300" y="4737100"/>
          <p14:tracePt t="5949" x="2647950" y="4743450"/>
          <p14:tracePt t="6044" x="2641600" y="4743450"/>
          <p14:tracePt t="6061" x="2635250" y="4743450"/>
          <p14:tracePt t="6073" x="2628900" y="4743450"/>
          <p14:tracePt t="6097" x="2628900" y="4737100"/>
          <p14:tracePt t="6129" x="2628900" y="4730750"/>
          <p14:tracePt t="6157" x="2635250" y="4724400"/>
          <p14:tracePt t="6173" x="2647950" y="4718050"/>
          <p14:tracePt t="6192" x="2654300" y="4718050"/>
          <p14:tracePt t="6200" x="2660650" y="4711700"/>
          <p14:tracePt t="6211" x="2667000" y="4711700"/>
          <p14:tracePt t="6211" x="2673350" y="4705350"/>
          <p14:tracePt t="6229" x="2679700" y="4705350"/>
          <p14:tracePt t="6229" x="2686050" y="4699000"/>
          <p14:tracePt t="6246" x="2692400" y="4692650"/>
          <p14:tracePt t="6246" x="2698750" y="4686300"/>
          <p14:tracePt t="6263" x="2711450" y="4679950"/>
          <p14:tracePt t="6278" x="2717800" y="4673600"/>
          <p14:tracePt t="6295" x="2717800" y="4667250"/>
          <p14:tracePt t="6295" x="2724150" y="4667250"/>
          <p14:tracePt t="6313" x="2717800" y="4667250"/>
          <p14:tracePt t="6360" x="2711450" y="4679950"/>
          <p14:tracePt t="6373" x="2705100" y="4686300"/>
          <p14:tracePt t="6389" x="2705100" y="4692650"/>
          <p14:tracePt t="6414" x="2705100" y="4686300"/>
          <p14:tracePt t="6428" x="2705100" y="4692650"/>
          <p14:tracePt t="6449" x="2711450" y="4686300"/>
          <p14:tracePt t="6465" x="2717800" y="4686300"/>
          <p14:tracePt t="6484" x="2717800" y="4692650"/>
          <p14:tracePt t="6524" x="2711450" y="4692650"/>
          <p14:tracePt t="6553" x="2705100" y="4692650"/>
          <p14:tracePt t="6585" x="2705100" y="4699000"/>
          <p14:tracePt t="6605" x="2711450" y="4699000"/>
          <p14:tracePt t="6628" x="2717800" y="4699000"/>
          <p14:tracePt t="6653" x="2724150" y="4692650"/>
          <p14:tracePt t="6825" x="2730500" y="4692650"/>
          <p14:tracePt t="6845" x="2736850" y="4692650"/>
          <p14:tracePt t="6869" x="2743200" y="4692650"/>
          <p14:tracePt t="6885" x="2749550" y="4686300"/>
          <p14:tracePt t="6900" x="2755900" y="4686300"/>
          <p14:tracePt t="6912" x="2762250" y="4679950"/>
          <p14:tracePt t="6928" x="2768600" y="4673600"/>
          <p14:tracePt t="6953" x="2774950" y="4673600"/>
          <p14:tracePt t="6965" x="2781300" y="4673600"/>
          <p14:tracePt t="6973" x="2787650" y="4667250"/>
          <p14:tracePt t="6989" x="2794000" y="4667250"/>
          <p14:tracePt t="6997" x="2800350" y="4660900"/>
          <p14:tracePt t="6997" x="2806700" y="4660900"/>
          <p14:tracePt t="7015" x="2813050" y="4660900"/>
          <p14:tracePt t="7030" x="2819400" y="4654550"/>
          <p14:tracePt t="7056" x="2825750" y="4654550"/>
          <p14:tracePt t="7101" x="2832100" y="4654550"/>
          <p14:tracePt t="7125" x="2825750" y="4660900"/>
          <p14:tracePt t="7185" x="2819400" y="4667250"/>
          <p14:tracePt t="7201" x="2813050" y="4667250"/>
          <p14:tracePt t="7221" x="2806700" y="4673600"/>
          <p14:tracePt t="7237" x="2806700" y="4686300"/>
          <p14:tracePt t="7245" x="2800350" y="4686300"/>
          <p14:tracePt t="7260" x="2794000" y="4692650"/>
          <p14:tracePt t="7265" x="2787650" y="4699000"/>
          <p14:tracePt t="7281" x="2781300" y="4699000"/>
          <p14:tracePt t="7305" x="2781300" y="4711700"/>
          <p14:tracePt t="7324" x="2774950" y="4711700"/>
          <p14:tracePt t="7349" x="2774950" y="4718050"/>
          <p14:tracePt t="7357" x="2774950" y="4724400"/>
          <p14:tracePt t="7380" x="2774950" y="4730750"/>
          <p14:tracePt t="7409" x="2774950" y="4737100"/>
          <p14:tracePt t="7425" x="2768600" y="4743450"/>
          <p14:tracePt t="7448" x="2762250" y="4749800"/>
          <p14:tracePt t="7461" x="2762250" y="4756150"/>
          <p14:tracePt t="7477" x="2755900" y="4762500"/>
          <p14:tracePt t="7493" x="2749550" y="4768850"/>
          <p14:tracePt t="7505" x="2743200" y="4775200"/>
          <p14:tracePt t="7520" x="2743200" y="4781550"/>
          <p14:tracePt t="7532" x="2736850" y="4781550"/>
          <p14:tracePt t="7549" x="2730500" y="4787900"/>
          <p14:tracePt t="7573" x="2724150" y="4787900"/>
          <p14:tracePt t="7597" x="2717800" y="4787900"/>
          <p14:tracePt t="7613" x="2711450" y="4794250"/>
          <p14:tracePt t="7641" x="2717800" y="4800600"/>
          <p14:tracePt t="7681" x="2717800" y="4806950"/>
          <p14:tracePt t="7812" x="2724150" y="4800600"/>
          <p14:tracePt t="7932" x="2730500" y="4800600"/>
          <p14:tracePt t="7948" x="2730500" y="4806950"/>
          <p14:tracePt t="7965" x="2736850" y="4813300"/>
          <p14:tracePt t="8008" x="2736850" y="4819650"/>
          <p14:tracePt t="8032" x="2736850" y="4826000"/>
          <p14:tracePt t="8045" x="2730500" y="4826000"/>
          <p14:tracePt t="8093" x="2730500" y="4832350"/>
          <p14:tracePt t="8112" x="2724150" y="4832350"/>
          <p14:tracePt t="8188" x="2730500" y="4832350"/>
          <p14:tracePt t="8248" x="2724150" y="4832350"/>
          <p14:tracePt t="8292" x="2724150" y="4826000"/>
          <p14:tracePt t="8353" x="2717800" y="4826000"/>
          <p14:tracePt t="8393" x="2711450" y="4832350"/>
          <p14:tracePt t="8521" x="2705100" y="4832350"/>
          <p14:tracePt t="8541" x="2698750" y="4838700"/>
          <p14:tracePt t="8573" x="2698750" y="4832350"/>
          <p14:tracePt t="8752" x="2705100" y="4826000"/>
          <p14:tracePt t="8773" x="2705100" y="4832350"/>
          <p14:tracePt t="8812" x="2705100" y="4838700"/>
          <p14:tracePt t="8833" x="2698750" y="4832350"/>
          <p14:tracePt t="8873" x="2698750" y="4826000"/>
          <p14:tracePt t="8884" x="2698750" y="4819650"/>
          <p14:tracePt t="8900" x="2705100" y="4813300"/>
          <p14:tracePt t="8940" x="2711450" y="4813300"/>
          <p14:tracePt t="8961" x="2717800" y="4806950"/>
          <p14:tracePt t="9001" x="2724150" y="4800600"/>
          <p14:tracePt t="9028" x="2730500" y="4800600"/>
          <p14:tracePt t="9052" x="2730500" y="4806950"/>
          <p14:tracePt t="9121" x="2730500" y="4813300"/>
          <p14:tracePt t="9133" x="2736850" y="4813300"/>
          <p14:tracePt t="9185" x="2743200" y="4813300"/>
          <p14:tracePt t="9201" x="2749550" y="4819650"/>
          <p14:tracePt t="9216" x="2743200" y="4819650"/>
          <p14:tracePt t="9268" x="2743200" y="4826000"/>
          <p14:tracePt t="9301" x="2736850" y="4832350"/>
          <p14:tracePt t="9345" x="2743200" y="4832350"/>
          <p14:tracePt t="9381" x="2743200" y="4838700"/>
          <p14:tracePt t="9397" x="2749550" y="4845050"/>
          <p14:tracePt t="9433" x="2743200" y="4845050"/>
          <p14:tracePt t="9457" x="2736850" y="4845050"/>
          <p14:tracePt t="9481" x="2730500" y="4845050"/>
          <p14:tracePt t="9493" x="2724150" y="4838700"/>
          <p14:tracePt t="9509" x="2724150" y="4845050"/>
          <p14:tracePt t="9541" x="2724150" y="4851400"/>
          <p14:tracePt t="9569" x="2730500" y="4851400"/>
          <p14:tracePt t="9621" x="2730500" y="4845050"/>
          <p14:tracePt t="9665" x="2736850" y="4838700"/>
          <p14:tracePt t="9697" x="2743200" y="4832350"/>
          <p14:tracePt t="9733" x="2749550" y="4832350"/>
          <p14:tracePt t="9772" x="2749550" y="4838700"/>
          <p14:tracePt t="9853" x="2749550" y="4832350"/>
          <p14:tracePt t="9893" x="2749550" y="4826000"/>
          <p14:tracePt t="9921" x="2749550" y="4832350"/>
          <p14:tracePt t="9953" x="2743200" y="4838700"/>
          <p14:tracePt t="9989" x="2736850" y="4845050"/>
          <p14:tracePt t="10033" x="2736850" y="4851400"/>
          <p14:tracePt t="10153" x="2736850" y="4857750"/>
          <p14:tracePt t="10193" x="2743200" y="4857750"/>
          <p14:tracePt t="10229" x="2743200" y="4851400"/>
          <p14:tracePt t="10245" x="2743200" y="4864100"/>
          <p14:tracePt t="10304" x="2749550" y="4857750"/>
          <p14:tracePt t="10365" x="2755900" y="4851400"/>
          <p14:tracePt t="10393" x="2755900" y="4845050"/>
          <p14:tracePt t="10401" x="2762250" y="4838700"/>
          <p14:tracePt t="10409" x="2762250" y="4832350"/>
          <p14:tracePt t="10409" x="2768600" y="4819650"/>
          <p14:tracePt t="10427" x="2768600" y="4806950"/>
          <p14:tracePt t="10427" x="2768600" y="4800600"/>
          <p14:tracePt t="10443" x="2768600" y="4781550"/>
          <p14:tracePt t="10443" x="2768600" y="4768850"/>
          <p14:tracePt t="10443" x="2768600" y="4743450"/>
          <p14:tracePt t="10463" x="2768600" y="4724400"/>
          <p14:tracePt t="10475" x="2762250" y="4699000"/>
          <p14:tracePt t="10475" x="2749550" y="4641850"/>
          <p14:tracePt t="10494" x="2736850" y="4603750"/>
          <p14:tracePt t="10494" x="2724150" y="4572000"/>
          <p14:tracePt t="10510" x="2711450" y="4533900"/>
          <p14:tracePt t="10510" x="2698750" y="4489450"/>
          <p14:tracePt t="10527" x="2692400" y="4464050"/>
          <p14:tracePt t="10596" x="2647950" y="4356100"/>
          <p14:tracePt t="10605" x="2603500" y="4254500"/>
          <p14:tracePt t="10613" x="2565400" y="4159250"/>
          <p14:tracePt t="10613" x="2520950" y="4057650"/>
          <p14:tracePt t="10627" x="2482850" y="3962400"/>
          <p14:tracePt t="10627" x="2438400" y="3867150"/>
          <p14:tracePt t="10644" x="2400300" y="3771900"/>
          <p14:tracePt t="10644" x="2349500" y="3663950"/>
          <p14:tracePt t="10661" x="2336800" y="3644900"/>
          <p14:tracePt t="10661" x="2330450" y="3613150"/>
          <p14:tracePt t="10677" x="2311400" y="3581400"/>
          <p14:tracePt t="10677" x="2292350" y="3536950"/>
          <p14:tracePt t="10694" x="2279650" y="3517900"/>
          <p14:tracePt t="10694" x="2266950" y="3505200"/>
          <p14:tracePt t="10711" x="2254250" y="3498850"/>
          <p14:tracePt t="10711" x="2235200" y="3492500"/>
          <p14:tracePt t="10727" x="2222500" y="3498850"/>
          <p14:tracePt t="10727" x="2197100" y="3505200"/>
          <p14:tracePt t="10746" x="2178050" y="3511550"/>
          <p14:tracePt t="10746" x="2165350" y="3524250"/>
          <p14:tracePt t="10762" x="2159000" y="3536950"/>
          <p14:tracePt t="10762" x="2146300" y="3543300"/>
          <p14:tracePt t="10777" x="2133600" y="3556000"/>
          <p14:tracePt t="10777" x="2127250" y="3568700"/>
          <p14:tracePt t="10794" x="2114550" y="3581400"/>
          <p14:tracePt t="10794" x="2101850" y="3587750"/>
          <p14:tracePt t="10794" x="2095500" y="3606800"/>
          <p14:tracePt t="10813" x="2082800" y="3619500"/>
          <p14:tracePt t="10826" x="2070100" y="3632200"/>
          <p14:tracePt t="10826" x="2063750" y="3651250"/>
          <p14:tracePt t="10846" x="2044700" y="3683000"/>
          <p14:tracePt t="10846" x="2038350" y="3695700"/>
          <p14:tracePt t="10862" x="2032000" y="3714750"/>
          <p14:tracePt t="10862" x="2025650" y="3727450"/>
          <p14:tracePt t="10878" x="2025650" y="3746500"/>
          <p14:tracePt t="10878" x="2025650" y="3765550"/>
          <p14:tracePt t="10895" x="2019300" y="3784600"/>
          <p14:tracePt t="10895" x="2025650" y="3803650"/>
          <p14:tracePt t="10895" x="2025650" y="3829050"/>
          <p14:tracePt t="10914" x="2025650" y="3848100"/>
          <p14:tracePt t="10914" x="2032000" y="3867150"/>
          <p14:tracePt t="10928" x="2038350" y="3886200"/>
          <p14:tracePt t="10928" x="2044700" y="3905250"/>
          <p14:tracePt t="10945" x="2057400" y="3924300"/>
          <p14:tracePt t="10945" x="2063750" y="3943350"/>
          <p14:tracePt t="10962" x="2076450" y="3962400"/>
          <p14:tracePt t="10962" x="2089150" y="3987800"/>
          <p14:tracePt t="10979" x="2101850" y="4006850"/>
          <p14:tracePt t="10979" x="2120900" y="4044950"/>
          <p14:tracePt t="10995" x="2133600" y="4064000"/>
          <p14:tracePt t="10995" x="2146300" y="4083050"/>
          <p14:tracePt t="11012" x="2159000" y="4102100"/>
          <p14:tracePt t="11012" x="2171700" y="4121150"/>
          <p14:tracePt t="11029" x="2178050" y="4140200"/>
          <p14:tracePt t="11029" x="2190750" y="4171950"/>
          <p14:tracePt t="11046" x="2197100" y="4191000"/>
          <p14:tracePt t="11046" x="2197100" y="4203700"/>
          <p14:tracePt t="11062" x="2197100" y="4210050"/>
          <p14:tracePt t="11062" x="2197100" y="4222750"/>
          <p14:tracePt t="11079" x="2197100" y="4229100"/>
          <p14:tracePt t="11079" x="2197100" y="4235450"/>
          <p14:tracePt t="11095" x="2197100" y="4241800"/>
          <p14:tracePt t="11111" x="2184400" y="4248150"/>
          <p14:tracePt t="11111" x="2178050" y="4254500"/>
          <p14:tracePt t="11129" x="2171700" y="4254500"/>
          <p14:tracePt t="11129" x="2165350" y="4254500"/>
          <p14:tracePt t="11146" x="2159000" y="4260850"/>
          <p14:tracePt t="11161" x="2152650" y="4267200"/>
          <p14:tracePt t="11161" x="2146300" y="4267200"/>
          <p14:tracePt t="11179" x="2139950" y="4273550"/>
          <p14:tracePt t="11194" x="2133600" y="4279900"/>
          <p14:tracePt t="11211" x="2127250" y="4279900"/>
          <p14:tracePt t="11228" x="2127250" y="4286250"/>
          <p14:tracePt t="11244" x="2127250" y="4292600"/>
          <p14:tracePt t="11261" x="2133600" y="4298950"/>
          <p14:tracePt t="11281" x="2127250" y="4298950"/>
          <p14:tracePt t="11393" x="2120900" y="4298950"/>
          <p14:tracePt t="11413" x="2114550" y="4298950"/>
          <p14:tracePt t="11429" x="2108200" y="4298950"/>
          <p14:tracePt t="11444" x="2101850" y="4298950"/>
          <p14:tracePt t="11460" x="2095500" y="4298950"/>
          <p14:tracePt t="11473" x="2095500" y="4292600"/>
          <p14:tracePt t="11497" x="2089150" y="4286250"/>
          <p14:tracePt t="11525" x="2089150" y="4279900"/>
          <p14:tracePt t="11549" x="2089150" y="4273550"/>
          <p14:tracePt t="11573" x="2095500" y="4279900"/>
          <p14:tracePt t="11693" x="2101850" y="4279900"/>
          <p14:tracePt t="11744" x="2108200" y="4279900"/>
          <p14:tracePt t="11765" x="2114550" y="4279900"/>
          <p14:tracePt t="11781" x="2120900" y="4279900"/>
          <p14:tracePt t="11797" x="2127250" y="4286250"/>
          <p14:tracePt t="11812" x="2133600" y="4292600"/>
          <p14:tracePt t="11841" x="2139950" y="4292600"/>
          <p14:tracePt t="11856" x="2146300" y="4292600"/>
          <p14:tracePt t="11873" x="2152650" y="4298950"/>
          <p14:tracePt t="11901" x="2146300" y="4305300"/>
          <p14:tracePt t="11945" x="2139950" y="4305300"/>
          <p14:tracePt t="11961" x="2133600" y="4305300"/>
          <p14:tracePt t="11977" x="2127250" y="4311650"/>
          <p14:tracePt t="11993" x="2120900" y="4311650"/>
          <p14:tracePt t="12001" x="2114550" y="4311650"/>
          <p14:tracePt t="12001" x="2108200" y="4311650"/>
          <p14:tracePt t="12015" x="2095500" y="4318000"/>
          <p14:tracePt t="12015" x="2089150" y="4318000"/>
          <p14:tracePt t="12032" x="2076450" y="4318000"/>
          <p14:tracePt t="12032" x="2063750" y="4318000"/>
          <p14:tracePt t="12049" x="2051050" y="4318000"/>
          <p14:tracePt t="12049" x="2025650" y="4311650"/>
          <p14:tracePt t="12065" x="2012950" y="4311650"/>
          <p14:tracePt t="12065" x="2000250" y="4311650"/>
          <p14:tracePt t="12082" x="1987550" y="4305300"/>
          <p14:tracePt t="12082" x="1968500" y="4305300"/>
          <p14:tracePt t="12098" x="1955800" y="4298950"/>
          <p14:tracePt t="12098" x="1943100" y="4292600"/>
          <p14:tracePt t="12116" x="1930400" y="4286250"/>
          <p14:tracePt t="12116" x="1917700" y="4279900"/>
          <p14:tracePt t="12116" x="1905000" y="4273550"/>
          <p14:tracePt t="12134" x="1892300" y="4273550"/>
          <p14:tracePt t="12134" x="1879600" y="4267200"/>
          <p14:tracePt t="12149" x="1866900" y="4260850"/>
          <p14:tracePt t="12149" x="1860550" y="4254500"/>
          <p14:tracePt t="12166" x="1847850" y="4248150"/>
          <p14:tracePt t="12166" x="1835150" y="4241800"/>
          <p14:tracePt t="12183" x="1822450" y="4241800"/>
          <p14:tracePt t="12183" x="1816100" y="4235450"/>
          <p14:tracePt t="12199" x="1809750" y="4235450"/>
          <p14:tracePt t="12199" x="1803400" y="4229100"/>
          <p14:tracePt t="12199" x="1797050" y="4222750"/>
          <p14:tracePt t="12218" x="1790700" y="4222750"/>
          <p14:tracePt t="12231" x="1784350" y="4216400"/>
          <p14:tracePt t="12231" x="1778000" y="4210050"/>
          <p14:tracePt t="12249" x="1778000" y="4203700"/>
          <p14:tracePt t="12264" x="1771650" y="4197350"/>
          <p14:tracePt t="12281" x="1765300" y="4191000"/>
          <p14:tracePt t="12298" x="1758950" y="4184650"/>
          <p14:tracePt t="12298" x="1752600" y="4184650"/>
          <p14:tracePt t="12316" x="1746250" y="4191000"/>
          <p14:tracePt t="12331" x="1739900" y="4191000"/>
          <p14:tracePt t="12331" x="1733550" y="4197350"/>
          <p14:tracePt t="12349" x="1727200" y="4197350"/>
          <p14:tracePt t="12349" x="1714500" y="4210050"/>
          <p14:tracePt t="12366" x="1708150" y="4222750"/>
          <p14:tracePt t="12366" x="1701800" y="4229100"/>
          <p14:tracePt t="12383" x="1695450" y="4235450"/>
          <p14:tracePt t="12383" x="1682750" y="4248150"/>
          <p14:tracePt t="12399" x="1676400" y="4254500"/>
          <p14:tracePt t="12399" x="1670050" y="4267200"/>
          <p14:tracePt t="12418" x="1657350" y="4273550"/>
          <p14:tracePt t="12418" x="1638300" y="4292600"/>
          <p14:tracePt t="12433" x="1625600" y="4305300"/>
          <p14:tracePt t="12433" x="1619250" y="4311650"/>
          <p14:tracePt t="12449" x="1606550" y="4324350"/>
          <p14:tracePt t="12449" x="1593850" y="4337050"/>
          <p14:tracePt t="12466" x="1581150" y="4343400"/>
          <p14:tracePt t="12466" x="1568450" y="4349750"/>
          <p14:tracePt t="12466" x="1562100" y="4362450"/>
          <p14:tracePt t="12485" x="1549400" y="4368800"/>
          <p14:tracePt t="12498" x="1536700" y="4381500"/>
          <p14:tracePt t="12498" x="1511300" y="4406900"/>
          <p14:tracePt t="12517" x="1498600" y="4419600"/>
          <p14:tracePt t="12517" x="1485900" y="4432300"/>
          <p14:tracePt t="12534" x="1473200" y="4445000"/>
          <p14:tracePt t="12534" x="1460500" y="4457700"/>
          <p14:tracePt t="12551" x="1447800" y="4470400"/>
          <p14:tracePt t="12551" x="1435100" y="4483100"/>
          <p14:tracePt t="12567" x="1409700" y="4489450"/>
          <p14:tracePt t="12567" x="1390650" y="4495800"/>
          <p14:tracePt t="12585" x="1016000" y="4413250"/>
          <p14:tracePt t="12655" x="977900" y="4394200"/>
          <p14:tracePt t="12661" x="933450" y="4375150"/>
          <p14:tracePt t="12666" x="850900" y="4318000"/>
          <p14:tracePt t="12683" x="762000" y="4241800"/>
          <p14:tracePt t="12699" x="673100" y="4146550"/>
          <p14:tracePt t="12716" x="546100" y="3975100"/>
          <p14:tracePt t="12733" x="469900" y="3848100"/>
          <p14:tracePt t="12750" x="400050" y="3714750"/>
          <p14:tracePt t="12766" x="342900" y="3562350"/>
          <p14:tracePt t="12766" x="323850" y="3486150"/>
          <p14:tracePt t="12786" x="292100" y="3321050"/>
          <p14:tracePt t="12801" x="279400" y="3143250"/>
          <p14:tracePt t="12818" x="292100" y="2946400"/>
          <p14:tracePt t="12833" x="317500" y="2743200"/>
          <p14:tracePt t="12850" x="361950" y="2533650"/>
          <p14:tracePt t="12867" x="419100" y="2330450"/>
          <p14:tracePt t="12867" x="450850" y="2235200"/>
          <p14:tracePt t="12886" x="533400" y="2051050"/>
          <p14:tracePt t="12901" x="641350" y="1879600"/>
          <p14:tracePt t="12917" x="768350" y="1720850"/>
          <p14:tracePt t="12933" x="908050" y="1568450"/>
          <p14:tracePt t="12950" x="1136650" y="1377950"/>
          <p14:tracePt t="12967" x="1295400" y="1282700"/>
          <p14:tracePt t="12984" x="1460500" y="1200150"/>
          <p14:tracePt t="13000" x="1631950" y="1143000"/>
          <p14:tracePt t="13017" x="1879600" y="1098550"/>
          <p14:tracePt t="13034" x="2038350" y="1092200"/>
          <p14:tracePt t="13050" x="2197100" y="1104900"/>
          <p14:tracePt t="13067" x="2432050" y="1149350"/>
          <p14:tracePt t="13086" x="2578100" y="1206500"/>
          <p14:tracePt t="13101" x="2717800" y="1276350"/>
          <p14:tracePt t="13118" x="2851150" y="1365250"/>
          <p14:tracePt t="13134" x="2971800" y="1466850"/>
          <p14:tracePt t="13151" x="3079750" y="1581150"/>
          <p14:tracePt t="13151" x="3130550" y="1644650"/>
          <p14:tracePt t="13169" x="3213100" y="1778000"/>
          <p14:tracePt t="13186" x="3282950" y="1917700"/>
          <p14:tracePt t="13201" x="3327400" y="2070100"/>
          <p14:tracePt t="13218" x="3359150" y="2235200"/>
          <p14:tracePt t="13234" x="3378200" y="2413000"/>
          <p14:tracePt t="13234" x="3378200" y="2508250"/>
          <p14:tracePt t="13254" x="3378200" y="2686050"/>
          <p14:tracePt t="13268" x="3365500" y="2857500"/>
          <p14:tracePt t="13285" x="3340100" y="3016250"/>
          <p14:tracePt t="13301" x="3302000" y="3168650"/>
          <p14:tracePt t="13318" x="3225800" y="3397250"/>
          <p14:tracePt t="13335" x="3162300" y="3556000"/>
          <p14:tracePt t="13351" x="3086100" y="3708400"/>
          <p14:tracePt t="13368" x="2952750" y="3917950"/>
          <p14:tracePt t="13385" x="2851150" y="4038600"/>
          <p14:tracePt t="13402" x="2730500" y="4146550"/>
          <p14:tracePt t="13420" x="2609850" y="4235450"/>
          <p14:tracePt t="13435" x="2425700" y="4356100"/>
          <p14:tracePt t="13453" x="2311400" y="4419600"/>
          <p14:tracePt t="13469" x="2190750" y="4476750"/>
          <p14:tracePt t="13485" x="2076450" y="4527550"/>
          <p14:tracePt t="13502" x="1974850" y="4572000"/>
          <p14:tracePt t="13502" x="1924050" y="4584700"/>
          <p14:tracePt t="13521" x="1841500" y="4616450"/>
          <p14:tracePt t="13537" x="1765300" y="4641850"/>
          <p14:tracePt t="13553" x="1701800" y="4660900"/>
          <p14:tracePt t="13569" x="1644650" y="4679950"/>
          <p14:tracePt t="13586" x="1600200" y="4686300"/>
          <p14:tracePt t="13586" x="1581150" y="4686300"/>
          <p14:tracePt t="13605" x="1562100" y="4692650"/>
          <p14:tracePt t="13605" x="1543050" y="4692650"/>
          <p14:tracePt t="13621" x="1511300" y="4686300"/>
          <p14:tracePt t="13621" x="1498600" y="4686300"/>
          <p14:tracePt t="13641" x="1492250" y="4679950"/>
          <p14:tracePt t="13654" x="1479550" y="4679950"/>
          <p14:tracePt t="13675" x="1485900" y="4673600"/>
          <p14:tracePt t="13703" x="1492250" y="4673600"/>
          <p14:tracePt t="13709" x="1498600" y="4673600"/>
          <p14:tracePt t="13719" x="1511300" y="4673600"/>
          <p14:tracePt t="13736" x="1524000" y="4667250"/>
          <p14:tracePt t="13753" x="1524000" y="4660900"/>
          <p14:tracePt t="13769" x="1517650" y="4654550"/>
          <p14:tracePt t="13793" x="1511300" y="4648200"/>
          <p14:tracePt t="13813" x="1504950" y="4641850"/>
          <p14:tracePt t="13829" x="1498600" y="4641850"/>
          <p14:tracePt t="13845" x="1479550" y="4629150"/>
          <p14:tracePt t="13861" x="1466850" y="4622800"/>
          <p14:tracePt t="13869" x="1460500" y="4616450"/>
          <p14:tracePt t="13869" x="1441450" y="4603750"/>
          <p14:tracePt t="13869" x="1428750" y="4597400"/>
          <p14:tracePt t="13890" x="1409700" y="4578350"/>
          <p14:tracePt t="13903" x="1397000" y="4559300"/>
          <p14:tracePt t="13903" x="1352550" y="4521200"/>
          <p14:tracePt t="13922" x="1333500" y="4495800"/>
          <p14:tracePt t="13922" x="1308100" y="4476750"/>
          <p14:tracePt t="13938" x="1282700" y="4451350"/>
          <p14:tracePt t="13938" x="1257300" y="4425950"/>
          <p14:tracePt t="13954" x="1231900" y="4400550"/>
          <p14:tracePt t="13954" x="1206500" y="4375150"/>
          <p14:tracePt t="13954" x="1181100" y="4349750"/>
          <p14:tracePt t="13974" x="1149350" y="4324350"/>
          <p14:tracePt t="13974" x="1123950" y="4305300"/>
          <p14:tracePt t="13988" x="1098550" y="4279900"/>
          <p14:tracePt t="13988" x="1066800" y="4254500"/>
          <p14:tracePt t="14005" x="1041400" y="4229100"/>
          <p14:tracePt t="14005" x="1009650" y="4210050"/>
          <p14:tracePt t="14022" x="977900" y="4184650"/>
          <p14:tracePt t="14022" x="946150" y="4159250"/>
          <p14:tracePt t="14038" x="914400" y="4133850"/>
          <p14:tracePt t="14038" x="850900" y="4083050"/>
          <p14:tracePt t="14055" x="819150" y="4051300"/>
          <p14:tracePt t="14055" x="787400" y="4025900"/>
          <p14:tracePt t="14071" x="762000" y="4000500"/>
          <p14:tracePt t="14071" x="736600" y="3981450"/>
          <p14:tracePt t="14088" x="717550" y="3956050"/>
          <p14:tracePt t="14088" x="679450" y="3917950"/>
          <p14:tracePt t="14105" x="660400" y="3898900"/>
          <p14:tracePt t="14105" x="641350" y="3886200"/>
          <p14:tracePt t="14122" x="628650" y="3867150"/>
          <p14:tracePt t="14122" x="609600" y="3848100"/>
          <p14:tracePt t="14138" x="596900" y="3829050"/>
          <p14:tracePt t="14138" x="590550" y="3810000"/>
          <p14:tracePt t="14155" x="577850" y="3790950"/>
          <p14:tracePt t="14155" x="571500" y="3778250"/>
          <p14:tracePt t="14155" x="565150" y="3765550"/>
          <p14:tracePt t="14174" x="558800" y="3759200"/>
          <p14:tracePt t="14174" x="552450" y="3752850"/>
          <p14:tracePt t="14189" x="546100" y="3752850"/>
          <p14:tracePt t="14213" x="552450" y="3759200"/>
          <p14:tracePt t="14225" x="552450" y="3765550"/>
          <p14:tracePt t="14242" x="558800" y="3771900"/>
          <p14:tracePt t="14257" x="565150" y="3778250"/>
          <p14:tracePt t="14273" x="571500" y="3784600"/>
          <p14:tracePt t="14288" x="571500" y="3790950"/>
          <p14:tracePt t="14309" x="571500" y="3797300"/>
          <p14:tracePt t="14333" x="565150" y="3803650"/>
          <p14:tracePt t="14361" x="628650" y="3644900"/>
          <p14:tracePt t="14551" x="641350" y="3625850"/>
          <p14:tracePt t="14558" x="666750" y="3581400"/>
          <p14:tracePt t="14573" x="698500" y="3536950"/>
          <p14:tracePt t="14589" x="730250" y="3492500"/>
          <p14:tracePt t="14606" x="755650" y="3454400"/>
          <p14:tracePt t="14622" x="787400" y="3422650"/>
          <p14:tracePt t="14622" x="800100" y="3403600"/>
          <p14:tracePt t="14642" x="831850" y="3371850"/>
          <p14:tracePt t="14656" x="863600" y="3340100"/>
          <p14:tracePt t="14672" x="895350" y="3308350"/>
          <p14:tracePt t="14689" x="939800" y="3263900"/>
          <p14:tracePt t="14706" x="965200" y="3238500"/>
          <p14:tracePt t="14723" x="990600" y="3219450"/>
          <p14:tracePt t="14739" x="1016000" y="3200400"/>
          <p14:tracePt t="14756" x="1047750" y="3181350"/>
          <p14:tracePt t="14773" x="1073150" y="3168650"/>
          <p14:tracePt t="14790" x="1098550" y="3155950"/>
          <p14:tracePt t="14806" x="1123950" y="3143250"/>
          <p14:tracePt t="14806" x="1136650" y="3136900"/>
          <p14:tracePt t="14826" x="1168400" y="3124200"/>
          <p14:tracePt t="14841" x="1200150" y="3117850"/>
          <p14:tracePt t="14857" x="1238250" y="3105150"/>
          <p14:tracePt t="14873" x="1276350" y="3098800"/>
          <p14:tracePt t="14890" x="1320800" y="3092450"/>
          <p14:tracePt t="14907" x="1365250" y="3079750"/>
          <p14:tracePt t="14907" x="1384300" y="3079750"/>
          <p14:tracePt t="14927" x="1428750" y="3073400"/>
          <p14:tracePt t="14941" x="1485900" y="3067050"/>
          <p14:tracePt t="14957" x="1536700" y="3060700"/>
          <p14:tracePt t="14973" x="1593850" y="3054350"/>
          <p14:tracePt t="14990" x="1676400" y="3054350"/>
          <p14:tracePt t="15007" x="1733550" y="3060700"/>
          <p14:tracePt t="15024" x="1797050" y="3060700"/>
          <p14:tracePt t="15041" x="1854200" y="3067050"/>
          <p14:tracePt t="15057" x="1943100" y="3067050"/>
          <p14:tracePt t="15074" x="2000250" y="3073400"/>
          <p14:tracePt t="15090" x="2057400" y="3079750"/>
          <p14:tracePt t="15107" x="2152650" y="3092450"/>
          <p14:tracePt t="15126" x="2209800" y="3105150"/>
          <p14:tracePt t="15141" x="2266950" y="3117850"/>
          <p14:tracePt t="15157" x="2317750" y="3136900"/>
          <p14:tracePt t="15174" x="2374900" y="3155950"/>
          <p14:tracePt t="15191" x="2432050" y="3181350"/>
          <p14:tracePt t="15191" x="2457450" y="3187700"/>
          <p14:tracePt t="15209" x="2508250" y="3213100"/>
          <p14:tracePt t="15225" x="2552700" y="3232150"/>
          <p14:tracePt t="15241" x="2597150" y="3257550"/>
          <p14:tracePt t="15258" x="2641600" y="3276600"/>
          <p14:tracePt t="15274" x="2686050" y="3308350"/>
          <p14:tracePt t="15274" x="2711450" y="3321050"/>
          <p14:tracePt t="15294" x="2749550" y="3346450"/>
          <p14:tracePt t="15308" x="2787650" y="3371850"/>
          <p14:tracePt t="15325" x="2819400" y="3397250"/>
          <p14:tracePt t="15341" x="2851150" y="3422650"/>
          <p14:tracePt t="15358" x="2895600" y="3460750"/>
          <p14:tracePt t="15375" x="2921000" y="3486150"/>
          <p14:tracePt t="15391" x="2946400" y="3517900"/>
          <p14:tracePt t="15408" x="2978150" y="3556000"/>
          <p14:tracePt t="15427" x="2997200" y="3581400"/>
          <p14:tracePt t="15442" x="3016250" y="3613150"/>
          <p14:tracePt t="15458" x="3035300" y="3638550"/>
          <p14:tracePt t="15475" x="3060700" y="3670300"/>
          <p14:tracePt t="15493" x="3073400" y="3683000"/>
          <p14:tracePt t="15510" x="3079750" y="3695700"/>
          <p14:tracePt t="15526" x="3092450" y="3708400"/>
          <p14:tracePt t="15542" x="3092450" y="3714750"/>
          <p14:tracePt t="15558" x="3098800" y="3721100"/>
          <p14:tracePt t="15558" x="3098800" y="3727450"/>
          <p14:tracePt t="15578" x="3092450" y="3727450"/>
          <p14:tracePt t="15661" x="3086100" y="3721100"/>
          <p14:tracePt t="15689" x="3079750" y="3721100"/>
          <p14:tracePt t="15705" x="3073400" y="3714750"/>
          <p14:tracePt t="15721" x="3067050" y="3714750"/>
          <p14:tracePt t="15733" x="3060700" y="3708400"/>
          <p14:tracePt t="15749" x="3054350" y="3708400"/>
          <p14:tracePt t="15781" x="3048000" y="3702050"/>
          <p14:tracePt t="15793" x="3041650" y="3702050"/>
          <p14:tracePt t="15808" x="3035300" y="3695700"/>
          <p14:tracePt t="15824" x="3028950" y="3689350"/>
          <p14:tracePt t="15841" x="3016250" y="3689350"/>
          <p14:tracePt t="15853" x="3009900" y="3683000"/>
          <p14:tracePt t="15863" x="2997200" y="3676650"/>
          <p14:tracePt t="15878" x="2952750" y="3663950"/>
          <p14:tracePt t="15878" x="2921000" y="3651250"/>
          <p14:tracePt t="15894" x="2889250" y="3651250"/>
          <p14:tracePt t="15894" x="2844800" y="3638550"/>
          <p14:tracePt t="15894" x="2800350" y="3632200"/>
          <p14:tracePt t="15914" x="2755900" y="3625850"/>
          <p14:tracePt t="15926" x="2711450" y="3625850"/>
          <p14:tracePt t="15926" x="2609850" y="3632200"/>
          <p14:tracePt t="15945" x="2559050" y="3638550"/>
          <p14:tracePt t="15945" x="2514600" y="3644900"/>
          <p14:tracePt t="15962" x="2463800" y="3657600"/>
          <p14:tracePt t="15962" x="2413000" y="3670300"/>
          <p14:tracePt t="15978" x="2362200" y="3683000"/>
          <p14:tracePt t="15978" x="2311400" y="3689350"/>
          <p14:tracePt t="15995" x="2266950" y="3702050"/>
          <p14:tracePt t="15995" x="2216150" y="3714750"/>
          <p14:tracePt t="15995" x="2171700" y="3721100"/>
          <p14:tracePt t="16014" x="2120900" y="3733800"/>
          <p14:tracePt t="16014" x="2076450" y="3740150"/>
          <p14:tracePt t="16028" x="2032000" y="3746500"/>
          <p14:tracePt t="16028" x="1987550" y="3752850"/>
          <p14:tracePt t="16045" x="1943100" y="3759200"/>
          <p14:tracePt t="16045" x="1898650" y="3765550"/>
          <p14:tracePt t="16062" x="1854200" y="3778250"/>
          <p14:tracePt t="16062" x="1809750" y="3784600"/>
          <p14:tracePt t="16078" x="1771650" y="3784600"/>
          <p14:tracePt t="16078" x="1695450" y="3797300"/>
          <p14:tracePt t="16094" x="1663700" y="3803650"/>
          <p14:tracePt t="16094" x="1625600" y="3810000"/>
          <p14:tracePt t="16111" x="1600200" y="3816350"/>
          <p14:tracePt t="16111" x="1568450" y="3816350"/>
          <p14:tracePt t="16128" x="1543050" y="3822700"/>
          <p14:tracePt t="16128" x="1504950" y="3829050"/>
          <p14:tracePt t="16145" x="1485900" y="3829050"/>
          <p14:tracePt t="16145" x="1466850" y="3829050"/>
          <p14:tracePt t="16162" x="1454150" y="3829050"/>
          <p14:tracePt t="16162" x="1447800" y="3829050"/>
          <p14:tracePt t="16178" x="1441450" y="3829050"/>
          <p14:tracePt t="16178" x="1435100" y="3829050"/>
          <p14:tracePt t="16196" x="1435100" y="3822700"/>
          <p14:tracePt t="16221" x="1441450" y="3816350"/>
          <p14:tracePt t="16237" x="1447800" y="3816350"/>
          <p14:tracePt t="16253" x="1454150" y="3816350"/>
          <p14:tracePt t="16265" x="1460500" y="3822700"/>
          <p14:tracePt t="16281" x="1466850" y="3822700"/>
          <p14:tracePt t="16298" x="1466850" y="3835400"/>
          <p14:tracePt t="16313" x="1473200" y="3835400"/>
          <p14:tracePt t="16313" x="1473200" y="3841750"/>
          <p14:tracePt t="16329" x="1473200" y="3848100"/>
          <p14:tracePt t="16329" x="1479550" y="3854450"/>
          <p14:tracePt t="16346" x="1485900" y="3860800"/>
          <p14:tracePt t="16346" x="1485900" y="3873500"/>
          <p14:tracePt t="16362" x="1492250" y="3879850"/>
          <p14:tracePt t="16362" x="1498600" y="3892550"/>
          <p14:tracePt t="16379" x="1511300" y="3898900"/>
          <p14:tracePt t="16379" x="1530350" y="3924300"/>
          <p14:tracePt t="16396" x="1543050" y="3930650"/>
          <p14:tracePt t="16396" x="1549400" y="3943350"/>
          <p14:tracePt t="16414" x="1562100" y="3949700"/>
          <p14:tracePt t="16414" x="1568450" y="3956050"/>
          <p14:tracePt t="16430" x="1581150" y="3962400"/>
          <p14:tracePt t="16430" x="1593850" y="3968750"/>
          <p14:tracePt t="16446" x="1600200" y="3975100"/>
          <p14:tracePt t="16461" x="1606550" y="3975100"/>
          <p14:tracePt t="16478" x="1600200" y="3981450"/>
          <p14:tracePt t="16505" x="1593850" y="3981450"/>
          <p14:tracePt t="16520" x="1587500" y="3981450"/>
          <p14:tracePt t="16529" x="1581150" y="3981450"/>
          <p14:tracePt t="16529" x="1574800" y="3981450"/>
          <p14:tracePt t="16546" x="1568450" y="3981450"/>
          <p14:tracePt t="16546" x="1562100" y="3981450"/>
          <p14:tracePt t="16563" x="1555750" y="3981450"/>
          <p14:tracePt t="16563" x="1549400" y="3981450"/>
          <p14:tracePt t="16563" x="1543050" y="3987800"/>
          <p14:tracePt t="16582" x="1536700" y="3987800"/>
          <p14:tracePt t="16595" x="1530350" y="3987800"/>
          <p14:tracePt t="16595" x="1511300" y="3987800"/>
          <p14:tracePt t="16614" x="1504950" y="3987800"/>
          <p14:tracePt t="16614" x="1498600" y="3987800"/>
          <p14:tracePt t="16630" x="1498600" y="3994150"/>
          <p14:tracePt t="16630" x="1492250" y="3994150"/>
          <p14:tracePt t="16646" x="1485900" y="3994150"/>
          <p14:tracePt t="16662" x="1479550" y="3987800"/>
          <p14:tracePt t="16681" x="1473200" y="3987800"/>
          <p14:tracePt t="16681" x="1466850" y="3987800"/>
          <p14:tracePt t="16697" x="1460500" y="3987800"/>
          <p14:tracePt t="16712" x="1454150" y="3987800"/>
          <p14:tracePt t="16729" x="1447800" y="3981450"/>
          <p14:tracePt t="16746" x="1441450" y="3981450"/>
          <p14:tracePt t="16762" x="1435100" y="3975100"/>
          <p14:tracePt t="16779" x="1428750" y="3968750"/>
          <p14:tracePt t="16795" x="1428750" y="3962400"/>
          <p14:tracePt t="16795" x="1428750" y="3956050"/>
          <p14:tracePt t="16814" x="1428750" y="3949700"/>
          <p14:tracePt t="16814" x="1435100" y="3949700"/>
          <p14:tracePt t="16830" x="1435100" y="3943350"/>
          <p14:tracePt t="16830" x="1435100" y="3937000"/>
          <p14:tracePt t="16847" x="1441450" y="3930650"/>
          <p14:tracePt t="16847" x="1441450" y="3924300"/>
          <p14:tracePt t="16865" x="1447800" y="3917950"/>
          <p14:tracePt t="16880" x="1447800" y="3911600"/>
          <p14:tracePt t="16897" x="1441450" y="3917950"/>
          <p14:tracePt t="16933" x="1441450" y="3930650"/>
          <p14:tracePt t="16948" x="1441450" y="3937000"/>
          <p14:tracePt t="16957" x="1441450" y="3943350"/>
          <p14:tracePt t="16965" x="1441450" y="3949700"/>
          <p14:tracePt t="16965" x="1441450" y="3962400"/>
          <p14:tracePt t="16981" x="1441450" y="3968750"/>
          <p14:tracePt t="16981" x="1441450" y="3981450"/>
          <p14:tracePt t="16998" x="1447800" y="3987800"/>
          <p14:tracePt t="16998" x="1447800" y="4000500"/>
          <p14:tracePt t="17014" x="1454150" y="4006850"/>
          <p14:tracePt t="17014" x="1460500" y="4013200"/>
          <p14:tracePt t="17014" x="1466850" y="4019550"/>
          <p14:tracePt t="17033" x="1473200" y="4025900"/>
          <p14:tracePt t="17033" x="1479550" y="4025900"/>
          <p14:tracePt t="17048" x="1492250" y="4032250"/>
          <p14:tracePt t="17048" x="1498600" y="4032250"/>
          <p14:tracePt t="17065" x="1504950" y="4038600"/>
          <p14:tracePt t="17065" x="1511300" y="4038600"/>
          <p14:tracePt t="17081" x="1517650" y="4051300"/>
          <p14:tracePt t="17096" x="1517650" y="4057650"/>
          <p14:tracePt t="17096" x="1517650" y="4076700"/>
          <p14:tracePt t="17114" x="1511300" y="4089400"/>
          <p14:tracePt t="17114" x="1504950" y="4108450"/>
          <p14:tracePt t="17132" x="1498600" y="4127500"/>
          <p14:tracePt t="17132" x="1492250" y="4146550"/>
          <p14:tracePt t="17148" x="1479550" y="4165600"/>
          <p14:tracePt t="17148" x="1454150" y="4210050"/>
          <p14:tracePt t="17165" x="1441450" y="4229100"/>
          <p14:tracePt t="17165" x="1428750" y="4248150"/>
          <p14:tracePt t="17181" x="1409700" y="4273550"/>
          <p14:tracePt t="17181" x="1397000" y="4292600"/>
          <p14:tracePt t="17198" x="1377950" y="4311650"/>
          <p14:tracePt t="17198" x="1358900" y="4330700"/>
          <p14:tracePt t="17215" x="1346200" y="4343400"/>
          <p14:tracePt t="17215" x="1327150" y="4362450"/>
          <p14:tracePt t="17215" x="1308100" y="4381500"/>
          <p14:tracePt t="17234" x="1289050" y="4400550"/>
          <p14:tracePt t="17234" x="1270000" y="4419600"/>
          <p14:tracePt t="17249" x="1257300" y="4438650"/>
          <p14:tracePt t="17249" x="1238250" y="4451350"/>
          <p14:tracePt t="17265" x="1225550" y="4470400"/>
          <p14:tracePt t="17265" x="1212850" y="4483100"/>
          <p14:tracePt t="17282" x="1206500" y="4489450"/>
          <p14:tracePt t="17282" x="1200150" y="4502150"/>
          <p14:tracePt t="17299" x="1200150" y="4508500"/>
          <p14:tracePt t="17299" x="1193800" y="4514850"/>
          <p14:tracePt t="17316" x="1200150" y="4527550"/>
          <p14:tracePt t="17331" x="1212850" y="4527550"/>
          <p14:tracePt t="17331" x="1231900" y="4527550"/>
          <p14:tracePt t="17349" x="1250950" y="4527550"/>
          <p14:tracePt t="17349" x="1270000" y="4527550"/>
          <p14:tracePt t="17366" x="1289050" y="4533900"/>
          <p14:tracePt t="17366" x="1314450" y="4533900"/>
          <p14:tracePt t="17383" x="1333500" y="4533900"/>
          <p14:tracePt t="17383" x="1358900" y="4533900"/>
          <p14:tracePt t="17399" x="1384300" y="4533900"/>
          <p14:tracePt t="17399" x="1441450" y="4533900"/>
          <p14:tracePt t="17417" x="1466850" y="4533900"/>
          <p14:tracePt t="17417" x="1492250" y="4533900"/>
          <p14:tracePt t="17433" x="1517650" y="4533900"/>
          <p14:tracePt t="17433" x="1536700" y="4540250"/>
          <p14:tracePt t="17449" x="1555750" y="4546600"/>
          <p14:tracePt t="17449" x="1581150" y="4552950"/>
          <p14:tracePt t="17466" x="1587500" y="4559300"/>
          <p14:tracePt t="17481" x="1358900" y="4572000"/>
          <p14:tracePt t="17567" x="1327150" y="4572000"/>
          <p14:tracePt t="17573" x="1289050" y="4565650"/>
          <p14:tracePt t="17581" x="1219200" y="4546600"/>
          <p14:tracePt t="17599" x="1149350" y="4514850"/>
          <p14:tracePt t="17599" x="1111250" y="4489450"/>
          <p14:tracePt t="17618" x="1066800" y="4438650"/>
          <p14:tracePt t="17633" x="1028700" y="4387850"/>
          <p14:tracePt t="17649" x="1016000" y="4337050"/>
          <p14:tracePt t="17665" x="1028700" y="4286250"/>
          <p14:tracePt t="17682" x="1060450" y="4241800"/>
          <p14:tracePt t="17682" x="1079500" y="4216400"/>
          <p14:tracePt t="17702" x="1143000" y="4171950"/>
          <p14:tracePt t="17716" x="1219200" y="4127500"/>
          <p14:tracePt t="17732" x="1301750" y="4095750"/>
          <p14:tracePt t="17749" x="1441450" y="4070350"/>
          <p14:tracePt t="17766" x="1536700" y="4070350"/>
          <p14:tracePt t="17782" x="1619250" y="4076700"/>
          <p14:tracePt t="17799" x="1695450" y="4095750"/>
          <p14:tracePt t="17816" x="1790700" y="4146550"/>
          <p14:tracePt t="17833" x="1835150" y="4184650"/>
          <p14:tracePt t="17849" x="1866900" y="4235450"/>
          <p14:tracePt t="17866" x="1879600" y="4292600"/>
          <p14:tracePt t="17883" x="1879600" y="4343400"/>
          <p14:tracePt t="17883" x="1873250" y="4368800"/>
          <p14:tracePt t="17901" x="1847850" y="4425950"/>
          <p14:tracePt t="17918" x="1816100" y="4470400"/>
          <p14:tracePt t="17933" x="1771650" y="4521200"/>
          <p14:tracePt t="17950" x="1720850" y="4559300"/>
          <p14:tracePt t="17966" x="1676400" y="4591050"/>
          <p14:tracePt t="17966" x="1651000" y="4597400"/>
          <p14:tracePt t="17986" x="1600200" y="4616450"/>
          <p14:tracePt t="18001" x="1555750" y="4629150"/>
          <p14:tracePt t="18017" x="1517650" y="4635500"/>
          <p14:tracePt t="18033" x="1485900" y="4635500"/>
          <p14:tracePt t="18050" x="1460500" y="4635500"/>
          <p14:tracePt t="18067" x="1454150" y="4635500"/>
          <p14:tracePt t="18083" x="1447800" y="4635500"/>
          <p14:tracePt t="18100" x="1447800" y="4629150"/>
          <p14:tracePt t="18117" x="1460500" y="4616450"/>
          <p14:tracePt t="18134" x="1466850" y="4610100"/>
          <p14:tracePt t="18150" x="1479550" y="4591050"/>
          <p14:tracePt t="18168" x="1479550" y="4572000"/>
          <p14:tracePt t="18168" x="1485900" y="4533900"/>
          <p14:tracePt t="18185" x="1492250" y="4514850"/>
          <p14:tracePt t="18185" x="1492250" y="4483100"/>
          <p14:tracePt t="18202" x="1492250" y="4457700"/>
          <p14:tracePt t="18202" x="1498600" y="4432300"/>
          <p14:tracePt t="18218" x="1504950" y="4400550"/>
          <p14:tracePt t="18218" x="1511300" y="4375150"/>
          <p14:tracePt t="18235" x="1524000" y="4349750"/>
          <p14:tracePt t="18235" x="1530350" y="4318000"/>
          <p14:tracePt t="18235" x="1543050" y="4292600"/>
          <p14:tracePt t="18254" x="1555750" y="4260850"/>
          <p14:tracePt t="18254" x="1568450" y="4229100"/>
          <p14:tracePt t="18269" x="1581150" y="4191000"/>
          <p14:tracePt t="18269" x="1593850" y="4159250"/>
          <p14:tracePt t="18285" x="1606550" y="4121150"/>
          <p14:tracePt t="18285" x="1619250" y="4083050"/>
          <p14:tracePt t="18302" x="1631950" y="4051300"/>
          <p14:tracePt t="18302" x="1638300" y="4013200"/>
          <p14:tracePt t="18319" x="1651000" y="3981450"/>
          <p14:tracePt t="18319" x="1663700" y="3949700"/>
          <p14:tracePt t="18319" x="1670050" y="3917950"/>
          <p14:tracePt t="18338" x="1676400" y="3892550"/>
          <p14:tracePt t="18351" x="1682750" y="3867150"/>
          <p14:tracePt t="18351" x="1689100" y="3816350"/>
          <p14:tracePt t="18369" x="1695450" y="3797300"/>
          <p14:tracePt t="18369" x="1695450" y="3778250"/>
          <p14:tracePt t="18386" x="1701800" y="3759200"/>
          <p14:tracePt t="18386" x="1701800" y="3746500"/>
          <p14:tracePt t="18402" x="1701800" y="3727450"/>
          <p14:tracePt t="18402" x="1708150" y="3708400"/>
          <p14:tracePt t="18402" x="1708150" y="3689350"/>
          <p14:tracePt t="18422" x="1708150" y="3676650"/>
          <p14:tracePt t="18422" x="1708150" y="3657600"/>
          <p14:tracePt t="18435" x="1708150" y="3638550"/>
          <p14:tracePt t="18435" x="1701800" y="3619500"/>
          <p14:tracePt t="18453" x="1701800" y="3600450"/>
          <p14:tracePt t="18453" x="1695450" y="3575050"/>
          <p14:tracePt t="18469" x="1695450" y="3556000"/>
          <p14:tracePt t="18469" x="1689100" y="3505200"/>
          <p14:tracePt t="18486" x="1682750" y="3479800"/>
          <p14:tracePt t="18486" x="1682750" y="3448050"/>
          <p14:tracePt t="18503" x="1676400" y="3416300"/>
          <p14:tracePt t="18503" x="1676400" y="3384550"/>
          <p14:tracePt t="18519" x="1670050" y="3346450"/>
          <p14:tracePt t="18519" x="1670050" y="3308350"/>
          <p14:tracePt t="18536" x="1663700" y="3270250"/>
          <p14:tracePt t="18536" x="1663700" y="3194050"/>
          <p14:tracePt t="18554" x="1657350" y="3155950"/>
          <p14:tracePt t="18554" x="1657350" y="3124200"/>
          <p14:tracePt t="18570" x="1657350" y="3086100"/>
          <p14:tracePt t="18570" x="1651000" y="3054350"/>
          <p14:tracePt t="18586" x="1651000" y="3028950"/>
          <p14:tracePt t="18586" x="1651000" y="3003550"/>
          <p14:tracePt t="18586" x="1644650" y="2978150"/>
          <p14:tracePt t="18605" x="1644650" y="2952750"/>
          <p14:tracePt t="18618" x="1644650" y="2940050"/>
          <p14:tracePt t="18618" x="1638300" y="2908300"/>
          <p14:tracePt t="18637" x="1631950" y="2895600"/>
          <p14:tracePt t="18637" x="1625600" y="2882900"/>
          <p14:tracePt t="18653" x="1625600" y="2876550"/>
          <p14:tracePt t="18653" x="1625600" y="2870200"/>
          <p14:tracePt t="18670" x="1619250" y="2857500"/>
          <p14:tracePt t="18670" x="1619250" y="2851150"/>
          <p14:tracePt t="18687" x="1619250" y="2844800"/>
          <p14:tracePt t="18687" x="1619250" y="2838450"/>
          <p14:tracePt t="18703" x="1625600" y="2832100"/>
          <p14:tracePt t="18718" x="1625600" y="2825750"/>
          <p14:tracePt t="18735" x="1631950" y="2825750"/>
          <p14:tracePt t="18757" x="1638300" y="2832100"/>
          <p14:tracePt t="18773" x="1638300" y="2844800"/>
          <p14:tracePt t="18773" x="1644650" y="2851150"/>
          <p14:tracePt t="18787" x="1644650" y="2870200"/>
          <p14:tracePt t="18787" x="1651000" y="2882900"/>
          <p14:tracePt t="18804" x="1657350" y="2908300"/>
          <p14:tracePt t="18804" x="1657350" y="2927350"/>
          <p14:tracePt t="18820" x="1663700" y="2952750"/>
          <p14:tracePt t="18820" x="1670050" y="2984500"/>
          <p14:tracePt t="18837" x="1676400" y="3016250"/>
          <p14:tracePt t="18837" x="1682750" y="3086100"/>
          <p14:tracePt t="18854" x="1689100" y="3124200"/>
          <p14:tracePt t="18854" x="1689100" y="3155950"/>
          <p14:tracePt t="18870" x="1695450" y="3194050"/>
          <p14:tracePt t="18870" x="1695450" y="3232150"/>
          <p14:tracePt t="18887" x="1695450" y="3263900"/>
          <p14:tracePt t="18887" x="1701800" y="3302000"/>
          <p14:tracePt t="18887" x="1701800" y="3333750"/>
          <p14:tracePt t="18906" x="1701800" y="3365500"/>
          <p14:tracePt t="18906" x="1701800" y="3397250"/>
          <p14:tracePt t="18921" x="1701800" y="3429000"/>
          <p14:tracePt t="18921" x="1701800" y="3460750"/>
          <p14:tracePt t="18938" x="1695450" y="3492500"/>
          <p14:tracePt t="18938" x="1695450" y="3524250"/>
          <p14:tracePt t="18954" x="1695450" y="3556000"/>
          <p14:tracePt t="18954" x="1695450" y="3594100"/>
          <p14:tracePt t="18971" x="1695450" y="3625850"/>
          <p14:tracePt t="18971" x="1695450" y="3663950"/>
          <p14:tracePt t="18971" x="1695450" y="3702050"/>
          <p14:tracePt t="18990" x="1701800" y="3733800"/>
          <p14:tracePt t="19003" x="1701800" y="3771900"/>
          <p14:tracePt t="19003" x="1714500" y="3835400"/>
          <p14:tracePt t="19021" x="1720850" y="3860800"/>
          <p14:tracePt t="19021" x="1720850" y="3892550"/>
          <p14:tracePt t="19038" x="1727200" y="3917950"/>
          <p14:tracePt t="19038" x="1733550" y="3937000"/>
          <p14:tracePt t="19055" x="1739900" y="3956050"/>
          <p14:tracePt t="19055" x="1746250" y="3975100"/>
          <p14:tracePt t="19055" x="1752600" y="3987800"/>
          <p14:tracePt t="19073" x="1758950" y="4000500"/>
          <p14:tracePt t="19073" x="1765300" y="4013200"/>
          <p14:tracePt t="19088" x="1771650" y="4019550"/>
          <p14:tracePt t="19088" x="1771650" y="4032250"/>
          <p14:tracePt t="19104" x="1778000" y="4032250"/>
          <p14:tracePt t="19104" x="1784350" y="4038600"/>
          <p14:tracePt t="19121" x="1790700" y="4044950"/>
          <p14:tracePt t="19121" x="1797050" y="4044950"/>
          <p14:tracePt t="19138" x="1803400" y="4044950"/>
          <p14:tracePt t="19138" x="1809750" y="4051300"/>
          <p14:tracePt t="19155" x="1816100" y="4051300"/>
          <p14:tracePt t="19155" x="1822450" y="4051300"/>
          <p14:tracePt t="19172" x="1828800" y="4051300"/>
          <p14:tracePt t="19172" x="1835150" y="4051300"/>
          <p14:tracePt t="19188" x="1841500" y="4044950"/>
          <p14:tracePt t="19188" x="1854200" y="4038600"/>
          <p14:tracePt t="19205" x="1860550" y="4032250"/>
          <p14:tracePt t="19205" x="1866900" y="4025900"/>
          <p14:tracePt t="19221" x="1879600" y="4013200"/>
          <p14:tracePt t="19221" x="1892300" y="4006850"/>
          <p14:tracePt t="19239" x="1905000" y="3994150"/>
          <p14:tracePt t="19239" x="1917700" y="3987800"/>
          <p14:tracePt t="19255" x="1936750" y="3975100"/>
          <p14:tracePt t="19255" x="1949450" y="3962400"/>
          <p14:tracePt t="19255" x="1968500" y="3956050"/>
          <p14:tracePt t="19274" x="1987550" y="3943350"/>
          <p14:tracePt t="19274" x="2000250" y="3930650"/>
          <p14:tracePt t="19290" x="2019300" y="3917950"/>
          <p14:tracePt t="19290" x="2032000" y="3905250"/>
          <p14:tracePt t="19305" x="2051050" y="3892550"/>
          <p14:tracePt t="19305" x="2057400" y="3879850"/>
          <p14:tracePt t="19322" x="2070100" y="3867150"/>
          <p14:tracePt t="19322" x="2076450" y="3860800"/>
          <p14:tracePt t="19339" x="2082800" y="3848100"/>
          <p14:tracePt t="19339" x="2082800" y="3835400"/>
          <p14:tracePt t="19339" x="2082800" y="3829050"/>
          <p14:tracePt t="19358" x="2082800" y="3816350"/>
          <p14:tracePt t="19370" x="2082800" y="3810000"/>
          <p14:tracePt t="19370" x="2082800" y="3797300"/>
          <p14:tracePt t="19389" x="2076450" y="3790950"/>
          <p14:tracePt t="19389" x="2070100" y="3778250"/>
          <p14:tracePt t="19405" x="2070100" y="3771900"/>
          <p14:tracePt t="19405" x="2063750" y="3765550"/>
          <p14:tracePt t="19405" x="2057400" y="3752850"/>
          <p14:tracePt t="19426" x="2044700" y="3740150"/>
          <p14:tracePt t="19437" x="2038350" y="3727450"/>
          <p14:tracePt t="19437" x="2012950" y="3695700"/>
          <p14:tracePt t="19455" x="2006600" y="3689350"/>
          <p14:tracePt t="19455" x="1987550" y="3676650"/>
          <p14:tracePt t="19473" x="1974850" y="3670300"/>
          <p14:tracePt t="19473" x="1962150" y="3663950"/>
          <p14:tracePt t="19489" x="1949450" y="3663950"/>
          <p14:tracePt t="19489" x="1924050" y="3657600"/>
          <p14:tracePt t="19506" x="1911350" y="3657600"/>
          <p14:tracePt t="19506" x="1898650" y="3651250"/>
          <p14:tracePt t="19522" x="1885950" y="3644900"/>
          <p14:tracePt t="19522" x="1873250" y="3638550"/>
          <p14:tracePt t="19539" x="1866900" y="3632200"/>
          <p14:tracePt t="19539" x="1854200" y="3613150"/>
          <p14:tracePt t="19556" x="1847850" y="3594100"/>
          <p14:tracePt t="19556" x="1828800" y="3543300"/>
          <p14:tracePt t="19573" x="1816100" y="3505200"/>
          <p14:tracePt t="19573" x="1809750" y="3467100"/>
          <p14:tracePt t="19590" x="1797050" y="3416300"/>
          <p14:tracePt t="19590" x="1784350" y="3371850"/>
          <p14:tracePt t="19606" x="1771650" y="3321050"/>
          <p14:tracePt t="19606" x="1765300" y="3270250"/>
          <p14:tracePt t="19623" x="1752600" y="3219450"/>
          <p14:tracePt t="19623" x="1739900" y="3162300"/>
          <p14:tracePt t="19623" x="1727200" y="3111500"/>
          <p14:tracePt t="19642" x="1714500" y="3060700"/>
          <p14:tracePt t="19655" x="1708150" y="3009900"/>
          <p14:tracePt t="19655" x="1708150" y="2908300"/>
          <p14:tracePt t="19673" x="1708150" y="2857500"/>
          <p14:tracePt t="19673" x="1708150" y="2806700"/>
          <p14:tracePt t="19690" x="1714500" y="2762250"/>
          <p14:tracePt t="19690" x="1720850" y="2724150"/>
          <p14:tracePt t="19706" x="1733550" y="2686050"/>
          <p14:tracePt t="19706" x="1746250" y="2654300"/>
          <p14:tracePt t="19706" x="1752600" y="2622550"/>
          <p14:tracePt t="19725" x="1771650" y="2597150"/>
          <p14:tracePt t="19738" x="1784350" y="2578100"/>
          <p14:tracePt t="19738" x="1809750" y="2552700"/>
          <p14:tracePt t="19756" x="1822450" y="2546350"/>
          <p14:tracePt t="19756" x="1828800" y="2540000"/>
          <p14:tracePt t="19773" x="1841500" y="2540000"/>
          <p14:tracePt t="19789" x="1822450" y="4051300"/>
          <p14:tracePt t="19985" x="1816100" y="4076700"/>
          <p14:tracePt t="19993" x="1809750" y="4089400"/>
          <p14:tracePt t="20006" x="1790700" y="4102100"/>
          <p14:tracePt t="20006" x="1790700" y="4095750"/>
          <p14:tracePt t="20026" x="1778000" y="4057650"/>
          <p14:tracePt t="20041" x="1771650" y="3987800"/>
          <p14:tracePt t="20057" x="1765300" y="3873500"/>
          <p14:tracePt t="20073" x="1758950" y="3714750"/>
          <p14:tracePt t="20090" x="1746250" y="3435350"/>
          <p14:tracePt t="20107" x="1727200" y="3244850"/>
          <p14:tracePt t="20123" x="1708150" y="3067050"/>
          <p14:tracePt t="20140" x="1695450" y="2901950"/>
          <p14:tracePt t="20157" x="1689100" y="2705100"/>
          <p14:tracePt t="20174" x="1689100" y="2616200"/>
          <p14:tracePt t="20190" x="1689100" y="2565400"/>
          <p14:tracePt t="20207" x="1689100" y="2546350"/>
          <p14:tracePt t="20225" x="1689100" y="2578100"/>
          <p14:tracePt t="20241" x="1695450" y="2647950"/>
          <p14:tracePt t="20257" x="1701800" y="2736850"/>
          <p14:tracePt t="20274" x="1714500" y="2863850"/>
          <p14:tracePt t="20274" x="1720850" y="2927350"/>
          <p14:tracePt t="20293" x="1727200" y="2997200"/>
          <p14:tracePt t="20293" x="1733550" y="3073400"/>
          <p14:tracePt t="20309" x="1752600" y="3225800"/>
          <p14:tracePt t="20325" x="1765300" y="3378200"/>
          <p14:tracePt t="20341" x="1778000" y="3530600"/>
          <p14:tracePt t="20358" x="1778000" y="3670300"/>
          <p14:tracePt t="20374" x="1784350" y="3803650"/>
          <p14:tracePt t="20374" x="1784350" y="3854450"/>
          <p14:tracePt t="20394" x="1778000" y="3949700"/>
          <p14:tracePt t="20408" x="1778000" y="4013200"/>
          <p14:tracePt t="20424" x="1778000" y="4064000"/>
          <p14:tracePt t="20441" x="1771650" y="4089400"/>
          <p14:tracePt t="20458" x="1765300" y="4114800"/>
          <p14:tracePt t="20475" x="1758950" y="4114800"/>
          <p14:tracePt t="20497" x="1752600" y="4108450"/>
          <p14:tracePt t="20512" x="1752600" y="4095750"/>
          <p14:tracePt t="20525" x="1746250" y="4083050"/>
          <p14:tracePt t="20542" x="1746250" y="4064000"/>
          <p14:tracePt t="20558" x="1746250" y="4057650"/>
          <p14:tracePt t="20574" x="1746250" y="4051300"/>
          <p14:tracePt t="20592" x="1765300" y="4044950"/>
          <p14:tracePt t="20610" x="1784350" y="4038600"/>
          <p14:tracePt t="20625" x="1797050" y="4032250"/>
          <p14:tracePt t="20625" x="1797050" y="4025900"/>
          <p14:tracePt t="20645" x="1797050" y="4019550"/>
          <p14:tracePt t="20662" x="1778000" y="4013200"/>
          <p14:tracePt t="20677" x="1771650" y="4019550"/>
          <p14:tracePt t="20677" x="1765300" y="4025900"/>
          <p14:tracePt t="20693" x="1752600" y="4032250"/>
          <p14:tracePt t="20693" x="1746250" y="4044950"/>
          <p14:tracePt t="20711" x="1739900" y="4057650"/>
          <p14:tracePt t="20711" x="1733550" y="4076700"/>
          <p14:tracePt t="20727" x="1727200" y="4089400"/>
          <p14:tracePt t="20727" x="1720850" y="4108450"/>
          <p14:tracePt t="20727" x="1720850" y="4127500"/>
          <p14:tracePt t="20745" x="1714500" y="4146550"/>
          <p14:tracePt t="20758" x="1714500" y="4165600"/>
          <p14:tracePt t="20758" x="1720850" y="4203700"/>
          <p14:tracePt t="20777" x="1720850" y="4222750"/>
          <p14:tracePt t="20777" x="1720850" y="4235450"/>
          <p14:tracePt t="20793" x="1727200" y="4254500"/>
          <p14:tracePt t="20793" x="1733550" y="4273550"/>
          <p14:tracePt t="20811" x="1739900" y="4286250"/>
          <p14:tracePt t="20811" x="1746250" y="4311650"/>
          <p14:tracePt t="20827" x="1752600" y="4318000"/>
          <p14:tracePt t="20827" x="1758950" y="4330700"/>
          <p14:tracePt t="20844" x="1765300" y="4330700"/>
          <p14:tracePt t="20844" x="1771650" y="4337050"/>
          <p14:tracePt t="20860" x="1778000" y="4337050"/>
          <p14:tracePt t="20875" x="1784350" y="4337050"/>
          <p14:tracePt t="20892" x="1784350" y="4324350"/>
          <p14:tracePt t="20910" x="1784350" y="4318000"/>
          <p14:tracePt t="20910" x="1784350" y="4311650"/>
          <p14:tracePt t="20927" x="1778000" y="4311650"/>
          <p14:tracePt t="20927" x="1778000" y="4305300"/>
          <p14:tracePt t="20927" x="1771650" y="4298950"/>
          <p14:tracePt t="20946" x="1765300" y="4292600"/>
          <p14:tracePt t="20946" x="1758950" y="4292600"/>
          <p14:tracePt t="20962" x="1752600" y="4286250"/>
          <p14:tracePt t="20962" x="1746250" y="4279900"/>
          <p14:tracePt t="20978" x="1739900" y="4273550"/>
          <p14:tracePt t="20978" x="1733550" y="4273550"/>
          <p14:tracePt t="20994" x="1727200" y="4267200"/>
          <p14:tracePt t="20994" x="1720850" y="4267200"/>
          <p14:tracePt t="21011" x="1714500" y="4260850"/>
          <p14:tracePt t="21026" x="1708150" y="4254500"/>
          <p14:tracePt t="21043" x="1708150" y="4248150"/>
          <p14:tracePt t="21043" x="1714500" y="4235450"/>
          <p14:tracePt t="21062" x="1720850" y="4229100"/>
          <p14:tracePt t="21062" x="1727200" y="4222750"/>
          <p14:tracePt t="21078" x="1733550" y="4216400"/>
          <p14:tracePt t="21078" x="1739900" y="4210050"/>
          <p14:tracePt t="21095" x="1746250" y="4203700"/>
          <p14:tracePt t="21095" x="1752600" y="4197350"/>
          <p14:tracePt t="21111" x="1758950" y="4191000"/>
          <p14:tracePt t="21111" x="1771650" y="4178300"/>
          <p14:tracePt t="21128" x="1778000" y="4165600"/>
          <p14:tracePt t="21128" x="1784350" y="4159250"/>
          <p14:tracePt t="21145" x="1790700" y="4146550"/>
          <p14:tracePt t="21145" x="1790700" y="4140200"/>
          <p14:tracePt t="21161" x="1797050" y="4127500"/>
          <p14:tracePt t="21161" x="1797050" y="4121150"/>
          <p14:tracePt t="21178" x="1803400" y="4114800"/>
          <p14:tracePt t="21178" x="1803400" y="4095750"/>
          <p14:tracePt t="21195" x="1803400" y="4089400"/>
          <p14:tracePt t="21195" x="1809750" y="4076700"/>
          <p14:tracePt t="21211" x="1809750" y="4070350"/>
          <p14:tracePt t="21211" x="1809750" y="4057650"/>
          <p14:tracePt t="21228" x="1809750" y="4051300"/>
          <p14:tracePt t="21228" x="1816100" y="4032250"/>
          <p14:tracePt t="21245" x="1816100" y="4025900"/>
          <p14:tracePt t="21245" x="1822450" y="4013200"/>
          <p14:tracePt t="21262" x="1822450" y="4006850"/>
          <p14:tracePt t="21262" x="1822450" y="4000500"/>
          <p14:tracePt t="21278" x="1828800" y="4000500"/>
          <p14:tracePt t="21294" x="1828800" y="3987800"/>
          <p14:tracePt t="21310" x="1828800" y="3981450"/>
          <p14:tracePt t="21345" x="1822450" y="3975100"/>
          <p14:tracePt t="21388" x="1816100" y="3981450"/>
          <p14:tracePt t="21441" x="1816100" y="3987800"/>
          <p14:tracePt t="21457" x="1809750" y="3994150"/>
          <p14:tracePt t="21473" x="1809750" y="4000500"/>
          <p14:tracePt t="21485" x="1809750" y="4006850"/>
          <p14:tracePt t="21500" x="1803400" y="4013200"/>
          <p14:tracePt t="21516" x="1803400" y="4019550"/>
          <p14:tracePt t="21532" x="1803400" y="4025900"/>
          <p14:tracePt t="21545" x="1803400" y="4032250"/>
          <p14:tracePt t="21585" x="1809750" y="4025900"/>
          <p14:tracePt t="21605" x="1809750" y="4019550"/>
          <p14:tracePt t="21629" x="1809750" y="4025900"/>
          <p14:tracePt t="21680" x="1809750" y="4032250"/>
          <p14:tracePt t="21689" x="1809750" y="4038600"/>
          <p14:tracePt t="21698" x="1803400" y="4044950"/>
          <p14:tracePt t="21698" x="1803400" y="4051300"/>
          <p14:tracePt t="21713" x="1803400" y="4057650"/>
          <p14:tracePt t="21713" x="1803400" y="4064000"/>
          <p14:tracePt t="21730" x="1803400" y="4070350"/>
          <p14:tracePt t="21730" x="1803400" y="4076700"/>
          <p14:tracePt t="21746" x="1803400" y="4083050"/>
          <p14:tracePt t="21746" x="1803400" y="4089400"/>
          <p14:tracePt t="21764" x="1803400" y="4076700"/>
          <p14:tracePt t="21793" x="1803400" y="4064000"/>
          <p14:tracePt t="21801" x="1803400" y="4044950"/>
          <p14:tracePt t="21812" x="1746250" y="3073400"/>
          <p14:tracePt t="21947" x="1752600" y="3041650"/>
          <p14:tracePt t="21953" x="1758950" y="3009900"/>
          <p14:tracePt t="21963" x="1778000" y="2940050"/>
          <p14:tracePt t="21982" x="1778000" y="2908300"/>
          <p14:tracePt t="21997" x="1778000" y="2889250"/>
          <p14:tracePt t="22013" x="1784350" y="2901950"/>
          <p14:tracePt t="22040" x="1784350" y="2914650"/>
          <p14:tracePt t="22049" x="1784350" y="2933700"/>
          <p14:tracePt t="22063" x="1797050" y="3016250"/>
          <p14:tracePt t="22082" x="1809750" y="3092450"/>
          <p14:tracePt t="22097" x="1822450" y="3175000"/>
          <p14:tracePt t="22113" x="1841500" y="3263900"/>
          <p14:tracePt t="22130" x="1860550" y="3384550"/>
          <p14:tracePt t="22147" x="1860550" y="3467100"/>
          <p14:tracePt t="22163" x="1866900" y="3543300"/>
          <p14:tracePt t="22180" x="1866900" y="3619500"/>
          <p14:tracePt t="22197" x="1866900" y="3733800"/>
          <p14:tracePt t="22214" x="1866900" y="3797300"/>
          <p14:tracePt t="22230" x="1873250" y="3848100"/>
          <p14:tracePt t="22247" x="1866900" y="3898900"/>
          <p14:tracePt t="22265" x="1860550" y="3924300"/>
          <p14:tracePt t="22281" x="1847850" y="3943350"/>
          <p14:tracePt t="22297" x="1841500" y="3956050"/>
          <p14:tracePt t="22314" x="1835150" y="3968750"/>
          <p14:tracePt t="22331" x="1828800" y="3981450"/>
          <p14:tracePt t="22349" x="1822450" y="3987800"/>
          <p14:tracePt t="22364" x="1816100" y="3987800"/>
          <p14:tracePt t="22381" x="1809750" y="3987800"/>
          <p14:tracePt t="22397" x="1803400" y="3987800"/>
          <p14:tracePt t="22580" x="1797050" y="3994150"/>
          <p14:tracePt t="22613" x="1790700" y="3994150"/>
          <p14:tracePt t="22624" x="1784350" y="3994150"/>
          <p14:tracePt t="22641" x="1778000" y="3987800"/>
          <p14:tracePt t="22657" x="1771650" y="3981450"/>
          <p14:tracePt t="22665" x="1765300" y="3956050"/>
          <p14:tracePt t="22682" x="1758950" y="3911600"/>
          <p14:tracePt t="22698" x="1752600" y="3848100"/>
          <p14:tracePt t="22698" x="1752600" y="3803650"/>
          <p14:tracePt t="22718" x="1752600" y="3695700"/>
          <p14:tracePt t="22733" x="1752600" y="3581400"/>
          <p14:tracePt t="22749" x="1746250" y="3460750"/>
          <p14:tracePt t="22765" x="1739900" y="3340100"/>
          <p14:tracePt t="22782" x="1733550" y="3238500"/>
          <p14:tracePt t="22799" x="1720850" y="3111500"/>
          <p14:tracePt t="22816" x="1720850" y="3054350"/>
          <p14:tracePt t="22832" x="1714500" y="3016250"/>
          <p14:tracePt t="22849" x="1720850" y="2997200"/>
          <p14:tracePt t="22866" x="1727200" y="2990850"/>
          <p14:tracePt t="22882" x="1733550" y="3003550"/>
          <p14:tracePt t="22899" x="1739900" y="3035300"/>
          <p14:tracePt t="22916" x="1752600" y="3111500"/>
          <p14:tracePt t="22933" x="1765300" y="3187700"/>
          <p14:tracePt t="22949" x="1784350" y="3276600"/>
          <p14:tracePt t="22966" x="1803400" y="3371850"/>
          <p14:tracePt t="22983" x="1822450" y="3473450"/>
          <p14:tracePt t="22983" x="1828800" y="3530600"/>
          <p14:tracePt t="23001" x="1835150" y="3625850"/>
          <p14:tracePt t="23017" x="1841500" y="3714750"/>
          <p14:tracePt t="23034" x="1841500" y="3790950"/>
          <p14:tracePt t="23050" x="1841500" y="3860800"/>
          <p14:tracePt t="23066" x="1841500" y="3917950"/>
          <p14:tracePt t="23066" x="1841500" y="3937000"/>
          <p14:tracePt t="23085" x="1835150" y="3968750"/>
          <p14:tracePt t="23101" x="1835150" y="3987800"/>
          <p14:tracePt t="23117" x="1835150" y="3994150"/>
          <p14:tracePt t="23133" x="1828800" y="3994150"/>
          <p14:tracePt t="23150" x="1809750" y="3987800"/>
          <p14:tracePt t="23167" x="1803400" y="3981450"/>
          <p14:tracePt t="23183" x="1797050" y="3975100"/>
          <p14:tracePt t="23200" x="1797050" y="3968750"/>
          <p14:tracePt t="23216" x="1790700" y="3949700"/>
          <p14:tracePt t="23234" x="1784350" y="3943350"/>
          <p14:tracePt t="23250" x="1784350" y="3937000"/>
          <p14:tracePt t="23266" x="1778000" y="3930650"/>
          <p14:tracePt t="23284" x="1771650" y="3917950"/>
          <p14:tracePt t="23301" x="1765300" y="3905250"/>
          <p14:tracePt t="23317" x="1765300" y="3886200"/>
          <p14:tracePt t="23334" x="1758950" y="3867150"/>
          <p14:tracePt t="23351" x="1752600" y="3854450"/>
          <p14:tracePt t="23351" x="1752600" y="3848100"/>
          <p14:tracePt t="23370" x="1752600" y="3841750"/>
          <p14:tracePt t="23384" x="1746250" y="3835400"/>
          <p14:tracePt t="23400" x="1746250" y="3829050"/>
          <p14:tracePt t="23429" x="1746250" y="3822700"/>
          <p14:tracePt t="23438" x="1746250" y="3810000"/>
          <p14:tracePt t="23450" x="1746250" y="3752850"/>
          <p14:tracePt t="23468" x="1739900" y="3676650"/>
          <p14:tracePt t="23484" x="1727200" y="3581400"/>
          <p14:tracePt t="23501" x="1701800" y="3390900"/>
          <p14:tracePt t="23518" x="1682750" y="3270250"/>
          <p14:tracePt t="23535" x="1670050" y="3155950"/>
          <p14:tracePt t="23551" x="1670050" y="3054350"/>
          <p14:tracePt t="23568" x="1676400" y="2946400"/>
          <p14:tracePt t="23585" x="1682750" y="2908300"/>
          <p14:tracePt t="23601" x="1689100" y="2889250"/>
          <p14:tracePt t="23618" x="1695450" y="2895600"/>
          <p14:tracePt t="23634" x="1695450" y="2914650"/>
          <p14:tracePt t="23653" x="1695450" y="2952750"/>
          <p14:tracePt t="23669" x="1689100" y="2997200"/>
          <p14:tracePt t="23685" x="1689100" y="3067050"/>
          <p14:tracePt t="23702" x="1695450" y="3143250"/>
          <p14:tracePt t="23718" x="1701800" y="3238500"/>
          <p14:tracePt t="23718" x="1701800" y="3282950"/>
          <p14:tracePt t="23738" x="1714500" y="3384550"/>
          <p14:tracePt t="23753" x="1720850" y="3479800"/>
          <p14:tracePt t="23769" x="1727200" y="3568700"/>
          <p14:tracePt t="23785" x="1727200" y="3657600"/>
          <p14:tracePt t="23802" x="1727200" y="3765550"/>
          <p14:tracePt t="23819" x="1727200" y="3829050"/>
          <p14:tracePt t="23836" x="1727200" y="3879850"/>
          <p14:tracePt t="23852" x="1727200" y="3911600"/>
          <p14:tracePt t="23869" x="1727200" y="3937000"/>
          <p14:tracePt t="23886" x="1720850" y="3943350"/>
          <p14:tracePt t="23902" x="1720850" y="3949700"/>
          <p14:tracePt t="23919" x="1714500" y="3962400"/>
          <p14:tracePt t="23938" x="1714500" y="3968750"/>
          <p14:tracePt t="23953" x="1714500" y="3975100"/>
          <p14:tracePt t="23969" x="1714500" y="3981450"/>
          <p14:tracePt t="23992" x="1708150" y="3981450"/>
          <p14:tracePt t="24029" x="1701800" y="3975100"/>
          <p14:tracePt t="24113" x="1695450" y="3975100"/>
          <p14:tracePt t="24252" x="1695450" y="3968750"/>
          <p14:tracePt t="24293" x="1689100" y="3975100"/>
          <p14:tracePt t="24465" x="1689100" y="3981450"/>
          <p14:tracePt t="24485" x="1682750" y="3987800"/>
          <p14:tracePt t="24524" x="1676400" y="3981450"/>
          <p14:tracePt t="24553" x="1676400" y="3975100"/>
          <p14:tracePt t="24577" x="1670050" y="3968750"/>
          <p14:tracePt t="24597" x="1676400" y="3975100"/>
          <p14:tracePt t="24697" x="1682750" y="3981450"/>
          <p14:tracePt t="24713" x="1689100" y="3981450"/>
          <p14:tracePt t="24733" x="1695450" y="3987800"/>
          <p14:tracePt t="24748" x="1695450" y="3994150"/>
          <p14:tracePt t="24877" x="1701800" y="4000500"/>
          <p14:tracePt t="24892" x="1708150" y="4000500"/>
          <p14:tracePt t="24904" x="1714500" y="4006850"/>
          <p14:tracePt t="24920" x="1720850" y="4013200"/>
          <p14:tracePt t="24936" x="1727200" y="4013200"/>
          <p14:tracePt t="24965" x="1733550" y="4006850"/>
          <p14:tracePt t="24988" x="1739900" y="4000500"/>
          <p14:tracePt t="25004" x="1739900" y="3994150"/>
          <p14:tracePt t="25017" x="1739900" y="3981450"/>
          <p14:tracePt t="25033" x="1746250" y="3975100"/>
          <p14:tracePt t="25049" x="1746250" y="3962400"/>
          <p14:tracePt t="25057" x="1746250" y="3956050"/>
          <p14:tracePt t="25057" x="1746250" y="3949700"/>
          <p14:tracePt t="25074" x="1746250" y="3943350"/>
          <p14:tracePt t="25074" x="1746250" y="3937000"/>
          <p14:tracePt t="25091" x="1746250" y="3930650"/>
          <p14:tracePt t="25106" x="1746250" y="3937000"/>
          <p14:tracePt t="25132" x="1746250" y="3943350"/>
          <p14:tracePt t="25144" x="1746250" y="3949700"/>
          <p14:tracePt t="25156" x="1746250" y="3956050"/>
          <p14:tracePt t="25156" x="1746250" y="3962400"/>
          <p14:tracePt t="25175" x="1739900" y="3975100"/>
          <p14:tracePt t="25193" x="1739900" y="3981450"/>
          <p14:tracePt t="25206" x="1739900" y="3987800"/>
          <p14:tracePt t="25228" x="1733550" y="3981450"/>
          <p14:tracePt t="25332" x="1733550" y="3975100"/>
          <p14:tracePt t="25356" x="1733550" y="3968750"/>
          <p14:tracePt t="25385" x="1739900" y="3962400"/>
          <p14:tracePt t="25410" x="1739900" y="3956050"/>
          <p14:tracePt t="25437" x="1739900" y="3949700"/>
          <p14:tracePt t="25468" x="1739900" y="3943350"/>
          <p14:tracePt t="25505" x="1739900" y="3949700"/>
          <p14:tracePt t="25556" x="1739900" y="3956050"/>
          <p14:tracePt t="25605" x="1733550" y="3956050"/>
          <p14:tracePt t="25725" x="1733550" y="3949700"/>
          <p14:tracePt t="25785" x="1727200" y="3949700"/>
          <p14:tracePt t="25813" x="1727200" y="3943350"/>
          <p14:tracePt t="25837" x="1720850" y="3943350"/>
          <p14:tracePt t="25853" x="1714500" y="3943350"/>
          <p14:tracePt t="25864" x="1708150" y="3943350"/>
          <p14:tracePt t="25881" x="1695450" y="3943350"/>
          <p14:tracePt t="25896" x="1689100" y="3943350"/>
          <p14:tracePt t="25908" x="1682750" y="3943350"/>
          <p14:tracePt t="25908" x="1670050" y="3943350"/>
          <p14:tracePt t="25927" x="1657350" y="3943350"/>
          <p14:tracePt t="25927" x="1644650" y="3937000"/>
          <p14:tracePt t="25943" x="1631950" y="3937000"/>
          <p14:tracePt t="25943" x="1619250" y="3937000"/>
          <p14:tracePt t="25960" x="1600200" y="3937000"/>
          <p14:tracePt t="25960" x="1562100" y="3943350"/>
          <p14:tracePt t="25977" x="1536700" y="3943350"/>
          <p14:tracePt t="25977" x="1511300" y="3943350"/>
          <p14:tracePt t="25993" x="1485900" y="3949700"/>
          <p14:tracePt t="25993" x="1460500" y="3949700"/>
          <p14:tracePt t="26010" x="1435100" y="3956050"/>
          <p14:tracePt t="26010" x="1409700" y="3962400"/>
          <p14:tracePt t="26027" x="1384300" y="3968750"/>
          <p14:tracePt t="26027" x="1358900" y="3968750"/>
          <p14:tracePt t="26027" x="1333500" y="3975100"/>
          <p14:tracePt t="26046" x="1308100" y="3981450"/>
          <p14:tracePt t="26046" x="1282700" y="3987800"/>
          <p14:tracePt t="26062" x="1263650" y="3994150"/>
          <p14:tracePt t="26062" x="1238250" y="4006850"/>
          <p14:tracePt t="26078" x="1219200" y="4006850"/>
          <p14:tracePt t="26078" x="1200150" y="4013200"/>
          <p14:tracePt t="26094" x="1181100" y="4019550"/>
          <p14:tracePt t="26094" x="1162050" y="4025900"/>
          <p14:tracePt t="26111" x="1143000" y="4032250"/>
          <p14:tracePt t="26111" x="1123950" y="4038600"/>
          <p14:tracePt t="26111" x="1111250" y="4044950"/>
          <p14:tracePt t="26129" x="1092200" y="4051300"/>
          <p14:tracePt t="26142" x="1079500" y="4057650"/>
          <p14:tracePt t="26142" x="1047750" y="4076700"/>
          <p14:tracePt t="26162" x="1035050" y="4083050"/>
          <p14:tracePt t="26162" x="1022350" y="4089400"/>
          <p14:tracePt t="26178" x="1009650" y="4102100"/>
          <p14:tracePt t="26178" x="996950" y="4114800"/>
          <p14:tracePt t="26194" x="984250" y="4121150"/>
          <p14:tracePt t="26194" x="971550" y="4133850"/>
          <p14:tracePt t="26194" x="958850" y="4146550"/>
          <p14:tracePt t="26213" x="946150" y="4159250"/>
          <p14:tracePt t="26213" x="933450" y="4171950"/>
          <p14:tracePt t="26228" x="920750" y="4178300"/>
          <p14:tracePt t="26228" x="908050" y="4191000"/>
          <p14:tracePt t="26245" x="889000" y="4191000"/>
          <p14:tracePt t="26245" x="876300" y="4197350"/>
          <p14:tracePt t="26261" x="666750" y="4108450"/>
          <p14:tracePt t="26339" x="647700" y="4083050"/>
          <p14:tracePt t="26345" x="609600" y="4032250"/>
          <p14:tracePt t="26363" x="571500" y="3962400"/>
          <p14:tracePt t="26377" x="533400" y="3892550"/>
          <p14:tracePt t="26394" x="514350" y="3822700"/>
          <p14:tracePt t="26394" x="508000" y="3784600"/>
          <p14:tracePt t="26414" x="508000" y="3759200"/>
          <p14:tracePt t="26427" x="527050" y="3683000"/>
          <p14:tracePt t="26445" x="565150" y="3638550"/>
          <p14:tracePt t="26461" x="615950" y="3606800"/>
          <p14:tracePt t="26477" x="673100" y="3587750"/>
          <p14:tracePt t="26494" x="736600" y="3575050"/>
          <p14:tracePt t="26494" x="762000" y="3581400"/>
          <p14:tracePt t="26514" x="825500" y="3594100"/>
          <p14:tracePt t="26528" x="889000" y="3619500"/>
          <p14:tracePt t="26544" x="952500" y="3657600"/>
          <p14:tracePt t="26561" x="1028700" y="3714750"/>
          <p14:tracePt t="26578" x="1066800" y="3759200"/>
          <p14:tracePt t="26594" x="1092200" y="3810000"/>
          <p14:tracePt t="26611" x="1111250" y="3860800"/>
          <p14:tracePt t="26628" x="1123950" y="3949700"/>
          <p14:tracePt t="26645" x="1117600" y="4000500"/>
          <p14:tracePt t="26661" x="1111250" y="4044950"/>
          <p14:tracePt t="26678" x="1092200" y="4089400"/>
          <p14:tracePt t="26695" x="1066800" y="4133850"/>
          <p14:tracePt t="26695" x="1047750" y="4152900"/>
          <p14:tracePt t="26713" x="1009650" y="4191000"/>
          <p14:tracePt t="26729" x="965200" y="4222750"/>
          <p14:tracePt t="26745" x="920750" y="4248150"/>
          <p14:tracePt t="26762" x="882650" y="4267200"/>
          <p14:tracePt t="26778" x="844550" y="4286250"/>
          <p14:tracePt t="26778" x="831850" y="4292600"/>
          <p14:tracePt t="26798" x="800100" y="4305300"/>
          <p14:tracePt t="26813" x="781050" y="4318000"/>
          <p14:tracePt t="26829" x="762000" y="4324350"/>
          <p14:tracePt t="26845" x="749300" y="4330700"/>
          <p14:tracePt t="26862" x="742950" y="4330700"/>
          <p14:tracePt t="26878" x="736600" y="4330700"/>
          <p14:tracePt t="26895" x="742950" y="4324350"/>
          <p14:tracePt t="27073" x="755650" y="4330700"/>
          <p14:tracePt t="27089" x="762000" y="4330700"/>
          <p14:tracePt t="27105" x="781050" y="4318000"/>
          <p14:tracePt t="27117" x="793750" y="4305300"/>
          <p14:tracePt t="27129" x="806450" y="4298950"/>
          <p14:tracePt t="27129" x="825500" y="4279900"/>
          <p14:tracePt t="27129" x="844550" y="4260850"/>
          <p14:tracePt t="27149" x="869950" y="4235450"/>
          <p14:tracePt t="27162" x="901700" y="4216400"/>
          <p14:tracePt t="27162" x="971550" y="4171950"/>
          <p14:tracePt t="27180" x="1016000" y="4146550"/>
          <p14:tracePt t="27180" x="1066800" y="4127500"/>
          <p14:tracePt t="27197" x="1117600" y="4108450"/>
          <p14:tracePt t="27197" x="1174750" y="4095750"/>
          <p14:tracePt t="27214" x="1238250" y="4083050"/>
          <p14:tracePt t="27214" x="1301750" y="4070350"/>
          <p14:tracePt t="27214" x="1365250" y="4064000"/>
          <p14:tracePt t="27233" x="1435100" y="4051300"/>
          <p14:tracePt t="27233" x="1504950" y="4051300"/>
          <p14:tracePt t="27247" x="1574800" y="4044950"/>
          <p14:tracePt t="27247" x="1651000" y="4044950"/>
          <p14:tracePt t="27264" x="1720850" y="4044950"/>
          <p14:tracePt t="27264" x="1784350" y="4051300"/>
          <p14:tracePt t="27281" x="1847850" y="4057650"/>
          <p14:tracePt t="27281" x="1968500" y="4070350"/>
          <p14:tracePt t="27298" x="2025650" y="4083050"/>
          <p14:tracePt t="27298" x="2070100" y="4102100"/>
          <p14:tracePt t="27314" x="2120900" y="4114800"/>
          <p14:tracePt t="27314" x="2159000" y="4127500"/>
          <p14:tracePt t="27331" x="2203450" y="4146550"/>
          <p14:tracePt t="27331" x="2235200" y="4159250"/>
          <p14:tracePt t="27349" x="2266950" y="4178300"/>
          <p14:tracePt t="27349" x="2317750" y="4203700"/>
          <p14:tracePt t="27365" x="2336800" y="4210050"/>
          <p14:tracePt t="27365" x="2355850" y="4222750"/>
          <p14:tracePt t="27381" x="2368550" y="4229100"/>
          <p14:tracePt t="27381" x="2381250" y="4235450"/>
          <p14:tracePt t="27398" x="2393950" y="4241800"/>
          <p14:tracePt t="27398" x="2400300" y="4241800"/>
          <p14:tracePt t="27398" x="2406650" y="4248150"/>
          <p14:tracePt t="27418" x="2413000" y="4248150"/>
          <p14:tracePt t="27430" x="2419350" y="4248150"/>
          <p14:tracePt t="27430" x="2425700" y="4254500"/>
          <p14:tracePt t="27449" x="2432050" y="4254500"/>
          <p14:tracePt t="27472" x="2432050" y="4260850"/>
          <p14:tracePt t="27508" x="2425700" y="4254500"/>
          <p14:tracePt t="27569" x="2311400" y="4057650"/>
          <p14:tracePt t="27655" x="2305050" y="4019550"/>
          <p14:tracePt t="27662" x="2305050" y="3981450"/>
          <p14:tracePt t="27666" x="2298700" y="3898900"/>
          <p14:tracePt t="27681" x="2305050" y="3816350"/>
          <p14:tracePt t="27698" x="2324100" y="3746500"/>
          <p14:tracePt t="27715" x="2362200" y="3683000"/>
          <p14:tracePt t="27715" x="2387600" y="3657600"/>
          <p14:tracePt t="27733" x="2444750" y="3619500"/>
          <p14:tracePt t="27750" x="2514600" y="3587750"/>
          <p14:tracePt t="27765" x="2584450" y="3575050"/>
          <p14:tracePt t="27782" x="2660650" y="3575050"/>
          <p14:tracePt t="27798" x="2724150" y="3600450"/>
          <p14:tracePt t="27798" x="2755900" y="3619500"/>
          <p14:tracePt t="27818" x="2819400" y="3657600"/>
          <p14:tracePt t="27833" x="2870200" y="3714750"/>
          <p14:tracePt t="27849" x="2901950" y="3778250"/>
          <p14:tracePt t="27865" x="2927350" y="3841750"/>
          <p14:tracePt t="27882" x="2927350" y="3943350"/>
          <p14:tracePt t="27899" x="2908300" y="4006850"/>
          <p14:tracePt t="27916" x="2876550" y="4064000"/>
          <p14:tracePt t="27932" x="2832100" y="4108450"/>
          <p14:tracePt t="27949" x="2762250" y="4165600"/>
          <p14:tracePt t="27966" x="2705100" y="4197350"/>
          <p14:tracePt t="27982" x="2654300" y="4222750"/>
          <p14:tracePt t="27999" x="2578100" y="4254500"/>
          <p14:tracePt t="28017" x="2533650" y="4267200"/>
          <p14:tracePt t="28033" x="2495550" y="4279900"/>
          <p14:tracePt t="28049" x="2463800" y="4286250"/>
          <p14:tracePt t="28066" x="2432050" y="4292600"/>
          <p14:tracePt t="28083" x="2406650" y="4292600"/>
          <p14:tracePt t="28083" x="2400300" y="4298950"/>
          <p14:tracePt t="28102" x="2381250" y="4298950"/>
          <p14:tracePt t="28117" x="2362200" y="4305300"/>
          <p14:tracePt t="28133" x="2349500" y="4311650"/>
          <p14:tracePt t="28150" x="2343150" y="4318000"/>
          <p14:tracePt t="28169" x="2336800" y="4318000"/>
          <p14:tracePt t="28185" x="2330450" y="4324350"/>
          <p14:tracePt t="28205" x="2330450" y="4330700"/>
          <p14:tracePt t="28229" x="2330450" y="4337050"/>
          <p14:tracePt t="28297" x="2336800" y="4343400"/>
          <p14:tracePt t="28392" x="2343150" y="4343400"/>
          <p14:tracePt t="28561" x="2349500" y="4343400"/>
          <p14:tracePt t="28573" x="2349500" y="4337050"/>
          <p14:tracePt t="28596" x="2349500" y="4324350"/>
          <p14:tracePt t="28612" x="2349500" y="4311650"/>
          <p14:tracePt t="28622" x="2343150" y="4298950"/>
          <p14:tracePt t="28622" x="2336800" y="4267200"/>
          <p14:tracePt t="28642" x="2330450" y="4254500"/>
          <p14:tracePt t="28654" x="2330450" y="4241800"/>
          <p14:tracePt t="28654" x="2324100" y="4216400"/>
          <p14:tracePt t="28674" x="2324100" y="4210050"/>
          <p14:tracePt t="28674" x="2317750" y="4197350"/>
          <p14:tracePt t="28692" x="2317750" y="4191000"/>
          <p14:tracePt t="28701" x="2317750" y="4197350"/>
          <p14:tracePt t="28732" x="2317750" y="4203700"/>
          <p14:tracePt t="28744" x="2311400" y="4210050"/>
          <p14:tracePt t="28769" x="2305050" y="4203700"/>
          <p14:tracePt t="28812" x="2298700" y="4203700"/>
          <p14:tracePt t="28837" x="2292350" y="4210050"/>
          <p14:tracePt t="28865" x="2292350" y="4216400"/>
          <p14:tracePt t="28897" x="2298700" y="4222750"/>
          <p14:tracePt t="28977" x="2305050" y="4229100"/>
          <p14:tracePt t="28992" x="2305050" y="4235450"/>
          <p14:tracePt t="29024" x="2305050" y="4241800"/>
          <p14:tracePt t="29061" x="2311400" y="4254500"/>
          <p14:tracePt t="29093" x="2311400" y="4260850"/>
          <p14:tracePt t="29105" x="2311400" y="4267200"/>
          <p14:tracePt t="29121" x="2305050" y="4273550"/>
          <p14:tracePt t="29157" x="2305050" y="4279900"/>
          <p14:tracePt t="29205" x="2311400" y="4279900"/>
          <p14:tracePt t="29217" x="2317750" y="4286250"/>
          <p14:tracePt t="29233" x="2324100" y="4286250"/>
          <p14:tracePt t="29241" x="2330450" y="4286250"/>
          <p14:tracePt t="29257" x="2343150" y="4286250"/>
          <p14:tracePt t="29273" x="2349500" y="4286250"/>
          <p14:tracePt t="29286" x="2355850" y="4286250"/>
          <p14:tracePt t="29286" x="2362200" y="4286250"/>
          <p14:tracePt t="29304" x="2368550" y="4292600"/>
          <p14:tracePt t="29320" x="2374900" y="4292600"/>
          <p14:tracePt t="29336" x="2381250" y="4298950"/>
          <p14:tracePt t="29353" x="2387600" y="4298950"/>
          <p14:tracePt t="29376" x="2393950" y="4305300"/>
          <p14:tracePt t="29421" x="2400300" y="4305300"/>
          <p14:tracePt t="29444" x="2406650" y="4311650"/>
          <p14:tracePt t="29473" x="2413000" y="4311650"/>
          <p14:tracePt t="29497" x="2419350" y="4311650"/>
          <p14:tracePt t="29516" x="2425700" y="4318000"/>
          <p14:tracePt t="29557" x="2425700" y="4324350"/>
          <p14:tracePt t="29636" x="2432050" y="4324350"/>
          <p14:tracePt t="29661" x="2438400" y="4318000"/>
          <p14:tracePt t="29684" x="2444750" y="4318000"/>
          <p14:tracePt t="29696" x="2451100" y="4311650"/>
          <p14:tracePt t="29712" x="2463800" y="4311650"/>
          <p14:tracePt t="29729" x="2470150" y="4305300"/>
          <p14:tracePt t="29744" x="2476500" y="4305300"/>
          <p14:tracePt t="29757" x="2482850" y="4305300"/>
          <p14:tracePt t="29796" x="2489200" y="4305300"/>
          <p14:tracePt t="29909" x="2495550" y="4305300"/>
          <p14:tracePt t="29944" x="2489200" y="4305300"/>
          <p14:tracePt t="30036" x="2489200" y="4311650"/>
          <p14:tracePt t="30057" x="2482850" y="4311650"/>
          <p14:tracePt t="30088" x="2476500" y="4318000"/>
          <p14:tracePt t="30112" x="2470150" y="4318000"/>
          <p14:tracePt t="30141" x="2463800" y="4318000"/>
          <p14:tracePt t="30276" x="2457450" y="4318000"/>
          <p14:tracePt t="30304" x="2451100" y="4311650"/>
          <p14:tracePt t="30328" x="2444750" y="4311650"/>
          <p14:tracePt t="30352" x="2438400" y="4311650"/>
          <p14:tracePt t="30372" x="2432050" y="4305300"/>
          <p14:tracePt t="30388" x="2425700" y="4311650"/>
          <p14:tracePt t="30404" x="2419350" y="4311650"/>
          <p14:tracePt t="30433" x="2413000" y="4311650"/>
          <p14:tracePt t="30448" x="2406650" y="4318000"/>
          <p14:tracePt t="30465" x="2393950" y="4318000"/>
          <p14:tracePt t="30476" x="2387600" y="4318000"/>
          <p14:tracePt t="30492" x="2381250" y="4324350"/>
          <p14:tracePt t="30508" x="2374900" y="4324350"/>
          <p14:tracePt t="30516" x="2362200" y="4324350"/>
          <p14:tracePt t="30525" x="2355850" y="4324350"/>
          <p14:tracePt t="30525" x="2349500" y="4330700"/>
          <p14:tracePt t="30542" x="2336800" y="4330700"/>
          <p14:tracePt t="30542" x="2324100" y="4330700"/>
          <p14:tracePt t="30558" x="2311400" y="4330700"/>
          <p14:tracePt t="30558" x="2305050" y="4330700"/>
          <p14:tracePt t="30575" x="2292350" y="4330700"/>
          <p14:tracePt t="30575" x="2279650" y="4330700"/>
          <p14:tracePt t="30575" x="2266950" y="4330700"/>
          <p14:tracePt t="30594" x="2260600" y="4330700"/>
          <p14:tracePt t="30594" x="2247900" y="4330700"/>
          <p14:tracePt t="30608" x="2235200" y="4330700"/>
          <p14:tracePt t="30608" x="2222500" y="4330700"/>
          <p14:tracePt t="30625" x="2209800" y="4330700"/>
          <p14:tracePt t="30625" x="2197100" y="4330700"/>
          <p14:tracePt t="30642" x="2184400" y="4330700"/>
          <p14:tracePt t="30642" x="2159000" y="4337050"/>
          <p14:tracePt t="30659" x="2146300" y="4337050"/>
          <p14:tracePt t="30659" x="2133600" y="4337050"/>
          <p14:tracePt t="30675" x="2120900" y="4337050"/>
          <p14:tracePt t="30675" x="2108200" y="4337050"/>
          <p14:tracePt t="30692" x="2095500" y="4337050"/>
          <p14:tracePt t="30692" x="2082800" y="4337050"/>
          <p14:tracePt t="30709" x="2076450" y="4343400"/>
          <p14:tracePt t="30709" x="2051050" y="4343400"/>
          <p14:tracePt t="30725" x="2038350" y="4343400"/>
          <p14:tracePt t="30725" x="2025650" y="4349750"/>
          <p14:tracePt t="30743" x="2012950" y="4349750"/>
          <p14:tracePt t="30743" x="2000250" y="4356100"/>
          <p14:tracePt t="30759" x="1987550" y="4362450"/>
          <p14:tracePt t="30759" x="1974850" y="4368800"/>
          <p14:tracePt t="30759" x="1962150" y="4375150"/>
          <p14:tracePt t="30778" x="1943100" y="4381500"/>
          <p14:tracePt t="30778" x="1930400" y="4387850"/>
          <p14:tracePt t="30793" x="1917700" y="4394200"/>
          <p14:tracePt t="30793" x="1898650" y="4400550"/>
          <p14:tracePt t="30809" x="1885950" y="4406900"/>
          <p14:tracePt t="30809" x="1873250" y="4413250"/>
          <p14:tracePt t="30826" x="1860550" y="4413250"/>
          <p14:tracePt t="30826" x="1854200" y="4419600"/>
          <p14:tracePt t="30843" x="1841500" y="4425950"/>
          <p14:tracePt t="30843" x="1828800" y="4425950"/>
          <p14:tracePt t="30843" x="1816100" y="4425950"/>
          <p14:tracePt t="30862" x="1809750" y="4432300"/>
          <p14:tracePt t="30874" x="1797050" y="4432300"/>
          <p14:tracePt t="30874" x="1771650" y="4432300"/>
          <p14:tracePt t="30893" x="1758950" y="4432300"/>
          <p14:tracePt t="30893" x="1746250" y="4438650"/>
          <p14:tracePt t="30911" x="1733550" y="4438650"/>
          <p14:tracePt t="30911" x="1714500" y="4438650"/>
          <p14:tracePt t="30926" x="1701800" y="4438650"/>
          <p14:tracePt t="30926" x="1689100" y="4438650"/>
          <p14:tracePt t="30943" x="1676400" y="4445000"/>
          <p14:tracePt t="30943" x="1644650" y="4451350"/>
          <p14:tracePt t="30961" x="1631950" y="4457700"/>
          <p14:tracePt t="30961" x="1612900" y="4457700"/>
          <p14:tracePt t="30977" x="1600200" y="4464050"/>
          <p14:tracePt t="30977" x="1581150" y="4470400"/>
          <p14:tracePt t="30993" x="1568450" y="4476750"/>
          <p14:tracePt t="30993" x="1555750" y="4483100"/>
          <p14:tracePt t="31011" x="1536700" y="4489450"/>
          <p14:tracePt t="31011" x="1511300" y="4502150"/>
          <p14:tracePt t="31027" x="1498600" y="4508500"/>
          <p14:tracePt t="31027" x="1485900" y="4508500"/>
          <p14:tracePt t="31043" x="1473200" y="4508500"/>
          <p14:tracePt t="31043" x="1460500" y="4514850"/>
          <p14:tracePt t="31061" x="1454150" y="4514850"/>
          <p14:tracePt t="31061" x="1441450" y="4514850"/>
          <p14:tracePt t="31077" x="1428750" y="4514850"/>
          <p14:tracePt t="31077" x="1422400" y="4508500"/>
          <p14:tracePt t="31094" x="1416050" y="4508500"/>
          <p14:tracePt t="31094" x="1409700" y="4508500"/>
          <p14:tracePt t="31111" x="1403350" y="4508500"/>
          <p14:tracePt t="31111" x="1397000" y="4508500"/>
          <p14:tracePt t="31127" x="1384300" y="4508500"/>
          <p14:tracePt t="31127" x="1377950" y="4508500"/>
          <p14:tracePt t="31127" x="1371600" y="4502150"/>
          <p14:tracePt t="31146" x="1358900" y="4502150"/>
          <p14:tracePt t="31146" x="1346200" y="4495800"/>
          <p14:tracePt t="31161" x="1333500" y="4495800"/>
          <p14:tracePt t="31161" x="1320800" y="4489450"/>
          <p14:tracePt t="31178" x="1308100" y="4476750"/>
          <p14:tracePt t="31178" x="1289050" y="4470400"/>
          <p14:tracePt t="31194" x="1276350" y="4457700"/>
          <p14:tracePt t="31194" x="1257300" y="4451350"/>
          <p14:tracePt t="31211" x="1238250" y="4438650"/>
          <p14:tracePt t="31211" x="1219200" y="4425950"/>
          <p14:tracePt t="31211" x="1200150" y="4406900"/>
          <p14:tracePt t="31230" x="1187450" y="4394200"/>
          <p14:tracePt t="31242" x="1168400" y="4381500"/>
          <p14:tracePt t="31242" x="1143000" y="4356100"/>
          <p14:tracePt t="31261" x="1130300" y="4343400"/>
          <p14:tracePt t="31261" x="1117600" y="4330700"/>
          <p14:tracePt t="31278" x="1104900" y="4318000"/>
          <p14:tracePt t="31278" x="1092200" y="4305300"/>
          <p14:tracePt t="31294" x="1085850" y="4292600"/>
          <p14:tracePt t="31294" x="1073150" y="4279900"/>
          <p14:tracePt t="31294" x="1060450" y="4267200"/>
          <p14:tracePt t="31313" x="1054100" y="4254500"/>
          <p14:tracePt t="31313" x="1041400" y="4241800"/>
          <p14:tracePt t="31328" x="1028700" y="4229100"/>
          <p14:tracePt t="31328" x="1022350" y="4210050"/>
          <p14:tracePt t="31344" x="1016000" y="4197350"/>
          <p14:tracePt t="31344" x="1009650" y="4178300"/>
          <p14:tracePt t="31361" x="1003300" y="4165600"/>
          <p14:tracePt t="31361" x="990600" y="4133850"/>
          <p14:tracePt t="31377" x="984250" y="4121150"/>
          <p14:tracePt t="31377" x="977900" y="4108450"/>
          <p14:tracePt t="31394" x="971550" y="4095750"/>
          <p14:tracePt t="31394" x="965200" y="4089400"/>
          <p14:tracePt t="31413" x="958850" y="4083050"/>
          <p14:tracePt t="31413" x="946150" y="4076700"/>
          <p14:tracePt t="31428" x="939800" y="4070350"/>
          <p14:tracePt t="31428" x="927100" y="4064000"/>
          <p14:tracePt t="31445" x="920750" y="4064000"/>
          <p14:tracePt t="31460" x="914400" y="4057650"/>
          <p14:tracePt t="31477" x="914400" y="4051300"/>
          <p14:tracePt t="31493" x="920750" y="4051300"/>
          <p14:tracePt t="31520" x="927100" y="4057650"/>
          <p14:tracePt t="31529" x="933450" y="4057650"/>
          <p14:tracePt t="31529" x="939800" y="4057650"/>
          <p14:tracePt t="31545" x="946150" y="4064000"/>
          <p14:tracePt t="31545" x="958850" y="4064000"/>
          <p14:tracePt t="31561" x="971550" y="4070350"/>
          <p14:tracePt t="31561" x="984250" y="4070350"/>
          <p14:tracePt t="31579" x="990600" y="4070350"/>
          <p14:tracePt t="31579" x="1009650" y="4076700"/>
          <p14:tracePt t="31579" x="1022350" y="4083050"/>
          <p14:tracePt t="31597" x="1035050" y="4089400"/>
          <p14:tracePt t="31610" x="1047750" y="4095750"/>
          <p14:tracePt t="31610" x="1073150" y="4114800"/>
          <p14:tracePt t="31628" x="1092200" y="4127500"/>
          <p14:tracePt t="31628" x="1104900" y="4140200"/>
          <p14:tracePt t="31646" x="1117600" y="4152900"/>
          <p14:tracePt t="31646" x="1136650" y="4165600"/>
          <p14:tracePt t="31662" x="1155700" y="4184650"/>
          <p14:tracePt t="31662" x="1193800" y="4216400"/>
          <p14:tracePt t="31678" x="1212850" y="4235450"/>
          <p14:tracePt t="31678" x="1231900" y="4248150"/>
          <p14:tracePt t="31695" x="1250950" y="4267200"/>
          <p14:tracePt t="31695" x="1270000" y="4279900"/>
          <p14:tracePt t="31712" x="1289050" y="4298950"/>
          <p14:tracePt t="31712" x="1301750" y="4311650"/>
          <p14:tracePt t="31729" x="1320800" y="4324350"/>
          <p14:tracePt t="31729" x="1346200" y="4349750"/>
          <p14:tracePt t="31745" x="1358900" y="4362450"/>
          <p14:tracePt t="31745" x="1371600" y="4375150"/>
          <p14:tracePt t="31762" x="1377950" y="4387850"/>
          <p14:tracePt t="31762" x="1384300" y="4394200"/>
          <p14:tracePt t="31779" x="1390650" y="4406900"/>
          <p14:tracePt t="31779" x="1397000" y="4413250"/>
          <p14:tracePt t="31779" x="1397000" y="4419600"/>
          <p14:tracePt t="31798" x="1397000" y="4425950"/>
          <p14:tracePt t="31812" x="1397000" y="4432300"/>
          <p14:tracePt t="31812" x="1390650" y="4432300"/>
          <p14:tracePt t="31829" x="1384300" y="4432300"/>
          <p14:tracePt t="31829" x="1371600" y="4432300"/>
          <p14:tracePt t="31846" x="1365250" y="4432300"/>
          <p14:tracePt t="31846" x="1352550" y="4432300"/>
          <p14:tracePt t="31863" x="1339850" y="4432300"/>
          <p14:tracePt t="31863" x="1327150" y="4438650"/>
          <p14:tracePt t="31863" x="1308100" y="4438650"/>
          <p14:tracePt t="31881" x="1289050" y="4445000"/>
          <p14:tracePt t="31894" x="1270000" y="4451350"/>
          <p14:tracePt t="31894" x="1231900" y="4470400"/>
          <p14:tracePt t="31913" x="1212850" y="4476750"/>
          <p14:tracePt t="31913" x="1200150" y="4489450"/>
          <p14:tracePt t="31930" x="1181100" y="4495800"/>
          <p14:tracePt t="31930" x="1168400" y="4508500"/>
          <p14:tracePt t="31946" x="1155700" y="4521200"/>
          <p14:tracePt t="31946" x="1149350" y="4527550"/>
          <p14:tracePt t="31963" x="1136650" y="4540250"/>
          <p14:tracePt t="31963" x="1123950" y="4559300"/>
          <p14:tracePt t="31980" x="1117600" y="4572000"/>
          <p14:tracePt t="31980" x="1111250" y="4578350"/>
          <p14:tracePt t="31997" x="1104900" y="4584700"/>
          <p14:tracePt t="31997" x="1098550" y="4591050"/>
          <p14:tracePt t="32014" x="1092200" y="4597400"/>
          <p14:tracePt t="32014" x="1079500" y="4603750"/>
          <p14:tracePt t="32030" x="1073150" y="4603750"/>
          <p14:tracePt t="32030" x="1054100" y="4603750"/>
          <p14:tracePt t="32047" x="1041400" y="4603750"/>
          <p14:tracePt t="32047" x="1028700" y="4603750"/>
          <p14:tracePt t="32063" x="1016000" y="4597400"/>
          <p14:tracePt t="32063" x="1003300" y="4597400"/>
          <p14:tracePt t="32080" x="984250" y="4584700"/>
          <p14:tracePt t="32080" x="946150" y="4552950"/>
          <p14:tracePt t="32097" x="857250" y="4229100"/>
          <p14:tracePt t="32175" x="882650" y="4203700"/>
          <p14:tracePt t="32181" x="946150" y="4159250"/>
          <p14:tracePt t="32197" x="1047750" y="4121150"/>
          <p14:tracePt t="32213" x="1174750" y="4095750"/>
          <p14:tracePt t="32229" x="1308100" y="4083050"/>
          <p14:tracePt t="32246" x="1454150" y="4083050"/>
          <p14:tracePt t="32246" x="1524000" y="4083050"/>
          <p14:tracePt t="32266" x="1663700" y="4095750"/>
          <p14:tracePt t="32280" x="1784350" y="4121150"/>
          <p14:tracePt t="32296" x="1885950" y="4152900"/>
          <p14:tracePt t="32313" x="1962150" y="4203700"/>
          <p14:tracePt t="32330" x="2025650" y="4298950"/>
          <p14:tracePt t="32346" x="2032000" y="4368800"/>
          <p14:tracePt t="32363" x="2019300" y="4432300"/>
          <p14:tracePt t="32380" x="1955800" y="4508500"/>
          <p14:tracePt t="32397" x="1898650" y="4559300"/>
          <p14:tracePt t="32415" x="1828800" y="4597400"/>
          <p14:tracePt t="32430" x="1746250" y="4629150"/>
          <p14:tracePt t="32447" x="1619250" y="4667250"/>
          <p14:tracePt t="32465" x="1524000" y="4673600"/>
          <p14:tracePt t="32481" x="1435100" y="4673600"/>
          <p14:tracePt t="32497" x="1339850" y="4667250"/>
          <p14:tracePt t="32514" x="1257300" y="4660900"/>
          <p14:tracePt t="32530" x="1187450" y="4648200"/>
          <p14:tracePt t="32530" x="1155700" y="4648200"/>
          <p14:tracePt t="32550" x="1117600" y="4641850"/>
          <p14:tracePt t="32566" x="1085850" y="4641850"/>
          <p14:tracePt t="32581" x="1073150" y="4635500"/>
          <p14:tracePt t="32597" x="1066800" y="4629150"/>
          <p14:tracePt t="32613" x="1066800" y="4616450"/>
          <p14:tracePt t="32630" x="1073150" y="4597400"/>
          <p14:tracePt t="32648" x="1079500" y="4572000"/>
          <p14:tracePt t="32648" x="1079500" y="4552950"/>
          <p14:tracePt t="32665" x="1079500" y="4533900"/>
          <p14:tracePt t="32665" x="1079500" y="4508500"/>
          <p14:tracePt t="32681" x="1079500" y="4483100"/>
          <p14:tracePt t="32681" x="1073150" y="4425950"/>
          <p14:tracePt t="32699" x="1066800" y="4400550"/>
          <p14:tracePt t="32699" x="1060450" y="4375150"/>
          <p14:tracePt t="32715" x="1060450" y="4349750"/>
          <p14:tracePt t="32715" x="1060450" y="4324350"/>
          <p14:tracePt t="32732" x="1060450" y="4305300"/>
          <p14:tracePt t="32732" x="1060450" y="4286250"/>
          <p14:tracePt t="32749" x="1060450" y="4273550"/>
          <p14:tracePt t="32749" x="1060450" y="4248150"/>
          <p14:tracePt t="32766" x="1060450" y="4235450"/>
          <p14:tracePt t="32766" x="1060450" y="4229100"/>
          <p14:tracePt t="32782" x="1060450" y="4216400"/>
          <p14:tracePt t="32782" x="1060450" y="4210050"/>
          <p14:tracePt t="32799" x="1060450" y="4203700"/>
          <p14:tracePt t="32799" x="1054100" y="4197350"/>
          <p14:tracePt t="32799" x="1054100" y="4191000"/>
          <p14:tracePt t="32818" x="1054100" y="4184650"/>
          <p14:tracePt t="32818" x="1047750" y="4178300"/>
          <p14:tracePt t="32833" x="1047750" y="4171950"/>
          <p14:tracePt t="32833" x="1047750" y="4165600"/>
          <p14:tracePt t="32850" x="1047750" y="4159250"/>
          <p14:tracePt t="32850" x="1047750" y="4146550"/>
          <p14:tracePt t="32866" x="1041400" y="4133850"/>
          <p14:tracePt t="32866" x="1041400" y="4121150"/>
          <p14:tracePt t="32883" x="1041400" y="4108450"/>
          <p14:tracePt t="32883" x="1041400" y="4095750"/>
          <p14:tracePt t="32883" x="1041400" y="4083050"/>
          <p14:tracePt t="32901" x="1041400" y="4076700"/>
          <p14:tracePt t="32901" x="1041400" y="4064000"/>
          <p14:tracePt t="32917" x="1041400" y="4051300"/>
          <p14:tracePt t="32917" x="1041400" y="4044950"/>
          <p14:tracePt t="32933" x="1041400" y="4038600"/>
          <p14:tracePt t="32933" x="1041400" y="4032250"/>
          <p14:tracePt t="32949" x="1047750" y="4025900"/>
          <p14:tracePt t="32965" x="1054100" y="4025900"/>
          <p14:tracePt t="32965" x="1060450" y="4019550"/>
          <p14:tracePt t="32965" x="1066800" y="4019550"/>
          <p14:tracePt t="32985" x="1073150" y="4013200"/>
          <p14:tracePt t="32985" x="1085850" y="4013200"/>
          <p14:tracePt t="32999" x="1092200" y="4006850"/>
          <p14:tracePt t="32999" x="1098550" y="4006850"/>
          <p14:tracePt t="33016" x="1104900" y="4006850"/>
          <p14:tracePt t="33032" x="1111250" y="4006850"/>
          <p14:tracePt t="33048" x="1117600" y="4000500"/>
          <p14:tracePt t="33048" x="1123950" y="4000500"/>
          <p14:tracePt t="33067" x="1130300" y="4000500"/>
          <p14:tracePt t="33082" x="1136650" y="4000500"/>
          <p14:tracePt t="33105" x="1143000" y="4000500"/>
          <p14:tracePt t="33133" x="1143000" y="3994150"/>
          <p14:tracePt t="33157" x="1143000" y="3987800"/>
          <p14:tracePt t="33173" x="1143000" y="3975100"/>
          <p14:tracePt t="33185" x="1143000" y="3968750"/>
          <p14:tracePt t="33201" x="1143000" y="3962400"/>
          <p14:tracePt t="33209" x="1136650" y="3956050"/>
          <p14:tracePt t="33217" x="1136650" y="3949700"/>
          <p14:tracePt t="33217" x="1136650" y="3943350"/>
          <p14:tracePt t="33234" x="1130300" y="3943350"/>
          <p14:tracePt t="33249" x="1130300" y="3930650"/>
          <p14:tracePt t="33266" x="1117600" y="3930650"/>
          <p14:tracePt t="33282" x="1111250" y="3930650"/>
          <p14:tracePt t="33282" x="1104900" y="3930650"/>
          <p14:tracePt t="33301" x="1092200" y="3937000"/>
          <p14:tracePt t="33316" x="1085850" y="3943350"/>
          <p14:tracePt t="33332" x="1079500" y="3943350"/>
          <p14:tracePt t="33332" x="1073150" y="3949700"/>
          <p14:tracePt t="33332" x="1066800" y="3949700"/>
          <p14:tracePt t="33353" x="1060450" y="3949700"/>
          <p14:tracePt t="33366" x="1054100" y="3956050"/>
          <p14:tracePt t="33383" x="1054100" y="3949700"/>
          <p14:tracePt t="33432" x="1060450" y="3943350"/>
          <p14:tracePt t="33457" x="1060450" y="3937000"/>
          <p14:tracePt t="33472" x="1060450" y="3930650"/>
          <p14:tracePt t="33485" x="1054100" y="3924300"/>
          <p14:tracePt t="33501" x="1047750" y="3917950"/>
          <p14:tracePt t="33516" x="1041400" y="3911600"/>
          <p14:tracePt t="33532" x="1035050" y="3911600"/>
          <p14:tracePt t="33537" x="1028700" y="3911600"/>
          <p14:tracePt t="33550" x="1022350" y="3905250"/>
          <p14:tracePt t="33550" x="1016000" y="3911600"/>
          <p14:tracePt t="33569" x="1009650" y="3911600"/>
          <p14:tracePt t="33569" x="1003300" y="3917950"/>
          <p14:tracePt t="33586" x="996950" y="3924300"/>
          <p14:tracePt t="33600" x="990600" y="3924300"/>
          <p14:tracePt t="33617" x="996950" y="3917950"/>
          <p14:tracePt t="33680" x="1003300" y="3917950"/>
          <p14:tracePt t="33697" x="1016000" y="3911600"/>
          <p14:tracePt t="33712" x="1022350" y="3911600"/>
          <p14:tracePt t="33717" x="1028700" y="3905250"/>
          <p14:tracePt t="33734" x="1035050" y="3905250"/>
          <p14:tracePt t="33734" x="1041400" y="3911600"/>
          <p14:tracePt t="33752" x="1047750" y="3911600"/>
          <p14:tracePt t="33767" x="1054100" y="3911600"/>
          <p14:tracePt t="33784" x="1054100" y="3917950"/>
          <p14:tracePt t="33801" x="1047750" y="3924300"/>
          <p14:tracePt t="33869" x="1041400" y="3930650"/>
          <p14:tracePt t="33892" x="1035050" y="3937000"/>
          <p14:tracePt t="33920" x="1035050" y="3943350"/>
          <p14:tracePt t="33937" x="1028700" y="3949700"/>
          <p14:tracePt t="33957" x="1022350" y="3956050"/>
          <p14:tracePt t="33981" x="1016000" y="3962400"/>
          <p14:tracePt t="34072" x="1009650" y="3968750"/>
          <p14:tracePt t="34160" x="1003300" y="3968750"/>
          <p14:tracePt t="34184" x="1003300" y="3975100"/>
          <p14:tracePt t="34213" x="1003300" y="3968750"/>
          <p14:tracePt t="34244" x="1009650" y="3962400"/>
          <p14:tracePt t="34256" x="1016000" y="3962400"/>
          <p14:tracePt t="34272" x="1022350" y="3956050"/>
          <p14:tracePt t="34288" x="1028700" y="3949700"/>
          <p14:tracePt t="34304" x="1035050" y="3943350"/>
          <p14:tracePt t="34313" x="1041400" y="3943350"/>
          <p14:tracePt t="34319" x="1047750" y="3937000"/>
          <p14:tracePt t="34319" x="1054100" y="3937000"/>
          <p14:tracePt t="34337" x="1054100" y="3930650"/>
          <p14:tracePt t="34337" x="1060450" y="3930650"/>
          <p14:tracePt t="34354" x="1066800" y="3924300"/>
          <p14:tracePt t="34354" x="1073150" y="3924300"/>
          <p14:tracePt t="34371" x="1079500" y="3924300"/>
          <p14:tracePt t="34386" x="1085850" y="3924300"/>
          <p14:tracePt t="34403" x="1092200" y="3930650"/>
          <p14:tracePt t="34419" x="1098550" y="3937000"/>
          <p14:tracePt t="34436" x="1098550" y="3943350"/>
          <p14:tracePt t="34453" x="1098550" y="3949700"/>
          <p14:tracePt t="34470" x="1098550" y="3956050"/>
          <p14:tracePt t="34486" x="1098550" y="3962400"/>
          <p14:tracePt t="34486" x="1098550" y="3968750"/>
          <p14:tracePt t="34505" x="1092200" y="3975100"/>
          <p14:tracePt t="34528" x="1085850" y="3975100"/>
          <p14:tracePt t="34552" x="1079500" y="3981450"/>
          <p14:tracePt t="34573" x="1085850" y="3981450"/>
          <p14:tracePt t="34672" x="1092200" y="3987800"/>
          <p14:tracePt t="34693" x="1092200" y="3994150"/>
          <p14:tracePt t="34700" x="1092200" y="4000500"/>
          <p14:tracePt t="34709" x="1092200" y="4006850"/>
          <p14:tracePt t="34720" x="1092200" y="4013200"/>
          <p14:tracePt t="34720" x="1092200" y="4032250"/>
          <p14:tracePt t="34738" x="1092200" y="4038600"/>
          <p14:tracePt t="34738" x="1092200" y="4051300"/>
          <p14:tracePt t="34755" x="1092200" y="4057650"/>
          <p14:tracePt t="34755" x="1092200" y="4070350"/>
          <p14:tracePt t="34772" x="1092200" y="4076700"/>
          <p14:tracePt t="34772" x="1085850" y="4083050"/>
          <p14:tracePt t="34788" x="1085850" y="4095750"/>
          <p14:tracePt t="34788" x="1085850" y="4108450"/>
          <p14:tracePt t="34805" x="1085850" y="4114800"/>
          <p14:tracePt t="34805" x="1085850" y="4121150"/>
          <p14:tracePt t="34822" x="1085850" y="4127500"/>
          <p14:tracePt t="34822" x="1079500" y="4133850"/>
          <p14:tracePt t="34839" x="1079500" y="4140200"/>
          <p14:tracePt t="34854" x="1073150" y="4140200"/>
          <p14:tracePt t="34904" x="1073150" y="4133850"/>
          <p14:tracePt t="34924" x="1066800" y="4140200"/>
          <p14:tracePt t="34948" x="1060450" y="4140200"/>
          <p14:tracePt t="34972" x="1054100" y="4140200"/>
          <p14:tracePt t="35000" x="1047750" y="4140200"/>
          <p14:tracePt t="35024" x="1041400" y="4146550"/>
          <p14:tracePt t="35044" x="1035050" y="4146550"/>
          <p14:tracePt t="35068" x="1041400" y="4146550"/>
          <p14:tracePt t="35137" x="1047750" y="4146550"/>
          <p14:tracePt t="35152" x="1054100" y="4140200"/>
          <p14:tracePt t="35164" x="1060450" y="4127500"/>
          <p14:tracePt t="35180" x="1066800" y="4121150"/>
          <p14:tracePt t="35196" x="1073150" y="4114800"/>
          <p14:tracePt t="35205" x="1079500" y="4108450"/>
          <p14:tracePt t="35205" x="1085850" y="4108450"/>
          <p14:tracePt t="35205" x="1092200" y="4102100"/>
          <p14:tracePt t="35226" x="1098550" y="4095750"/>
          <p14:tracePt t="35249" x="1104900" y="4089400"/>
          <p14:tracePt t="35265" x="1111250" y="4089400"/>
          <p14:tracePt t="35284" x="1111250" y="4083050"/>
          <p14:tracePt t="35332" x="1104900" y="4083050"/>
          <p14:tracePt t="35344" x="1098550" y="4083050"/>
          <p14:tracePt t="35361" x="1092200" y="4083050"/>
          <p14:tracePt t="35377" x="1085850" y="4076700"/>
          <p14:tracePt t="35393" x="1079500" y="4070350"/>
          <p14:tracePt t="35406" x="1073150" y="4064000"/>
          <p14:tracePt t="35423" x="1066800" y="4057650"/>
          <p14:tracePt t="35439" x="1060450" y="4051300"/>
          <p14:tracePt t="35456" x="1060450" y="4044950"/>
          <p14:tracePt t="35473" x="1054100" y="4038600"/>
          <p14:tracePt t="35490" x="1054100" y="4032250"/>
          <p14:tracePt t="35507" x="1060450" y="4025900"/>
          <p14:tracePt t="35507" x="1054100" y="4019550"/>
          <p14:tracePt t="35525" x="1054100" y="4013200"/>
          <p14:tracePt t="35525" x="1054100" y="4006850"/>
          <p14:tracePt t="35541" x="1054100" y="4000500"/>
          <p14:tracePt t="35541" x="1047750" y="4000500"/>
          <p14:tracePt t="35558" x="1047750" y="3994150"/>
          <p14:tracePt t="35558" x="1041400" y="3987800"/>
          <p14:tracePt t="35574" x="1041400" y="3981450"/>
          <p14:tracePt t="35590" x="1035050" y="3968750"/>
          <p14:tracePt t="35606" x="1028700" y="3962400"/>
          <p14:tracePt t="35624" x="1022350" y="3956050"/>
          <p14:tracePt t="35640" x="1016000" y="3949700"/>
          <p14:tracePt t="35657" x="1016000" y="3943350"/>
          <p14:tracePt t="35674" x="1009650" y="3937000"/>
          <p14:tracePt t="35690" x="1009650" y="3930650"/>
          <p14:tracePt t="35707" x="1009650" y="3924300"/>
          <p14:tracePt t="35724" x="1009650" y="3917950"/>
          <p14:tracePt t="35740" x="1016000" y="3911600"/>
          <p14:tracePt t="35757" x="1016000" y="3905250"/>
          <p14:tracePt t="35774" x="1016000" y="3898900"/>
          <p14:tracePt t="35791" x="1016000" y="3892550"/>
          <p14:tracePt t="35807" x="1016000" y="3886200"/>
          <p14:tracePt t="35807" x="1022350" y="3886200"/>
          <p14:tracePt t="35826" x="1022350" y="3879850"/>
          <p14:tracePt t="35849" x="1028700" y="3879850"/>
          <p14:tracePt t="35872" x="1035050" y="3879850"/>
          <p14:tracePt t="35884" x="1041400" y="3886200"/>
          <p14:tracePt t="35900" x="1047750" y="3892550"/>
          <p14:tracePt t="35916" x="1047750" y="3898900"/>
          <p14:tracePt t="35925" x="1054100" y="3905250"/>
          <p14:tracePt t="35925" x="1054100" y="3917950"/>
          <p14:tracePt t="35943" x="1060450" y="3924300"/>
          <p14:tracePt t="35943" x="1066800" y="3937000"/>
          <p14:tracePt t="35943" x="1073150" y="3956050"/>
          <p14:tracePt t="35962" x="1079500" y="3968750"/>
          <p14:tracePt t="35974" x="1085850" y="3981450"/>
          <p14:tracePt t="35974" x="1098550" y="3994150"/>
          <p14:tracePt t="35993" x="1130300" y="3962400"/>
          <p14:tracePt t="36457" x="1143000" y="3956050"/>
          <p14:tracePt t="36465" x="1155700" y="3943350"/>
          <p14:tracePt t="36465" x="1174750" y="3930650"/>
          <p14:tracePt t="36479" x="1193800" y="3911600"/>
          <p14:tracePt t="36479" x="1225550" y="3898900"/>
          <p14:tracePt t="36495" x="1257300" y="3873500"/>
          <p14:tracePt t="36495" x="1295400" y="3854450"/>
          <p14:tracePt t="36512" x="1339850" y="3835400"/>
          <p14:tracePt t="36512" x="1384300" y="3822700"/>
          <p14:tracePt t="36529" x="1441450" y="3810000"/>
          <p14:tracePt t="36529" x="1549400" y="3803650"/>
          <p14:tracePt t="36545" x="1606550" y="3803650"/>
          <p14:tracePt t="36545" x="1670050" y="3803650"/>
          <p14:tracePt t="36562" x="1727200" y="3816350"/>
          <p14:tracePt t="36562" x="1790700" y="3822700"/>
          <p14:tracePt t="36579" x="1841500" y="3835400"/>
          <p14:tracePt t="36579" x="1898650" y="3848100"/>
          <p14:tracePt t="36579" x="1949450" y="3860800"/>
          <p14:tracePt t="36598" x="2000250" y="3873500"/>
          <p14:tracePt t="36598" x="2044700" y="3879850"/>
          <p14:tracePt t="36613" x="2089150" y="3892550"/>
          <p14:tracePt t="36613" x="2127250" y="3905250"/>
          <p14:tracePt t="36629" x="2165350" y="3917950"/>
          <p14:tracePt t="36629" x="2197100" y="3924300"/>
          <p14:tracePt t="36646" x="2222500" y="3937000"/>
          <p14:tracePt t="36646" x="2247900" y="3943350"/>
          <p14:tracePt t="36663" x="2266950" y="3949700"/>
          <p14:tracePt t="36663" x="2286000" y="3949700"/>
          <p14:tracePt t="36663" x="2305050" y="3956050"/>
          <p14:tracePt t="36682" x="2324100" y="3962400"/>
          <p14:tracePt t="36694" x="2336800" y="3962400"/>
          <p14:tracePt t="36694" x="2368550" y="3975100"/>
          <p14:tracePt t="36713" x="2374900" y="3975100"/>
          <p14:tracePt t="36713" x="2381250" y="3975100"/>
          <p14:tracePt t="36729" x="2298700" y="3975100"/>
          <p14:tracePt t="36939" x="2292350" y="3975100"/>
          <p14:tracePt t="36952" x="2292350" y="3981450"/>
          <p14:tracePt t="36965" x="2286000" y="3981450"/>
          <p14:tracePt t="37016" x="2279650" y="3981450"/>
          <p14:tracePt t="37065" x="2279650" y="3987800"/>
          <p14:tracePt t="37197" x="2286000" y="3987800"/>
          <p14:tracePt t="37228" x="2292350" y="3987800"/>
          <p14:tracePt t="37265" x="2298700" y="3981450"/>
          <p14:tracePt t="37312" x="2305050" y="3981450"/>
          <p14:tracePt t="37325" x="2311400" y="3981450"/>
          <p14:tracePt t="37341" x="2317750" y="3981450"/>
          <p14:tracePt t="37357" x="2324100" y="3981450"/>
          <p14:tracePt t="37373" x="2336800" y="3987800"/>
          <p14:tracePt t="37385" x="2343150" y="3987800"/>
          <p14:tracePt t="37401" x="2349500" y="3987800"/>
          <p14:tracePt t="37417" x="2355850" y="3987800"/>
          <p14:tracePt t="37452" x="2355850" y="3981450"/>
          <p14:tracePt t="37673" x="2355850" y="3975100"/>
          <p14:tracePt t="37693" x="2355850" y="3968750"/>
          <p14:tracePt t="37761" x="2349500" y="3962400"/>
          <p14:tracePt t="37853" x="2343150" y="3962400"/>
          <p14:tracePt t="38024" x="2343150" y="3956050"/>
          <p14:tracePt t="38129" x="2349500" y="3956050"/>
          <p14:tracePt t="38153" x="2355850" y="3956050"/>
          <p14:tracePt t="38172" x="2355850" y="3949700"/>
          <p14:tracePt t="38197" x="2362200" y="3949700"/>
          <p14:tracePt t="38257" x="2362200" y="3943350"/>
          <p14:tracePt t="38317" x="2355850" y="3937000"/>
          <p14:tracePt t="38353" x="2349500" y="3937000"/>
          <p14:tracePt t="38413" x="2343150" y="3930650"/>
          <p14:tracePt t="38481" x="2336800" y="3930650"/>
          <p14:tracePt t="38497" x="2330450" y="3930650"/>
          <p14:tracePt t="38504" x="2317750" y="3924300"/>
          <p14:tracePt t="38517" x="2305050" y="3924300"/>
          <p14:tracePt t="38534" x="2279650" y="3917950"/>
          <p14:tracePt t="38550" x="2254250" y="3917950"/>
          <p14:tracePt t="38567" x="2216150" y="3911600"/>
          <p14:tracePt t="38567" x="2190750" y="3911600"/>
          <p14:tracePt t="38586" x="2139950" y="3905250"/>
          <p14:tracePt t="38601" x="2082800" y="3892550"/>
          <p14:tracePt t="38617" x="2012950" y="3886200"/>
          <p14:tracePt t="38633" x="1943100" y="3879850"/>
          <p14:tracePt t="38650" x="1873250" y="3879850"/>
          <p14:tracePt t="38650" x="1835150" y="3879850"/>
          <p14:tracePt t="38669" x="1758950" y="3892550"/>
          <p14:tracePt t="38685" x="1676400" y="3905250"/>
          <p14:tracePt t="38700" x="1600200" y="3911600"/>
          <p14:tracePt t="38717" x="1517650" y="3924300"/>
          <p14:tracePt t="38734" x="1441450" y="3930650"/>
          <p14:tracePt t="38750" x="1327150" y="3949700"/>
          <p14:tracePt t="38767" x="1257300" y="3962400"/>
          <p14:tracePt t="38784" x="1200150" y="3975100"/>
          <p14:tracePt t="38801" x="1130300" y="3987800"/>
          <p14:tracePt t="38818" x="1092200" y="3987800"/>
          <p14:tracePt t="38834" x="1066800" y="3987800"/>
          <p14:tracePt t="38851" x="1054100" y="3987800"/>
          <p14:tracePt t="38868" x="1060450" y="3981450"/>
          <p14:tracePt t="38893" x="1073150" y="3981450"/>
          <p14:tracePt t="38901" x="1111250" y="3968750"/>
          <p14:tracePt t="38918" x="1174750" y="3956050"/>
          <p14:tracePt t="38934" x="1250950" y="3943350"/>
          <p14:tracePt t="38934" x="1301750" y="3937000"/>
          <p14:tracePt t="38954" x="1409700" y="3924300"/>
          <p14:tracePt t="38969" x="1543050" y="3911600"/>
          <p14:tracePt t="38985" x="1682750" y="3898900"/>
          <p14:tracePt t="39001" x="1828800" y="3892550"/>
          <p14:tracePt t="39018" x="1968500" y="3886200"/>
          <p14:tracePt t="39018" x="2038350" y="3892550"/>
          <p14:tracePt t="39038" x="2152650" y="3898900"/>
          <p14:tracePt t="39053" x="2254250" y="3905250"/>
          <p14:tracePt t="39068" x="2330450" y="3911600"/>
          <p14:tracePt t="39085" x="2393950" y="3911600"/>
          <p14:tracePt t="39102" x="2444750" y="3905250"/>
          <p14:tracePt t="39118" x="2463800" y="3898900"/>
          <p14:tracePt t="39135" x="2451100" y="3892550"/>
          <p14:tracePt t="39157" x="2438400" y="3892550"/>
          <p14:tracePt t="39168" x="2381250" y="3898900"/>
          <p14:tracePt t="39185" x="2324100" y="3905250"/>
          <p14:tracePt t="39202" x="2260600" y="3911600"/>
          <p14:tracePt t="39219" x="2184400" y="3911600"/>
          <p14:tracePt t="39219" x="2146300" y="3911600"/>
          <p14:tracePt t="39237" x="2057400" y="3905250"/>
          <p14:tracePt t="39253" x="1955800" y="3898900"/>
          <p14:tracePt t="39269" x="1847850" y="3886200"/>
          <p14:tracePt t="39286" x="1739900" y="3873500"/>
          <p14:tracePt t="39302" x="1625600" y="3860800"/>
          <p14:tracePt t="39302" x="1574800" y="3854450"/>
          <p14:tracePt t="39321" x="1473200" y="3841750"/>
          <p14:tracePt t="39337" x="1390650" y="3841750"/>
          <p14:tracePt t="39353" x="1314450" y="3848100"/>
          <p14:tracePt t="39369" x="1263650" y="3860800"/>
          <p14:tracePt t="39386" x="1238250" y="3879850"/>
          <p14:tracePt t="39403" x="1231900" y="3873500"/>
          <p14:tracePt t="39422" x="1238250" y="3841750"/>
          <p14:tracePt t="39422" x="1250950" y="3816350"/>
          <p14:tracePt t="39437" x="1263650" y="3778250"/>
          <p14:tracePt t="39437" x="1276350" y="3727450"/>
          <p14:tracePt t="39454" x="1282700" y="3670300"/>
          <p14:tracePt t="39454" x="1301750" y="3613150"/>
          <p14:tracePt t="39471" x="1314450" y="3543300"/>
          <p14:tracePt t="39471" x="1346200" y="3397250"/>
          <p14:tracePt t="39487" x="1365250" y="3327400"/>
          <p14:tracePt t="39487" x="1384300" y="3251200"/>
          <p14:tracePt t="39505" x="1409700" y="3181350"/>
          <p14:tracePt t="39505" x="1428750" y="3105150"/>
          <p14:tracePt t="39521" x="1447800" y="3035300"/>
          <p14:tracePt t="39521" x="1485900" y="2901950"/>
          <p14:tracePt t="39538" x="1498600" y="2844800"/>
          <p14:tracePt t="39538" x="1511300" y="2781300"/>
          <p14:tracePt t="39554" x="1517650" y="2730500"/>
          <p14:tracePt t="39554" x="1524000" y="2679700"/>
          <p14:tracePt t="39571" x="1524000" y="2635250"/>
          <p14:tracePt t="39571" x="1524000" y="2597150"/>
          <p14:tracePt t="39588" x="1524000" y="2565400"/>
          <p14:tracePt t="39588" x="1511300" y="2508250"/>
          <p14:tracePt t="39605" x="1511300" y="2489200"/>
          <p14:tracePt t="39605" x="1504950" y="2470150"/>
          <p14:tracePt t="39622" x="1498600" y="2457450"/>
          <p14:tracePt t="39622" x="1492250" y="2444750"/>
          <p14:tracePt t="39638" x="1485900" y="2438400"/>
          <p14:tracePt t="39638" x="1479550" y="2432050"/>
          <p14:tracePt t="39655" x="1473200" y="2432050"/>
          <p14:tracePt t="39655" x="1466850" y="2432050"/>
          <p14:tracePt t="39655" x="1460500" y="2432050"/>
          <p14:tracePt t="39673" x="1454150" y="2438400"/>
          <p14:tracePt t="39686" x="1447800" y="2444750"/>
          <p14:tracePt t="39686" x="1441450" y="2463800"/>
          <p14:tracePt t="39705" x="1441450" y="2476500"/>
          <p14:tracePt t="39705" x="1441450" y="2482850"/>
          <p14:tracePt t="39721" x="1447800" y="2489200"/>
          <p14:tracePt t="39721" x="1447800" y="2501900"/>
          <p14:tracePt t="39738" x="1447800" y="2508250"/>
          <p14:tracePt t="39738" x="1454150" y="2514600"/>
          <p14:tracePt t="39757" x="1276350" y="2559050"/>
          <p14:tracePt t="39863" x="1244600" y="2552700"/>
          <p14:tracePt t="39869" x="1212850" y="2540000"/>
          <p14:tracePt t="39876" x="1187450" y="2533650"/>
          <p14:tracePt t="39887" x="1098550" y="2476500"/>
          <p14:tracePt t="39905" x="1054100" y="2425700"/>
          <p14:tracePt t="39921" x="1009650" y="2362200"/>
          <p14:tracePt t="39938" x="977900" y="2286000"/>
          <p14:tracePt t="39954" x="958850" y="2203450"/>
          <p14:tracePt t="39954" x="946150" y="2159000"/>
          <p14:tracePt t="39973" x="946150" y="2070100"/>
          <p14:tracePt t="39989" x="952500" y="1968500"/>
          <p14:tracePt t="40005" x="971550" y="1866900"/>
          <p14:tracePt t="40021" x="1003300" y="1771650"/>
          <p14:tracePt t="40038" x="1054100" y="1682750"/>
          <p14:tracePt t="40038" x="1085850" y="1644650"/>
          <p14:tracePt t="40057" x="1155700" y="1568450"/>
          <p14:tracePt t="40072" x="1244600" y="1504950"/>
          <p14:tracePt t="40088" x="1346200" y="1447800"/>
          <p14:tracePt t="40105" x="1454150" y="1409700"/>
          <p14:tracePt t="40122" x="1625600" y="1377950"/>
          <p14:tracePt t="40138" x="1752600" y="1365250"/>
          <p14:tracePt t="40155" x="1873250" y="1365250"/>
          <p14:tracePt t="40172" x="1993900" y="1371600"/>
          <p14:tracePt t="40189" x="2165350" y="1403350"/>
          <p14:tracePt t="40205" x="2260600" y="1441450"/>
          <p14:tracePt t="40222" x="2349500" y="1492250"/>
          <p14:tracePt t="40239" x="2425700" y="1549400"/>
          <p14:tracePt t="40239" x="2457450" y="1574800"/>
          <p14:tracePt t="40257" x="2514600" y="1638300"/>
          <p14:tracePt t="40273" x="2559050" y="1701800"/>
          <p14:tracePt t="40289" x="2590800" y="1765300"/>
          <p14:tracePt t="40306" x="2609850" y="1835150"/>
          <p14:tracePt t="40322" x="2616200" y="1898650"/>
          <p14:tracePt t="40322" x="2616200" y="1936750"/>
          <p14:tracePt t="40341" x="2609850" y="2006600"/>
          <p14:tracePt t="40357" x="2597150" y="2082800"/>
          <p14:tracePt t="40372" x="2571750" y="2159000"/>
          <p14:tracePt t="40389" x="2546350" y="2228850"/>
          <p14:tracePt t="40406" x="2508250" y="2298700"/>
          <p14:tracePt t="40406" x="2482850" y="2330450"/>
          <p14:tracePt t="40426" x="2432050" y="2393950"/>
          <p14:tracePt t="40439" x="2381250" y="2457450"/>
          <p14:tracePt t="40456" x="2317750" y="2508250"/>
          <p14:tracePt t="40473" x="2203450" y="2571750"/>
          <p14:tracePt t="40490" x="2120900" y="2603500"/>
          <p14:tracePt t="40507" x="2025650" y="2622550"/>
          <p14:tracePt t="40523" x="1924050" y="2635250"/>
          <p14:tracePt t="40540" x="1765300" y="2635250"/>
          <p14:tracePt t="40557" x="1644650" y="2622550"/>
          <p14:tracePt t="40573" x="1530350" y="2597150"/>
          <p14:tracePt t="40590" x="1416050" y="2565400"/>
          <p14:tracePt t="40607" x="1301750" y="2527300"/>
          <p14:tracePt t="40607" x="1250950" y="2508250"/>
          <p14:tracePt t="40625" x="1162050" y="2457450"/>
          <p14:tracePt t="40641" x="1085850" y="2400300"/>
          <p14:tracePt t="40657" x="1028700" y="2343150"/>
          <p14:tracePt t="40673" x="984250" y="2273300"/>
          <p14:tracePt t="40690" x="958850" y="2197100"/>
          <p14:tracePt t="40690" x="952500" y="2159000"/>
          <p14:tracePt t="40710" x="952500" y="2070100"/>
          <p14:tracePt t="40725" x="971550" y="1974850"/>
          <p14:tracePt t="40740" x="1016000" y="1873250"/>
          <p14:tracePt t="40757" x="1079500" y="1784350"/>
          <p14:tracePt t="40774" x="1212850" y="1682750"/>
          <p14:tracePt t="40790" x="1320800" y="1631950"/>
          <p14:tracePt t="40807" x="1447800" y="1593850"/>
          <p14:tracePt t="40824" x="1581150" y="1574800"/>
          <p14:tracePt t="40841" x="1784350" y="1562100"/>
          <p14:tracePt t="40857" x="1911350" y="1574800"/>
          <p14:tracePt t="40874" x="2025650" y="1600200"/>
          <p14:tracePt t="40891" x="2127250" y="1644650"/>
          <p14:tracePt t="40907" x="2260600" y="1733550"/>
          <p14:tracePt t="40925" x="2330450" y="1803400"/>
          <p14:tracePt t="40941" x="2381250" y="1873250"/>
          <p14:tracePt t="40958" x="2413000" y="1949450"/>
          <p14:tracePt t="40974" x="2425700" y="2032000"/>
          <p14:tracePt t="40974" x="2419350" y="2070100"/>
          <p14:tracePt t="40994" x="2400300" y="2159000"/>
          <p14:tracePt t="41009" x="2368550" y="2235200"/>
          <p14:tracePt t="41025" x="2317750" y="2317750"/>
          <p14:tracePt t="41041" x="2260600" y="2387600"/>
          <p14:tracePt t="41058" x="2190750" y="2451100"/>
          <p14:tracePt t="41058" x="2146300" y="2476500"/>
          <p14:tracePt t="41077" x="2051050" y="2520950"/>
          <p14:tracePt t="41093" x="1943100" y="2552700"/>
          <p14:tracePt t="41108" x="1822450" y="2565400"/>
          <p14:tracePt t="41125" x="1695450" y="2571750"/>
          <p14:tracePt t="41142" x="1504950" y="2546350"/>
          <p14:tracePt t="41158" x="1384300" y="2508250"/>
          <p14:tracePt t="41175" x="1276350" y="2451100"/>
          <p14:tracePt t="41192" x="1187450" y="2387600"/>
          <p14:tracePt t="41209" x="1079500" y="2260600"/>
          <p14:tracePt t="41225" x="1035050" y="2165350"/>
          <p14:tracePt t="41242" x="1009650" y="2070100"/>
          <p14:tracePt t="41259" x="1009650" y="1917700"/>
          <p14:tracePt t="41277" x="1047750" y="1816100"/>
          <p14:tracePt t="41293" x="1111250" y="1714500"/>
          <p14:tracePt t="41309" x="1206500" y="1619250"/>
          <p14:tracePt t="41326" x="1333500" y="1536700"/>
          <p14:tracePt t="41342" x="1479550" y="1479550"/>
          <p14:tracePt t="41342" x="1555750" y="1454150"/>
          <p14:tracePt t="41362" x="1714500" y="1428750"/>
          <p14:tracePt t="41377" x="1873250" y="1416050"/>
          <p14:tracePt t="41392" x="2025650" y="1428750"/>
          <p14:tracePt t="41392" x="2095500" y="1441450"/>
          <p14:tracePt t="41412" x="2165350" y="1460500"/>
          <p14:tracePt t="41425" x="2286000" y="1504950"/>
          <p14:tracePt t="41443" x="2425700" y="1612900"/>
          <p14:tracePt t="41460" x="2489200" y="1695450"/>
          <p14:tracePt t="41476" x="2527300" y="1784350"/>
          <p14:tracePt t="41493" x="2527300" y="1930400"/>
          <p14:tracePt t="41510" x="2495550" y="2032000"/>
          <p14:tracePt t="41526" x="2444750" y="2120900"/>
          <p14:tracePt t="41543" x="2374900" y="2216150"/>
          <p14:tracePt t="41560" x="2241550" y="2336800"/>
          <p14:tracePt t="41577" x="2127250" y="2406650"/>
          <p14:tracePt t="41593" x="2000250" y="2463800"/>
          <p14:tracePt t="41610" x="1866900" y="2501900"/>
          <p14:tracePt t="41627" x="1720850" y="2520950"/>
          <p14:tracePt t="41627" x="1651000" y="2527300"/>
          <p14:tracePt t="41646" x="1504950" y="2514600"/>
          <p14:tracePt t="41661" x="1365250" y="2476500"/>
          <p14:tracePt t="41677" x="1244600" y="2413000"/>
          <p14:tracePt t="41693" x="1136650" y="2336800"/>
          <p14:tracePt t="41710" x="1047750" y="2241550"/>
          <p14:tracePt t="41710" x="1009650" y="2190750"/>
          <p14:tracePt t="41729" x="958850" y="2082800"/>
          <p14:tracePt t="41745" x="939800" y="1955800"/>
          <p14:tracePt t="41760" x="958850" y="1835150"/>
          <p14:tracePt t="41777" x="1016000" y="1714500"/>
          <p14:tracePt t="41794" x="1168400" y="1555750"/>
          <p14:tracePt t="41811" x="1301750" y="1479550"/>
          <p14:tracePt t="41827" x="1454150" y="1428750"/>
          <p14:tracePt t="41844" x="1612900" y="1403350"/>
          <p14:tracePt t="41861" x="1847850" y="1409700"/>
          <p14:tracePt t="41877" x="1993900" y="1441450"/>
          <p14:tracePt t="41894" x="2120900" y="1504950"/>
          <p14:tracePt t="41911" x="2260600" y="1638300"/>
          <p14:tracePt t="41930" x="2330450" y="1746250"/>
          <p14:tracePt t="41945" x="2362200" y="1854200"/>
          <p14:tracePt t="41961" x="2374900" y="1955800"/>
          <p14:tracePt t="41978" x="2362200" y="2057400"/>
          <p14:tracePt t="41978" x="2343150" y="2108200"/>
          <p14:tracePt t="41997" x="2292350" y="2203450"/>
          <p14:tracePt t="42013" x="2216150" y="2292350"/>
          <p14:tracePt t="42029" x="2120900" y="2387600"/>
          <p14:tracePt t="42046" x="2006600" y="2470150"/>
          <p14:tracePt t="42062" x="1879600" y="2540000"/>
          <p14:tracePt t="42079" x="1746250" y="2590800"/>
          <p14:tracePt t="42079" x="1676400" y="2609850"/>
          <p14:tracePt t="42097" x="1536700" y="2622550"/>
          <p14:tracePt t="42112" x="1403350" y="2609850"/>
          <p14:tracePt t="42128" x="1276350" y="2571750"/>
          <p14:tracePt t="42145" x="1174750" y="2501900"/>
          <p14:tracePt t="42162" x="1047750" y="2349500"/>
          <p14:tracePt t="42178" x="996950" y="2228850"/>
          <p14:tracePt t="42195" x="965200" y="2095500"/>
          <p14:tracePt t="42212" x="965200" y="1955800"/>
          <p14:tracePt t="42229" x="1022350" y="1739900"/>
          <p14:tracePt t="42245" x="1104900" y="1612900"/>
          <p14:tracePt t="42262" x="1212850" y="1504950"/>
          <p14:tracePt t="42279" x="1352550" y="1428750"/>
          <p14:tracePt t="42279" x="1428750" y="1403350"/>
          <p14:tracePt t="42297" x="1600200" y="1377950"/>
          <p14:tracePt t="42313" x="1765300" y="1377950"/>
          <p14:tracePt t="42329" x="1936750" y="1397000"/>
          <p14:tracePt t="42345" x="2089150" y="1435100"/>
          <p14:tracePt t="42362" x="2228850" y="1485900"/>
          <p14:tracePt t="42362" x="2286000" y="1517650"/>
          <p14:tracePt t="42381" x="2381250" y="1593850"/>
          <p14:tracePt t="42397" x="2451100" y="1682750"/>
          <p14:tracePt t="42414" x="2495550" y="1784350"/>
          <p14:tracePt t="42429" x="2514600" y="1885950"/>
          <p14:tracePt t="42446" x="2514600" y="1993900"/>
          <p14:tracePt t="42463" x="2457450" y="2146300"/>
          <p14:tracePt t="42479" x="2387600" y="2247900"/>
          <p14:tracePt t="42496" x="2292350" y="2349500"/>
          <p14:tracePt t="42513" x="2184400" y="2438400"/>
          <p14:tracePt t="42530" x="1993900" y="2552700"/>
          <p14:tracePt t="42546" x="1873250" y="2609850"/>
          <p14:tracePt t="42563" x="1758950" y="2635250"/>
          <p14:tracePt t="42580" x="1638300" y="2635250"/>
          <p14:tracePt t="42597" x="1581150" y="2622550"/>
          <p14:tracePt t="42613" x="1555750" y="2609850"/>
          <p14:tracePt t="42630" x="1543050" y="2597150"/>
          <p14:tracePt t="42647" x="1549400" y="2590800"/>
          <p14:tracePt t="42665" x="1562100" y="2590800"/>
          <p14:tracePt t="42681" x="1568450" y="2590800"/>
          <p14:tracePt t="42681" x="1574800" y="2584450"/>
          <p14:tracePt t="42697" x="1587500" y="2578100"/>
          <p14:tracePt t="42697" x="1593850" y="2571750"/>
          <p14:tracePt t="42714" x="1606550" y="2565400"/>
          <p14:tracePt t="42714" x="1612900" y="2559050"/>
          <p14:tracePt t="42714" x="1619250" y="2559050"/>
          <p14:tracePt t="42733" x="1625600" y="2559050"/>
          <p14:tracePt t="42746" x="1638300" y="2565400"/>
          <p14:tracePt t="42746" x="1651000" y="2584450"/>
          <p14:tracePt t="42765" x="1663700" y="2603500"/>
          <p14:tracePt t="42765" x="1670050" y="2628900"/>
          <p14:tracePt t="42781" x="1676400" y="2654300"/>
          <p14:tracePt t="42781" x="1689100" y="2679700"/>
          <p14:tracePt t="42798" x="1695450" y="2705100"/>
          <p14:tracePt t="42798" x="1708150" y="2736850"/>
          <p14:tracePt t="42798" x="1720850" y="2762250"/>
          <p14:tracePt t="42817" x="1733550" y="2794000"/>
          <p14:tracePt t="42817" x="1746250" y="2819400"/>
          <p14:tracePt t="42831" x="1752600" y="2844800"/>
          <p14:tracePt t="42831" x="1771650" y="2876550"/>
          <p14:tracePt t="42848" x="1784350" y="2901950"/>
          <p14:tracePt t="42848" x="1797050" y="2933700"/>
          <p14:tracePt t="42865" x="1803400" y="2959100"/>
          <p14:tracePt t="42865" x="1816100" y="2984500"/>
          <p14:tracePt t="42881" x="1828800" y="3009900"/>
          <p14:tracePt t="42881" x="1847850" y="3060700"/>
          <p14:tracePt t="42898" x="1860550" y="3086100"/>
          <p14:tracePt t="42898" x="1866900" y="3105150"/>
          <p14:tracePt t="42916" x="1879600" y="3124200"/>
          <p14:tracePt t="42916" x="1885950" y="3143250"/>
          <p14:tracePt t="42932" x="1898650" y="3162300"/>
          <p14:tracePt t="42932" x="1917700" y="3187700"/>
          <p14:tracePt t="42949" x="1924050" y="3200400"/>
          <p14:tracePt t="42949" x="1936750" y="3213100"/>
          <p14:tracePt t="42966" x="1943100" y="3225800"/>
          <p14:tracePt t="42966" x="1949450" y="3238500"/>
          <p14:tracePt t="42982" x="1949450" y="3244850"/>
          <p14:tracePt t="42982" x="1955800" y="3251200"/>
          <p14:tracePt t="42998" x="1955800" y="3257550"/>
          <p14:tracePt t="43014" x="1955800" y="3263900"/>
          <p14:tracePt t="43014" x="1955800" y="3270250"/>
          <p14:tracePt t="43033" x="1955800" y="3276600"/>
          <p14:tracePt t="43057" x="1955800" y="3282950"/>
          <p14:tracePt t="43069" x="1955800" y="3289300"/>
          <p14:tracePt t="43117" x="1962150" y="3289300"/>
          <p14:tracePt t="43129" x="1968500" y="3282950"/>
          <p14:tracePt t="43144" x="1974850" y="3276600"/>
          <p14:tracePt t="43152" x="1981200" y="3270250"/>
          <p14:tracePt t="43164" x="1987550" y="3263900"/>
          <p14:tracePt t="43164" x="1993900" y="3257550"/>
          <p14:tracePt t="43164" x="2000250" y="3244850"/>
          <p14:tracePt t="43185" x="2006600" y="3238500"/>
          <p14:tracePt t="43185" x="2019300" y="3225800"/>
          <p14:tracePt t="43199" x="2025650" y="3213100"/>
          <p14:tracePt t="43199" x="2038350" y="3200400"/>
          <p14:tracePt t="43216" x="2044700" y="3187700"/>
          <p14:tracePt t="43216" x="2057400" y="3168650"/>
          <p14:tracePt t="43233" x="2063750" y="3149600"/>
          <p14:tracePt t="43233" x="2076450" y="3111500"/>
          <p14:tracePt t="43249" x="2082800" y="3092450"/>
          <p14:tracePt t="43249" x="2082800" y="3073400"/>
          <p14:tracePt t="43266" x="2082800" y="3054350"/>
          <p14:tracePt t="43266" x="2082800" y="3035300"/>
          <p14:tracePt t="43283" x="2076450" y="3022600"/>
          <p14:tracePt t="43283" x="2070100" y="3009900"/>
          <p14:tracePt t="43300" x="2063750" y="2997200"/>
          <p14:tracePt t="43300" x="2051050" y="2971800"/>
          <p14:tracePt t="43317" x="2038350" y="2959100"/>
          <p14:tracePt t="43317" x="2032000" y="2952750"/>
          <p14:tracePt t="43333" x="2025650" y="2940050"/>
          <p14:tracePt t="43333" x="2019300" y="2933700"/>
          <p14:tracePt t="43350" x="2012950" y="2927350"/>
          <p14:tracePt t="43350" x="2000250" y="2927350"/>
          <p14:tracePt t="43366" x="1993900" y="2927350"/>
          <p14:tracePt t="43366" x="1981200" y="2927350"/>
          <p14:tracePt t="43366" x="1968500" y="2927350"/>
          <p14:tracePt t="43385" x="1955800" y="2933700"/>
          <p14:tracePt t="43398" x="1943100" y="2940050"/>
          <p14:tracePt t="43398" x="1924050" y="2952750"/>
          <p14:tracePt t="43419" x="1911350" y="2952750"/>
          <p14:tracePt t="43419" x="1905000" y="2959100"/>
          <p14:tracePt t="43433" x="1892300" y="2959100"/>
          <p14:tracePt t="43449" x="1885950" y="2959100"/>
          <p14:tracePt t="43466" x="1879600" y="2965450"/>
          <p14:tracePt t="43482" x="1879600" y="2971800"/>
          <p14:tracePt t="43482" x="1885950" y="2971800"/>
          <p14:tracePt t="43500" x="1879600" y="2984500"/>
          <p14:tracePt t="43518" x="1936750" y="3276600"/>
          <p14:tracePt t="43591" x="1949450" y="3314700"/>
          <p14:tracePt t="43597" x="1962150" y="3352800"/>
          <p14:tracePt t="43604" x="1974850" y="3409950"/>
          <p14:tracePt t="43622" x="1987550" y="3454400"/>
          <p14:tracePt t="43622" x="1987550" y="3467100"/>
          <p14:tracePt t="43641" x="1987550" y="3473450"/>
          <p14:tracePt t="43650" x="1987550" y="3467100"/>
          <p14:tracePt t="43676" x="1987550" y="3454400"/>
          <p14:tracePt t="43685" x="1987550" y="3435350"/>
          <p14:tracePt t="43701" x="1987550" y="3397250"/>
          <p14:tracePt t="43717" x="1993900" y="3346450"/>
          <p14:tracePt t="43733" x="2006600" y="3276600"/>
          <p14:tracePt t="43750" x="2012950" y="3200400"/>
          <p14:tracePt t="43750" x="2019300" y="3155950"/>
          <p14:tracePt t="43769" x="2032000" y="3067050"/>
          <p14:tracePt t="43785" x="2051050" y="2971800"/>
          <p14:tracePt t="43800" x="2076450" y="2889250"/>
          <p14:tracePt t="43817" x="2108200" y="2819400"/>
          <p14:tracePt t="43834" x="2159000" y="2755900"/>
          <p14:tracePt t="43851" x="2197100" y="2743200"/>
          <p14:tracePt t="43867" x="2247900" y="2749550"/>
          <p14:tracePt t="43884" x="2311400" y="2768600"/>
          <p14:tracePt t="43901" x="2425700" y="2800350"/>
          <p14:tracePt t="43918" x="2501900" y="2813050"/>
          <p14:tracePt t="43934" x="2571750" y="2819400"/>
          <p14:tracePt t="43951" x="2628900" y="2813050"/>
          <p14:tracePt t="43968" x="2692400" y="2813050"/>
          <p14:tracePt t="43985" x="2724150" y="2813050"/>
          <p14:tracePt t="44001" x="2736850" y="2819400"/>
          <p14:tracePt t="44018" x="2736850" y="2825750"/>
          <p14:tracePt t="44035" x="2711450" y="2851150"/>
          <p14:tracePt t="44054" x="2692400" y="2857500"/>
          <p14:tracePt t="44054" x="2673350" y="2870200"/>
          <p14:tracePt t="44069" x="2654300" y="2876550"/>
          <p14:tracePt t="44069" x="2635250" y="2889250"/>
          <p14:tracePt t="44086" x="2609850" y="2901950"/>
          <p14:tracePt t="44086" x="2597150" y="2908300"/>
          <p14:tracePt t="44102" x="2578100" y="2921000"/>
          <p14:tracePt t="44102" x="2559050" y="2933700"/>
          <p14:tracePt t="44102" x="2546350" y="2940050"/>
          <p14:tracePt t="44122" x="2533650" y="2946400"/>
          <p14:tracePt t="44134" x="2520950" y="2946400"/>
          <p14:tracePt t="44153" x="2381250" y="3124200"/>
          <p14:tracePt t="44219" x="2374900" y="3149600"/>
          <p14:tracePt t="44225" x="2368550" y="3175000"/>
          <p14:tracePt t="44235" x="2355850" y="3213100"/>
          <p14:tracePt t="44252" x="2343150" y="3244850"/>
          <p14:tracePt t="44269" x="2336800" y="3251200"/>
          <p14:tracePt t="44285" x="2343150" y="3263900"/>
          <p14:tracePt t="44302" x="2355850" y="3276600"/>
          <p14:tracePt t="44319" x="2406650" y="3314700"/>
          <p14:tracePt t="44337" x="2444750" y="3346450"/>
          <p14:tracePt t="44353" x="2482850" y="3384550"/>
          <p14:tracePt t="44369" x="2508250" y="3416300"/>
          <p14:tracePt t="44385" x="2520950" y="3448050"/>
          <p14:tracePt t="44402" x="2508250" y="3473450"/>
          <p14:tracePt t="44402" x="2501900" y="3479800"/>
          <p14:tracePt t="44422" x="2470150" y="3498850"/>
          <p14:tracePt t="44437" x="2425700" y="3505200"/>
          <p14:tracePt t="44452" x="2374900" y="3511550"/>
          <p14:tracePt t="44469" x="2330450" y="3498850"/>
          <p14:tracePt t="44486" x="2292350" y="3492500"/>
          <p14:tracePt t="44503" x="2254250" y="3467100"/>
          <p14:tracePt t="44520" x="2235200" y="3448050"/>
          <p14:tracePt t="44536" x="2228850" y="3435350"/>
          <p14:tracePt t="44553" x="2222500" y="3416300"/>
          <p14:tracePt t="44569" x="2228850" y="3390900"/>
          <p14:tracePt t="44587" x="2235200" y="3371850"/>
          <p14:tracePt t="44587" x="2241550" y="3352800"/>
          <p14:tracePt t="44605" x="2247900" y="3333750"/>
          <p14:tracePt t="44605" x="2254250" y="3308350"/>
          <p14:tracePt t="44621" x="2260600" y="3282950"/>
          <p14:tracePt t="44621" x="2273300" y="3232150"/>
          <p14:tracePt t="44637" x="2279650" y="3206750"/>
          <p14:tracePt t="44637" x="2292350" y="3187700"/>
          <p14:tracePt t="44654" x="2298700" y="3168650"/>
          <p14:tracePt t="44654" x="2305050" y="3149600"/>
          <p14:tracePt t="44671" x="2317750" y="3130550"/>
          <p14:tracePt t="44671" x="2324100" y="3117850"/>
          <p14:tracePt t="44671" x="2336800" y="3105150"/>
          <p14:tracePt t="44690" x="2343150" y="3092450"/>
          <p14:tracePt t="44703" x="2349500" y="3079750"/>
          <p14:tracePt t="44703" x="2355850" y="3067050"/>
          <p14:tracePt t="44724" x="2546350" y="3060700"/>
          <p14:tracePt t="44811" x="2565400" y="3060700"/>
          <p14:tracePt t="44817" x="2584450" y="3060700"/>
          <p14:tracePt t="44825" x="2603500" y="3060700"/>
          <p14:tracePt t="44836" x="2635250" y="3054350"/>
          <p14:tracePt t="44854" x="2660650" y="3048000"/>
          <p14:tracePt t="44870" x="2673350" y="3048000"/>
          <p14:tracePt t="44887" x="2679700" y="3041650"/>
          <p14:tracePt t="44903" x="2679700" y="3048000"/>
          <p14:tracePt t="44936" x="2673350" y="3054350"/>
          <p14:tracePt t="44952" x="2667000" y="3054350"/>
          <p14:tracePt t="44961" x="2654300" y="3060700"/>
          <p14:tracePt t="44977" x="2647950" y="3060700"/>
          <p14:tracePt t="44987" x="2628900" y="3060700"/>
          <p14:tracePt t="44987" x="2609850" y="3067050"/>
          <p14:tracePt t="45005" x="2590800" y="3067050"/>
          <p14:tracePt t="45005" x="2578100" y="3067050"/>
          <p14:tracePt t="45022" x="2559050" y="3067050"/>
          <p14:tracePt t="45022" x="2540000" y="3060700"/>
          <p14:tracePt t="45039" x="2527300" y="3060700"/>
          <p14:tracePt t="45039" x="2508250" y="3054350"/>
          <p14:tracePt t="45039" x="2489200" y="3048000"/>
          <p14:tracePt t="45058" x="2470150" y="3041650"/>
          <p14:tracePt t="45071" x="2451100" y="3035300"/>
          <p14:tracePt t="45071" x="2406650" y="3009900"/>
          <p14:tracePt t="45089" x="2381250" y="2990850"/>
          <p14:tracePt t="45089" x="2355850" y="2978150"/>
          <p14:tracePt t="45105" x="2330450" y="2959100"/>
          <p14:tracePt t="45105" x="2298700" y="2940050"/>
          <p14:tracePt t="45122" x="2273300" y="2914650"/>
          <p14:tracePt t="45122" x="2241550" y="2895600"/>
          <p14:tracePt t="45122" x="2216150" y="2870200"/>
          <p14:tracePt t="45141" x="2184400" y="2851150"/>
          <p14:tracePt t="45154" x="2152650" y="2825750"/>
          <p14:tracePt t="45154" x="2082800" y="2774950"/>
          <p14:tracePt t="45173" x="2051050" y="2743200"/>
          <p14:tracePt t="45173" x="2019300" y="2717800"/>
          <p14:tracePt t="45189" x="1987550" y="2686050"/>
          <p14:tracePt t="45189" x="1955800" y="2660650"/>
          <p14:tracePt t="45206" x="1924050" y="2635250"/>
          <p14:tracePt t="45206" x="1892300" y="2609850"/>
          <p14:tracePt t="45222" x="1866900" y="2584450"/>
          <p14:tracePt t="45222" x="1816100" y="2540000"/>
          <p14:tracePt t="45240" x="1797050" y="2520950"/>
          <p14:tracePt t="45240" x="1771650" y="2508250"/>
          <p14:tracePt t="45256" x="1752600" y="2489200"/>
          <p14:tracePt t="45256" x="1733550" y="2476500"/>
          <p14:tracePt t="45273" x="1714500" y="2463800"/>
          <p14:tracePt t="45273" x="1676400" y="2444750"/>
          <p14:tracePt t="45290" x="1663700" y="2438400"/>
          <p14:tracePt t="45290" x="1651000" y="2425700"/>
          <p14:tracePt t="45306" x="1631950" y="2419350"/>
          <p14:tracePt t="45306" x="1619250" y="2413000"/>
          <p14:tracePt t="45323" x="1606550" y="2413000"/>
          <p14:tracePt t="45323" x="1593850" y="2406650"/>
          <p14:tracePt t="45340" x="1581150" y="2406650"/>
          <p14:tracePt t="45340" x="1549400" y="2413000"/>
          <p14:tracePt t="45357" x="1543050" y="2419350"/>
          <p14:tracePt t="45357" x="1530350" y="2425700"/>
          <p14:tracePt t="45373" x="1524000" y="2432050"/>
          <p14:tracePt t="45373" x="1517650" y="2438400"/>
          <p14:tracePt t="45390" x="1511300" y="2444750"/>
          <p14:tracePt t="45390" x="1504950" y="2451100"/>
          <p14:tracePt t="45407" x="1498600" y="2457450"/>
          <p14:tracePt t="45407" x="1492250" y="2463800"/>
          <p14:tracePt t="45407" x="1485900" y="2470150"/>
          <p14:tracePt t="45426" x="1485900" y="2476500"/>
          <p14:tracePt t="45438" x="1479550" y="2482850"/>
          <p14:tracePt t="45438" x="1479550" y="2495550"/>
          <p14:tracePt t="45457" x="1479550" y="2501900"/>
          <p14:tracePt t="45472" x="1485900" y="2508250"/>
          <p14:tracePt t="45489" x="1492250" y="2508250"/>
          <p14:tracePt t="45506" x="1504950" y="2508250"/>
          <p14:tracePt t="45522" x="1511300" y="2508250"/>
          <p14:tracePt t="45539" x="1517650" y="2501900"/>
          <p14:tracePt t="45556" x="1524000" y="2501900"/>
          <p14:tracePt t="45572" x="1530350" y="2495550"/>
          <p14:tracePt t="45612" x="1530350" y="2489200"/>
          <p14:tracePt t="45645" x="1530350" y="2482850"/>
          <p14:tracePt t="45657" x="1536700" y="2476500"/>
          <p14:tracePt t="45672" x="1549400" y="2470150"/>
          <p14:tracePt t="45688" x="1549400" y="2463800"/>
          <p14:tracePt t="45696" x="1555750" y="2463800"/>
          <p14:tracePt t="45706" x="1562100" y="2457450"/>
          <p14:tracePt t="45725" x="1574800" y="2444750"/>
          <p14:tracePt t="45725" x="1581150" y="2444750"/>
          <p14:tracePt t="45741" x="1587500" y="2438400"/>
          <p14:tracePt t="45757" x="1593850" y="2438400"/>
          <p14:tracePt t="45773" x="1600200" y="2438400"/>
          <p14:tracePt t="45790" x="1606550" y="2444750"/>
          <p14:tracePt t="45809" x="1606550" y="2451100"/>
          <p14:tracePt t="45825" x="1600200" y="2457450"/>
          <p14:tracePt t="45840" x="1600200" y="2463800"/>
          <p14:tracePt t="45840" x="1593850" y="2470150"/>
          <p14:tracePt t="45858" x="1593850" y="2476500"/>
          <p14:tracePt t="45858" x="1581150" y="2476500"/>
          <p14:tracePt t="45874" x="1574800" y="2482850"/>
          <p14:tracePt t="45874" x="1543050" y="2482850"/>
          <p14:tracePt t="45891" x="1270000" y="2381250"/>
          <p14:tracePt t="45967" x="1238250" y="2362200"/>
          <p14:tracePt t="45973" x="1168400" y="2311400"/>
          <p14:tracePt t="45991" x="1066800" y="2216150"/>
          <p14:tracePt t="46009" x="1009650" y="2133600"/>
          <p14:tracePt t="46025" x="965200" y="2051050"/>
          <p14:tracePt t="46041" x="946150" y="1955800"/>
          <p14:tracePt t="46058" x="946150" y="1860550"/>
          <p14:tracePt t="46074" x="984250" y="1765300"/>
          <p14:tracePt t="46074" x="1009650" y="1720850"/>
          <p14:tracePt t="46093" x="1079500" y="1631950"/>
          <p14:tracePt t="46109" x="1168400" y="1555750"/>
          <p14:tracePt t="46125" x="1276350" y="1485900"/>
          <p14:tracePt t="46141" x="1403350" y="1428750"/>
          <p14:tracePt t="46158" x="1549400" y="1397000"/>
          <p14:tracePt t="46175" x="1765300" y="1377950"/>
          <p14:tracePt t="46191" x="1911350" y="1390650"/>
          <p14:tracePt t="46208" x="2044700" y="1428750"/>
          <p14:tracePt t="46225" x="2171700" y="1479550"/>
          <p14:tracePt t="46241" x="2330450" y="1574800"/>
          <p14:tracePt t="46258" x="2413000" y="1644650"/>
          <p14:tracePt t="46275" x="2476500" y="1714500"/>
          <p14:tracePt t="46292" x="2533650" y="1828800"/>
          <p14:tracePt t="46309" x="2540000" y="1911350"/>
          <p14:tracePt t="46325" x="2527300" y="1993900"/>
          <p14:tracePt t="46342" x="2495550" y="2070100"/>
          <p14:tracePt t="46359" x="2444750" y="2152650"/>
          <p14:tracePt t="46359" x="2413000" y="2190750"/>
          <p14:tracePt t="46377" x="2343150" y="2273300"/>
          <p14:tracePt t="46393" x="2254250" y="2349500"/>
          <p14:tracePt t="46411" x="2159000" y="2425700"/>
          <p14:tracePt t="46426" x="2051050" y="2489200"/>
          <p14:tracePt t="46442" x="1943100" y="2540000"/>
          <p14:tracePt t="46442" x="1885950" y="2552700"/>
          <p14:tracePt t="46462" x="1784350" y="2578100"/>
          <p14:tracePt t="46477" x="1689100" y="2590800"/>
          <p14:tracePt t="46492" x="1606550" y="2590800"/>
          <p14:tracePt t="46509" x="1536700" y="2590800"/>
          <p14:tracePt t="46526" x="1485900" y="2578100"/>
          <p14:tracePt t="46542" x="1435100" y="2565400"/>
          <p14:tracePt t="46559" x="1416050" y="2565400"/>
          <p14:tracePt t="46576" x="1409700" y="2559050"/>
          <p14:tracePt t="46592" x="1403350" y="2565400"/>
          <p14:tracePt t="46617" x="1403350" y="2571750"/>
          <p14:tracePt t="46626" x="1397000" y="2597150"/>
          <p14:tracePt t="46644" x="1384300" y="2622550"/>
          <p14:tracePt t="46660" x="1352550" y="2641600"/>
          <p14:tracePt t="46677" x="1346200" y="2641600"/>
          <p14:tracePt t="46677" x="1333500" y="2641600"/>
          <p14:tracePt t="46694" x="1327150" y="2635250"/>
          <p14:tracePt t="46694" x="1320800" y="2628900"/>
          <p14:tracePt t="46711" x="1308100" y="2628900"/>
          <p14:tracePt t="46711" x="1301750" y="2628900"/>
          <p14:tracePt t="46711" x="1295400" y="2628900"/>
          <p14:tracePt t="46729" x="1289050" y="2628900"/>
          <p14:tracePt t="46743" x="1276350" y="2635250"/>
          <p14:tracePt t="46743" x="1270000" y="2654300"/>
          <p14:tracePt t="46762" x="1263650" y="2667000"/>
          <p14:tracePt t="46762" x="1263650" y="2679700"/>
          <p14:tracePt t="46778" x="1263650" y="2692400"/>
          <p14:tracePt t="46778" x="1257300" y="2705100"/>
          <p14:tracePt t="46794" x="1257300" y="2724150"/>
          <p14:tracePt t="46794" x="1263650" y="2736850"/>
          <p14:tracePt t="46794" x="1263650" y="2749550"/>
          <p14:tracePt t="46813" x="1263650" y="2762250"/>
          <p14:tracePt t="46826" x="1270000" y="2774950"/>
          <p14:tracePt t="46826" x="1282700" y="2800350"/>
          <p14:tracePt t="46845" x="1289050" y="2813050"/>
          <p14:tracePt t="46845" x="1295400" y="2819400"/>
          <p14:tracePt t="46861" x="1301750" y="2832100"/>
          <p14:tracePt t="46861" x="1308100" y="2844800"/>
          <p14:tracePt t="46878" x="1320800" y="2851150"/>
          <p14:tracePt t="46878" x="1327150" y="2857500"/>
          <p14:tracePt t="46895" x="1339850" y="2870200"/>
          <p14:tracePt t="46895" x="1358900" y="2882900"/>
          <p14:tracePt t="46912" x="1365250" y="2889250"/>
          <p14:tracePt t="46912" x="1377950" y="2901950"/>
          <p14:tracePt t="46928" x="1384300" y="2908300"/>
          <p14:tracePt t="46928" x="1390650" y="2914650"/>
          <p14:tracePt t="46945" x="1397000" y="2921000"/>
          <p14:tracePt t="46945" x="1409700" y="2927350"/>
          <p14:tracePt t="46961" x="1416050" y="2933700"/>
          <p14:tracePt t="46961" x="1435100" y="2946400"/>
          <p14:tracePt t="46978" x="1447800" y="2952750"/>
          <p14:tracePt t="46978" x="1460500" y="2952750"/>
          <p14:tracePt t="46995" x="1473200" y="2959100"/>
          <p14:tracePt t="46995" x="1485900" y="2965450"/>
          <p14:tracePt t="47012" x="1498600" y="2965450"/>
          <p14:tracePt t="47012" x="1517650" y="2971800"/>
          <p14:tracePt t="47029" x="1524000" y="2971800"/>
          <p14:tracePt t="47029" x="1536700" y="2978150"/>
          <p14:tracePt t="47046" x="1543050" y="2984500"/>
          <p14:tracePt t="47046" x="1555750" y="2990850"/>
          <p14:tracePt t="47062" x="1568450" y="2997200"/>
          <p14:tracePt t="47062" x="1574800" y="3003550"/>
          <p14:tracePt t="47079" x="1587500" y="3016250"/>
          <p14:tracePt t="47079" x="1593850" y="3022600"/>
          <p14:tracePt t="47079" x="1606550" y="3028950"/>
          <p14:tracePt t="47097" x="1612900" y="3041650"/>
          <p14:tracePt t="47111" x="1619250" y="3048000"/>
          <p14:tracePt t="47111" x="1631950" y="3060700"/>
          <p14:tracePt t="47129" x="1631950" y="3067050"/>
          <p14:tracePt t="47129" x="1631950" y="3073400"/>
          <p14:tracePt t="47146" x="1638300" y="3079750"/>
          <p14:tracePt t="47146" x="1638300" y="3086100"/>
          <p14:tracePt t="47162" x="1631950" y="3086100"/>
          <p14:tracePt t="47162" x="1631950" y="3098800"/>
          <p14:tracePt t="47179" x="1631950" y="3105150"/>
          <p14:tracePt t="47194" x="1631950" y="3117850"/>
          <p14:tracePt t="47194" x="1631950" y="3124200"/>
          <p14:tracePt t="47212" x="1625600" y="3136900"/>
          <p14:tracePt t="47228" x="1625600" y="3143250"/>
          <p14:tracePt t="47244" x="1625600" y="3149600"/>
          <p14:tracePt t="47265" x="1619250" y="3155950"/>
          <p14:tracePt t="47278" x="1625600" y="3155950"/>
          <p14:tracePt t="47368" x="1631950" y="3149600"/>
          <p14:tracePt t="47385" x="1644650" y="3143250"/>
          <p14:tracePt t="47396" x="1651000" y="3143250"/>
          <p14:tracePt t="47413" x="1657350" y="3143250"/>
          <p14:tracePt t="47436" x="1663700" y="3136900"/>
          <p14:tracePt t="47464" x="1663700" y="3130550"/>
          <p14:tracePt t="47480" x="1657350" y="3124200"/>
          <p14:tracePt t="47497" x="1657350" y="3117850"/>
          <p14:tracePt t="47508" x="1657350" y="3111500"/>
          <p14:tracePt t="47524" x="1663700" y="3111500"/>
          <p14:tracePt t="47568" x="1670050" y="3117850"/>
          <p14:tracePt t="47592" x="1676400" y="3111500"/>
          <p14:tracePt t="47608" x="1682750" y="3111500"/>
          <p14:tracePt t="47624" x="1689100" y="3111500"/>
          <p14:tracePt t="47636" x="1695450" y="3111500"/>
          <p14:tracePt t="47646" x="1701800" y="3105150"/>
          <p14:tracePt t="47696" x="1695450" y="3111500"/>
          <p14:tracePt t="47744" x="1695450" y="3117850"/>
          <p14:tracePt t="47764" x="1689100" y="3124200"/>
          <p14:tracePt t="47796" x="1682750" y="3124200"/>
          <p14:tracePt t="47824" x="1676400" y="3117850"/>
          <p14:tracePt t="47849" x="1682750" y="3111500"/>
          <p14:tracePt t="47876" x="1682750" y="3105150"/>
          <p14:tracePt t="47916" x="1682750" y="3098800"/>
          <p14:tracePt t="47961" x="1682750" y="3092450"/>
          <p14:tracePt t="47988" x="1682750" y="3086100"/>
          <p14:tracePt t="48045" x="1676400" y="3079750"/>
          <p14:tracePt t="48064" x="1670050" y="3073400"/>
          <p14:tracePt t="48088" x="1663700" y="3073400"/>
          <p14:tracePt t="48104" x="1657350" y="3073400"/>
          <p14:tracePt t="48124" x="1657350" y="3067050"/>
          <p14:tracePt t="48148" x="1651000" y="3067050"/>
          <p14:tracePt t="48216" x="1657350" y="3067050"/>
          <p14:tracePt t="48260" x="1663700" y="3060700"/>
          <p14:tracePt t="48288" x="1670050" y="3054350"/>
          <p14:tracePt t="48348" x="1676400" y="3054350"/>
          <p14:tracePt t="48364" x="1682750" y="3054350"/>
          <p14:tracePt t="48380" x="1689100" y="3054350"/>
          <p14:tracePt t="48396" x="1695450" y="3054350"/>
          <p14:tracePt t="48432" x="1701800" y="3048000"/>
          <p14:tracePt t="48464" x="1695450" y="3054350"/>
          <p14:tracePt t="48537" x="1695450" y="3060700"/>
          <p14:tracePt t="48568" x="1682750" y="3060700"/>
          <p14:tracePt t="48588" x="1676400" y="3060700"/>
          <p14:tracePt t="48604" x="1670050" y="3060700"/>
          <p14:tracePt t="48612" x="1663700" y="3060700"/>
          <p14:tracePt t="48628" x="1657350" y="3060700"/>
          <p14:tracePt t="48637" x="1651000" y="3060700"/>
          <p14:tracePt t="48637" x="1644650" y="3060700"/>
          <p14:tracePt t="48650" x="1638300" y="3060700"/>
          <p14:tracePt t="48650" x="1631950" y="3054350"/>
          <p14:tracePt t="48667" x="1625600" y="3054350"/>
          <p14:tracePt t="48667" x="1619250" y="3054350"/>
          <p14:tracePt t="48683" x="1612900" y="3048000"/>
          <p14:tracePt t="48683" x="1606550" y="3048000"/>
          <p14:tracePt t="48700" x="1600200" y="3041650"/>
          <p14:tracePt t="48700" x="1593850" y="3041650"/>
          <p14:tracePt t="48717" x="1587500" y="3041650"/>
          <p14:tracePt t="48733" x="1581150" y="3041650"/>
          <p14:tracePt t="48749" x="1587500" y="3041650"/>
          <p14:tracePt t="48777" x="1600200" y="3041650"/>
          <p14:tracePt t="48792" x="1606550" y="3041650"/>
          <p14:tracePt t="48808" x="1612900" y="3048000"/>
          <p14:tracePt t="48817" x="1619250" y="3048000"/>
          <p14:tracePt t="48817" x="1625600" y="3048000"/>
          <p14:tracePt t="48834" x="1631950" y="3048000"/>
          <p14:tracePt t="48834" x="1638300" y="3048000"/>
          <p14:tracePt t="48852" x="1644650" y="3048000"/>
          <p14:tracePt t="48866" x="1651000" y="3048000"/>
          <p14:tracePt t="48866" x="1657350" y="3048000"/>
          <p14:tracePt t="48885" x="1663700" y="3054350"/>
          <p14:tracePt t="48900" x="1663700" y="3060700"/>
          <p14:tracePt t="48918" x="1670050" y="3067050"/>
          <p14:tracePt t="48933" x="1676400" y="3073400"/>
          <p14:tracePt t="48933" x="1676400" y="3079750"/>
          <p14:tracePt t="48952" x="1682750" y="3086100"/>
          <p14:tracePt t="48967" x="1689100" y="3092450"/>
          <p14:tracePt t="48967" x="1689100" y="3098800"/>
          <p14:tracePt t="48985" x="1689100" y="3105150"/>
          <p14:tracePt t="49000" x="1695450" y="3111500"/>
          <p14:tracePt t="49000" x="1701800" y="3117850"/>
          <p14:tracePt t="49019" x="1708150" y="3117850"/>
          <p14:tracePt t="49041" x="1708150" y="3111500"/>
          <p14:tracePt t="49056" x="1708150" y="3105150"/>
          <p14:tracePt t="49069" x="1714500" y="3098800"/>
          <p14:tracePt t="49085" x="1720850" y="3092450"/>
          <p14:tracePt t="49109" x="1727200" y="3092450"/>
          <p14:tracePt t="49129" x="1733550" y="3092450"/>
          <p14:tracePt t="49152" x="1739900" y="3098800"/>
          <p14:tracePt t="49176" x="1739900" y="3105150"/>
          <p14:tracePt t="49196" x="1746250" y="3111500"/>
          <p14:tracePt t="49213" x="1739900" y="3105150"/>
          <p14:tracePt t="49288" x="1733550" y="3098800"/>
          <p14:tracePt t="49305" x="1733550" y="3092450"/>
          <p14:tracePt t="49309" x="1727200" y="3092450"/>
          <p14:tracePt t="49318" x="1727200" y="3086100"/>
          <p14:tracePt t="49318" x="1720850" y="3079750"/>
          <p14:tracePt t="49336" x="1714500" y="3073400"/>
          <p14:tracePt t="49336" x="1714500" y="3067050"/>
          <p14:tracePt t="49353" x="1708150" y="3060700"/>
          <p14:tracePt t="49353" x="1708150" y="3054350"/>
          <p14:tracePt t="49369" x="1701800" y="3048000"/>
          <p14:tracePt t="49385" x="1708150" y="3048000"/>
          <p14:tracePt t="49416" x="1714500" y="3054350"/>
          <p14:tracePt t="49436" x="1720850" y="3054350"/>
          <p14:tracePt t="49452" x="1727200" y="3054350"/>
          <p14:tracePt t="49477" x="1733550" y="3054350"/>
          <p14:tracePt t="49544" x="1739900" y="3048000"/>
          <p14:tracePt t="49573" x="1746250" y="3048000"/>
          <p14:tracePt t="49605" x="1752600" y="3041650"/>
          <p14:tracePt t="49632" x="1752600" y="3035300"/>
          <p14:tracePt t="49676" x="1752600" y="3028950"/>
          <p14:tracePt t="49744" x="1752600" y="3022600"/>
          <p14:tracePt t="49784" x="1758950" y="3016250"/>
          <p14:tracePt t="49821" x="1765300" y="3009900"/>
          <p14:tracePt t="49844" x="1771650" y="3009900"/>
          <p14:tracePt t="49857" x="1771650" y="3003550"/>
          <p14:tracePt t="49872" x="1778000" y="2997200"/>
          <p14:tracePt t="49896" x="1784350" y="2997200"/>
          <p14:tracePt t="49916" x="1790700" y="2997200"/>
          <p14:tracePt t="50000" x="1797050" y="2990850"/>
          <p14:tracePt t="50172" x="1803400" y="2990850"/>
          <p14:tracePt t="50224" x="1809750" y="2990850"/>
          <p14:tracePt t="50257" x="1816100" y="2990850"/>
          <p14:tracePt t="50292" x="1809750" y="2997200"/>
          <p14:tracePt t="50360" x="1809750" y="3003550"/>
          <p14:tracePt t="50385" x="1803400" y="3009900"/>
          <p14:tracePt t="50404" x="1803400" y="3016250"/>
          <p14:tracePt t="50428" x="1803400" y="3022600"/>
          <p14:tracePt t="50464" x="1797050" y="3028950"/>
          <p14:tracePt t="50504" x="1790700" y="3028950"/>
          <p14:tracePt t="50636" x="1778000" y="3035300"/>
          <p14:tracePt t="50669" x="1771650" y="3041650"/>
          <p14:tracePt t="50684" x="1765300" y="3041650"/>
          <p14:tracePt t="50689" x="1758950" y="3041650"/>
          <p14:tracePt t="50689" x="1752600" y="3048000"/>
          <p14:tracePt t="50707" x="1739900" y="3048000"/>
          <p14:tracePt t="50707" x="1733550" y="3054350"/>
          <p14:tracePt t="50724" x="1727200" y="3060700"/>
          <p14:tracePt t="50724" x="1714500" y="3060700"/>
          <p14:tracePt t="50740" x="1708150" y="3067050"/>
          <p14:tracePt t="50740" x="1682750" y="3079750"/>
          <p14:tracePt t="50758" x="1676400" y="3086100"/>
          <p14:tracePt t="50758" x="1663700" y="3086100"/>
          <p14:tracePt t="50774" x="1651000" y="3092450"/>
          <p14:tracePt t="50774" x="1644650" y="3092450"/>
          <p14:tracePt t="50790" x="1638300" y="3092450"/>
          <p14:tracePt t="50790" x="1631950" y="3092450"/>
          <p14:tracePt t="50790" x="1625600" y="3092450"/>
          <p14:tracePt t="50810" x="1625600" y="3079750"/>
          <p14:tracePt t="50825" x="1631950" y="3073400"/>
          <p14:tracePt t="50825" x="1638300" y="3073400"/>
          <p14:tracePt t="50841" x="1651000" y="3060700"/>
          <p14:tracePt t="50841" x="1670050" y="3054350"/>
          <p14:tracePt t="50857" x="1695450" y="3048000"/>
          <p14:tracePt t="50857" x="1720850" y="3041650"/>
          <p14:tracePt t="50874" x="1752600" y="3035300"/>
          <p14:tracePt t="50874" x="1784350" y="3035300"/>
          <p14:tracePt t="50874" x="1816100" y="3028950"/>
          <p14:tracePt t="50893" x="1854200" y="3022600"/>
          <p14:tracePt t="50906" x="1892300" y="3022600"/>
          <p14:tracePt t="50906" x="1974850" y="3016250"/>
          <p14:tracePt t="50925" x="2019300" y="3016250"/>
          <p14:tracePt t="50925" x="2057400" y="3009900"/>
          <p14:tracePt t="50941" x="2101850" y="3009900"/>
          <p14:tracePt t="50941" x="2133600" y="3009900"/>
          <p14:tracePt t="50958" x="2171700" y="3009900"/>
          <p14:tracePt t="50958" x="2197100" y="3009900"/>
          <p14:tracePt t="50958" x="2222500" y="3003550"/>
          <p14:tracePt t="50977" x="2241550" y="3009900"/>
          <p14:tracePt t="50977" x="2247900" y="3009900"/>
          <p14:tracePt t="50991" x="2260600" y="3009900"/>
          <p14:tracePt t="51007" x="2260600" y="3016250"/>
          <p14:tracePt t="51023" x="2254250" y="3022600"/>
          <p14:tracePt t="51023" x="2247900" y="3028950"/>
          <p14:tracePt t="51041" x="2235200" y="3035300"/>
          <p14:tracePt t="51041" x="2209800" y="3041650"/>
          <p14:tracePt t="51058" x="2197100" y="3048000"/>
          <p14:tracePt t="51058" x="2184400" y="3054350"/>
          <p14:tracePt t="51075" x="2171700" y="3060700"/>
          <p14:tracePt t="51075" x="2152650" y="3060700"/>
          <p14:tracePt t="51091" x="2139950" y="3067050"/>
          <p14:tracePt t="51091" x="2108200" y="3067050"/>
          <p14:tracePt t="51109" x="2095500" y="3067050"/>
          <p14:tracePt t="51109" x="2082800" y="3067050"/>
          <p14:tracePt t="51125" x="2063750" y="3067050"/>
          <p14:tracePt t="51125" x="2051050" y="3067050"/>
          <p14:tracePt t="51142" x="2044700" y="3067050"/>
          <p14:tracePt t="51142" x="2032000" y="3060700"/>
          <p14:tracePt t="51158" x="2025650" y="3060700"/>
          <p14:tracePt t="51174" x="2032000" y="3054350"/>
          <p14:tracePt t="51174" x="2063750" y="3041650"/>
          <p14:tracePt t="51194" x="2089150" y="3028950"/>
          <p14:tracePt t="51194" x="2120900" y="3016250"/>
          <p14:tracePt t="51209" x="2165350" y="2997200"/>
          <p14:tracePt t="51209" x="2216150" y="2978150"/>
          <p14:tracePt t="51225" x="2273300" y="2959100"/>
          <p14:tracePt t="51225" x="2343150" y="2940050"/>
          <p14:tracePt t="51242" x="2419350" y="2921000"/>
          <p14:tracePt t="51242" x="2508250" y="2901950"/>
          <p14:tracePt t="51259" x="2603500" y="2882900"/>
          <p14:tracePt t="51259" x="2711450" y="2863850"/>
          <p14:tracePt t="51259" x="2832100" y="2838450"/>
          <p14:tracePt t="51278" x="2965450" y="2819400"/>
          <p14:tracePt t="51278" x="3105150" y="2794000"/>
          <p14:tracePt t="51292" x="3276600" y="2768600"/>
          <p14:tracePt t="51292" x="3441700" y="2743200"/>
          <p14:tracePt t="51309" x="3619500" y="2717800"/>
          <p14:tracePt t="51309" x="3797300" y="2686050"/>
          <p14:tracePt t="51325" x="3987800" y="2660650"/>
          <p14:tracePt t="51325" x="4178300" y="2628900"/>
          <p14:tracePt t="51343" x="4375150" y="2603500"/>
          <p14:tracePt t="51343" x="4756150" y="2559050"/>
          <p14:tracePt t="51361" x="4953000" y="2540000"/>
          <p14:tracePt t="51361" x="5137150" y="2520950"/>
          <p14:tracePt t="51376" x="5321300" y="2508250"/>
          <p14:tracePt t="51376" x="5505450" y="2495550"/>
          <p14:tracePt t="51394" x="5676900" y="2489200"/>
          <p14:tracePt t="51394" x="6007100" y="2470150"/>
          <p14:tracePt t="51412" x="6165850" y="2457450"/>
          <p14:tracePt t="51412" x="6311900" y="2451100"/>
          <p14:tracePt t="51427" x="6457950" y="2438400"/>
          <p14:tracePt t="51427" x="6591300" y="2432050"/>
          <p14:tracePt t="51444" x="6724650" y="2425700"/>
          <p14:tracePt t="51444" x="6845300" y="2419350"/>
          <p14:tracePt t="51461" x="6959600" y="2413000"/>
          <p14:tracePt t="51461" x="7162800" y="2413000"/>
          <p14:tracePt t="51478" x="7251700" y="2419350"/>
          <p14:tracePt t="51478" x="7334250" y="2425700"/>
          <p14:tracePt t="51494" x="7410450" y="2438400"/>
          <p14:tracePt t="51494" x="7480300" y="2451100"/>
          <p14:tracePt t="51511" x="7550150" y="2463800"/>
          <p14:tracePt t="51511" x="7613650" y="2482850"/>
          <p14:tracePt t="51527" x="7670800" y="2501900"/>
          <p14:tracePt t="51527" x="7721600" y="2520950"/>
          <p14:tracePt t="51527" x="7772400" y="2546350"/>
          <p14:tracePt t="51547" x="7816850" y="2578100"/>
          <p14:tracePt t="51559" x="7854950" y="2609850"/>
          <p14:tracePt t="51559" x="7931150" y="2692400"/>
          <p14:tracePt t="51578" x="7969250" y="2743200"/>
          <p14:tracePt t="51578" x="8001000" y="2794000"/>
          <p14:tracePt t="51594" x="8039100" y="2857500"/>
          <p14:tracePt t="51594" x="8064500" y="2921000"/>
          <p14:tracePt t="51612" x="8083550" y="2990850"/>
          <p14:tracePt t="51612" x="8096250" y="3060700"/>
          <p14:tracePt t="51627" x="8102600" y="3143250"/>
          <p14:tracePt t="51627" x="8102600" y="3225800"/>
          <p14:tracePt t="51627" x="8089900" y="3314700"/>
          <p14:tracePt t="51647" x="8077200" y="3403600"/>
          <p14:tracePt t="51647" x="8064500" y="3498850"/>
          <p14:tracePt t="51662" x="8045450" y="3594100"/>
          <p14:tracePt t="51662" x="8026400" y="3683000"/>
          <p14:tracePt t="51678" x="8013700" y="3778250"/>
          <p14:tracePt t="51678" x="8007350" y="3867150"/>
          <p14:tracePt t="51694" x="8001000" y="3949700"/>
          <p14:tracePt t="51694" x="7988300" y="4108450"/>
          <p14:tracePt t="51712" x="7988300" y="4184650"/>
          <p14:tracePt t="51712" x="7975600" y="4254500"/>
          <p14:tracePt t="51728" x="7969250" y="4318000"/>
          <p14:tracePt t="51728" x="7956550" y="4381500"/>
          <p14:tracePt t="51745" x="7937500" y="4432300"/>
          <p14:tracePt t="51745" x="7918450" y="4476750"/>
          <p14:tracePt t="51762" x="7893050" y="4514850"/>
          <p14:tracePt t="51762" x="7874000" y="4546600"/>
          <p14:tracePt t="51781" x="7575550" y="4679950"/>
          <p14:tracePt t="51848" x="7550150" y="4679950"/>
          <p14:tracePt t="51854" x="7518400" y="4679950"/>
          <p14:tracePt t="51863" x="7448550" y="4660900"/>
          <p14:tracePt t="51878" x="7366000" y="4629150"/>
          <p14:tracePt t="51894" x="7283450" y="4584700"/>
          <p14:tracePt t="51911" x="7194550" y="4521200"/>
          <p14:tracePt t="51911" x="7156450" y="4483100"/>
          <p14:tracePt t="51931" x="7092950" y="4394200"/>
          <p14:tracePt t="51946" x="7054850" y="4286250"/>
          <p14:tracePt t="51961" x="7042150" y="4165600"/>
          <p14:tracePt t="51978" x="7054850" y="4038600"/>
          <p14:tracePt t="51994" x="7150100" y="3854450"/>
          <p14:tracePt t="52012" x="7258050" y="3733800"/>
          <p14:tracePt t="52028" x="7404100" y="3638550"/>
          <p14:tracePt t="52045" x="7575550" y="3568700"/>
          <p14:tracePt t="52062" x="7867650" y="3511550"/>
          <p14:tracePt t="52079" x="8064500" y="3511550"/>
          <p14:tracePt t="52095" x="8255000" y="3543300"/>
          <p14:tracePt t="52112" x="8413750" y="3587750"/>
          <p14:tracePt t="52112" x="8483600" y="3619500"/>
          <p14:tracePt t="52130" x="8597900" y="3695700"/>
          <p14:tracePt t="52146" x="8674100" y="3784600"/>
          <p14:tracePt t="52162" x="8705850" y="3886200"/>
          <p14:tracePt t="52179" x="8705850" y="3987800"/>
          <p14:tracePt t="52195" x="8661400" y="4089400"/>
          <p14:tracePt t="52195" x="8629650" y="4140200"/>
          <p14:tracePt t="52214" x="8534400" y="4229100"/>
          <p14:tracePt t="52230" x="8420100" y="4298950"/>
          <p14:tracePt t="52246" x="8286750" y="4356100"/>
          <p14:tracePt t="52262" x="8153400" y="4387850"/>
          <p14:tracePt t="52279" x="8032750" y="4400550"/>
          <p14:tracePt t="52295" x="7874000" y="4394200"/>
          <p14:tracePt t="52312" x="7785100" y="4362450"/>
          <p14:tracePt t="52329" x="7715250" y="4318000"/>
          <p14:tracePt t="52346" x="7689850" y="4292600"/>
          <p14:tracePt t="52362" x="7639050" y="4222750"/>
          <p14:tracePt t="52362" x="7594600" y="4133850"/>
          <p14:tracePt t="52380" x="7575550" y="4076700"/>
          <p14:tracePt t="52380" x="7562850" y="4019550"/>
          <p14:tracePt t="52397" x="7550150" y="3962400"/>
          <p14:tracePt t="52397" x="7537450" y="3905250"/>
          <p14:tracePt t="52415" x="7531100" y="3841750"/>
          <p14:tracePt t="52415" x="7524750" y="3721100"/>
          <p14:tracePt t="52430" x="7531100" y="3663950"/>
          <p14:tracePt t="52430" x="7531100" y="3600450"/>
          <p14:tracePt t="52448" x="7537450" y="3543300"/>
          <p14:tracePt t="52448" x="7550150" y="3492500"/>
          <p14:tracePt t="52464" x="7562850" y="3435350"/>
          <p14:tracePt t="52464" x="7575550" y="3384550"/>
          <p14:tracePt t="52480" x="7588250" y="3333750"/>
          <p14:tracePt t="52480" x="7600950" y="3289300"/>
          <p14:tracePt t="52498" x="7632700" y="3200400"/>
          <p14:tracePt t="52498" x="7645400" y="3155950"/>
          <p14:tracePt t="52515" x="7658100" y="3117850"/>
          <p14:tracePt t="52515" x="7670800" y="3073400"/>
          <p14:tracePt t="52531" x="7683500" y="3035300"/>
          <p14:tracePt t="52531" x="7689850" y="2997200"/>
          <p14:tracePt t="52547" x="7702550" y="2965450"/>
          <p14:tracePt t="52547" x="7708900" y="2927350"/>
          <p14:tracePt t="52547" x="7715250" y="2895600"/>
          <p14:tracePt t="52567" x="7721600" y="2857500"/>
          <p14:tracePt t="52579" x="7727950" y="2825750"/>
          <p14:tracePt t="52579" x="7734300" y="2774950"/>
          <p14:tracePt t="52598" x="7740650" y="2749550"/>
          <p14:tracePt t="52598" x="7740650" y="2730500"/>
          <p14:tracePt t="52614" x="7740650" y="2711450"/>
          <p14:tracePt t="52614" x="7747000" y="2692400"/>
          <p14:tracePt t="52631" x="7747000" y="2679700"/>
          <p14:tracePt t="52631" x="7747000" y="2667000"/>
          <p14:tracePt t="52648" x="7747000" y="2660650"/>
          <p14:tracePt t="52648" x="7747000" y="2647950"/>
          <p14:tracePt t="52648" x="7747000" y="2641600"/>
          <p14:tracePt t="52667" x="7747000" y="2635250"/>
          <p14:tracePt t="52667" x="7740650" y="2635250"/>
          <p14:tracePt t="52681" x="7740650" y="2628900"/>
          <p14:tracePt t="52696" x="7734300" y="2622550"/>
          <p14:tracePt t="52713" x="7727950" y="2616200"/>
          <p14:tracePt t="52730" x="7727950" y="2609850"/>
          <p14:tracePt t="52746" x="7727950" y="2603500"/>
          <p14:tracePt t="52763" x="7727950" y="2597150"/>
          <p14:tracePt t="52780" x="7734300" y="2590800"/>
          <p14:tracePt t="52797" x="7734300" y="2584450"/>
          <p14:tracePt t="52814" x="7740650" y="2584450"/>
          <p14:tracePt t="52814" x="7747000" y="2584450"/>
          <p14:tracePt t="52832" x="7753350" y="2590800"/>
          <p14:tracePt t="52832" x="7759700" y="2597150"/>
          <p14:tracePt t="52832" x="7759700" y="2603500"/>
          <p14:tracePt t="52851" x="7766050" y="2616200"/>
          <p14:tracePt t="52864" x="7772400" y="2628900"/>
          <p14:tracePt t="52864" x="7785100" y="2667000"/>
          <p14:tracePt t="52882" x="7791450" y="2686050"/>
          <p14:tracePt t="52882" x="7791450" y="2705100"/>
          <p14:tracePt t="52898" x="7797800" y="2724150"/>
          <p14:tracePt t="52898" x="7804150" y="2743200"/>
          <p14:tracePt t="52898" x="7810500" y="2768600"/>
          <p14:tracePt t="52918" x="7810500" y="2794000"/>
          <p14:tracePt t="52930" x="7816850" y="2819400"/>
          <p14:tracePt t="52930" x="7816850" y="2844800"/>
          <p14:tracePt t="52930" x="7823200" y="2876550"/>
          <p14:tracePt t="52951" x="7829550" y="2908300"/>
          <p14:tracePt t="52951" x="7829550" y="2940050"/>
          <p14:tracePt t="52966" x="7835900" y="2978150"/>
          <p14:tracePt t="52966" x="7835900" y="3016250"/>
          <p14:tracePt t="52982" x="7842250" y="3048000"/>
          <p14:tracePt t="52982" x="7848600" y="3086100"/>
          <p14:tracePt t="52999" x="7854950" y="3130550"/>
          <p14:tracePt t="52999" x="7861300" y="3168650"/>
          <p14:tracePt t="53015" x="7867650" y="3200400"/>
          <p14:tracePt t="53015" x="7880350" y="3276600"/>
          <p14:tracePt t="53033" x="7893050" y="3314700"/>
          <p14:tracePt t="53033" x="7899400" y="3346450"/>
          <p14:tracePt t="53049" x="7899400" y="3378200"/>
          <p14:tracePt t="53049" x="7905750" y="3409950"/>
          <p14:tracePt t="53066" x="7912100" y="3435350"/>
          <p14:tracePt t="53066" x="7918450" y="3460750"/>
          <p14:tracePt t="53082" x="7918450" y="3492500"/>
          <p14:tracePt t="53082" x="7924800" y="3549650"/>
          <p14:tracePt t="53099" x="7931150" y="3581400"/>
          <p14:tracePt t="53099" x="7931150" y="3613150"/>
          <p14:tracePt t="53116" x="7931150" y="3638550"/>
          <p14:tracePt t="53116" x="7937500" y="3670300"/>
          <p14:tracePt t="53132" x="7937500" y="3695700"/>
          <p14:tracePt t="53132" x="7943850" y="3740150"/>
          <p14:tracePt t="53150" x="7943850" y="3759200"/>
          <p14:tracePt t="53150" x="7943850" y="3778250"/>
          <p14:tracePt t="53167" x="7943850" y="3790950"/>
          <p14:tracePt t="53167" x="7943850" y="3803650"/>
          <p14:tracePt t="53183" x="7943850" y="3816350"/>
          <p14:tracePt t="53183" x="7943850" y="3829050"/>
          <p14:tracePt t="53200" x="7943850" y="3841750"/>
          <p14:tracePt t="53200" x="7937500" y="3848100"/>
          <p14:tracePt t="53200" x="7937500" y="3860800"/>
          <p14:tracePt t="53219" x="7937500" y="3867150"/>
          <p14:tracePt t="53231" x="7937500" y="3879850"/>
          <p14:tracePt t="53231" x="7937500" y="3898900"/>
          <p14:tracePt t="53250" x="7943850" y="3911600"/>
          <p14:tracePt t="53250" x="7943850" y="3924300"/>
          <p14:tracePt t="53266" x="7950200" y="3930650"/>
          <p14:tracePt t="53266" x="7950200" y="3943350"/>
          <p14:tracePt t="53283" x="7956550" y="3949700"/>
          <p14:tracePt t="53283" x="7956550" y="3962400"/>
          <p14:tracePt t="53283" x="7962900" y="3968750"/>
          <p14:tracePt t="53302" x="7962900" y="3981450"/>
          <p14:tracePt t="53315" x="7962900" y="3994150"/>
          <p14:tracePt t="53315" x="7962900" y="4013200"/>
          <p14:tracePt t="53333" x="7962900" y="4025900"/>
          <p14:tracePt t="53333" x="7962900" y="4038600"/>
          <p14:tracePt t="53350" x="7956550" y="4051300"/>
          <p14:tracePt t="53350" x="7956550" y="4064000"/>
          <p14:tracePt t="53367" x="7956550" y="4076700"/>
          <p14:tracePt t="53367" x="7956550" y="4089400"/>
          <p14:tracePt t="53384" x="7956550" y="4102100"/>
          <p14:tracePt t="53384" x="7962900" y="4127500"/>
          <p14:tracePt t="53400" x="7962900" y="4140200"/>
          <p14:tracePt t="53400" x="7962900" y="4152900"/>
          <p14:tracePt t="53419" x="7956550" y="4165600"/>
          <p14:tracePt t="53419" x="7956550" y="4171950"/>
          <p14:tracePt t="53433" x="7956550" y="4178300"/>
          <p14:tracePt t="53433" x="7943850" y="4197350"/>
          <p14:tracePt t="53451" x="7931150" y="4203700"/>
          <p14:tracePt t="53473" x="7924800" y="4203700"/>
          <p14:tracePt t="53489" x="7918450" y="4203700"/>
          <p14:tracePt t="53506" x="7912100" y="4197350"/>
          <p14:tracePt t="53518" x="7905750" y="4191000"/>
          <p14:tracePt t="53534" x="7899400" y="4184650"/>
          <p14:tracePt t="53550" x="7893050" y="4178300"/>
          <p14:tracePt t="53566" x="7886700" y="4178300"/>
          <p14:tracePt t="53566" x="7880350" y="4178300"/>
          <p14:tracePt t="53566" x="7874000" y="4171950"/>
          <p14:tracePt t="53586" x="7867650" y="4171950"/>
          <p14:tracePt t="53599" x="7861300" y="4171950"/>
          <p14:tracePt t="53599" x="7842250" y="4165600"/>
          <p14:tracePt t="53618" x="7835900" y="4165600"/>
          <p14:tracePt t="53618" x="7829550" y="4159250"/>
          <p14:tracePt t="53634" x="7816850" y="4159250"/>
          <p14:tracePt t="53634" x="7810500" y="4152900"/>
          <p14:tracePt t="53651" x="7804150" y="4146550"/>
          <p14:tracePt t="53666" x="7797800" y="4140200"/>
          <p14:tracePt t="53683" x="7791450" y="4133850"/>
          <p14:tracePt t="53683" x="7791450" y="4121150"/>
          <p14:tracePt t="53701" x="7785100" y="4114800"/>
          <p14:tracePt t="53701" x="7785100" y="4108450"/>
          <p14:tracePt t="53718" x="7785100" y="4102100"/>
          <p14:tracePt t="53718" x="7785100" y="4095750"/>
          <p14:tracePt t="53734" x="7785100" y="4089400"/>
          <p14:tracePt t="53734" x="7791450" y="4076700"/>
          <p14:tracePt t="53751" x="7791450" y="4064000"/>
          <p14:tracePt t="53751" x="7797800" y="4057650"/>
          <p14:tracePt t="53768" x="7797800" y="4051300"/>
          <p14:tracePt t="53768" x="7804150" y="4044950"/>
          <p14:tracePt t="53785" x="7804150" y="4038600"/>
          <p14:tracePt t="53785" x="7804150" y="4032250"/>
          <p14:tracePt t="53802" x="7810500" y="4025900"/>
          <p14:tracePt t="53802" x="7816850" y="4013200"/>
          <p14:tracePt t="53818" x="7816850" y="4006850"/>
          <p14:tracePt t="53834" x="7823200" y="3994150"/>
          <p14:tracePt t="53850" x="7829550" y="3987800"/>
          <p14:tracePt t="53867" x="7829550" y="3981450"/>
          <p14:tracePt t="53883" x="7835900" y="3981450"/>
          <p14:tracePt t="53901" x="7842250" y="3975100"/>
          <p14:tracePt t="53919" x="7848600" y="3981450"/>
          <p14:tracePt t="53934" x="7854950" y="3987800"/>
          <p14:tracePt t="53934" x="7861300" y="3994150"/>
          <p14:tracePt t="53934" x="7861300" y="4000500"/>
          <p14:tracePt t="53954" x="7867650" y="4006850"/>
          <p14:tracePt t="53967" x="7867650" y="4013200"/>
          <p14:tracePt t="53967" x="7874000" y="4032250"/>
          <p14:tracePt t="53986" x="7874000" y="4038600"/>
          <p14:tracePt t="53986" x="7880350" y="4044950"/>
          <p14:tracePt t="54002" x="7880350" y="4051300"/>
          <p14:tracePt t="54002" x="7886700" y="4057650"/>
          <p14:tracePt t="54019" x="7886700" y="4064000"/>
          <p14:tracePt t="54019" x="7886700" y="4070350"/>
          <p14:tracePt t="54035" x="7886700" y="4076700"/>
          <p14:tracePt t="54051" x="7886700" y="4083050"/>
          <p14:tracePt t="54068" x="7880350" y="4083050"/>
          <p14:tracePt t="54089" x="7874000" y="4076700"/>
          <p14:tracePt t="54105" x="7867650" y="4076700"/>
          <p14:tracePt t="54118" x="7861300" y="4070350"/>
          <p14:tracePt t="54134" x="7848600" y="4070350"/>
          <p14:tracePt t="54151" x="7848600" y="4064000"/>
          <p14:tracePt t="54168" x="7842250" y="4057650"/>
          <p14:tracePt t="54185" x="7835900" y="4051300"/>
          <p14:tracePt t="54201" x="7829550" y="4044950"/>
          <p14:tracePt t="54225" x="7835900" y="4044950"/>
          <p14:tracePt t="54262" x="7835900" y="4038600"/>
          <p14:tracePt t="54289" x="7835900" y="4032250"/>
          <p14:tracePt t="54373" x="7829550" y="4032250"/>
          <p14:tracePt t="54410" x="7835900" y="4032250"/>
          <p14:tracePt t="54465" x="7842250" y="4025900"/>
          <p14:tracePt t="54485" x="7835900" y="4019550"/>
          <p14:tracePt t="54613" x="7829550" y="4013200"/>
          <p14:tracePt t="54646" x="7829550" y="4006850"/>
          <p14:tracePt t="54657" x="7823200" y="4000500"/>
          <p14:tracePt t="54681" x="7823200" y="3994150"/>
          <p14:tracePt t="54705" x="7823200" y="3987800"/>
          <p14:tracePt t="54725" x="7823200" y="3981450"/>
          <p14:tracePt t="54769" x="7816850" y="3975100"/>
          <p14:tracePt t="54801" x="7810500" y="3975100"/>
          <p14:tracePt t="54817" x="7804150" y="3981450"/>
          <p14:tracePt t="54830" x="7797800" y="3981450"/>
          <p14:tracePt t="54838" x="7785100" y="3981450"/>
          <p14:tracePt t="54838" x="7772400" y="3987800"/>
          <p14:tracePt t="54855" x="7759700" y="3994150"/>
          <p14:tracePt t="54855" x="7747000" y="4000500"/>
          <p14:tracePt t="54871" x="7727950" y="4006850"/>
          <p14:tracePt t="54871" x="7708900" y="4013200"/>
          <p14:tracePt t="54871" x="7683500" y="4019550"/>
          <p14:tracePt t="54891" x="7664450" y="4025900"/>
          <p14:tracePt t="54903" x="7639050" y="4025900"/>
          <p14:tracePt t="54903" x="7588250" y="4038600"/>
          <p14:tracePt t="54924" x="7569200" y="4038600"/>
          <p14:tracePt t="54924" x="7543800" y="4044950"/>
          <p14:tracePt t="54939" x="7518400" y="4044950"/>
          <p14:tracePt t="54939" x="7499350" y="4044950"/>
          <p14:tracePt t="54955" x="7473950" y="4051300"/>
          <p14:tracePt t="54955" x="7448550" y="4051300"/>
          <p14:tracePt t="54955" x="7429500" y="4057650"/>
          <p14:tracePt t="54974" x="7404100" y="4057650"/>
          <p14:tracePt t="54987" x="7378700" y="4057650"/>
          <p14:tracePt t="54987" x="7334250" y="4057650"/>
          <p14:tracePt t="55006" x="7315200" y="4057650"/>
          <p14:tracePt t="55006" x="7296150" y="4057650"/>
          <p14:tracePt t="55022" x="7277100" y="4051300"/>
          <p14:tracePt t="55022" x="7264400" y="4051300"/>
          <p14:tracePt t="55039" x="7251700" y="4044950"/>
          <p14:tracePt t="55039" x="7245350" y="4044950"/>
          <p14:tracePt t="55056" x="7232650" y="4038600"/>
          <p14:tracePt t="55056" x="7219950" y="4032250"/>
          <p14:tracePt t="55072" x="7213600" y="4032250"/>
          <p14:tracePt t="55088" x="7207250" y="4025900"/>
          <p14:tracePt t="55104" x="7207250" y="4019550"/>
          <p14:tracePt t="55121" x="7213600" y="4013200"/>
          <p14:tracePt t="55145" x="7226300" y="4013200"/>
          <p14:tracePt t="55162" x="7232650" y="4013200"/>
          <p14:tracePt t="55177" x="7239000" y="4006850"/>
          <p14:tracePt t="55189" x="7245350" y="4006850"/>
          <p14:tracePt t="55205" x="7239000" y="4006850"/>
          <p14:tracePt t="55245" x="7232650" y="4013200"/>
          <p14:tracePt t="55250" x="7219950" y="4013200"/>
          <p14:tracePt t="55258" x="7207250" y="4019550"/>
          <p14:tracePt t="55271" x="7194550" y="4025900"/>
          <p14:tracePt t="55271" x="7162800" y="4032250"/>
          <p14:tracePt t="55290" x="7143750" y="4038600"/>
          <p14:tracePt t="55290" x="7124700" y="4044950"/>
          <p14:tracePt t="55307" x="7099300" y="4051300"/>
          <p14:tracePt t="55307" x="7073900" y="4051300"/>
          <p14:tracePt t="55323" x="7054850" y="4057650"/>
          <p14:tracePt t="55323" x="7029450" y="4064000"/>
          <p14:tracePt t="55323" x="7004050" y="4064000"/>
          <p14:tracePt t="55342" x="6978650" y="4070350"/>
          <p14:tracePt t="55355" x="6953250" y="4070350"/>
          <p14:tracePt t="55355" x="6908800" y="4070350"/>
          <p14:tracePt t="55373" x="6889750" y="4070350"/>
          <p14:tracePt t="55373" x="6877050" y="4070350"/>
          <p14:tracePt t="55390" x="6858000" y="4070350"/>
          <p14:tracePt t="55390" x="6845300" y="4070350"/>
          <p14:tracePt t="55407" x="6838950" y="4076700"/>
          <p14:tracePt t="55407" x="6832600" y="4076700"/>
          <p14:tracePt t="55407" x="6819900" y="4076700"/>
          <p14:tracePt t="55427" x="6813550" y="4076700"/>
          <p14:tracePt t="55439" x="6800850" y="4083050"/>
          <p14:tracePt t="55455" x="6807200" y="4076700"/>
          <p14:tracePt t="55497" x="6819900" y="4070350"/>
          <p14:tracePt t="55514" x="6826250" y="4070350"/>
          <p14:tracePt t="55529" x="6832600" y="4064000"/>
          <p14:tracePt t="55545" x="6838950" y="4057650"/>
          <p14:tracePt t="55557" x="6845300" y="4057650"/>
          <p14:tracePt t="55574" x="6851650" y="4057650"/>
          <p14:tracePt t="55589" x="6858000" y="4057650"/>
          <p14:tracePt t="55609" x="6858000" y="4064000"/>
          <p14:tracePt t="55641" x="6858000" y="4070350"/>
          <p14:tracePt t="55669" x="6858000" y="4076700"/>
          <p14:tracePt t="55685" x="6851650" y="4076700"/>
          <p14:tracePt t="55710" x="6877050" y="4064000"/>
          <p14:tracePt t="55858" x="6889750" y="4064000"/>
          <p14:tracePt t="55865" x="6902450" y="4064000"/>
          <p14:tracePt t="55874" x="6921500" y="4057650"/>
          <p14:tracePt t="55874" x="6940550" y="4057650"/>
          <p14:tracePt t="55891" x="6965950" y="4051300"/>
          <p14:tracePt t="55891" x="6991350" y="4044950"/>
          <p14:tracePt t="55891" x="7016750" y="4038600"/>
          <p14:tracePt t="55912" x="7054850" y="4032250"/>
          <p14:tracePt t="55924" x="7092950" y="4025900"/>
          <p14:tracePt t="55924" x="7181850" y="4013200"/>
          <p14:tracePt t="55942" x="7232650" y="4013200"/>
          <p14:tracePt t="55942" x="7289800" y="4006850"/>
          <p14:tracePt t="55958" x="7346950" y="4000500"/>
          <p14:tracePt t="55958" x="7404100" y="3994150"/>
          <p14:tracePt t="55975" x="7467600" y="3987800"/>
          <p14:tracePt t="55975" x="7524750" y="3987800"/>
          <p14:tracePt t="55975" x="7588250" y="3981450"/>
          <p14:tracePt t="55994" x="7645400" y="3975100"/>
          <p14:tracePt t="56007" x="7702550" y="3968750"/>
          <p14:tracePt t="56007" x="7823200" y="3956050"/>
          <p14:tracePt t="56026" x="7886700" y="3949700"/>
          <p14:tracePt t="56026" x="7950200" y="3943350"/>
          <p14:tracePt t="56043" x="8007350" y="3937000"/>
          <p14:tracePt t="56043" x="8064500" y="3930650"/>
          <p14:tracePt t="56059" x="8121650" y="3930650"/>
          <p14:tracePt t="56059" x="8178800" y="3930650"/>
          <p14:tracePt t="56076" x="8229600" y="3924300"/>
          <p14:tracePt t="56076" x="8318500" y="3924300"/>
          <p14:tracePt t="56092" x="8356600" y="3924300"/>
          <p14:tracePt t="56092" x="8394700" y="3924300"/>
          <p14:tracePt t="56109" x="8426450" y="3924300"/>
          <p14:tracePt t="56109" x="8458200" y="3924300"/>
          <p14:tracePt t="56126" x="8489950" y="3924300"/>
          <p14:tracePt t="56126" x="8515350" y="3930650"/>
          <p14:tracePt t="56142" x="8547100" y="3930650"/>
          <p14:tracePt t="56142" x="8597900" y="3930650"/>
          <p14:tracePt t="56159" x="8629650" y="3937000"/>
          <p14:tracePt t="56159" x="8655050" y="3943350"/>
          <p14:tracePt t="56176" x="8680450" y="3943350"/>
          <p14:tracePt t="56176" x="8699500" y="3949700"/>
          <p14:tracePt t="56193" x="8724900" y="3956050"/>
          <p14:tracePt t="56193" x="8763000" y="3968750"/>
          <p14:tracePt t="56210" x="8775700" y="3968750"/>
          <p14:tracePt t="56210" x="8794750" y="3975100"/>
          <p14:tracePt t="56227" x="8807450" y="3981450"/>
          <p14:tracePt t="56227" x="8813800" y="3987800"/>
          <p14:tracePt t="56243" x="8826500" y="3994150"/>
          <p14:tracePt t="56243" x="8832850" y="3994150"/>
          <p14:tracePt t="56259" x="8839200" y="4000500"/>
          <p14:tracePt t="56259" x="8845550" y="4006850"/>
          <p14:tracePt t="56259" x="8851900" y="4006850"/>
          <p14:tracePt t="56278" x="8851900" y="4013200"/>
          <p14:tracePt t="56294" x="8858250" y="4019550"/>
          <p14:tracePt t="56310" x="8851900" y="4025900"/>
          <p14:tracePt t="56326" x="8845550" y="4032250"/>
          <p14:tracePt t="56345" x="8839200" y="4032250"/>
          <p14:tracePt t="56363" x="8832850" y="4038600"/>
          <p14:tracePt t="56378" x="8826500" y="4038600"/>
          <p14:tracePt t="56392" x="8820150" y="4038600"/>
          <p14:tracePt t="56408" x="8813800" y="4038600"/>
          <p14:tracePt t="56425" x="8807450" y="4044950"/>
          <p14:tracePt t="56425" x="8801100" y="4044950"/>
          <p14:tracePt t="56443" x="8794750" y="4044950"/>
          <p14:tracePt t="56443" x="8788400" y="4051300"/>
          <p14:tracePt t="56460" x="8782050" y="4057650"/>
          <p14:tracePt t="56476" x="8775700" y="4064000"/>
          <p14:tracePt t="56492" x="8763000" y="4064000"/>
          <p14:tracePt t="56492" x="8756650" y="4070350"/>
          <p14:tracePt t="56511" x="8750300" y="4070350"/>
          <p14:tracePt t="56526" x="8743950" y="4070350"/>
          <p14:tracePt t="56542" x="8731250" y="4070350"/>
          <p14:tracePt t="56559" x="8724900" y="4070350"/>
          <p14:tracePt t="56577" x="8718550" y="4070350"/>
          <p14:tracePt t="56577" x="8712200" y="4070350"/>
          <p14:tracePt t="56594" x="8705850" y="4070350"/>
          <p14:tracePt t="56610" x="8699500" y="4070350"/>
          <p14:tracePt t="56626" x="8705850" y="4064000"/>
          <p14:tracePt t="56685" x="8712200" y="4064000"/>
          <p14:tracePt t="56697" x="8718550" y="4064000"/>
          <p14:tracePt t="56714" x="8712200" y="4057650"/>
          <p14:tracePt t="56773" x="8705850" y="4057650"/>
          <p14:tracePt t="56781" x="8699500" y="4057650"/>
          <p14:tracePt t="56793" x="8693150" y="4057650"/>
          <p14:tracePt t="56793" x="8667750" y="4057650"/>
          <p14:tracePt t="56811" x="8655050" y="4057650"/>
          <p14:tracePt t="56811" x="8636000" y="4057650"/>
          <p14:tracePt t="56828" x="8616950" y="4057650"/>
          <p14:tracePt t="56828" x="8591550" y="4057650"/>
          <p14:tracePt t="56844" x="8566150" y="4057650"/>
          <p14:tracePt t="56844" x="8509000" y="4057650"/>
          <p14:tracePt t="56862" x="8477250" y="4057650"/>
          <p14:tracePt t="56862" x="8439150" y="4064000"/>
          <p14:tracePt t="56878" x="8401050" y="4064000"/>
          <p14:tracePt t="56878" x="8362950" y="4064000"/>
          <p14:tracePt t="56895" x="8324850" y="4070350"/>
          <p14:tracePt t="56895" x="8286750" y="4070350"/>
          <p14:tracePt t="56912" x="8242300" y="4076700"/>
          <p14:tracePt t="56912" x="8204200" y="4076700"/>
          <p14:tracePt t="56912" x="8159750" y="4083050"/>
          <p14:tracePt t="56931" x="8115300" y="4083050"/>
          <p14:tracePt t="56943" x="8064500" y="4083050"/>
          <p14:tracePt t="56943" x="7969250" y="4083050"/>
          <p14:tracePt t="56962" x="7918450" y="4083050"/>
          <p14:tracePt t="56962" x="7874000" y="4083050"/>
          <p14:tracePt t="56978" x="7823200" y="4083050"/>
          <p14:tracePt t="56978" x="7778750" y="4076700"/>
          <p14:tracePt t="56995" x="7727950" y="4070350"/>
          <p14:tracePt t="56995" x="7683500" y="4064000"/>
          <p14:tracePt t="56995" x="7639050" y="4064000"/>
          <p14:tracePt t="57014" x="7600950" y="4057650"/>
          <p14:tracePt t="57027" x="7556500" y="4051300"/>
          <p14:tracePt t="57027" x="7480300" y="4038600"/>
          <p14:tracePt t="57045" x="7442200" y="4032250"/>
          <p14:tracePt t="57045" x="7404100" y="4025900"/>
          <p14:tracePt t="57062" x="7372350" y="4025900"/>
          <p14:tracePt t="57062" x="7340600" y="4019550"/>
          <p14:tracePt t="57079" x="7308850" y="4019550"/>
          <p14:tracePt t="57079" x="7277100" y="4013200"/>
          <p14:tracePt t="57079" x="7245350" y="4013200"/>
          <p14:tracePt t="57098" x="7219950" y="4013200"/>
          <p14:tracePt t="57098" x="7200900" y="4013200"/>
          <p14:tracePt t="57113" x="7175500" y="4013200"/>
          <p14:tracePt t="57113" x="7162800" y="4019550"/>
          <p14:tracePt t="57129" x="7143750" y="4019550"/>
          <p14:tracePt t="57129" x="7131050" y="4019550"/>
          <p14:tracePt t="57146" x="7118350" y="4025900"/>
          <p14:tracePt t="57146" x="7112000" y="4025900"/>
          <p14:tracePt t="57162" x="7099300" y="4025900"/>
          <p14:tracePt t="57162" x="7086600" y="4032250"/>
          <p14:tracePt t="57179" x="7086600" y="4038600"/>
          <p14:tracePt t="57222" x="7086600" y="4044950"/>
          <p14:tracePt t="57245" x="7092950" y="4044950"/>
          <p14:tracePt t="57277" x="7086600" y="4044950"/>
          <p14:tracePt t="57329" x="7080250" y="4051300"/>
          <p14:tracePt t="57346" x="7073900" y="4051300"/>
          <p14:tracePt t="57350" x="7067550" y="4051300"/>
          <p14:tracePt t="57362" x="7067550" y="4057650"/>
          <p14:tracePt t="57362" x="7061200" y="4057650"/>
          <p14:tracePt t="57362" x="7054850" y="4057650"/>
          <p14:tracePt t="57382" x="7048500" y="4057650"/>
          <p14:tracePt t="57395" x="7042150" y="4064000"/>
          <p14:tracePt t="57395" x="7035800" y="4064000"/>
          <p14:tracePt t="57415" x="7029450" y="4064000"/>
          <p14:tracePt t="57428" x="7023100" y="4064000"/>
          <p14:tracePt t="57445" x="7010400" y="4064000"/>
          <p14:tracePt t="57469" x="7004050" y="4064000"/>
          <p14:tracePt t="57485" x="6997700" y="4064000"/>
          <p14:tracePt t="57495" x="6991350" y="4064000"/>
          <p14:tracePt t="57512" x="6985000" y="4064000"/>
          <p14:tracePt t="57512" x="6972300" y="4064000"/>
          <p14:tracePt t="57530" x="6965950" y="4070350"/>
          <p14:tracePt t="57545" x="6959600" y="4070350"/>
          <p14:tracePt t="57545" x="6953250" y="4070350"/>
          <p14:tracePt t="57563" x="6946900" y="4076700"/>
          <p14:tracePt t="57579" x="6940550" y="4076700"/>
          <p14:tracePt t="57595" x="6934200" y="4070350"/>
          <p14:tracePt t="57613" x="6934200" y="4064000"/>
          <p14:tracePt t="57641" x="6940550" y="4064000"/>
          <p14:tracePt t="57673" x="6946900" y="4064000"/>
          <p14:tracePt t="57689" x="6953250" y="4064000"/>
          <p14:tracePt t="57701" x="6959600" y="4064000"/>
          <p14:tracePt t="57717" x="6959600" y="4070350"/>
          <p14:tracePt t="57733" x="6965950" y="4070350"/>
          <p14:tracePt t="57750" x="6972300" y="4070350"/>
          <p14:tracePt t="57763" x="6978650" y="4070350"/>
          <p14:tracePt t="57785" x="6985000" y="4064000"/>
          <p14:tracePt t="57809" x="6991350" y="4057650"/>
          <p14:tracePt t="57822" x="6978650" y="4057650"/>
          <p14:tracePt t="57913" x="6972300" y="4064000"/>
          <p14:tracePt t="57929" x="6965950" y="4070350"/>
          <p14:tracePt t="57941" x="6953250" y="4070350"/>
          <p14:tracePt t="57957" x="6946900" y="4076700"/>
          <p14:tracePt t="57973" x="6934200" y="4076700"/>
          <p14:tracePt t="57999" x="8801100" y="3968750"/>
          <p14:tracePt t="58151" x="8807450" y="3962400"/>
          <p14:tracePt t="58157" x="8813800" y="3962400"/>
          <p14:tracePt t="58173" x="8820150" y="3962400"/>
          <p14:tracePt t="58186" x="8826500" y="3962400"/>
          <p14:tracePt t="58197" x="8820150" y="3956050"/>
          <p14:tracePt t="58233" x="8813800" y="3949700"/>
          <p14:tracePt t="58244" x="8813800" y="3943350"/>
          <p14:tracePt t="58260" x="8820150" y="3943350"/>
          <p14:tracePt t="58269" x="8826500" y="3943350"/>
          <p14:tracePt t="58278" x="8839200" y="3937000"/>
          <p14:tracePt t="58278" x="8845550" y="3937000"/>
          <p14:tracePt t="58299" x="8864600" y="3930650"/>
          <p14:tracePt t="58299" x="8870950" y="3930650"/>
          <p14:tracePt t="58313" x="8877300" y="3930650"/>
          <p14:tracePt t="58328" x="8890000" y="3924300"/>
          <p14:tracePt t="58345" x="8896350" y="3924300"/>
          <p14:tracePt t="58362" x="8902700" y="3924300"/>
          <p14:tracePt t="58378" x="8909050" y="3924300"/>
          <p14:tracePt t="58396" x="8915400" y="3924300"/>
          <p14:tracePt t="58412" x="8909050" y="3930650"/>
          <p14:tracePt t="58433" x="8902700" y="3930650"/>
          <p14:tracePt t="58449" x="8896350" y="3937000"/>
          <p14:tracePt t="58462" x="8890000" y="3937000"/>
          <p14:tracePt t="58462" x="8877300" y="3943350"/>
          <p14:tracePt t="58480" x="8870950" y="3943350"/>
          <p14:tracePt t="58480" x="8864600" y="3943350"/>
          <p14:tracePt t="58497" x="8851900" y="3949700"/>
          <p14:tracePt t="58497" x="8845550" y="3949700"/>
          <p14:tracePt t="58514" x="8832850" y="3956050"/>
          <p14:tracePt t="58514" x="8820150" y="3956050"/>
          <p14:tracePt t="58530" x="8807450" y="3962400"/>
          <p14:tracePt t="58530" x="8782050" y="3968750"/>
          <p14:tracePt t="58547" x="8769350" y="3975100"/>
          <p14:tracePt t="58547" x="8756650" y="3981450"/>
          <p14:tracePt t="58563" x="8743950" y="3987800"/>
          <p14:tracePt t="58563" x="8724900" y="3994150"/>
          <p14:tracePt t="58581" x="8712200" y="4000500"/>
          <p14:tracePt t="58581" x="8686800" y="4013200"/>
          <p14:tracePt t="58597" x="8667750" y="4019550"/>
          <p14:tracePt t="58597" x="8655050" y="4025900"/>
          <p14:tracePt t="58614" x="8642350" y="4032250"/>
          <p14:tracePt t="58614" x="8629650" y="4032250"/>
          <p14:tracePt t="58631" x="8616950" y="4038600"/>
          <p14:tracePt t="58631" x="8610600" y="4044950"/>
          <p14:tracePt t="58647" x="8597900" y="4044950"/>
          <p14:tracePt t="58647" x="8585200" y="4051300"/>
          <p14:tracePt t="58666" x="8566150" y="4057650"/>
          <p14:tracePt t="58666" x="8553450" y="4064000"/>
          <p14:tracePt t="58681" x="8547100" y="4064000"/>
          <p14:tracePt t="58681" x="8534400" y="4070350"/>
          <p14:tracePt t="58698" x="8528050" y="4070350"/>
          <p14:tracePt t="58698" x="8515350" y="4076700"/>
          <p14:tracePt t="58714" x="8509000" y="4076700"/>
          <p14:tracePt t="58714" x="8496300" y="4076700"/>
          <p14:tracePt t="58714" x="8489950" y="4076700"/>
          <p14:tracePt t="58733" x="8483600" y="4076700"/>
          <p14:tracePt t="58746" x="8470900" y="4076700"/>
          <p14:tracePt t="58746" x="8458200" y="4076700"/>
          <p14:tracePt t="58765" x="8451850" y="4076700"/>
          <p14:tracePt t="58780" x="8445500" y="4076700"/>
          <p14:tracePt t="58780" x="8439150" y="4076700"/>
          <p14:tracePt t="58800" x="8432800" y="4076700"/>
          <p14:tracePt t="58813" x="8420100" y="4076700"/>
          <p14:tracePt t="58830" x="8407400" y="4076700"/>
          <p14:tracePt t="58847" x="8401050" y="4070350"/>
          <p14:tracePt t="58863" x="8401050" y="4064000"/>
          <p14:tracePt t="58880" x="8394700" y="4064000"/>
          <p14:tracePt t="58897" x="8388350" y="4057650"/>
          <p14:tracePt t="58914" x="8382000" y="4051300"/>
          <p14:tracePt t="58930" x="8375650" y="4051300"/>
          <p14:tracePt t="58947" x="8369300" y="4051300"/>
          <p14:tracePt t="58964" x="8362950" y="4051300"/>
          <p14:tracePt t="58980" x="8362950" y="4057650"/>
          <p14:tracePt t="59012" x="8369300" y="4064000"/>
          <p14:tracePt t="59092" x="8375650" y="4057650"/>
          <p14:tracePt t="59132" x="8369300" y="4051300"/>
          <p14:tracePt t="59169" x="8375650" y="4044950"/>
          <p14:tracePt t="59196" x="8375650" y="4038600"/>
          <p14:tracePt t="59245" x="8375650" y="4032250"/>
          <p14:tracePt t="59264" x="8375650" y="4025900"/>
          <p14:tracePt t="59296" x="8382000" y="4025900"/>
          <p14:tracePt t="59333" x="8388350" y="4025900"/>
          <p14:tracePt t="59372" x="8394700" y="4019550"/>
          <p14:tracePt t="59400" x="8401050" y="4019550"/>
          <p14:tracePt t="59484" x="8401050" y="4025900"/>
          <p14:tracePt t="59528" x="8407400" y="4032250"/>
          <p14:tracePt t="59556" x="8407400" y="4038600"/>
          <p14:tracePt t="59596" x="8401050" y="4038600"/>
          <p14:tracePt t="59640" x="8394700" y="4044950"/>
          <p14:tracePt t="59664" x="8388350" y="4051300"/>
          <p14:tracePt t="59684" x="8394700" y="4051300"/>
          <p14:tracePt t="59768" x="8401050" y="4051300"/>
          <p14:tracePt t="59828" x="8407400" y="4051300"/>
          <p14:tracePt t="59853" x="8413750" y="4051300"/>
          <p14:tracePt t="59880" x="8413750" y="4057650"/>
          <p14:tracePt t="59912" x="8413750" y="4064000"/>
          <p14:tracePt t="59940" x="8407400" y="4070350"/>
          <p14:tracePt t="59984" x="8407400" y="4076700"/>
          <p14:tracePt t="60104" x="8401050" y="4076700"/>
          <p14:tracePt t="60180" x="8401050" y="4083050"/>
          <p14:tracePt t="60212" x="8394700" y="4083050"/>
          <p14:tracePt t="60224" x="8388350" y="4083050"/>
          <p14:tracePt t="60248" x="8382000" y="4089400"/>
          <p14:tracePt t="60272" x="8375650" y="4095750"/>
          <p14:tracePt t="60316" x="8382000" y="4102100"/>
          <p14:tracePt t="60344" x="8375650" y="4108450"/>
          <p14:tracePt t="60488" x="8369300" y="4108450"/>
          <p14:tracePt t="60512" x="8362950" y="4114800"/>
          <p14:tracePt t="60532" x="8356600" y="4114800"/>
          <p14:tracePt t="60556" x="8356600" y="4121150"/>
          <p14:tracePt t="60577" x="8350250" y="4121150"/>
          <p14:tracePt t="60592" x="8343900" y="4127500"/>
          <p14:tracePt t="60616" x="8337550" y="4127500"/>
          <p14:tracePt t="60637" x="8337550" y="4133850"/>
          <p14:tracePt t="60668" x="8331200" y="4140200"/>
          <p14:tracePt t="60728" x="8324850" y="4140200"/>
          <p14:tracePt t="60764" x="8318500" y="4146550"/>
          <p14:tracePt t="60789" x="8312150" y="4152900"/>
          <p14:tracePt t="60832" x="8305800" y="4152900"/>
          <p14:tracePt t="60849" x="8299450" y="4152900"/>
          <p14:tracePt t="60864" x="8293100" y="4159250"/>
          <p14:tracePt t="60876" x="8286750" y="4159250"/>
          <p14:tracePt t="60892" x="8280400" y="4165600"/>
          <p14:tracePt t="60908" x="8274050" y="4171950"/>
          <p14:tracePt t="60920" x="8267700" y="4171950"/>
          <p14:tracePt t="60920" x="8261350" y="4178300"/>
          <p14:tracePt t="60938" x="8255000" y="4178300"/>
          <p14:tracePt t="60938" x="8248650" y="4178300"/>
          <p14:tracePt t="60955" x="8242300" y="4184650"/>
          <p14:tracePt t="60955" x="8235950" y="4184650"/>
          <p14:tracePt t="60972" x="8229600" y="4191000"/>
          <p14:tracePt t="60987" x="8223250" y="4191000"/>
          <p14:tracePt t="60987" x="8210550" y="4197350"/>
          <p14:tracePt t="61005" x="8204200" y="4197350"/>
          <p14:tracePt t="61020" x="8197850" y="4197350"/>
          <p14:tracePt t="61020" x="8191500" y="4203700"/>
          <p14:tracePt t="61039" x="8185150" y="4203700"/>
          <p14:tracePt t="61054" x="8178800" y="4203700"/>
          <p14:tracePt t="61054" x="8166100" y="4203700"/>
          <p14:tracePt t="61073" x="8159750" y="4210050"/>
          <p14:tracePt t="61073" x="8153400" y="4210050"/>
          <p14:tracePt t="61089" x="8147050" y="4210050"/>
          <p14:tracePt t="61089" x="8140700" y="4216400"/>
          <p14:tracePt t="61106" x="8134350" y="4216400"/>
          <p14:tracePt t="61106" x="8128000" y="4222750"/>
          <p14:tracePt t="61122" x="8121650" y="4222750"/>
          <p14:tracePt t="61122" x="8115300" y="4222750"/>
          <p14:tracePt t="61122" x="8108950" y="4229100"/>
          <p14:tracePt t="61141" x="8102600" y="4229100"/>
          <p14:tracePt t="61154" x="8096250" y="4235450"/>
          <p14:tracePt t="61154" x="8089900" y="4235450"/>
          <p14:tracePt t="61172" x="8083550" y="4235450"/>
          <p14:tracePt t="61187" x="8077200" y="4235450"/>
          <p14:tracePt t="61292" x="8070850" y="4241800"/>
          <p14:tracePt t="61337" x="8064500" y="4241800"/>
          <p14:tracePt t="61352" x="8058150" y="4241800"/>
          <p14:tracePt t="61372" x="8051800" y="4248150"/>
          <p14:tracePt t="61532" x="8045450" y="4248150"/>
          <p14:tracePt t="61552" x="8039100" y="4254500"/>
          <p14:tracePt t="61764" x="8032750" y="4254500"/>
          <p14:tracePt t="61800" x="8039100" y="4248150"/>
          <p14:tracePt t="62004" x="8045450" y="4248150"/>
          <p14:tracePt t="62108" x="8051800" y="4248150"/>
          <p14:tracePt t="62228" x="8058150" y="4248150"/>
          <p14:tracePt t="62264" x="8051800" y="4248150"/>
          <p14:tracePt t="62356" x="8045450" y="4241800"/>
          <p14:tracePt t="62408" x="8039100" y="4241800"/>
          <p14:tracePt t="62512" x="8032750" y="4241800"/>
          <p14:tracePt t="62544" x="8026400" y="4235450"/>
          <p14:tracePt t="62565" x="8020050" y="4235450"/>
          <p14:tracePt t="62580" x="8013700" y="4235450"/>
          <p14:tracePt t="62596" x="8007350" y="4235450"/>
          <p14:tracePt t="62624" x="8001000" y="4235450"/>
          <p14:tracePt t="62648" x="7994650" y="4235450"/>
          <p14:tracePt t="62672" x="7988300" y="4235450"/>
          <p14:tracePt t="62708" x="7988300" y="4229100"/>
          <p14:tracePt t="62752" x="7994650" y="4222750"/>
          <p14:tracePt t="62776" x="7994650" y="4216400"/>
          <p14:tracePt t="62796" x="8001000" y="4210050"/>
          <p14:tracePt t="62820" x="8007350" y="4203700"/>
          <p14:tracePt t="62844" x="8007350" y="4197350"/>
          <p14:tracePt t="62856" x="8013700" y="4197350"/>
          <p14:tracePt t="62880" x="8020050" y="4197350"/>
          <p14:tracePt t="62904" x="8020050" y="4203700"/>
          <p14:tracePt t="62940" x="8013700" y="4210050"/>
          <p14:tracePt t="62972" x="8007350" y="4210050"/>
          <p14:tracePt t="62984" x="8001000" y="4216400"/>
          <p14:tracePt t="63000" x="7994650" y="4216400"/>
          <p14:tracePt t="63010" x="7988300" y="4216400"/>
          <p14:tracePt t="63027" x="7981950" y="4216400"/>
          <p14:tracePt t="63027" x="7969250" y="4222750"/>
          <p14:tracePt t="63045" x="7962900" y="4222750"/>
          <p14:tracePt t="63060" x="7956550" y="4222750"/>
          <p14:tracePt t="63060" x="7950200" y="4229100"/>
          <p14:tracePt t="63078" x="7943850" y="4229100"/>
          <p14:tracePt t="63078" x="7937500" y="4229100"/>
          <p14:tracePt t="63096" x="7931150" y="4229100"/>
          <p14:tracePt t="63110" x="7924800" y="4229100"/>
          <p14:tracePt t="63110" x="7918450" y="4229100"/>
          <p14:tracePt t="63128" x="7905750" y="4222750"/>
          <p14:tracePt t="63145" x="7899400" y="4216400"/>
          <p14:tracePt t="63161" x="7893050" y="4210050"/>
          <p14:tracePt t="63161" x="7893050" y="4203700"/>
          <p14:tracePt t="63161" x="7886700" y="4197350"/>
          <p14:tracePt t="63181" x="7874000" y="4184650"/>
          <p14:tracePt t="63194" x="7867650" y="4171950"/>
          <p14:tracePt t="63194" x="7848600" y="4146550"/>
          <p14:tracePt t="63212" x="7835900" y="4127500"/>
          <p14:tracePt t="63212" x="7823200" y="4108450"/>
          <p14:tracePt t="63229" x="7804150" y="4089400"/>
          <p14:tracePt t="63229" x="7791450" y="4064000"/>
          <p14:tracePt t="63246" x="7772400" y="4044950"/>
          <p14:tracePt t="63246" x="7759700" y="4019550"/>
          <p14:tracePt t="63263" x="7740650" y="3994150"/>
          <p14:tracePt t="63263" x="7702550" y="3937000"/>
          <p14:tracePt t="63279" x="7683500" y="3898900"/>
          <p14:tracePt t="63279" x="7664450" y="3860800"/>
          <p14:tracePt t="63296" x="7645400" y="3816350"/>
          <p14:tracePt t="63296" x="7620000" y="3765550"/>
          <p14:tracePt t="63313" x="7600950" y="3714750"/>
          <p14:tracePt t="63313" x="7581900" y="3657600"/>
          <p14:tracePt t="63329" x="7556500" y="3594100"/>
          <p14:tracePt t="63329" x="7512050" y="3467100"/>
          <p14:tracePt t="63346" x="7493000" y="3409950"/>
          <p14:tracePt t="63346" x="7480300" y="3352800"/>
          <p14:tracePt t="63363" x="7461250" y="3302000"/>
          <p14:tracePt t="63363" x="7454900" y="3251200"/>
          <p14:tracePt t="63379" x="7442200" y="3206750"/>
          <p14:tracePt t="63379" x="7435850" y="3130550"/>
          <p14:tracePt t="63397" x="7429500" y="3092450"/>
          <p14:tracePt t="63397" x="7435850" y="3054350"/>
          <p14:tracePt t="63413" x="7435850" y="3022600"/>
          <p14:tracePt t="63413" x="7435850" y="2990850"/>
          <p14:tracePt t="63429" x="7435850" y="2959100"/>
          <p14:tracePt t="63429" x="7442200" y="2927350"/>
          <p14:tracePt t="63447" x="7442200" y="2895600"/>
          <p14:tracePt t="63447" x="7448550" y="2870200"/>
          <p14:tracePt t="63447" x="7448550" y="2838450"/>
          <p14:tracePt t="63465" x="7454900" y="2819400"/>
          <p14:tracePt t="63478" x="7461250" y="2794000"/>
          <p14:tracePt t="63478" x="7480300" y="2762250"/>
          <p14:tracePt t="63497" x="7486650" y="2743200"/>
          <p14:tracePt t="63497" x="7493000" y="2730500"/>
          <p14:tracePt t="63513" x="7505700" y="2717800"/>
          <p14:tracePt t="63513" x="7512050" y="2711450"/>
          <p14:tracePt t="63530" x="7518400" y="2698750"/>
          <p14:tracePt t="63530" x="7524750" y="2692400"/>
          <p14:tracePt t="63530" x="7531100" y="2692400"/>
          <p14:tracePt t="63549" x="7537450" y="2686050"/>
          <p14:tracePt t="63565" x="7543800" y="2692400"/>
          <p14:tracePt t="63578" x="7550150" y="2692400"/>
          <p14:tracePt t="63578" x="7556500" y="2698750"/>
          <p14:tracePt t="63597" x="7562850" y="2698750"/>
          <p14:tracePt t="63597" x="7562850" y="2705100"/>
          <p14:tracePt t="63613" x="7575550" y="2705100"/>
          <p14:tracePt t="63613" x="7581900" y="2698750"/>
          <p14:tracePt t="63630" x="7588250" y="2698750"/>
          <p14:tracePt t="63630" x="7607300" y="2679700"/>
          <p14:tracePt t="63647" x="7613650" y="2673350"/>
          <p14:tracePt t="63647" x="7626350" y="2654300"/>
          <p14:tracePt t="63664" x="7632700" y="2641600"/>
          <p14:tracePt t="63664" x="7639050" y="2622550"/>
          <p14:tracePt t="63680" x="7645400" y="2603500"/>
          <p14:tracePt t="63680" x="7658100" y="2552700"/>
          <p14:tracePt t="63698" x="7658100" y="2520950"/>
          <p14:tracePt t="63698" x="7664450" y="2489200"/>
          <p14:tracePt t="63714" x="7664450" y="2457450"/>
          <p14:tracePt t="63714" x="7664450" y="2425700"/>
          <p14:tracePt t="63731" x="7664450" y="2393950"/>
          <p14:tracePt t="63731" x="7658100" y="2355850"/>
          <p14:tracePt t="63747" x="7651750" y="2324100"/>
          <p14:tracePt t="63747" x="7639050" y="2254250"/>
          <p14:tracePt t="63765" x="7632700" y="2228850"/>
          <p14:tracePt t="63765" x="7626350" y="2203450"/>
          <p14:tracePt t="63781" x="7626350" y="2184400"/>
          <p14:tracePt t="63781" x="7620000" y="2165350"/>
          <p14:tracePt t="63797" x="7620000" y="2152650"/>
          <p14:tracePt t="63797" x="7620000" y="2146300"/>
          <p14:tracePt t="63814" x="7632700" y="2146300"/>
          <p14:tracePt t="63829" x="7639050" y="2152650"/>
          <p14:tracePt t="63829" x="7639050" y="2171700"/>
          <p14:tracePt t="63829" x="7651750" y="2190750"/>
          <p14:tracePt t="63850" x="7658100" y="2222500"/>
          <p14:tracePt t="63850" x="7670800" y="2266950"/>
          <p14:tracePt t="63865" x="7683500" y="2324100"/>
          <p14:tracePt t="63865" x="7702550" y="2393950"/>
          <p14:tracePt t="63881" x="7721600" y="2470150"/>
          <p14:tracePt t="63881" x="7747000" y="2559050"/>
          <p14:tracePt t="63898" x="7772400" y="2647950"/>
          <p14:tracePt t="63898" x="7804150" y="2743200"/>
          <p14:tracePt t="63914" x="7835900" y="2838450"/>
          <p14:tracePt t="63914" x="7861300" y="2933700"/>
          <p14:tracePt t="63914" x="7893050" y="3022600"/>
          <p14:tracePt t="63933" x="7918450" y="3105150"/>
          <p14:tracePt t="63933" x="7937500" y="3187700"/>
          <p14:tracePt t="63948" x="7956550" y="3270250"/>
          <p14:tracePt t="63948" x="7969250" y="3346450"/>
          <p14:tracePt t="63965" x="7981950" y="3416300"/>
          <p14:tracePt t="63965" x="7988300" y="3486150"/>
          <p14:tracePt t="63981" x="7994650" y="3556000"/>
          <p14:tracePt t="63981" x="8001000" y="3683000"/>
          <p14:tracePt t="63998" x="8001000" y="3740150"/>
          <p14:tracePt t="63998" x="8007350" y="3797300"/>
          <p14:tracePt t="64015" x="8007350" y="3848100"/>
          <p14:tracePt t="64015" x="8007350" y="3898900"/>
          <p14:tracePt t="64031" x="8007350" y="3943350"/>
          <p14:tracePt t="64031" x="8001000" y="3987800"/>
          <p14:tracePt t="64048" x="7994650" y="4032250"/>
          <p14:tracePt t="64048" x="7975600" y="4102100"/>
          <p14:tracePt t="64065" x="7962900" y="4140200"/>
          <p14:tracePt t="64065" x="7956550" y="4165600"/>
          <p14:tracePt t="64082" x="7943850" y="4191000"/>
          <p14:tracePt t="64082" x="7931150" y="4210050"/>
          <p14:tracePt t="64098" x="7918450" y="4229100"/>
          <p14:tracePt t="64098" x="7905750" y="4235450"/>
          <p14:tracePt t="64098" x="7893050" y="4241800"/>
          <p14:tracePt t="64117" x="7886700" y="4241800"/>
          <p14:tracePt t="64130" x="7880350" y="4241800"/>
          <p14:tracePt t="64130" x="7861300" y="4216400"/>
          <p14:tracePt t="64149" x="7854950" y="4197350"/>
          <p14:tracePt t="64149" x="7848600" y="4178300"/>
          <p14:tracePt t="64165" x="7835900" y="4146550"/>
          <p14:tracePt t="64165" x="7829550" y="4108450"/>
          <p14:tracePt t="64182" x="7823200" y="4057650"/>
          <p14:tracePt t="64182" x="7810500" y="4000500"/>
          <p14:tracePt t="64182" x="7797800" y="3937000"/>
          <p14:tracePt t="64201" x="7778750" y="3860800"/>
          <p14:tracePt t="64214" x="7759700" y="3778250"/>
          <p14:tracePt t="64214" x="7721600" y="3581400"/>
          <p14:tracePt t="64232" x="7702550" y="3473450"/>
          <p14:tracePt t="64232" x="7677150" y="3365500"/>
          <p14:tracePt t="64249" x="7651750" y="3257550"/>
          <p14:tracePt t="64249" x="7632700" y="3149600"/>
          <p14:tracePt t="64265" x="7613650" y="3041650"/>
          <p14:tracePt t="64265" x="7594600" y="2933700"/>
          <p14:tracePt t="64283" x="7581900" y="2825750"/>
          <p14:tracePt t="64283" x="7556500" y="2616200"/>
          <p14:tracePt t="64300" x="7543800" y="2514600"/>
          <p14:tracePt t="64300" x="7537450" y="2419350"/>
          <p14:tracePt t="64316" x="7531100" y="2324100"/>
          <p14:tracePt t="64316" x="7524750" y="2235200"/>
          <p14:tracePt t="64332" x="7524750" y="2152650"/>
          <p14:tracePt t="64332" x="7524750" y="2082800"/>
          <p14:tracePt t="64349" x="7524750" y="2025650"/>
          <p14:tracePt t="64349" x="7537450" y="1930400"/>
          <p14:tracePt t="64366" x="7543800" y="1898650"/>
          <p14:tracePt t="64366" x="7556500" y="1866900"/>
          <p14:tracePt t="64382" x="7569200" y="1847850"/>
          <p14:tracePt t="64382" x="7575550" y="1828800"/>
          <p14:tracePt t="64400" x="7588250" y="1809750"/>
          <p14:tracePt t="64400" x="7607300" y="1778000"/>
          <p14:tracePt t="64417" x="7613650" y="1765300"/>
          <p14:tracePt t="64417" x="7620000" y="1752600"/>
          <p14:tracePt t="64433" x="7620000" y="1746250"/>
          <p14:tracePt t="64433" x="7620000" y="1739900"/>
          <p14:tracePt t="64450" x="7626350" y="1733550"/>
          <p14:tracePt t="64465" x="7620000" y="1739900"/>
          <p14:tracePt t="64486" x="7620000" y="1746250"/>
          <p14:tracePt t="64501" x="7626350" y="1752600"/>
          <p14:tracePt t="64517" x="7626350" y="1758950"/>
          <p14:tracePt t="64533" x="7632700" y="1765300"/>
          <p14:tracePt t="64548" x="7639050" y="1778000"/>
          <p14:tracePt t="64565" x="7645400" y="1778000"/>
          <p14:tracePt t="64565" x="7645400" y="1790700"/>
          <p14:tracePt t="64565" x="7651750" y="1797050"/>
          <p14:tracePt t="64586" x="7651750" y="1809750"/>
          <p14:tracePt t="64586" x="7658100" y="1822450"/>
          <p14:tracePt t="64600" x="7664450" y="1835150"/>
          <p14:tracePt t="64600" x="7664450" y="1854200"/>
          <p14:tracePt t="64617" x="7670800" y="1866900"/>
          <p14:tracePt t="64617" x="7677150" y="1879600"/>
          <p14:tracePt t="64634" x="7683500" y="1892300"/>
          <p14:tracePt t="64634" x="7683500" y="1905000"/>
          <p14:tracePt t="64650" x="7689850" y="1917700"/>
          <p14:tracePt t="64650" x="7696200" y="1943100"/>
          <p14:tracePt t="64667" x="7696200" y="1949450"/>
          <p14:tracePt t="64667" x="7696200" y="1962150"/>
          <p14:tracePt t="64684" x="7696200" y="1974850"/>
          <p14:tracePt t="64684" x="7696200" y="1981200"/>
          <p14:tracePt t="64700" x="7689850" y="1987550"/>
          <p14:tracePt t="64700" x="7683500" y="2006600"/>
          <p14:tracePt t="64717" x="7683500" y="2012950"/>
          <p14:tracePt t="64717" x="7677150" y="2019300"/>
          <p14:tracePt t="64734" x="7670800" y="2025650"/>
          <p14:tracePt t="64749" x="7664450" y="2032000"/>
          <p14:tracePt t="64766" x="7664450" y="2038350"/>
          <p14:tracePt t="64766" x="7664450" y="2044700"/>
          <p14:tracePt t="64787" x="7658100" y="2051050"/>
          <p14:tracePt t="64801" x="7658100" y="2057400"/>
          <p14:tracePt t="64824" x="7664450" y="2063750"/>
          <p14:tracePt t="64844" x="7670800" y="2063750"/>
          <p14:tracePt t="64860" x="7677150" y="2063750"/>
          <p14:tracePt t="64876" x="7683500" y="2063750"/>
          <p14:tracePt t="64892" x="7689850" y="2063750"/>
          <p14:tracePt t="64912" x="7689850" y="2070100"/>
          <p14:tracePt t="64944" x="7689850" y="2082800"/>
          <p14:tracePt t="64956" x="7689850" y="2089150"/>
          <p14:tracePt t="64966" x="7689850" y="2095500"/>
          <p14:tracePt t="64966" x="7689850" y="2108200"/>
          <p14:tracePt t="64984" x="7696200" y="2120900"/>
          <p14:tracePt t="64984" x="7696200" y="2133600"/>
          <p14:tracePt t="65001" x="7696200" y="2146300"/>
          <p14:tracePt t="65001" x="7702550" y="2171700"/>
          <p14:tracePt t="65018" x="7702550" y="2184400"/>
          <p14:tracePt t="65018" x="7702550" y="2203450"/>
          <p14:tracePt t="65035" x="7702550" y="2216150"/>
          <p14:tracePt t="65035" x="7696200" y="2235200"/>
          <p14:tracePt t="65051" x="7696200" y="2260600"/>
          <p14:tracePt t="65051" x="7696200" y="2286000"/>
          <p14:tracePt t="65068" x="7696200" y="2311400"/>
          <p14:tracePt t="65068" x="7689850" y="2368550"/>
          <p14:tracePt t="65086" x="7696200" y="2400300"/>
          <p14:tracePt t="65086" x="7696200" y="2425700"/>
          <p14:tracePt t="65101" x="7696200" y="2457450"/>
          <p14:tracePt t="65101" x="7702550" y="2476500"/>
          <p14:tracePt t="65118" x="7702550" y="2501900"/>
          <p14:tracePt t="65118" x="7708900" y="2514600"/>
          <p14:tracePt t="65118" x="7708900" y="2527300"/>
          <p14:tracePt t="65137" x="7708900" y="2540000"/>
          <p14:tracePt t="65150" x="7715250" y="2546350"/>
          <p14:tracePt t="65150" x="7715250" y="2552700"/>
          <p14:tracePt t="65169" x="7708900" y="2540000"/>
          <p14:tracePt t="65212" x="7708900" y="2533650"/>
          <p14:tracePt t="65228" x="7702550" y="2527300"/>
          <p14:tracePt t="65238" x="7702550" y="2520950"/>
          <p14:tracePt t="65238" x="7702550" y="2508250"/>
          <p14:tracePt t="65253" x="7696200" y="2495550"/>
          <p14:tracePt t="65253" x="7696200" y="2482850"/>
          <p14:tracePt t="65269" x="7689850" y="2470150"/>
          <p14:tracePt t="65269" x="7689850" y="2451100"/>
          <p14:tracePt t="65287" x="7683500" y="2425700"/>
          <p14:tracePt t="65287" x="7677150" y="2406650"/>
          <p14:tracePt t="65302" x="7670800" y="2381250"/>
          <p14:tracePt t="65302" x="7651750" y="2336800"/>
          <p14:tracePt t="65320" x="7645400" y="2311400"/>
          <p14:tracePt t="65320" x="7639050" y="2292350"/>
          <p14:tracePt t="65336" x="7632700" y="2266950"/>
          <p14:tracePt t="65336" x="7626350" y="2247900"/>
          <p14:tracePt t="65353" x="7626350" y="2228850"/>
          <p14:tracePt t="65353" x="7620000" y="2209800"/>
          <p14:tracePt t="65369" x="7613650" y="2184400"/>
          <p14:tracePt t="65369" x="7613650" y="2146300"/>
          <p14:tracePt t="65386" x="7607300" y="2120900"/>
          <p14:tracePt t="65386" x="7607300" y="2101850"/>
          <p14:tracePt t="65403" x="7607300" y="2082800"/>
          <p14:tracePt t="65403" x="7607300" y="2070100"/>
          <p14:tracePt t="65420" x="7607300" y="2057400"/>
          <p14:tracePt t="65420" x="7607300" y="2044700"/>
          <p14:tracePt t="65438" x="7613650" y="2019300"/>
          <p14:tracePt t="65438" x="7613650" y="2012950"/>
          <p14:tracePt t="65453" x="7620000" y="2006600"/>
          <p14:tracePt t="65468" x="7626350" y="1993900"/>
          <p14:tracePt t="65485" x="7639050" y="1993900"/>
          <p14:tracePt t="65501" x="7645400" y="1987550"/>
          <p14:tracePt t="65519" x="7651750" y="1987550"/>
          <p14:tracePt t="65536" x="7658100" y="1987550"/>
          <p14:tracePt t="65552" x="7658100" y="1993900"/>
          <p14:tracePt t="65568" x="7664450" y="2006600"/>
          <p14:tracePt t="65585" x="7664450" y="2012950"/>
          <p14:tracePt t="65602" x="7664450" y="2019300"/>
          <p14:tracePt t="65619" x="7664450" y="2025650"/>
          <p14:tracePt t="65635" x="7670800" y="2032000"/>
          <p14:tracePt t="65652" x="7670800" y="2038350"/>
          <p14:tracePt t="65669" x="7677150" y="2044700"/>
          <p14:tracePt t="65669" x="7683500" y="2044700"/>
          <p14:tracePt t="65687" x="7683500" y="2051050"/>
          <p14:tracePt t="65724" x="7683500" y="2044700"/>
          <p14:tracePt t="65776" x="7689850" y="2038350"/>
          <p14:tracePt t="65796" x="7696200" y="2032000"/>
          <p14:tracePt t="65812" x="7702550" y="2032000"/>
          <p14:tracePt t="65828" x="7708900" y="2032000"/>
          <p14:tracePt t="65845" x="7715250" y="2025650"/>
          <p14:tracePt t="65857" x="7721600" y="2032000"/>
          <p14:tracePt t="65873" x="7727950" y="2032000"/>
          <p14:tracePt t="65889" x="7734300" y="2038350"/>
          <p14:tracePt t="65912" x="7734300" y="2044700"/>
          <p14:tracePt t="65924" x="7727950" y="2051050"/>
          <p14:tracePt t="65941" x="7721600" y="2057400"/>
          <p14:tracePt t="65957" x="7721600" y="2063750"/>
          <p14:tracePt t="65970" x="7715250" y="2070100"/>
          <p14:tracePt t="65970" x="7715250" y="2076450"/>
          <p14:tracePt t="65988" x="7708900" y="2082800"/>
          <p14:tracePt t="66003" x="7702550" y="2082800"/>
          <p14:tracePt t="66020" x="7696200" y="2082800"/>
          <p14:tracePt t="66038" x="7594600" y="2012950"/>
          <p14:tracePt t="66138" x="7581900" y="2000250"/>
          <p14:tracePt t="66145" x="7575550" y="1987550"/>
          <p14:tracePt t="66154" x="7562850" y="1949450"/>
          <p14:tracePt t="66154" x="7556500" y="1924050"/>
          <p14:tracePt t="66174" x="7550150" y="1866900"/>
          <p14:tracePt t="66189" x="7550150" y="1809750"/>
          <p14:tracePt t="66205" x="7550150" y="1746250"/>
          <p14:tracePt t="66221" x="7562850" y="1682750"/>
          <p14:tracePt t="66238" x="7588250" y="1619250"/>
          <p14:tracePt t="66238" x="7600950" y="1593850"/>
          <p14:tracePt t="66257" x="7620000" y="1568450"/>
          <p14:tracePt t="66257" x="7639050" y="1543050"/>
          <p14:tracePt t="66272" x="7683500" y="1498600"/>
          <p14:tracePt t="66288" x="7727950" y="1466850"/>
          <p14:tracePt t="66304" x="7785100" y="1447800"/>
          <p14:tracePt t="66321" x="7861300" y="1435100"/>
          <p14:tracePt t="66338" x="7912100" y="1454150"/>
          <p14:tracePt t="66355" x="7956550" y="1492250"/>
          <p14:tracePt t="66371" x="8001000" y="1549400"/>
          <p14:tracePt t="66388" x="8051800" y="1663700"/>
          <p14:tracePt t="66405" x="8064500" y="1746250"/>
          <p14:tracePt t="66422" x="8064500" y="1822450"/>
          <p14:tracePt t="66438" x="8051800" y="1898650"/>
          <p14:tracePt t="66438" x="8039100" y="1930400"/>
          <p14:tracePt t="66458" x="8007350" y="1987550"/>
          <p14:tracePt t="66473" x="7969250" y="2038350"/>
          <p14:tracePt t="66489" x="7924800" y="2070100"/>
          <p14:tracePt t="66505" x="7874000" y="2095500"/>
          <p14:tracePt t="66522" x="7823200" y="2095500"/>
          <p14:tracePt t="66522" x="7791450" y="2089150"/>
          <p14:tracePt t="66542" x="7734300" y="2063750"/>
          <p14:tracePt t="66557" x="7670800" y="2032000"/>
          <p14:tracePt t="66572" x="7620000" y="1981200"/>
          <p14:tracePt t="66589" x="7581900" y="1924050"/>
          <p14:tracePt t="66606" x="7556500" y="1860550"/>
          <p14:tracePt t="66622" x="7550150" y="1752600"/>
          <p14:tracePt t="66639" x="7556500" y="1682750"/>
          <p14:tracePt t="66656" x="7581900" y="1625600"/>
          <p14:tracePt t="66673" x="7613650" y="1581150"/>
          <p14:tracePt t="66689" x="7689850" y="1543050"/>
          <p14:tracePt t="66706" x="7753350" y="1543050"/>
          <p14:tracePt t="66723" x="7810500" y="1562100"/>
          <p14:tracePt t="66739" x="7893050" y="1631950"/>
          <p14:tracePt t="66757" x="7937500" y="1708150"/>
          <p14:tracePt t="66773" x="7981950" y="1784350"/>
          <p14:tracePt t="66791" x="8007350" y="1866900"/>
          <p14:tracePt t="66806" x="8007350" y="1936750"/>
          <p14:tracePt t="66806" x="8001000" y="1962150"/>
          <p14:tracePt t="66826" x="7975600" y="2012950"/>
          <p14:tracePt t="66841" x="7931150" y="2051050"/>
          <p14:tracePt t="66857" x="7880350" y="2076450"/>
          <p14:tracePt t="66873" x="7816850" y="2089150"/>
          <p14:tracePt t="66890" x="7759700" y="2082800"/>
          <p14:tracePt t="66890" x="7734300" y="2070100"/>
          <p14:tracePt t="66909" x="7702550" y="2057400"/>
          <p14:tracePt t="66909" x="7677150" y="2038350"/>
          <p14:tracePt t="66925" x="7632700" y="1987550"/>
          <p14:tracePt t="66940" x="7600950" y="1917700"/>
          <p14:tracePt t="66957" x="7594600" y="1835150"/>
          <p14:tracePt t="66973" x="7607300" y="1746250"/>
          <p14:tracePt t="66990" x="7664450" y="1619250"/>
          <p14:tracePt t="67007" x="7721600" y="1562100"/>
          <p14:tracePt t="67024" x="7785100" y="1530350"/>
          <p14:tracePt t="67040" x="7886700" y="1549400"/>
          <p14:tracePt t="67057" x="7950200" y="1600200"/>
          <p14:tracePt t="67074" x="8007350" y="1670050"/>
          <p14:tracePt t="67090" x="8051800" y="1752600"/>
          <p14:tracePt t="67107" x="8070850" y="1885950"/>
          <p14:tracePt t="67125" x="8058150" y="1962150"/>
          <p14:tracePt t="67141" x="8020050" y="2019300"/>
          <p14:tracePt t="67157" x="7956550" y="2057400"/>
          <p14:tracePt t="67174" x="7886700" y="2070100"/>
          <p14:tracePt t="67174" x="7848600" y="2070100"/>
          <p14:tracePt t="67193" x="7766050" y="2057400"/>
          <p14:tracePt t="67209" x="7689850" y="2025650"/>
          <p14:tracePt t="67225" x="7620000" y="1974850"/>
          <p14:tracePt t="67241" x="7562850" y="1905000"/>
          <p14:tracePt t="67258" x="7537450" y="1822450"/>
          <p14:tracePt t="67258" x="7531100" y="1784350"/>
          <p14:tracePt t="67277" x="7531100" y="1746250"/>
          <p14:tracePt t="67277" x="7531100" y="1708150"/>
          <p14:tracePt t="67293" x="7556500" y="1638300"/>
          <p14:tracePt t="67308" x="7600950" y="1587500"/>
          <p14:tracePt t="67324" x="7658100" y="1562100"/>
          <p14:tracePt t="67341" x="7766050" y="1562100"/>
          <p14:tracePt t="67358" x="7835900" y="1593850"/>
          <p14:tracePt t="67375" x="7899400" y="1644650"/>
          <p14:tracePt t="67391" x="7950200" y="1720850"/>
          <p14:tracePt t="67408" x="7988300" y="1847850"/>
          <p14:tracePt t="67425" x="7988300" y="1930400"/>
          <p14:tracePt t="67441" x="7969250" y="1993900"/>
          <p14:tracePt t="67458" x="7924800" y="2032000"/>
          <p14:tracePt t="67458" x="7899400" y="2044700"/>
          <p14:tracePt t="67477" x="7842250" y="2051050"/>
          <p14:tracePt t="67492" x="7772400" y="2038350"/>
          <p14:tracePt t="67509" x="7715250" y="2006600"/>
          <p14:tracePt t="67525" x="7664450" y="1949450"/>
          <p14:tracePt t="67542" x="7626350" y="1885950"/>
          <p14:tracePt t="67542" x="7613650" y="1847850"/>
          <p14:tracePt t="67561" x="7613650" y="1765300"/>
          <p14:tracePt t="67577" x="7639050" y="1676400"/>
          <p14:tracePt t="67592" x="7689850" y="1587500"/>
          <p14:tracePt t="67609" x="7747000" y="1517650"/>
          <p14:tracePt t="67625" x="7816850" y="1479550"/>
          <p14:tracePt t="67642" x="7912100" y="1492250"/>
          <p14:tracePt t="67659" x="7975600" y="1543050"/>
          <p14:tracePt t="67676" x="8026400" y="1625600"/>
          <p14:tracePt t="67692" x="8064500" y="1727200"/>
          <p14:tracePt t="67709" x="8083550" y="1873250"/>
          <p14:tracePt t="67726" x="8064500" y="1949450"/>
          <p14:tracePt t="67743" x="8020050" y="2006600"/>
          <p14:tracePt t="67759" x="7918450" y="2051050"/>
          <p14:tracePt t="67777" x="7842250" y="2051050"/>
          <p14:tracePt t="67794" x="7759700" y="2038350"/>
          <p14:tracePt t="67809" x="7683500" y="2006600"/>
          <p14:tracePt t="67826" x="7620000" y="1955800"/>
          <p14:tracePt t="67826" x="7594600" y="1924050"/>
          <p14:tracePt t="67845" x="7556500" y="1847850"/>
          <p14:tracePt t="67861" x="7543800" y="1765300"/>
          <p14:tracePt t="67877" x="7550150" y="1689100"/>
          <p14:tracePt t="67893" x="7581900" y="1625600"/>
          <p14:tracePt t="67910" x="7632700" y="1581150"/>
          <p14:tracePt t="67910" x="7664450" y="1568450"/>
          <p14:tracePt t="67929" x="7727950" y="1568450"/>
          <p14:tracePt t="67945" x="7804150" y="1600200"/>
          <p14:tracePt t="67960" x="7867650" y="1651000"/>
          <p14:tracePt t="67977" x="7924800" y="1727200"/>
          <p14:tracePt t="67993" x="7962900" y="1809750"/>
          <p14:tracePt t="68010" x="7975600" y="1936750"/>
          <p14:tracePt t="68027" x="7950200" y="2006600"/>
          <p14:tracePt t="68043" x="7905750" y="2057400"/>
          <p14:tracePt t="68060" x="7816850" y="2089150"/>
          <p14:tracePt t="68077" x="7747000" y="2082800"/>
          <p14:tracePt t="68094" x="7677150" y="2044700"/>
          <p14:tracePt t="68110" x="7620000" y="1993900"/>
          <p14:tracePt t="68127" x="7575550" y="1879600"/>
          <p14:tracePt t="68145" x="7581900" y="1803400"/>
          <p14:tracePt t="68161" x="7620000" y="1720850"/>
          <p14:tracePt t="68177" x="7677150" y="1657350"/>
          <p14:tracePt t="68194" x="7747000" y="1612900"/>
          <p14:tracePt t="68194" x="7785100" y="1593850"/>
          <p14:tracePt t="68213" x="7854950" y="1593850"/>
          <p14:tracePt t="68229" x="7918450" y="1631950"/>
          <p14:tracePt t="68244" x="7975600" y="1695450"/>
          <p14:tracePt t="68261" x="8020050" y="1784350"/>
          <p14:tracePt t="68278" x="8045450" y="1873250"/>
          <p14:tracePt t="68278" x="8045450" y="1917700"/>
          <p14:tracePt t="68298" x="8045450" y="1962150"/>
          <p14:tracePt t="68311" x="8013700" y="2057400"/>
          <p14:tracePt t="68328" x="7962900" y="2101850"/>
          <p14:tracePt t="68344" x="7905750" y="2133600"/>
          <p14:tracePt t="68361" x="7797800" y="2139950"/>
          <p14:tracePt t="68378" x="7727950" y="2120900"/>
          <p14:tracePt t="68395" x="7658100" y="2082800"/>
          <p14:tracePt t="68411" x="7613650" y="2032000"/>
          <p14:tracePt t="68428" x="7575550" y="1924050"/>
          <p14:tracePt t="68445" x="7581900" y="1835150"/>
          <p14:tracePt t="68462" x="7613650" y="1752600"/>
          <p14:tracePt t="68478" x="7658100" y="1676400"/>
          <p14:tracePt t="68478" x="7689850" y="1644650"/>
          <p14:tracePt t="68497" x="7753350" y="1606550"/>
          <p14:tracePt t="68513" x="7816850" y="1600200"/>
          <p14:tracePt t="68528" x="7880350" y="1619250"/>
          <p14:tracePt t="68545" x="7937500" y="1663700"/>
          <p14:tracePt t="68562" x="7975600" y="1746250"/>
          <p14:tracePt t="68562" x="7994650" y="1790700"/>
          <p14:tracePt t="68581" x="8013700" y="1885950"/>
          <p14:tracePt t="68597" x="8013700" y="1981200"/>
          <p14:tracePt t="68613" x="7988300" y="2063750"/>
          <p14:tracePt t="68629" x="7943850" y="2114550"/>
          <p14:tracePt t="68645" x="7886700" y="2152650"/>
          <p14:tracePt t="68662" x="7791450" y="2159000"/>
          <p14:tracePt t="68679" x="7740650" y="2152650"/>
          <p14:tracePt t="68696" x="7702550" y="2146300"/>
          <p14:tracePt t="68712" x="7677150" y="2133600"/>
          <p14:tracePt t="68729" x="7670800" y="2120900"/>
          <p14:tracePt t="68746" x="7677150" y="2114550"/>
          <p14:tracePt t="68762" x="7689850" y="2101850"/>
          <p14:tracePt t="68779" x="7702550" y="2089150"/>
          <p14:tracePt t="68799" x="7708900" y="2082800"/>
          <p14:tracePt t="68812" x="7721600" y="2076450"/>
          <p14:tracePt t="68829" x="7727950" y="2076450"/>
          <p14:tracePt t="68846" x="7721600" y="2076450"/>
          <p14:tracePt t="68896" x="7715250" y="2070100"/>
          <p14:tracePt t="68912" x="7702550" y="2070100"/>
          <p14:tracePt t="68925" x="7702550" y="2063750"/>
          <p14:tracePt t="68940" x="7696200" y="2063750"/>
          <p14:tracePt t="68957" x="7689850" y="2070100"/>
          <p14:tracePt t="68976" x="7689850" y="2082800"/>
          <p14:tracePt t="68984" x="7689850" y="2089150"/>
          <p14:tracePt t="68996" x="7689850" y="2095500"/>
          <p14:tracePt t="69013" x="7683500" y="2108200"/>
          <p14:tracePt t="69013" x="7683500" y="2114550"/>
          <p14:tracePt t="69013" x="7677150" y="2114550"/>
          <p14:tracePt t="69033" x="7670800" y="2114550"/>
          <p14:tracePt t="69033" x="7658100" y="2114550"/>
          <p14:tracePt t="69048" x="7651750" y="2114550"/>
          <p14:tracePt t="69048" x="7639050" y="2108200"/>
          <p14:tracePt t="69064" x="7626350" y="2108200"/>
          <p14:tracePt t="69064" x="7620000" y="2101850"/>
          <p14:tracePt t="69081" x="7607300" y="2101850"/>
          <p14:tracePt t="69081" x="7594600" y="2095500"/>
          <p14:tracePt t="69098" x="7588250" y="2095500"/>
          <p14:tracePt t="69113" x="7581900" y="2095500"/>
          <p14:tracePt t="69130" x="7569200" y="2089150"/>
          <p14:tracePt t="69147" x="7562850" y="2089150"/>
          <p14:tracePt t="69147" x="7537450" y="2089150"/>
          <p14:tracePt t="69165" x="7524750" y="2089150"/>
          <p14:tracePt t="69165" x="7505700" y="2089150"/>
          <p14:tracePt t="69181" x="7480300" y="2089150"/>
          <p14:tracePt t="69181" x="7448550" y="2082800"/>
          <p14:tracePt t="69198" x="7416800" y="2076450"/>
          <p14:tracePt t="69198" x="7372350" y="2070100"/>
          <p14:tracePt t="69198" x="7321550" y="2070100"/>
          <p14:tracePt t="69217" x="7270750" y="2063750"/>
          <p14:tracePt t="69230" x="7207250" y="2057400"/>
          <p14:tracePt t="69230" x="7061200" y="2051050"/>
          <p14:tracePt t="69249" x="6978650" y="2044700"/>
          <p14:tracePt t="69249" x="6889750" y="2051050"/>
          <p14:tracePt t="69551" x="2139950" y="2444750"/>
          <p14:tracePt t="69551" x="2108200" y="2451100"/>
          <p14:tracePt t="69567" x="2063750" y="2457450"/>
          <p14:tracePt t="69567" x="2019300" y="2470150"/>
          <p14:tracePt t="69567" x="1962150" y="2476500"/>
          <p14:tracePt t="69585" x="1905000" y="2489200"/>
          <p14:tracePt t="69598" x="1854200" y="2508250"/>
          <p14:tracePt t="69598" x="1771650" y="2540000"/>
          <p14:tracePt t="69617" x="1733550" y="2552700"/>
          <p14:tracePt t="69617" x="1708150" y="2565400"/>
          <p14:tracePt t="69633" x="1676400" y="2584450"/>
          <p14:tracePt t="69633" x="1657350" y="2597150"/>
          <p14:tracePt t="69650" x="1638300" y="2616200"/>
          <p14:tracePt t="69650" x="1625600" y="2641600"/>
          <p14:tracePt t="69650" x="1606550" y="2654300"/>
          <p14:tracePt t="69669" x="1600200" y="2679700"/>
          <p14:tracePt t="69682" x="1593850" y="2698750"/>
          <p14:tracePt t="69682" x="1600200" y="2749550"/>
          <p14:tracePt t="69700" x="1600200" y="2774950"/>
          <p14:tracePt t="69700" x="1606550" y="2794000"/>
          <p14:tracePt t="69716" x="1612900" y="2819400"/>
          <p14:tracePt t="69716" x="1625600" y="2838450"/>
          <p14:tracePt t="69733" x="1631950" y="2857500"/>
          <p14:tracePt t="69733" x="1644650" y="2895600"/>
          <p14:tracePt t="69750" x="1651000" y="2914650"/>
          <p14:tracePt t="69750" x="1651000" y="2927350"/>
          <p14:tracePt t="69767" x="1651000" y="2940050"/>
          <p14:tracePt t="69767" x="1651000" y="2946400"/>
          <p14:tracePt t="69783" x="1651000" y="2952750"/>
          <p14:tracePt t="69783" x="1651000" y="2965450"/>
          <p14:tracePt t="69800" x="1644650" y="2971800"/>
          <p14:tracePt t="69800" x="1631950" y="2990850"/>
          <p14:tracePt t="69818" x="1619250" y="2997200"/>
          <p14:tracePt t="69818" x="1606550" y="3009900"/>
          <p14:tracePt t="69834" x="1593850" y="3016250"/>
          <p14:tracePt t="69834" x="1581150" y="3028950"/>
          <p14:tracePt t="69850" x="1562100" y="3041650"/>
          <p14:tracePt t="69850" x="1549400" y="3048000"/>
          <p14:tracePt t="69850" x="1530350" y="3060700"/>
          <p14:tracePt t="69869" x="1511300" y="3073400"/>
          <p14:tracePt t="69882" x="1492250" y="3092450"/>
          <p14:tracePt t="69882" x="1454150" y="3124200"/>
          <p14:tracePt t="69902" x="1435100" y="3143250"/>
          <p14:tracePt t="69902" x="1422400" y="3162300"/>
          <p14:tracePt t="69917" x="1403350" y="3181350"/>
          <p14:tracePt t="69917" x="1384300" y="3200400"/>
          <p14:tracePt t="69934" x="1371600" y="3219450"/>
          <p14:tracePt t="69934" x="1358900" y="3244850"/>
          <p14:tracePt t="69934" x="1346200" y="3257550"/>
          <p14:tracePt t="69953" x="1333500" y="3276600"/>
          <p14:tracePt t="69966" x="1320800" y="3295650"/>
          <p14:tracePt t="69966" x="1295400" y="3314700"/>
          <p14:tracePt t="69984" x="1282700" y="3327400"/>
          <p14:tracePt t="69984" x="1270000" y="3333750"/>
          <p14:tracePt t="70001" x="1257300" y="3340100"/>
          <p14:tracePt t="70001" x="1244600" y="3346450"/>
          <p14:tracePt t="70018" x="1225550" y="3352800"/>
          <p14:tracePt t="70018" x="1206500" y="3359150"/>
          <p14:tracePt t="70034" x="1193800" y="3359150"/>
          <p14:tracePt t="70034" x="1155700" y="3371850"/>
          <p14:tracePt t="70052" x="1143000" y="3378200"/>
          <p14:tracePt t="70052" x="1123950" y="3384550"/>
          <p14:tracePt t="70068" x="1104900" y="3390900"/>
          <p14:tracePt t="70068" x="1085850" y="3403600"/>
          <p14:tracePt t="70085" x="1066800" y="3409950"/>
          <p14:tracePt t="70085" x="1041400" y="3429000"/>
          <p14:tracePt t="70101" x="1022350" y="3441700"/>
          <p14:tracePt t="70101" x="984250" y="3479800"/>
          <p14:tracePt t="70118" x="965200" y="3498850"/>
          <p14:tracePt t="70118" x="952500" y="3524250"/>
          <p14:tracePt t="70135" x="933450" y="3543300"/>
          <p14:tracePt t="70135" x="920750" y="3568700"/>
          <p14:tracePt t="70151" x="908050" y="3587750"/>
          <p14:tracePt t="70151" x="882650" y="3625850"/>
          <p14:tracePt t="70168" x="869950" y="3638550"/>
          <p14:tracePt t="70168" x="857250" y="3644900"/>
          <p14:tracePt t="70186" x="850900" y="3651250"/>
          <p14:tracePt t="70186" x="838200" y="3651250"/>
          <p14:tracePt t="70201" x="831850" y="3644900"/>
          <p14:tracePt t="70201" x="819150" y="3632200"/>
          <p14:tracePt t="70218" x="812800" y="3619500"/>
          <p14:tracePt t="70218" x="806450" y="3594100"/>
          <p14:tracePt t="70218" x="793750" y="3568700"/>
          <p14:tracePt t="70238" x="793750" y="3530600"/>
          <p14:tracePt t="70250" x="787400" y="3492500"/>
          <p14:tracePt t="70250" x="793750" y="3390900"/>
          <p14:tracePt t="70269" x="800100" y="3327400"/>
          <p14:tracePt t="70269" x="806450" y="3257550"/>
          <p14:tracePt t="70286" x="825500" y="3181350"/>
          <p14:tracePt t="70286" x="844550" y="3098800"/>
          <p14:tracePt t="70303" x="863600" y="3003550"/>
          <p14:tracePt t="70303" x="889000" y="2901950"/>
          <p14:tracePt t="70303" x="914400" y="2794000"/>
          <p14:tracePt t="70321" x="939800" y="2686050"/>
          <p14:tracePt t="70334" x="965200" y="2578100"/>
          <p14:tracePt t="70334" x="1028700" y="2368550"/>
          <p14:tracePt t="70352" x="1054100" y="2273300"/>
          <p14:tracePt t="70352" x="1092200" y="2184400"/>
          <p14:tracePt t="70368" x="1123950" y="2108200"/>
          <p14:tracePt t="70368" x="1162050" y="2038350"/>
          <p14:tracePt t="70386" x="1200150" y="1968500"/>
          <p14:tracePt t="70386" x="1231900" y="1911350"/>
          <p14:tracePt t="70402" x="1263650" y="1860550"/>
          <p14:tracePt t="70402" x="1327150" y="1778000"/>
          <p14:tracePt t="70419" x="1352550" y="1739900"/>
          <p14:tracePt t="70419" x="1377950" y="1701800"/>
          <p14:tracePt t="70436" x="1397000" y="1676400"/>
          <p14:tracePt t="70436" x="1416050" y="1651000"/>
          <p14:tracePt t="70452" x="1435100" y="1625600"/>
          <p14:tracePt t="70452" x="1466850" y="1581150"/>
          <p14:tracePt t="70469" x="1479550" y="1562100"/>
          <p14:tracePt t="70469" x="1498600" y="1555750"/>
          <p14:tracePt t="70486" x="1511300" y="1543050"/>
          <p14:tracePt t="70486" x="1524000" y="1543050"/>
          <p14:tracePt t="70502" x="1530350" y="1543050"/>
          <p14:tracePt t="70502" x="1536700" y="1555750"/>
          <p14:tracePt t="70519" x="1549400" y="1562100"/>
          <p14:tracePt t="70519" x="1555750" y="1593850"/>
          <p14:tracePt t="70537" x="1562100" y="1606550"/>
          <p14:tracePt t="70537" x="1568450" y="1625600"/>
          <p14:tracePt t="70553" x="1568450" y="1638300"/>
          <p14:tracePt t="70553" x="1568450" y="1657350"/>
          <p14:tracePt t="70570" x="1568450" y="1670050"/>
          <p14:tracePt t="70570" x="1562100" y="1682750"/>
          <p14:tracePt t="70587" x="1555750" y="1689100"/>
          <p14:tracePt t="70587" x="1543050" y="1695450"/>
          <p14:tracePt t="70603" x="1530350" y="1695450"/>
          <p14:tracePt t="70622" x="1250950" y="1612900"/>
          <p14:tracePt t="70683" x="1219200" y="1593850"/>
          <p14:tracePt t="70689" x="1193800" y="1562100"/>
          <p14:tracePt t="70702" x="1136650" y="1447800"/>
          <p14:tracePt t="70719" x="1123950" y="1339850"/>
          <p14:tracePt t="70736" x="1130300" y="1212850"/>
          <p14:tracePt t="70752" x="1181100" y="1009650"/>
          <p14:tracePt t="70769" x="1244600" y="889000"/>
          <p14:tracePt t="70788" x="1333500" y="787400"/>
          <p14:tracePt t="70803" x="1454150" y="704850"/>
          <p14:tracePt t="70819" x="1644650" y="641350"/>
          <p14:tracePt t="70838" x="1778000" y="628650"/>
          <p14:tracePt t="70853" x="1905000" y="647700"/>
          <p14:tracePt t="70869" x="2025650" y="692150"/>
          <p14:tracePt t="70886" x="2133600" y="762000"/>
          <p14:tracePt t="70886" x="2184400" y="800100"/>
          <p14:tracePt t="70905" x="2273300" y="895350"/>
          <p14:tracePt t="70921" x="2336800" y="1003300"/>
          <p14:tracePt t="70937" x="2374900" y="1130300"/>
          <p14:tracePt t="70953" x="2381250" y="1263650"/>
          <p14:tracePt t="70970" x="2355850" y="1397000"/>
          <p14:tracePt t="70986" x="2311400" y="1517650"/>
          <p14:tracePt t="70986" x="2279650" y="1568450"/>
          <p14:tracePt t="71005" x="2203450" y="1657350"/>
          <p14:tracePt t="71020" x="2114550" y="1720850"/>
          <p14:tracePt t="71037" x="2032000" y="1765300"/>
          <p14:tracePt t="71053" x="1924050" y="1797050"/>
          <p14:tracePt t="71070" x="1885950" y="1803400"/>
          <p14:tracePt t="71087" x="1879600" y="1803400"/>
          <p14:tracePt t="71103" x="1879600" y="1790700"/>
          <p14:tracePt t="71103" x="1885950" y="1784350"/>
          <p14:tracePt t="71121" x="1905000" y="1771650"/>
          <p14:tracePt t="71121" x="1968500" y="1733550"/>
          <p14:tracePt t="71138" x="2012950" y="1714500"/>
          <p14:tracePt t="71138" x="2070100" y="1689100"/>
          <p14:tracePt t="71154" x="2139950" y="1670050"/>
          <p14:tracePt t="71154" x="2216150" y="1644650"/>
          <p14:tracePt t="71171" x="2298700" y="1625600"/>
          <p14:tracePt t="71171" x="2393950" y="1600200"/>
          <p14:tracePt t="71189" x="2603500" y="1555750"/>
          <p14:tracePt t="71189" x="2717800" y="1536700"/>
          <p14:tracePt t="71205" x="2832100" y="1524000"/>
          <p14:tracePt t="71205" x="2959100" y="1504950"/>
          <p14:tracePt t="71221" x="3079750" y="1492250"/>
          <p14:tracePt t="71221" x="3206750" y="1479550"/>
          <p14:tracePt t="71239" x="3327400" y="1466850"/>
          <p14:tracePt t="71239" x="3454400" y="1460500"/>
          <p14:tracePt t="71239" x="3575050" y="1454150"/>
          <p14:tracePt t="71257" x="3689350" y="1454150"/>
          <p14:tracePt t="71270" x="3797300" y="1447800"/>
          <p14:tracePt t="71270" x="4000500" y="1454150"/>
          <p14:tracePt t="71290" x="4089400" y="1466850"/>
          <p14:tracePt t="71290" x="4165600" y="1473200"/>
          <p14:tracePt t="71305" x="4235450" y="1492250"/>
          <p14:tracePt t="71305" x="4298950" y="1504950"/>
          <p14:tracePt t="71322" x="4343400" y="1524000"/>
          <p14:tracePt t="71322" x="4387850" y="1536700"/>
          <p14:tracePt t="71339" x="4413250" y="1555750"/>
          <p14:tracePt t="71339" x="4432300" y="1574800"/>
          <p14:tracePt t="71339" x="4445000" y="1587500"/>
          <p14:tracePt t="71357" x="4445000" y="1593850"/>
          <p14:tracePt t="71357" x="4432300" y="1600200"/>
          <p14:tracePt t="71372" x="4127500" y="1485900"/>
          <p14:tracePt t="71447" x="4089400" y="1454150"/>
          <p14:tracePt t="71453" x="4025900" y="1384300"/>
          <p14:tracePt t="71471" x="3968750" y="1231900"/>
          <p14:tracePt t="71489" x="3968750" y="1092200"/>
          <p14:tracePt t="71505" x="4006850" y="946150"/>
          <p14:tracePt t="71521" x="4076700" y="812800"/>
          <p14:tracePt t="71538" x="4178300" y="704850"/>
          <p14:tracePt t="71538" x="4241800" y="666750"/>
          <p14:tracePt t="71557" x="4381500" y="609600"/>
          <p14:tracePt t="71572" x="4540250" y="590550"/>
          <p14:tracePt t="71589" x="4705350" y="603250"/>
          <p14:tracePt t="71605" x="4857750" y="641350"/>
          <p14:tracePt t="71622" x="4997450" y="704850"/>
          <p14:tracePt t="71638" x="5105400" y="787400"/>
          <p14:tracePt t="71638" x="5149850" y="844550"/>
          <p14:tracePt t="71657" x="5219700" y="958850"/>
          <p14:tracePt t="71672" x="5264150" y="1092200"/>
          <p14:tracePt t="71689" x="5270500" y="1219200"/>
          <p14:tracePt t="71705" x="5251450" y="1333500"/>
          <p14:tracePt t="71722" x="5168900" y="1479550"/>
          <p14:tracePt t="71739" x="5092700" y="1555750"/>
          <p14:tracePt t="71756" x="5003800" y="1619250"/>
          <p14:tracePt t="71772" x="4883150" y="1695450"/>
          <p14:tracePt t="71791" x="4851400" y="1714500"/>
          <p14:tracePt t="71806" x="4806950" y="1739900"/>
          <p14:tracePt t="71806" x="4800600" y="1746250"/>
          <p14:tracePt t="71823" x="4800600" y="1752600"/>
          <p14:tracePt t="71839" x="4813300" y="1752600"/>
          <p14:tracePt t="71839" x="4845050" y="1752600"/>
          <p14:tracePt t="71857" x="4870450" y="1758950"/>
          <p14:tracePt t="71857" x="4895850" y="1765300"/>
          <p14:tracePt t="71874" x="4927600" y="1778000"/>
          <p14:tracePt t="71874" x="4959350" y="1797050"/>
          <p14:tracePt t="71890" x="4991100" y="1828800"/>
          <p14:tracePt t="71890" x="5022850" y="1860550"/>
          <p14:tracePt t="71890" x="5060950" y="1911350"/>
          <p14:tracePt t="71909" x="5092700" y="1974850"/>
          <p14:tracePt t="71922" x="5124450" y="2044700"/>
          <p14:tracePt t="71922" x="5187950" y="2222500"/>
          <p14:tracePt t="71941" x="5207000" y="2324100"/>
          <p14:tracePt t="71941" x="5226050" y="2425700"/>
          <p14:tracePt t="71957" x="5245100" y="2533650"/>
          <p14:tracePt t="71957" x="5251450" y="2635250"/>
          <p14:tracePt t="71974" x="5251450" y="2730500"/>
          <p14:tracePt t="71974" x="5251450" y="2819400"/>
          <p14:tracePt t="71991" x="5238750" y="2908300"/>
          <p14:tracePt t="71991" x="5194300" y="3060700"/>
          <p14:tracePt t="72013" x="5156200" y="3130550"/>
          <p14:tracePt t="72013" x="5067300" y="3270250"/>
          <p14:tracePt t="72030" x="5016500" y="3340100"/>
          <p14:tracePt t="72041" x="4959350" y="3409950"/>
          <p14:tracePt t="72041" x="4832350" y="3536950"/>
          <p14:tracePt t="72063" x="4768850" y="3600450"/>
          <p14:tracePt t="72063" x="4699000" y="3663950"/>
          <p14:tracePt t="72079" x="4635500" y="3714750"/>
          <p14:tracePt t="72079" x="4572000" y="3771900"/>
          <p14:tracePt t="72091" x="4502150" y="3816350"/>
          <p14:tracePt t="72091" x="4438650" y="3854450"/>
          <p14:tracePt t="72108" x="4375150" y="3886200"/>
          <p14:tracePt t="72108" x="4311650" y="3911600"/>
          <p14:tracePt t="72124" x="4248150" y="3930650"/>
          <p14:tracePt t="72124" x="4178300" y="3949700"/>
          <p14:tracePt t="72141" x="4114800" y="3956050"/>
          <p14:tracePt t="72141" x="3987800" y="3962400"/>
          <p14:tracePt t="72158" x="3924300" y="3962400"/>
          <p14:tracePt t="72158" x="3860800" y="3962400"/>
          <p14:tracePt t="72175" x="3803650" y="3962400"/>
          <p14:tracePt t="72175" x="3746500" y="3956050"/>
          <p14:tracePt t="72192" x="3695700" y="3949700"/>
          <p14:tracePt t="72192" x="3644900" y="3949700"/>
          <p14:tracePt t="72209" x="3556000" y="3937000"/>
          <p14:tracePt t="72209" x="3524250" y="3930650"/>
          <p14:tracePt t="72225" x="3492500" y="3924300"/>
          <p14:tracePt t="72225" x="3460750" y="3924300"/>
          <p14:tracePt t="72241" x="3435350" y="3917950"/>
          <p14:tracePt t="72241" x="3416300" y="3911600"/>
          <p14:tracePt t="72258" x="3403600" y="3911600"/>
          <p14:tracePt t="72258" x="3390900" y="3905250"/>
          <p14:tracePt t="72258" x="3384550" y="3892550"/>
          <p14:tracePt t="72277" x="3378200" y="3886200"/>
          <p14:tracePt t="72277" x="3378200" y="3873500"/>
          <p14:tracePt t="72293" x="3378200" y="3860800"/>
          <p14:tracePt t="72293" x="3384550" y="3848100"/>
          <p14:tracePt t="72309" x="3390900" y="3829050"/>
          <p14:tracePt t="72309" x="3403600" y="3810000"/>
          <p14:tracePt t="72325" x="3422650" y="3784600"/>
          <p14:tracePt t="72325" x="3448050" y="3765550"/>
          <p14:tracePt t="72342" x="3473450" y="3740150"/>
          <p14:tracePt t="72342" x="3505200" y="3714750"/>
          <p14:tracePt t="72358" x="3543300" y="3683000"/>
          <p14:tracePt t="72358" x="3587750" y="3651250"/>
          <p14:tracePt t="72358" x="3638550" y="3619500"/>
          <p14:tracePt t="72377" x="3695700" y="3581400"/>
          <p14:tracePt t="72377" x="3759200" y="3549650"/>
          <p14:tracePt t="72392" x="3822700" y="3511550"/>
          <p14:tracePt t="72392" x="3898900" y="3479800"/>
          <p14:tracePt t="72409" x="3975100" y="3441700"/>
          <p14:tracePt t="72409" x="4051300" y="3409950"/>
          <p14:tracePt t="72426" x="4133850" y="3371850"/>
          <p14:tracePt t="72426" x="4216400" y="3333750"/>
          <p14:tracePt t="72442" x="4298950" y="3295650"/>
          <p14:tracePt t="72442" x="4464050" y="3213100"/>
          <p14:tracePt t="72459" x="4546600" y="3168650"/>
          <p14:tracePt t="72459" x="4622800" y="3117850"/>
          <p14:tracePt t="72476" x="4699000" y="3067050"/>
          <p14:tracePt t="72476" x="4775200" y="3009900"/>
          <p14:tracePt t="72492" x="4845050" y="2946400"/>
          <p14:tracePt t="72492" x="4978400" y="2806700"/>
          <p14:tracePt t="72509" x="5035550" y="2730500"/>
          <p14:tracePt t="72509" x="5086350" y="2641600"/>
          <p14:tracePt t="72526" x="5130800" y="2552700"/>
          <p14:tracePt t="72526" x="5168900" y="2463800"/>
          <p14:tracePt t="72542" x="5194300" y="2368550"/>
          <p14:tracePt t="72542" x="5207000" y="2279650"/>
          <p14:tracePt t="72559" x="5213350" y="2190750"/>
          <p14:tracePt t="72559" x="5207000" y="2025650"/>
          <p14:tracePt t="72577" x="5187950" y="1949450"/>
          <p14:tracePt t="72577" x="5168900" y="1879600"/>
          <p14:tracePt t="72593" x="5143500" y="1809750"/>
          <p14:tracePt t="72593" x="5118100" y="1746250"/>
          <p14:tracePt t="72609" x="5092700" y="1682750"/>
          <p14:tracePt t="72609" x="5060950" y="1619250"/>
          <p14:tracePt t="72626" x="5029200" y="1562100"/>
          <p14:tracePt t="72626" x="4991100" y="1511300"/>
          <p14:tracePt t="72626" x="4959350" y="1460500"/>
          <p14:tracePt t="72645" x="4921250" y="1409700"/>
          <p14:tracePt t="72658" x="4889500" y="1371600"/>
          <p14:tracePt t="72658" x="4806950" y="1314450"/>
          <p14:tracePt t="72676" x="4768850" y="1295400"/>
          <p14:tracePt t="72676" x="4724400" y="1276350"/>
          <p14:tracePt t="72693" x="4686300" y="1270000"/>
          <p14:tracePt t="72693" x="4654550" y="1263650"/>
          <p14:tracePt t="72709" x="4622800" y="1257300"/>
          <p14:tracePt t="72709" x="4597400" y="1257300"/>
          <p14:tracePt t="72726" x="4578350" y="1257300"/>
          <p14:tracePt t="72726" x="4572000" y="1250950"/>
          <p14:tracePt t="72744" x="4578350" y="1244600"/>
          <p14:tracePt t="72744" x="4591050" y="1244600"/>
          <p14:tracePt t="72760" x="4616450" y="1244600"/>
          <p14:tracePt t="72760" x="4648200" y="1244600"/>
          <p14:tracePt t="72776" x="4692650" y="1244600"/>
          <p14:tracePt t="72776" x="4737100" y="1244600"/>
          <p14:tracePt t="72776" x="4800600" y="1244600"/>
          <p14:tracePt t="72797" x="4864100" y="1244600"/>
          <p14:tracePt t="72797" x="4940300" y="1244600"/>
          <p14:tracePt t="72810" x="5022850" y="1244600"/>
          <p14:tracePt t="72810" x="5111750" y="1244600"/>
          <p14:tracePt t="72827" x="5207000" y="1244600"/>
          <p14:tracePt t="72827" x="5314950" y="1244600"/>
          <p14:tracePt t="72843" x="5422900" y="1250950"/>
          <p14:tracePt t="72843" x="5537200" y="1250950"/>
          <p14:tracePt t="72860" x="5651500" y="1257300"/>
          <p14:tracePt t="72860" x="5886450" y="1270000"/>
          <p14:tracePt t="72877" x="6007100" y="1276350"/>
          <p14:tracePt t="72877" x="6121400" y="1282700"/>
          <p14:tracePt t="72894" x="6235700" y="1289050"/>
          <p14:tracePt t="72894" x="6343650" y="1295400"/>
          <p14:tracePt t="72911" x="6451600" y="1301750"/>
          <p14:tracePt t="72911" x="6553200" y="1308100"/>
          <p14:tracePt t="72911" x="6654800" y="1314450"/>
          <p14:tracePt t="72930" x="6750050" y="1320800"/>
          <p14:tracePt t="72942" x="6838950" y="1333500"/>
          <p14:tracePt t="72942" x="6997700" y="1346200"/>
          <p14:tracePt t="72961" x="7067550" y="1358900"/>
          <p14:tracePt t="72961" x="7124700" y="1371600"/>
          <p14:tracePt t="72977" x="7181850" y="1384300"/>
          <p14:tracePt t="72977" x="7232650" y="1390650"/>
          <p14:tracePt t="72994" x="7270750" y="1409700"/>
          <p14:tracePt t="72994" x="7308850" y="1422400"/>
          <p14:tracePt t="73011" x="7340600" y="1441450"/>
          <p14:tracePt t="73011" x="7366000" y="1460500"/>
          <p14:tracePt t="73011" x="7391400" y="1473200"/>
          <p14:tracePt t="73030" x="7410450" y="1498600"/>
          <p14:tracePt t="73030" x="7423150" y="1511300"/>
          <p14:tracePt t="73044" x="7435850" y="1536700"/>
          <p14:tracePt t="73044" x="7442200" y="1549400"/>
          <p14:tracePt t="73061" x="7442200" y="1568450"/>
          <p14:tracePt t="73061" x="7448550" y="1587500"/>
          <p14:tracePt t="73077" x="7448550" y="1606550"/>
          <p14:tracePt t="73077" x="7442200" y="1612900"/>
          <p14:tracePt t="73094" x="7435850" y="1625600"/>
          <p14:tracePt t="73094" x="7423150" y="1625600"/>
          <p14:tracePt t="73114" x="7200900" y="1479550"/>
          <p14:tracePt t="73187" x="7181850" y="1447800"/>
          <p14:tracePt t="73193" x="7156450" y="1384300"/>
          <p14:tracePt t="73210" x="7143750" y="1295400"/>
          <p14:tracePt t="73210" x="7137400" y="1250950"/>
          <p14:tracePt t="73229" x="7143750" y="1149350"/>
          <p14:tracePt t="73244" x="7162800" y="1041400"/>
          <p14:tracePt t="73261" x="7200900" y="939800"/>
          <p14:tracePt t="73277" x="7264400" y="857250"/>
          <p14:tracePt t="73294" x="7353300" y="781050"/>
          <p14:tracePt t="73294" x="7404100" y="749300"/>
          <p14:tracePt t="73313" x="7524750" y="698500"/>
          <p14:tracePt t="73329" x="7651750" y="666750"/>
          <p14:tracePt t="73345" x="7772400" y="666750"/>
          <p14:tracePt t="73361" x="7886700" y="698500"/>
          <p14:tracePt t="73377" x="7988300" y="762000"/>
          <p14:tracePt t="73394" x="8115300" y="908050"/>
          <p14:tracePt t="73411" x="8172450" y="1022350"/>
          <p14:tracePt t="73428" x="8210550" y="1143000"/>
          <p14:tracePt t="73444" x="8229600" y="1257300"/>
          <p14:tracePt t="73461" x="8216900" y="1416050"/>
          <p14:tracePt t="73478" x="8178800" y="1511300"/>
          <p14:tracePt t="73494" x="8128000" y="1593850"/>
          <p14:tracePt t="73511" x="8013700" y="1676400"/>
          <p14:tracePt t="73529" x="7918450" y="1714500"/>
          <p14:tracePt t="73545" x="7810500" y="1739900"/>
          <p14:tracePt t="73561" x="7696200" y="1752600"/>
          <p14:tracePt t="73578" x="7575550" y="1771650"/>
          <p14:tracePt t="73578" x="7512050" y="1771650"/>
          <p14:tracePt t="73597" x="7404100" y="1784350"/>
          <p14:tracePt t="73613" x="7308850" y="1790700"/>
          <p14:tracePt t="73629" x="7245350" y="1797050"/>
          <p14:tracePt t="73645" x="7219950" y="1797050"/>
          <p14:tracePt t="73662" x="7188200" y="1803400"/>
          <p14:tracePt t="73662" x="7181850" y="1803400"/>
          <p14:tracePt t="73662" x="7175500" y="1803400"/>
          <p14:tracePt t="73682" x="7169150" y="1803400"/>
          <p14:tracePt t="73696" x="7175500" y="1809750"/>
          <p14:tracePt t="73716" x="7188200" y="1822450"/>
          <p14:tracePt t="73733" x="7194550" y="1828800"/>
          <p14:tracePt t="73745" x="7200900" y="1835150"/>
          <p14:tracePt t="73745" x="7213600" y="1847850"/>
          <p14:tracePt t="73745" x="7219950" y="1860550"/>
          <p14:tracePt t="73765" x="7226300" y="1873250"/>
          <p14:tracePt t="73765" x="7239000" y="1892300"/>
          <p14:tracePt t="73780" x="7245350" y="1905000"/>
          <p14:tracePt t="73780" x="7258050" y="1924050"/>
          <p14:tracePt t="73798" x="7264400" y="1943100"/>
          <p14:tracePt t="73798" x="7277100" y="1968500"/>
          <p14:tracePt t="73813" x="7289800" y="1987550"/>
          <p14:tracePt t="73813" x="7308850" y="2032000"/>
          <p14:tracePt t="73830" x="7315200" y="2051050"/>
          <p14:tracePt t="73830" x="7327900" y="2076450"/>
          <p14:tracePt t="73847" x="7334250" y="2095500"/>
          <p14:tracePt t="73847" x="7340600" y="2120900"/>
          <p14:tracePt t="73863" x="7346950" y="2139950"/>
          <p14:tracePt t="73863" x="7346950" y="2165350"/>
          <p14:tracePt t="73880" x="7353300" y="2184400"/>
          <p14:tracePt t="73880" x="7359650" y="2222500"/>
          <p14:tracePt t="73898" x="7359650" y="2235200"/>
          <p14:tracePt t="73898" x="7359650" y="2254250"/>
          <p14:tracePt t="73914" x="7359650" y="2266950"/>
          <p14:tracePt t="73914" x="7359650" y="2286000"/>
          <p14:tracePt t="73931" x="7359650" y="2298700"/>
          <p14:tracePt t="73931" x="7359650" y="2311400"/>
          <p14:tracePt t="73931" x="7359650" y="2324100"/>
          <p14:tracePt t="73949" x="7359650" y="2336800"/>
          <p14:tracePt t="73962" x="7359650" y="2343150"/>
          <p14:tracePt t="73962" x="7359650" y="2362200"/>
          <p14:tracePt t="73981" x="7359650" y="2368550"/>
          <p14:tracePt t="73996" x="7366000" y="2374900"/>
          <p14:tracePt t="74013" x="7372350" y="2368550"/>
          <p14:tracePt t="74033" x="7378700" y="2362200"/>
          <p14:tracePt t="74046" x="7385050" y="2349500"/>
          <p14:tracePt t="74046" x="7385050" y="2343150"/>
          <p14:tracePt t="74065" x="7397750" y="2324100"/>
          <p14:tracePt t="74065" x="7397750" y="2317750"/>
          <p14:tracePt t="74081" x="7404100" y="2305050"/>
          <p14:tracePt t="74081" x="7410450" y="2298700"/>
          <p14:tracePt t="74097" x="7410450" y="2286000"/>
          <p14:tracePt t="74097" x="7416800" y="2273300"/>
          <p14:tracePt t="74114" x="7416800" y="2266950"/>
          <p14:tracePt t="74114" x="7423150" y="2247900"/>
          <p14:tracePt t="74131" x="7423150" y="2241550"/>
          <p14:tracePt t="74131" x="7423150" y="2235200"/>
          <p14:tracePt t="74148" x="7429500" y="2228850"/>
          <p14:tracePt t="74163" x="7429500" y="2222500"/>
          <p14:tracePt t="74180" x="7435850" y="2222500"/>
          <p14:tracePt t="74180" x="7442200" y="2222500"/>
          <p14:tracePt t="74198" x="7448550" y="2228850"/>
          <p14:tracePt t="74214" x="7454900" y="2235200"/>
          <p14:tracePt t="74214" x="7461250" y="2235200"/>
          <p14:tracePt t="74231" x="7467600" y="2241550"/>
          <p14:tracePt t="74248" x="7473950" y="2247900"/>
          <p14:tracePt t="74248" x="7480300" y="2247900"/>
          <p14:tracePt t="74265" x="7480300" y="2241550"/>
          <p14:tracePt t="74288" x="7480300" y="2235200"/>
          <p14:tracePt t="74297" x="7480300" y="2228850"/>
          <p14:tracePt t="74297" x="7473950" y="2222500"/>
          <p14:tracePt t="74297" x="7473950" y="2216150"/>
          <p14:tracePt t="74317" x="7467600" y="2209800"/>
          <p14:tracePt t="74330" x="7467600" y="2203450"/>
          <p14:tracePt t="74330" x="7454900" y="2190750"/>
          <p14:tracePt t="74349" x="7448550" y="2184400"/>
          <p14:tracePt t="74349" x="7442200" y="2171700"/>
          <p14:tracePt t="74365" x="7435850" y="2171700"/>
          <p14:tracePt t="74365" x="7423150" y="2165350"/>
          <p14:tracePt t="74382" x="7410450" y="2159000"/>
          <p14:tracePt t="74382" x="7397750" y="2152650"/>
          <p14:tracePt t="74399" x="7385050" y="2146300"/>
          <p14:tracePt t="74399" x="7366000" y="2139950"/>
          <p14:tracePt t="74399" x="7346950" y="2133600"/>
          <p14:tracePt t="74418" x="7327900" y="2127250"/>
          <p14:tracePt t="74418" x="7302500" y="2120900"/>
          <p14:tracePt t="74432" x="7277100" y="2114550"/>
          <p14:tracePt t="74432" x="7245350" y="2108200"/>
          <p14:tracePt t="74449" x="7207250" y="2095500"/>
          <p14:tracePt t="74449" x="7169150" y="2082800"/>
          <p14:tracePt t="74465" x="7118350" y="2070100"/>
          <p14:tracePt t="74465" x="7054850" y="2057400"/>
          <p14:tracePt t="74482" x="6985000" y="2051050"/>
          <p14:tracePt t="74482" x="6819900" y="2032000"/>
          <p14:tracePt t="74499" x="6718300" y="2025650"/>
          <p14:tracePt t="74499" x="6610350" y="2019300"/>
          <p14:tracePt t="74515" x="6496050" y="2012950"/>
          <p14:tracePt t="74515" x="6375400" y="2012950"/>
          <p14:tracePt t="74532" x="6242050" y="2012950"/>
          <p14:tracePt t="74532" x="5969000" y="2019300"/>
          <p14:tracePt t="74550" x="5822950" y="2025650"/>
          <p14:tracePt t="74550" x="5670550" y="2032000"/>
          <p14:tracePt t="74566" x="5518150" y="2044700"/>
          <p14:tracePt t="74566" x="5359400" y="2057400"/>
          <p14:tracePt t="74582" x="5194300" y="2076450"/>
          <p14:tracePt t="74582" x="5029200" y="2089150"/>
          <p14:tracePt t="74599" x="4864100" y="2108200"/>
          <p14:tracePt t="74599" x="4527550" y="2159000"/>
          <p14:tracePt t="74618" x="4356100" y="2178050"/>
          <p14:tracePt t="74618" x="4191000" y="2197100"/>
          <p14:tracePt t="74633" x="4032250" y="2222500"/>
          <p14:tracePt t="74633" x="3873500" y="2241550"/>
          <p14:tracePt t="74649" x="3721100" y="2266950"/>
          <p14:tracePt t="74649" x="3581400" y="2286000"/>
          <p14:tracePt t="74666" x="3441700" y="2305050"/>
          <p14:tracePt t="74666" x="3314700" y="2317750"/>
          <p14:tracePt t="74682" x="3194050" y="2336800"/>
          <p14:tracePt t="74682" x="3079750" y="2349500"/>
          <p14:tracePt t="74682" x="2971800" y="2362200"/>
          <p14:tracePt t="74701" x="2876550" y="2368550"/>
          <p14:tracePt t="74701" x="2781300" y="2374900"/>
          <p14:tracePt t="74716" x="2698750" y="2374900"/>
          <p14:tracePt t="74716" x="2622550" y="2374900"/>
          <p14:tracePt t="74733" x="2546350" y="2362200"/>
          <p14:tracePt t="74733" x="2476500" y="2355850"/>
          <p14:tracePt t="74750" x="2413000" y="2343150"/>
          <p14:tracePt t="74750" x="2355850" y="2330450"/>
          <p14:tracePt t="74766" x="2305050" y="2311400"/>
          <p14:tracePt t="74766" x="2254250" y="2298700"/>
          <p14:tracePt t="74766" x="2209800" y="2286000"/>
          <p14:tracePt t="74766" x="2171700" y="2279650"/>
          <p14:tracePt t="74788" x="2133600" y="2266950"/>
          <p14:tracePt t="74798" x="2108200" y="2260600"/>
          <p14:tracePt t="74798" x="2082800" y="2254250"/>
          <p14:tracePt t="74817" x="2063750" y="2247900"/>
          <p14:tracePt t="74817" x="2044700" y="2241550"/>
          <p14:tracePt t="74833" x="2032000" y="2241550"/>
          <p14:tracePt t="74833" x="2019300" y="2235200"/>
          <p14:tracePt t="74850" x="2012950" y="2222500"/>
          <p14:tracePt t="74865" x="2006600" y="2216150"/>
          <p14:tracePt t="74882" x="2006600" y="2209800"/>
          <p14:tracePt t="74899" x="2006600" y="2203450"/>
          <p14:tracePt t="74899" x="2012950" y="2203450"/>
          <p14:tracePt t="74917" x="2025650" y="2203450"/>
          <p14:tracePt t="74917" x="2038350" y="2203450"/>
          <p14:tracePt t="74934" x="2057400" y="2197100"/>
          <p14:tracePt t="74934" x="2089150" y="2197100"/>
          <p14:tracePt t="74950" x="2120900" y="2197100"/>
          <p14:tracePt t="74950" x="2159000" y="2197100"/>
          <p14:tracePt t="74950" x="2203450" y="2190750"/>
          <p14:tracePt t="74969" x="2254250" y="2190750"/>
          <p14:tracePt t="74982" x="2311400" y="2184400"/>
          <p14:tracePt t="74982" x="2451100" y="2178050"/>
          <p14:tracePt t="75000" x="2527300" y="2165350"/>
          <p14:tracePt t="75000" x="2609850" y="2159000"/>
          <p14:tracePt t="75017" x="2705100" y="2146300"/>
          <p14:tracePt t="75017" x="2800350" y="2139950"/>
          <p14:tracePt t="75034" x="2901950" y="2127250"/>
          <p14:tracePt t="75034" x="3003550" y="2120900"/>
          <p14:tracePt t="75051" x="3111500" y="2114550"/>
          <p14:tracePt t="75051" x="3219450" y="2108200"/>
          <p14:tracePt t="75051" x="3333750" y="2101850"/>
          <p14:tracePt t="75069" x="3441700" y="2101850"/>
          <p14:tracePt t="75083" x="3556000" y="2101850"/>
          <p14:tracePt t="75083" x="3790950" y="2101850"/>
          <p14:tracePt t="75101" x="3905250" y="2101850"/>
          <p14:tracePt t="75101" x="4013200" y="2095500"/>
          <p14:tracePt t="75117" x="4127500" y="2095500"/>
          <p14:tracePt t="75117" x="4235450" y="2089150"/>
          <p14:tracePt t="75135" x="4343400" y="2089150"/>
          <p14:tracePt t="75135" x="4546600" y="2076450"/>
          <p14:tracePt t="75151" x="4641850" y="2070100"/>
          <p14:tracePt t="75151" x="4737100" y="2070100"/>
          <p14:tracePt t="75168" x="4826000" y="2063750"/>
          <p14:tracePt t="75168" x="4921250" y="2057400"/>
          <p14:tracePt t="75184" x="5016500" y="2057400"/>
          <p14:tracePt t="75184" x="5105400" y="2051050"/>
          <p14:tracePt t="75201" x="5200650" y="2051050"/>
          <p14:tracePt t="75201" x="5384800" y="2044700"/>
          <p14:tracePt t="75218" x="5480050" y="2038350"/>
          <p14:tracePt t="75218" x="5575300" y="2038350"/>
          <p14:tracePt t="75235" x="5676900" y="2038350"/>
          <p14:tracePt t="75235" x="5772150" y="2038350"/>
          <p14:tracePt t="75251" x="5873750" y="2038350"/>
          <p14:tracePt t="75251" x="6083300" y="2044700"/>
          <p14:tracePt t="75269" x="6191250" y="2044700"/>
          <p14:tracePt t="75269" x="6299200" y="2051050"/>
          <p14:tracePt t="75285" x="6400800" y="2051050"/>
          <p14:tracePt t="75285" x="6508750" y="2057400"/>
          <p14:tracePt t="75301" x="6604000" y="2057400"/>
          <p14:tracePt t="75301" x="6705600" y="2057400"/>
          <p14:tracePt t="75318" x="6800850" y="2057400"/>
          <p14:tracePt t="75318" x="6889750" y="2057400"/>
          <p14:tracePt t="75318" x="6978650" y="2051050"/>
          <p14:tracePt t="75337" x="7061200" y="2038350"/>
          <p14:tracePt t="75350" x="7143750" y="2025650"/>
          <p14:tracePt t="75350" x="7289800" y="2000250"/>
          <p14:tracePt t="75369" x="7353300" y="1987550"/>
          <p14:tracePt t="75369" x="7416800" y="1974850"/>
          <p14:tracePt t="75385" x="7473950" y="1962150"/>
          <p14:tracePt t="75385" x="7524750" y="1949450"/>
          <p14:tracePt t="75402" x="7575550" y="1943100"/>
          <p14:tracePt t="75402" x="7613650" y="1930400"/>
          <p14:tracePt t="75402" x="7651750" y="1924050"/>
          <p14:tracePt t="75421" x="7683500" y="1911350"/>
          <p14:tracePt t="75434" x="7708900" y="1905000"/>
          <p14:tracePt t="75434" x="7753350" y="1892300"/>
          <p14:tracePt t="75452" x="7766050" y="1885950"/>
          <p14:tracePt t="75452" x="7778750" y="1879600"/>
          <p14:tracePt t="75468" x="7791450" y="1879600"/>
          <p14:tracePt t="75468" x="7797800" y="1873250"/>
          <p14:tracePt t="75485" x="7804150" y="1866900"/>
          <p14:tracePt t="75501" x="7810500" y="1860550"/>
          <p14:tracePt t="75501" x="7810500" y="1854200"/>
          <p14:tracePt t="75519" x="7804150" y="1860550"/>
          <p14:tracePt t="75548" x="7804150" y="1873250"/>
          <p14:tracePt t="75564" x="7797800" y="1879600"/>
          <p14:tracePt t="75570" x="7797800" y="1885950"/>
          <p14:tracePt t="75570" x="7791450" y="1898650"/>
          <p14:tracePt t="75586" x="7791450" y="1905000"/>
          <p14:tracePt t="75586" x="7791450" y="1917700"/>
          <p14:tracePt t="75602" x="7791450" y="1930400"/>
          <p14:tracePt t="75602" x="7791450" y="1943100"/>
          <p14:tracePt t="75619" x="7797800" y="1955800"/>
          <p14:tracePt t="75619" x="7797800" y="1968500"/>
          <p14:tracePt t="75638" x="7804150" y="1993900"/>
          <p14:tracePt t="75638" x="7810500" y="2019300"/>
          <p14:tracePt t="75653" x="7816850" y="2044700"/>
          <p14:tracePt t="75653" x="7823200" y="2076450"/>
          <p14:tracePt t="75670" x="7829550" y="2120900"/>
          <p14:tracePt t="75670" x="7842250" y="2171700"/>
          <p14:tracePt t="75687" x="7854950" y="2235200"/>
          <p14:tracePt t="75687" x="7867650" y="2305050"/>
          <p14:tracePt t="75687" x="7880350" y="2387600"/>
          <p14:tracePt t="75705" x="7899400" y="2470150"/>
          <p14:tracePt t="75718" x="7918450" y="2559050"/>
          <p14:tracePt t="75718" x="7937500" y="2743200"/>
          <p14:tracePt t="75737" x="7943850" y="2832100"/>
          <p14:tracePt t="75737" x="7943850" y="2927350"/>
          <p14:tracePt t="75753" x="7937500" y="3028950"/>
          <p14:tracePt t="75753" x="7924800" y="3124200"/>
          <p14:tracePt t="75769" x="7905750" y="3225800"/>
          <p14:tracePt t="75769" x="7893050" y="3327400"/>
          <p14:tracePt t="75786" x="7867650" y="3429000"/>
          <p14:tracePt t="75786" x="7848600" y="3524250"/>
          <p14:tracePt t="75786" x="7829550" y="3625850"/>
          <p14:tracePt t="75806" x="7816850" y="3714750"/>
          <p14:tracePt t="75806" x="7797800" y="3797300"/>
          <p14:tracePt t="75820" x="7785100" y="3879850"/>
          <p14:tracePt t="75820" x="7772400" y="3949700"/>
          <p14:tracePt t="75837" x="7759700" y="4013200"/>
          <p14:tracePt t="75837" x="7747000" y="4070350"/>
          <p14:tracePt t="75853" x="7727950" y="4127500"/>
          <p14:tracePt t="75853" x="7702550" y="4216400"/>
          <p14:tracePt t="75870" x="7683500" y="4260850"/>
          <p14:tracePt t="75870" x="7670800" y="4292600"/>
          <p14:tracePt t="75887" x="7658100" y="4330700"/>
          <p14:tracePt t="75887" x="7639050" y="4356100"/>
          <p14:tracePt t="75904" x="7620000" y="4381500"/>
          <p14:tracePt t="75904" x="7600950" y="4406900"/>
          <p14:tracePt t="75920" x="7581900" y="4432300"/>
          <p14:tracePt t="75920" x="7543800" y="4476750"/>
          <p14:tracePt t="75938" x="7524750" y="4495800"/>
          <p14:tracePt t="75938" x="7505700" y="4514850"/>
          <p14:tracePt t="75953" x="7486650" y="4533900"/>
          <p14:tracePt t="75953" x="7467600" y="4552950"/>
          <p14:tracePt t="75970" x="7448550" y="4572000"/>
          <p14:tracePt t="75970" x="7423150" y="4584700"/>
          <p14:tracePt t="75970" x="7404100" y="4591050"/>
          <p14:tracePt t="75989" x="7378700" y="4597400"/>
          <p14:tracePt t="76002" x="7353300" y="4603750"/>
          <p14:tracePt t="76022" x="7029450" y="4508500"/>
          <p14:tracePt t="76083" x="7004050" y="4476750"/>
          <p14:tracePt t="76089" x="6985000" y="4445000"/>
          <p14:tracePt t="76103" x="6972300" y="4318000"/>
          <p14:tracePt t="76120" x="7010400" y="4222750"/>
          <p14:tracePt t="76136" x="7073900" y="4127500"/>
          <p14:tracePt t="76153" x="7239000" y="3994150"/>
          <p14:tracePt t="76170" x="7378700" y="3930650"/>
          <p14:tracePt t="76187" x="7543800" y="3892550"/>
          <p14:tracePt t="76203" x="7734300" y="3886200"/>
          <p14:tracePt t="76220" x="8013700" y="3930650"/>
          <p14:tracePt t="76237" x="8172450" y="3981450"/>
          <p14:tracePt t="76253" x="8305800" y="4044950"/>
          <p14:tracePt t="76270" x="8401050" y="4127500"/>
          <p14:tracePt t="76270" x="8426450" y="4171950"/>
          <p14:tracePt t="76290" x="8451850" y="4273550"/>
          <p14:tracePt t="76304" x="8445500" y="4375150"/>
          <p14:tracePt t="76320" x="8394700" y="4476750"/>
          <p14:tracePt t="76337" x="8305800" y="4559300"/>
          <p14:tracePt t="76354" x="8191500" y="4622800"/>
          <p14:tracePt t="76354" x="8128000" y="4648200"/>
          <p14:tracePt t="76373" x="7988300" y="4686300"/>
          <p14:tracePt t="76388" x="7848600" y="4705350"/>
          <p14:tracePt t="76405" x="7721600" y="4705350"/>
          <p14:tracePt t="76421" x="7620000" y="4679950"/>
          <p14:tracePt t="76437" x="7569200" y="4648200"/>
          <p14:tracePt t="76454" x="7486650" y="4565650"/>
          <p14:tracePt t="76454" x="7410450" y="4425950"/>
          <p14:tracePt t="76472" x="7372350" y="4337050"/>
          <p14:tracePt t="76472" x="7334250" y="4235450"/>
          <p14:tracePt t="76488" x="7302500" y="4121150"/>
          <p14:tracePt t="76488" x="7264400" y="3994150"/>
          <p14:tracePt t="76506" x="7239000" y="3860800"/>
          <p14:tracePt t="76506" x="7213600" y="3721100"/>
          <p14:tracePt t="76522" x="7200900" y="3575050"/>
          <p14:tracePt t="76522" x="7188200" y="3282950"/>
          <p14:tracePt t="76539" x="7188200" y="3149600"/>
          <p14:tracePt t="76539" x="7194550" y="3016250"/>
          <p14:tracePt t="76556" x="7200900" y="2889250"/>
          <p14:tracePt t="76556" x="7213600" y="2774950"/>
          <p14:tracePt t="76572" x="7226300" y="2660650"/>
          <p14:tracePt t="76572" x="7251700" y="2457450"/>
          <p14:tracePt t="76590" x="7264400" y="2368550"/>
          <p14:tracePt t="76590" x="7277100" y="2279650"/>
          <p14:tracePt t="76606" x="7289800" y="2197100"/>
          <p14:tracePt t="76606" x="7302500" y="2120900"/>
          <p14:tracePt t="76622" x="7321550" y="2051050"/>
          <p14:tracePt t="76622" x="7340600" y="1993900"/>
          <p14:tracePt t="76639" x="7359650" y="1943100"/>
          <p14:tracePt t="76639" x="7410450" y="1860550"/>
          <p14:tracePt t="76658" x="7429500" y="1835150"/>
          <p14:tracePt t="76658" x="7454900" y="1816100"/>
          <p14:tracePt t="76673" x="7480300" y="1803400"/>
          <p14:tracePt t="76673" x="7499350" y="1797050"/>
          <p14:tracePt t="76689" x="7518400" y="1790700"/>
          <p14:tracePt t="76689" x="7537450" y="1790700"/>
          <p14:tracePt t="76706" x="7556500" y="1797050"/>
          <p14:tracePt t="76706" x="7575550" y="1803400"/>
          <p14:tracePt t="76706" x="7594600" y="1809750"/>
          <p14:tracePt t="76725" x="7613650" y="1822450"/>
          <p14:tracePt t="76738" x="7632700" y="1835150"/>
          <p14:tracePt t="76738" x="7664450" y="1854200"/>
          <p14:tracePt t="76757" x="7683500" y="1860550"/>
          <p14:tracePt t="76757" x="7702550" y="1873250"/>
          <p14:tracePt t="76772" x="7715250" y="1885950"/>
          <p14:tracePt t="76772" x="7727950" y="1898650"/>
          <p14:tracePt t="76772" x="7740650" y="1911350"/>
          <p14:tracePt t="76793" x="7753350" y="1917700"/>
          <p14:tracePt t="76805" x="7759700" y="1930400"/>
          <p14:tracePt t="76805" x="7766050" y="1943100"/>
          <p14:tracePt t="76805" x="7772400" y="1949450"/>
          <p14:tracePt t="76826" x="7778750" y="1962150"/>
          <p14:tracePt t="76826" x="7778750" y="1968500"/>
          <p14:tracePt t="76840" x="7778750" y="1974850"/>
          <p14:tracePt t="76840" x="7778750" y="1987550"/>
          <p14:tracePt t="76857" x="7772400" y="1993900"/>
          <p14:tracePt t="76857" x="7766050" y="2000250"/>
          <p14:tracePt t="76873" x="7759700" y="2006600"/>
          <p14:tracePt t="76873" x="7747000" y="2012950"/>
          <p14:tracePt t="76890" x="7740650" y="2019300"/>
          <p14:tracePt t="76890" x="7734300" y="2025650"/>
          <p14:tracePt t="76906" x="7721600" y="2025650"/>
          <p14:tracePt t="76906" x="7708900" y="2032000"/>
          <p14:tracePt t="76924" x="7696200" y="2025650"/>
          <p14:tracePt t="76924" x="7683500" y="2019300"/>
          <p14:tracePt t="76940" x="7581900" y="1809750"/>
          <p14:tracePt t="77011" x="7588250" y="1771650"/>
          <p14:tracePt t="77017" x="7600950" y="1733550"/>
          <p14:tracePt t="77025" x="7626350" y="1651000"/>
          <p14:tracePt t="77041" x="7658100" y="1574800"/>
          <p14:tracePt t="77056" x="7696200" y="1524000"/>
          <p14:tracePt t="77073" x="7740650" y="1498600"/>
          <p14:tracePt t="77089" x="7785100" y="1498600"/>
          <p14:tracePt t="77106" x="7842250" y="1524000"/>
          <p14:tracePt t="77106" x="7867650" y="1549400"/>
          <p14:tracePt t="77125" x="7918450" y="1606550"/>
          <p14:tracePt t="77140" x="7962900" y="1676400"/>
          <p14:tracePt t="77156" x="7988300" y="1752600"/>
          <p14:tracePt t="77173" x="8001000" y="1879600"/>
          <p14:tracePt t="77190" x="7981950" y="1968500"/>
          <p14:tracePt t="77207" x="7956550" y="2044700"/>
          <p14:tracePt t="77223" x="7918450" y="2114550"/>
          <p14:tracePt t="77240" x="7854950" y="2178050"/>
          <p14:tracePt t="77257" x="7804150" y="2197100"/>
          <p14:tracePt t="77273" x="7759700" y="2209800"/>
          <p14:tracePt t="77291" x="7721600" y="2216150"/>
          <p14:tracePt t="77291" x="7702550" y="2222500"/>
          <p14:tracePt t="77310" x="7677150" y="2228850"/>
          <p14:tracePt t="77325" x="7651750" y="2235200"/>
          <p14:tracePt t="77340" x="7639050" y="2235200"/>
          <p14:tracePt t="77357" x="7626350" y="2235200"/>
          <p14:tracePt t="77374" x="7620000" y="2235200"/>
          <p14:tracePt t="77390" x="7613650" y="2235200"/>
          <p14:tracePt t="77408" x="7607300" y="2235200"/>
          <p14:tracePt t="77424" x="7600950" y="2241550"/>
          <p14:tracePt t="77440" x="7600950" y="2247900"/>
          <p14:tracePt t="77461" x="7600950" y="2254250"/>
          <p14:tracePt t="77477" x="7600950" y="2273300"/>
          <p14:tracePt t="77491" x="7594600" y="2286000"/>
          <p14:tracePt t="77508" x="7581900" y="2292350"/>
          <p14:tracePt t="77526" x="7569200" y="2292350"/>
          <p14:tracePt t="77526" x="7537450" y="2286000"/>
          <p14:tracePt t="77542" x="7524750" y="2286000"/>
          <p14:tracePt t="77542" x="7512050" y="2279650"/>
          <p14:tracePt t="77558" x="7499350" y="2273300"/>
          <p14:tracePt t="77558" x="7493000" y="2266950"/>
          <p14:tracePt t="77575" x="7486650" y="2266950"/>
          <p14:tracePt t="77591" x="7493000" y="2273300"/>
          <p14:tracePt t="77591" x="7505700" y="2292350"/>
          <p14:tracePt t="77610" x="7518400" y="2311400"/>
          <p14:tracePt t="77610" x="7531100" y="2330450"/>
          <p14:tracePt t="77626" x="7543800" y="2355850"/>
          <p14:tracePt t="77626" x="7562850" y="2381250"/>
          <p14:tracePt t="77642" x="7581900" y="2406650"/>
          <p14:tracePt t="77642" x="7594600" y="2432050"/>
          <p14:tracePt t="77659" x="7613650" y="2457450"/>
          <p14:tracePt t="77659" x="7639050" y="2514600"/>
          <p14:tracePt t="77678" x="7651750" y="2546350"/>
          <p14:tracePt t="77678" x="7664450" y="2571750"/>
          <p14:tracePt t="77693" x="7677150" y="2603500"/>
          <p14:tracePt t="77693" x="7696200" y="2628900"/>
          <p14:tracePt t="77710" x="7708900" y="2660650"/>
          <p14:tracePt t="77710" x="7721600" y="2686050"/>
          <p14:tracePt t="77726" x="7734300" y="2711450"/>
          <p14:tracePt t="77726" x="7747000" y="2736850"/>
          <p14:tracePt t="77726" x="7759700" y="2762250"/>
          <p14:tracePt t="77745" x="7772400" y="2781300"/>
          <p14:tracePt t="77758" x="7791450" y="2800350"/>
          <p14:tracePt t="77758" x="7816850" y="2832100"/>
          <p14:tracePt t="77776" x="7823200" y="2838450"/>
          <p14:tracePt t="77776" x="7835900" y="2851150"/>
          <p14:tracePt t="77776" x="7848600" y="2857500"/>
          <p14:tracePt t="77797" x="7854950" y="2863850"/>
          <p14:tracePt t="77808" x="7867650" y="2870200"/>
          <p14:tracePt t="77808" x="7874000" y="2876550"/>
          <p14:tracePt t="77808" x="7880350" y="2876550"/>
          <p14:tracePt t="77829" x="7893050" y="2882900"/>
          <p14:tracePt t="77841" x="7899400" y="2889250"/>
          <p14:tracePt t="77841" x="7918450" y="2895600"/>
          <p14:tracePt t="77860" x="7931150" y="2901950"/>
          <p14:tracePt t="77860" x="7937500" y="2901950"/>
          <p14:tracePt t="77876" x="7943850" y="2901950"/>
          <p14:tracePt t="77876" x="7950200" y="2908300"/>
          <p14:tracePt t="77893" x="7956550" y="2908300"/>
          <p14:tracePt t="77893" x="7962900" y="2914650"/>
          <p14:tracePt t="77910" x="7969250" y="2921000"/>
          <p14:tracePt t="77940" x="7969250" y="2927350"/>
          <p14:tracePt t="77964" x="7962900" y="2927350"/>
          <p14:tracePt t="77992" x="7956550" y="2927350"/>
          <p14:tracePt t="78017" x="7950200" y="2933700"/>
          <p14:tracePt t="78036" x="7950200" y="2940050"/>
          <p14:tracePt t="78052" x="7950200" y="2946400"/>
          <p14:tracePt t="78068" x="7943850" y="2952750"/>
          <p14:tracePt t="78080" x="7943850" y="2959100"/>
          <p14:tracePt t="78096" x="7943850" y="2965450"/>
          <p14:tracePt t="78113" x="7943850" y="2971800"/>
          <p14:tracePt t="78129" x="7950200" y="2978150"/>
          <p14:tracePt t="78142" x="7950200" y="2984500"/>
          <p14:tracePt t="78165" x="7956550" y="2990850"/>
          <p14:tracePt t="78188" x="7956550" y="2997200"/>
          <p14:tracePt t="78208" x="7956550" y="3003550"/>
          <p14:tracePt t="78232" x="7956550" y="3009900"/>
          <p14:tracePt t="78248" x="7956550" y="3016250"/>
          <p14:tracePt t="78276" x="7956550" y="3022600"/>
          <p14:tracePt t="78292" x="7956550" y="3028950"/>
          <p14:tracePt t="78308" x="7956550" y="3035300"/>
          <p14:tracePt t="78320" x="7956550" y="3041650"/>
          <p14:tracePt t="78337" x="7962900" y="3048000"/>
          <p14:tracePt t="78360" x="7975600" y="3048000"/>
          <p14:tracePt t="78380" x="7981950" y="3054350"/>
          <p14:tracePt t="78437" x="7988300" y="3060700"/>
          <p14:tracePt t="78456" x="7988300" y="3067050"/>
          <p14:tracePt t="78472" x="7994650" y="3067050"/>
          <p14:tracePt t="78489" x="7994650" y="3073400"/>
          <p14:tracePt t="78501" x="8001000" y="3079750"/>
          <p14:tracePt t="78524" x="8001000" y="3086100"/>
          <p14:tracePt t="78548" x="8001000" y="3092450"/>
          <p14:tracePt t="78560" x="8007350" y="3098800"/>
          <p14:tracePt t="78576" x="8007350" y="3105150"/>
          <p14:tracePt t="78592" x="8013700" y="3111500"/>
          <p14:tracePt t="78609" x="8013700" y="3117850"/>
          <p14:tracePt t="78620" x="8020050" y="3117850"/>
          <p14:tracePt t="78629" x="8020050" y="3130550"/>
          <p14:tracePt t="78644" x="8020050" y="3136900"/>
          <p14:tracePt t="78661" x="8020050" y="3143250"/>
          <p14:tracePt t="78677" x="8026400" y="3149600"/>
          <p14:tracePt t="78694" x="8026400" y="3155950"/>
          <p14:tracePt t="78736" x="8026400" y="3162300"/>
          <p14:tracePt t="78764" x="8026400" y="3168650"/>
          <p14:tracePt t="78796" x="8026400" y="3175000"/>
          <p14:tracePt t="78832" x="8026400" y="3181350"/>
          <p14:tracePt t="78860" x="8032750" y="3187700"/>
          <p14:tracePt t="78892" x="8026400" y="3194050"/>
          <p14:tracePt t="78952" x="8032750" y="3200400"/>
          <p14:tracePt t="79004" x="8039100" y="3200400"/>
          <p14:tracePt t="79037" x="8045450" y="3206750"/>
          <p14:tracePt t="79089" x="8045450" y="3213100"/>
          <p14:tracePt t="79132" x="8039100" y="3213100"/>
          <p14:tracePt t="79157" x="8039100" y="3219450"/>
          <p14:tracePt t="79185" x="8039100" y="3225800"/>
          <p14:tracePt t="79216" x="8039100" y="3232150"/>
          <p14:tracePt t="79244" x="8039100" y="3238500"/>
          <p14:tracePt t="79276" x="8039100" y="3244850"/>
          <p14:tracePt t="79372" x="8032750" y="3251200"/>
          <p14:tracePt t="79433" x="8032750" y="3257550"/>
          <p14:tracePt t="79468" x="8032750" y="3263900"/>
          <p14:tracePt t="79516" x="8026400" y="3270250"/>
          <p14:tracePt t="79537" x="8026400" y="3276600"/>
          <p14:tracePt t="79580" x="8020050" y="3276600"/>
          <p14:tracePt t="79620" x="8020050" y="3282950"/>
          <p14:tracePt t="79664" x="8020050" y="3289300"/>
          <p14:tracePt t="79724" x="8026400" y="3289300"/>
          <p14:tracePt t="79768" x="8032750" y="3295650"/>
          <p14:tracePt t="79844" x="8039100" y="3295650"/>
          <p14:tracePt t="79876" x="8032750" y="3302000"/>
          <p14:tracePt t="79936" x="8026400" y="3308350"/>
          <p14:tracePt t="79972" x="8026400" y="3314700"/>
          <p14:tracePt t="80000" x="8020050" y="3314700"/>
          <p14:tracePt t="80048" x="8013700" y="3321050"/>
          <p14:tracePt t="80076" x="8007350" y="3327400"/>
          <p14:tracePt t="80120" x="8001000" y="3327400"/>
          <p14:tracePt t="80144" x="7994650" y="3327400"/>
          <p14:tracePt t="80168" x="7988300" y="3327400"/>
          <p14:tracePt t="80204" x="7988300" y="3321050"/>
          <p14:tracePt t="80316" x="7988300" y="3314700"/>
          <p14:tracePt t="80460" x="7981950" y="3321050"/>
          <p14:tracePt t="80548" x="7981950" y="3327400"/>
          <p14:tracePt t="80608" x="7988300" y="3327400"/>
          <p14:tracePt t="80692" x="7994650" y="3333750"/>
          <p14:tracePt t="80864" x="7988300" y="3333750"/>
          <p14:tracePt t="80909" x="7988300" y="3340100"/>
          <p14:tracePt t="80941" x="7981950" y="3346450"/>
          <p14:tracePt t="80993" x="7988300" y="3352800"/>
          <p14:tracePt t="81045" x="7988300" y="3359150"/>
          <p14:tracePt t="81165" x="7981950" y="3359150"/>
          <p14:tracePt t="81344" x="7981950" y="3365500"/>
          <p14:tracePt t="81376" x="7975600" y="3365500"/>
          <p14:tracePt t="81404" x="7969250" y="3365500"/>
          <p14:tracePt t="81440" x="7962900" y="3365500"/>
          <p14:tracePt t="81472" x="7956550" y="3365500"/>
          <p14:tracePt t="81516" x="7956550" y="3359150"/>
          <p14:tracePt t="81668" x="7950200" y="3359150"/>
          <p14:tracePt t="81697" x="7956550" y="3365500"/>
          <p14:tracePt t="81780" x="7962900" y="3365500"/>
          <p14:tracePt t="81848" x="7969250" y="3365500"/>
          <p14:tracePt t="81876" x="7975600" y="3365500"/>
          <p14:tracePt t="81908" x="7981950" y="3359150"/>
          <p14:tracePt t="81936" x="7988300" y="3365500"/>
          <p14:tracePt t="82100" x="7994650" y="3365500"/>
          <p14:tracePt t="82141" x="8001000" y="3359150"/>
          <p14:tracePt t="82160" x="8007350" y="3365500"/>
          <p14:tracePt t="82192" x="8013700" y="3371850"/>
          <p14:tracePt t="82328" x="8013700" y="3378200"/>
          <p14:tracePt t="82409" x="8020050" y="3384550"/>
          <p14:tracePt t="82460" x="8026400" y="3378200"/>
          <p14:tracePt t="82492" x="8026400" y="3384550"/>
          <p14:tracePt t="82620" x="8020050" y="3384550"/>
          <p14:tracePt t="82640" x="8013700" y="3384550"/>
          <p14:tracePt t="82664" x="8007350" y="3390900"/>
          <p14:tracePt t="82688" x="8001000" y="3390900"/>
          <p14:tracePt t="82708" x="7994650" y="3397250"/>
          <p14:tracePt t="82724" x="7988300" y="3397250"/>
          <p14:tracePt t="82740" x="7981950" y="3403600"/>
          <p14:tracePt t="82756" x="7975600" y="3403600"/>
          <p14:tracePt t="82768" x="7969250" y="3409950"/>
          <p14:tracePt t="82808" x="7962900" y="3409950"/>
          <p14:tracePt t="82828" x="7956550" y="3409950"/>
          <p14:tracePt t="82852" x="7950200" y="3416300"/>
          <p14:tracePt t="82868" x="7943850" y="3416300"/>
          <p14:tracePt t="82880" x="7937500" y="3416300"/>
          <p14:tracePt t="82891" x="7931150" y="3416300"/>
          <p14:tracePt t="82891" x="7924800" y="3416300"/>
          <p14:tracePt t="82910" x="7918450" y="3422650"/>
          <p14:tracePt t="82910" x="7912100" y="3422650"/>
          <p14:tracePt t="82926" x="7905750" y="3422650"/>
          <p14:tracePt t="82926" x="7893050" y="3429000"/>
          <p14:tracePt t="82943" x="7886700" y="3429000"/>
          <p14:tracePt t="82943" x="7880350" y="3429000"/>
          <p14:tracePt t="82960" x="7874000" y="3429000"/>
          <p14:tracePt t="82975" x="7867650" y="3429000"/>
          <p14:tracePt t="82975" x="7861300" y="3429000"/>
          <p14:tracePt t="82993" x="7854950" y="3429000"/>
          <p14:tracePt t="82993" x="7842250" y="3429000"/>
          <p14:tracePt t="83010" x="7835900" y="3429000"/>
          <p14:tracePt t="83010" x="7829550" y="3422650"/>
          <p14:tracePt t="83026" x="7823200" y="3422650"/>
          <p14:tracePt t="83026" x="7810500" y="3422650"/>
          <p14:tracePt t="83044" x="7797800" y="3422650"/>
          <p14:tracePt t="83044" x="7785100" y="3422650"/>
          <p14:tracePt t="83061" x="7753350" y="3416300"/>
          <p14:tracePt t="83061" x="7734300" y="3416300"/>
          <p14:tracePt t="83077" x="7708900" y="3409950"/>
          <p14:tracePt t="83077" x="7683500" y="3409950"/>
          <p14:tracePt t="83093" x="7658100" y="3403600"/>
          <p14:tracePt t="83093" x="7626350" y="3403600"/>
          <p14:tracePt t="83110" x="7594600" y="3397250"/>
          <p14:tracePt t="83110" x="7562850" y="3397250"/>
          <p14:tracePt t="83110" x="7524750" y="3397250"/>
          <p14:tracePt t="83129" x="7486650" y="3390900"/>
          <p14:tracePt t="83142" x="7448550" y="3390900"/>
          <p14:tracePt t="83142" x="7366000" y="3390900"/>
          <p14:tracePt t="83161" x="7321550" y="3390900"/>
          <p14:tracePt t="83161" x="7277100" y="3390900"/>
          <p14:tracePt t="83177" x="7232650" y="3390900"/>
          <p14:tracePt t="83177" x="7188200" y="3390900"/>
          <p14:tracePt t="83194" x="7137400" y="3390900"/>
          <p14:tracePt t="83194" x="7092950" y="3397250"/>
          <p14:tracePt t="83210" x="7048500" y="3397250"/>
          <p14:tracePt t="83210" x="6997700" y="3397250"/>
          <p14:tracePt t="83210" x="6953250" y="3403600"/>
          <p14:tracePt t="83230" x="6902450" y="3403600"/>
          <p14:tracePt t="83230" x="6851650" y="3409950"/>
          <p14:tracePt t="83244" x="6807200" y="3409950"/>
          <p14:tracePt t="83244" x="6750050" y="3416300"/>
          <p14:tracePt t="83261" x="6699250" y="3416300"/>
          <p14:tracePt t="83261" x="6642100" y="3422650"/>
          <p14:tracePt t="83277" x="6584950" y="3422650"/>
          <p14:tracePt t="83277" x="6527800" y="3429000"/>
          <p14:tracePt t="83277" x="6464300" y="3435350"/>
          <p14:tracePt t="83297" x="6407150" y="3435350"/>
          <p14:tracePt t="83297" x="6337300" y="3435350"/>
          <p14:tracePt t="83311" x="6273800" y="3441700"/>
          <p14:tracePt t="83311" x="6210300" y="3441700"/>
          <p14:tracePt t="83328" x="6146800" y="3441700"/>
          <p14:tracePt t="83328" x="6076950" y="3448050"/>
          <p14:tracePt t="83344" x="6007100" y="3448050"/>
          <p14:tracePt t="83344" x="5867400" y="3448050"/>
          <p14:tracePt t="83361" x="5797550" y="3448050"/>
          <p14:tracePt t="83361" x="5721350" y="3448050"/>
          <p14:tracePt t="83378" x="5638800" y="3448050"/>
          <p14:tracePt t="83378" x="5562600" y="3448050"/>
          <p14:tracePt t="83395" x="5480050" y="3454400"/>
          <p14:tracePt t="83395" x="5391150" y="3454400"/>
          <p14:tracePt t="83412" x="5302250" y="3454400"/>
          <p14:tracePt t="83412" x="5213350" y="3454400"/>
          <p14:tracePt t="83429" x="5029200" y="3467100"/>
          <p14:tracePt t="83429" x="4933950" y="3479800"/>
          <p14:tracePt t="83445" x="4832350" y="3486150"/>
          <p14:tracePt t="83445" x="4737100" y="3498850"/>
          <p14:tracePt t="83462" x="4641850" y="3511550"/>
          <p14:tracePt t="83462" x="4546600" y="3530600"/>
          <p14:tracePt t="83478" x="4451350" y="3549650"/>
          <p14:tracePt t="83478" x="4349750" y="3568700"/>
          <p14:tracePt t="83478" x="4254500" y="3581400"/>
          <p14:tracePt t="83497" x="4159250" y="3600450"/>
          <p14:tracePt t="83510" x="4057650" y="3613150"/>
          <p14:tracePt t="83510" x="3867150" y="3638550"/>
          <p14:tracePt t="83529" x="3771900" y="3651250"/>
          <p14:tracePt t="83529" x="3683000" y="3657600"/>
          <p14:tracePt t="83545" x="3594100" y="3670300"/>
          <p14:tracePt t="83545" x="3511550" y="3676650"/>
          <p14:tracePt t="83561" x="3435350" y="3689350"/>
          <p14:tracePt t="83561" x="3359150" y="3702050"/>
          <p14:tracePt t="83578" x="3289300" y="3714750"/>
          <p14:tracePt t="83578" x="3225800" y="3733800"/>
          <p14:tracePt t="83578" x="3162300" y="3746500"/>
          <p14:tracePt t="83597" x="3098800" y="3765550"/>
          <p14:tracePt t="83597" x="3035300" y="3784600"/>
          <p14:tracePt t="83612" x="2978150" y="3803650"/>
          <p14:tracePt t="83612" x="2921000" y="3822700"/>
          <p14:tracePt t="83628" x="2870200" y="3841750"/>
          <p14:tracePt t="83628" x="2813050" y="3860800"/>
          <p14:tracePt t="83645" x="2768600" y="3873500"/>
          <p14:tracePt t="83645" x="2686050" y="3911600"/>
          <p14:tracePt t="83662" x="2647950" y="3924300"/>
          <p14:tracePt t="83662" x="2622550" y="3937000"/>
          <p14:tracePt t="83679" x="2597150" y="3956050"/>
          <p14:tracePt t="83679" x="2571750" y="3968750"/>
          <p14:tracePt t="83695" x="2552700" y="3981450"/>
          <p14:tracePt t="83695" x="2540000" y="3987800"/>
          <p14:tracePt t="83712" x="2520950" y="4000500"/>
          <p14:tracePt t="83712" x="2501900" y="4019550"/>
          <p14:tracePt t="83730" x="2495550" y="4025900"/>
          <p14:tracePt t="83730" x="2495550" y="4032250"/>
          <p14:tracePt t="83746" x="2495550" y="4038600"/>
          <p14:tracePt t="83761" x="2495550" y="4044950"/>
          <p14:tracePt t="83777" x="2508250" y="4044950"/>
          <p14:tracePt t="83794" x="2514600" y="4051300"/>
          <p14:tracePt t="83794" x="2520950" y="4051300"/>
          <p14:tracePt t="83813" x="2527300" y="4051300"/>
          <p14:tracePt t="83813" x="2533650" y="4057650"/>
          <p14:tracePt t="83829" x="2540000" y="4057650"/>
          <p14:tracePt t="83829" x="2546350" y="4057650"/>
          <p14:tracePt t="83846" x="2546350" y="4064000"/>
          <p14:tracePt t="83900" x="2540000" y="4064000"/>
          <p14:tracePt t="83916" x="2533650" y="4064000"/>
          <p14:tracePt t="83924" x="2527300" y="4070350"/>
          <p14:tracePt t="83940" x="2514600" y="4064000"/>
          <p14:tracePt t="83957" x="2508250" y="4064000"/>
          <p14:tracePt t="83969" x="2514600" y="4064000"/>
          <p14:tracePt t="84008" x="2520950" y="4064000"/>
          <p14:tracePt t="84020" x="2527300" y="4057650"/>
          <p14:tracePt t="84036" x="2540000" y="4057650"/>
          <p14:tracePt t="84052" x="2540000" y="4051300"/>
          <p14:tracePt t="84062" x="2552700" y="4051300"/>
          <p14:tracePt t="84078" x="2559050" y="4044950"/>
          <p14:tracePt t="84096" x="2565400" y="4044950"/>
          <p14:tracePt t="84112" x="2565400" y="4038600"/>
          <p14:tracePt t="84129" x="2571750" y="4032250"/>
          <p14:tracePt t="84149" x="2565400" y="4025900"/>
          <p14:tracePt t="84196" x="2571750" y="4025900"/>
          <p14:tracePt t="84240" x="2578100" y="4019550"/>
          <p14:tracePt t="84260" x="2584450" y="4013200"/>
          <p14:tracePt t="84276" x="2597150" y="4013200"/>
          <p14:tracePt t="84292" x="2603500" y="4013200"/>
          <p14:tracePt t="84308" x="2609850" y="4006850"/>
          <p14:tracePt t="84316" x="2616200" y="4006850"/>
          <p14:tracePt t="84329" x="2622550" y="4006850"/>
          <p14:tracePt t="84346" x="2628900" y="4006850"/>
          <p14:tracePt t="84363" x="2641600" y="4006850"/>
          <p14:tracePt t="84363" x="2647950" y="4006850"/>
          <p14:tracePt t="84381" x="2654300" y="4006850"/>
          <p14:tracePt t="84396" x="2654300" y="4013200"/>
          <p14:tracePt t="84456" x="2647950" y="4013200"/>
          <p14:tracePt t="84480" x="2641600" y="4006850"/>
          <p14:tracePt t="84496" x="2635250" y="4006850"/>
          <p14:tracePt t="84508" x="2628900" y="4000500"/>
          <p14:tracePt t="84524" x="2622550" y="3994150"/>
          <p14:tracePt t="84540" x="2616200" y="3994150"/>
          <p14:tracePt t="84556" x="2609850" y="3987800"/>
          <p14:tracePt t="84568" x="2597150" y="3981450"/>
          <p14:tracePt t="84584" x="2597150" y="3975100"/>
          <p14:tracePt t="84597" x="2590800" y="3975100"/>
          <p14:tracePt t="84597" x="2584450" y="3968750"/>
          <p14:tracePt t="84597" x="2578100" y="3968750"/>
          <p14:tracePt t="84617" x="2571750" y="3962400"/>
          <p14:tracePt t="84617" x="2571750" y="3956050"/>
          <p14:tracePt t="84632" x="2565400" y="3949700"/>
          <p14:tracePt t="84632" x="2559050" y="3943350"/>
          <p14:tracePt t="84648" x="2546350" y="3937000"/>
          <p14:tracePt t="84648" x="2540000" y="3924300"/>
          <p14:tracePt t="84666" x="2533650" y="3917950"/>
          <p14:tracePt t="84666" x="2514600" y="3898900"/>
          <p14:tracePt t="84682" x="2508250" y="3892550"/>
          <p14:tracePt t="84682" x="2495550" y="3879850"/>
          <p14:tracePt t="84698" x="2489200" y="3873500"/>
          <p14:tracePt t="84698" x="2476500" y="3860800"/>
          <p14:tracePt t="84715" x="2470150" y="3848100"/>
          <p14:tracePt t="84715" x="2457450" y="3841750"/>
          <p14:tracePt t="84732" x="2451100" y="3829050"/>
          <p14:tracePt t="84732" x="2432050" y="3810000"/>
          <p14:tracePt t="84749" x="2425700" y="3797300"/>
          <p14:tracePt t="84749" x="2419350" y="3790950"/>
          <p14:tracePt t="84765" x="2413000" y="3778250"/>
          <p14:tracePt t="84765" x="2413000" y="3771900"/>
          <p14:tracePt t="84782" x="2406650" y="3765550"/>
          <p14:tracePt t="84782" x="2406650" y="3759200"/>
          <p14:tracePt t="84782" x="2400300" y="3759200"/>
          <p14:tracePt t="84802" x="2400300" y="3752850"/>
          <p14:tracePt t="84814" x="2400300" y="3746500"/>
          <p14:tracePt t="84831" x="2406650" y="3733800"/>
          <p14:tracePt t="84848" x="2406650" y="3727450"/>
          <p14:tracePt t="84848" x="2406650" y="3721100"/>
          <p14:tracePt t="84865" x="2413000" y="3714750"/>
          <p14:tracePt t="84881" x="2413000" y="3702050"/>
          <p14:tracePt t="84881" x="2406650" y="3695700"/>
          <p14:tracePt t="84881" x="2406650" y="3689350"/>
          <p14:tracePt t="84901" x="2400300" y="3676650"/>
          <p14:tracePt t="84901" x="2393950" y="3663950"/>
          <p14:tracePt t="84917" x="2387600" y="3657600"/>
          <p14:tracePt t="84917" x="2374900" y="3638550"/>
          <p14:tracePt t="84933" x="2362200" y="3625850"/>
          <p14:tracePt t="84933" x="2349500" y="3613150"/>
          <p14:tracePt t="84950" x="2336800" y="3600450"/>
          <p14:tracePt t="84950" x="2317750" y="3587750"/>
          <p14:tracePt t="84966" x="2298700" y="3581400"/>
          <p14:tracePt t="84966" x="2260600" y="3562350"/>
          <p14:tracePt t="84983" x="2235200" y="3556000"/>
          <p14:tracePt t="84983" x="2216150" y="3556000"/>
          <p14:tracePt t="84999" x="2190750" y="3549650"/>
          <p14:tracePt t="84999" x="2171700" y="3549650"/>
          <p14:tracePt t="85016" x="2146300" y="3549650"/>
          <p14:tracePt t="85016" x="2114550" y="3556000"/>
          <p14:tracePt t="85033" x="2089150" y="3556000"/>
          <p14:tracePt t="85033" x="2038350" y="3575050"/>
          <p14:tracePt t="85050" x="2012950" y="3581400"/>
          <p14:tracePt t="85050" x="1981200" y="3594100"/>
          <p14:tracePt t="85066" x="1955800" y="3606800"/>
          <p14:tracePt t="85066" x="1930400" y="3625850"/>
          <p14:tracePt t="85084" x="1911350" y="3638550"/>
          <p14:tracePt t="85084" x="1866900" y="3676650"/>
          <p14:tracePt t="85101" x="1847850" y="3702050"/>
          <p14:tracePt t="85101" x="1828800" y="3721100"/>
          <p14:tracePt t="85117" x="1809750" y="3740150"/>
          <p14:tracePt t="85117" x="1797050" y="3765550"/>
          <p14:tracePt t="85133" x="1778000" y="3784600"/>
          <p14:tracePt t="85133" x="1765300" y="3810000"/>
          <p14:tracePt t="85150" x="1752600" y="3829050"/>
          <p14:tracePt t="85150" x="1739900" y="3848100"/>
          <p14:tracePt t="85150" x="1727200" y="3867150"/>
          <p14:tracePt t="85169" x="1720850" y="3886200"/>
          <p14:tracePt t="85182" x="1708150" y="3905250"/>
          <p14:tracePt t="85182" x="1701800" y="3937000"/>
          <p14:tracePt t="85201" x="1695450" y="3949700"/>
          <p14:tracePt t="85201" x="1695450" y="3956050"/>
          <p14:tracePt t="85217" x="1695450" y="3962400"/>
          <p14:tracePt t="85217" x="1689100" y="3968750"/>
          <p14:tracePt t="85233" x="1689100" y="3975100"/>
          <p14:tracePt t="85233" x="1689100" y="3981450"/>
          <p14:tracePt t="85251" x="1682750" y="3987800"/>
          <p14:tracePt t="85265" x="1676400" y="3994150"/>
          <p14:tracePt t="85282" x="1670050" y="4000500"/>
          <p14:tracePt t="85299" x="1670050" y="4006850"/>
          <p14:tracePt t="85316" x="1663700" y="4013200"/>
          <p14:tracePt t="85316" x="1657350" y="4019550"/>
          <p14:tracePt t="85334" x="1651000" y="4025900"/>
          <p14:tracePt t="85349" x="1644650" y="4038600"/>
          <p14:tracePt t="85366" x="1638300" y="4044950"/>
          <p14:tracePt t="85383" x="1638300" y="4057650"/>
          <p14:tracePt t="85408" x="1644650" y="4064000"/>
          <p14:tracePt t="85432" x="1651000" y="4064000"/>
          <p14:tracePt t="85448" x="1657350" y="4070350"/>
          <p14:tracePt t="85460" x="1663700" y="4076700"/>
          <p14:tracePt t="85476" x="1670050" y="4076700"/>
          <p14:tracePt t="85485" x="1676400" y="4076700"/>
          <p14:tracePt t="85485" x="1682750" y="4076700"/>
          <p14:tracePt t="85502" x="1689100" y="4076700"/>
          <p14:tracePt t="85502" x="1689100" y="4083050"/>
          <p14:tracePt t="85518" x="1695450" y="4083050"/>
          <p14:tracePt t="85518" x="1701800" y="4083050"/>
          <p14:tracePt t="85518" x="1708150" y="4083050"/>
          <p14:tracePt t="85537" x="1714500" y="4076700"/>
          <p14:tracePt t="85560" x="1720850" y="4070350"/>
          <p14:tracePt t="85576" x="1727200" y="4064000"/>
          <p14:tracePt t="85588" x="1727200" y="4057650"/>
          <p14:tracePt t="85605" x="1733550" y="4051300"/>
          <p14:tracePt t="85617" x="1733550" y="4044950"/>
          <p14:tracePt t="85633" x="1733550" y="4038600"/>
          <p14:tracePt t="85633" x="1733550" y="4032250"/>
          <p14:tracePt t="85652" x="1739900" y="4025900"/>
          <p14:tracePt t="85667" x="1739900" y="4019550"/>
          <p14:tracePt t="85683" x="1746250" y="4013200"/>
          <p14:tracePt t="85701" x="1752600" y="4013200"/>
          <p14:tracePt t="85717" x="1752600" y="4006850"/>
          <p14:tracePt t="85748" x="1758950" y="4013200"/>
          <p14:tracePt t="85768" x="1765300" y="4013200"/>
          <p14:tracePt t="85792" x="1765300" y="4019550"/>
          <p14:tracePt t="85820" x="1758950" y="4019550"/>
          <p14:tracePt t="85844" x="1752600" y="4019550"/>
          <p14:tracePt t="85868" x="1746250" y="4019550"/>
          <p14:tracePt t="85888" x="1739900" y="4025900"/>
          <p14:tracePt t="86109" x="1739900" y="4032250"/>
          <p14:tracePt t="86236" x="1746250" y="4038600"/>
          <p14:tracePt t="86308" x="1752600" y="4038600"/>
          <p14:tracePt t="86400" x="1758950" y="4038600"/>
          <p14:tracePt t="86420" x="1765300" y="4038600"/>
          <p14:tracePt t="86452" x="1758950" y="4044950"/>
          <p14:tracePt t="86548" x="1758950" y="4051300"/>
          <p14:tracePt t="86596" x="1752600" y="4051300"/>
          <p14:tracePt t="86632" x="1746250" y="4038600"/>
          <p14:tracePt t="86656" x="1739900" y="4032250"/>
          <p14:tracePt t="86668" x="1733550" y="4019550"/>
          <p14:tracePt t="86676" x="1727200" y="4006850"/>
          <p14:tracePt t="86687" x="1720850" y="3994150"/>
          <p14:tracePt t="86687" x="1714500" y="3981450"/>
          <p14:tracePt t="86705" x="1708150" y="3968750"/>
          <p14:tracePt t="86705" x="1689100" y="3930650"/>
          <p14:tracePt t="86722" x="1676400" y="3905250"/>
          <p14:tracePt t="86722" x="1663700" y="3886200"/>
          <p14:tracePt t="86738" x="1644650" y="3860800"/>
          <p14:tracePt t="86738" x="1631950" y="3829050"/>
          <p14:tracePt t="86755" x="1612900" y="3803650"/>
          <p14:tracePt t="86755" x="1593850" y="3771900"/>
          <p14:tracePt t="86772" x="1568450" y="3733800"/>
          <p14:tracePt t="86772" x="1524000" y="3657600"/>
          <p14:tracePt t="86791" x="1498600" y="3613150"/>
          <p14:tracePt t="86791" x="1473200" y="3568700"/>
          <p14:tracePt t="86806" x="1441450" y="3524250"/>
          <p14:tracePt t="86806" x="1409700" y="3479800"/>
          <p14:tracePt t="86823" x="1384300" y="3435350"/>
          <p14:tracePt t="86823" x="1352550" y="3390900"/>
          <p14:tracePt t="86823" x="1320800" y="3346450"/>
          <p14:tracePt t="86841" x="1289050" y="3295650"/>
          <p14:tracePt t="86854" x="1257300" y="3251200"/>
          <p14:tracePt t="86854" x="1200150" y="3162300"/>
          <p14:tracePt t="86872" x="1174750" y="3111500"/>
          <p14:tracePt t="86872" x="1149350" y="3067050"/>
          <p14:tracePt t="86889" x="1130300" y="3022600"/>
          <p14:tracePt t="86889" x="1111250" y="2971800"/>
          <p14:tracePt t="86906" x="1092200" y="2927350"/>
          <p14:tracePt t="86906" x="1073150" y="2882900"/>
          <p14:tracePt t="86923" x="1054100" y="2844800"/>
          <p14:tracePt t="86923" x="1035050" y="2800350"/>
          <p14:tracePt t="86923" x="1022350" y="2762250"/>
          <p14:tracePt t="86942" x="1009650" y="2730500"/>
          <p14:tracePt t="86954" x="1003300" y="2698750"/>
          <p14:tracePt t="86954" x="984250" y="2635250"/>
          <p14:tracePt t="86973" x="984250" y="2609850"/>
          <p14:tracePt t="86973" x="984250" y="2584450"/>
          <p14:tracePt t="86989" x="990600" y="2559050"/>
          <p14:tracePt t="86989" x="996950" y="2514600"/>
          <p14:tracePt t="87012" x="1009650" y="2495550"/>
          <p14:tracePt t="87012" x="1035050" y="2457450"/>
          <p14:tracePt t="87029" x="1047750" y="2438400"/>
          <p14:tracePt t="87041" x="1060450" y="2419350"/>
          <p14:tracePt t="87041" x="1098550" y="2381250"/>
          <p14:tracePt t="87062" x="1117600" y="2368550"/>
          <p14:tracePt t="87073" x="1136650" y="2349500"/>
          <p14:tracePt t="87073" x="1181100" y="2317750"/>
          <p14:tracePt t="87094" x="1200150" y="2305050"/>
          <p14:tracePt t="87094" x="1219200" y="2292350"/>
          <p14:tracePt t="87106" x="1244600" y="2279650"/>
          <p14:tracePt t="87106" x="1263650" y="2273300"/>
          <p14:tracePt t="87123" x="1282700" y="2260600"/>
          <p14:tracePt t="87123" x="1320800" y="2247900"/>
          <p14:tracePt t="87142" x="1333500" y="2241550"/>
          <p14:tracePt t="87142" x="1352550" y="2241550"/>
          <p14:tracePt t="87157" x="1365250" y="2235200"/>
          <p14:tracePt t="87157" x="1377950" y="2235200"/>
          <p14:tracePt t="87174" x="1384300" y="2228850"/>
          <p14:tracePt t="87174" x="1397000" y="2228850"/>
          <p14:tracePt t="87190" x="1403350" y="2222500"/>
          <p14:tracePt t="87190" x="1409700" y="2222500"/>
          <p14:tracePt t="87208" x="1403350" y="2228850"/>
          <p14:tracePt t="87256" x="1397000" y="2235200"/>
          <p14:tracePt t="87261" x="1390650" y="2241550"/>
          <p14:tracePt t="87277" x="1384300" y="2247900"/>
          <p14:tracePt t="87289" x="1377950" y="2247900"/>
          <p14:tracePt t="87289" x="1371600" y="2254250"/>
          <p14:tracePt t="87289" x="1365250" y="2260600"/>
          <p14:tracePt t="87310" x="1358900" y="2273300"/>
          <p14:tracePt t="87310" x="1358900" y="2279650"/>
          <p14:tracePt t="87324" x="1352550" y="2292350"/>
          <p14:tracePt t="87324" x="1346200" y="2305050"/>
          <p14:tracePt t="87341" x="1346200" y="2324100"/>
          <p14:tracePt t="87341" x="1339850" y="2343150"/>
          <p14:tracePt t="87357" x="1333500" y="2368550"/>
          <p14:tracePt t="87357" x="1327150" y="2387600"/>
          <p14:tracePt t="87374" x="1314450" y="2413000"/>
          <p14:tracePt t="87374" x="1295400" y="2451100"/>
          <p14:tracePt t="87391" x="1276350" y="2463800"/>
          <p14:tracePt t="87391" x="1263650" y="2470150"/>
          <p14:tracePt t="87407" x="1244600" y="2470150"/>
          <p14:tracePt t="87407" x="1225550" y="2463800"/>
          <p14:tracePt t="87424" x="1035050" y="2152650"/>
          <p14:tracePt t="87498" x="1035050" y="2101850"/>
          <p14:tracePt t="87502" x="1035050" y="2051050"/>
          <p14:tracePt t="87508" x="1060450" y="1936750"/>
          <p14:tracePt t="87525" x="1111250" y="1828800"/>
          <p14:tracePt t="87540" x="1181100" y="1727200"/>
          <p14:tracePt t="87557" x="1270000" y="1638300"/>
          <p14:tracePt t="87574" x="1384300" y="1562100"/>
          <p14:tracePt t="87590" x="1511300" y="1504950"/>
          <p14:tracePt t="87590" x="1574800" y="1479550"/>
          <p14:tracePt t="87609" x="1714500" y="1447800"/>
          <p14:tracePt t="87624" x="1860550" y="1435100"/>
          <p14:tracePt t="87640" x="1993900" y="1454150"/>
          <p14:tracePt t="87657" x="2120900" y="1492250"/>
          <p14:tracePt t="87674" x="2286000" y="1574800"/>
          <p14:tracePt t="87691" x="2374900" y="1638300"/>
          <p14:tracePt t="87707" x="2444750" y="1720850"/>
          <p14:tracePt t="87724" x="2501900" y="1873250"/>
          <p14:tracePt t="87741" x="2508250" y="1987550"/>
          <p14:tracePt t="87757" x="2489200" y="2101850"/>
          <p14:tracePt t="87774" x="2451100" y="2203450"/>
          <p14:tracePt t="87792" x="2336800" y="2324100"/>
          <p14:tracePt t="87809" x="2228850" y="2387600"/>
          <p14:tracePt t="87824" x="2101850" y="2444750"/>
          <p14:tracePt t="87841" x="1962150" y="2489200"/>
          <p14:tracePt t="87858" x="1822450" y="2520950"/>
          <p14:tracePt t="87858" x="1746250" y="2527300"/>
          <p14:tracePt t="87877" x="1606550" y="2527300"/>
          <p14:tracePt t="87893" x="1479550" y="2501900"/>
          <p14:tracePt t="87908" x="1365250" y="2451100"/>
          <p14:tracePt t="87925" x="1263650" y="2393950"/>
          <p14:tracePt t="87941" x="1181100" y="2317750"/>
          <p14:tracePt t="87958" x="1130300" y="2235200"/>
          <p14:tracePt t="87958" x="1117600" y="2190750"/>
          <p14:tracePt t="87977" x="1111250" y="2082800"/>
          <p14:tracePt t="87992" x="1136650" y="1968500"/>
          <p14:tracePt t="88008" x="1187450" y="1860550"/>
          <p14:tracePt t="88025" x="1320800" y="1708150"/>
          <p14:tracePt t="88042" x="1435100" y="1631950"/>
          <p14:tracePt t="88058" x="1562100" y="1581150"/>
          <p14:tracePt t="88075" x="1695450" y="1562100"/>
          <p14:tracePt t="88092" x="1892300" y="1593850"/>
          <p14:tracePt t="88109" x="2006600" y="1657350"/>
          <p14:tracePt t="88125" x="2108200" y="1746250"/>
          <p14:tracePt t="88142" x="2190750" y="1847850"/>
          <p14:tracePt t="88142" x="2222500" y="1898650"/>
          <p14:tracePt t="88161" x="2266950" y="2000250"/>
          <p14:tracePt t="88177" x="2279650" y="2095500"/>
          <p14:tracePt t="88193" x="2266950" y="2184400"/>
          <p14:tracePt t="88209" x="2235200" y="2260600"/>
          <p14:tracePt t="88226" x="2184400" y="2317750"/>
          <p14:tracePt t="88242" x="2120900" y="2374900"/>
          <p14:tracePt t="88242" x="2095500" y="2400300"/>
          <p14:tracePt t="88261" x="2032000" y="2438400"/>
          <p14:tracePt t="88276" x="1974850" y="2476500"/>
          <p14:tracePt t="88293" x="1924050" y="2501900"/>
          <p14:tracePt t="88309" x="1879600" y="2520950"/>
          <p14:tracePt t="88326" x="1822450" y="2540000"/>
          <p14:tracePt t="88343" x="1797050" y="2540000"/>
          <p14:tracePt t="88359" x="1778000" y="2546350"/>
          <p14:tracePt t="88376" x="1771650" y="2546350"/>
          <p14:tracePt t="88393" x="1765300" y="2546350"/>
          <p14:tracePt t="88409" x="1758950" y="2546350"/>
          <p14:tracePt t="88426" x="1752600" y="2552700"/>
          <p14:tracePt t="88443" x="1746250" y="2552700"/>
          <p14:tracePt t="88468" x="1746250" y="2546350"/>
          <p14:tracePt t="88500" x="1739900" y="2546350"/>
          <p14:tracePt t="88528" x="1733550" y="2546350"/>
          <p14:tracePt t="88580" x="1727200" y="2540000"/>
          <p14:tracePt t="88612" x="1720850" y="2533650"/>
          <p14:tracePt t="88637" x="1714500" y="2533650"/>
          <p14:tracePt t="88656" x="1708150" y="2533650"/>
          <p14:tracePt t="88760" x="1708150" y="2527300"/>
          <p14:tracePt t="88800" x="1708150" y="2520950"/>
          <p14:tracePt t="88876" x="1708150" y="2514600"/>
          <p14:tracePt t="88928" x="1708150" y="2508250"/>
          <p14:tracePt t="89009" x="1701800" y="2501900"/>
          <p14:tracePt t="89128" x="1701800" y="2495550"/>
          <p14:tracePt t="89240" x="1708150" y="2495550"/>
          <p14:tracePt t="89308" x="1714500" y="2495550"/>
          <p14:tracePt t="89324" x="1727200" y="2495550"/>
          <p14:tracePt t="89341" x="1727200" y="2501900"/>
          <p14:tracePt t="89349" x="1739900" y="2501900"/>
          <p14:tracePt t="89363" x="1746250" y="2508250"/>
          <p14:tracePt t="89381" x="1752600" y="2508250"/>
          <p14:tracePt t="89396" x="1765300" y="2508250"/>
          <p14:tracePt t="89412" x="1771650" y="2501900"/>
          <p14:tracePt t="89412" x="1790700" y="2495550"/>
          <p14:tracePt t="89430" x="1803400" y="2489200"/>
          <p14:tracePt t="89430" x="1816100" y="2482850"/>
          <p14:tracePt t="89447" x="1835150" y="2476500"/>
          <p14:tracePt t="89447" x="1854200" y="2463800"/>
          <p14:tracePt t="89464" x="1879600" y="2457450"/>
          <p14:tracePt t="89464" x="1930400" y="2438400"/>
          <p14:tracePt t="89481" x="1955800" y="2432050"/>
          <p14:tracePt t="89481" x="1987550" y="2419350"/>
          <p14:tracePt t="89498" x="2019300" y="2413000"/>
          <p14:tracePt t="89498" x="2057400" y="2400300"/>
          <p14:tracePt t="89514" x="2089150" y="2393950"/>
          <p14:tracePt t="89514" x="2133600" y="2381250"/>
          <p14:tracePt t="89531" x="2178050" y="2368550"/>
          <p14:tracePt t="89531" x="2273300" y="2343150"/>
          <p14:tracePt t="89549" x="2330450" y="2330450"/>
          <p14:tracePt t="89549" x="2387600" y="2317750"/>
          <p14:tracePt t="89565" x="2451100" y="2311400"/>
          <p14:tracePt t="89565" x="2514600" y="2305050"/>
          <p14:tracePt t="89581" x="2584450" y="2298700"/>
          <p14:tracePt t="89581" x="2660650" y="2292350"/>
          <p14:tracePt t="89598" x="2736850" y="2286000"/>
          <p14:tracePt t="89598" x="2813050" y="2273300"/>
          <p14:tracePt t="89598" x="2901950" y="2266950"/>
          <p14:tracePt t="89617" x="2990850" y="2254250"/>
          <p14:tracePt t="89630" x="3079750" y="2235200"/>
          <p14:tracePt t="89630" x="3282950" y="2203450"/>
          <p14:tracePt t="89649" x="3390900" y="2178050"/>
          <p14:tracePt t="89649" x="3505200" y="2159000"/>
          <p14:tracePt t="89665" x="3619500" y="2139950"/>
          <p14:tracePt t="89665" x="3740150" y="2120900"/>
          <p14:tracePt t="89681" x="3867150" y="2095500"/>
          <p14:tracePt t="89681" x="3994150" y="2082800"/>
          <p14:tracePt t="89698" x="4114800" y="2063750"/>
          <p14:tracePt t="89698" x="4241800" y="2044700"/>
          <p14:tracePt t="89698" x="4375150" y="2038350"/>
          <p14:tracePt t="89717" x="4502150" y="2019300"/>
          <p14:tracePt t="89717" x="4629150" y="2006600"/>
          <p14:tracePt t="89731" x="4762500" y="2000250"/>
          <p14:tracePt t="89731" x="4889500" y="1987550"/>
          <p14:tracePt t="89748" x="5022850" y="1974850"/>
          <p14:tracePt t="89748" x="5149850" y="1968500"/>
          <p14:tracePt t="89765" x="5283200" y="1962150"/>
          <p14:tracePt t="89765" x="5537200" y="1949450"/>
          <p14:tracePt t="89782" x="5664200" y="1949450"/>
          <p14:tracePt t="89782" x="5784850" y="1943100"/>
          <p14:tracePt t="89799" x="5899150" y="1943100"/>
          <p14:tracePt t="89799" x="6013450" y="1943100"/>
          <p14:tracePt t="89815" x="6121400" y="1943100"/>
          <p14:tracePt t="89815" x="6223000" y="1943100"/>
          <p14:tracePt t="89832" x="6318250" y="1949450"/>
          <p14:tracePt t="89832" x="6496050" y="1962150"/>
          <p14:tracePt t="89849" x="6578600" y="1968500"/>
          <p14:tracePt t="89849" x="6654800" y="1974850"/>
          <p14:tracePt t="89865" x="6731000" y="1987550"/>
          <p14:tracePt t="89865" x="6794500" y="1993900"/>
          <p14:tracePt t="89882" x="6858000" y="2006600"/>
          <p14:tracePt t="89882" x="6915150" y="2019300"/>
          <p14:tracePt t="89882" x="6972300" y="2032000"/>
          <p14:tracePt t="89901" x="7016750" y="2044700"/>
          <p14:tracePt t="89914" x="7054850" y="2057400"/>
          <p14:tracePt t="89914" x="7112000" y="2082800"/>
          <p14:tracePt t="89933" x="7131050" y="2095500"/>
          <p14:tracePt t="89933" x="7150100" y="2108200"/>
          <p14:tracePt t="89949" x="7162800" y="2120900"/>
          <p14:tracePt t="89949" x="7175500" y="2127250"/>
          <p14:tracePt t="89966" x="7188200" y="2133600"/>
          <p14:tracePt t="89966" x="7194550" y="2139950"/>
          <p14:tracePt t="89966" x="7200900" y="2146300"/>
          <p14:tracePt t="89985" x="7207250" y="2152650"/>
          <p14:tracePt t="89998" x="7213600" y="2152650"/>
          <p14:tracePt t="89998" x="7219950" y="2152650"/>
          <p14:tracePt t="90017" x="7226300" y="2152650"/>
          <p14:tracePt t="90017" x="7232650" y="2152650"/>
          <p14:tracePt t="90032" x="7239000" y="2152650"/>
          <p14:tracePt t="90032" x="7239000" y="2146300"/>
          <p14:tracePt t="90050" x="7245350" y="2146300"/>
          <p14:tracePt t="90065" x="7251700" y="2139950"/>
          <p14:tracePt t="90065" x="7258050" y="2133600"/>
          <p14:tracePt t="90083" x="7264400" y="2127250"/>
          <p14:tracePt t="90098" x="7270750" y="2120900"/>
          <p14:tracePt t="90120" x="7264400" y="2127250"/>
          <p14:tracePt t="90164" x="7264400" y="2133600"/>
          <p14:tracePt t="90180" x="7258050" y="2133600"/>
          <p14:tracePt t="90196" x="7251700" y="2139950"/>
          <p14:tracePt t="90208" x="7258050" y="2139950"/>
          <p14:tracePt t="90292" x="7264400" y="2139950"/>
          <p14:tracePt t="90320" x="7270750" y="2139950"/>
          <p14:tracePt t="90344" x="7277100" y="2146300"/>
          <p14:tracePt t="90368" x="7283450" y="2146300"/>
          <p14:tracePt t="90388" x="7289800" y="2152650"/>
          <p14:tracePt t="90412" x="7296150" y="2159000"/>
          <p14:tracePt t="90428" x="7302500" y="2165350"/>
          <p14:tracePt t="90440" x="7308850" y="2165350"/>
          <p14:tracePt t="90456" x="7315200" y="2171700"/>
          <p14:tracePt t="90472" x="7321550" y="2171700"/>
          <p14:tracePt t="90488" x="7327900" y="2171700"/>
          <p14:tracePt t="90488" x="7334250" y="2171700"/>
          <p14:tracePt t="90501" x="7340600" y="2171700"/>
          <p14:tracePt t="90501" x="7346950" y="2171700"/>
          <p14:tracePt t="90518" x="7359650" y="2171700"/>
          <p14:tracePt t="90518" x="7366000" y="2171700"/>
          <p14:tracePt t="90534" x="7378700" y="2178050"/>
          <p14:tracePt t="90534" x="7391400" y="2178050"/>
          <p14:tracePt t="90551" x="7404100" y="2178050"/>
          <p14:tracePt t="90551" x="7429500" y="2184400"/>
          <p14:tracePt t="90569" x="7448550" y="2184400"/>
          <p14:tracePt t="90569" x="7461250" y="2190750"/>
          <p14:tracePt t="90584" x="7480300" y="2190750"/>
          <p14:tracePt t="90584" x="7499350" y="2197100"/>
          <p14:tracePt t="90601" x="7518400" y="2203450"/>
          <p14:tracePt t="90601" x="7537450" y="2209800"/>
          <p14:tracePt t="90618" x="7556500" y="2209800"/>
          <p14:tracePt t="90618" x="7575550" y="2216150"/>
          <p14:tracePt t="90618" x="7594600" y="2222500"/>
          <p14:tracePt t="90637" x="7613650" y="2235200"/>
          <p14:tracePt t="90650" x="7626350" y="2241550"/>
          <p14:tracePt t="90650" x="7664450" y="2254250"/>
          <p14:tracePt t="90669" x="7677150" y="2260600"/>
          <p14:tracePt t="90669" x="7689850" y="2260600"/>
          <p14:tracePt t="90684" x="7702550" y="2266950"/>
          <p14:tracePt t="90684" x="7708900" y="2273300"/>
          <p14:tracePt t="90702" x="7715250" y="2279650"/>
          <p14:tracePt t="90702" x="7715250" y="2286000"/>
          <p14:tracePt t="90718" x="7721600" y="2286000"/>
          <p14:tracePt t="90718" x="7721600" y="2292350"/>
          <p14:tracePt t="90718" x="7721600" y="2298700"/>
          <p14:tracePt t="90737" x="7721600" y="2305050"/>
          <p14:tracePt t="90737" x="7721600" y="2311400"/>
          <p14:tracePt t="90751" x="7715250" y="2317750"/>
          <p14:tracePt t="90767" x="7708900" y="2324100"/>
          <p14:tracePt t="90767" x="7702550" y="2324100"/>
          <p14:tracePt t="90767" x="7696200" y="2330450"/>
          <p14:tracePt t="90789" x="7689850" y="2330450"/>
          <p14:tracePt t="90789" x="7677150" y="2330450"/>
          <p14:tracePt t="90802" x="7670800" y="2336800"/>
          <p14:tracePt t="90802" x="7651750" y="2330450"/>
          <p14:tracePt t="90819" x="7645400" y="2330450"/>
          <p14:tracePt t="90835" x="7461250" y="2235200"/>
          <p14:tracePt t="90931" x="7454900" y="2222500"/>
          <p14:tracePt t="90937" x="7442200" y="2184400"/>
          <p14:tracePt t="90953" x="7423150" y="2133600"/>
          <p14:tracePt t="90968" x="7416800" y="2070100"/>
          <p14:tracePt t="90985" x="7410450" y="2000250"/>
          <p14:tracePt t="91002" x="7416800" y="1917700"/>
          <p14:tracePt t="91002" x="7416800" y="1879600"/>
          <p14:tracePt t="91021" x="7429500" y="1790700"/>
          <p14:tracePt t="91037" x="7454900" y="1701800"/>
          <p14:tracePt t="91052" x="7486650" y="1612900"/>
          <p14:tracePt t="91069" x="7531100" y="1517650"/>
          <p14:tracePt t="91086" x="7613650" y="1384300"/>
          <p14:tracePt t="91102" x="7677150" y="1314450"/>
          <p14:tracePt t="91118" x="7747000" y="1270000"/>
          <p14:tracePt t="91135" x="7816850" y="1270000"/>
          <p14:tracePt t="91152" x="7918450" y="1327150"/>
          <p14:tracePt t="91169" x="7994650" y="1397000"/>
          <p14:tracePt t="91185" x="8064500" y="1485900"/>
          <p14:tracePt t="91202" x="8121650" y="1574800"/>
          <p14:tracePt t="91202" x="8140700" y="1619250"/>
          <p14:tracePt t="91221" x="8178800" y="1708150"/>
          <p14:tracePt t="91237" x="8197850" y="1797050"/>
          <p14:tracePt t="91252" x="8197850" y="1879600"/>
          <p14:tracePt t="91269" x="8178800" y="1962150"/>
          <p14:tracePt t="91269" x="8166100" y="2006600"/>
          <p14:tracePt t="91289" x="8153400" y="2044700"/>
          <p14:tracePt t="91302" x="8115300" y="2120900"/>
          <p14:tracePt t="91302" x="8089900" y="2146300"/>
          <p14:tracePt t="91321" x="8039100" y="2197100"/>
          <p14:tracePt t="91338" x="7975600" y="2222500"/>
          <p14:tracePt t="91352" x="7905750" y="2235200"/>
          <p14:tracePt t="91369" x="7829550" y="2228850"/>
          <p14:tracePt t="91386" x="7708900" y="2190750"/>
          <p14:tracePt t="91403" x="7632700" y="2146300"/>
          <p14:tracePt t="91420" x="7562850" y="2089150"/>
          <p14:tracePt t="91436" x="7505700" y="2025650"/>
          <p14:tracePt t="91453" x="7448550" y="1892300"/>
          <p14:tracePt t="91470" x="7435850" y="1790700"/>
          <p14:tracePt t="91486" x="7435850" y="1682750"/>
          <p14:tracePt t="91503" x="7467600" y="1530350"/>
          <p14:tracePt t="91521" x="7505700" y="1460500"/>
          <p14:tracePt t="91537" x="7569200" y="1409700"/>
          <p14:tracePt t="91553" x="7645400" y="1384300"/>
          <p14:tracePt t="91570" x="7740650" y="1384300"/>
          <p14:tracePt t="91570" x="7797800" y="1384300"/>
          <p14:tracePt t="91589" x="7899400" y="1409700"/>
          <p14:tracePt t="91605" x="7994650" y="1441450"/>
          <p14:tracePt t="91620" x="8077200" y="1492250"/>
          <p14:tracePt t="91637" x="8140700" y="1555750"/>
          <p14:tracePt t="91653" x="8185150" y="1631950"/>
          <p14:tracePt t="91670" x="8210550" y="1720850"/>
          <p14:tracePt t="91670" x="8216900" y="1771650"/>
          <p14:tracePt t="91689" x="8223250" y="1866900"/>
          <p14:tracePt t="91704" x="8204200" y="1968500"/>
          <p14:tracePt t="91720" x="8172450" y="2063750"/>
          <p14:tracePt t="91737" x="8121650" y="2146300"/>
          <p14:tracePt t="91754" x="8026400" y="2235200"/>
          <p14:tracePt t="91770" x="7950200" y="2260600"/>
          <p14:tracePt t="91789" x="7867650" y="2273300"/>
          <p14:tracePt t="91804" x="7734300" y="2247900"/>
          <p14:tracePt t="91821" x="7651750" y="2216150"/>
          <p14:tracePt t="91837" x="7575550" y="2159000"/>
          <p14:tracePt t="91854" x="7505700" y="2089150"/>
          <p14:tracePt t="91871" x="7442200" y="1943100"/>
          <p14:tracePt t="91888" x="7423150" y="1835150"/>
          <p14:tracePt t="91905" x="7423150" y="1733550"/>
          <p14:tracePt t="91921" x="7448550" y="1638300"/>
          <p14:tracePt t="91938" x="7499350" y="1562100"/>
          <p14:tracePt t="91954" x="7620000" y="1479550"/>
          <p14:tracePt t="91973" x="7715250" y="1454150"/>
          <p14:tracePt t="91989" x="7816850" y="1454150"/>
          <p14:tracePt t="92005" x="7924800" y="1479550"/>
          <p14:tracePt t="92021" x="8013700" y="1530350"/>
          <p14:tracePt t="92038" x="8096250" y="1606550"/>
          <p14:tracePt t="92038" x="8128000" y="1651000"/>
          <p14:tracePt t="92057" x="8185150" y="1746250"/>
          <p14:tracePt t="92072" x="8216900" y="1841500"/>
          <p14:tracePt t="92088" x="8229600" y="1936750"/>
          <p14:tracePt t="92105" x="8197850" y="2070100"/>
          <p14:tracePt t="92122" x="8159750" y="2152650"/>
          <p14:tracePt t="92138" x="8108950" y="2228850"/>
          <p14:tracePt t="92155" x="8051800" y="2292350"/>
          <p14:tracePt t="92172" x="7956550" y="2362200"/>
          <p14:tracePt t="92189" x="7899400" y="2393950"/>
          <p14:tracePt t="92205" x="7848600" y="2413000"/>
          <p14:tracePt t="92222" x="7804150" y="2425700"/>
          <p14:tracePt t="92222" x="7791450" y="2425700"/>
          <p14:tracePt t="92240" x="7766050" y="2425700"/>
          <p14:tracePt t="92257" x="7753350" y="2425700"/>
          <p14:tracePt t="92272" x="7747000" y="2419350"/>
          <p14:tracePt t="92289" x="7747000" y="2425700"/>
          <p14:tracePt t="92324" x="7747000" y="2419350"/>
          <p14:tracePt t="92356" x="7747000" y="2413000"/>
          <p14:tracePt t="92376" x="7740650" y="2406650"/>
          <p14:tracePt t="92400" x="7734300" y="2413000"/>
          <p14:tracePt t="92437" x="7727950" y="2413000"/>
          <p14:tracePt t="92460" x="7721600" y="2413000"/>
          <p14:tracePt t="92488" x="7721600" y="2419350"/>
          <p14:tracePt t="92640" x="7727950" y="2425700"/>
          <p14:tracePt t="92648" x="7727950" y="2438400"/>
          <p14:tracePt t="92668" x="7721600" y="2444750"/>
          <p14:tracePt t="92677" x="7715250" y="2444750"/>
          <p14:tracePt t="92690" x="7708900" y="2451100"/>
          <p14:tracePt t="92690" x="7696200" y="2457450"/>
          <p14:tracePt t="92709" x="7683500" y="2457450"/>
          <p14:tracePt t="92709" x="7670800" y="2457450"/>
          <p14:tracePt t="92724" x="7658100" y="2457450"/>
          <p14:tracePt t="92724" x="7651750" y="2463800"/>
          <p14:tracePt t="92741" x="7639050" y="2463800"/>
          <p14:tracePt t="92741" x="7626350" y="2470150"/>
          <p14:tracePt t="92758" x="7620000" y="2476500"/>
          <p14:tracePt t="92758" x="7607300" y="2482850"/>
          <p14:tracePt t="92758" x="7600950" y="2489200"/>
          <p14:tracePt t="92777" x="7594600" y="2501900"/>
          <p14:tracePt t="92777" x="7588250" y="2514600"/>
          <p14:tracePt t="92793" x="7581900" y="2527300"/>
          <p14:tracePt t="92793" x="7575550" y="2540000"/>
          <p14:tracePt t="92809" x="7569200" y="2552700"/>
          <p14:tracePt t="92809" x="7562850" y="2565400"/>
          <p14:tracePt t="92825" x="7556500" y="2584450"/>
          <p14:tracePt t="92825" x="7550150" y="2622550"/>
          <p14:tracePt t="92841" x="7543800" y="2641600"/>
          <p14:tracePt t="92841" x="7537450" y="2667000"/>
          <p14:tracePt t="92858" x="7537450" y="2686050"/>
          <p14:tracePt t="92858" x="7531100" y="2711450"/>
          <p14:tracePt t="92875" x="7524750" y="2730500"/>
          <p14:tracePt t="92875" x="7524750" y="2755900"/>
          <p14:tracePt t="92892" x="7518400" y="2774950"/>
          <p14:tracePt t="92892" x="7512050" y="2819400"/>
          <p14:tracePt t="92909" x="7505700" y="2838450"/>
          <p14:tracePt t="92909" x="7505700" y="2857500"/>
          <p14:tracePt t="92926" x="7499350" y="2876550"/>
          <p14:tracePt t="92926" x="7493000" y="2895600"/>
          <p14:tracePt t="92942" x="7486650" y="2914650"/>
          <p14:tracePt t="92942" x="7480300" y="2933700"/>
          <p14:tracePt t="92942" x="7473950" y="2959100"/>
          <p14:tracePt t="92961" x="7467600" y="2978150"/>
          <p14:tracePt t="92974" x="7461250" y="2997200"/>
          <p14:tracePt t="92974" x="7448550" y="3041650"/>
          <p14:tracePt t="92993" x="7435850" y="3067050"/>
          <p14:tracePt t="92993" x="7429500" y="3092450"/>
          <p14:tracePt t="93009" x="7423150" y="3117850"/>
          <p14:tracePt t="93009" x="7410450" y="3143250"/>
          <p14:tracePt t="93026" x="7404100" y="3162300"/>
          <p14:tracePt t="93026" x="7397750" y="3187700"/>
          <p14:tracePt t="93042" x="7397750" y="3206750"/>
          <p14:tracePt t="93042" x="7391400" y="3232150"/>
          <p14:tracePt t="93042" x="7391400" y="3251200"/>
          <p14:tracePt t="93061" x="7385050" y="3276600"/>
          <p14:tracePt t="93074" x="7385050" y="3295650"/>
          <p14:tracePt t="93074" x="7378700" y="3340100"/>
          <p14:tracePt t="93092" x="7378700" y="3371850"/>
          <p14:tracePt t="93092" x="7378700" y="3390900"/>
          <p14:tracePt t="93109" x="7372350" y="3416300"/>
          <p14:tracePt t="93109" x="7372350" y="3441700"/>
          <p14:tracePt t="93126" x="7372350" y="3467100"/>
          <p14:tracePt t="93126" x="7378700" y="3530600"/>
          <p14:tracePt t="93143" x="7378700" y="3556000"/>
          <p14:tracePt t="93143" x="7378700" y="3581400"/>
          <p14:tracePt t="93159" x="7378700" y="3613150"/>
          <p14:tracePt t="93159" x="7378700" y="3644900"/>
          <p14:tracePt t="93176" x="7378700" y="3670300"/>
          <p14:tracePt t="93176" x="7378700" y="3695700"/>
          <p14:tracePt t="93193" x="7378700" y="3727450"/>
          <p14:tracePt t="93193" x="7378700" y="3778250"/>
          <p14:tracePt t="93210" x="7385050" y="3810000"/>
          <p14:tracePt t="93210" x="7385050" y="3835400"/>
          <p14:tracePt t="93226" x="7385050" y="3860800"/>
          <p14:tracePt t="93226" x="7385050" y="3886200"/>
          <p14:tracePt t="93243" x="7385050" y="3905250"/>
          <p14:tracePt t="93243" x="7378700" y="3949700"/>
          <p14:tracePt t="93262" x="7378700" y="3975100"/>
          <p14:tracePt t="93262" x="7378700" y="3994150"/>
          <p14:tracePt t="93277" x="7372350" y="4006850"/>
          <p14:tracePt t="93277" x="7366000" y="4025900"/>
          <p14:tracePt t="93293" x="7366000" y="4038600"/>
          <p14:tracePt t="93293" x="7359650" y="4057650"/>
          <p14:tracePt t="93310" x="7353300" y="4070350"/>
          <p14:tracePt t="93310" x="7346950" y="4083050"/>
          <p14:tracePt t="93310" x="7340600" y="4095750"/>
          <p14:tracePt t="93329" x="7334250" y="4114800"/>
          <p14:tracePt t="93342" x="7334250" y="4127500"/>
          <p14:tracePt t="93342" x="7321550" y="4159250"/>
          <p14:tracePt t="93361" x="7321550" y="4171950"/>
          <p14:tracePt t="93361" x="7315200" y="4184650"/>
          <p14:tracePt t="93377" x="7308850" y="4197350"/>
          <p14:tracePt t="93377" x="7308850" y="4203700"/>
          <p14:tracePt t="93394" x="7302500" y="4210050"/>
          <p14:tracePt t="93394" x="7296150" y="4222750"/>
          <p14:tracePt t="93411" x="7283450" y="4235450"/>
          <p14:tracePt t="93429" x="7270750" y="4241800"/>
          <p14:tracePt t="93448" x="7264400" y="4241800"/>
          <p14:tracePt t="93464" x="7258050" y="4248150"/>
          <p14:tracePt t="93480" x="7251700" y="4254500"/>
          <p14:tracePt t="93497" x="7245350" y="4254500"/>
          <p14:tracePt t="93509" x="7239000" y="4254500"/>
          <p14:tracePt t="93540" x="7232650" y="4254500"/>
          <p14:tracePt t="93556" x="7226300" y="4254500"/>
          <p14:tracePt t="93584" x="7226300" y="4260850"/>
          <p14:tracePt t="93600" x="7226300" y="4267200"/>
          <p14:tracePt t="93616" x="7226300" y="4273550"/>
          <p14:tracePt t="93621" x="7226300" y="4279900"/>
          <p14:tracePt t="93637" x="7219950" y="4286250"/>
          <p14:tracePt t="93652" x="7219950" y="4292600"/>
          <p14:tracePt t="93661" x="7207250" y="4305300"/>
          <p14:tracePt t="93676" x="7200900" y="4311650"/>
          <p14:tracePt t="93693" x="7194550" y="4318000"/>
          <p14:tracePt t="93693" x="7188200" y="4324350"/>
          <p14:tracePt t="93693" x="7181850" y="4324350"/>
          <p14:tracePt t="93713" x="7175500" y="4330700"/>
          <p14:tracePt t="93726" x="7169150" y="4337050"/>
          <p14:tracePt t="93726" x="7162800" y="4349750"/>
          <p14:tracePt t="93744" x="7156450" y="4356100"/>
          <p14:tracePt t="93760" x="7156450" y="4368800"/>
          <p14:tracePt t="93760" x="7156450" y="4375150"/>
          <p14:tracePt t="93778" x="7156450" y="4381500"/>
          <p14:tracePt t="93778" x="7156450" y="4394200"/>
          <p14:tracePt t="93796" x="7156450" y="4400550"/>
          <p14:tracePt t="93796" x="7156450" y="4406900"/>
          <p14:tracePt t="93812" x="7156450" y="4419600"/>
          <p14:tracePt t="93812" x="7162800" y="4425950"/>
          <p14:tracePt t="93828" x="7162800" y="4432300"/>
          <p14:tracePt t="93828" x="7169150" y="4445000"/>
          <p14:tracePt t="93845" x="7169150" y="4451350"/>
          <p14:tracePt t="93845" x="7175500" y="4470400"/>
          <p14:tracePt t="93861" x="7175500" y="4483100"/>
          <p14:tracePt t="93861" x="7181850" y="4489450"/>
          <p14:tracePt t="93878" x="7181850" y="4502150"/>
          <p14:tracePt t="93878" x="7188200" y="4508500"/>
          <p14:tracePt t="93895" x="7194550" y="4521200"/>
          <p14:tracePt t="93895" x="7194550" y="4527550"/>
          <p14:tracePt t="93912" x="7200900" y="4533900"/>
          <p14:tracePt t="93912" x="7213600" y="4546600"/>
          <p14:tracePt t="93929" x="7219950" y="4546600"/>
          <p14:tracePt t="93929" x="7226300" y="4552950"/>
          <p14:tracePt t="93946" x="7232650" y="4559300"/>
          <p14:tracePt t="93946" x="7245350" y="4559300"/>
          <p14:tracePt t="93962" x="7251700" y="4565650"/>
          <p14:tracePt t="93962" x="7258050" y="4572000"/>
          <p14:tracePt t="93962" x="7264400" y="4572000"/>
          <p14:tracePt t="93981" x="7270750" y="4578350"/>
          <p14:tracePt t="93994" x="7277100" y="4584700"/>
          <p14:tracePt t="94011" x="7289800" y="4591050"/>
          <p14:tracePt t="94028" x="7289800" y="4597400"/>
          <p14:tracePt t="94028" x="7289800" y="4603750"/>
          <p14:tracePt t="94045" x="7296150" y="4610100"/>
          <p14:tracePt t="94045" x="7296150" y="4616450"/>
          <p14:tracePt t="94062" x="7296150" y="4622800"/>
          <p14:tracePt t="94062" x="7296150" y="4629150"/>
          <p14:tracePt t="94062" x="7296150" y="4641850"/>
          <p14:tracePt t="94081" x="7296150" y="4648200"/>
          <p14:tracePt t="94094" x="7296150" y="4660900"/>
          <p14:tracePt t="94094" x="7296150" y="4679950"/>
          <p14:tracePt t="94112" x="7296150" y="4686300"/>
          <p14:tracePt t="94112" x="7296150" y="4699000"/>
          <p14:tracePt t="94129" x="7296150" y="4711700"/>
          <p14:tracePt t="94129" x="7296150" y="4718050"/>
          <p14:tracePt t="94146" x="7296150" y="4730750"/>
          <p14:tracePt t="94146" x="7302500" y="4743450"/>
          <p14:tracePt t="94162" x="7302500" y="4749800"/>
          <p14:tracePt t="94178" x="7296150" y="4762500"/>
          <p14:tracePt t="94194" x="7289800" y="4762500"/>
          <p14:tracePt t="94213" x="7289800" y="4768850"/>
          <p14:tracePt t="94237" x="7283450" y="4762500"/>
          <p14:tracePt t="94260" x="7277100" y="4768850"/>
          <p14:tracePt t="94280" x="7277100" y="4762500"/>
          <p14:tracePt t="94400" x="7277100" y="4756150"/>
          <p14:tracePt t="94432" x="7277100" y="4749800"/>
          <p14:tracePt t="94440" x="7270750" y="4743450"/>
          <p14:tracePt t="94452" x="7270750" y="4730750"/>
          <p14:tracePt t="94468" x="7264400" y="4724400"/>
          <p14:tracePt t="94484" x="7264400" y="4718050"/>
          <p14:tracePt t="94500" x="7258050" y="4718050"/>
          <p14:tracePt t="94588" x="7258050" y="4724400"/>
          <p14:tracePt t="94604" x="7264400" y="4730750"/>
          <p14:tracePt t="94628" x="7264400" y="4737100"/>
          <p14:tracePt t="94640" x="7258050" y="4737100"/>
          <p14:tracePt t="94680" x="7251700" y="4743450"/>
          <p14:tracePt t="94700" x="7245350" y="4749800"/>
          <p14:tracePt t="94732" x="7245350" y="4756150"/>
          <p14:tracePt t="94752" x="7239000" y="4756150"/>
          <p14:tracePt t="94800" x="7239000" y="4749800"/>
          <p14:tracePt t="94852" x="7245350" y="4743450"/>
          <p14:tracePt t="94872" x="7251700" y="4749800"/>
          <p14:tracePt t="94940" x="7258050" y="4749800"/>
          <p14:tracePt t="95025" x="7264400" y="4756150"/>
          <p14:tracePt t="95060" x="7270750" y="4756150"/>
          <p14:tracePt t="95092" x="7270750" y="4762500"/>
          <p14:tracePt t="95120" x="7277100" y="4762500"/>
          <p14:tracePt t="95152" x="7283450" y="4762500"/>
          <p14:tracePt t="95168" x="7289800" y="4762500"/>
          <p14:tracePt t="95180" x="7296150" y="4762500"/>
          <p14:tracePt t="95196" x="7302500" y="4762500"/>
          <p14:tracePt t="95212" x="7308850" y="4762500"/>
          <p14:tracePt t="95228" x="7315200" y="4762500"/>
          <p14:tracePt t="95240" x="7321550" y="4762500"/>
          <p14:tracePt t="95256" x="7327900" y="4762500"/>
          <p14:tracePt t="95292" x="7327900" y="4768850"/>
          <p14:tracePt t="95324" x="7321550" y="4768850"/>
          <p14:tracePt t="95360" x="7315200" y="4768850"/>
          <p14:tracePt t="95392" x="7315200" y="4775200"/>
          <p14:tracePt t="95496" x="7315200" y="4781550"/>
          <p14:tracePt t="95648" x="7315200" y="4787900"/>
          <p14:tracePt t="95797" x="7315200" y="4781550"/>
          <p14:tracePt t="95892" x="7315200" y="4775200"/>
          <p14:tracePt t="95924" x="7308850" y="4781550"/>
          <p14:tracePt t="95968" x="7302500" y="4781550"/>
          <p14:tracePt t="96008" x="7308850" y="4775200"/>
          <p14:tracePt t="96120" x="7308850" y="4768850"/>
          <p14:tracePt t="96148" x="7315200" y="4768850"/>
          <p14:tracePt t="96352" x="7321550" y="4768850"/>
          <p14:tracePt t="96472" x="7327900" y="4768850"/>
          <p14:tracePt t="96500" x="7334250" y="4768850"/>
          <p14:tracePt t="96540" x="7340600" y="4768850"/>
          <p14:tracePt t="96660" x="7340600" y="4775200"/>
          <p14:tracePt t="96780" x="7334250" y="4775200"/>
          <p14:tracePt t="96816" x="7327900" y="4775200"/>
          <p14:tracePt t="96852" x="7321550" y="4775200"/>
          <p14:tracePt t="96892" x="7321550" y="4781550"/>
          <p14:tracePt t="96936" x="7321550" y="4775200"/>
          <p14:tracePt t="97057" x="7327900" y="4775200"/>
          <p14:tracePt t="97149" x="7321550" y="4775200"/>
          <p14:tracePt t="97296" x="7321550" y="4781550"/>
          <p14:tracePt t="97440" x="7315200" y="4781550"/>
          <p14:tracePt t="97468" x="7315200" y="4787900"/>
          <p14:tracePt t="97520" x="7321550" y="4787900"/>
          <p14:tracePt t="97560" x="7321550" y="4781550"/>
          <p14:tracePt t="97596" x="7321550" y="4787900"/>
          <p14:tracePt t="97740" x="7315200" y="4781550"/>
          <p14:tracePt t="97808" x="7315200" y="4775200"/>
          <p14:tracePt t="98100" x="7315200" y="4768850"/>
          <p14:tracePt t="98136" x="7308850" y="4762500"/>
          <p14:tracePt t="98168" x="7302500" y="4762500"/>
          <p14:tracePt t="98188" x="7302500" y="4756150"/>
          <p14:tracePt t="98204" x="7296150" y="4749800"/>
          <p14:tracePt t="98220" x="7289800" y="4743450"/>
          <p14:tracePt t="98232" x="7289800" y="4737100"/>
          <p14:tracePt t="98241" x="7283450" y="4730750"/>
          <p14:tracePt t="98241" x="7283450" y="4724400"/>
          <p14:tracePt t="98259" x="7277100" y="4718050"/>
          <p14:tracePt t="98259" x="7270750" y="4711700"/>
          <p14:tracePt t="98276" x="7264400" y="4705350"/>
          <p14:tracePt t="98276" x="7251700" y="4686300"/>
          <p14:tracePt t="98293" x="7239000" y="4673600"/>
          <p14:tracePt t="98293" x="7232650" y="4660900"/>
          <p14:tracePt t="98310" x="7219950" y="4654550"/>
          <p14:tracePt t="98310" x="7207250" y="4641850"/>
          <p14:tracePt t="98326" x="7194550" y="4629150"/>
          <p14:tracePt t="98326" x="7181850" y="4616450"/>
          <p14:tracePt t="98343" x="7162800" y="4603750"/>
          <p14:tracePt t="98343" x="7124700" y="4578350"/>
          <p14:tracePt t="98361" x="7105650" y="4559300"/>
          <p14:tracePt t="98361" x="7080250" y="4546600"/>
          <p14:tracePt t="98377" x="7061200" y="4521200"/>
          <p14:tracePt t="98377" x="7029450" y="4502150"/>
          <p14:tracePt t="98393" x="7004050" y="4483100"/>
          <p14:tracePt t="98393" x="6972300" y="4457700"/>
          <p14:tracePt t="98410" x="6940550" y="4425950"/>
          <p14:tracePt t="98410" x="6902450" y="4400550"/>
          <p14:tracePt t="98426" x="6864350" y="4368800"/>
          <p14:tracePt t="98426" x="6819900" y="4337050"/>
          <p14:tracePt t="98426" x="6775450" y="4311650"/>
          <p14:tracePt t="98445" x="6724650" y="4279900"/>
          <p14:tracePt t="98458" x="6673850" y="4248150"/>
          <p14:tracePt t="98458" x="6559550" y="4191000"/>
          <p14:tracePt t="98477" x="6496050" y="4159250"/>
          <p14:tracePt t="98477" x="6432550" y="4140200"/>
          <p14:tracePt t="98494" x="6369050" y="4114800"/>
          <p14:tracePt t="98494" x="6292850" y="4095750"/>
          <p14:tracePt t="98748" x="4248150" y="4705350"/>
          <p14:tracePt t="98759" x="4222750" y="4711700"/>
          <p14:tracePt t="98759" x="4184650" y="4711700"/>
          <p14:tracePt t="98777" x="4152900" y="4718050"/>
          <p14:tracePt t="98777" x="4064000" y="4718050"/>
          <p14:tracePt t="98796" x="4019550" y="4711700"/>
          <p14:tracePt t="98796" x="3981450" y="4705350"/>
          <p14:tracePt t="98811" x="3949700" y="4692650"/>
          <p14:tracePt t="98811" x="3917950" y="4679950"/>
          <p14:tracePt t="98828" x="3892550" y="4660900"/>
          <p14:tracePt t="98828" x="3854450" y="4622800"/>
          <p14:tracePt t="98845" x="3841750" y="4603750"/>
          <p14:tracePt t="98845" x="3822700" y="4584700"/>
          <p14:tracePt t="98862" x="3816350" y="4565650"/>
          <p14:tracePt t="98862" x="3810000" y="4552950"/>
          <p14:tracePt t="98878" x="3803650" y="4540250"/>
          <p14:tracePt t="98878" x="3803650" y="4527550"/>
          <p14:tracePt t="98895" x="3803650" y="4521200"/>
          <p14:tracePt t="98895" x="3810000" y="4521200"/>
          <p14:tracePt t="98895" x="3822700" y="4521200"/>
          <p14:tracePt t="98914" x="3835400" y="4521200"/>
          <p14:tracePt t="98914" x="3854450" y="4527550"/>
          <p14:tracePt t="98929" x="3879850" y="4533900"/>
          <p14:tracePt t="98929" x="3898900" y="4546600"/>
          <p14:tracePt t="98945" x="3924300" y="4559300"/>
          <p14:tracePt t="98945" x="3949700" y="4572000"/>
          <p14:tracePt t="98961" x="3981450" y="4591050"/>
          <p14:tracePt t="98961" x="4006850" y="4610100"/>
          <p14:tracePt t="98978" x="4032250" y="4629150"/>
          <p14:tracePt t="98978" x="4057650" y="4648200"/>
          <p14:tracePt t="98978" x="4076700" y="4667250"/>
          <p14:tracePt t="98997" x="4089400" y="4686300"/>
          <p14:tracePt t="99010" x="4102100" y="4705350"/>
          <p14:tracePt t="99010" x="4108450" y="4749800"/>
          <p14:tracePt t="99029" x="4102100" y="4775200"/>
          <p14:tracePt t="99029" x="4089400" y="4800600"/>
          <p14:tracePt t="99045" x="4076700" y="4826000"/>
          <p14:tracePt t="99045" x="4051300" y="4851400"/>
          <p14:tracePt t="99062" x="4019550" y="4883150"/>
          <p14:tracePt t="99062" x="3987800" y="4908550"/>
          <p14:tracePt t="99062" x="3943350" y="4940300"/>
          <p14:tracePt t="99081" x="3892550" y="4965700"/>
          <p14:tracePt t="99081" x="3841750" y="4997450"/>
          <p14:tracePt t="99095" x="3778250" y="5022850"/>
          <p14:tracePt t="99095" x="3708400" y="5060950"/>
          <p14:tracePt t="99112" x="3638550" y="5092700"/>
          <p14:tracePt t="99112" x="3562350" y="5124450"/>
          <p14:tracePt t="99129" x="3479800" y="5156200"/>
          <p14:tracePt t="99129" x="3308350" y="5232400"/>
          <p14:tracePt t="99146" x="3225800" y="5270500"/>
          <p14:tracePt t="99146" x="3136900" y="5308600"/>
          <p14:tracePt t="99162" x="3048000" y="5340350"/>
          <p14:tracePt t="99162" x="2965450" y="5372100"/>
          <p14:tracePt t="99179" x="2876550" y="5410200"/>
          <p14:tracePt t="99179" x="2800350" y="5441950"/>
          <p14:tracePt t="99195" x="2724150" y="5473700"/>
          <p14:tracePt t="99195" x="2584450" y="5530850"/>
          <p14:tracePt t="99212" x="2520950" y="5556250"/>
          <p14:tracePt t="99212" x="2463800" y="5581650"/>
          <p14:tracePt t="99229" x="2406650" y="5613400"/>
          <p14:tracePt t="99229" x="2362200" y="5638800"/>
          <p14:tracePt t="99246" x="2317750" y="5664200"/>
          <p14:tracePt t="99246" x="2273300" y="5683250"/>
          <p14:tracePt t="99262" x="2241550" y="5702300"/>
          <p14:tracePt t="99262" x="2216150" y="5721350"/>
          <p14:tracePt t="99262" x="2197100" y="5734050"/>
          <p14:tracePt t="99281" x="2178050" y="5746750"/>
          <p14:tracePt t="99281" x="2171700" y="5759450"/>
          <p14:tracePt t="99297" x="2159000" y="5772150"/>
          <p14:tracePt t="99297" x="2159000" y="5778500"/>
          <p14:tracePt t="99313" x="2165350" y="5791200"/>
          <p14:tracePt t="99313" x="2171700" y="5797550"/>
          <p14:tracePt t="99330" x="2178050" y="5803900"/>
          <p14:tracePt t="99330" x="2197100" y="5810250"/>
          <p14:tracePt t="99346" x="2209800" y="5816600"/>
          <p14:tracePt t="99346" x="2228850" y="5816600"/>
          <p14:tracePt t="99346" x="2247900" y="5822950"/>
          <p14:tracePt t="99365" x="2273300" y="5829300"/>
          <p14:tracePt t="99378" x="2305050" y="5835650"/>
          <p14:tracePt t="99378" x="2362200" y="5848350"/>
          <p14:tracePt t="99397" x="2393950" y="5854700"/>
          <p14:tracePt t="99397" x="2425700" y="5861050"/>
          <p14:tracePt t="99413" x="2463800" y="5867400"/>
          <p14:tracePt t="99413" x="2495550" y="5873750"/>
          <p14:tracePt t="99430" x="2527300" y="5880100"/>
          <p14:tracePt t="99430" x="2590800" y="5892800"/>
          <p14:tracePt t="99447" x="2609850" y="5905500"/>
          <p14:tracePt t="99447" x="2628900" y="5918200"/>
          <p14:tracePt t="99463" x="2641600" y="5930900"/>
          <p14:tracePt t="99463" x="2654300" y="5943600"/>
          <p14:tracePt t="99480" x="2654300" y="5962650"/>
          <p14:tracePt t="99480" x="2654300" y="5981700"/>
          <p14:tracePt t="99497" x="2641600" y="6007100"/>
          <p14:tracePt t="99497" x="2609850" y="6057900"/>
          <p14:tracePt t="99514" x="2590800" y="6083300"/>
          <p14:tracePt t="99514" x="2559050" y="6108700"/>
          <p14:tracePt t="99530" x="2533650" y="6140450"/>
          <p14:tracePt t="99530" x="2501900" y="6165850"/>
          <p14:tracePt t="99547" x="2463800" y="6191250"/>
          <p14:tracePt t="99547" x="2425700" y="6223000"/>
          <p14:tracePt t="99547" x="2381250" y="6248400"/>
          <p14:tracePt t="99566" x="2343150" y="6273800"/>
          <p14:tracePt t="99566" x="2298700" y="6305550"/>
          <p14:tracePt t="99581" x="2254250" y="6330950"/>
          <p14:tracePt t="99581" x="2209800" y="6362700"/>
          <p14:tracePt t="99597" x="2165350" y="6394450"/>
          <p14:tracePt t="99597" x="2127250" y="6419850"/>
          <p14:tracePt t="99614" x="2082800" y="6451600"/>
          <p14:tracePt t="99614" x="2038350" y="6483350"/>
          <p14:tracePt t="99865" x="508000" y="5969000"/>
          <p14:tracePt t="99872" x="533400" y="5924550"/>
          <p14:tracePt t="99880" x="615950" y="5842000"/>
          <p14:tracePt t="99897" x="736600" y="5765800"/>
          <p14:tracePt t="99914" x="889000" y="5708650"/>
          <p14:tracePt t="99930" x="1079500" y="5670550"/>
          <p14:tracePt t="99930" x="1181100" y="5657850"/>
          <p14:tracePt t="99949" x="1409700" y="5645150"/>
          <p14:tracePt t="99965" x="1644650" y="5638800"/>
          <p14:tracePt t="99981" x="1885950" y="5632450"/>
          <p14:tracePt t="99997" x="2108200" y="5638800"/>
          <p14:tracePt t="100014" x="2311400" y="5651500"/>
          <p14:tracePt t="100014" x="2406650" y="5670550"/>
          <p14:tracePt t="100033" x="2578100" y="5721350"/>
          <p14:tracePt t="100047" x="2724150" y="5797550"/>
          <p14:tracePt t="100064" x="2838450" y="5892800"/>
          <p14:tracePt t="100081" x="2914650" y="5988050"/>
          <p14:tracePt t="100097" x="2940050" y="6121400"/>
          <p14:tracePt t="100114" x="2901950" y="6197600"/>
          <p14:tracePt t="100131" x="2825750" y="6261100"/>
          <p14:tracePt t="100148" x="2654300" y="6337300"/>
          <p14:tracePt t="100164" x="2508250" y="6388100"/>
          <p14:tracePt t="100181" x="2343150" y="6419850"/>
          <p14:tracePt t="100198" x="2165350" y="6419850"/>
          <p14:tracePt t="100214" x="1905000" y="6388100"/>
          <p14:tracePt t="100233" x="1733550" y="6350000"/>
          <p14:tracePt t="100248" x="1587500" y="6318250"/>
          <p14:tracePt t="100265" x="1460500" y="6292850"/>
          <p14:tracePt t="100281" x="1365250" y="6280150"/>
          <p14:tracePt t="100281" x="1333500" y="6273800"/>
          <p14:tracePt t="100301" x="1308100" y="6273800"/>
          <p14:tracePt t="100314" x="1257300" y="6267450"/>
          <p14:tracePt t="100332" x="1250950" y="6267450"/>
          <p14:tracePt t="100348" x="1257300" y="6273800"/>
          <p14:tracePt t="100368" x="1270000" y="6273800"/>
          <p14:tracePt t="100381" x="1289050" y="6280150"/>
          <p14:tracePt t="100381" x="1308100" y="6280150"/>
          <p14:tracePt t="100401" x="1327150" y="6280150"/>
          <p14:tracePt t="100415" x="1358900" y="6280150"/>
          <p14:tracePt t="100415" x="1377950" y="6280150"/>
          <p14:tracePt t="100433" x="1384300" y="6273800"/>
          <p14:tracePt t="100433" x="1397000" y="6267450"/>
          <p14:tracePt t="100450" x="1403350" y="6261100"/>
          <p14:tracePt t="100450" x="1403350" y="6242050"/>
          <p14:tracePt t="100466" x="1409700" y="6229350"/>
          <p14:tracePt t="100466" x="1409700" y="6216650"/>
          <p14:tracePt t="100483" x="1409700" y="6210300"/>
          <p14:tracePt t="100483" x="1416050" y="6197600"/>
          <p14:tracePt t="100500" x="1416050" y="6184900"/>
          <p14:tracePt t="100500" x="1422400" y="6165850"/>
          <p14:tracePt t="100516" x="1428750" y="6153150"/>
          <p14:tracePt t="100516" x="1441450" y="6134100"/>
          <p14:tracePt t="100533" x="1447800" y="6121400"/>
          <p14:tracePt t="100533" x="1454150" y="6115050"/>
          <p14:tracePt t="100550" x="1460500" y="6108700"/>
          <p14:tracePt t="100550" x="1473200" y="6108700"/>
          <p14:tracePt t="100566" x="1479550" y="6102350"/>
          <p14:tracePt t="100566" x="1498600" y="6108700"/>
          <p14:tracePt t="100586" x="1504950" y="6108700"/>
          <p14:tracePt t="100586" x="1511300" y="6108700"/>
          <p14:tracePt t="100600" x="1517650" y="6108700"/>
          <p14:tracePt t="100600" x="1524000" y="6108700"/>
          <p14:tracePt t="100617" x="1530350" y="6108700"/>
          <p14:tracePt t="100617" x="1536700" y="6108700"/>
          <p14:tracePt t="100634" x="1543050" y="6102350"/>
          <p14:tracePt t="100634" x="1549400" y="6096000"/>
          <p14:tracePt t="100652" x="1549400" y="6089650"/>
          <p14:tracePt t="100666" x="1549400" y="6083300"/>
          <p14:tracePt t="100666" x="1549400" y="6070600"/>
          <p14:tracePt t="100685" x="1549400" y="6064250"/>
          <p14:tracePt t="100685" x="1549400" y="6057900"/>
          <p14:tracePt t="100701" x="1549400" y="6051550"/>
          <p14:tracePt t="100701" x="1543050" y="6038850"/>
          <p14:tracePt t="100717" x="1543050" y="6032500"/>
          <p14:tracePt t="100732" x="1549400" y="6032500"/>
          <p14:tracePt t="100749" x="1549400" y="6026150"/>
          <p14:tracePt t="100766" x="1549400" y="6019800"/>
          <p14:tracePt t="100782" x="1549400" y="6013450"/>
          <p14:tracePt t="100799" x="1555750" y="6007100"/>
          <p14:tracePt t="100816" x="1555750" y="6000750"/>
          <p14:tracePt t="100816" x="1562100" y="5994400"/>
          <p14:tracePt t="100834" x="1568450" y="5981700"/>
          <p14:tracePt t="100849" x="1574800" y="5975350"/>
          <p14:tracePt t="100866" x="1581150" y="5969000"/>
          <p14:tracePt t="100892" x="1581150" y="5962650"/>
          <p14:tracePt t="100908" x="1581150" y="5956300"/>
          <p14:tracePt t="100932" x="1587500" y="5949950"/>
          <p14:tracePt t="100944" x="1587500" y="5943600"/>
          <p14:tracePt t="100960" x="1587500" y="5937250"/>
          <p14:tracePt t="100984" x="1593850" y="5930900"/>
          <p14:tracePt t="101004" x="1593850" y="5924550"/>
          <p14:tracePt t="101028" x="1600200" y="5918200"/>
          <p14:tracePt t="101044" x="1600200" y="5911850"/>
          <p14:tracePt t="101072" x="1593850" y="5911850"/>
          <p14:tracePt t="101096" x="1587500" y="5905500"/>
          <p14:tracePt t="101120" x="1581150" y="5899150"/>
          <p14:tracePt t="101148" x="1587500" y="5899150"/>
          <p14:tracePt t="101172" x="1587500" y="5892800"/>
          <p14:tracePt t="101192" x="1593850" y="5886450"/>
          <p14:tracePt t="101216" x="1593850" y="5880100"/>
          <p14:tracePt t="101232" x="1600200" y="5873750"/>
          <p14:tracePt t="101252" x="1600200" y="5867400"/>
          <p14:tracePt t="101268" x="1600200" y="5861050"/>
          <p14:tracePt t="101300" x="1600200" y="5854700"/>
          <p14:tracePt t="101344" x="1600200" y="5848350"/>
          <p14:tracePt t="101364" x="1600200" y="5842000"/>
          <p14:tracePt t="101387" x="1600200" y="5835650"/>
          <p14:tracePt t="101404" x="1600200" y="5829300"/>
          <p14:tracePt t="101421" x="1600200" y="5822950"/>
          <p14:tracePt t="101432" x="1593850" y="5822950"/>
          <p14:tracePt t="101472" x="1587500" y="5822950"/>
          <p14:tracePt t="101484" x="1581150" y="5822950"/>
          <p14:tracePt t="101500" x="1574800" y="5822950"/>
          <p14:tracePt t="101516" x="1574800" y="5829300"/>
          <p14:tracePt t="101524" x="1562100" y="5829300"/>
          <p14:tracePt t="101540" x="1549400" y="5842000"/>
          <p14:tracePt t="101552" x="1543050" y="5848350"/>
          <p14:tracePt t="101569" x="1536700" y="5854700"/>
          <p14:tracePt t="101585" x="1530350" y="5861050"/>
          <p14:tracePt t="101605" x="1530350" y="5854700"/>
          <p14:tracePt t="101680" x="1530350" y="5848350"/>
          <p14:tracePt t="101696" x="1530350" y="5842000"/>
          <p14:tracePt t="101712" x="1530350" y="5835650"/>
          <p14:tracePt t="101732" x="1536700" y="5835650"/>
          <p14:tracePt t="101748" x="1543050" y="5829300"/>
          <p14:tracePt t="101780" x="1536700" y="5822950"/>
          <p14:tracePt t="101808" x="1536700" y="5816600"/>
          <p14:tracePt t="101832" x="1530350" y="5816600"/>
          <p14:tracePt t="101844" x="1524000" y="5816600"/>
          <p14:tracePt t="101876" x="1530350" y="5810250"/>
          <p14:tracePt t="101904" x="1536700" y="5803900"/>
          <p14:tracePt t="101920" x="1536700" y="5797550"/>
          <p14:tracePt t="101936" x="1543050" y="5791200"/>
          <p14:tracePt t="101952" x="1549400" y="5784850"/>
          <p14:tracePt t="101964" x="1555750" y="5778500"/>
          <p14:tracePt t="101996" x="1568450" y="5778500"/>
          <p14:tracePt t="102013" x="1574800" y="5772150"/>
          <p14:tracePt t="102024" x="1581150" y="5765800"/>
          <p14:tracePt t="102040" x="1587500" y="5765800"/>
          <p14:tracePt t="102057" x="1593850" y="5759450"/>
          <p14:tracePt t="102073" x="1600200" y="5753100"/>
          <p14:tracePt t="102087" x="1606550" y="5746750"/>
          <p14:tracePt t="102103" x="1612900" y="5746750"/>
          <p14:tracePt t="102120" x="1619250" y="5740400"/>
          <p14:tracePt t="102137" x="1631950" y="5740400"/>
          <p14:tracePt t="102137" x="1638300" y="5740400"/>
          <p14:tracePt t="102155" x="1644650" y="5734050"/>
          <p14:tracePt t="102176" x="1651000" y="5727700"/>
          <p14:tracePt t="102200" x="1657350" y="5727700"/>
          <p14:tracePt t="102280" x="1663700" y="5727700"/>
          <p14:tracePt t="102312" x="1657350" y="5727700"/>
          <p14:tracePt t="102424" x="1651000" y="5734050"/>
          <p14:tracePt t="102440" x="1644650" y="5734050"/>
          <p14:tracePt t="102460" x="1644650" y="5740400"/>
          <p14:tracePt t="102492" x="1651000" y="5734050"/>
          <p14:tracePt t="102580" x="1657350" y="5734050"/>
          <p14:tracePt t="102612" x="1657350" y="5727700"/>
          <p14:tracePt t="102648" x="1663700" y="5721350"/>
          <p14:tracePt t="102716" x="1670050" y="5721350"/>
          <p14:tracePt t="102740" x="1670050" y="5715000"/>
          <p14:tracePt t="102760" x="1670050" y="5721350"/>
          <p14:tracePt t="102820" x="1663700" y="5721350"/>
          <p14:tracePt t="102924" x="1663700" y="5727700"/>
          <p14:tracePt t="103040" x="1670050" y="5721350"/>
          <p14:tracePt t="103052" x="1676400" y="5721350"/>
          <p14:tracePt t="103068" x="1682750" y="5715000"/>
          <p14:tracePt t="103092" x="1682750" y="5708650"/>
          <p14:tracePt t="103120" x="1682750" y="5702300"/>
          <p14:tracePt t="103160" x="1676400" y="5695950"/>
          <p14:tracePt t="103204" x="1670050" y="5702300"/>
          <p14:tracePt t="103264" x="1670050" y="5708650"/>
          <p14:tracePt t="103340" x="1670050" y="5715000"/>
          <p14:tracePt t="103360" x="1663700" y="5715000"/>
          <p14:tracePt t="103444" x="1657350" y="5721350"/>
          <p14:tracePt t="103464" x="1651000" y="5721350"/>
          <p14:tracePt t="103480" x="1657350" y="5727700"/>
          <p14:tracePt t="103520" x="1663700" y="5721350"/>
          <p14:tracePt t="103532" x="1670050" y="5721350"/>
          <p14:tracePt t="103556" x="1670050" y="5715000"/>
          <p14:tracePt t="103572" x="1682750" y="5715000"/>
          <p14:tracePt t="103592" x="1676400" y="5721350"/>
          <p14:tracePt t="103652" x="1670050" y="5721350"/>
          <p14:tracePt t="103676" x="1663700" y="5721350"/>
          <p14:tracePt t="103692" x="1657350" y="5721350"/>
          <p14:tracePt t="103704" x="1644650" y="5727700"/>
          <p14:tracePt t="103720" x="1638300" y="5727700"/>
          <p14:tracePt t="103736" x="1638300" y="5721350"/>
          <p14:tracePt t="103820" x="1644650" y="5715000"/>
          <p14:tracePt t="103832" x="1651000" y="5715000"/>
          <p14:tracePt t="103842" x="1651000" y="5708650"/>
          <p14:tracePt t="103859" x="1657350" y="5702300"/>
          <p14:tracePt t="103876" x="1663700" y="5695950"/>
          <p14:tracePt t="103893" x="1670050" y="5689600"/>
          <p14:tracePt t="103910" x="1676400" y="5689600"/>
          <p14:tracePt t="103910" x="1682750" y="5683250"/>
          <p14:tracePt t="103928" x="1689100" y="5683250"/>
          <p14:tracePt t="103943" x="1701800" y="5676900"/>
          <p14:tracePt t="103943" x="1714500" y="5676900"/>
          <p14:tracePt t="103961" x="1720850" y="5676900"/>
          <p14:tracePt t="103961" x="1733550" y="5683250"/>
          <p14:tracePt t="103978" x="1746250" y="5689600"/>
          <p14:tracePt t="103978" x="1765300" y="5695950"/>
          <p14:tracePt t="103994" x="1784350" y="5702300"/>
          <p14:tracePt t="103994" x="1803400" y="5715000"/>
          <p14:tracePt t="103994" x="1828800" y="5734050"/>
          <p14:tracePt t="104013" x="1854200" y="5746750"/>
          <p14:tracePt t="104013" x="1873250" y="5759450"/>
          <p14:tracePt t="104028" x="1898650" y="5772150"/>
          <p14:tracePt t="104028" x="1924050" y="5784850"/>
          <p14:tracePt t="104045" x="1943100" y="5803900"/>
          <p14:tracePt t="104045" x="1968500" y="5822950"/>
          <p14:tracePt t="104061" x="1987550" y="5835650"/>
          <p14:tracePt t="104061" x="2012950" y="5854700"/>
          <p14:tracePt t="104078" x="2032000" y="5873750"/>
          <p14:tracePt t="104078" x="2051050" y="5886450"/>
          <p14:tracePt t="104078" x="2063750" y="5905500"/>
          <p14:tracePt t="104097" x="2082800" y="5918200"/>
          <p14:tracePt t="104110" x="2095500" y="5937250"/>
          <p14:tracePt t="104110" x="2127250" y="5962650"/>
          <p14:tracePt t="104129" x="2139950" y="5975350"/>
          <p14:tracePt t="104129" x="2146300" y="5988050"/>
          <p14:tracePt t="104145" x="2159000" y="6000750"/>
          <p14:tracePt t="104145" x="2165350" y="6013450"/>
          <p14:tracePt t="104162" x="2171700" y="6026150"/>
          <p14:tracePt t="104162" x="2178050" y="6038850"/>
          <p14:tracePt t="104162" x="2184400" y="6051550"/>
          <p14:tracePt t="104181" x="2190750" y="6064250"/>
          <p14:tracePt t="104181" x="2197100" y="6070600"/>
          <p14:tracePt t="104195" x="2197100" y="6083300"/>
          <p14:tracePt t="104195" x="2203450" y="6096000"/>
          <p14:tracePt t="104212" x="2209800" y="6102350"/>
          <p14:tracePt t="104212" x="2216150" y="6115050"/>
          <p14:tracePt t="104229" x="2222500" y="6121400"/>
          <p14:tracePt t="104229" x="2228850" y="6140450"/>
          <p14:tracePt t="104246" x="2228850" y="6153150"/>
          <p14:tracePt t="104246" x="2235200" y="6165850"/>
          <p14:tracePt t="104262" x="2235200" y="6178550"/>
          <p14:tracePt t="104262" x="2228850" y="6191250"/>
          <p14:tracePt t="104279" x="2228850" y="6203950"/>
          <p14:tracePt t="104279" x="2222500" y="6216650"/>
          <p14:tracePt t="104296" x="2216150" y="6223000"/>
          <p14:tracePt t="104296" x="2190750" y="6248400"/>
          <p14:tracePt t="104313" x="2171700" y="6254750"/>
          <p14:tracePt t="104313" x="2146300" y="6261100"/>
          <p14:tracePt t="104329" x="1720850" y="6089650"/>
          <p14:tracePt t="104406" x="1676400" y="6045200"/>
          <p14:tracePt t="104412" x="1593850" y="5949950"/>
          <p14:tracePt t="104428" x="1536700" y="5861050"/>
          <p14:tracePt t="104445" x="1530350" y="5784850"/>
          <p14:tracePt t="104462" x="1574800" y="5715000"/>
          <p14:tracePt t="104462" x="1619250" y="5683250"/>
          <p14:tracePt t="104481" x="1739900" y="5626100"/>
          <p14:tracePt t="104495" x="1898650" y="5581650"/>
          <p14:tracePt t="104512" x="2076450" y="5549900"/>
          <p14:tracePt t="104528" x="2343150" y="5530850"/>
          <p14:tracePt t="104545" x="2514600" y="5537200"/>
          <p14:tracePt t="104562" x="2673350" y="5568950"/>
          <p14:tracePt t="104579" x="2813050" y="5607050"/>
          <p14:tracePt t="104595" x="2965450" y="5676900"/>
          <p14:tracePt t="104612" x="3028950" y="5727700"/>
          <p14:tracePt t="104629" x="3054350" y="5784850"/>
          <p14:tracePt t="104646" x="3054350" y="5848350"/>
          <p14:tracePt t="104662" x="3028950" y="5899150"/>
          <p14:tracePt t="104662" x="3003550" y="5930900"/>
          <p14:tracePt t="104681" x="2952750" y="5975350"/>
          <p14:tracePt t="104697" x="2876550" y="6019800"/>
          <p14:tracePt t="104713" x="2794000" y="6057900"/>
          <p14:tracePt t="104729" x="2705100" y="6102350"/>
          <p14:tracePt t="104746" x="2628900" y="6140450"/>
          <p14:tracePt t="104746" x="2590800" y="6153150"/>
          <p14:tracePt t="104765" x="2533650" y="6184900"/>
          <p14:tracePt t="104781" x="2482850" y="6203950"/>
          <p14:tracePt t="104797" x="2425700" y="6216650"/>
          <p14:tracePt t="104814" x="2393950" y="6210300"/>
          <p14:tracePt t="104814" x="2368550" y="6210300"/>
          <p14:tracePt t="104814" x="2330450" y="6203950"/>
          <p14:tracePt t="104833" x="2298700" y="6191250"/>
          <p14:tracePt t="104833" x="2266950" y="6178550"/>
          <p14:tracePt t="104847" x="2241550" y="6165850"/>
          <p14:tracePt t="104847" x="2216150" y="6146800"/>
          <p14:tracePt t="104864" x="2190750" y="6134100"/>
          <p14:tracePt t="104864" x="2171700" y="6121400"/>
          <p14:tracePt t="104881" x="2152650" y="6102350"/>
          <p14:tracePt t="104881" x="2139950" y="6089650"/>
          <p14:tracePt t="104898" x="2127250" y="6076950"/>
          <p14:tracePt t="104898" x="2101850" y="6057900"/>
          <p14:tracePt t="104914" x="2095500" y="6045200"/>
          <p14:tracePt t="104914" x="2089150" y="6032500"/>
          <p14:tracePt t="104931" x="2082800" y="6026150"/>
          <p14:tracePt t="104931" x="2082800" y="6013450"/>
          <p14:tracePt t="104948" x="2076450" y="6007100"/>
          <p14:tracePt t="104948" x="2070100" y="5988050"/>
          <p14:tracePt t="104965" x="2063750" y="5975350"/>
          <p14:tracePt t="104965" x="2063750" y="5969000"/>
          <p14:tracePt t="104981" x="2057400" y="5956300"/>
          <p14:tracePt t="104981" x="2051050" y="5943600"/>
          <p14:tracePt t="104998" x="2044700" y="5930900"/>
          <p14:tracePt t="104998" x="2044700" y="5918200"/>
          <p14:tracePt t="105014" x="2038350" y="5905500"/>
          <p14:tracePt t="105014" x="2032000" y="5899150"/>
          <p14:tracePt t="105014" x="2025650" y="5886450"/>
          <p14:tracePt t="105033" x="2025650" y="5873750"/>
          <p14:tracePt t="105046" x="2019300" y="5867400"/>
          <p14:tracePt t="105046" x="2006600" y="5854700"/>
          <p14:tracePt t="105065" x="2000250" y="5854700"/>
          <p14:tracePt t="105065" x="1993900" y="5848350"/>
          <p14:tracePt t="105081" x="1987550" y="5842000"/>
          <p14:tracePt t="105081" x="1987550" y="5835650"/>
          <p14:tracePt t="105081" x="1981200" y="5829300"/>
          <p14:tracePt t="105100" x="1974850" y="5822950"/>
          <p14:tracePt t="105113" x="1968500" y="5810250"/>
          <p14:tracePt t="105113" x="1968500" y="5797550"/>
          <p14:tracePt t="105113" x="1968500" y="5784850"/>
          <p14:tracePt t="105134" x="1962150" y="5772150"/>
          <p14:tracePt t="105134" x="1962150" y="5759450"/>
          <p14:tracePt t="105149" x="1962150" y="5753100"/>
          <p14:tracePt t="105149" x="1962150" y="5746750"/>
          <p14:tracePt t="105165" x="1962150" y="5740400"/>
          <p14:tracePt t="105180" x="1949450" y="5734050"/>
          <p14:tracePt t="105197" x="1943100" y="5734050"/>
          <p14:tracePt t="105228" x="1936750" y="5734050"/>
          <p14:tracePt t="105280" x="1930400" y="5740400"/>
          <p14:tracePt t="105296" x="1924050" y="5740400"/>
          <p14:tracePt t="105312" x="1911350" y="5740400"/>
          <p14:tracePt t="105324" x="1905000" y="5740400"/>
          <p14:tracePt t="105332" x="1898650" y="5740400"/>
          <p14:tracePt t="105356" x="1892300" y="5740400"/>
          <p14:tracePt t="105372" x="1885950" y="5740400"/>
          <p14:tracePt t="105392" x="1879600" y="5734050"/>
          <p14:tracePt t="105416" x="1873250" y="5727700"/>
          <p14:tracePt t="105444" x="1866900" y="5727700"/>
          <p14:tracePt t="105460" x="1860550" y="5727700"/>
          <p14:tracePt t="105476" x="1854200" y="5727700"/>
          <p14:tracePt t="105485" x="1847850" y="5727700"/>
          <p14:tracePt t="105501" x="1841500" y="5734050"/>
          <p14:tracePt t="105515" x="1835150" y="5734050"/>
          <p14:tracePt t="105531" x="1828800" y="5734050"/>
          <p14:tracePt t="105548" x="1822450" y="5734050"/>
          <p14:tracePt t="105565" x="1816100" y="5727700"/>
          <p14:tracePt t="105596" x="1822450" y="5721350"/>
          <p14:tracePt t="105684" x="1828800" y="5715000"/>
          <p14:tracePt t="105708" x="1828800" y="5708650"/>
          <p14:tracePt t="105724" x="1835150" y="5702300"/>
          <p14:tracePt t="105737" x="1841500" y="5702300"/>
          <p14:tracePt t="105820" x="1847850" y="5702300"/>
          <p14:tracePt t="105852" x="1854200" y="5695950"/>
          <p14:tracePt t="105888" x="1860550" y="5689600"/>
          <p14:tracePt t="105896" x="1866900" y="5689600"/>
          <p14:tracePt t="105916" x="1866900" y="5683250"/>
          <p14:tracePt t="105924" x="1873250" y="5676900"/>
          <p14:tracePt t="105940" x="1879600" y="5670550"/>
          <p14:tracePt t="105964" x="1885950" y="5670550"/>
          <p14:tracePt t="105976" x="1892300" y="5670550"/>
          <p14:tracePt t="105992" x="1898650" y="5664200"/>
          <p14:tracePt t="106008" x="1905000" y="5664200"/>
          <p14:tracePt t="106024" x="1917700" y="5657850"/>
          <p14:tracePt t="106037" x="1917700" y="5651500"/>
          <p14:tracePt t="106053" x="1917700" y="5645150"/>
          <p14:tracePt t="106068" x="1924050" y="5645150"/>
          <p14:tracePt t="106092" x="1930400" y="5638800"/>
          <p14:tracePt t="106104" x="1930400" y="5632450"/>
          <p14:tracePt t="106152" x="1936750" y="5638800"/>
          <p14:tracePt t="106180" x="1949450" y="5632450"/>
          <p14:tracePt t="106224" x="1955800" y="5632450"/>
          <p14:tracePt t="106240" x="1962150" y="5626100"/>
          <p14:tracePt t="106264" x="1968500" y="5626100"/>
          <p14:tracePt t="106276" x="1974850" y="5626100"/>
          <p14:tracePt t="106316" x="1968500" y="5626100"/>
          <p14:tracePt t="106368" x="1962150" y="5626100"/>
          <p14:tracePt t="106377" x="1955800" y="5632450"/>
          <p14:tracePt t="106395" x="1917700" y="5632450"/>
          <p14:tracePt t="106412" x="1911350" y="5638800"/>
          <p14:tracePt t="106428" x="1905000" y="5645150"/>
          <p14:tracePt t="106452" x="1898650" y="5651500"/>
          <p14:tracePt t="106464" x="1892300" y="5651500"/>
          <p14:tracePt t="106488" x="1885950" y="5651500"/>
          <p14:tracePt t="106496" x="1847850" y="5657850"/>
          <p14:tracePt t="106524" x="1841500" y="5657850"/>
          <p14:tracePt t="106532" x="1879600" y="5657850"/>
          <p14:tracePt t="106548" x="1911350" y="5657850"/>
          <p14:tracePt t="106584" x="1905000" y="5651500"/>
          <p14:tracePt t="106616" x="1905000" y="5645150"/>
          <p14:tracePt t="106632" x="1911350" y="5645150"/>
          <p14:tracePt t="106660" x="1911350" y="5651500"/>
          <p14:tracePt t="106752" x="1905000" y="5645150"/>
          <p14:tracePt t="106789" x="1905000" y="5651500"/>
          <p14:tracePt t="106816" x="1898650" y="5657850"/>
          <p14:tracePt t="106848" x="1892300" y="5657850"/>
          <p14:tracePt t="106864" x="1885950" y="5664200"/>
          <p14:tracePt t="106900" x="1879600" y="5670550"/>
          <p14:tracePt t="106924" x="1879600" y="5676900"/>
          <p14:tracePt t="106952" x="1885950" y="5670550"/>
          <p14:tracePt t="107028" x="1892300" y="5664200"/>
          <p14:tracePt t="107052" x="1898650" y="5664200"/>
          <p14:tracePt t="107064" x="1905000" y="5664200"/>
          <p14:tracePt t="107080" x="1911350" y="5657850"/>
          <p14:tracePt t="107116" x="1917700" y="5651500"/>
          <p14:tracePt t="107140" x="1911350" y="5651500"/>
          <p14:tracePt t="107164" x="1917700" y="5651500"/>
          <p14:tracePt t="107252" x="1924050" y="5651500"/>
          <p14:tracePt t="107268" x="1930400" y="5645150"/>
          <p14:tracePt t="107292" x="1936750" y="5651500"/>
          <p14:tracePt t="107304" x="1943100" y="5651500"/>
          <p14:tracePt t="107319" x="1949450" y="5657850"/>
          <p14:tracePt t="107352" x="1955800" y="5664200"/>
          <p14:tracePt t="107396" x="1949450" y="5664200"/>
          <p14:tracePt t="107416" x="1955800" y="5670550"/>
          <p14:tracePt t="107456" x="1955800" y="5676900"/>
          <p14:tracePt t="107484" x="1962150" y="5683250"/>
          <p14:tracePt t="107508" x="1962150" y="5689600"/>
          <p14:tracePt t="107536" x="1968500" y="5689600"/>
          <p14:tracePt t="107560" x="1974850" y="5695950"/>
          <p14:tracePt t="107592" x="1981200" y="5695950"/>
          <p14:tracePt t="107612" x="1993900" y="5689600"/>
          <p14:tracePt t="107644" x="2000250" y="5689600"/>
          <p14:tracePt t="107656" x="2006600" y="5683250"/>
          <p14:tracePt t="107672" x="2012950" y="5683250"/>
          <p14:tracePt t="107688" x="2019300" y="5683250"/>
          <p14:tracePt t="107704" x="2025650" y="5683250"/>
          <p14:tracePt t="107712" x="2032000" y="5683250"/>
          <p14:tracePt t="107725" x="2038350" y="5683250"/>
          <p14:tracePt t="107739" x="2044700" y="5676900"/>
          <p14:tracePt t="107756" x="2057400" y="5670550"/>
          <p14:tracePt t="107772" x="2063750" y="5664200"/>
          <p14:tracePt t="107772" x="2070100" y="5657850"/>
          <p14:tracePt t="107794" x="2082800" y="5651500"/>
          <p14:tracePt t="107805" x="2089150" y="5651500"/>
          <p14:tracePt t="107805" x="2101850" y="5645150"/>
          <p14:tracePt t="107825" x="2108200" y="5645150"/>
          <p14:tracePt t="107825" x="2114550" y="5645150"/>
          <p14:tracePt t="107840" x="2120900" y="5638800"/>
          <p14:tracePt t="107840" x="2127250" y="5638800"/>
          <p14:tracePt t="107857" x="2133600" y="5632450"/>
          <p14:tracePt t="107857" x="2139950" y="5632450"/>
          <p14:tracePt t="107874" x="2152650" y="5626100"/>
          <p14:tracePt t="107874" x="2159000" y="5619750"/>
          <p14:tracePt t="107874" x="2171700" y="5613400"/>
          <p14:tracePt t="107893" x="2178050" y="5600700"/>
          <p14:tracePt t="107893" x="2190750" y="5588000"/>
          <p14:tracePt t="107907" x="2203450" y="5581650"/>
          <p14:tracePt t="107907" x="2209800" y="5568950"/>
          <p14:tracePt t="107924" x="2228850" y="5562600"/>
          <p14:tracePt t="107924" x="2241550" y="5549900"/>
          <p14:tracePt t="107941" x="2254250" y="5543550"/>
          <p14:tracePt t="107941" x="2286000" y="5524500"/>
          <p14:tracePt t="107958" x="2305050" y="5518150"/>
          <p14:tracePt t="107958" x="2324100" y="5511800"/>
          <p14:tracePt t="107974" x="2343150" y="5505450"/>
          <p14:tracePt t="107974" x="2362200" y="5499100"/>
          <p14:tracePt t="107991" x="2381250" y="5492750"/>
          <p14:tracePt t="107991" x="2400300" y="5486400"/>
          <p14:tracePt t="108008" x="2419350" y="5486400"/>
          <p14:tracePt t="108008" x="2470150" y="5467350"/>
          <p14:tracePt t="108025" x="2495550" y="5461000"/>
          <p14:tracePt t="108025" x="2527300" y="5448300"/>
          <p14:tracePt t="108042" x="2559050" y="5441950"/>
          <p14:tracePt t="108042" x="2590800" y="5435600"/>
          <p14:tracePt t="108058" x="2628900" y="5429250"/>
          <p14:tracePt t="108058" x="2673350" y="5416550"/>
          <p14:tracePt t="108058" x="2717800" y="5403850"/>
          <p14:tracePt t="108077" x="2768600" y="5397500"/>
          <p14:tracePt t="108090" x="2819400" y="5391150"/>
          <p14:tracePt t="108090" x="2927350" y="5372100"/>
          <p14:tracePt t="108108" x="2984500" y="5359400"/>
          <p14:tracePt t="108108" x="3048000" y="5353050"/>
          <p14:tracePt t="108125" x="3111500" y="5340350"/>
          <p14:tracePt t="108125" x="3175000" y="5334000"/>
          <p14:tracePt t="108141" x="3244850" y="5321300"/>
          <p14:tracePt t="108141" x="3308350" y="5308600"/>
          <p14:tracePt t="108158" x="3378200" y="5295900"/>
          <p14:tracePt t="108158" x="3454400" y="5283200"/>
          <p14:tracePt t="108158" x="3536950" y="5270500"/>
          <p14:tracePt t="108177" x="3619500" y="5251450"/>
          <p14:tracePt t="108190" x="3714750" y="5238750"/>
          <p14:tracePt t="108190" x="3905250" y="5207000"/>
          <p14:tracePt t="108208" x="4013200" y="5194300"/>
          <p14:tracePt t="108208" x="4121150" y="5181600"/>
          <p14:tracePt t="108225" x="4229100" y="5162550"/>
          <p14:tracePt t="108225" x="4337050" y="5149850"/>
          <p14:tracePt t="108241" x="4451350" y="5137150"/>
          <p14:tracePt t="108241" x="4679950" y="5105400"/>
          <p14:tracePt t="108258" x="4800600" y="5092700"/>
          <p14:tracePt t="108258" x="4921250" y="5073650"/>
          <p14:tracePt t="108275" x="5041900" y="5060950"/>
          <p14:tracePt t="108275" x="5168900" y="5048250"/>
          <p14:tracePt t="108292" x="5289550" y="5035550"/>
          <p14:tracePt t="108292" x="5416550" y="5022850"/>
          <p14:tracePt t="108309" x="5543550" y="5003800"/>
          <p14:tracePt t="108309" x="5791200" y="4972050"/>
          <p14:tracePt t="108325" x="5911850" y="4953000"/>
          <p14:tracePt t="108325" x="6032500" y="4933950"/>
          <p14:tracePt t="108342" x="6153150" y="4908550"/>
          <p14:tracePt t="108342" x="6273800" y="4883150"/>
          <p14:tracePt t="108359" x="6394450" y="4857750"/>
          <p14:tracePt t="108359" x="6508750" y="4838700"/>
          <p14:tracePt t="108359" x="6623050" y="4806950"/>
          <p14:tracePt t="108378" x="6731000" y="4775200"/>
          <p14:tracePt t="108378" x="6832600" y="4743450"/>
          <p14:tracePt t="108393" x="6927850" y="4711700"/>
          <p14:tracePt t="108393" x="7023100" y="4679950"/>
          <p14:tracePt t="108409" x="7105650" y="4654550"/>
          <p14:tracePt t="108409" x="7188200" y="4622800"/>
          <p14:tracePt t="108426" x="7258050" y="4584700"/>
          <p14:tracePt t="108426" x="7321550" y="4552950"/>
          <p14:tracePt t="108442" x="7372350" y="4521200"/>
          <p14:tracePt t="108442" x="7423150" y="4489450"/>
          <p14:tracePt t="108442" x="7467600" y="4451350"/>
          <p14:tracePt t="108461" x="7505700" y="4413250"/>
          <p14:tracePt t="108474" x="7537450" y="4375150"/>
          <p14:tracePt t="108474" x="7588250" y="4298950"/>
          <p14:tracePt t="108493" x="7607300" y="4260850"/>
          <p14:tracePt t="108493" x="7620000" y="4216400"/>
          <p14:tracePt t="108509" x="7632700" y="4178300"/>
          <p14:tracePt t="108509" x="7645400" y="4140200"/>
          <p14:tracePt t="108525" x="7645400" y="4095750"/>
          <p14:tracePt t="108525" x="7651750" y="4057650"/>
          <p14:tracePt t="108525" x="7651750" y="4013200"/>
          <p14:tracePt t="108545" x="7651750" y="3975100"/>
          <p14:tracePt t="108545" x="7651750" y="3943350"/>
          <p14:tracePt t="108559" x="7651750" y="3911600"/>
          <p14:tracePt t="108559" x="7651750" y="3886200"/>
          <p14:tracePt t="108576" x="7645400" y="3867150"/>
          <p14:tracePt t="108576" x="7645400" y="3860800"/>
          <p14:tracePt t="108592" x="7639050" y="3860800"/>
          <p14:tracePt t="108608" x="7639050" y="3873500"/>
          <p14:tracePt t="108608" x="7632700" y="3924300"/>
          <p14:tracePt t="108626" x="7632700" y="3949700"/>
          <p14:tracePt t="108626" x="7639050" y="3987800"/>
          <p14:tracePt t="108643" x="7645400" y="4025900"/>
          <p14:tracePt t="108643" x="7651750" y="4064000"/>
          <p14:tracePt t="108660" x="7658100" y="4108450"/>
          <p14:tracePt t="108660" x="7683500" y="4197350"/>
          <p14:tracePt t="108677" x="7696200" y="4241800"/>
          <p14:tracePt t="108677" x="7708900" y="4292600"/>
          <p14:tracePt t="108693" x="7715250" y="4349750"/>
          <p14:tracePt t="108693" x="7727950" y="4400550"/>
          <p14:tracePt t="108710" x="7740650" y="4451350"/>
          <p14:tracePt t="108710" x="7753350" y="4502150"/>
          <p14:tracePt t="108726" x="7766050" y="4552950"/>
          <p14:tracePt t="108726" x="7772400" y="4597400"/>
          <p14:tracePt t="108726" x="7778750" y="4641850"/>
          <p14:tracePt t="108745" x="7785100" y="4686300"/>
          <p14:tracePt t="108745" x="7791450" y="4724400"/>
          <p14:tracePt t="108761" x="7797800" y="4768850"/>
          <p14:tracePt t="108761" x="7797800" y="4806950"/>
          <p14:tracePt t="108777" x="7804150" y="4845050"/>
          <p14:tracePt t="108777" x="7804150" y="4883150"/>
          <p14:tracePt t="108777" x="7804150" y="4914900"/>
          <p14:tracePt t="108797" x="7804150" y="4953000"/>
          <p14:tracePt t="108809" x="7804150" y="4991100"/>
          <p14:tracePt t="108809" x="7804150" y="5029200"/>
          <p14:tracePt t="108809" x="7797800" y="5060950"/>
          <p14:tracePt t="108829" x="7785100" y="5099050"/>
          <p14:tracePt t="108842" x="7778750" y="5130800"/>
          <p14:tracePt t="108842" x="7747000" y="5200650"/>
          <p14:tracePt t="108860" x="7721600" y="5238750"/>
          <p14:tracePt t="108860" x="7702550" y="5276850"/>
          <p14:tracePt t="108877" x="7677150" y="5308600"/>
          <p14:tracePt t="108877" x="7651750" y="5346700"/>
          <p14:tracePt t="108894" x="7620000" y="5378450"/>
          <p14:tracePt t="108894" x="7594600" y="5410200"/>
          <p14:tracePt t="108894" x="7569200" y="5441950"/>
          <p14:tracePt t="108913" x="7537450" y="5473700"/>
          <p14:tracePt t="108913" x="7512050" y="5499100"/>
          <p14:tracePt t="108927" x="7493000" y="5524500"/>
          <p14:tracePt t="108927" x="7467600" y="5549900"/>
          <p14:tracePt t="108944" x="7448550" y="5575300"/>
          <p14:tracePt t="108944" x="7423150" y="5594350"/>
          <p14:tracePt t="108961" x="7404100" y="5619750"/>
          <p14:tracePt t="108961" x="7366000" y="5651500"/>
          <p14:tracePt t="108977" x="7346950" y="5670550"/>
          <p14:tracePt t="108977" x="7334250" y="5683250"/>
          <p14:tracePt t="108994" x="7321550" y="5702300"/>
          <p14:tracePt t="108994" x="7315200" y="5715000"/>
          <p14:tracePt t="109011" x="7302500" y="5727700"/>
          <p14:tracePt t="109011" x="7296150" y="5734050"/>
          <p14:tracePt t="109028" x="7289800" y="5746750"/>
          <p14:tracePt t="109028" x="7283450" y="5765800"/>
          <p14:tracePt t="109045" x="7277100" y="5778500"/>
          <p14:tracePt t="109045" x="7270750" y="5784850"/>
          <p14:tracePt t="109061" x="7264400" y="5797550"/>
          <p14:tracePt t="109061" x="7251700" y="5810250"/>
          <p14:tracePt t="109077" x="7239000" y="5816600"/>
          <p14:tracePt t="109077" x="7226300" y="5835650"/>
          <p14:tracePt t="109094" x="7213600" y="5848350"/>
          <p14:tracePt t="109094" x="7194550" y="5861050"/>
          <p14:tracePt t="109094" x="7175500" y="5873750"/>
          <p14:tracePt t="109113" x="7156450" y="5892800"/>
          <p14:tracePt t="109126" x="7137400" y="5905500"/>
          <p14:tracePt t="109126" x="7080250" y="5930900"/>
          <p14:tracePt t="109145" x="7048500" y="5943600"/>
          <p14:tracePt t="109145" x="7016750" y="5949950"/>
          <p14:tracePt t="109161" x="6985000" y="5956300"/>
          <p14:tracePt t="109161" x="6953250" y="5969000"/>
          <p14:tracePt t="109178" x="6915150" y="5975350"/>
          <p14:tracePt t="109178" x="6883400" y="5981700"/>
          <p14:tracePt t="109178" x="6845300" y="5988050"/>
          <p14:tracePt t="109197" x="6813550" y="5994400"/>
          <p14:tracePt t="109210" x="6775450" y="6000750"/>
          <p14:tracePt t="109210" x="6711950" y="6007100"/>
          <p14:tracePt t="109228" x="6673850" y="6000750"/>
          <p14:tracePt t="109228" x="6635750" y="6000750"/>
          <p14:tracePt t="109245" x="6216650" y="5899150"/>
          <p14:tracePt t="109319" x="6178550" y="5873750"/>
          <p14:tracePt t="109324" x="6134100" y="5854700"/>
          <p14:tracePt t="109332" x="6070600" y="5797550"/>
          <p14:tracePt t="109344" x="6019800" y="5727700"/>
          <p14:tracePt t="109361" x="5994400" y="5651500"/>
          <p14:tracePt t="109378" x="6000750" y="5568950"/>
          <p14:tracePt t="109378" x="6013450" y="5530850"/>
          <p14:tracePt t="109397" x="6064250" y="5454650"/>
          <p14:tracePt t="109413" x="6140450" y="5372100"/>
          <p14:tracePt t="109428" x="6248400" y="5302250"/>
          <p14:tracePt t="109445" x="6388100" y="5226050"/>
          <p14:tracePt t="109461" x="6559550" y="5162550"/>
          <p14:tracePt t="109478" x="6756400" y="5118100"/>
          <p14:tracePt t="109478" x="6858000" y="5099050"/>
          <p14:tracePt t="109497" x="7067550" y="5067300"/>
          <p14:tracePt t="109513" x="7283450" y="5048250"/>
          <p14:tracePt t="109528" x="7493000" y="5035550"/>
          <p14:tracePt t="109545" x="7696200" y="5029200"/>
          <p14:tracePt t="109561" x="7988300" y="5029200"/>
          <p14:tracePt t="109578" x="8172450" y="5041900"/>
          <p14:tracePt t="109595" x="8343900" y="5060950"/>
          <p14:tracePt t="109612" x="8502650" y="5092700"/>
          <p14:tracePt t="109628" x="8705850" y="5156200"/>
          <p14:tracePt t="109645" x="8813800" y="5200650"/>
          <p14:tracePt t="109662" x="8909050" y="5251450"/>
          <p14:tracePt t="109678" x="9010650" y="5334000"/>
          <p14:tracePt t="109696" x="9055100" y="5384800"/>
          <p14:tracePt t="109712" x="9080500" y="5435600"/>
          <p14:tracePt t="109729" x="9080500" y="5480050"/>
          <p14:tracePt t="109745" x="9055100" y="5524500"/>
          <p14:tracePt t="109762" x="9004300" y="5575300"/>
          <p14:tracePt t="109762" x="8972550" y="5594350"/>
          <p14:tracePt t="109781" x="8883650" y="5638800"/>
          <p14:tracePt t="109797" x="8782050" y="5676900"/>
          <p14:tracePt t="109812" x="8655050" y="5715000"/>
          <p14:tracePt t="109829" x="8509000" y="5753100"/>
          <p14:tracePt t="109846" x="8343900" y="5791200"/>
          <p14:tracePt t="109846" x="8261350" y="5803900"/>
          <p14:tracePt t="109865" x="8070850" y="5835650"/>
          <p14:tracePt t="109879" x="7880350" y="5854700"/>
          <p14:tracePt t="109896" x="7677150" y="5873750"/>
          <p14:tracePt t="109913" x="7473950" y="5880100"/>
          <p14:tracePt t="109929" x="7169150" y="5886450"/>
          <p14:tracePt t="109946" x="6991350" y="5880100"/>
          <p14:tracePt t="109963" x="6832600" y="5880100"/>
          <p14:tracePt t="109979" x="6661150" y="5880100"/>
          <p14:tracePt t="109996" x="6591300" y="5892800"/>
          <p14:tracePt t="110013" x="6540500" y="5899150"/>
          <p14:tracePt t="110030" x="6527800" y="5892800"/>
          <p14:tracePt t="110046" x="6508750" y="5873750"/>
          <p14:tracePt t="110046" x="6502400" y="5854700"/>
          <p14:tracePt t="110065" x="6502400" y="5835650"/>
          <p14:tracePt t="110065" x="6508750" y="5816600"/>
          <p14:tracePt t="110081" x="6515100" y="5803900"/>
          <p14:tracePt t="110081" x="6521450" y="5791200"/>
          <p14:tracePt t="110098" x="6540500" y="5784850"/>
          <p14:tracePt t="110098" x="6553200" y="5772150"/>
          <p14:tracePt t="110114" x="6572250" y="5765800"/>
          <p14:tracePt t="110114" x="6591300" y="5753100"/>
          <p14:tracePt t="110114" x="6616700" y="5746750"/>
          <p14:tracePt t="110133" x="6635750" y="5740400"/>
          <p14:tracePt t="110146" x="6661150" y="5727700"/>
          <p14:tracePt t="110146" x="6711950" y="5715000"/>
          <p14:tracePt t="110165" x="6737350" y="5702300"/>
          <p14:tracePt t="110165" x="6756400" y="5689600"/>
          <p14:tracePt t="110181" x="6775450" y="5683250"/>
          <p14:tracePt t="110181" x="6794500" y="5670550"/>
          <p14:tracePt t="110198" x="6813550" y="5664200"/>
          <p14:tracePt t="110198" x="6826250" y="5657850"/>
          <p14:tracePt t="110198" x="6832600" y="5645150"/>
          <p14:tracePt t="110217" x="6838950" y="5638800"/>
          <p14:tracePt t="110230" x="6845300" y="5626100"/>
          <p14:tracePt t="110230" x="6845300" y="5613400"/>
          <p14:tracePt t="110248" x="6838950" y="5607050"/>
          <p14:tracePt t="110248" x="6838950" y="5594350"/>
          <p14:tracePt t="110265" x="6832600" y="5588000"/>
          <p14:tracePt t="110265" x="6826250" y="5575300"/>
          <p14:tracePt t="110282" x="6813550" y="5568950"/>
          <p14:tracePt t="110282" x="6794500" y="5549900"/>
          <p14:tracePt t="110299" x="6788150" y="5537200"/>
          <p14:tracePt t="110299" x="6775450" y="5530850"/>
          <p14:tracePt t="110315" x="6769100" y="5518150"/>
          <p14:tracePt t="110315" x="6756400" y="5511800"/>
          <p14:tracePt t="110332" x="6750050" y="5505450"/>
          <p14:tracePt t="110332" x="6737350" y="5499100"/>
          <p14:tracePt t="110348" x="6731000" y="5492750"/>
          <p14:tracePt t="110348" x="6711950" y="5486400"/>
          <p14:tracePt t="110366" x="6705600" y="5480050"/>
          <p14:tracePt t="110366" x="6699250" y="5480050"/>
          <p14:tracePt t="110382" x="6692900" y="5480050"/>
          <p14:tracePt t="110382" x="6686550" y="5480050"/>
          <p14:tracePt t="110399" x="6680200" y="5480050"/>
          <p14:tracePt t="110414" x="6673850" y="5486400"/>
          <p14:tracePt t="110431" x="6680200" y="5480050"/>
          <p14:tracePt t="110476" x="6686550" y="5473700"/>
          <p14:tracePt t="110492" x="6686550" y="5467350"/>
          <p14:tracePt t="110501" x="6692900" y="5461000"/>
          <p14:tracePt t="110514" x="6692900" y="5454650"/>
          <p14:tracePt t="110514" x="6705600" y="5441950"/>
          <p14:tracePt t="110532" x="6705600" y="5435600"/>
          <p14:tracePt t="110532" x="6711950" y="5429250"/>
          <p14:tracePt t="110549" x="6711950" y="5422900"/>
          <p14:tracePt t="110564" x="6718300" y="5416550"/>
          <p14:tracePt t="110564" x="6718300" y="5410200"/>
          <p14:tracePt t="110584" x="6711950" y="5403850"/>
          <p14:tracePt t="110584" x="6711950" y="5397500"/>
          <p14:tracePt t="110599" x="6711950" y="5391150"/>
          <p14:tracePt t="110599" x="6705600" y="5384800"/>
          <p14:tracePt t="110616" x="6705600" y="5372100"/>
          <p14:tracePt t="110616" x="6699250" y="5365750"/>
          <p14:tracePt t="110633" x="6699250" y="5353050"/>
          <p14:tracePt t="110633" x="6692900" y="5340350"/>
          <p14:tracePt t="110650" x="6692900" y="5321300"/>
          <p14:tracePt t="110650" x="6680200" y="5289550"/>
          <p14:tracePt t="110666" x="6673850" y="5270500"/>
          <p14:tracePt t="110666" x="6667500" y="5257800"/>
          <p14:tracePt t="110683" x="6661150" y="5238750"/>
          <p14:tracePt t="110683" x="6654800" y="5219700"/>
          <p14:tracePt t="110700" x="6648450" y="5200650"/>
          <p14:tracePt t="110700" x="6623050" y="5162550"/>
          <p14:tracePt t="110716" x="6616700" y="5143500"/>
          <p14:tracePt t="110716" x="6604000" y="5118100"/>
          <p14:tracePt t="110733" x="6591300" y="5092700"/>
          <p14:tracePt t="110733" x="6572250" y="5067300"/>
          <p14:tracePt t="110750" x="6559550" y="5041900"/>
          <p14:tracePt t="110750" x="6540500" y="5016500"/>
          <p14:tracePt t="110767" x="6521450" y="4984750"/>
          <p14:tracePt t="110767" x="6502400" y="4959350"/>
          <p14:tracePt t="110767" x="6483350" y="4927600"/>
          <p14:tracePt t="110786" x="6457950" y="4902200"/>
          <p14:tracePt t="110786" x="6438900" y="4876800"/>
          <p14:tracePt t="110801" x="6413500" y="4857750"/>
          <p14:tracePt t="110801" x="6394450" y="4838700"/>
          <p14:tracePt t="110817" x="6375400" y="4819650"/>
          <p14:tracePt t="110817" x="6356350" y="4806950"/>
          <p14:tracePt t="110833" x="6337300" y="4794250"/>
          <p14:tracePt t="110833" x="6318250" y="4787900"/>
          <p14:tracePt t="110850" x="6299200" y="4775200"/>
          <p14:tracePt t="110850" x="6280150" y="4762500"/>
          <p14:tracePt t="110850" x="6261100" y="47498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ja-JP" altLang="en-US"/>
              <a:t>エクセルによる標準誤差の計算</a:t>
            </a:r>
          </a:p>
        </p:txBody>
      </p:sp>
      <p:sp>
        <p:nvSpPr>
          <p:cNvPr id="635908" name="Line 4"/>
          <p:cNvSpPr>
            <a:spLocks noChangeShapeType="1"/>
          </p:cNvSpPr>
          <p:nvPr/>
        </p:nvSpPr>
        <p:spPr bwMode="auto">
          <a:xfrm flipH="1">
            <a:off x="4284663" y="2205038"/>
            <a:ext cx="574675" cy="2159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35910" name="Line 6"/>
          <p:cNvSpPr>
            <a:spLocks noChangeShapeType="1"/>
          </p:cNvSpPr>
          <p:nvPr/>
        </p:nvSpPr>
        <p:spPr bwMode="auto">
          <a:xfrm flipH="1" flipV="1">
            <a:off x="4284663" y="3500438"/>
            <a:ext cx="574675" cy="2159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35914" name="Text Box 10"/>
          <p:cNvSpPr txBox="1">
            <a:spLocks noChangeArrowheads="1"/>
          </p:cNvSpPr>
          <p:nvPr/>
        </p:nvSpPr>
        <p:spPr bwMode="auto">
          <a:xfrm>
            <a:off x="2339975" y="4868863"/>
            <a:ext cx="3086100" cy="457200"/>
          </a:xfrm>
          <a:prstGeom prst="rect">
            <a:avLst/>
          </a:prstGeom>
          <a:noFill/>
          <a:ln w="38100">
            <a:noFill/>
            <a:miter lim="800000"/>
            <a:headEnd/>
            <a:tailEnd/>
          </a:ln>
          <a:effectLst/>
        </p:spPr>
        <p:txBody>
          <a:bodyPr wrap="none">
            <a:spAutoFit/>
          </a:bodyPr>
          <a:lstStyle/>
          <a:p>
            <a:r>
              <a:rPr lang="ja-JP" altLang="en-US"/>
              <a:t>の計算はエクセルでは</a:t>
            </a:r>
          </a:p>
        </p:txBody>
      </p:sp>
      <p:graphicFrame>
        <p:nvGraphicFramePr>
          <p:cNvPr id="2" name="Object 10"/>
          <p:cNvGraphicFramePr>
            <a:graphicFrameLocks noChangeAspect="1"/>
          </p:cNvGraphicFramePr>
          <p:nvPr/>
        </p:nvGraphicFramePr>
        <p:xfrm>
          <a:off x="2000232" y="2214554"/>
          <a:ext cx="2122366" cy="1500198"/>
        </p:xfrm>
        <a:graphic>
          <a:graphicData uri="http://schemas.openxmlformats.org/presentationml/2006/ole">
            <mc:AlternateContent xmlns:mc="http://schemas.openxmlformats.org/markup-compatibility/2006">
              <mc:Choice xmlns:v="urn:schemas-microsoft-com:vml" Requires="v">
                <p:oleObj spid="_x0000_s636019" name="数式" r:id="rId6" imgW="596880" imgH="419040" progId="Equation.3">
                  <p:embed/>
                </p:oleObj>
              </mc:Choice>
              <mc:Fallback>
                <p:oleObj name="数式" r:id="rId6" imgW="596880" imgH="41904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32" y="2214554"/>
                        <a:ext cx="2122366" cy="1500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15" name="Object 11"/>
          <p:cNvGraphicFramePr>
            <a:graphicFrameLocks noChangeAspect="1"/>
          </p:cNvGraphicFramePr>
          <p:nvPr/>
        </p:nvGraphicFramePr>
        <p:xfrm>
          <a:off x="928662" y="4572008"/>
          <a:ext cx="1420813" cy="1143000"/>
        </p:xfrm>
        <a:graphic>
          <a:graphicData uri="http://schemas.openxmlformats.org/presentationml/2006/ole">
            <mc:AlternateContent xmlns:mc="http://schemas.openxmlformats.org/markup-compatibility/2006">
              <mc:Choice xmlns:v="urn:schemas-microsoft-com:vml" Requires="v">
                <p:oleObj spid="_x0000_s636020" name="数式" r:id="rId8" imgW="520560" imgH="419040" progId="Equation.3">
                  <p:embed/>
                </p:oleObj>
              </mc:Choice>
              <mc:Fallback>
                <p:oleObj name="数式" r:id="rId8" imgW="520560" imgH="41904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662" y="4572008"/>
                        <a:ext cx="142081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16" name="Object 12"/>
          <p:cNvGraphicFramePr>
            <a:graphicFrameLocks noChangeAspect="1"/>
          </p:cNvGraphicFramePr>
          <p:nvPr/>
        </p:nvGraphicFramePr>
        <p:xfrm>
          <a:off x="5429256" y="4857760"/>
          <a:ext cx="3117850" cy="554037"/>
        </p:xfrm>
        <a:graphic>
          <a:graphicData uri="http://schemas.openxmlformats.org/presentationml/2006/ole">
            <mc:AlternateContent xmlns:mc="http://schemas.openxmlformats.org/markup-compatibility/2006">
              <mc:Choice xmlns:v="urn:schemas-microsoft-com:vml" Requires="v">
                <p:oleObj spid="_x0000_s636021" name="数式" r:id="rId10" imgW="1143000" imgH="203040" progId="Equation.3">
                  <p:embed/>
                </p:oleObj>
              </mc:Choice>
              <mc:Fallback>
                <p:oleObj name="数式" r:id="rId10" imgW="1143000" imgH="203040" progId="Equation.3">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9256" y="4857760"/>
                        <a:ext cx="311785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17" name="Object 13"/>
          <p:cNvGraphicFramePr>
            <a:graphicFrameLocks noChangeAspect="1"/>
          </p:cNvGraphicFramePr>
          <p:nvPr/>
        </p:nvGraphicFramePr>
        <p:xfrm>
          <a:off x="4929190" y="3500438"/>
          <a:ext cx="2009775" cy="554037"/>
        </p:xfrm>
        <a:graphic>
          <a:graphicData uri="http://schemas.openxmlformats.org/presentationml/2006/ole">
            <mc:AlternateContent xmlns:mc="http://schemas.openxmlformats.org/markup-compatibility/2006">
              <mc:Choice xmlns:v="urn:schemas-microsoft-com:vml" Requires="v">
                <p:oleObj spid="_x0000_s636022" name="数式" r:id="rId12" imgW="736560" imgH="203040" progId="Equation.3">
                  <p:embed/>
                </p:oleObj>
              </mc:Choice>
              <mc:Fallback>
                <p:oleObj name="数式" r:id="rId12" imgW="736560" imgH="203040" progId="Equation.3">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9190" y="3500438"/>
                        <a:ext cx="2009775"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918" name="Object 14"/>
          <p:cNvGraphicFramePr>
            <a:graphicFrameLocks noChangeAspect="1"/>
          </p:cNvGraphicFramePr>
          <p:nvPr/>
        </p:nvGraphicFramePr>
        <p:xfrm>
          <a:off x="4929190" y="1928802"/>
          <a:ext cx="3568700" cy="554038"/>
        </p:xfrm>
        <a:graphic>
          <a:graphicData uri="http://schemas.openxmlformats.org/presentationml/2006/ole">
            <mc:AlternateContent xmlns:mc="http://schemas.openxmlformats.org/markup-compatibility/2006">
              <mc:Choice xmlns:v="urn:schemas-microsoft-com:vml" Requires="v">
                <p:oleObj spid="_x0000_s636023" name="数式" r:id="rId14" imgW="1307880" imgH="203040" progId="Equation.3">
                  <p:embed/>
                </p:oleObj>
              </mc:Choice>
              <mc:Fallback>
                <p:oleObj name="数式" r:id="rId14" imgW="1307880" imgH="203040" progId="Equation.3">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29190" y="1928802"/>
                        <a:ext cx="356870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136"/>
    </mc:Choice>
    <mc:Fallback xmlns="">
      <p:transition spd="slow" advTm="55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entr" presetSubtype="0" fill="hold" grpId="0" nodeType="withEffect">
                                  <p:stCondLst>
                                    <p:cond delay="0"/>
                                  </p:stCondLst>
                                  <p:childTnLst>
                                    <p:set>
                                      <p:cBhvr>
                                        <p:cTn id="8" dur="1" fill="hold">
                                          <p:stCondLst>
                                            <p:cond delay="0"/>
                                          </p:stCondLst>
                                        </p:cTn>
                                        <p:tgtEl>
                                          <p:spTgt spid="6359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59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5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635908" grpId="0" animBg="1"/>
      <p:bldP spid="635910" grpId="0" animBg="1"/>
      <p:bldP spid="635914" grpId="0"/>
    </p:bldLst>
  </p:timing>
  <p:extLst>
    <p:ext uri="{3A86A75C-4F4B-4683-9AE1-C65F6400EC91}">
      <p14:laserTraceLst xmlns:p14="http://schemas.microsoft.com/office/powerpoint/2010/main">
        <p14:tracePtLst>
          <p14:tracePt t="2651" x="4724400" y="2603500"/>
          <p14:tracePt t="3244" x="4730750" y="2597150"/>
          <p14:tracePt t="3252" x="4737100" y="2590800"/>
          <p14:tracePt t="3262" x="4737100" y="2584450"/>
          <p14:tracePt t="3262" x="4743450" y="2578100"/>
          <p14:tracePt t="3280" x="4749800" y="2565400"/>
          <p14:tracePt t="3280" x="4749800" y="2559050"/>
          <p14:tracePt t="3297" x="4756150" y="2552700"/>
          <p14:tracePt t="3297" x="4756150" y="2540000"/>
          <p14:tracePt t="3314" x="4749800" y="2533650"/>
          <p14:tracePt t="3329" x="4743450" y="2533650"/>
          <p14:tracePt t="3346" x="4737100" y="2540000"/>
          <p14:tracePt t="3346" x="4724400" y="2540000"/>
          <p14:tracePt t="3365" x="4718050" y="2546350"/>
          <p14:tracePt t="3365" x="4711700" y="2546350"/>
          <p14:tracePt t="3381" x="4705350" y="2552700"/>
          <p14:tracePt t="3381" x="4699000" y="2552700"/>
          <p14:tracePt t="3398" x="4692650" y="2559050"/>
          <p14:tracePt t="3398" x="4686300" y="2559050"/>
          <p14:tracePt t="3414" x="4673600" y="2565400"/>
          <p14:tracePt t="3414" x="4667250" y="2565400"/>
          <p14:tracePt t="3414" x="4660900" y="2571750"/>
          <p14:tracePt t="3434" x="4654550" y="2571750"/>
          <p14:tracePt t="3434" x="4648200" y="2578100"/>
          <p14:tracePt t="3448" x="4641850" y="2578100"/>
          <p14:tracePt t="3465" x="4635500" y="2578100"/>
          <p14:tracePt t="3480" x="4629150" y="2584450"/>
          <p14:tracePt t="3501" x="4622800" y="2590800"/>
          <p14:tracePt t="3517" x="4622800" y="2597150"/>
          <p14:tracePt t="3533" x="4616450" y="2603500"/>
          <p14:tracePt t="3533" x="4616450" y="2609850"/>
          <p14:tracePt t="3548" x="4610100" y="2616200"/>
          <p14:tracePt t="3563" x="4610100" y="2622550"/>
          <p14:tracePt t="3580" x="4610100" y="2628900"/>
          <p14:tracePt t="3580" x="4603750" y="2635250"/>
          <p14:tracePt t="3598" x="4603750" y="2641600"/>
          <p14:tracePt t="3598" x="4597400" y="2647950"/>
          <p14:tracePt t="3615" x="4591050" y="2654300"/>
          <p14:tracePt t="3630" x="4591050" y="2660650"/>
          <p14:tracePt t="3630" x="4584700" y="2667000"/>
          <p14:tracePt t="3648" x="4578350" y="2673350"/>
          <p14:tracePt t="3648" x="4565650" y="2673350"/>
          <p14:tracePt t="3667" x="4559300" y="2679700"/>
          <p14:tracePt t="3667" x="4552950" y="2673350"/>
          <p14:tracePt t="3682" x="4546600" y="2673350"/>
          <p14:tracePt t="3697" x="4540250" y="2673350"/>
          <p14:tracePt t="3714" x="4533900" y="2673350"/>
          <p14:tracePt t="3731" x="4521200" y="2673350"/>
          <p14:tracePt t="3748" x="4514850" y="2679700"/>
          <p14:tracePt t="3764" x="4508500" y="2679700"/>
          <p14:tracePt t="3781" x="4495800" y="2686050"/>
          <p14:tracePt t="3781" x="4489450" y="2686050"/>
          <p14:tracePt t="3781" x="4489450" y="2692400"/>
          <p14:tracePt t="3801" x="4483100" y="2692400"/>
          <p14:tracePt t="3801" x="4476750" y="2698750"/>
          <p14:tracePt t="3817" x="4470400" y="2705100"/>
          <p14:tracePt t="3817" x="4464050" y="2705100"/>
          <p14:tracePt t="3833" x="4457700" y="2711450"/>
          <p14:tracePt t="3833" x="4451350" y="2711450"/>
          <p14:tracePt t="3849" x="4445000" y="2717800"/>
          <p14:tracePt t="3849" x="4432300" y="2724150"/>
          <p14:tracePt t="3866" x="4425950" y="2724150"/>
          <p14:tracePt t="3866" x="4419600" y="2730500"/>
          <p14:tracePt t="3866" x="4413250" y="2730500"/>
          <p14:tracePt t="3885" x="4406900" y="2736850"/>
          <p14:tracePt t="3885" x="4400550" y="2736850"/>
          <p14:tracePt t="3899" x="4394200" y="2743200"/>
          <p14:tracePt t="3899" x="4387850" y="2749550"/>
          <p14:tracePt t="3916" x="4381500" y="2749550"/>
          <p14:tracePt t="3932" x="4375150" y="2755900"/>
          <p14:tracePt t="3932" x="4368800" y="2755900"/>
          <p14:tracePt t="3950" x="4368800" y="2762250"/>
          <p14:tracePt t="3950" x="4362450" y="2762250"/>
          <p14:tracePt t="3966" x="4356100" y="2762250"/>
          <p14:tracePt t="3982" x="4349750" y="2762250"/>
          <p14:tracePt t="3999" x="4343400" y="2762250"/>
          <p14:tracePt t="4015" x="4337050" y="2755900"/>
          <p14:tracePt t="4040" x="4337050" y="2749550"/>
          <p14:tracePt t="4072" x="4343400" y="2749550"/>
          <p14:tracePt t="4092" x="4349750" y="2755900"/>
          <p14:tracePt t="4108" x="4349750" y="2762250"/>
          <p14:tracePt t="4124" x="4356100" y="2768600"/>
          <p14:tracePt t="4136" x="4362450" y="2768600"/>
          <p14:tracePt t="4149" x="4362450" y="2774950"/>
          <p14:tracePt t="4149" x="4362450" y="2781300"/>
          <p14:tracePt t="4169" x="4368800" y="2787650"/>
          <p14:tracePt t="4184" x="4368800" y="2794000"/>
          <p14:tracePt t="4199" x="4375150" y="2800350"/>
          <p14:tracePt t="4216" x="4381500" y="2806700"/>
          <p14:tracePt t="4232" x="4387850" y="2806700"/>
          <p14:tracePt t="4253" x="4387850" y="2813050"/>
          <p14:tracePt t="4266" x="4381500" y="2819400"/>
          <p14:tracePt t="4376" x="4381500" y="2825750"/>
          <p14:tracePt t="4392" x="4387850" y="2838450"/>
          <p14:tracePt t="4408" x="4387850" y="2844800"/>
          <p14:tracePt t="4416" x="4394200" y="2844800"/>
          <p14:tracePt t="4424" x="4394200" y="2857500"/>
          <p14:tracePt t="4433" x="4400550" y="2863850"/>
          <p14:tracePt t="4433" x="4413250" y="2882900"/>
          <p14:tracePt t="4454" x="4419600" y="2895600"/>
          <p14:tracePt t="4454" x="4432300" y="2901950"/>
          <p14:tracePt t="4468" x="4438650" y="2914650"/>
          <p14:tracePt t="4468" x="4451350" y="2927350"/>
          <p14:tracePt t="4485" x="4457700" y="2933700"/>
          <p14:tracePt t="4485" x="4464050" y="2933700"/>
          <p14:tracePt t="4501" x="4476750" y="2940050"/>
          <p14:tracePt t="4501" x="4483100" y="2946400"/>
          <p14:tracePt t="4518" x="4489450" y="2946400"/>
          <p14:tracePt t="4518" x="4495800" y="2946400"/>
          <p14:tracePt t="4518" x="4502150" y="2940050"/>
          <p14:tracePt t="4537" x="4508500" y="2940050"/>
          <p14:tracePt t="4550" x="4514850" y="2933700"/>
          <p14:tracePt t="4550" x="4533900" y="2921000"/>
          <p14:tracePt t="4568" x="4540250" y="2914650"/>
          <p14:tracePt t="4568" x="4546600" y="2908300"/>
          <p14:tracePt t="4585" x="4552950" y="2901950"/>
          <p14:tracePt t="4585" x="4559300" y="2895600"/>
          <p14:tracePt t="4601" x="4565650" y="2889250"/>
          <p14:tracePt t="4601" x="4572000" y="2882900"/>
          <p14:tracePt t="4618" x="4572000" y="2876550"/>
          <p14:tracePt t="4634" x="4572000" y="2870200"/>
          <p14:tracePt t="4650" x="4572000" y="2857500"/>
          <p14:tracePt t="4667" x="4565650" y="2851150"/>
          <p14:tracePt t="4667" x="4559300" y="2838450"/>
          <p14:tracePt t="4686" x="4559300" y="2832100"/>
          <p14:tracePt t="4686" x="4552950" y="2825750"/>
          <p14:tracePt t="4702" x="4546600" y="2819400"/>
          <p14:tracePt t="4702" x="4546600" y="2813050"/>
          <p14:tracePt t="4720" x="4540250" y="2800350"/>
          <p14:tracePt t="4720" x="4533900" y="2774950"/>
          <p14:tracePt t="4739" x="4533900" y="2755900"/>
          <p14:tracePt t="5181" x="4216400" y="3194050"/>
          <p14:tracePt t="5233" x="4222750" y="3194050"/>
          <p14:tracePt t="5249" x="4229100" y="3187700"/>
          <p14:tracePt t="5257" x="4235450" y="3187700"/>
          <p14:tracePt t="5270" x="4241800" y="3187700"/>
          <p14:tracePt t="5270" x="4254500" y="3187700"/>
          <p14:tracePt t="5270" x="4267200" y="3187700"/>
          <p14:tracePt t="5289" x="4286250" y="3181350"/>
          <p14:tracePt t="5289" x="4298950" y="3181350"/>
          <p14:tracePt t="5305" x="4318000" y="3175000"/>
          <p14:tracePt t="5305" x="4343400" y="3168650"/>
          <p14:tracePt t="5321" x="4362450" y="3162300"/>
          <p14:tracePt t="5321" x="4387850" y="3155950"/>
          <p14:tracePt t="5337" x="4413250" y="3149600"/>
          <p14:tracePt t="5337" x="4464050" y="3124200"/>
          <p14:tracePt t="5354" x="4489450" y="3117850"/>
          <p14:tracePt t="5354" x="4521200" y="3105150"/>
          <p14:tracePt t="5372" x="4546600" y="3086100"/>
          <p14:tracePt t="5372" x="4572000" y="3073400"/>
          <p14:tracePt t="5389" x="4603750" y="3060700"/>
          <p14:tracePt t="5389" x="4629150" y="3048000"/>
          <p14:tracePt t="5406" x="4654550" y="3035300"/>
          <p14:tracePt t="5406" x="4705350" y="3003550"/>
          <p14:tracePt t="5422" x="4730750" y="2990850"/>
          <p14:tracePt t="5422" x="4749800" y="2978150"/>
          <p14:tracePt t="5439" x="4768850" y="2965450"/>
          <p14:tracePt t="5439" x="4787900" y="2952750"/>
          <p14:tracePt t="5456" x="4800600" y="2933700"/>
          <p14:tracePt t="5456" x="4819650" y="2921000"/>
          <p14:tracePt t="5456" x="4826000" y="2908300"/>
          <p14:tracePt t="5474" x="4838700" y="2901950"/>
          <p14:tracePt t="5474" x="4845050" y="2889250"/>
          <p14:tracePt t="5490" x="4851400" y="2882900"/>
          <p14:tracePt t="5505" x="4851400" y="2876550"/>
          <p14:tracePt t="5521" x="4845050" y="2876550"/>
          <p14:tracePt t="5537" x="4838700" y="2882900"/>
          <p14:tracePt t="5537" x="4826000" y="2889250"/>
          <p14:tracePt t="5558" x="4819650" y="2895600"/>
          <p14:tracePt t="5571" x="4813300" y="2908300"/>
          <p14:tracePt t="5571" x="4800600" y="2927350"/>
          <p14:tracePt t="5589" x="4794250" y="2940050"/>
          <p14:tracePt t="5589" x="4787900" y="2959100"/>
          <p14:tracePt t="5607" x="4781550" y="2971800"/>
          <p14:tracePt t="5607" x="4781550" y="2984500"/>
          <p14:tracePt t="5622" x="4775200" y="2997200"/>
          <p14:tracePt t="5622" x="4768850" y="3009900"/>
          <p14:tracePt t="5622" x="4768850" y="3022600"/>
          <p14:tracePt t="5641" x="4768850" y="3035300"/>
          <p14:tracePt t="5641" x="4762500" y="3041650"/>
          <p14:tracePt t="5659" x="4762500" y="3054350"/>
          <p14:tracePt t="5659" x="4762500" y="3060700"/>
          <p14:tracePt t="5673" x="4762500" y="3073400"/>
          <p14:tracePt t="5673" x="4756150" y="3079750"/>
          <p14:tracePt t="5689" x="4756150" y="3086100"/>
          <p14:tracePt t="5689" x="4756150" y="3098800"/>
          <p14:tracePt t="5706" x="4756150" y="3105150"/>
          <p14:tracePt t="5706" x="4749800" y="3117850"/>
          <p14:tracePt t="5723" x="4749800" y="3124200"/>
          <p14:tracePt t="5723" x="4749800" y="3130550"/>
          <p14:tracePt t="5740" x="4743450" y="3143250"/>
          <p14:tracePt t="5755" x="4737100" y="3143250"/>
          <p14:tracePt t="5772" x="4730750" y="3149600"/>
          <p14:tracePt t="5772" x="4724400" y="3149600"/>
          <p14:tracePt t="5790" x="4718050" y="3155950"/>
          <p14:tracePt t="5790" x="4711700" y="3155950"/>
          <p14:tracePt t="5807" x="4705350" y="3155950"/>
          <p14:tracePt t="5822" x="4699000" y="3155950"/>
          <p14:tracePt t="5822" x="4692650" y="3155950"/>
          <p14:tracePt t="5822" x="4686300" y="3155950"/>
          <p14:tracePt t="5842" x="4679950" y="3155950"/>
          <p14:tracePt t="5857" x="4667250" y="3155950"/>
          <p14:tracePt t="5874" x="4660900" y="3155950"/>
          <p14:tracePt t="5889" x="4654550" y="3155950"/>
          <p14:tracePt t="5905" x="4648200" y="3155950"/>
          <p14:tracePt t="5922" x="4641850" y="3155950"/>
          <p14:tracePt t="5949" x="4635500" y="3155950"/>
          <p14:tracePt t="5961" x="4629150" y="3162300"/>
          <p14:tracePt t="5977" x="4622800" y="3168650"/>
          <p14:tracePt t="6013" x="4616450" y="3175000"/>
          <p14:tracePt t="6037" x="4610100" y="3175000"/>
          <p14:tracePt t="6053" x="4603750" y="3181350"/>
          <p14:tracePt t="6069" x="4597400" y="3181350"/>
          <p14:tracePt t="6080" x="4584700" y="3181350"/>
          <p14:tracePt t="6096" x="4578350" y="3181350"/>
          <p14:tracePt t="6113" x="4572000" y="3187700"/>
          <p14:tracePt t="6129" x="4565650" y="3187700"/>
          <p14:tracePt t="6140" x="4559300" y="3194050"/>
          <p14:tracePt t="6157" x="4552950" y="3194050"/>
          <p14:tracePt t="6172" x="4546600" y="3200400"/>
          <p14:tracePt t="6172" x="4540250" y="3200400"/>
          <p14:tracePt t="6190" x="4533900" y="3206750"/>
          <p14:tracePt t="6190" x="4527550" y="3213100"/>
          <p14:tracePt t="6190" x="4521200" y="3219450"/>
          <p14:tracePt t="6209" x="4514850" y="3232150"/>
          <p14:tracePt t="6222" x="4508500" y="3244850"/>
          <p14:tracePt t="6222" x="4495800" y="3270250"/>
          <p14:tracePt t="6240" x="4489450" y="3289300"/>
          <p14:tracePt t="6240" x="4489450" y="3308350"/>
          <p14:tracePt t="6257" x="4483100" y="3327400"/>
          <p14:tracePt t="6257" x="4483100" y="3346450"/>
          <p14:tracePt t="6274" x="4476750" y="3371850"/>
          <p14:tracePt t="6274" x="4476750" y="3390900"/>
          <p14:tracePt t="6274" x="4476750" y="3416300"/>
          <p14:tracePt t="6294" x="4476750" y="3441700"/>
          <p14:tracePt t="6306" x="4476750" y="3460750"/>
          <p14:tracePt t="6306" x="4476750" y="3511550"/>
          <p14:tracePt t="6326" x="4476750" y="3536950"/>
          <p14:tracePt t="6326" x="4476750" y="3562350"/>
          <p14:tracePt t="6340" x="4476750" y="3587750"/>
          <p14:tracePt t="6340" x="4476750" y="3613150"/>
          <p14:tracePt t="6358" x="4476750" y="3644900"/>
          <p14:tracePt t="6358" x="4476750" y="3708400"/>
          <p14:tracePt t="6375" x="4476750" y="3740150"/>
          <p14:tracePt t="6375" x="4476750" y="3771900"/>
          <p14:tracePt t="6392" x="4476750" y="3803650"/>
          <p14:tracePt t="6392" x="4476750" y="3829050"/>
          <p14:tracePt t="6408" x="4476750" y="3854450"/>
          <p14:tracePt t="6408" x="4476750" y="3879850"/>
          <p14:tracePt t="6425" x="4476750" y="3905250"/>
          <p14:tracePt t="6425" x="4470400" y="3949700"/>
          <p14:tracePt t="6443" x="4470400" y="3968750"/>
          <p14:tracePt t="6443" x="4470400" y="3987800"/>
          <p14:tracePt t="6459" x="4464050" y="4013200"/>
          <p14:tracePt t="6459" x="4464050" y="4032250"/>
          <p14:tracePt t="6476" x="4464050" y="4051300"/>
          <p14:tracePt t="6476" x="4464050" y="4070350"/>
          <p14:tracePt t="6476" x="4457700" y="4089400"/>
          <p14:tracePt t="6494" x="4457700" y="4114800"/>
          <p14:tracePt t="6494" x="4457700" y="4133850"/>
          <p14:tracePt t="6509" x="4457700" y="4152900"/>
          <p14:tracePt t="6509" x="4457700" y="4178300"/>
          <p14:tracePt t="6526" x="4464050" y="4197350"/>
          <p14:tracePt t="6526" x="4464050" y="4216400"/>
          <p14:tracePt t="6542" x="4464050" y="4235450"/>
          <p14:tracePt t="6542" x="4470400" y="4254500"/>
          <p14:tracePt t="6559" x="4470400" y="4267200"/>
          <p14:tracePt t="6559" x="4470400" y="4286250"/>
          <p14:tracePt t="6559" x="4470400" y="4305300"/>
          <p14:tracePt t="6578" x="4476750" y="4324350"/>
          <p14:tracePt t="6591" x="4476750" y="4349750"/>
          <p14:tracePt t="6591" x="4483100" y="4394200"/>
          <p14:tracePt t="6610" x="4489450" y="4413250"/>
          <p14:tracePt t="6610" x="4495800" y="4438650"/>
          <p14:tracePt t="6626" x="4502150" y="4457700"/>
          <p14:tracePt t="6626" x="4508500" y="4483100"/>
          <p14:tracePt t="6643" x="4514850" y="4508500"/>
          <p14:tracePt t="6643" x="4514850" y="4527550"/>
          <p14:tracePt t="6643" x="4527550" y="4546600"/>
          <p14:tracePt t="6663" x="4533900" y="4565650"/>
          <p14:tracePt t="6663" x="4540250" y="4578350"/>
          <p14:tracePt t="6676" x="4546600" y="4597400"/>
          <p14:tracePt t="6676" x="4552950" y="4610100"/>
          <p14:tracePt t="6693" x="4565650" y="4622800"/>
          <p14:tracePt t="6693" x="4572000" y="4635500"/>
          <p14:tracePt t="6710" x="4578350" y="4648200"/>
          <p14:tracePt t="6710" x="4591050" y="4660900"/>
          <p14:tracePt t="6726" x="4597400" y="4673600"/>
          <p14:tracePt t="6726" x="4622800" y="4699000"/>
          <p14:tracePt t="6744" x="4629150" y="4711700"/>
          <p14:tracePt t="6744" x="4641850" y="4718050"/>
          <p14:tracePt t="6760" x="4654550" y="4730750"/>
          <p14:tracePt t="6760" x="4667250" y="4737100"/>
          <p14:tracePt t="6776" x="4673600" y="4743450"/>
          <p14:tracePt t="6776" x="4692650" y="4756150"/>
          <p14:tracePt t="6794" x="4705350" y="4756150"/>
          <p14:tracePt t="6794" x="4711700" y="4762500"/>
          <p14:tracePt t="6810" x="4724400" y="4768850"/>
          <p14:tracePt t="6810" x="4730750" y="4775200"/>
          <p14:tracePt t="6827" x="4743450" y="4781550"/>
          <p14:tracePt t="6827" x="4749800" y="4787900"/>
          <p14:tracePt t="6843" x="4762500" y="4794250"/>
          <p14:tracePt t="6843" x="4768850" y="4800600"/>
          <p14:tracePt t="6843" x="4781550" y="4806950"/>
          <p14:tracePt t="6862" x="4794250" y="4819650"/>
          <p14:tracePt t="6862" x="4806950" y="4826000"/>
          <p14:tracePt t="6877" x="4813300" y="4838700"/>
          <p14:tracePt t="6877" x="4832350" y="4845050"/>
          <p14:tracePt t="6894" x="4845050" y="4857750"/>
          <p14:tracePt t="6894" x="4857750" y="4870450"/>
          <p14:tracePt t="6911" x="4870450" y="4883150"/>
          <p14:tracePt t="6911" x="4889500" y="4895850"/>
          <p14:tracePt t="6927" x="4914900" y="4914900"/>
          <p14:tracePt t="6927" x="4940300" y="4940300"/>
          <p14:tracePt t="6927" x="4965700" y="4965700"/>
          <p14:tracePt t="6946" x="4997450" y="4991100"/>
          <p14:tracePt t="6959" x="5022850" y="5022850"/>
          <p14:tracePt t="6959" x="5086350" y="5092700"/>
          <p14:tracePt t="6977" x="5118100" y="5124450"/>
          <p14:tracePt t="6977" x="5149850" y="5156200"/>
          <p14:tracePt t="6994" x="5175250" y="5187950"/>
          <p14:tracePt t="6994" x="5194300" y="5226050"/>
          <p14:tracePt t="7010" x="5213350" y="5257800"/>
          <p14:tracePt t="7010" x="5232400" y="5295900"/>
          <p14:tracePt t="7010" x="5251450" y="5327650"/>
          <p14:tracePt t="7030" x="5270500" y="5359400"/>
          <p14:tracePt t="7030" x="5289550" y="5397500"/>
          <p14:tracePt t="7045" x="5302250" y="5435600"/>
          <p14:tracePt t="7045" x="5321300" y="5473700"/>
          <p14:tracePt t="7061" x="5334000" y="5505450"/>
          <p14:tracePt t="7061" x="5346700" y="5543550"/>
          <p14:tracePt t="7078" x="5365750" y="5575300"/>
          <p14:tracePt t="7078" x="5391150" y="5626100"/>
          <p14:tracePt t="7094" x="5397500" y="5651500"/>
          <p14:tracePt t="7094" x="5403850" y="5670550"/>
          <p14:tracePt t="7111" x="5410200" y="5683250"/>
          <p14:tracePt t="7111" x="5410200" y="5702300"/>
          <p14:tracePt t="7128" x="5416550" y="5708650"/>
          <p14:tracePt t="7128" x="5416550" y="5721350"/>
          <p14:tracePt t="7144" x="5416550" y="5734050"/>
          <p14:tracePt t="7144" x="5410200" y="5746750"/>
          <p14:tracePt t="7162" x="5403850" y="5753100"/>
          <p14:tracePt t="7162" x="5397500" y="5759450"/>
          <p14:tracePt t="7178" x="5391150" y="5765800"/>
          <p14:tracePt t="7178" x="5384800" y="5772150"/>
          <p14:tracePt t="7195" x="5372100" y="5778500"/>
          <p14:tracePt t="7195" x="5365750" y="5784850"/>
          <p14:tracePt t="7211" x="5359400" y="5791200"/>
          <p14:tracePt t="7211" x="5346700" y="5791200"/>
          <p14:tracePt t="7211" x="5340350" y="5797550"/>
          <p14:tracePt t="7230" x="5334000" y="5803900"/>
          <p14:tracePt t="7243" x="5321300" y="5803900"/>
          <p14:tracePt t="7243" x="5308600" y="5816600"/>
          <p14:tracePt t="7262" x="5302250" y="5816600"/>
          <p14:tracePt t="7262" x="5295900" y="5822950"/>
          <p14:tracePt t="7278" x="5289550" y="5829300"/>
          <p14:tracePt t="7278" x="5283200" y="5835650"/>
          <p14:tracePt t="7295" x="5276850" y="5842000"/>
          <p14:tracePt t="7310" x="5270500" y="5848350"/>
          <p14:tracePt t="7310" x="5270500" y="5854700"/>
          <p14:tracePt t="7310" x="5270500" y="5861050"/>
          <p14:tracePt t="7330" x="5270500" y="5867400"/>
          <p14:tracePt t="7344" x="5270500" y="5873750"/>
          <p14:tracePt t="7344" x="5270500" y="5880100"/>
          <p14:tracePt t="7362" x="5276850" y="5886450"/>
          <p14:tracePt t="7377" x="5283200" y="5892800"/>
          <p14:tracePt t="7377" x="5289550" y="5899150"/>
          <p14:tracePt t="7395" x="5295900" y="5905500"/>
          <p14:tracePt t="7410" x="5302250" y="5905500"/>
          <p14:tracePt t="7427" x="5308600" y="5905500"/>
          <p14:tracePt t="7444" x="5321300" y="5905500"/>
          <p14:tracePt t="7461" x="5327650" y="5911850"/>
          <p14:tracePt t="7461" x="5334000" y="5911850"/>
          <p14:tracePt t="7479" x="5340350" y="5911850"/>
          <p14:tracePt t="7494" x="5346700" y="5911850"/>
          <p14:tracePt t="7494" x="5359400" y="5918200"/>
          <p14:tracePt t="7513" x="5365750" y="5918200"/>
          <p14:tracePt t="7513" x="5372100" y="5918200"/>
          <p14:tracePt t="7530" x="5378450" y="5918200"/>
          <p14:tracePt t="7530" x="5384800" y="5918200"/>
          <p14:tracePt t="7546" x="5391150" y="5918200"/>
          <p14:tracePt t="7561" x="5397500" y="5918200"/>
          <p14:tracePt t="7578" x="5403850" y="5918200"/>
          <p14:tracePt t="7594" x="5410200" y="5918200"/>
          <p14:tracePt t="7611" x="5416550" y="5911850"/>
          <p14:tracePt t="7611" x="5422900" y="5911850"/>
          <p14:tracePt t="7630" x="5435600" y="5911850"/>
          <p14:tracePt t="7644" x="5441950" y="5911850"/>
          <p14:tracePt t="7662" x="5448300" y="5911850"/>
          <p14:tracePt t="7678" x="5454650" y="5911850"/>
          <p14:tracePt t="7695" x="5461000" y="5918200"/>
          <p14:tracePt t="7725" x="5467350" y="5918200"/>
          <p14:tracePt t="7753" x="5473700" y="5924550"/>
          <p14:tracePt t="7785" x="5473700" y="5930900"/>
          <p14:tracePt t="7813" x="5473700" y="5937250"/>
          <p14:tracePt t="7837" x="5480050" y="5937250"/>
          <p14:tracePt t="7869" x="5480050" y="5943600"/>
          <p14:tracePt t="7897" x="5486400" y="5949950"/>
          <p14:tracePt t="7928" x="5492750" y="5956300"/>
          <p14:tracePt t="7949" x="5499100" y="5956300"/>
          <p14:tracePt t="7973" x="5505450" y="5956300"/>
          <p14:tracePt t="8001" x="5511800" y="5956300"/>
          <p14:tracePt t="8053" x="5518150" y="5956300"/>
          <p14:tracePt t="8076" x="5524500" y="5956300"/>
          <p14:tracePt t="8092" x="5530850" y="5956300"/>
          <p14:tracePt t="8108" x="5537200" y="5962650"/>
          <p14:tracePt t="8120" x="5543550" y="5962650"/>
          <p14:tracePt t="8136" x="5549900" y="5962650"/>
          <p14:tracePt t="8160" x="5549900" y="5969000"/>
          <p14:tracePt t="8189" x="5556250" y="5969000"/>
          <p14:tracePt t="8233" x="5562600" y="5969000"/>
          <p14:tracePt t="8281" x="5568950" y="5975350"/>
          <p14:tracePt t="8325" x="5568950" y="5981700"/>
          <p14:tracePt t="8469" x="5575300" y="5988050"/>
          <p14:tracePt t="8505" x="5575300" y="5994400"/>
          <p14:tracePt t="8533" x="5581650" y="5994400"/>
          <p14:tracePt t="8557" x="5588000" y="6000750"/>
          <p14:tracePt t="8589" x="5588000" y="6007100"/>
          <p14:tracePt t="8609" x="5588000" y="6013450"/>
          <p14:tracePt t="8641" x="5588000" y="6019800"/>
          <p14:tracePt t="8661" x="5588000" y="6013450"/>
          <p14:tracePt t="8745" x="5594350" y="6007100"/>
          <p14:tracePt t="8773" x="5588000" y="6007100"/>
          <p14:tracePt t="8821" x="5581650" y="6000750"/>
          <p14:tracePt t="8941" x="5588000" y="5994400"/>
          <p14:tracePt t="8993" x="5594350" y="6000750"/>
          <p14:tracePt t="9113" x="5594350" y="5994400"/>
          <p14:tracePt t="9148" x="5600700" y="5988050"/>
          <p14:tracePt t="9181" x="5607050" y="5981700"/>
          <p14:tracePt t="9200" x="5613400" y="5981700"/>
          <p14:tracePt t="9216" x="5619750" y="5981700"/>
          <p14:tracePt t="9232" x="5626100" y="5975350"/>
          <p14:tracePt t="9252" x="5632450" y="5969000"/>
          <p14:tracePt t="9284" x="5626100" y="5975350"/>
          <p14:tracePt t="9480" x="5632450" y="5975350"/>
          <p14:tracePt t="9552" x="5638800" y="5975350"/>
          <p14:tracePt t="9652" x="5632450" y="5981700"/>
          <p14:tracePt t="9788" x="5632450" y="5988050"/>
          <p14:tracePt t="9815" x="5638800" y="5988050"/>
          <p14:tracePt t="9899" x="5645150" y="5988050"/>
          <p14:tracePt t="10004" x="5645150" y="5994400"/>
          <p14:tracePt t="10048" x="5651500" y="5994400"/>
          <p14:tracePt t="10088" x="5657850" y="5988050"/>
          <p14:tracePt t="10148" x="5657850" y="5994400"/>
          <p14:tracePt t="10451" x="5651500" y="5994400"/>
          <p14:tracePt t="10520" x="5657850" y="6000750"/>
          <p14:tracePt t="10596" x="5664200" y="6000750"/>
          <p14:tracePt t="10820" x="5670550" y="6007100"/>
          <p14:tracePt t="10904" x="5676900" y="6000750"/>
          <p14:tracePt t="11060" x="5676900" y="5994400"/>
          <p14:tracePt t="11384" x="5676900" y="5988050"/>
          <p14:tracePt t="11408" x="5676900" y="5981700"/>
          <p14:tracePt t="11420" x="5676900" y="5975350"/>
          <p14:tracePt t="11444" x="5676900" y="5969000"/>
          <p14:tracePt t="11471" x="5670550" y="5969000"/>
          <p14:tracePt t="11512" x="5664200" y="5962650"/>
          <p14:tracePt t="11548" x="5670550" y="5956300"/>
          <p14:tracePt t="11588" x="5670550" y="5962650"/>
          <p14:tracePt t="11660" x="5676900" y="5969000"/>
          <p14:tracePt t="11772" x="5683250" y="5975350"/>
          <p14:tracePt t="11880" x="5676900" y="5975350"/>
          <p14:tracePt t="11984" x="5676900" y="5969000"/>
          <p14:tracePt t="12140" x="5676900" y="5962650"/>
          <p14:tracePt t="12276" x="5683250" y="5962650"/>
          <p14:tracePt t="12320" x="5683250" y="5956300"/>
          <p14:tracePt t="12344" x="5683250" y="5949950"/>
          <p14:tracePt t="12388" x="5689600" y="5949950"/>
          <p14:tracePt t="12440" x="5695950" y="5949950"/>
          <p14:tracePt t="12480" x="5702300" y="5949950"/>
          <p14:tracePt t="12608" x="5695950" y="5956300"/>
          <p14:tracePt t="12996" x="5689600" y="5956300"/>
          <p14:tracePt t="13032" x="5683250" y="5949950"/>
          <p14:tracePt t="13072" x="5689600" y="5949950"/>
          <p14:tracePt t="13124" x="5695950" y="5949950"/>
          <p14:tracePt t="13148" x="5702300" y="5949950"/>
          <p14:tracePt t="13160" x="5708650" y="5956300"/>
          <p14:tracePt t="13176" x="5715000" y="5956300"/>
          <p14:tracePt t="13192" x="5721350" y="5962650"/>
          <p14:tracePt t="13212" x="5715000" y="5969000"/>
          <p14:tracePt t="13288" x="5708650" y="5962650"/>
          <p14:tracePt t="13311" x="5702300" y="5962650"/>
          <p14:tracePt t="13332" x="5695950" y="5956300"/>
          <p14:tracePt t="13356" x="5689600" y="5949950"/>
          <p14:tracePt t="13380" x="5683250" y="5943600"/>
          <p14:tracePt t="13416" x="5676900" y="5937250"/>
          <p14:tracePt t="13440" x="5670550" y="5937250"/>
          <p14:tracePt t="13459" x="5664200" y="5937250"/>
          <p14:tracePt t="13484" x="5657850" y="5937250"/>
          <p14:tracePt t="13552" x="5651500" y="5937250"/>
          <p14:tracePt t="13588" x="5645150" y="5937250"/>
          <p14:tracePt t="13611" x="5638800" y="5937250"/>
          <p14:tracePt t="13620" x="5632450" y="5930900"/>
          <p14:tracePt t="13629" x="5619750" y="5918200"/>
          <p14:tracePt t="13629" x="5588000" y="5899150"/>
          <p14:tracePt t="13648" x="5568950" y="5886450"/>
          <p14:tracePt t="13648" x="5537200" y="5867400"/>
          <p14:tracePt t="13665" x="5505450" y="5848350"/>
          <p14:tracePt t="13665" x="5467350" y="5829300"/>
          <p14:tracePt t="13681" x="5422900" y="5810250"/>
          <p14:tracePt t="13681" x="5372100" y="5784850"/>
          <p14:tracePt t="13698" x="5321300" y="5753100"/>
          <p14:tracePt t="13698" x="5257800" y="5715000"/>
          <p14:tracePt t="13698" x="5187950" y="5664200"/>
          <p14:tracePt t="13717" x="5111750" y="5607050"/>
          <p14:tracePt t="13730" x="5029200" y="5537200"/>
          <p14:tracePt t="13730" x="4838700" y="5359400"/>
          <p14:tracePt t="13748" x="4730750" y="5257800"/>
          <p14:tracePt t="13748" x="4622800" y="5143500"/>
          <p14:tracePt t="13765" x="4514850" y="5022850"/>
          <p14:tracePt t="13765" x="4406900" y="4902200"/>
          <p14:tracePt t="13782" x="4298950" y="4775200"/>
          <p14:tracePt t="13782" x="4191000" y="4648200"/>
          <p14:tracePt t="13782" x="4089400" y="4527550"/>
          <p14:tracePt t="13800" x="3994150" y="4406900"/>
          <p14:tracePt t="13800" x="3898900" y="4292600"/>
          <p14:tracePt t="13815" x="3816350" y="4191000"/>
          <p14:tracePt t="13815" x="3733800" y="4102100"/>
          <p14:tracePt t="13832" x="3663950" y="4019550"/>
          <p14:tracePt t="13832" x="3587750" y="3956050"/>
          <p14:tracePt t="13848" x="3524250" y="3911600"/>
          <p14:tracePt t="13848" x="3467100" y="3873500"/>
          <p14:tracePt t="13865" x="3409950" y="3841750"/>
          <p14:tracePt t="13865" x="3308350" y="3810000"/>
          <p14:tracePt t="13882" x="3257550" y="3797300"/>
          <p14:tracePt t="13882" x="3213100" y="3784600"/>
          <p14:tracePt t="13898" x="3175000" y="3771900"/>
          <p14:tracePt t="13898" x="3136900" y="3759200"/>
          <p14:tracePt t="13915" x="3098800" y="3746500"/>
          <p14:tracePt t="13915" x="3035300" y="3721100"/>
          <p14:tracePt t="13933" x="3009900" y="3714750"/>
          <p14:tracePt t="13933" x="2978150" y="3714750"/>
          <p14:tracePt t="13949" x="2952750" y="3721100"/>
          <p14:tracePt t="13949" x="2927350" y="3727450"/>
          <p14:tracePt t="13965" x="2901950" y="3746500"/>
          <p14:tracePt t="13965" x="2876550" y="3765550"/>
          <p14:tracePt t="13982" x="2851150" y="3784600"/>
          <p14:tracePt t="13982" x="2825750" y="3810000"/>
          <p14:tracePt t="13982" x="2800350" y="3829050"/>
          <p14:tracePt t="14001" x="2781300" y="3854450"/>
          <p14:tracePt t="14014" x="2762250" y="3873500"/>
          <p14:tracePt t="14014" x="2724150" y="3917950"/>
          <p14:tracePt t="14033" x="2705100" y="3937000"/>
          <p14:tracePt t="14033" x="2686050" y="3949700"/>
          <p14:tracePt t="14049" x="2667000" y="3962400"/>
          <p14:tracePt t="14049" x="2641600" y="3962400"/>
          <p14:tracePt t="14066" x="2609850" y="3962400"/>
          <p14:tracePt t="14066" x="2571750" y="3956050"/>
          <p14:tracePt t="14085" x="1758950" y="2355850"/>
          <p14:tracePt t="14266" x="1797050" y="2266950"/>
          <p14:tracePt t="14272" x="1847850" y="2184400"/>
          <p14:tracePt t="14282" x="2051050" y="1962150"/>
          <p14:tracePt t="14300" x="2216150" y="1835150"/>
          <p14:tracePt t="14316" x="2400300" y="1727200"/>
          <p14:tracePt t="14332" x="2603500" y="1638300"/>
          <p14:tracePt t="14349" x="2819400" y="1574800"/>
          <p14:tracePt t="14366" x="3041650" y="1543050"/>
          <p14:tracePt t="14366" x="3155950" y="1536700"/>
          <p14:tracePt t="14385" x="3371850" y="1549400"/>
          <p14:tracePt t="14401" x="3581400" y="1587500"/>
          <p14:tracePt t="14416" x="3778250" y="1651000"/>
          <p14:tracePt t="14433" x="3956050" y="1733550"/>
          <p14:tracePt t="14449" x="4108450" y="1847850"/>
          <p14:tracePt t="14466" x="4298950" y="2082800"/>
          <p14:tracePt t="14483" x="4387850" y="2279650"/>
          <p14:tracePt t="14499" x="4451350" y="2489200"/>
          <p14:tracePt t="14517" x="4489450" y="2794000"/>
          <p14:tracePt t="14533" x="4476750" y="2965450"/>
          <p14:tracePt t="14550" x="4445000" y="3130550"/>
          <p14:tracePt t="14566" x="4387850" y="3289300"/>
          <p14:tracePt t="14583" x="4267200" y="3530600"/>
          <p14:tracePt t="14600" x="4165600" y="3689350"/>
          <p14:tracePt t="14617" x="4038600" y="3835400"/>
          <p14:tracePt t="14633" x="3898900" y="3943350"/>
          <p14:tracePt t="14650" x="3746500" y="4032250"/>
          <p14:tracePt t="14650" x="3670300" y="4064000"/>
          <p14:tracePt t="14670" x="3517900" y="4114800"/>
          <p14:tracePt t="14684" x="3378200" y="4152900"/>
          <p14:tracePt t="14700" x="3244850" y="4178300"/>
          <p14:tracePt t="14717" x="3130550" y="4191000"/>
          <p14:tracePt t="14733" x="3035300" y="4203700"/>
          <p14:tracePt t="14733" x="2990850" y="4210050"/>
          <p14:tracePt t="14752" x="2914650" y="4216400"/>
          <p14:tracePt t="14769" x="2857500" y="4216400"/>
          <p14:tracePt t="14784" x="2813050" y="4222750"/>
          <p14:tracePt t="14800" x="2787650" y="4229100"/>
          <p14:tracePt t="14817" x="2762250" y="4235450"/>
          <p14:tracePt t="14834" x="2755900" y="4241800"/>
          <p14:tracePt t="14850" x="2749550" y="4248150"/>
          <p14:tracePt t="14867" x="2743200" y="4254500"/>
          <p14:tracePt t="14884" x="2743200" y="4260850"/>
          <p14:tracePt t="14900" x="2736850" y="4267200"/>
          <p14:tracePt t="14917" x="2730500" y="4267200"/>
          <p14:tracePt t="14934" x="2724150" y="4273550"/>
          <p14:tracePt t="14952" x="2724150" y="4279900"/>
          <p14:tracePt t="14968" x="2717800" y="4286250"/>
          <p14:tracePt t="14984" x="2717800" y="4292600"/>
          <p14:tracePt t="15001" x="2717800" y="4298950"/>
          <p14:tracePt t="15017" x="2711450" y="4298950"/>
          <p14:tracePt t="15044" x="2705100" y="4305300"/>
          <p14:tracePt t="15140" x="2698750" y="4305300"/>
          <p14:tracePt t="15156" x="2692400" y="4298950"/>
          <p14:tracePt t="15172" x="2686050" y="4298950"/>
          <p14:tracePt t="15188" x="2679700" y="4298950"/>
          <p14:tracePt t="15200" x="2673350" y="4298950"/>
          <p14:tracePt t="15224" x="2679700" y="4298950"/>
          <p14:tracePt t="15267" x="2692400" y="4298950"/>
          <p14:tracePt t="15284" x="2698750" y="4298950"/>
          <p14:tracePt t="15292" x="2711450" y="4292600"/>
          <p14:tracePt t="15301" x="2724150" y="4286250"/>
          <p14:tracePt t="15301" x="2749550" y="4267200"/>
          <p14:tracePt t="15321" x="2755900" y="4254500"/>
          <p14:tracePt t="15321" x="2774950" y="4235450"/>
          <p14:tracePt t="15337" x="2781300" y="4210050"/>
          <p14:tracePt t="15337" x="2800350" y="4184650"/>
          <p14:tracePt t="15355" x="2832100" y="4114800"/>
          <p14:tracePt t="15370" x="2857500" y="4083050"/>
          <p14:tracePt t="15370" x="2921000" y="4000500"/>
          <p14:tracePt t="15392" x="2965450" y="3949700"/>
          <p14:tracePt t="15392" x="3009900" y="3892550"/>
          <p14:tracePt t="15409" x="3060700" y="3835400"/>
          <p14:tracePt t="15409" x="3124200" y="3765550"/>
          <p14:tracePt t="15426" x="3187700" y="3695700"/>
          <p14:tracePt t="15426" x="3333750" y="3549650"/>
          <p14:tracePt t="15442" x="3416300" y="3479800"/>
          <p14:tracePt t="15452" x="3498850" y="3409950"/>
          <p14:tracePt t="15452" x="3594100" y="3346450"/>
          <p14:tracePt t="15452" x="3683000" y="3289300"/>
          <p14:tracePt t="15472" x="3784600" y="3244850"/>
          <p14:tracePt t="15472" x="3879850" y="3200400"/>
          <p14:tracePt t="15487" x="3981450" y="3162300"/>
          <p14:tracePt t="15487" x="4089400" y="3124200"/>
          <p14:tracePt t="15506" x="4184650" y="3098800"/>
          <p14:tracePt t="15506" x="4387850" y="3054350"/>
          <p14:tracePt t="15525" x="4489450" y="3035300"/>
          <p14:tracePt t="15536" x="4584700" y="3016250"/>
          <p14:tracePt t="15536" x="4768850" y="2990850"/>
          <p14:tracePt t="15554" x="4851400" y="2984500"/>
          <p14:tracePt t="15554" x="4933950" y="2978150"/>
          <p14:tracePt t="15571" x="5016500" y="2965450"/>
          <p14:tracePt t="15571" x="5086350" y="2959100"/>
          <p14:tracePt t="15587" x="5149850" y="2959100"/>
          <p14:tracePt t="15587" x="5257800" y="2946400"/>
          <p14:tracePt t="15605" x="5302250" y="2946400"/>
          <p14:tracePt t="15605" x="5340350" y="2940050"/>
          <p14:tracePt t="15621" x="5372100" y="2940050"/>
          <p14:tracePt t="15621" x="5397500" y="2933700"/>
          <p14:tracePt t="15637" x="5422900" y="2927350"/>
          <p14:tracePt t="15637" x="5435600" y="2921000"/>
          <p14:tracePt t="15654" x="5454650" y="2914650"/>
          <p14:tracePt t="15654" x="5467350" y="2901950"/>
          <p14:tracePt t="15654" x="5473700" y="2895600"/>
          <p14:tracePt t="15674" x="5486400" y="2882900"/>
          <p14:tracePt t="15674" x="5492750" y="2863850"/>
          <p14:tracePt t="15689" x="5505450" y="2851150"/>
          <p14:tracePt t="15689" x="5511800" y="2832100"/>
          <p14:tracePt t="15705" x="5518150" y="2813050"/>
          <p14:tracePt t="15705" x="5530850" y="2794000"/>
          <p14:tracePt t="15721" x="5537200" y="2781300"/>
          <p14:tracePt t="15721" x="5543550" y="2762250"/>
          <p14:tracePt t="15738" x="5556250" y="2749550"/>
          <p14:tracePt t="15738" x="5562600" y="2736850"/>
          <p14:tracePt t="15738" x="5568950" y="2724150"/>
          <p14:tracePt t="15756" x="5575300" y="2711450"/>
          <p14:tracePt t="15770" x="5575300" y="2698750"/>
          <p14:tracePt t="15770" x="5588000" y="2679700"/>
          <p14:tracePt t="15788" x="5594350" y="2667000"/>
          <p14:tracePt t="15788" x="5607050" y="2654300"/>
          <p14:tracePt t="15805" x="5613400" y="2647950"/>
          <p14:tracePt t="15805" x="5619750" y="2641600"/>
          <p14:tracePt t="15821" x="5626100" y="2635250"/>
          <p14:tracePt t="15821" x="5626100" y="2628900"/>
          <p14:tracePt t="15838" x="5632450" y="2628900"/>
          <p14:tracePt t="15854" x="5632450" y="2635250"/>
          <p14:tracePt t="15870" x="5626100" y="2641600"/>
          <p14:tracePt t="15887" x="5619750" y="2647950"/>
          <p14:tracePt t="15904" x="5613400" y="2647950"/>
          <p14:tracePt t="15920" x="5613400" y="2654300"/>
          <p14:tracePt t="15937" x="5607050" y="2654300"/>
          <p14:tracePt t="15937" x="5600700" y="2647950"/>
          <p14:tracePt t="15956" x="5588000" y="2647950"/>
          <p14:tracePt t="15972" x="5410200" y="2597150"/>
          <p14:tracePt t="16058" x="5384800" y="2584450"/>
          <p14:tracePt t="16064" x="5353050" y="2571750"/>
          <p14:tracePt t="16073" x="5289550" y="2533650"/>
          <p14:tracePt t="16088" x="5232400" y="2489200"/>
          <p14:tracePt t="16105" x="5175250" y="2425700"/>
          <p14:tracePt t="16121" x="5137150" y="2362200"/>
          <p14:tracePt t="16121" x="5118100" y="2324100"/>
          <p14:tracePt t="16141" x="5099050" y="2247900"/>
          <p14:tracePt t="16156" x="5086350" y="2165350"/>
          <p14:tracePt t="16172" x="5092700" y="2089150"/>
          <p14:tracePt t="16188" x="5111750" y="1974850"/>
          <p14:tracePt t="16205" x="5137150" y="1905000"/>
          <p14:tracePt t="16222" x="5162550" y="1835150"/>
          <p14:tracePt t="16238" x="5207000" y="1758950"/>
          <p14:tracePt t="16255" x="5302250" y="1663700"/>
          <p14:tracePt t="16272" x="5378450" y="1606550"/>
          <p14:tracePt t="16289" x="5473700" y="1549400"/>
          <p14:tracePt t="16305" x="5575300" y="1498600"/>
          <p14:tracePt t="16322" x="5689600" y="1454150"/>
          <p14:tracePt t="16322" x="5746750" y="1441450"/>
          <p14:tracePt t="16340" x="5880100" y="1403350"/>
          <p14:tracePt t="16357" x="6019800" y="1377950"/>
          <p14:tracePt t="16372" x="6172200" y="1352550"/>
          <p14:tracePt t="16389" x="6324600" y="1327150"/>
          <p14:tracePt t="16406" x="6483350" y="1308100"/>
          <p14:tracePt t="16406" x="6559550" y="1295400"/>
          <p14:tracePt t="16425" x="6718300" y="1282700"/>
          <p14:tracePt t="16441" x="6883400" y="1270000"/>
          <p14:tracePt t="16456" x="7042150" y="1270000"/>
          <p14:tracePt t="16473" x="7200900" y="1270000"/>
          <p14:tracePt t="16489" x="7353300" y="1276350"/>
          <p14:tracePt t="16489" x="7429500" y="1282700"/>
          <p14:tracePt t="16509" x="7575550" y="1289050"/>
          <p14:tracePt t="16524" x="7715250" y="1301750"/>
          <p14:tracePt t="16540" x="7848600" y="1314450"/>
          <p14:tracePt t="16557" x="8045450" y="1339850"/>
          <p14:tracePt t="16573" x="8159750" y="1358900"/>
          <p14:tracePt t="16590" x="8267700" y="1384300"/>
          <p14:tracePt t="16607" x="8407400" y="1447800"/>
          <p14:tracePt t="16625" x="8483600" y="1498600"/>
          <p14:tracePt t="16640" x="8553450" y="1549400"/>
          <p14:tracePt t="16658" x="8616950" y="1606550"/>
          <p14:tracePt t="16673" x="8661400" y="1663700"/>
          <p14:tracePt t="16690" x="8693150" y="1720850"/>
          <p14:tracePt t="16690" x="8705850" y="1758950"/>
          <p14:tracePt t="16709" x="8718550" y="1828800"/>
          <p14:tracePt t="16725" x="8724900" y="1905000"/>
          <p14:tracePt t="16740" x="8718550" y="1987550"/>
          <p14:tracePt t="16757" x="8693150" y="2076450"/>
          <p14:tracePt t="16773" x="8655050" y="2159000"/>
          <p14:tracePt t="16773" x="8629650" y="2197100"/>
          <p14:tracePt t="16793" x="8572500" y="2279650"/>
          <p14:tracePt t="16808" x="8489950" y="2349500"/>
          <p14:tracePt t="16824" x="8401050" y="2419350"/>
          <p14:tracePt t="16840" x="8293100" y="2476500"/>
          <p14:tracePt t="16857" x="8096250" y="2552700"/>
          <p14:tracePt t="16874" x="7937500" y="2597150"/>
          <p14:tracePt t="16890" x="7766050" y="2641600"/>
          <p14:tracePt t="16907" x="7480300" y="2711450"/>
          <p14:tracePt t="16924" x="7277100" y="2755900"/>
          <p14:tracePt t="16941" x="7067550" y="2800350"/>
          <p14:tracePt t="16957" x="6864350" y="2832100"/>
          <p14:tracePt t="16974" x="6565900" y="2870200"/>
          <p14:tracePt t="16993" x="6381750" y="2882900"/>
          <p14:tracePt t="17008" x="6216650" y="2889250"/>
          <p14:tracePt t="17025" x="6070600" y="2889250"/>
          <p14:tracePt t="17041" x="5956300" y="2882900"/>
          <p14:tracePt t="17058" x="5867400" y="2882900"/>
          <p14:tracePt t="17058" x="5835650" y="2882900"/>
          <p14:tracePt t="17077" x="5784850" y="2889250"/>
          <p14:tracePt t="17093" x="5765800" y="2889250"/>
          <p14:tracePt t="17108" x="5746750" y="2889250"/>
          <p14:tracePt t="17108" x="5740400" y="2895600"/>
          <p14:tracePt t="17126" x="5734050" y="2895600"/>
          <p14:tracePt t="17126" x="5734050" y="2901950"/>
          <p14:tracePt t="17126" x="5727700" y="2908300"/>
          <p14:tracePt t="17145" x="5727700" y="2921000"/>
          <p14:tracePt t="17158" x="5734050" y="2940050"/>
          <p14:tracePt t="17158" x="5734050" y="2990850"/>
          <p14:tracePt t="17176" x="5740400" y="3028950"/>
          <p14:tracePt t="17176" x="5740400" y="3067050"/>
          <p14:tracePt t="17192" x="5740400" y="3111500"/>
          <p14:tracePt t="17192" x="5734050" y="3162300"/>
          <p14:tracePt t="17209" x="5734050" y="3219450"/>
          <p14:tracePt t="17209" x="5727700" y="3346450"/>
          <p14:tracePt t="17226" x="5727700" y="3422650"/>
          <p14:tracePt t="17226" x="5721350" y="3498850"/>
          <p14:tracePt t="17243" x="5715000" y="3575050"/>
          <p14:tracePt t="17243" x="5708650" y="3657600"/>
          <p14:tracePt t="17260" x="5708650" y="3733800"/>
          <p14:tracePt t="17260" x="5702300" y="3810000"/>
          <p14:tracePt t="17276" x="5695950" y="3886200"/>
          <p14:tracePt t="17276" x="5683250" y="4025900"/>
          <p14:tracePt t="17293" x="5676900" y="4083050"/>
          <p14:tracePt t="17293" x="5670550" y="4146550"/>
          <p14:tracePt t="17310" x="5657850" y="4197350"/>
          <p14:tracePt t="17310" x="5651500" y="4248150"/>
          <p14:tracePt t="17326" x="5638800" y="4292600"/>
          <p14:tracePt t="17326" x="5626100" y="4337050"/>
          <p14:tracePt t="17326" x="5607050" y="4381500"/>
          <p14:tracePt t="17345" x="5594350" y="4419600"/>
          <p14:tracePt t="17345" x="5575300" y="4451350"/>
          <p14:tracePt t="17360" x="5562600" y="4483100"/>
          <p14:tracePt t="17360" x="5543550" y="4508500"/>
          <p14:tracePt t="17377" x="5518150" y="4533900"/>
          <p14:tracePt t="17377" x="5499100" y="4552950"/>
          <p14:tracePt t="17393" x="5473700" y="4565650"/>
          <p14:tracePt t="17393" x="5448300" y="4572000"/>
          <p14:tracePt t="17410" x="5422900" y="4584700"/>
          <p14:tracePt t="17410" x="5391150" y="4584700"/>
          <p14:tracePt t="17410" x="5353050" y="4591050"/>
          <p14:tracePt t="17429" x="5314950" y="4584700"/>
          <p14:tracePt t="17442" x="5270500" y="4578350"/>
          <p14:tracePt t="17442" x="5219700" y="4565650"/>
          <p14:tracePt t="17463" x="4730750" y="3644900"/>
          <p14:tracePt t="17602" x="4768850" y="3581400"/>
          <p14:tracePt t="17608" x="4819650" y="3517900"/>
          <p14:tracePt t="17616" x="4870450" y="3454400"/>
          <p14:tracePt t="17626" x="5073650" y="3289300"/>
          <p14:tracePt t="17644" x="5232400" y="3200400"/>
          <p14:tracePt t="17662" x="5410200" y="3136900"/>
          <p14:tracePt t="17677" x="5594350" y="3092450"/>
          <p14:tracePt t="17693" x="5784850" y="3067050"/>
          <p14:tracePt t="17710" x="5975350" y="3054350"/>
          <p14:tracePt t="17710" x="6076950" y="3048000"/>
          <p14:tracePt t="17729" x="6267450" y="3060700"/>
          <p14:tracePt t="17744" x="6451600" y="3086100"/>
          <p14:tracePt t="17760" x="6623050" y="3136900"/>
          <p14:tracePt t="17777" x="6775450" y="3206750"/>
          <p14:tracePt t="17793" x="6915150" y="3289300"/>
          <p14:tracePt t="17793" x="6978650" y="3333750"/>
          <p14:tracePt t="17813" x="7092950" y="3435350"/>
          <p14:tracePt t="17827" x="7169150" y="3530600"/>
          <p14:tracePt t="17844" x="7226300" y="3638550"/>
          <p14:tracePt t="17860" x="7245350" y="3752850"/>
          <p14:tracePt t="17877" x="7213600" y="3924300"/>
          <p14:tracePt t="17894" x="7156450" y="4038600"/>
          <p14:tracePt t="17911" x="7067550" y="4133850"/>
          <p14:tracePt t="17927" x="6870700" y="4254500"/>
          <p14:tracePt t="17944" x="6699250" y="4318000"/>
          <p14:tracePt t="17961" x="6502400" y="4368800"/>
          <p14:tracePt t="17977" x="6292850" y="4394200"/>
          <p14:tracePt t="17994" x="5981700" y="4406900"/>
          <p14:tracePt t="18013" x="5797550" y="4400550"/>
          <p14:tracePt t="18029" x="5632450" y="4394200"/>
          <p14:tracePt t="18044" x="5505450" y="4387850"/>
          <p14:tracePt t="18061" x="5397500" y="4381500"/>
          <p14:tracePt t="18078" x="5359400" y="4381500"/>
          <p14:tracePt t="18078" x="5289550" y="4368800"/>
          <p14:tracePt t="18097" x="5257800" y="4356100"/>
          <p14:tracePt t="18097" x="5232400" y="4343400"/>
          <p14:tracePt t="18112" x="5213350" y="4330700"/>
          <p14:tracePt t="18112" x="5194300" y="4318000"/>
          <p14:tracePt t="18129" x="5181600" y="4305300"/>
          <p14:tracePt t="18129" x="5175250" y="4292600"/>
          <p14:tracePt t="18146" x="5168900" y="4286250"/>
          <p14:tracePt t="18146" x="5168900" y="4279900"/>
          <p14:tracePt t="18164" x="5175250" y="4279900"/>
          <p14:tracePt t="18180" x="5181600" y="4286250"/>
          <p14:tracePt t="18180" x="5194300" y="4292600"/>
          <p14:tracePt t="18196" x="5200650" y="4298950"/>
          <p14:tracePt t="18196" x="5213350" y="4311650"/>
          <p14:tracePt t="18212" x="5226050" y="4324350"/>
          <p14:tracePt t="18212" x="5238750" y="4337050"/>
          <p14:tracePt t="18229" x="5245100" y="4356100"/>
          <p14:tracePt t="18229" x="5264150" y="4381500"/>
          <p14:tracePt t="18246" x="5270500" y="4400550"/>
          <p14:tracePt t="18246" x="5276850" y="4413250"/>
          <p14:tracePt t="18262" x="5276850" y="4432300"/>
          <p14:tracePt t="18262" x="5276850" y="4445000"/>
          <p14:tracePt t="18280" x="5270500" y="4457700"/>
          <p14:tracePt t="18280" x="5270500" y="4470400"/>
          <p14:tracePt t="18296" x="5264150" y="4476750"/>
          <p14:tracePt t="18296" x="5245100" y="4495800"/>
          <p14:tracePt t="18313" x="5238750" y="4502150"/>
          <p14:tracePt t="18313" x="5226050" y="4508500"/>
          <p14:tracePt t="18330" x="5219700" y="4514850"/>
          <p14:tracePt t="18330" x="5207000" y="4521200"/>
          <p14:tracePt t="18346" x="5194300" y="4521200"/>
          <p14:tracePt t="18346" x="5181600" y="4527550"/>
          <p14:tracePt t="18346" x="5168900" y="4527550"/>
          <p14:tracePt t="18366" x="5156200" y="4533900"/>
          <p14:tracePt t="18366" x="5143500" y="4533900"/>
          <p14:tracePt t="18380" x="5130800" y="4527550"/>
          <p14:tracePt t="18380" x="5118100" y="4527550"/>
          <p14:tracePt t="18397" x="5111750" y="4527550"/>
          <p14:tracePt t="18397" x="5099050" y="4533900"/>
          <p14:tracePt t="18413" x="5092700" y="4533900"/>
          <p14:tracePt t="18413" x="5086350" y="4540250"/>
          <p14:tracePt t="18430" x="5080000" y="4546600"/>
          <p14:tracePt t="18445" x="5073650" y="4552950"/>
          <p14:tracePt t="18462" x="5067300" y="4559300"/>
          <p14:tracePt t="18480" x="5060950" y="4559300"/>
          <p14:tracePt t="18500" x="5060950" y="4565650"/>
          <p14:tracePt t="18532" x="5054600" y="4572000"/>
          <p14:tracePt t="18544" x="5054600" y="4584700"/>
          <p14:tracePt t="18560" x="5048250" y="4584700"/>
          <p14:tracePt t="18568" x="5048250" y="4591050"/>
          <p14:tracePt t="18579" x="5048250" y="4597400"/>
          <p14:tracePt t="18596" x="5041900" y="4603750"/>
          <p14:tracePt t="18596" x="5035550" y="4603750"/>
          <p14:tracePt t="18614" x="5029200" y="4603750"/>
          <p14:tracePt t="18636" x="5022850" y="4610100"/>
          <p14:tracePt t="18660" x="5010150" y="4610100"/>
          <p14:tracePt t="18704" x="5010150" y="4603750"/>
          <p14:tracePt t="18724" x="5022850" y="4597400"/>
          <p14:tracePt t="18816" x="5022850" y="4591050"/>
          <p14:tracePt t="18824" x="5022850" y="4584700"/>
          <p14:tracePt t="18840" x="5022850" y="4578350"/>
          <p14:tracePt t="18846" x="5022850" y="4572000"/>
          <p14:tracePt t="18863" x="5035550" y="4572000"/>
          <p14:tracePt t="18884" x="5035550" y="4565650"/>
          <p14:tracePt t="18900" x="5041900" y="4565650"/>
          <p14:tracePt t="18913" x="5048250" y="4565650"/>
          <p14:tracePt t="18930" x="5054600" y="4559300"/>
          <p14:tracePt t="18947" x="5060950" y="4552950"/>
          <p14:tracePt t="18963" x="5067300" y="4546600"/>
          <p14:tracePt t="18980" x="5073650" y="4540250"/>
          <p14:tracePt t="18997" x="5080000" y="4533900"/>
          <p14:tracePt t="19014" x="5086350" y="4533900"/>
          <p14:tracePt t="19014" x="5092700" y="4527550"/>
          <p14:tracePt t="19033" x="5099050" y="4521200"/>
          <p14:tracePt t="19048" x="5105400" y="4514850"/>
          <p14:tracePt t="19064" x="5105400" y="4508500"/>
          <p14:tracePt t="19081" x="5105400" y="4502150"/>
          <p14:tracePt t="19097" x="5111750" y="4495800"/>
          <p14:tracePt t="19116" x="5118100" y="4495800"/>
          <p14:tracePt t="19144" x="5124450" y="4495800"/>
          <p14:tracePt t="19168" x="5124450" y="4489450"/>
          <p14:tracePt t="19184" x="5130800" y="4476750"/>
          <p14:tracePt t="19200" x="5130800" y="4470400"/>
          <p14:tracePt t="19212" x="5137150" y="4464050"/>
          <p14:tracePt t="19228" x="5143500" y="4457700"/>
          <p14:tracePt t="19244" x="5149850" y="4457700"/>
          <p14:tracePt t="19260" x="5156200" y="4457700"/>
          <p14:tracePt t="19272" x="5162550" y="4451350"/>
          <p14:tracePt t="19296" x="5162550" y="4445000"/>
          <p14:tracePt t="19332" x="5156200" y="4451350"/>
          <p14:tracePt t="19384" x="5156200" y="4445000"/>
          <p14:tracePt t="19416" x="5156200" y="4438650"/>
          <p14:tracePt t="19440" x="5156200" y="4445000"/>
          <p14:tracePt t="19484" x="5156200" y="4438650"/>
          <p14:tracePt t="19560" x="5162550" y="4432300"/>
          <p14:tracePt t="19580" x="5156200" y="4438650"/>
          <p14:tracePt t="19680" x="5149850" y="4438650"/>
          <p14:tracePt t="19708" x="5143500" y="4438650"/>
          <p14:tracePt t="19744" x="5137150" y="4438650"/>
          <p14:tracePt t="19828" x="5137150" y="4445000"/>
          <p14:tracePt t="19860" x="5130800" y="4438650"/>
          <p14:tracePt t="19924" x="5124450" y="4445000"/>
          <p14:tracePt t="19964" x="5118100" y="4445000"/>
          <p14:tracePt t="19999" x="5124450" y="4438650"/>
          <p14:tracePt t="20060" x="5118100" y="4438650"/>
          <p14:tracePt t="20160" x="5111750" y="4438650"/>
          <p14:tracePt t="20196" x="5118100" y="4432300"/>
          <p14:tracePt t="20339" x="5118100" y="4425950"/>
          <p14:tracePt t="20367" x="5118100" y="4419600"/>
          <p14:tracePt t="20392" x="5124450" y="4425950"/>
          <p14:tracePt t="20436" x="5118100" y="4425950"/>
          <p14:tracePt t="20511" x="5118100" y="4419600"/>
          <p14:tracePt t="20600" x="5124450" y="4413250"/>
          <p14:tracePt t="20736" x="5124450" y="4419600"/>
          <p14:tracePt t="20952" x="5130800" y="4419600"/>
          <p14:tracePt t="21000" x="5137150" y="4413250"/>
          <p14:tracePt t="21035" x="5143500" y="4413250"/>
          <p14:tracePt t="21119" x="5143500" y="4406900"/>
          <p14:tracePt t="21140" x="5149850" y="4400550"/>
          <p14:tracePt t="21164" x="5156200" y="4394200"/>
          <p14:tracePt t="21184" x="5162550" y="4394200"/>
          <p14:tracePt t="21200" x="5168900" y="4387850"/>
          <p14:tracePt t="21240" x="5175250" y="4387850"/>
          <p14:tracePt t="21260" x="5181600" y="4381500"/>
          <p14:tracePt t="21292" x="5175250" y="4381500"/>
          <p14:tracePt t="21344" x="5168900" y="4381500"/>
          <p14:tracePt t="21372" x="5168900" y="4387850"/>
          <p14:tracePt t="21440" x="5175250" y="4381500"/>
          <p14:tracePt t="21592" x="5168900" y="4381500"/>
          <p14:tracePt t="21764" x="5162550" y="4381500"/>
          <p14:tracePt t="21892" x="5162550" y="4387850"/>
          <p14:tracePt t="21936" x="5156200" y="4394200"/>
          <p14:tracePt t="21988" x="5156200" y="4387850"/>
          <p14:tracePt t="22048" x="5162550" y="4387850"/>
          <p14:tracePt t="22160" x="5168900" y="4381500"/>
          <p14:tracePt t="22184" x="5175250" y="4381500"/>
          <p14:tracePt t="22204" x="5181600" y="4381500"/>
          <p14:tracePt t="22228" x="5187950" y="4381500"/>
          <p14:tracePt t="22252" x="5181600" y="4381500"/>
          <p14:tracePt t="22356" x="5187950" y="4375150"/>
          <p14:tracePt t="22604" x="5194300" y="4368800"/>
          <p14:tracePt t="22624" x="5187950" y="4368800"/>
          <p14:tracePt t="22768" x="5187950" y="4362450"/>
          <p14:tracePt t="22844" x="5187950" y="4356100"/>
          <p14:tracePt t="22860" x="5194300" y="4349750"/>
          <p14:tracePt t="22872" x="5200650" y="4343400"/>
          <p14:tracePt t="22896" x="5207000" y="4337050"/>
          <p14:tracePt t="22912" x="5213350" y="4337050"/>
          <p14:tracePt t="22920" x="5219700" y="4330700"/>
          <p14:tracePt t="22926" x="5226050" y="4318000"/>
          <p14:tracePt t="22926" x="5238750" y="4311650"/>
          <p14:tracePt t="22944" x="5245100" y="4298950"/>
          <p14:tracePt t="22944" x="5257800" y="4286250"/>
          <p14:tracePt t="22961" x="5270500" y="4267200"/>
          <p14:tracePt t="22961" x="5276850" y="4248150"/>
          <p14:tracePt t="22978" x="5289550" y="4229100"/>
          <p14:tracePt t="22978" x="5321300" y="4178300"/>
          <p14:tracePt t="22994" x="5340350" y="4140200"/>
          <p14:tracePt t="22994" x="5359400" y="4102100"/>
          <p14:tracePt t="23011" x="5384800" y="4057650"/>
          <p14:tracePt t="23011" x="5410200" y="4000500"/>
          <p14:tracePt t="23028" x="5441950" y="3943350"/>
          <p14:tracePt t="23028" x="5518150" y="3803650"/>
          <p14:tracePt t="23045" x="5562600" y="3721100"/>
          <p14:tracePt t="23045" x="5607050" y="3638550"/>
          <p14:tracePt t="23061" x="5657850" y="3556000"/>
          <p14:tracePt t="23061" x="5708650" y="3473450"/>
          <p14:tracePt t="23078" x="5765800" y="3390900"/>
          <p14:tracePt t="23078" x="5822950" y="3314700"/>
          <p14:tracePt t="23095" x="5886450" y="3238500"/>
          <p14:tracePt t="23095" x="6013450" y="3098800"/>
          <p14:tracePt t="23113" x="6070600" y="3035300"/>
          <p14:tracePt t="23113" x="6134100" y="2971800"/>
          <p14:tracePt t="23129" x="6184900" y="2914650"/>
          <p14:tracePt t="23129" x="6242050" y="2851150"/>
          <p14:tracePt t="23145" x="6286500" y="2794000"/>
          <p14:tracePt t="23145" x="6330950" y="2730500"/>
          <p14:tracePt t="23145" x="6375400" y="2673350"/>
          <p14:tracePt t="23164" x="6407150" y="2622550"/>
          <p14:tracePt t="23177" x="6438900" y="2565400"/>
          <p14:tracePt t="23177" x="6489700" y="2457450"/>
          <p14:tracePt t="23197" x="6502400" y="2413000"/>
          <p14:tracePt t="23197" x="6508750" y="2374900"/>
          <p14:tracePt t="23212" x="6515100" y="2343150"/>
          <p14:tracePt t="23212" x="6515100" y="2317750"/>
          <p14:tracePt t="23229" x="6502400" y="2292350"/>
          <p14:tracePt t="23229" x="6496050" y="2273300"/>
          <p14:tracePt t="23246" x="6483350" y="2260600"/>
          <p14:tracePt t="23246" x="6464300" y="2260600"/>
          <p14:tracePt t="23246" x="6445250" y="2260600"/>
          <p14:tracePt t="23264" x="6419850" y="2260600"/>
          <p14:tracePt t="23277" x="6400800" y="2266950"/>
          <p14:tracePt t="23277" x="6337300" y="2292350"/>
          <p14:tracePt t="23296" x="6305550" y="2311400"/>
          <p14:tracePt t="23296" x="6273800" y="2324100"/>
          <p14:tracePt t="23312" x="6235700" y="2343150"/>
          <p14:tracePt t="23312" x="6197600" y="2362200"/>
          <p14:tracePt t="23329" x="6153150" y="2381250"/>
          <p14:tracePt t="23329" x="6070600" y="2425700"/>
          <p14:tracePt t="23346" x="6026150" y="2444750"/>
          <p14:tracePt t="23346" x="5981700" y="2463800"/>
          <p14:tracePt t="23363" x="5943600" y="2482850"/>
          <p14:tracePt t="23363" x="5899150" y="2508250"/>
          <p14:tracePt t="23379" x="5861050" y="2527300"/>
          <p14:tracePt t="23379" x="5816600" y="2540000"/>
          <p14:tracePt t="23396" x="5778500" y="2559050"/>
          <p14:tracePt t="23396" x="5708650" y="2590800"/>
          <p14:tracePt t="23413" x="5670550" y="2603500"/>
          <p14:tracePt t="23413" x="5645150" y="2609850"/>
          <p14:tracePt t="23429" x="5613400" y="2622550"/>
          <p14:tracePt t="23429" x="5588000" y="2628900"/>
          <p14:tracePt t="23446" x="5568950" y="2628900"/>
          <p14:tracePt t="23446" x="5549900" y="2635250"/>
          <p14:tracePt t="23446" x="5537200" y="2635250"/>
          <p14:tracePt t="23465" x="5524500" y="2635250"/>
          <p14:tracePt t="23465" x="5511800" y="2628900"/>
          <p14:tracePt t="23480" x="5505450" y="2622550"/>
          <p14:tracePt t="23496" x="5505450" y="2616200"/>
          <p14:tracePt t="23496" x="5505450" y="2603500"/>
          <p14:tracePt t="23513" x="5505450" y="2597150"/>
          <p14:tracePt t="23513" x="5505450" y="2590800"/>
          <p14:tracePt t="23530" x="5511800" y="2584450"/>
          <p14:tracePt t="23530" x="5511800" y="2571750"/>
          <p14:tracePt t="23530" x="5511800" y="2565400"/>
          <p14:tracePt t="23549" x="5518150" y="2559050"/>
          <p14:tracePt t="23562" x="5518150" y="2552700"/>
          <p14:tracePt t="23562" x="5518150" y="2540000"/>
          <p14:tracePt t="23580" x="5524500" y="2540000"/>
          <p14:tracePt t="23596" x="5524500" y="2533650"/>
          <p14:tracePt t="23612" x="5518150" y="2527300"/>
          <p14:tracePt t="23629" x="5511800" y="2520950"/>
          <p14:tracePt t="23645" x="5505450" y="2520950"/>
          <p14:tracePt t="23676" x="5492750" y="2527300"/>
          <p14:tracePt t="23692" x="5486400" y="2527300"/>
          <p14:tracePt t="23704" x="5480050" y="2533650"/>
          <p14:tracePt t="23712" x="5473700" y="2533650"/>
          <p14:tracePt t="23712" x="5467350" y="2533650"/>
          <p14:tracePt t="23730" x="5461000" y="2533650"/>
          <p14:tracePt t="23730" x="5454650" y="2533650"/>
          <p14:tracePt t="23747" x="5448300" y="2533650"/>
          <p14:tracePt t="23747" x="5435600" y="2533650"/>
          <p14:tracePt t="23765" x="5429250" y="2533650"/>
          <p14:tracePt t="23780" x="5422900" y="2527300"/>
          <p14:tracePt t="23780" x="5416550" y="2527300"/>
          <p14:tracePt t="23797" x="5410200" y="2527300"/>
          <p14:tracePt t="23797" x="5403850" y="2527300"/>
          <p14:tracePt t="23814" x="5397500" y="2527300"/>
          <p14:tracePt t="23814" x="5391150" y="2527300"/>
          <p14:tracePt t="23814" x="5378450" y="2533650"/>
          <p14:tracePt t="23833" x="5372100" y="2533650"/>
          <p14:tracePt t="23846" x="5365750" y="2533650"/>
          <p14:tracePt t="23846" x="5353050" y="2533650"/>
          <p14:tracePt t="23864" x="5346700" y="2533650"/>
          <p14:tracePt t="23864" x="5340350" y="2533650"/>
          <p14:tracePt t="23881" x="5334000" y="2533650"/>
          <p14:tracePt t="23881" x="5327650" y="2533650"/>
          <p14:tracePt t="23898" x="5321300" y="2533650"/>
          <p14:tracePt t="23898" x="5314950" y="2533650"/>
          <p14:tracePt t="23898" x="5308600" y="2533650"/>
          <p14:tracePt t="23917" x="5302250" y="2533650"/>
          <p14:tracePt t="23930" x="5295900" y="2533650"/>
          <p14:tracePt t="23930" x="5283200" y="2533650"/>
          <p14:tracePt t="23948" x="5276850" y="2540000"/>
          <p14:tracePt t="23948" x="5270500" y="2540000"/>
          <p14:tracePt t="23965" x="5264150" y="2540000"/>
          <p14:tracePt t="23965" x="5257800" y="2540000"/>
          <p14:tracePt t="23982" x="5245100" y="2540000"/>
          <p14:tracePt t="23982" x="5238750" y="2540000"/>
          <p14:tracePt t="23998" x="5232400" y="2546350"/>
          <p14:tracePt t="23998" x="5226050" y="2546350"/>
          <p14:tracePt t="24015" x="5219700" y="2546350"/>
          <p14:tracePt t="24015" x="5213350" y="2546350"/>
          <p14:tracePt t="24032" x="5207000" y="2552700"/>
          <p14:tracePt t="24047" x="5194300" y="2552700"/>
          <p14:tracePt t="24064" x="5187950" y="2559050"/>
          <p14:tracePt t="24064" x="5181600" y="2559050"/>
          <p14:tracePt t="24082" x="5175250" y="2559050"/>
          <p14:tracePt t="24097" x="5168900" y="2559050"/>
          <p14:tracePt t="24114" x="5162550" y="2559050"/>
          <p14:tracePt t="24114" x="5149850" y="2559050"/>
          <p14:tracePt t="24132" x="5143500" y="2559050"/>
          <p14:tracePt t="24148" x="5137150" y="2559050"/>
          <p14:tracePt t="24165" x="5130800" y="2559050"/>
          <p14:tracePt t="24181" x="5118100" y="2552700"/>
          <p14:tracePt t="24198" x="5111750" y="2546350"/>
          <p14:tracePt t="24214" x="5105400" y="2540000"/>
          <p14:tracePt t="24214" x="5105400" y="2533650"/>
          <p14:tracePt t="24233" x="5099050" y="2527300"/>
          <p14:tracePt t="24248" x="5086350" y="2520950"/>
          <p14:tracePt t="24264" x="5080000" y="2520950"/>
          <p14:tracePt t="24281" x="5073650" y="2520950"/>
          <p14:tracePt t="24298" x="5067300" y="2520950"/>
          <p14:tracePt t="24298" x="5060950" y="2520950"/>
          <p14:tracePt t="24316" x="5067300" y="2520950"/>
          <p14:tracePt t="24388" x="5080000" y="2520950"/>
          <p14:tracePt t="24404" x="5086350" y="2520950"/>
          <p14:tracePt t="24420" x="5092700" y="2520950"/>
          <p14:tracePt t="24432" x="5099050" y="2520950"/>
          <p14:tracePt t="24447" x="5105400" y="2520950"/>
          <p14:tracePt t="24463" x="5111750" y="2520950"/>
          <p14:tracePt t="24484" x="5105400" y="2514600"/>
          <p14:tracePt t="24532" x="5099050" y="2514600"/>
          <p14:tracePt t="24552" x="5092700" y="2514600"/>
          <p14:tracePt t="24600" x="5099050" y="2514600"/>
          <p14:tracePt t="24670" x="5124450" y="2514600"/>
          <p14:tracePt t="24681" x="5137150" y="2520950"/>
          <p14:tracePt t="24688" x="5149850" y="2520950"/>
          <p14:tracePt t="24700" x="5181600" y="2520950"/>
          <p14:tracePt t="24716" x="5219700" y="2520950"/>
          <p14:tracePt t="24733" x="5251450" y="2514600"/>
          <p14:tracePt t="24749" x="5276850" y="2514600"/>
          <p14:tracePt t="24767" x="5314950" y="2514600"/>
          <p14:tracePt t="24785" x="5327650" y="2508250"/>
          <p14:tracePt t="24800" x="5334000" y="2508250"/>
          <p14:tracePt t="24816" x="5334000" y="2501900"/>
          <p14:tracePt t="24833" x="5327650" y="2501900"/>
          <p14:tracePt t="24853" x="5321300" y="2501900"/>
          <p14:tracePt t="24869" x="5308600" y="2501900"/>
          <p14:tracePt t="24885" x="5302250" y="2508250"/>
          <p14:tracePt t="24900" x="5289550" y="2508250"/>
          <p14:tracePt t="24917" x="5283200" y="2508250"/>
          <p14:tracePt t="24933" x="5276850" y="2501900"/>
          <p14:tracePt t="24950" x="5283200" y="2501900"/>
          <p14:tracePt t="24995" x="5289550" y="2501900"/>
          <p14:tracePt t="25003" x="5295900" y="2501900"/>
          <p14:tracePt t="25017" x="5321300" y="2495550"/>
          <p14:tracePt t="25035" x="5340350" y="2489200"/>
          <p14:tracePt t="25051" x="5365750" y="2476500"/>
          <p14:tracePt t="25067" x="5410200" y="2463800"/>
          <p14:tracePt t="25084" x="5441950" y="2457450"/>
          <p14:tracePt t="25101" x="5473700" y="2444750"/>
          <p14:tracePt t="25117" x="5518150" y="2444750"/>
          <p14:tracePt t="25134" x="5568950" y="2444750"/>
          <p14:tracePt t="25134" x="5594350" y="2444750"/>
          <p14:tracePt t="25154" x="5645150" y="2444750"/>
          <p14:tracePt t="25169" x="5702300" y="2444750"/>
          <p14:tracePt t="25184" x="5759450" y="2444750"/>
          <p14:tracePt t="25201" x="5829300" y="2438400"/>
          <p14:tracePt t="25218" x="5899150" y="2432050"/>
          <p14:tracePt t="25218" x="5937250" y="2432050"/>
          <p14:tracePt t="25236" x="6013450" y="2432050"/>
          <p14:tracePt t="25252" x="6096000" y="2432050"/>
          <p14:tracePt t="25268" x="6165850" y="2438400"/>
          <p14:tracePt t="25285" x="6235700" y="2444750"/>
          <p14:tracePt t="25301" x="6305550" y="2444750"/>
          <p14:tracePt t="25318" x="6388100" y="2451100"/>
          <p14:tracePt t="25335" x="6438900" y="2451100"/>
          <p14:tracePt t="25351" x="6483350" y="2457450"/>
          <p14:tracePt t="25368" x="6540500" y="2457450"/>
          <p14:tracePt t="25385" x="6565900" y="2451100"/>
          <p14:tracePt t="25401" x="6591300" y="2444750"/>
          <p14:tracePt t="25418" x="6610350" y="2444750"/>
          <p14:tracePt t="25435" x="6635750" y="2444750"/>
          <p14:tracePt t="25452" x="6648450" y="2451100"/>
          <p14:tracePt t="25468" x="6654800" y="2457450"/>
          <p14:tracePt t="25492" x="6661150" y="2457450"/>
          <p14:tracePt t="25511" x="6667500" y="2457450"/>
          <p14:tracePt t="25565" x="6673850" y="2463800"/>
          <p14:tracePt t="25683" x="6673850" y="2470150"/>
          <p14:tracePt t="25776" x="6673850" y="2476500"/>
          <p14:tracePt t="25800" x="6667500" y="2476500"/>
          <p14:tracePt t="25828" x="6661150" y="2476500"/>
          <p14:tracePt t="25844" x="6654800" y="2476500"/>
          <p14:tracePt t="25860" x="6648450" y="2482850"/>
          <p14:tracePt t="25872" x="6642100" y="2482850"/>
          <p14:tracePt t="25888" x="6635750" y="2482850"/>
          <p14:tracePt t="25904" x="6629400" y="2482850"/>
          <p14:tracePt t="25920" x="6623050" y="2482850"/>
          <p14:tracePt t="25932" x="6616700" y="2476500"/>
          <p14:tracePt t="25947" x="6610350" y="2476500"/>
          <p14:tracePt t="25963" x="6604000" y="2476500"/>
          <p14:tracePt t="25979" x="6597650" y="2476500"/>
          <p14:tracePt t="25991" x="6591300" y="2470150"/>
          <p14:tracePt t="26008" x="6584950" y="2470150"/>
          <p14:tracePt t="26024" x="6578600" y="2463800"/>
          <p14:tracePt t="26060" x="6572250" y="2457450"/>
          <p14:tracePt t="26084" x="6565900" y="2457450"/>
          <p14:tracePt t="26105" x="6565900" y="2451100"/>
          <p14:tracePt t="26188" x="6559550" y="2444750"/>
          <p14:tracePt t="26212" x="6559550" y="2438400"/>
          <p14:tracePt t="26224" x="6559550" y="2432050"/>
          <p14:tracePt t="26248" x="6553200" y="2432050"/>
          <p14:tracePt t="26284" x="6553200" y="2425700"/>
          <p14:tracePt t="26324" x="6546850" y="2419350"/>
          <p14:tracePt t="26460" x="6540500" y="2419350"/>
          <p14:tracePt t="26487" x="6534150" y="2419350"/>
          <p14:tracePt t="26503" x="6527800" y="2419350"/>
          <p14:tracePt t="26519" x="6521450" y="2419350"/>
          <p14:tracePt t="26531" x="6508750" y="2425700"/>
          <p14:tracePt t="26549" x="6502400" y="2425700"/>
          <p14:tracePt t="26557" x="6496050" y="2425700"/>
          <p14:tracePt t="26572" x="6483350" y="2425700"/>
          <p14:tracePt t="26589" x="6477000" y="2419350"/>
          <p14:tracePt t="26605" x="6470650" y="2413000"/>
          <p14:tracePt t="26622" x="6464300" y="2413000"/>
          <p14:tracePt t="26640" x="6457950" y="2406650"/>
          <p14:tracePt t="26656" x="6464300" y="2406650"/>
          <p14:tracePt t="26683" x="6470650" y="2413000"/>
          <p14:tracePt t="26692" x="6470650" y="2425700"/>
          <p14:tracePt t="26707" x="6470650" y="2438400"/>
          <p14:tracePt t="26725" x="6457950" y="2444750"/>
          <p14:tracePt t="26725" x="6445250" y="2457450"/>
          <p14:tracePt t="26741" x="6426200" y="2463800"/>
          <p14:tracePt t="26741" x="6407150" y="2470150"/>
          <p14:tracePt t="26758" x="6381750" y="2476500"/>
          <p14:tracePt t="26758" x="6324600" y="2508250"/>
          <p14:tracePt t="26774" x="6299200" y="2527300"/>
          <p14:tracePt t="26774" x="6261100" y="2552700"/>
          <p14:tracePt t="26790" x="6229350" y="2584450"/>
          <p14:tracePt t="26790" x="6191250" y="2616200"/>
          <p14:tracePt t="26807" x="6146800" y="2654300"/>
          <p14:tracePt t="26807" x="6051550" y="2749550"/>
          <p14:tracePt t="26825" x="5994400" y="2800350"/>
          <p14:tracePt t="26825" x="5937250" y="2857500"/>
          <p14:tracePt t="26841" x="5886450" y="2921000"/>
          <p14:tracePt t="26841" x="5829300" y="2978150"/>
          <p14:tracePt t="26858" x="5772150" y="3041650"/>
          <p14:tracePt t="26858" x="5721350" y="3111500"/>
          <p14:tracePt t="26874" x="5670550" y="3181350"/>
          <p14:tracePt t="26874" x="5619750" y="3251200"/>
          <p14:tracePt t="26874" x="5568950" y="3321050"/>
          <p14:tracePt t="26892" x="5530850" y="3397250"/>
          <p14:tracePt t="26892" x="5486400" y="3473450"/>
          <p14:tracePt t="26908" x="5448300" y="3549650"/>
          <p14:tracePt t="26908" x="5416550" y="3625850"/>
          <p14:tracePt t="26925" x="5384800" y="3702050"/>
          <p14:tracePt t="26925" x="5359400" y="3771900"/>
          <p14:tracePt t="26941" x="5334000" y="3835400"/>
          <p14:tracePt t="26941" x="5308600" y="3892550"/>
          <p14:tracePt t="26958" x="5289550" y="3943350"/>
          <p14:tracePt t="26958" x="5276850" y="3981450"/>
          <p14:tracePt t="26958" x="5257800" y="4019550"/>
          <p14:tracePt t="26977" x="5245100" y="4051300"/>
          <p14:tracePt t="26990" x="5232400" y="4076700"/>
          <p14:tracePt t="26990" x="5219700" y="4114800"/>
          <p14:tracePt t="27008" x="5213350" y="4127500"/>
          <p14:tracePt t="27008" x="5207000" y="4140200"/>
          <p14:tracePt t="27024" x="5200650" y="4152900"/>
          <p14:tracePt t="27024" x="5194300" y="4159250"/>
          <p14:tracePt t="27041" x="5194300" y="4171950"/>
          <p14:tracePt t="27041" x="5187950" y="4178300"/>
          <p14:tracePt t="27057" x="5187950" y="4184650"/>
          <p14:tracePt t="27057" x="5181600" y="4197350"/>
          <p14:tracePt t="27075" x="5175250" y="4203700"/>
          <p14:tracePt t="27090" x="5175250" y="4210050"/>
          <p14:tracePt t="27107" x="5175250" y="4216400"/>
          <p14:tracePt t="27107" x="5175250" y="4222750"/>
          <p14:tracePt t="27125" x="5175250" y="4229100"/>
          <p14:tracePt t="27125" x="5181600" y="4235450"/>
          <p14:tracePt t="27142" x="5181600" y="4241800"/>
          <p14:tracePt t="27142" x="5181600" y="4248150"/>
          <p14:tracePt t="27159" x="5181600" y="4254500"/>
          <p14:tracePt t="27159" x="5181600" y="4260850"/>
          <p14:tracePt t="27175" x="5187950" y="4267200"/>
          <p14:tracePt t="27175" x="5187950" y="4273550"/>
          <p14:tracePt t="27193" x="5187950" y="4286250"/>
          <p14:tracePt t="27208" x="5187950" y="4292600"/>
          <p14:tracePt t="27224" x="5181600" y="4298950"/>
          <p14:tracePt t="27240" x="5175250" y="4305300"/>
          <p14:tracePt t="27257" x="5168900" y="4318000"/>
          <p14:tracePt t="27274" x="5162550" y="4318000"/>
          <p14:tracePt t="27274" x="5156200" y="4324350"/>
          <p14:tracePt t="27293" x="5149850" y="4330700"/>
          <p14:tracePt t="27293" x="5143500" y="4330700"/>
          <p14:tracePt t="27309" x="5137150" y="4330700"/>
          <p14:tracePt t="27324" x="5130800" y="4337050"/>
          <p14:tracePt t="27341" x="5124450" y="4337050"/>
          <p14:tracePt t="27358" x="5130800" y="4330700"/>
          <p14:tracePt t="27388" x="5137150" y="4330700"/>
          <p14:tracePt t="27405" x="5143500" y="4324350"/>
          <p14:tracePt t="27420" x="5149850" y="4318000"/>
          <p14:tracePt t="27432" x="5156200" y="4318000"/>
          <p14:tracePt t="27441" x="5162550" y="4311650"/>
          <p14:tracePt t="27458" x="5168900" y="4311650"/>
          <p14:tracePt t="27474" x="5175250" y="4311650"/>
          <p14:tracePt t="27491" x="5181600" y="4318000"/>
          <p14:tracePt t="27508" x="5187950" y="4324350"/>
          <p14:tracePt t="27525" x="5194300" y="4324350"/>
          <p14:tracePt t="27541" x="5200650" y="4324350"/>
          <p14:tracePt t="27541" x="5207000" y="4330700"/>
          <p14:tracePt t="27561" x="5219700" y="4330700"/>
          <p14:tracePt t="27561" x="5226050" y="4330700"/>
          <p14:tracePt t="27576" x="5232400" y="4330700"/>
          <p14:tracePt t="27576" x="5238750" y="4337050"/>
          <p14:tracePt t="27593" x="5245100" y="4337050"/>
          <p14:tracePt t="27593" x="5251450" y="4337050"/>
          <p14:tracePt t="27609" x="5264150" y="4337050"/>
          <p14:tracePt t="27609" x="5270500" y="4337050"/>
          <p14:tracePt t="27609" x="5276850" y="4337050"/>
          <p14:tracePt t="27628" x="5283200" y="4330700"/>
          <p14:tracePt t="27644" x="5289550" y="4330700"/>
          <p14:tracePt t="27660" x="5295900" y="4324350"/>
          <p14:tracePt t="27675" x="5302250" y="4318000"/>
          <p14:tracePt t="27696" x="5308600" y="4318000"/>
          <p14:tracePt t="27724" x="5308600" y="4311650"/>
          <p14:tracePt t="27780" x="5314950" y="4311650"/>
          <p14:tracePt t="27800" x="5321300" y="4318000"/>
          <p14:tracePt t="27832" x="5321300" y="4324350"/>
          <p14:tracePt t="27852" x="5327650" y="4324350"/>
          <p14:tracePt t="27875" x="5327650" y="4318000"/>
          <p14:tracePt t="27919" x="5334000" y="4311650"/>
          <p14:tracePt t="27936" x="5334000" y="4305300"/>
          <p14:tracePt t="27952" x="5340350" y="4298950"/>
          <p14:tracePt t="28176" x="5346700" y="4292600"/>
          <p14:tracePt t="28204" x="5353050" y="4292600"/>
          <p14:tracePt t="28228" x="5359400" y="4292600"/>
          <p14:tracePt t="28244" x="5365750" y="4292600"/>
          <p14:tracePt t="28259" x="5372100" y="4292600"/>
          <p14:tracePt t="28265" x="5378450" y="4292600"/>
          <p14:tracePt t="28277" x="5384800" y="4292600"/>
          <p14:tracePt t="28277" x="5397500" y="4292600"/>
          <p14:tracePt t="28297" x="5403850" y="4298950"/>
          <p14:tracePt t="28297" x="5416550" y="4305300"/>
          <p14:tracePt t="28313" x="5422900" y="4305300"/>
          <p14:tracePt t="28313" x="5435600" y="4311650"/>
          <p14:tracePt t="28328" x="5448300" y="4318000"/>
          <p14:tracePt t="28328" x="5461000" y="4324350"/>
          <p14:tracePt t="28346" x="5473700" y="4324350"/>
          <p14:tracePt t="28346" x="5492750" y="4330700"/>
          <p14:tracePt t="28346" x="5505450" y="4337050"/>
          <p14:tracePt t="28365" x="5518150" y="4337050"/>
          <p14:tracePt t="28377" x="5537200" y="4337050"/>
          <p14:tracePt t="28377" x="5562600" y="4343400"/>
          <p14:tracePt t="28395" x="5575300" y="4343400"/>
          <p14:tracePt t="28395" x="5588000" y="4343400"/>
          <p14:tracePt t="28412" x="5594350" y="4343400"/>
          <p14:tracePt t="28412" x="5607050" y="4337050"/>
          <p14:tracePt t="28429" x="5613400" y="4337050"/>
          <p14:tracePt t="28429" x="5626100" y="4337050"/>
          <p14:tracePt t="28446" x="5632450" y="4330700"/>
          <p14:tracePt t="28446" x="5638800" y="4330700"/>
          <p14:tracePt t="28463" x="5645150" y="4330700"/>
          <p14:tracePt t="28463" x="5651500" y="4330700"/>
          <p14:tracePt t="28479" x="5657850" y="4330700"/>
          <p14:tracePt t="28479" x="5664200" y="4330700"/>
          <p14:tracePt t="28496" x="5670550" y="4330700"/>
          <p14:tracePt t="28496" x="5683250" y="4337050"/>
          <p14:tracePt t="28513" x="5695950" y="4337050"/>
          <p14:tracePt t="28513" x="5702300" y="4343400"/>
          <p14:tracePt t="28529" x="5708650" y="4343400"/>
          <p14:tracePt t="28529" x="5721350" y="4349750"/>
          <p14:tracePt t="28546" x="5727700" y="4349750"/>
          <p14:tracePt t="28546" x="5734050" y="4349750"/>
          <p14:tracePt t="28546" x="5740400" y="4356100"/>
          <p14:tracePt t="28565" x="5746750" y="4356100"/>
          <p14:tracePt t="28565" x="5753100" y="4356100"/>
          <p14:tracePt t="28581" x="5759450" y="4362450"/>
          <p14:tracePt t="28596" x="5765800" y="4362450"/>
          <p14:tracePt t="28620" x="5759450" y="4362450"/>
          <p14:tracePt t="28648" x="5753100" y="4368800"/>
          <p14:tracePt t="28664" x="5746750" y="4368800"/>
          <p14:tracePt t="28680" x="5740400" y="4368800"/>
          <p14:tracePt t="28684" x="5727700" y="4362450"/>
          <p14:tracePt t="28700" x="5721350" y="4362450"/>
          <p14:tracePt t="28716" x="5715000" y="4362450"/>
          <p14:tracePt t="28732" x="5708650" y="4356100"/>
          <p14:tracePt t="28752" x="5708650" y="4349750"/>
          <p14:tracePt t="28776" x="5708650" y="4343400"/>
          <p14:tracePt t="28804" x="5708650" y="4337050"/>
          <p14:tracePt t="28820" x="5708650" y="4330700"/>
          <p14:tracePt t="28852" x="5702300" y="4330700"/>
          <p14:tracePt t="28888" x="5689600" y="4324350"/>
          <p14:tracePt t="28920" x="5683250" y="4318000"/>
          <p14:tracePt t="28932" x="5676900" y="4311650"/>
          <p14:tracePt t="28940" x="5670550" y="4311650"/>
          <p14:tracePt t="28949" x="5664200" y="4305300"/>
          <p14:tracePt t="28949" x="5657850" y="4305300"/>
          <p14:tracePt t="28965" x="5651500" y="4305300"/>
          <p14:tracePt t="28965" x="5638800" y="4298950"/>
          <p14:tracePt t="28982" x="5632450" y="4298950"/>
          <p14:tracePt t="28982" x="5619750" y="4298950"/>
          <p14:tracePt t="28997" x="5613400" y="4292600"/>
          <p14:tracePt t="28997" x="5600700" y="4292600"/>
          <p14:tracePt t="28997" x="5588000" y="4292600"/>
          <p14:tracePt t="29017" x="5581650" y="4292600"/>
          <p14:tracePt t="29030" x="5568950" y="4292600"/>
          <p14:tracePt t="29030" x="5549900" y="4292600"/>
          <p14:tracePt t="29048" x="5543550" y="4292600"/>
          <p14:tracePt t="29048" x="5537200" y="4292600"/>
          <p14:tracePt t="29065" x="5524500" y="4292600"/>
          <p14:tracePt t="29065" x="5518150" y="4286250"/>
          <p14:tracePt t="29081" x="5511800" y="4286250"/>
          <p14:tracePt t="29081" x="5505450" y="4286250"/>
          <p14:tracePt t="29098" x="5499100" y="4279900"/>
          <p14:tracePt t="29098" x="5492750" y="4279900"/>
          <p14:tracePt t="29115" x="5486400" y="4273550"/>
          <p14:tracePt t="29130" x="5480050" y="4267200"/>
          <p14:tracePt t="29147" x="5480050" y="4260850"/>
          <p14:tracePt t="29147" x="5480050" y="4248150"/>
          <p14:tracePt t="29165" x="5480050" y="4241800"/>
          <p14:tracePt t="29180" x="5486400" y="4241800"/>
          <p14:tracePt t="29197" x="5480050" y="4235450"/>
          <p14:tracePt t="29220" x="5473700" y="4235450"/>
          <p14:tracePt t="29240" x="5473700" y="4229100"/>
          <p14:tracePt t="29256" x="5467350" y="4229100"/>
          <p14:tracePt t="29272" x="5461000" y="4235450"/>
          <p14:tracePt t="29292" x="5454650" y="4235450"/>
          <p14:tracePt t="29412" x="5454650" y="4241800"/>
          <p14:tracePt t="29452" x="5461000" y="4248150"/>
          <p14:tracePt t="29505" x="5467350" y="4241800"/>
          <p14:tracePt t="29520" x="5473700" y="4241800"/>
          <p14:tracePt t="29525" x="5480050" y="4241800"/>
          <p14:tracePt t="29540" x="5486400" y="4241800"/>
          <p14:tracePt t="29548" x="5492750" y="4241800"/>
          <p14:tracePt t="29548" x="5505450" y="4241800"/>
          <p14:tracePt t="29566" x="5511800" y="4241800"/>
          <p14:tracePt t="29566" x="5518150" y="4241800"/>
          <p14:tracePt t="29566" x="5530850" y="4248150"/>
          <p14:tracePt t="29585" x="5543550" y="4248150"/>
          <p14:tracePt t="29598" x="5556250" y="4254500"/>
          <p14:tracePt t="29598" x="5588000" y="4260850"/>
          <p14:tracePt t="29617" x="5600700" y="4260850"/>
          <p14:tracePt t="29617" x="5619750" y="4267200"/>
          <p14:tracePt t="29633" x="5632450" y="4267200"/>
          <p14:tracePt t="29633" x="5645150" y="4273550"/>
          <p14:tracePt t="29649" x="5664200" y="4273550"/>
          <p14:tracePt t="29649" x="5676900" y="4273550"/>
          <p14:tracePt t="29649" x="5689600" y="4273550"/>
          <p14:tracePt t="29669" x="5702300" y="4273550"/>
          <p14:tracePt t="29682" x="5708650" y="4273550"/>
          <p14:tracePt t="29682" x="5734050" y="4273550"/>
          <p14:tracePt t="29701" x="5740400" y="4273550"/>
          <p14:tracePt t="29701" x="5753100" y="4273550"/>
          <p14:tracePt t="29716" x="5765800" y="4273550"/>
          <p14:tracePt t="29716" x="5778500" y="4273550"/>
          <p14:tracePt t="29733" x="5791200" y="4267200"/>
          <p14:tracePt t="29733" x="5803900" y="4267200"/>
          <p14:tracePt t="29750" x="5822950" y="4267200"/>
          <p14:tracePt t="29750" x="5848350" y="4260850"/>
          <p14:tracePt t="29767" x="5867400" y="4260850"/>
          <p14:tracePt t="29767" x="5880100" y="4260850"/>
          <p14:tracePt t="29784" x="5899150" y="4254500"/>
          <p14:tracePt t="29784" x="5911850" y="4254500"/>
          <p14:tracePt t="29800" x="5924550" y="4254500"/>
          <p14:tracePt t="29800" x="5937250" y="4248150"/>
          <p14:tracePt t="29817" x="5949950" y="4248150"/>
          <p14:tracePt t="29817" x="5969000" y="4241800"/>
          <p14:tracePt t="29834" x="5981700" y="4241800"/>
          <p14:tracePt t="29834" x="5988050" y="4235450"/>
          <p14:tracePt t="29850" x="5994400" y="4235450"/>
          <p14:tracePt t="29850" x="6007100" y="4235450"/>
          <p14:tracePt t="29867" x="6013450" y="4229100"/>
          <p14:tracePt t="29867" x="6026150" y="4229100"/>
          <p14:tracePt t="29884" x="6032500" y="4229100"/>
          <p14:tracePt t="29884" x="6038850" y="4222750"/>
          <p14:tracePt t="29901" x="6045200" y="4222750"/>
          <p14:tracePt t="29916" x="6051550" y="4222750"/>
          <p14:tracePt t="29933" x="6057900" y="4222750"/>
          <p14:tracePt t="29949" x="6064250" y="4222750"/>
          <p14:tracePt t="29966" x="6070600" y="4222750"/>
          <p14:tracePt t="29966" x="6076950" y="4216400"/>
          <p14:tracePt t="29985" x="6083300" y="4216400"/>
          <p14:tracePt t="29985" x="6089650" y="4216400"/>
          <p14:tracePt t="30001" x="6096000" y="4216400"/>
          <p14:tracePt t="30001" x="6108700" y="4216400"/>
          <p14:tracePt t="30018" x="6115050" y="4216400"/>
          <p14:tracePt t="30018" x="6121400" y="4216400"/>
          <p14:tracePt t="30018" x="6134100" y="4216400"/>
          <p14:tracePt t="30036" x="6140450" y="4216400"/>
          <p14:tracePt t="30050" x="6153150" y="4216400"/>
          <p14:tracePt t="30050" x="6165850" y="4216400"/>
          <p14:tracePt t="30067" x="6178550" y="4216400"/>
          <p14:tracePt t="30067" x="6184900" y="4216400"/>
          <p14:tracePt t="30084" x="6191250" y="4216400"/>
          <p14:tracePt t="30084" x="6203950" y="4216400"/>
          <p14:tracePt t="30101" x="6210300" y="4216400"/>
          <p14:tracePt t="30101" x="6216650" y="4216400"/>
          <p14:tracePt t="30118" x="6229350" y="4210050"/>
          <p14:tracePt t="30118" x="6242050" y="4203700"/>
          <p14:tracePt t="30135" x="6254750" y="4203700"/>
          <p14:tracePt t="30135" x="6261100" y="4197350"/>
          <p14:tracePt t="30152" x="6267450" y="4197350"/>
          <p14:tracePt t="30152" x="6273800" y="4191000"/>
          <p14:tracePt t="30168" x="6280150" y="4184650"/>
          <p14:tracePt t="30168" x="6292850" y="4171950"/>
          <p14:tracePt t="30185" x="6299200" y="4165600"/>
          <p14:tracePt t="30185" x="6305550" y="4159250"/>
          <p14:tracePt t="30202" x="6311900" y="4152900"/>
          <p14:tracePt t="30202" x="6311900" y="4140200"/>
          <p14:tracePt t="30218" x="6318250" y="4127500"/>
          <p14:tracePt t="30218" x="6324600" y="4121150"/>
          <p14:tracePt t="30235" x="6330950" y="4108450"/>
          <p14:tracePt t="30235" x="6337300" y="4089400"/>
          <p14:tracePt t="30252" x="6343650" y="4083050"/>
          <p14:tracePt t="30252" x="6350000" y="4070350"/>
          <p14:tracePt t="30269" x="6350000" y="4064000"/>
          <p14:tracePt t="30269" x="6356350" y="4064000"/>
          <p14:tracePt t="30285" x="6356350" y="4057650"/>
          <p14:tracePt t="30300" x="6362700" y="4044950"/>
          <p14:tracePt t="30317" x="6369050" y="4038600"/>
          <p14:tracePt t="30334" x="6369050" y="4032250"/>
          <p14:tracePt t="30334" x="6375400" y="4019550"/>
          <p14:tracePt t="30354" x="6381750" y="4013200"/>
          <p14:tracePt t="30367" x="6381750" y="4006850"/>
          <p14:tracePt t="30389" x="6375400" y="4013200"/>
          <p14:tracePt t="30412" x="6369050" y="4019550"/>
          <p14:tracePt t="30424" x="6362700" y="4025900"/>
          <p14:tracePt t="30434" x="6356350" y="4032250"/>
          <p14:tracePt t="30434" x="6350000" y="4038600"/>
          <p14:tracePt t="30452" x="6343650" y="4044950"/>
          <p14:tracePt t="30452" x="6337300" y="4057650"/>
          <p14:tracePt t="30469" x="6324600" y="4070350"/>
          <p14:tracePt t="30469" x="6318250" y="4089400"/>
          <p14:tracePt t="30488" x="6330950" y="4318000"/>
          <p14:tracePt t="30562" x="6350000" y="4337050"/>
          <p14:tracePt t="30568" x="6394450" y="4368800"/>
          <p14:tracePt t="30585" x="6419850" y="4387850"/>
          <p14:tracePt t="30602" x="6464300" y="4406900"/>
          <p14:tracePt t="30602" x="6508750" y="4413250"/>
          <p14:tracePt t="30620" x="6521450" y="4406900"/>
          <p14:tracePt t="30620" x="6540500" y="4400550"/>
          <p14:tracePt t="30636" x="6553200" y="4394200"/>
          <p14:tracePt t="30636" x="6565900" y="4381500"/>
          <p14:tracePt t="30655" x="6578600" y="4368800"/>
          <p14:tracePt t="30655" x="6591300" y="4356100"/>
          <p14:tracePt t="30670" x="6604000" y="4337050"/>
          <p14:tracePt t="30670" x="6623050" y="4324350"/>
          <p14:tracePt t="30670" x="6642100" y="4305300"/>
          <p14:tracePt t="30689" x="6661150" y="4286250"/>
          <p14:tracePt t="30702" x="6680200" y="4260850"/>
          <p14:tracePt t="30702" x="6718300" y="4216400"/>
          <p14:tracePt t="30720" x="6743700" y="4197350"/>
          <p14:tracePt t="30720" x="6762750" y="4178300"/>
          <p14:tracePt t="30736" x="6781800" y="4159250"/>
          <p14:tracePt t="30736" x="6794500" y="4140200"/>
          <p14:tracePt t="30754" x="6813550" y="4121150"/>
          <p14:tracePt t="30754" x="6826250" y="4108450"/>
          <p14:tracePt t="30770" x="6838950" y="4095750"/>
          <p14:tracePt t="30770" x="6864350" y="4070350"/>
          <p14:tracePt t="30787" x="6870700" y="4057650"/>
          <p14:tracePt t="30787" x="6883400" y="4051300"/>
          <p14:tracePt t="30804" x="6889750" y="4044950"/>
          <p14:tracePt t="30804" x="6902450" y="4032250"/>
          <p14:tracePt t="30820" x="6915150" y="4025900"/>
          <p14:tracePt t="30820" x="6921500" y="4019550"/>
          <p14:tracePt t="30837" x="6934200" y="4019550"/>
          <p14:tracePt t="30837" x="6959600" y="4013200"/>
          <p14:tracePt t="30854" x="6965950" y="4006850"/>
          <p14:tracePt t="30854" x="6978650" y="4006850"/>
          <p14:tracePt t="30870" x="6991350" y="4006850"/>
          <p14:tracePt t="30870" x="7004050" y="4013200"/>
          <p14:tracePt t="30887" x="7016750" y="4019550"/>
          <p14:tracePt t="30887" x="7048500" y="4038600"/>
          <p14:tracePt t="30905" x="7067550" y="4051300"/>
          <p14:tracePt t="30921" x="7188200" y="4292600"/>
          <p14:tracePt t="30991" x="7169150" y="4318000"/>
          <p14:tracePt t="30996" x="7150100" y="4343400"/>
          <p14:tracePt t="31005" x="7105650" y="4400550"/>
          <p14:tracePt t="31020" x="7054850" y="4451350"/>
          <p14:tracePt t="31037" x="7035800" y="4470400"/>
          <p14:tracePt t="31054" x="6997700" y="4495800"/>
          <p14:tracePt t="31054" x="6978650" y="4502150"/>
          <p14:tracePt t="31054" x="6972300" y="4514850"/>
          <p14:tracePt t="31073" x="6953250" y="4514850"/>
          <p14:tracePt t="31073" x="6946900" y="4508500"/>
          <p14:tracePt t="31088" x="6940550" y="4508500"/>
          <p14:tracePt t="31088" x="6934200" y="4502150"/>
          <p14:tracePt t="31105" x="6927850" y="4495800"/>
          <p14:tracePt t="31105" x="6927850" y="4489450"/>
          <p14:tracePt t="31121" x="6927850" y="4483100"/>
          <p14:tracePt t="31121" x="6927850" y="4476750"/>
          <p14:tracePt t="31139" x="6927850" y="4470400"/>
          <p14:tracePt t="31155" x="6927850" y="4464050"/>
          <p14:tracePt t="31170" x="6921500" y="4464050"/>
          <p14:tracePt t="31204" x="6908800" y="4457700"/>
          <p14:tracePt t="31219" x="6902450" y="4457700"/>
          <p14:tracePt t="31227" x="6896100" y="4451350"/>
          <p14:tracePt t="31237" x="6889750" y="4451350"/>
          <p14:tracePt t="31237" x="6883400" y="4445000"/>
          <p14:tracePt t="31255" x="6877050" y="4445000"/>
          <p14:tracePt t="31255" x="6864350" y="4438650"/>
          <p14:tracePt t="31273" x="6845300" y="4425950"/>
          <p14:tracePt t="31273" x="6832600" y="4425950"/>
          <p14:tracePt t="31289" x="6813550" y="4419600"/>
          <p14:tracePt t="31289" x="6800850" y="4406900"/>
          <p14:tracePt t="31305" x="6781800" y="4400550"/>
          <p14:tracePt t="31305" x="6762750" y="4387850"/>
          <p14:tracePt t="31305" x="6737350" y="4375150"/>
          <p14:tracePt t="31324" x="6718300" y="4356100"/>
          <p14:tracePt t="31337" x="6692900" y="4343400"/>
          <p14:tracePt t="31337" x="6648450" y="4305300"/>
          <p14:tracePt t="31357" x="6629400" y="4286250"/>
          <p14:tracePt t="31357" x="6604000" y="4267200"/>
          <p14:tracePt t="31372" x="6584950" y="4254500"/>
          <p14:tracePt t="31372" x="6572250" y="4235450"/>
          <p14:tracePt t="31389" x="6553200" y="4222750"/>
          <p14:tracePt t="31389" x="6540500" y="4210050"/>
          <p14:tracePt t="31405" x="6534150" y="4203700"/>
          <p14:tracePt t="31405" x="6527800" y="4191000"/>
          <p14:tracePt t="31422" x="6521450" y="4184650"/>
          <p14:tracePt t="31422" x="6521450" y="4171950"/>
          <p14:tracePt t="31422" x="6521450" y="4165600"/>
          <p14:tracePt t="31441" x="6521450" y="4159250"/>
          <p14:tracePt t="31454" x="6521450" y="4152900"/>
          <p14:tracePt t="31471" x="6527800" y="4146550"/>
          <p14:tracePt t="31487" x="6534150" y="4146550"/>
          <p14:tracePt t="31504" x="6540500" y="4152900"/>
          <p14:tracePt t="31521" x="6546850" y="4152900"/>
          <p14:tracePt t="31538" x="6553200" y="4159250"/>
          <p14:tracePt t="31555" x="6559550" y="4171950"/>
          <p14:tracePt t="31572" x="6413500" y="4044950"/>
          <p14:tracePt t="31572" x="6394450" y="4019550"/>
          <p14:tracePt t="31685" x="6381750" y="3987800"/>
          <p14:tracePt t="31692" x="6362700" y="3949700"/>
          <p14:tracePt t="31705" x="6337300" y="3860800"/>
          <p14:tracePt t="31705" x="6330950" y="3810000"/>
          <p14:tracePt t="31725" x="6318250" y="3721100"/>
          <p14:tracePt t="31740" x="6324600" y="3638550"/>
          <p14:tracePt t="31755" x="6350000" y="3575050"/>
          <p14:tracePt t="31772" x="6394450" y="3524250"/>
          <p14:tracePt t="31789" x="6470650" y="3467100"/>
          <p14:tracePt t="31805" x="6527800" y="3448050"/>
          <p14:tracePt t="31822" x="6584950" y="3454400"/>
          <p14:tracePt t="31839" x="6635750" y="3473450"/>
          <p14:tracePt t="31856" x="6718300" y="3543300"/>
          <p14:tracePt t="31873" x="6775450" y="3600450"/>
          <p14:tracePt t="31889" x="6819900" y="3663950"/>
          <p14:tracePt t="31906" x="6851650" y="3721100"/>
          <p14:tracePt t="31906" x="6864350" y="3752850"/>
          <p14:tracePt t="31924" x="6870700" y="3816350"/>
          <p14:tracePt t="31940" x="6864350" y="3879850"/>
          <p14:tracePt t="31956" x="6851650" y="3943350"/>
          <p14:tracePt t="31973" x="6826250" y="4000500"/>
          <p14:tracePt t="31990" x="6794500" y="4044950"/>
          <p14:tracePt t="31990" x="6775450" y="4064000"/>
          <p14:tracePt t="32009" x="6737350" y="4095750"/>
          <p14:tracePt t="32024" x="6699250" y="4121150"/>
          <p14:tracePt t="32040" x="6654800" y="4127500"/>
          <p14:tracePt t="32056" x="6610350" y="4140200"/>
          <p14:tracePt t="32073" x="6572250" y="4140200"/>
          <p14:tracePt t="32090" x="6534150" y="4159250"/>
          <p14:tracePt t="32107" x="6521450" y="4171950"/>
          <p14:tracePt t="32123" x="6515100" y="4178300"/>
          <p14:tracePt t="32140" x="6508750" y="4184650"/>
          <p14:tracePt t="32140" x="6508750" y="4191000"/>
          <p14:tracePt t="32160" x="6502400" y="4184650"/>
          <p14:tracePt t="32188" x="6508750" y="4191000"/>
          <p14:tracePt t="32204" x="6521450" y="4197350"/>
          <p14:tracePt t="32219" x="6521450" y="4203700"/>
          <p14:tracePt t="32224" x="6527800" y="4210050"/>
          <p14:tracePt t="32224" x="6534150" y="4216400"/>
          <p14:tracePt t="32241" x="6540500" y="4229100"/>
          <p14:tracePt t="32241" x="6546850" y="4235450"/>
          <p14:tracePt t="32258" x="6553200" y="4248150"/>
          <p14:tracePt t="32258" x="6553200" y="4260850"/>
          <p14:tracePt t="32275" x="6553200" y="4267200"/>
          <p14:tracePt t="32275" x="6559550" y="4279900"/>
          <p14:tracePt t="32293" x="6559550" y="4298950"/>
          <p14:tracePt t="32293" x="6559550" y="4311650"/>
          <p14:tracePt t="32309" x="6553200" y="4318000"/>
          <p14:tracePt t="32309" x="6553200" y="4330700"/>
          <p14:tracePt t="32325" x="6553200" y="4337050"/>
          <p14:tracePt t="32325" x="6553200" y="4349750"/>
          <p14:tracePt t="32341" x="6553200" y="4356100"/>
          <p14:tracePt t="32341" x="6559550" y="4368800"/>
          <p14:tracePt t="32341" x="6559550" y="4375150"/>
          <p14:tracePt t="32361" x="6559550" y="4387850"/>
          <p14:tracePt t="32374" x="6559550" y="4394200"/>
          <p14:tracePt t="32374" x="6565900" y="4406900"/>
          <p14:tracePt t="32393" x="6565900" y="4413250"/>
          <p14:tracePt t="32407" x="6572250" y="4413250"/>
          <p14:tracePt t="32428" x="6578600" y="4406900"/>
          <p14:tracePt t="32444" x="6578600" y="4400550"/>
          <p14:tracePt t="32457" x="6578600" y="4387850"/>
          <p14:tracePt t="32474" x="6584950" y="4381500"/>
          <p14:tracePt t="32491" x="6584950" y="4375150"/>
          <p14:tracePt t="32507" x="6584950" y="4368800"/>
          <p14:tracePt t="32507" x="6578600" y="4356100"/>
          <p14:tracePt t="32526" x="6578600" y="4349750"/>
          <p14:tracePt t="32564" x="6572250" y="4343400"/>
          <p14:tracePt t="32592" x="6565900" y="4343400"/>
          <p14:tracePt t="32632" x="6559550" y="4349750"/>
          <p14:tracePt t="32660" x="6565900" y="4343400"/>
          <p14:tracePt t="32840" x="6572250" y="4337050"/>
          <p14:tracePt t="32864" x="6578600" y="4337050"/>
          <p14:tracePt t="32907" x="6584950" y="4337050"/>
          <p14:tracePt t="33080" x="6591300" y="4337050"/>
          <p14:tracePt t="33132" x="6591300" y="4343400"/>
          <p14:tracePt t="33156" x="6597650" y="4343400"/>
          <p14:tracePt t="33184" x="6604000" y="4349750"/>
          <p14:tracePt t="33200" x="6610350" y="4349750"/>
          <p14:tracePt t="33216" x="6616700" y="4349750"/>
          <p14:tracePt t="33232" x="6623050" y="4349750"/>
          <p14:tracePt t="33252" x="6629400" y="4356100"/>
          <p14:tracePt t="33275" x="6635750" y="4356100"/>
          <p14:tracePt t="33328" x="6642100" y="4356100"/>
          <p14:tracePt t="33356" x="6648450" y="4356100"/>
          <p14:tracePt t="33387" x="6654800" y="4362450"/>
          <p14:tracePt t="33552" x="6648450" y="4362450"/>
          <p14:tracePt t="33612" x="6648450" y="4356100"/>
          <p14:tracePt t="33696" x="6654800" y="4356100"/>
          <p14:tracePt t="33780" x="6661150" y="4349750"/>
          <p14:tracePt t="33808" x="6667500" y="4343400"/>
          <p14:tracePt t="33832" x="6673850" y="4343400"/>
          <p14:tracePt t="33839" x="6680200" y="4337050"/>
          <p14:tracePt t="33845" x="6692900" y="4337050"/>
          <p14:tracePt t="33845" x="6699250" y="4330700"/>
          <p14:tracePt t="33863" x="6711950" y="4330700"/>
          <p14:tracePt t="33863" x="6724650" y="4330700"/>
          <p14:tracePt t="33880" x="6737350" y="4330700"/>
          <p14:tracePt t="33880" x="6769100" y="4337050"/>
          <p14:tracePt t="33897" x="6788150" y="4337050"/>
          <p14:tracePt t="33897" x="6800850" y="4343400"/>
          <p14:tracePt t="33913" x="6819900" y="4343400"/>
          <p14:tracePt t="33913" x="6838950" y="4343400"/>
          <p14:tracePt t="33930" x="6864350" y="4343400"/>
          <p14:tracePt t="33930" x="6883400" y="4343400"/>
          <p14:tracePt t="33947" x="6908800" y="4343400"/>
          <p14:tracePt t="33947" x="6946900" y="4343400"/>
          <p14:tracePt t="33964" x="6972300" y="4337050"/>
          <p14:tracePt t="33964" x="6991350" y="4337050"/>
          <p14:tracePt t="33981" x="7004050" y="4330700"/>
          <p14:tracePt t="33981" x="7023100" y="4324350"/>
          <p14:tracePt t="33997" x="7035800" y="4324350"/>
          <p14:tracePt t="33997" x="7054850" y="4318000"/>
          <p14:tracePt t="34014" x="7061200" y="4311650"/>
          <p14:tracePt t="34014" x="7073900" y="4305300"/>
          <p14:tracePt t="34014" x="7086600" y="4298950"/>
          <p14:tracePt t="34033" x="7092950" y="4292600"/>
          <p14:tracePt t="34046" x="7099300" y="4292600"/>
          <p14:tracePt t="34046" x="7112000" y="4279900"/>
          <p14:tracePt t="34065" x="7112000" y="4273550"/>
          <p14:tracePt t="34079" x="7118350" y="4267200"/>
          <p14:tracePt t="34096" x="7112000" y="4260850"/>
          <p14:tracePt t="34113" x="7099300" y="4260850"/>
          <p14:tracePt t="34129" x="7092950" y="4260850"/>
          <p14:tracePt t="34129" x="7080250" y="4260850"/>
          <p14:tracePt t="34148" x="7067550" y="4260850"/>
          <p14:tracePt t="34148" x="7054850" y="4260850"/>
          <p14:tracePt t="34165" x="7042150" y="4260850"/>
          <p14:tracePt t="34165" x="7023100" y="4260850"/>
          <p14:tracePt t="34181" x="7010400" y="4260850"/>
          <p14:tracePt t="34181" x="6972300" y="4267200"/>
          <p14:tracePt t="34198" x="6946900" y="4267200"/>
          <p14:tracePt t="34198" x="6927850" y="4267200"/>
          <p14:tracePt t="34215" x="6902450" y="4267200"/>
          <p14:tracePt t="34215" x="6877050" y="4267200"/>
          <p14:tracePt t="34232" x="6858000" y="4267200"/>
          <p14:tracePt t="34232" x="6832600" y="4273550"/>
          <p14:tracePt t="34248" x="6800850" y="4273550"/>
          <p14:tracePt t="34248" x="6743700" y="4273550"/>
          <p14:tracePt t="34265" x="6718300" y="4273550"/>
          <p14:tracePt t="34265" x="6680200" y="4273550"/>
          <p14:tracePt t="34281" x="6648450" y="4273550"/>
          <p14:tracePt t="34281" x="6616700" y="4273550"/>
          <p14:tracePt t="34298" x="6584950" y="4273550"/>
          <p14:tracePt t="34298" x="6553200" y="4273550"/>
          <p14:tracePt t="34298" x="6521450" y="4273550"/>
          <p14:tracePt t="34317" x="6489700" y="4273550"/>
          <p14:tracePt t="34330" x="6464300" y="4273550"/>
          <p14:tracePt t="34330" x="6413500" y="4267200"/>
          <p14:tracePt t="34349" x="6394450" y="4267200"/>
          <p14:tracePt t="34349" x="6375400" y="4267200"/>
          <p14:tracePt t="34365" x="6350000" y="4267200"/>
          <p14:tracePt t="34365" x="6337300" y="4267200"/>
          <p14:tracePt t="34381" x="6318250" y="4267200"/>
          <p14:tracePt t="34381" x="6305550" y="4267200"/>
          <p14:tracePt t="34398" x="6292850" y="4267200"/>
          <p14:tracePt t="34398" x="6286500" y="4260850"/>
          <p14:tracePt t="34398" x="6273800" y="4260850"/>
          <p14:tracePt t="34417" x="6267450" y="4254500"/>
          <p14:tracePt t="34417" x="6261100" y="4248150"/>
          <p14:tracePt t="34432" x="6261100" y="4241800"/>
          <p14:tracePt t="34447" x="6267450" y="4235450"/>
          <p14:tracePt t="34447" x="6280150" y="4222750"/>
          <p14:tracePt t="34466" x="6286500" y="4216400"/>
          <p14:tracePt t="34466" x="6305550" y="4210050"/>
          <p14:tracePt t="34466" x="6318250" y="4197350"/>
          <p14:tracePt t="34484" x="6337300" y="4184650"/>
          <p14:tracePt t="34484" x="6356350" y="4178300"/>
          <p14:tracePt t="34499" x="6381750" y="4165600"/>
          <p14:tracePt t="34499" x="6400800" y="4152900"/>
          <p14:tracePt t="34515" x="6419850" y="4146550"/>
          <p14:tracePt t="34515" x="6445250" y="4133850"/>
          <p14:tracePt t="34533" x="6464300" y="4127500"/>
          <p14:tracePt t="34533" x="6483350" y="4114800"/>
          <p14:tracePt t="34549" x="6502400" y="4108450"/>
          <p14:tracePt t="34549" x="6540500" y="4089400"/>
          <p14:tracePt t="34566" x="6559550" y="4076700"/>
          <p14:tracePt t="34566" x="6572250" y="4064000"/>
          <p14:tracePt t="34583" x="6591300" y="4057650"/>
          <p14:tracePt t="34583" x="6604000" y="4051300"/>
          <p14:tracePt t="34599" x="6616700" y="4044950"/>
          <p14:tracePt t="34599" x="6635750" y="4025900"/>
          <p14:tracePt t="34617" x="6642100" y="4019550"/>
          <p14:tracePt t="34617" x="6642100" y="4013200"/>
          <p14:tracePt t="34633" x="6648450" y="4006850"/>
          <p14:tracePt t="34633" x="6648450" y="4000500"/>
          <p14:tracePt t="34649" x="6648450" y="3994150"/>
          <p14:tracePt t="34649" x="6642100" y="3987800"/>
          <p14:tracePt t="34667" x="6642100" y="3981450"/>
          <p14:tracePt t="34667" x="6635750" y="3975100"/>
          <p14:tracePt t="34667" x="6635750" y="3968750"/>
          <p14:tracePt t="34685" x="6629400" y="3968750"/>
          <p14:tracePt t="34698" x="6629400" y="3962400"/>
          <p14:tracePt t="34698" x="6616700" y="3949700"/>
          <p14:tracePt t="34716" x="6616700" y="3943350"/>
          <p14:tracePt t="34716" x="6610350" y="3937000"/>
          <p14:tracePt t="34733" x="6604000" y="3930650"/>
          <p14:tracePt t="34748" x="6597650" y="3924300"/>
          <p14:tracePt t="34765" x="6591300" y="3924300"/>
          <p14:tracePt t="34796" x="6584950" y="3930650"/>
          <p14:tracePt t="34856" x="6584950" y="3937000"/>
          <p14:tracePt t="34896" x="6591300" y="3930650"/>
          <p14:tracePt t="34947" x="6591300" y="3917950"/>
          <p14:tracePt t="34976" x="6597650" y="3911600"/>
          <p14:tracePt t="34991" x="6597650" y="3905250"/>
          <p14:tracePt t="35008" x="6597650" y="3898900"/>
          <p14:tracePt t="35024" x="6604000" y="3892550"/>
          <p14:tracePt t="35044" x="6610350" y="3886200"/>
          <p14:tracePt t="35104" x="6616700" y="3873500"/>
          <p14:tracePt t="35119" x="6623050" y="3873500"/>
          <p14:tracePt t="35128" x="6623050" y="3860800"/>
          <p14:tracePt t="35136" x="6629400" y="3854450"/>
          <p14:tracePt t="35149" x="6629400" y="3841750"/>
          <p14:tracePt t="35149" x="6635750" y="3822700"/>
          <p14:tracePt t="35168" x="6642100" y="3810000"/>
          <p14:tracePt t="35168" x="6642100" y="3803650"/>
          <p14:tracePt t="35184" x="6648450" y="3790950"/>
          <p14:tracePt t="35184" x="6648450" y="3778250"/>
          <p14:tracePt t="35201" x="6654800" y="3771900"/>
          <p14:tracePt t="35201" x="6661150" y="3752850"/>
          <p14:tracePt t="35217" x="6661150" y="3746500"/>
          <p14:tracePt t="35217" x="6667500" y="3740150"/>
          <p14:tracePt t="35234" x="6667500" y="3733800"/>
          <p14:tracePt t="35234" x="6673850" y="3727450"/>
          <p14:tracePt t="35251" x="6673850" y="3721100"/>
          <p14:tracePt t="35251" x="6680200" y="3714750"/>
          <p14:tracePt t="35268" x="6680200" y="3708400"/>
          <p14:tracePt t="35283" x="6686550" y="3702050"/>
          <p14:tracePt t="35300" x="6686550" y="3695700"/>
          <p14:tracePt t="35331" x="6686550" y="3689350"/>
          <p14:tracePt t="35360" x="6686550" y="3683000"/>
          <p14:tracePt t="35376" x="6680200" y="3689350"/>
          <p14:tracePt t="35399" x="6546850" y="3879850"/>
          <p14:tracePt t="35482" x="6534150" y="3898900"/>
          <p14:tracePt t="35488" x="6521450" y="3911600"/>
          <p14:tracePt t="35500" x="6502400" y="3943350"/>
          <p14:tracePt t="35518" x="6496050" y="3956050"/>
          <p14:tracePt t="35535" x="6489700" y="3956050"/>
          <p14:tracePt t="35551" x="6496050" y="3956050"/>
          <p14:tracePt t="35572" x="6508750" y="3949700"/>
          <p14:tracePt t="35584" x="6527800" y="3949700"/>
          <p14:tracePt t="35601" x="6553200" y="3949700"/>
          <p14:tracePt t="35618" x="6591300" y="3956050"/>
          <p14:tracePt t="35618" x="6610350" y="3962400"/>
          <p14:tracePt t="35636" x="6661150" y="3975100"/>
          <p14:tracePt t="35652" x="6705600" y="3987800"/>
          <p14:tracePt t="35668" x="6756400" y="3994150"/>
          <p14:tracePt t="35685" x="6794500" y="4000500"/>
          <p14:tracePt t="35701" x="6826250" y="4006850"/>
          <p14:tracePt t="35701" x="6838950" y="4006850"/>
          <p14:tracePt t="35721" x="6858000" y="4013200"/>
          <p14:tracePt t="35736" x="6877050" y="4025900"/>
          <p14:tracePt t="35752" x="6889750" y="4032250"/>
          <p14:tracePt t="35768" x="6889750" y="4038600"/>
          <p14:tracePt t="35785" x="6889750" y="4044950"/>
          <p14:tracePt t="35801" x="6883400" y="4051300"/>
          <p14:tracePt t="35818" x="6870700" y="4057650"/>
          <p14:tracePt t="35835" x="6858000" y="4057650"/>
          <p14:tracePt t="35852" x="6845300" y="4057650"/>
          <p14:tracePt t="35869" x="6832600" y="4051300"/>
          <p14:tracePt t="35885" x="6819900" y="4051300"/>
          <p14:tracePt t="35902" x="6813550" y="4044950"/>
          <p14:tracePt t="35918" x="6813550" y="4038600"/>
          <p14:tracePt t="35936" x="6807200" y="4025900"/>
          <p14:tracePt t="35953" x="6794500" y="4006850"/>
          <p14:tracePt t="35969" x="6775450" y="3968750"/>
          <p14:tracePt t="35986" x="6731000" y="3905250"/>
          <p14:tracePt t="36004" x="6711950" y="3860800"/>
          <p14:tracePt t="36020" x="6692900" y="3835400"/>
          <p14:tracePt t="36036" x="6686550" y="3829050"/>
          <p14:tracePt t="36052" x="6686550" y="3835400"/>
          <p14:tracePt t="36069" x="6686550" y="3860800"/>
          <p14:tracePt t="36069" x="6686550" y="3879850"/>
          <p14:tracePt t="36089" x="6686550" y="3917950"/>
          <p14:tracePt t="36105" x="6686550" y="3968750"/>
          <p14:tracePt t="36120" x="6680200" y="4013200"/>
          <p14:tracePt t="36136" x="6667500" y="4064000"/>
          <p14:tracePt t="36136" x="6667500" y="4089400"/>
          <p14:tracePt t="36157" x="6661150" y="4114800"/>
          <p14:tracePt t="36169" x="6648450" y="4171950"/>
          <p14:tracePt t="36187" x="6635750" y="4197350"/>
          <p14:tracePt t="36203" x="6629400" y="4210050"/>
          <p14:tracePt t="36220" x="6623050" y="4216400"/>
          <p14:tracePt t="36236" x="6616700" y="4216400"/>
          <p14:tracePt t="36253" x="6610350" y="4210050"/>
          <p14:tracePt t="36276" x="6610350" y="4203700"/>
          <p14:tracePt t="36296" x="6610350" y="4197350"/>
          <p14:tracePt t="36312" x="6610350" y="4191000"/>
          <p14:tracePt t="36335" x="6604000" y="4197350"/>
          <p14:tracePt t="36364" x="6604000" y="4210050"/>
          <p14:tracePt t="36380" x="6597650" y="4210050"/>
          <p14:tracePt t="36389" x="6584950" y="4222750"/>
          <p14:tracePt t="36404" x="6572250" y="4235450"/>
          <p14:tracePt t="36421" x="6553200" y="4248150"/>
          <p14:tracePt t="36437" x="6527800" y="4260850"/>
          <p14:tracePt t="36437" x="6515100" y="4267200"/>
          <p14:tracePt t="36457" x="6489700" y="4286250"/>
          <p14:tracePt t="36472" x="6464300" y="4298950"/>
          <p14:tracePt t="36487" x="6432550" y="4311650"/>
          <p14:tracePt t="36504" x="6407150" y="4324350"/>
          <p14:tracePt t="36521" x="6375400" y="4330700"/>
          <p14:tracePt t="36538" x="6375400" y="4337050"/>
          <p14:tracePt t="36554" x="6375400" y="4349750"/>
          <p14:tracePt t="36571" x="6388100" y="4349750"/>
          <p14:tracePt t="36592" x="6388100" y="4343400"/>
          <p14:tracePt t="36592" x="6394450" y="4343400"/>
          <p14:tracePt t="36605" x="6400800" y="4337050"/>
          <p14:tracePt t="36621" x="6400800" y="4330700"/>
          <p14:tracePt t="36638" x="6407150" y="4324350"/>
          <p14:tracePt t="36638" x="6413500" y="4318000"/>
          <p14:tracePt t="36656" x="6419850" y="4318000"/>
          <p14:tracePt t="36672" x="6426200" y="4318000"/>
          <p14:tracePt t="36688" x="6426200" y="4324350"/>
          <p14:tracePt t="36712" x="6432550" y="4330700"/>
          <p14:tracePt t="36724" x="6432550" y="4337050"/>
          <p14:tracePt t="36740" x="6432550" y="4343400"/>
          <p14:tracePt t="36756" x="6426200" y="4343400"/>
          <p14:tracePt t="36860" x="6432550" y="4337050"/>
          <p14:tracePt t="36884" x="6432550" y="4330700"/>
          <p14:tracePt t="36895" x="6426200" y="4318000"/>
          <p14:tracePt t="36911" x="6426200" y="4311650"/>
          <p14:tracePt t="36927" x="6419850" y="4305300"/>
          <p14:tracePt t="36944" x="6413500" y="4305300"/>
          <p14:tracePt t="36956" x="6407150" y="4305300"/>
          <p14:tracePt t="36972" x="6400800" y="4311650"/>
          <p14:tracePt t="36989" x="6394450" y="4311650"/>
          <p14:tracePt t="36989" x="6388100" y="4318000"/>
          <p14:tracePt t="37007" x="6381750" y="4318000"/>
          <p14:tracePt t="37007" x="6375400" y="4330700"/>
          <p14:tracePt t="37024" x="6369050" y="4337050"/>
          <p14:tracePt t="37024" x="6369050" y="4343400"/>
          <p14:tracePt t="37041" x="6362700" y="4349750"/>
          <p14:tracePt t="37056" x="6356350" y="4356100"/>
          <p14:tracePt t="37056" x="6356350" y="4362450"/>
          <p14:tracePt t="37075" x="6350000" y="4368800"/>
          <p14:tracePt t="37089" x="6350000" y="4375150"/>
          <p14:tracePt t="37108" x="6343650" y="4362450"/>
          <p14:tracePt t="37131" x="6343650" y="4356100"/>
          <p14:tracePt t="37144" x="6343650" y="4349750"/>
          <p14:tracePt t="37156" x="6343650" y="4343400"/>
          <p14:tracePt t="37156" x="6343650" y="4337050"/>
          <p14:tracePt t="37174" x="6343650" y="4330700"/>
          <p14:tracePt t="37174" x="6350000" y="4324350"/>
          <p14:tracePt t="37192" x="6350000" y="4318000"/>
          <p14:tracePt t="37206" x="6356350" y="4311650"/>
          <p14:tracePt t="37228" x="6356350" y="4318000"/>
          <p14:tracePt t="37255" x="6362700" y="4311650"/>
          <p14:tracePt t="37316" x="6356350" y="4318000"/>
          <p14:tracePt t="37376" x="6350000" y="4318000"/>
          <p14:tracePt t="37392" x="6343650" y="4324350"/>
          <p14:tracePt t="37432" x="6350000" y="4330700"/>
          <p14:tracePt t="37495" x="6356350" y="4330700"/>
          <p14:tracePt t="37692" x="6362700" y="4330700"/>
          <p14:tracePt t="37716" x="6369050" y="4330700"/>
          <p14:tracePt t="37744" x="6375400" y="4330700"/>
          <p14:tracePt t="37776" x="6369050" y="4330700"/>
          <p14:tracePt t="37923" x="6369050" y="4324350"/>
          <p14:tracePt t="37964" x="6375400" y="4318000"/>
          <p14:tracePt t="37999" x="6381750" y="4318000"/>
          <p14:tracePt t="38032" x="6381750" y="4311650"/>
          <p14:tracePt t="38068" x="6381750" y="4305300"/>
          <p14:tracePt t="38188" x="6381750" y="4298950"/>
          <p14:tracePt t="38212" x="6388100" y="4298950"/>
          <p14:tracePt t="38248" x="6394450" y="4298950"/>
          <p14:tracePt t="38272" x="6400800" y="4292600"/>
          <p14:tracePt t="38300" x="6407150" y="4298950"/>
          <p14:tracePt t="38332" x="6407150" y="4305300"/>
          <p14:tracePt t="38352" x="6413500" y="4298950"/>
          <p14:tracePt t="38384" x="6413500" y="4292600"/>
          <p14:tracePt t="38396" x="6419850" y="4292600"/>
          <p14:tracePt t="38412" x="6426200" y="4292600"/>
          <p14:tracePt t="38512" x="6419850" y="4292600"/>
          <p14:tracePt t="38608" x="6413500" y="4286250"/>
          <p14:tracePt t="38636" x="6419850" y="4286250"/>
          <p14:tracePt t="38772" x="6419850" y="4292600"/>
          <p14:tracePt t="38816" x="6413500" y="4298950"/>
          <p14:tracePt t="38840" x="6407150" y="4305300"/>
          <p14:tracePt t="38856" x="6400800" y="4305300"/>
          <p14:tracePt t="38872" x="6394450" y="4305300"/>
          <p14:tracePt t="38884" x="6388100" y="4311650"/>
          <p14:tracePt t="38900" x="6381750" y="4311650"/>
          <p14:tracePt t="38916" x="6375400" y="4311650"/>
          <p14:tracePt t="38933" x="6369050" y="4311650"/>
          <p14:tracePt t="38976" x="6362700" y="4311650"/>
          <p14:tracePt t="38996" x="6356350" y="4311650"/>
          <p14:tracePt t="39019" x="6350000" y="4311650"/>
          <p14:tracePt t="39052" x="6350000" y="4318000"/>
          <p14:tracePt t="39072" x="6343650" y="4318000"/>
          <p14:tracePt t="39095" x="6337300" y="4318000"/>
          <p14:tracePt t="39116" x="6330950" y="4318000"/>
          <p14:tracePt t="39139" x="6324600" y="4318000"/>
          <p14:tracePt t="39184" x="6318250" y="4311650"/>
          <p14:tracePt t="39208" x="6311900" y="4305300"/>
          <p14:tracePt t="39224" x="6311900" y="4298950"/>
          <p14:tracePt t="39243" x="6305550" y="4292600"/>
          <p14:tracePt t="39291" x="6299200" y="4286250"/>
          <p14:tracePt t="39320" x="6299200" y="4279900"/>
          <p14:tracePt t="39380" x="6299200" y="4273550"/>
          <p14:tracePt t="39416" x="6299200" y="4267200"/>
          <p14:tracePt t="39448" x="6305550" y="4260850"/>
          <p14:tracePt t="39472" x="6311900" y="4260850"/>
          <p14:tracePt t="39492" x="6311900" y="4254500"/>
          <p14:tracePt t="39508" x="6318250" y="4248150"/>
          <p14:tracePt t="39524" x="6318250" y="4241800"/>
          <p14:tracePt t="39535" x="6318250" y="4235450"/>
          <p14:tracePt t="39552" x="6318250" y="4222750"/>
          <p14:tracePt t="39568" x="6318250" y="4216400"/>
          <p14:tracePt t="39584" x="6311900" y="4210050"/>
          <p14:tracePt t="39584" x="6311900" y="4203700"/>
          <p14:tracePt t="39598" x="6305550" y="4203700"/>
          <p14:tracePt t="39598" x="6299200" y="4197350"/>
          <p14:tracePt t="39615" x="6292850" y="4191000"/>
          <p14:tracePt t="39615" x="6280150" y="4191000"/>
          <p14:tracePt t="39632" x="6267450" y="4191000"/>
          <p14:tracePt t="39632" x="6248400" y="4184650"/>
          <p14:tracePt t="39649" x="6223000" y="4184650"/>
          <p14:tracePt t="39649" x="6172200" y="4191000"/>
          <p14:tracePt t="39667" x="6140450" y="4191000"/>
          <p14:tracePt t="39667" x="6102350" y="4191000"/>
          <p14:tracePt t="39682" x="6064250" y="4197350"/>
          <p14:tracePt t="39682" x="6026150" y="4203700"/>
          <p14:tracePt t="39699" x="5981700" y="4210050"/>
          <p14:tracePt t="39699" x="5892800" y="4235450"/>
          <p14:tracePt t="39716" x="5842000" y="4248150"/>
          <p14:tracePt t="39716" x="5784850" y="4267200"/>
          <p14:tracePt t="39733" x="5727700" y="4286250"/>
          <p14:tracePt t="39733" x="5670550" y="4311650"/>
          <p14:tracePt t="39750" x="5607050" y="4337050"/>
          <p14:tracePt t="39750" x="5549900" y="4368800"/>
          <p14:tracePt t="39765" x="5480050" y="4400550"/>
          <p14:tracePt t="39765" x="5416550" y="4438650"/>
          <p14:tracePt t="39765" x="5346700" y="4476750"/>
          <p14:tracePt t="39785" x="5276850" y="4527550"/>
          <p14:tracePt t="39798" x="5200650" y="4572000"/>
          <p14:tracePt t="39798" x="5041900" y="4686300"/>
          <p14:tracePt t="39816" x="4959350" y="4743450"/>
          <p14:tracePt t="39816" x="4876800" y="4813300"/>
          <p14:tracePt t="39833" x="4787900" y="4883150"/>
          <p14:tracePt t="39833" x="4692650" y="4959350"/>
          <p14:tracePt t="39849" x="4597400" y="5029200"/>
          <p14:tracePt t="39849" x="4495800" y="5111750"/>
          <p14:tracePt t="39866" x="4394200" y="5187950"/>
          <p14:tracePt t="39866" x="4292600" y="5270500"/>
          <p14:tracePt t="39866" x="4184650" y="5346700"/>
          <p14:tracePt t="39885" x="4083050" y="5422900"/>
          <p14:tracePt t="39885" x="3981450" y="5499100"/>
          <p14:tracePt t="39900" x="3886200" y="5568950"/>
          <p14:tracePt t="39900" x="3790950" y="5645150"/>
          <p14:tracePt t="39917" x="3702050" y="5715000"/>
          <p14:tracePt t="39917" x="3613150" y="5778500"/>
          <p14:tracePt t="39933" x="3536950" y="5842000"/>
          <p14:tracePt t="39933" x="3454400" y="5899150"/>
          <p14:tracePt t="39950" x="3378200" y="5956300"/>
          <p14:tracePt t="39950" x="3232150" y="6051550"/>
          <p14:tracePt t="39967" x="3162300" y="6089650"/>
          <p14:tracePt t="39967" x="3092450" y="6121400"/>
          <p14:tracePt t="39983" x="3016250" y="6153150"/>
          <p14:tracePt t="39983" x="2940050" y="6178550"/>
          <p14:tracePt t="40000" x="2863850" y="6197600"/>
          <p14:tracePt t="40000" x="2717800" y="6223000"/>
          <p14:tracePt t="40017" x="2647950" y="6229350"/>
          <p14:tracePt t="40017" x="2584450" y="6235700"/>
          <p14:tracePt t="40035" x="2520950" y="6235700"/>
          <p14:tracePt t="40035" x="2457450" y="6235700"/>
          <p14:tracePt t="40050" x="2406650" y="6229350"/>
          <p14:tracePt t="40050" x="2355850" y="6223000"/>
          <p14:tracePt t="40067" x="2311400" y="6216650"/>
          <p14:tracePt t="40067" x="2266950" y="6210300"/>
          <p14:tracePt t="40085" x="2197100" y="6178550"/>
          <p14:tracePt t="40085" x="2165350" y="6165850"/>
          <p14:tracePt t="40101" x="2133600" y="6146800"/>
          <p14:tracePt t="40101" x="2108200" y="6127750"/>
          <p14:tracePt t="40117" x="2082800" y="6108700"/>
          <p14:tracePt t="40117" x="2063750" y="6096000"/>
          <p14:tracePt t="40134" x="2038350" y="6083300"/>
          <p14:tracePt t="40134" x="2019300" y="6070600"/>
          <p14:tracePt t="40134" x="2000250" y="6057900"/>
          <p14:tracePt t="40153" x="1981200" y="6051550"/>
          <p14:tracePt t="40166" x="1962150" y="6051550"/>
          <p14:tracePt t="40166" x="1924050" y="6051550"/>
          <p14:tracePt t="40184" x="1911350" y="6051550"/>
          <p14:tracePt t="40184" x="1892300" y="6051550"/>
          <p14:tracePt t="40201" x="1879600" y="6057900"/>
          <p14:tracePt t="40201" x="1866900" y="6057900"/>
          <p14:tracePt t="40217" x="1860550" y="6064250"/>
          <p14:tracePt t="40217" x="1847850" y="6070600"/>
          <p14:tracePt t="40234" x="1841500" y="6070600"/>
          <p14:tracePt t="40234" x="1835150" y="6076950"/>
          <p14:tracePt t="40234" x="1822450" y="6083300"/>
          <p14:tracePt t="40254" x="1816100" y="6089650"/>
          <p14:tracePt t="40254" x="1809750" y="6089650"/>
          <p14:tracePt t="40267" x="1803400" y="6096000"/>
          <p14:tracePt t="40267" x="1803400" y="6102350"/>
          <p14:tracePt t="40284" x="1797050" y="6108700"/>
          <p14:tracePt t="40284" x="1790700" y="6108700"/>
          <p14:tracePt t="40301" x="1790700" y="6115050"/>
          <p14:tracePt t="40301" x="1778000" y="6134100"/>
          <p14:tracePt t="40318" x="1778000" y="6140450"/>
          <p14:tracePt t="40318" x="1771650" y="6146800"/>
          <p14:tracePt t="40334" x="1758950" y="6146800"/>
          <p14:tracePt t="40334" x="1752600" y="6153150"/>
          <p14:tracePt t="40351" x="1733550" y="6153150"/>
          <p14:tracePt t="40367" x="1435100" y="6076950"/>
          <p14:tracePt t="40367" x="1403350" y="6057900"/>
          <p14:tracePt t="40435" x="1365250" y="6045200"/>
          <p14:tracePt t="40443" x="1327150" y="6026150"/>
          <p14:tracePt t="40453" x="1250950" y="5988050"/>
          <p14:tracePt t="40468" x="1181100" y="5943600"/>
          <p14:tracePt t="40484" x="1111250" y="5899150"/>
          <p14:tracePt t="40500" x="1054100" y="5848350"/>
          <p14:tracePt t="40518" x="996950" y="5797550"/>
          <p14:tracePt t="40518" x="971550" y="5778500"/>
          <p14:tracePt t="40537" x="920750" y="5715000"/>
          <p14:tracePt t="40552" x="876300" y="5645150"/>
          <p14:tracePt t="40567" x="838200" y="5568950"/>
          <p14:tracePt t="40584" x="806450" y="5480050"/>
          <p14:tracePt t="40601" x="768350" y="5334000"/>
          <p14:tracePt t="40617" x="755650" y="5238750"/>
          <p14:tracePt t="40634" x="755650" y="5130800"/>
          <p14:tracePt t="40651" x="774700" y="5022850"/>
          <p14:tracePt t="40669" x="819150" y="4851400"/>
          <p14:tracePt t="40685" x="869950" y="4737100"/>
          <p14:tracePt t="40701" x="933450" y="4629150"/>
          <p14:tracePt t="40718" x="1003300" y="4521200"/>
          <p14:tracePt t="40718" x="1035050" y="4476750"/>
          <p14:tracePt t="40736" x="1117600" y="4387850"/>
          <p14:tracePt t="40752" x="1200150" y="4305300"/>
          <p14:tracePt t="40768" x="1295400" y="4241800"/>
          <p14:tracePt t="40785" x="1390650" y="4184650"/>
          <p14:tracePt t="40801" x="1498600" y="4140200"/>
          <p14:tracePt t="40801" x="1549400" y="4121150"/>
          <p14:tracePt t="40821" x="1657350" y="4095750"/>
          <p14:tracePt t="40836" x="1771650" y="4083050"/>
          <p14:tracePt t="40852" x="1879600" y="4076700"/>
          <p14:tracePt t="40868" x="1987550" y="4083050"/>
          <p14:tracePt t="40885" x="2095500" y="4095750"/>
          <p14:tracePt t="40902" x="2247900" y="4133850"/>
          <p14:tracePt t="40919" x="2349500" y="4171950"/>
          <p14:tracePt t="40935" x="2438400" y="4216400"/>
          <p14:tracePt t="40952" x="2520950" y="4267200"/>
          <p14:tracePt t="40969" x="2635250" y="4356100"/>
          <p14:tracePt t="40985" x="2692400" y="4432300"/>
          <p14:tracePt t="41002" x="2743200" y="4514850"/>
          <p14:tracePt t="41019" x="2794000" y="4654550"/>
          <p14:tracePt t="41036" x="2813050" y="4743450"/>
          <p14:tracePt t="41052" x="2819400" y="4832350"/>
          <p14:tracePt t="41069" x="2813050" y="4927600"/>
          <p14:tracePt t="41086" x="2800350" y="5022850"/>
          <p14:tracePt t="41086" x="2787650" y="5073650"/>
          <p14:tracePt t="41105" x="2755900" y="5175250"/>
          <p14:tracePt t="41120" x="2711450" y="5283200"/>
          <p14:tracePt t="41136" x="2660650" y="5384800"/>
          <p14:tracePt t="41153" x="2609850" y="5480050"/>
          <p14:tracePt t="41170" x="2552700" y="5568950"/>
          <p14:tracePt t="41170" x="2527300" y="5607050"/>
          <p14:tracePt t="41189" x="2457450" y="5683250"/>
          <p14:tracePt t="41205" x="2381250" y="5746750"/>
          <p14:tracePt t="41219" x="2305050" y="5803900"/>
          <p14:tracePt t="41236" x="2216150" y="5854700"/>
          <p14:tracePt t="41253" x="2133600" y="5899150"/>
          <p14:tracePt t="41270" x="2000250" y="5949950"/>
          <p14:tracePt t="41286" x="1924050" y="5969000"/>
          <p14:tracePt t="41303" x="1854200" y="5981700"/>
          <p14:tracePt t="41320" x="1771650" y="5988050"/>
          <p14:tracePt t="41337" x="1733550" y="5994400"/>
          <p14:tracePt t="41353" x="1708150" y="5994400"/>
          <p14:tracePt t="41370" x="1695450" y="6000750"/>
          <p14:tracePt t="41387" x="1689100" y="5988050"/>
          <p14:tracePt t="41412" x="1689100" y="5981700"/>
          <p14:tracePt t="41428" x="1689100" y="5975350"/>
          <p14:tracePt t="41436" x="1689100" y="5969000"/>
          <p14:tracePt t="41453" x="1689100" y="5962650"/>
          <p14:tracePt t="41470" x="1695450" y="5956300"/>
          <p14:tracePt t="41470" x="1701800" y="5956300"/>
          <p14:tracePt t="41488" x="1708150" y="5949950"/>
          <p14:tracePt t="41505" x="1714500" y="5949950"/>
          <p14:tracePt t="41520" x="1720850" y="5956300"/>
          <p14:tracePt t="41540" x="1720850" y="5962650"/>
          <p14:tracePt t="41576" x="1720850" y="5969000"/>
          <p14:tracePt t="41591" x="1714500" y="5975350"/>
          <p14:tracePt t="41608" x="1708150" y="5981700"/>
          <p14:tracePt t="41632" x="1708150" y="5975350"/>
          <p14:tracePt t="41692" x="1708150" y="5969000"/>
          <p14:tracePt t="41712" x="1708150" y="5962650"/>
          <p14:tracePt t="41735" x="1714500" y="5962650"/>
          <p14:tracePt t="41752" x="1720850" y="5956300"/>
          <p14:tracePt t="41763" x="1720850" y="5949950"/>
          <p14:tracePt t="41780" x="1720850" y="5943600"/>
          <p14:tracePt t="41796" x="1720850" y="5937250"/>
          <p14:tracePt t="41811" x="1720850" y="5930900"/>
          <p14:tracePt t="41824" x="1720850" y="5924550"/>
          <p14:tracePt t="41840" x="1727200" y="5918200"/>
          <p14:tracePt t="41856" x="1727200" y="5911850"/>
          <p14:tracePt t="41899" x="1733550" y="5905500"/>
          <p14:tracePt t="41924" x="1733550" y="5899150"/>
          <p14:tracePt t="41952" x="1727200" y="5899150"/>
          <p14:tracePt t="42027" x="1727200" y="5905500"/>
          <p14:tracePt t="42064" x="1720850" y="5911850"/>
          <p14:tracePt t="42104" x="1720850" y="5905500"/>
          <p14:tracePt t="42243" x="1727200" y="5905500"/>
          <p14:tracePt t="42296" x="1733550" y="5899150"/>
          <p14:tracePt t="42328" x="1739900" y="5899150"/>
          <p14:tracePt t="42355" x="1746250" y="5899150"/>
          <p14:tracePt t="42396" x="1752600" y="5905500"/>
          <p14:tracePt t="42447" x="1758950" y="5905500"/>
          <p14:tracePt t="42651" x="1765300" y="5899150"/>
          <p14:tracePt t="42680" x="1765300" y="5892800"/>
          <p14:tracePt t="42696" x="1771650" y="5886450"/>
          <p14:tracePt t="42711" x="1784350" y="5880100"/>
          <p14:tracePt t="42723" x="1784350" y="5873750"/>
          <p14:tracePt t="42732" x="1790700" y="5867400"/>
          <p14:tracePt t="42741" x="1797050" y="5861050"/>
          <p14:tracePt t="42741" x="1803400" y="5861050"/>
          <p14:tracePt t="42759" x="1809750" y="5854700"/>
          <p14:tracePt t="42759" x="1816100" y="5842000"/>
          <p14:tracePt t="42776" x="1822450" y="5835650"/>
          <p14:tracePt t="42776" x="1828800" y="5835650"/>
          <p14:tracePt t="42793" x="1835150" y="5829300"/>
          <p14:tracePt t="42793" x="1841500" y="5822950"/>
          <p14:tracePt t="42809" x="1847850" y="5816600"/>
          <p14:tracePt t="42824" x="1854200" y="5816600"/>
          <p14:tracePt t="42841" x="1860550" y="5810250"/>
          <p14:tracePt t="42841" x="1873250" y="5803900"/>
          <p14:tracePt t="42861" x="1879600" y="5803900"/>
          <p14:tracePt t="42861" x="1885950" y="5797550"/>
          <p14:tracePt t="42876" x="1892300" y="5797550"/>
          <p14:tracePt t="42876" x="1898650" y="5791200"/>
          <p14:tracePt t="42893" x="1911350" y="5784850"/>
          <p14:tracePt t="42893" x="1917700" y="5778500"/>
          <p14:tracePt t="42910" x="1930400" y="5772150"/>
          <p14:tracePt t="42910" x="1943100" y="5765800"/>
          <p14:tracePt t="42926" x="1955800" y="5759450"/>
          <p14:tracePt t="42926" x="1968500" y="5746750"/>
          <p14:tracePt t="42926" x="1987550" y="5740400"/>
          <p14:tracePt t="42945" x="2000250" y="5727700"/>
          <p14:tracePt t="42945" x="2019300" y="5721350"/>
          <p14:tracePt t="42960" x="2038350" y="5708650"/>
          <p14:tracePt t="42960" x="2057400" y="5695950"/>
          <p14:tracePt t="42976" x="2076450" y="5689600"/>
          <p14:tracePt t="42976" x="2089150" y="5676900"/>
          <p14:tracePt t="42993" x="2108200" y="5670550"/>
          <p14:tracePt t="42993" x="2127250" y="5657850"/>
          <p14:tracePt t="43010" x="2139950" y="5645150"/>
          <p14:tracePt t="43010" x="2171700" y="5619750"/>
          <p14:tracePt t="43027" x="2190750" y="5607050"/>
          <p14:tracePt t="43027" x="2203450" y="5594350"/>
          <p14:tracePt t="43043" x="2222500" y="5588000"/>
          <p14:tracePt t="43043" x="2235200" y="5581650"/>
          <p14:tracePt t="43060" x="2254250" y="5575300"/>
          <p14:tracePt t="43060" x="2286000" y="5575300"/>
          <p14:tracePt t="43077" x="2298700" y="5575300"/>
          <p14:tracePt t="43077" x="2311400" y="5581650"/>
          <p14:tracePt t="43094" x="2330450" y="5588000"/>
          <p14:tracePt t="43094" x="2343150" y="5594350"/>
          <p14:tracePt t="43110" x="2355850" y="5600700"/>
          <p14:tracePt t="43110" x="2368550" y="5600700"/>
          <p14:tracePt t="43127" x="2381250" y="5607050"/>
          <p14:tracePt t="43127" x="2413000" y="5607050"/>
          <p14:tracePt t="43144" x="2425700" y="5607050"/>
          <p14:tracePt t="43144" x="2438400" y="5600700"/>
          <p14:tracePt t="43161" x="2457450" y="5588000"/>
          <p14:tracePt t="43177" x="2609850" y="5473700"/>
          <p14:tracePt t="43177" x="2635250" y="5473700"/>
          <p14:tracePt t="43256" x="2667000" y="5467350"/>
          <p14:tracePt t="43264" x="2705100" y="5467350"/>
          <p14:tracePt t="43276" x="2787650" y="5473700"/>
          <p14:tracePt t="43293" x="2882900" y="5473700"/>
          <p14:tracePt t="43309" x="3054350" y="5473700"/>
          <p14:tracePt t="43326" x="3181350" y="5467350"/>
          <p14:tracePt t="43343" x="3321050" y="5454650"/>
          <p14:tracePt t="43360" x="3556000" y="5448300"/>
          <p14:tracePt t="43376" x="3727450" y="5441950"/>
          <p14:tracePt t="43393" x="3905250" y="5441950"/>
          <p14:tracePt t="43410" x="4083050" y="5441950"/>
          <p14:tracePt t="43427" x="4337050" y="5435600"/>
          <p14:tracePt t="43444" x="4489450" y="5441950"/>
          <p14:tracePt t="43460" x="4635500" y="5441950"/>
          <p14:tracePt t="43477" x="4762500" y="5448300"/>
          <p14:tracePt t="43493" x="4870450" y="5448300"/>
          <p14:tracePt t="43493" x="4914900" y="5448300"/>
          <p14:tracePt t="43513" x="4997450" y="5448300"/>
          <p14:tracePt t="43528" x="5067300" y="5448300"/>
          <p14:tracePt t="43544" x="5111750" y="5448300"/>
          <p14:tracePt t="43560" x="5149850" y="5448300"/>
          <p14:tracePt t="43577" x="5162550" y="5448300"/>
          <p14:tracePt t="43594" x="5168900" y="5448300"/>
          <p14:tracePt t="43611" x="5168900" y="5441950"/>
          <p14:tracePt t="43639" x="5175250" y="5441950"/>
          <p14:tracePt t="43672" x="5181600" y="5441950"/>
          <p14:tracePt t="43676" x="5187950" y="5441950"/>
          <p14:tracePt t="43694" x="5207000" y="5435600"/>
          <p14:tracePt t="43694" x="5219700" y="5435600"/>
          <p14:tracePt t="43712" x="5232400" y="5429250"/>
          <p14:tracePt t="43712" x="5245100" y="5422900"/>
          <p14:tracePt t="43728" x="5264150" y="5416550"/>
          <p14:tracePt t="43728" x="5308600" y="5403850"/>
          <p14:tracePt t="43745" x="5334000" y="5403850"/>
          <p14:tracePt t="43745" x="5359400" y="5397500"/>
          <p14:tracePt t="43762" x="5391150" y="5397500"/>
          <p14:tracePt t="43762" x="5422900" y="5391150"/>
          <p14:tracePt t="43779" x="5454650" y="5391150"/>
          <p14:tracePt t="43779" x="5530850" y="5384800"/>
          <p14:tracePt t="43796" x="5568950" y="5378450"/>
          <p14:tracePt t="43796" x="5613400" y="5378450"/>
          <p14:tracePt t="43813" x="5657850" y="5372100"/>
          <p14:tracePt t="43813" x="5695950" y="5365750"/>
          <p14:tracePt t="43829" x="5740400" y="5359400"/>
          <p14:tracePt t="43829" x="5784850" y="5353050"/>
          <p14:tracePt t="43846" x="5822950" y="5353050"/>
          <p14:tracePt t="43846" x="5861050" y="5346700"/>
          <p14:tracePt t="43846" x="5899150" y="5340350"/>
          <p14:tracePt t="43865" x="5930900" y="5340350"/>
          <p14:tracePt t="43877" x="5962650" y="5334000"/>
          <p14:tracePt t="43877" x="6019800" y="5334000"/>
          <p14:tracePt t="43896" x="6045200" y="5334000"/>
          <p14:tracePt t="43896" x="6070600" y="5334000"/>
          <p14:tracePt t="43913" x="6089650" y="5334000"/>
          <p14:tracePt t="43913" x="6108700" y="5334000"/>
          <p14:tracePt t="43929" x="6127750" y="5340350"/>
          <p14:tracePt t="43929" x="6140450" y="5340350"/>
          <p14:tracePt t="43929" x="6153150" y="5346700"/>
          <p14:tracePt t="43948" x="6159500" y="5353050"/>
          <p14:tracePt t="43961" x="6165850" y="5359400"/>
          <p14:tracePt t="43961" x="6159500" y="5372100"/>
          <p14:tracePt t="43979" x="6153150" y="5378450"/>
          <p14:tracePt t="43979" x="6146800" y="5391150"/>
          <p14:tracePt t="43996" x="6134100" y="5397500"/>
          <p14:tracePt t="43996" x="6121400" y="5403850"/>
          <p14:tracePt t="44014" x="6102350" y="5410200"/>
          <p14:tracePt t="44014" x="6089650" y="5416550"/>
          <p14:tracePt t="44030" x="6070600" y="5422900"/>
          <p14:tracePt t="44030" x="6032500" y="5435600"/>
          <p14:tracePt t="44047" x="6013450" y="5435600"/>
          <p14:tracePt t="44047" x="5994400" y="5441950"/>
          <p14:tracePt t="44063" x="5975350" y="5448300"/>
          <p14:tracePt t="44063" x="5962650" y="5454650"/>
          <p14:tracePt t="44080" x="5949950" y="5461000"/>
          <p14:tracePt t="44080" x="5924550" y="5467350"/>
          <p14:tracePt t="44098" x="5911850" y="5473700"/>
          <p14:tracePt t="44098" x="5899150" y="5473700"/>
          <p14:tracePt t="44115" x="5892800" y="5480050"/>
          <p14:tracePt t="44115" x="5880100" y="5480050"/>
          <p14:tracePt t="44131" x="5873750" y="5486400"/>
          <p14:tracePt t="44146" x="5880100" y="5492750"/>
          <p14:tracePt t="44196" x="5886450" y="5492750"/>
          <p14:tracePt t="44211" x="5892800" y="5492750"/>
          <p14:tracePt t="44224" x="5892800" y="5486400"/>
          <p14:tracePt t="44324" x="5899150" y="5486400"/>
          <p14:tracePt t="44376" x="5905500" y="5480050"/>
          <p14:tracePt t="44404" x="5899150" y="5486400"/>
          <p14:tracePt t="44480" x="5899150" y="5492750"/>
          <p14:tracePt t="44548" x="5905500" y="5492750"/>
          <p14:tracePt t="44572" x="5911850" y="5492750"/>
          <p14:tracePt t="44584" x="5918200" y="5492750"/>
          <p14:tracePt t="44600" x="5924550" y="5499100"/>
          <p14:tracePt t="44660" x="5918200" y="5499100"/>
          <p14:tracePt t="44684" x="5911850" y="5499100"/>
          <p14:tracePt t="44705" x="5905500" y="5505450"/>
          <p14:tracePt t="44797" x="5899150" y="5505450"/>
          <p14:tracePt t="44833" x="5892800" y="5511800"/>
          <p14:tracePt t="44873" x="5886450" y="5511800"/>
          <p14:tracePt t="44885" x="5880100" y="5511800"/>
          <p14:tracePt t="44900" x="5886450" y="5505450"/>
          <p14:tracePt t="45004" x="5899150" y="5505450"/>
          <p14:tracePt t="45019" x="5905500" y="5505450"/>
          <p14:tracePt t="45037" x="5911850" y="5499100"/>
          <p14:tracePt t="45045" x="5918200" y="5499100"/>
          <p14:tracePt t="45053" x="5924550" y="5499100"/>
          <p14:tracePt t="45066" x="5930900" y="5499100"/>
          <p14:tracePt t="45066" x="5937250" y="5492750"/>
          <p14:tracePt t="45084" x="5943600" y="5492750"/>
          <p14:tracePt t="45099" x="5949950" y="5492750"/>
          <p14:tracePt t="45116" x="5956300" y="5492750"/>
          <p14:tracePt t="45133" x="5962650" y="5486400"/>
          <p14:tracePt t="45149" x="5969000" y="5480050"/>
          <p14:tracePt t="45173" x="5975350" y="5473700"/>
          <p14:tracePt t="45192" x="5975350" y="5467350"/>
          <p14:tracePt t="45269" x="5981700" y="5461000"/>
          <p14:tracePt t="45305" x="5988050" y="5461000"/>
          <p14:tracePt t="45413" x="5994400" y="5461000"/>
          <p14:tracePt t="45465" x="6000750" y="5461000"/>
          <p14:tracePt t="45516" x="6007100" y="5461000"/>
          <p14:tracePt t="45544" x="6013450" y="5461000"/>
          <p14:tracePt t="45553" x="6019800" y="5454650"/>
          <p14:tracePt t="45569" x="6026150" y="5454650"/>
          <p14:tracePt t="45585" x="6032500" y="5448300"/>
          <p14:tracePt t="45813" x="6089650" y="5422900"/>
          <p14:tracePt t="45818" x="6096000" y="5429250"/>
          <p14:tracePt t="45836" x="6108700" y="5435600"/>
          <p14:tracePt t="45836" x="6115050" y="5435600"/>
          <p14:tracePt t="45854" x="6121400" y="5435600"/>
          <p14:tracePt t="45854" x="6134100" y="5441950"/>
          <p14:tracePt t="45870" x="6146800" y="5441950"/>
          <p14:tracePt t="45870" x="6165850" y="5448300"/>
          <p14:tracePt t="45887" x="6178550" y="5448300"/>
          <p14:tracePt t="45887" x="6210300" y="5454650"/>
          <p14:tracePt t="45907" x="6229350" y="5461000"/>
          <p14:tracePt t="45919" x="6248400" y="5467350"/>
          <p14:tracePt t="45919" x="6280150" y="5473700"/>
          <p14:tracePt t="45937" x="6299200" y="5473700"/>
          <p14:tracePt t="45937" x="6311900" y="5473700"/>
          <p14:tracePt t="45954" x="6330950" y="5480050"/>
          <p14:tracePt t="45954" x="6343650" y="5480050"/>
          <p14:tracePt t="45970" x="6356350" y="5480050"/>
          <p14:tracePt t="45970" x="6369050" y="5480050"/>
          <p14:tracePt t="45987" x="6381750" y="5486400"/>
          <p14:tracePt t="45987" x="6394450" y="5486400"/>
          <p14:tracePt t="45987" x="6400800" y="5486400"/>
          <p14:tracePt t="46007" x="6407150" y="5486400"/>
          <p14:tracePt t="46007" x="6419850" y="5486400"/>
          <p14:tracePt t="46021" x="6426200" y="5486400"/>
          <p14:tracePt t="46021" x="6432550" y="5486400"/>
          <p14:tracePt t="46038" x="6438900" y="5492750"/>
          <p14:tracePt t="46038" x="6445250" y="5492750"/>
          <p14:tracePt t="46054" x="6451600" y="5486400"/>
          <p14:tracePt t="46054" x="6457950" y="5486400"/>
          <p14:tracePt t="46054" x="6464300" y="5486400"/>
          <p14:tracePt t="46073" x="6470650" y="5486400"/>
          <p14:tracePt t="46073" x="6477000" y="5486400"/>
          <p14:tracePt t="46087" x="6483350" y="5486400"/>
          <p14:tracePt t="46087" x="6489700" y="5492750"/>
          <p14:tracePt t="46104" x="6496050" y="5492750"/>
          <p14:tracePt t="46104" x="6502400" y="5492750"/>
          <p14:tracePt t="46120" x="6508750" y="5492750"/>
          <p14:tracePt t="46120" x="6515100" y="5492750"/>
          <p14:tracePt t="46138" x="6515100" y="5480050"/>
          <p14:tracePt t="46465" x="6515100" y="5473700"/>
          <p14:tracePt t="46469" x="6521450" y="5486400"/>
          <p14:tracePt t="46487" x="6527800" y="5492750"/>
          <p14:tracePt t="46487" x="6546850" y="5492750"/>
          <p14:tracePt t="46506" x="6553200" y="5499100"/>
          <p14:tracePt t="46506" x="6559550" y="5505450"/>
          <p14:tracePt t="46522" x="6572250" y="5505450"/>
          <p14:tracePt t="46522" x="6584950" y="5511800"/>
          <p14:tracePt t="46539" x="6597650" y="5518150"/>
          <p14:tracePt t="46539" x="6629400" y="5530850"/>
          <p14:tracePt t="46558" x="6648450" y="5537200"/>
          <p14:tracePt t="46571" x="6667500" y="5537200"/>
          <p14:tracePt t="46571" x="6705600" y="5549900"/>
          <p14:tracePt t="46589" x="6724650" y="5556250"/>
          <p14:tracePt t="46589" x="6737350" y="5562600"/>
          <p14:tracePt t="46606" x="6750050" y="5562600"/>
          <p14:tracePt t="46606" x="6762750" y="5568950"/>
          <p14:tracePt t="46622" x="6775450" y="5575300"/>
          <p14:tracePt t="46622" x="6781800" y="5575300"/>
          <p14:tracePt t="46622" x="6788150" y="5575300"/>
          <p14:tracePt t="46641" x="6794500" y="5581650"/>
          <p14:tracePt t="46657" x="6800850" y="5581650"/>
          <p14:tracePt t="46672" x="6807200" y="5581650"/>
          <p14:tracePt t="46688" x="6813550" y="5581650"/>
          <p14:tracePt t="46705" x="6819900" y="5575300"/>
          <p14:tracePt t="46722" x="6826250" y="5575300"/>
          <p14:tracePt t="46738" x="6826250" y="5568950"/>
          <p14:tracePt t="46755" x="6826250" y="5562600"/>
          <p14:tracePt t="46776" x="6826250" y="5556250"/>
          <p14:tracePt t="46804" x="6832600" y="5556250"/>
          <p14:tracePt t="46829" x="6832600" y="5549900"/>
          <p14:tracePt t="46845" x="6832600" y="5543550"/>
          <p14:tracePt t="46853" x="7023100" y="5505450"/>
          <p14:tracePt t="46959" x="7048500" y="5505450"/>
          <p14:tracePt t="46965" x="7073900" y="5505450"/>
          <p14:tracePt t="46973" x="7137400" y="5499100"/>
          <p14:tracePt t="46989" x="7200900" y="5499100"/>
          <p14:tracePt t="47006" x="7270750" y="5492750"/>
          <p14:tracePt t="47006" x="7302500" y="5492750"/>
          <p14:tracePt t="47025" x="7366000" y="5486400"/>
          <p14:tracePt t="47039" x="7416800" y="5486400"/>
          <p14:tracePt t="47056" x="7461250" y="5473700"/>
          <p14:tracePt t="47073" x="7499350" y="5473700"/>
          <p14:tracePt t="47089" x="7524750" y="5467350"/>
          <p14:tracePt t="47106" x="7537450" y="5461000"/>
          <p14:tracePt t="47122" x="7531100" y="5461000"/>
          <p14:tracePt t="47165" x="7524750" y="5454650"/>
          <p14:tracePt t="47181" x="7518400" y="5454650"/>
          <p14:tracePt t="47205" x="7518400" y="5448300"/>
          <p14:tracePt t="47241" x="7524750" y="5448300"/>
          <p14:tracePt t="47257" x="7531100" y="5448300"/>
          <p14:tracePt t="47272" x="7543800" y="5448300"/>
          <p14:tracePt t="47284" x="7550150" y="5448300"/>
          <p14:tracePt t="47301" x="7562850" y="5454650"/>
          <p14:tracePt t="47317" x="7575550" y="5454650"/>
          <p14:tracePt t="47333" x="7581900" y="5448300"/>
          <p14:tracePt t="47340" x="7588250" y="5441950"/>
          <p14:tracePt t="47340" x="7594600" y="5435600"/>
          <p14:tracePt t="47358" x="7600950" y="5429250"/>
          <p14:tracePt t="47358" x="7613650" y="5422900"/>
          <p14:tracePt t="47375" x="7620000" y="5416550"/>
          <p14:tracePt t="47375" x="7632700" y="5410200"/>
          <p14:tracePt t="47375" x="7651750" y="5397500"/>
          <p14:tracePt t="47394" x="7670800" y="5391150"/>
          <p14:tracePt t="47394" x="7689850" y="5384800"/>
          <p14:tracePt t="47408" x="7708900" y="5372100"/>
          <p14:tracePt t="47408" x="7727950" y="5365750"/>
          <p14:tracePt t="47425" x="7753350" y="5353050"/>
          <p14:tracePt t="47425" x="7772400" y="5346700"/>
          <p14:tracePt t="47442" x="7791450" y="5334000"/>
          <p14:tracePt t="47442" x="7823200" y="5314950"/>
          <p14:tracePt t="47458" x="7842250" y="5302250"/>
          <p14:tracePt t="47458" x="7854950" y="5289550"/>
          <p14:tracePt t="47475" x="7867650" y="5276850"/>
          <p14:tracePt t="47475" x="7880350" y="5264150"/>
          <p14:tracePt t="47492" x="7893050" y="5257800"/>
          <p14:tracePt t="47492" x="7899400" y="5245100"/>
          <p14:tracePt t="47509" x="7905750" y="5232400"/>
          <p14:tracePt t="47509" x="7918450" y="5213350"/>
          <p14:tracePt t="47526" x="7924800" y="5200650"/>
          <p14:tracePt t="47526" x="7924800" y="5187950"/>
          <p14:tracePt t="47542" x="7924800" y="5175250"/>
          <p14:tracePt t="47542" x="7924800" y="5168900"/>
          <p14:tracePt t="47559" x="7924800" y="5156200"/>
          <p14:tracePt t="47559" x="7918450" y="5149850"/>
          <p14:tracePt t="47559" x="7912100" y="5143500"/>
          <p14:tracePt t="47578" x="7905750" y="5137150"/>
          <p14:tracePt t="47591" x="7899400" y="5130800"/>
          <p14:tracePt t="47591" x="7867650" y="5137150"/>
          <p14:tracePt t="47609" x="7854950" y="5143500"/>
          <p14:tracePt t="47609" x="7842250" y="5156200"/>
          <p14:tracePt t="47626" x="7823200" y="5175250"/>
          <p14:tracePt t="47626" x="7804150" y="5200650"/>
          <p14:tracePt t="47642" x="7785100" y="5232400"/>
          <p14:tracePt t="47642" x="7772400" y="5264150"/>
          <p14:tracePt t="47642" x="7759700" y="5295900"/>
          <p14:tracePt t="47662" x="7747000" y="5334000"/>
          <p14:tracePt t="47674" x="7747000" y="5372100"/>
          <p14:tracePt t="47674" x="7747000" y="5435600"/>
          <p14:tracePt t="47693" x="7759700" y="5467350"/>
          <p14:tracePt t="47693" x="7772400" y="5492750"/>
          <p14:tracePt t="47709" x="7785100" y="5511800"/>
          <p14:tracePt t="47709" x="7810500" y="5530850"/>
          <p14:tracePt t="47726" x="7829550" y="5543550"/>
          <p14:tracePt t="47726" x="7848600" y="5549900"/>
          <p14:tracePt t="47726" x="7874000" y="5556250"/>
          <p14:tracePt t="47745" x="7893050" y="5556250"/>
          <p14:tracePt t="47745" x="7912100" y="5556250"/>
          <p14:tracePt t="47760" x="7924800" y="5556250"/>
          <p14:tracePt t="47760" x="7943850" y="5549900"/>
          <p14:tracePt t="47776" x="7956550" y="5543550"/>
          <p14:tracePt t="47776" x="7962900" y="5537200"/>
          <p14:tracePt t="47793" x="7975600" y="5530850"/>
          <p14:tracePt t="47793" x="7981950" y="5524500"/>
          <p14:tracePt t="47809" x="7994650" y="5518150"/>
          <p14:tracePt t="47809" x="8007350" y="5505450"/>
          <p14:tracePt t="47826" x="8020050" y="5499100"/>
          <p14:tracePt t="47826" x="8026400" y="5492750"/>
          <p14:tracePt t="47843" x="8039100" y="5486400"/>
          <p14:tracePt t="47843" x="8045450" y="5480050"/>
          <p14:tracePt t="47859" x="8058150" y="5473700"/>
          <p14:tracePt t="47859" x="8077200" y="5461000"/>
          <p14:tracePt t="47877" x="8089900" y="5454650"/>
          <p14:tracePt t="47877" x="8096250" y="5448300"/>
          <p14:tracePt t="47893" x="8108950" y="5435600"/>
          <p14:tracePt t="47893" x="8128000" y="5429250"/>
          <p14:tracePt t="47910" x="8140700" y="5422900"/>
          <p14:tracePt t="47910" x="8159750" y="5416550"/>
          <p14:tracePt t="47927" x="8178800" y="5410200"/>
          <p14:tracePt t="47927" x="8204200" y="5410200"/>
          <p14:tracePt t="47927" x="8229600" y="5410200"/>
          <p14:tracePt t="47946" x="8255000" y="5410200"/>
          <p14:tracePt t="47958" x="8280400" y="5416550"/>
          <p14:tracePt t="47958" x="8337550" y="5435600"/>
          <p14:tracePt t="47978" x="8362950" y="5448300"/>
          <p14:tracePt t="47978" x="8388350" y="5461000"/>
          <p14:tracePt t="47994" x="8407400" y="5480050"/>
          <p14:tracePt t="47994" x="8426450" y="5499100"/>
          <p14:tracePt t="48010" x="8439150" y="5524500"/>
          <p14:tracePt t="48010" x="8451850" y="5549900"/>
          <p14:tracePt t="48027" x="8458200" y="5575300"/>
          <p14:tracePt t="48027" x="8458200" y="5600700"/>
          <p14:tracePt t="48027" x="8451850" y="5626100"/>
          <p14:tracePt t="48046" x="8445500" y="5651500"/>
          <p14:tracePt t="48046" x="8432800" y="5676900"/>
          <p14:tracePt t="48060" x="8420100" y="5695950"/>
          <p14:tracePt t="48060" x="8407400" y="5715000"/>
          <p14:tracePt t="48077" x="8394700" y="5727700"/>
          <p14:tracePt t="48077" x="8382000" y="5740400"/>
          <p14:tracePt t="48094" x="8369300" y="5746750"/>
          <p14:tracePt t="48094" x="8356600" y="5753100"/>
          <p14:tracePt t="48110" x="8343900" y="5759450"/>
          <p14:tracePt t="48110" x="8324850" y="5759450"/>
          <p14:tracePt t="48128" x="8312150" y="5759450"/>
          <p14:tracePt t="48128" x="8305800" y="5759450"/>
          <p14:tracePt t="48144" x="8305800" y="5753100"/>
          <p14:tracePt t="48144" x="8299450" y="5746750"/>
          <p14:tracePt t="48161" x="8299450" y="5740400"/>
          <p14:tracePt t="48161" x="8299450" y="5727700"/>
          <p14:tracePt t="48178" x="8299450" y="5721350"/>
          <p14:tracePt t="48178" x="8299450" y="5715000"/>
          <p14:tracePt t="48194" x="8299450" y="5708650"/>
          <p14:tracePt t="48194" x="8305800" y="5708650"/>
          <p14:tracePt t="48211" x="8305800" y="5702300"/>
          <p14:tracePt t="48226" x="8299450" y="5695950"/>
          <p14:tracePt t="48245" x="8293100" y="5695950"/>
          <p14:tracePt t="48292" x="8286750" y="5695950"/>
          <p14:tracePt t="48305" x="8280400" y="5695950"/>
          <p14:tracePt t="48313" x="8274050" y="5695950"/>
          <p14:tracePt t="48326" x="8261350" y="5689600"/>
          <p14:tracePt t="48326" x="8242300" y="5689600"/>
          <p14:tracePt t="48345" x="8235950" y="5689600"/>
          <p14:tracePt t="48345" x="8223250" y="5689600"/>
          <p14:tracePt t="48362" x="8210550" y="5683250"/>
          <p14:tracePt t="48362" x="8197850" y="5683250"/>
          <p14:tracePt t="48378" x="8185150" y="5676900"/>
          <p14:tracePt t="48378" x="8178800" y="5676900"/>
          <p14:tracePt t="48394" x="8166100" y="5670550"/>
          <p14:tracePt t="48394" x="8159750" y="5664200"/>
          <p14:tracePt t="48394" x="8147050" y="5651500"/>
          <p14:tracePt t="48414" x="8140700" y="5645150"/>
          <p14:tracePt t="48414" x="8128000" y="5626100"/>
          <p14:tracePt t="48428" x="8121650" y="5619750"/>
          <p14:tracePt t="48428" x="8115300" y="5575300"/>
          <p14:tracePt t="48479" x="8121650" y="5581650"/>
          <p14:tracePt t="48484" x="8128000" y="5588000"/>
          <p14:tracePt t="48501" x="8121650" y="5594350"/>
          <p14:tracePt t="48525" x="8115300" y="5600700"/>
          <p14:tracePt t="48536" x="8108950" y="5613400"/>
          <p14:tracePt t="48545" x="8102600" y="5619750"/>
          <p14:tracePt t="48545" x="8096250" y="5626100"/>
          <p14:tracePt t="48562" x="8083550" y="5638800"/>
          <p14:tracePt t="48562" x="8077200" y="5645150"/>
          <p14:tracePt t="48579" x="8064500" y="5651500"/>
          <p14:tracePt t="48579" x="8045450" y="5657850"/>
          <p14:tracePt t="48579" x="8032750" y="5664200"/>
          <p14:tracePt t="48598" x="8013700" y="5670550"/>
          <p14:tracePt t="48611" x="8001000" y="5676900"/>
          <p14:tracePt t="48611" x="7969250" y="5683250"/>
          <p14:tracePt t="48630" x="7950200" y="5695950"/>
          <p14:tracePt t="48630" x="7931150" y="5702300"/>
          <p14:tracePt t="48646" x="7918450" y="5708650"/>
          <p14:tracePt t="48646" x="7899400" y="5715000"/>
          <p14:tracePt t="48646" x="7880350" y="5727700"/>
          <p14:tracePt t="48666" x="7867650" y="5734050"/>
          <p14:tracePt t="48678" x="7848600" y="5746750"/>
          <p14:tracePt t="48678" x="7835900" y="5753100"/>
          <p14:tracePt t="48678" x="7816850" y="5765800"/>
          <p14:tracePt t="48698" x="7804150" y="5772150"/>
          <p14:tracePt t="48698" x="7791450" y="5778500"/>
          <p14:tracePt t="48713" x="7772400" y="5784850"/>
          <p14:tracePt t="48713" x="7759700" y="5797550"/>
          <p14:tracePt t="48729" x="7740650" y="5803900"/>
          <p14:tracePt t="48729" x="7727950" y="5810250"/>
          <p14:tracePt t="48746" x="7708900" y="5816600"/>
          <p14:tracePt t="48746" x="7689850" y="5822950"/>
          <p14:tracePt t="48763" x="7670800" y="5829300"/>
          <p14:tracePt t="48763" x="7639050" y="5842000"/>
          <p14:tracePt t="48779" x="7620000" y="5848350"/>
          <p14:tracePt t="48779" x="7600950" y="5854700"/>
          <p14:tracePt t="48796" x="7581900" y="5854700"/>
          <p14:tracePt t="48796" x="7569200" y="5861050"/>
          <p14:tracePt t="48813" x="7556500" y="5861050"/>
          <p14:tracePt t="48813" x="7543800" y="5861050"/>
          <p14:tracePt t="48829" x="7531100" y="5854700"/>
          <p14:tracePt t="48829" x="7499350" y="5854700"/>
          <p14:tracePt t="48846" x="7486650" y="5848350"/>
          <p14:tracePt t="48846" x="7480300" y="5848350"/>
          <p14:tracePt t="48863" x="7467600" y="5848350"/>
          <p14:tracePt t="48863" x="7454900" y="5842000"/>
          <p14:tracePt t="48880" x="7442200" y="5842000"/>
          <p14:tracePt t="48880" x="7429500" y="5835650"/>
          <p14:tracePt t="48898" x="7404100" y="5829300"/>
          <p14:tracePt t="48898" x="7391400" y="5829300"/>
          <p14:tracePt t="48913" x="7385050" y="5822950"/>
          <p14:tracePt t="48913" x="7372350" y="5822950"/>
          <p14:tracePt t="48930" x="7359650" y="5816600"/>
          <p14:tracePt t="48930" x="7346950" y="5816600"/>
          <p14:tracePt t="48946" x="7334250" y="5816600"/>
          <p14:tracePt t="48946" x="7321550" y="5810250"/>
          <p14:tracePt t="48946" x="7308850" y="5810250"/>
          <p14:tracePt t="48965" x="7296150" y="5803900"/>
          <p14:tracePt t="48978" x="7283450" y="5803900"/>
          <p14:tracePt t="48978" x="7258050" y="5797550"/>
          <p14:tracePt t="48997" x="7245350" y="5797550"/>
          <p14:tracePt t="48997" x="7239000" y="5797550"/>
          <p14:tracePt t="49013" x="7226300" y="5797550"/>
          <p14:tracePt t="49013" x="7213600" y="5791200"/>
          <p14:tracePt t="49013" x="7207250" y="5791200"/>
          <p14:tracePt t="49033" x="7200900" y="5791200"/>
          <p14:tracePt t="49045" x="7188200" y="5791200"/>
          <p14:tracePt t="49045" x="7181850" y="5791200"/>
          <p14:tracePt t="49065" x="7175500" y="5784850"/>
          <p14:tracePt t="49079" x="7169150" y="5784850"/>
          <p14:tracePt t="49096" x="7156450" y="5778500"/>
          <p14:tracePt t="49112" x="7150100" y="5765800"/>
          <p14:tracePt t="49112" x="7143750" y="5765800"/>
          <p14:tracePt t="49131" x="7137400" y="5759450"/>
          <p14:tracePt t="49131" x="7124700" y="5746750"/>
          <p14:tracePt t="49147" x="7118350" y="5740400"/>
          <p14:tracePt t="49147" x="7112000" y="5740400"/>
          <p14:tracePt t="49164" x="7112000" y="5734050"/>
          <p14:tracePt t="49164" x="7105650" y="5727700"/>
          <p14:tracePt t="49181" x="7099300" y="5721350"/>
          <p14:tracePt t="49181" x="7086600" y="5708650"/>
          <p14:tracePt t="49198" x="7080250" y="5708650"/>
          <p14:tracePt t="49198" x="7073900" y="5702300"/>
          <p14:tracePt t="49214" x="7067550" y="5695950"/>
          <p14:tracePt t="49214" x="7061200" y="5695950"/>
          <p14:tracePt t="49231" x="7054850" y="5689600"/>
          <p14:tracePt t="49231" x="7048500" y="5689600"/>
          <p14:tracePt t="49247" x="7042150" y="5683250"/>
          <p14:tracePt t="49247" x="7023100" y="5676900"/>
          <p14:tracePt t="49265" x="7016750" y="5670550"/>
          <p14:tracePt t="49265" x="7010400" y="5670550"/>
          <p14:tracePt t="49282" x="7004050" y="5664200"/>
          <p14:tracePt t="49282" x="6997700" y="5657850"/>
          <p14:tracePt t="49298" x="6991350" y="5657850"/>
          <p14:tracePt t="49298" x="6985000" y="5651500"/>
          <p14:tracePt t="49315" x="6978650" y="5651500"/>
          <p14:tracePt t="49315" x="6972300" y="5645150"/>
          <p14:tracePt t="49331" x="6965950" y="5645150"/>
          <p14:tracePt t="49331" x="6959600" y="5638800"/>
          <p14:tracePt t="49331" x="6953250" y="5638800"/>
          <p14:tracePt t="49350" x="6946900" y="5638800"/>
          <p14:tracePt t="49350" x="6940550" y="5638800"/>
          <p14:tracePt t="49366" x="6940550" y="5632450"/>
          <p14:tracePt t="49366" x="6934200" y="5632450"/>
          <p14:tracePt t="49381" x="6927850" y="5632450"/>
          <p14:tracePt t="49397" x="6921500" y="5632450"/>
          <p14:tracePt t="49413" x="6915150" y="5626100"/>
          <p14:tracePt t="49413" x="6908800" y="5626100"/>
          <p14:tracePt t="49432" x="6902450" y="5619750"/>
          <p14:tracePt t="49447" x="6889750" y="5613400"/>
          <p14:tracePt t="49463" x="6883400" y="5613400"/>
          <p14:tracePt t="49480" x="6877050" y="5613400"/>
          <p14:tracePt t="49497" x="6870700" y="5607050"/>
          <p14:tracePt t="49514" x="6864350" y="5600700"/>
          <p14:tracePt t="49531" x="6858000" y="5594350"/>
          <p14:tracePt t="49531" x="6845300" y="5581650"/>
          <p14:tracePt t="49549" x="6845300" y="5568950"/>
          <p14:tracePt t="49549" x="6838950" y="5562600"/>
          <p14:tracePt t="49566" x="6838950" y="5549900"/>
          <p14:tracePt t="49566" x="6832600" y="5537200"/>
          <p14:tracePt t="49582" x="6832600" y="5524500"/>
          <p14:tracePt t="49582" x="6826250" y="5511800"/>
          <p14:tracePt t="49598" x="6826250" y="5499100"/>
          <p14:tracePt t="49598" x="6826250" y="5480050"/>
          <p14:tracePt t="49598" x="6819900" y="5467350"/>
          <p14:tracePt t="49618" x="6819900" y="5448300"/>
          <p14:tracePt t="49631" x="6819900" y="5435600"/>
          <p14:tracePt t="49631" x="6813550" y="5397500"/>
          <p14:tracePt t="49649" x="6807200" y="5378450"/>
          <p14:tracePt t="49649" x="6807200" y="5359400"/>
          <p14:tracePt t="49649" x="6800850" y="5340350"/>
          <p14:tracePt t="49669" x="6794500" y="5327650"/>
          <p14:tracePt t="49681" x="6794500" y="5308600"/>
          <p14:tracePt t="49681" x="6788150" y="5289550"/>
          <p14:tracePt t="49681" x="6781800" y="5276850"/>
          <p14:tracePt t="49701" x="6781800" y="5257800"/>
          <p14:tracePt t="49714" x="6781800" y="5238750"/>
          <p14:tracePt t="49714" x="6781800" y="5194300"/>
          <p14:tracePt t="49733" x="6781800" y="5175250"/>
          <p14:tracePt t="49733" x="6781800" y="5156200"/>
          <p14:tracePt t="49749" x="6781800" y="5130800"/>
          <p14:tracePt t="49749" x="6781800" y="5105400"/>
          <p14:tracePt t="49766" x="6775450" y="5080000"/>
          <p14:tracePt t="49766" x="6775450" y="5060950"/>
          <p14:tracePt t="49782" x="6769100" y="50419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4" name="Rectangle 4"/>
          <p:cNvSpPr>
            <a:spLocks noGrp="1" noChangeArrowheads="1"/>
          </p:cNvSpPr>
          <p:nvPr>
            <p:ph type="title"/>
          </p:nvPr>
        </p:nvSpPr>
        <p:spPr/>
        <p:txBody>
          <a:bodyPr/>
          <a:lstStyle/>
          <a:p>
            <a:r>
              <a:rPr lang="ja-JP" altLang="en-US"/>
              <a:t>標準誤差の計算：例</a:t>
            </a:r>
          </a:p>
        </p:txBody>
      </p:sp>
      <p:sp>
        <p:nvSpPr>
          <p:cNvPr id="640005" name="Text Box 5"/>
          <p:cNvSpPr txBox="1">
            <a:spLocks noChangeArrowheads="1"/>
          </p:cNvSpPr>
          <p:nvPr/>
        </p:nvSpPr>
        <p:spPr bwMode="auto">
          <a:xfrm>
            <a:off x="592138" y="1504950"/>
            <a:ext cx="7385050" cy="822325"/>
          </a:xfrm>
          <a:prstGeom prst="rect">
            <a:avLst/>
          </a:prstGeom>
          <a:noFill/>
          <a:ln w="38100">
            <a:noFill/>
            <a:miter lim="800000"/>
            <a:headEnd/>
            <a:tailEnd/>
          </a:ln>
          <a:effectLst/>
        </p:spPr>
        <p:txBody>
          <a:bodyPr wrap="none">
            <a:spAutoFit/>
          </a:bodyPr>
          <a:lstStyle/>
          <a:p>
            <a:r>
              <a:rPr lang="ja-JP" altLang="en-US"/>
              <a:t>ある鳥の卵</a:t>
            </a:r>
            <a:r>
              <a:rPr lang="en-US" altLang="ja-JP"/>
              <a:t>10</a:t>
            </a:r>
            <a:r>
              <a:rPr lang="ja-JP" altLang="en-US"/>
              <a:t>個の重さを量ったところ，以下の通りだった</a:t>
            </a:r>
          </a:p>
          <a:p>
            <a:r>
              <a:rPr lang="ja-JP" altLang="en-US"/>
              <a:t>標準誤差はいくらか？</a:t>
            </a:r>
          </a:p>
        </p:txBody>
      </p:sp>
      <p:pic>
        <p:nvPicPr>
          <p:cNvPr id="640007" name="Picture 7"/>
          <p:cNvPicPr>
            <a:picLocks noChangeAspect="1" noChangeArrowheads="1"/>
          </p:cNvPicPr>
          <p:nvPr/>
        </p:nvPicPr>
        <p:blipFill>
          <a:blip r:embed="rId6" cstate="print"/>
          <a:srcRect l="27354" r="17935"/>
          <a:stretch>
            <a:fillRect/>
          </a:stretch>
        </p:blipFill>
        <p:spPr bwMode="auto">
          <a:xfrm>
            <a:off x="250825" y="2492375"/>
            <a:ext cx="1152525" cy="3671888"/>
          </a:xfrm>
          <a:prstGeom prst="rect">
            <a:avLst/>
          </a:prstGeom>
          <a:noFill/>
          <a:ln w="38100">
            <a:noFill/>
            <a:miter lim="800000"/>
            <a:headEnd/>
            <a:tailEnd/>
          </a:ln>
          <a:effectLst/>
        </p:spPr>
      </p:pic>
      <p:pic>
        <p:nvPicPr>
          <p:cNvPr id="640008" name="Picture 8"/>
          <p:cNvPicPr>
            <a:picLocks noChangeAspect="1" noChangeArrowheads="1"/>
          </p:cNvPicPr>
          <p:nvPr/>
        </p:nvPicPr>
        <p:blipFill>
          <a:blip r:embed="rId7" cstate="print"/>
          <a:srcRect l="2158" r="3224"/>
          <a:stretch>
            <a:fillRect/>
          </a:stretch>
        </p:blipFill>
        <p:spPr bwMode="auto">
          <a:xfrm>
            <a:off x="1547813" y="3141663"/>
            <a:ext cx="7451725" cy="1698625"/>
          </a:xfrm>
          <a:prstGeom prst="rect">
            <a:avLst/>
          </a:prstGeom>
          <a:noFill/>
          <a:ln w="38100">
            <a:noFill/>
            <a:miter lim="800000"/>
            <a:headEnd/>
            <a:tailEnd/>
          </a:ln>
          <a:effectLst/>
        </p:spPr>
      </p:pic>
      <p:sp>
        <p:nvSpPr>
          <p:cNvPr id="640009" name="Text Box 9"/>
          <p:cNvSpPr txBox="1">
            <a:spLocks noChangeArrowheads="1"/>
          </p:cNvSpPr>
          <p:nvPr/>
        </p:nvSpPr>
        <p:spPr bwMode="auto">
          <a:xfrm>
            <a:off x="1571604" y="5429264"/>
            <a:ext cx="7342075" cy="461665"/>
          </a:xfrm>
          <a:prstGeom prst="rect">
            <a:avLst/>
          </a:prstGeom>
          <a:noFill/>
          <a:ln w="38100">
            <a:noFill/>
            <a:miter lim="800000"/>
            <a:headEnd/>
            <a:tailEnd/>
          </a:ln>
          <a:effectLst/>
        </p:spPr>
        <p:txBody>
          <a:bodyPr wrap="none">
            <a:spAutoFit/>
          </a:bodyPr>
          <a:lstStyle/>
          <a:p>
            <a:r>
              <a:rPr lang="en-US" altLang="ja-JP" dirty="0"/>
              <a:t>16.4±0.2g </a:t>
            </a:r>
            <a:r>
              <a:rPr lang="ja-JP" altLang="en-US" dirty="0"/>
              <a:t>（平均</a:t>
            </a:r>
            <a:r>
              <a:rPr lang="en-US" altLang="ja-JP" dirty="0"/>
              <a:t>±</a:t>
            </a:r>
            <a:r>
              <a:rPr lang="ja-JP" altLang="en-US" dirty="0"/>
              <a:t>標準</a:t>
            </a:r>
            <a:r>
              <a:rPr lang="ja-JP" altLang="en-US" dirty="0" smtClean="0"/>
              <a:t>誤差</a:t>
            </a:r>
            <a:r>
              <a:rPr lang="en-US" altLang="ja-JP" dirty="0" smtClean="0"/>
              <a:t>SE</a:t>
            </a:r>
            <a:r>
              <a:rPr lang="ja-JP" altLang="en-US" dirty="0" smtClean="0"/>
              <a:t>）</a:t>
            </a:r>
            <a:r>
              <a:rPr lang="ja-JP" altLang="en-US" dirty="0"/>
              <a:t>と慣用的に表記される</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0185"/>
    </mc:Choice>
    <mc:Fallback xmlns="">
      <p:transition spd="slow" advTm="1301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00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0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640009" grpId="0"/>
    </p:bldLst>
  </p:timing>
  <p:extLst>
    <p:ext uri="{3A86A75C-4F4B-4683-9AE1-C65F6400EC91}">
      <p14:laserTraceLst xmlns:p14="http://schemas.microsoft.com/office/powerpoint/2010/main">
        <p14:tracePtLst>
          <p14:tracePt t="3784" x="1873250" y="2895600"/>
          <p14:tracePt t="4175" x="1873250" y="2889250"/>
          <p14:tracePt t="4178" x="1879600" y="2876550"/>
          <p14:tracePt t="4192" x="1879600" y="2851150"/>
          <p14:tracePt t="4192" x="1898650" y="2800350"/>
          <p14:tracePt t="4210" x="1905000" y="2762250"/>
          <p14:tracePt t="4210" x="1917700" y="2724150"/>
          <p14:tracePt t="4227" x="1930400" y="2679700"/>
          <p14:tracePt t="4227" x="1943100" y="2641600"/>
          <p14:tracePt t="4244" x="1955800" y="2603500"/>
          <p14:tracePt t="4244" x="1968500" y="2565400"/>
          <p14:tracePt t="4244" x="1981200" y="2533650"/>
          <p14:tracePt t="4263" x="1993900" y="2501900"/>
          <p14:tracePt t="4275" x="2006600" y="2476500"/>
          <p14:tracePt t="4275" x="2038350" y="2425700"/>
          <p14:tracePt t="4294" x="2051050" y="2400300"/>
          <p14:tracePt t="4294" x="2070100" y="2381250"/>
          <p14:tracePt t="4310" x="2089150" y="2362200"/>
          <p14:tracePt t="4310" x="2108200" y="2343150"/>
          <p14:tracePt t="4327" x="2120900" y="2324100"/>
          <p14:tracePt t="4327" x="2139950" y="2311400"/>
          <p14:tracePt t="4343" x="2159000" y="2292350"/>
          <p14:tracePt t="4343" x="2190750" y="2266950"/>
          <p14:tracePt t="4360" x="2203450" y="2254250"/>
          <p14:tracePt t="4360" x="2216150" y="2241550"/>
          <p14:tracePt t="4377" x="2228850" y="2228850"/>
          <p14:tracePt t="4377" x="2241550" y="2216150"/>
          <p14:tracePt t="4394" x="2247900" y="2209800"/>
          <p14:tracePt t="4394" x="2260600" y="2197100"/>
          <p14:tracePt t="4410" x="2273300" y="2184400"/>
          <p14:tracePt t="4410" x="2292350" y="2159000"/>
          <p14:tracePt t="4429" x="2298700" y="2146300"/>
          <p14:tracePt t="4429" x="2311400" y="2133600"/>
          <p14:tracePt t="4444" x="2317750" y="2120900"/>
          <p14:tracePt t="4444" x="2324100" y="2108200"/>
          <p14:tracePt t="4461" x="2330450" y="2101850"/>
          <p14:tracePt t="4461" x="2336800" y="2082800"/>
          <p14:tracePt t="4478" x="2336800" y="2076450"/>
          <p14:tracePt t="4478" x="2336800" y="2070100"/>
          <p14:tracePt t="4495" x="2336800" y="2063750"/>
          <p14:tracePt t="4495" x="2336800" y="2057400"/>
          <p14:tracePt t="4511" x="2330450" y="2057400"/>
          <p14:tracePt t="4511" x="2330450" y="2051050"/>
          <p14:tracePt t="4528" x="2324100" y="2044700"/>
          <p14:tracePt t="4528" x="2317750" y="2038350"/>
          <p14:tracePt t="4528" x="2311400" y="2032000"/>
          <p14:tracePt t="4547" x="2298700" y="2032000"/>
          <p14:tracePt t="4560" x="2292350" y="2032000"/>
          <p14:tracePt t="4560" x="2273300" y="2025650"/>
          <p14:tracePt t="4578" x="2260600" y="2025650"/>
          <p14:tracePt t="4578" x="2247900" y="2025650"/>
          <p14:tracePt t="4595" x="2235200" y="2025650"/>
          <p14:tracePt t="4595" x="2222500" y="2025650"/>
          <p14:tracePt t="4595" x="2203450" y="2025650"/>
          <p14:tracePt t="4614" x="2190750" y="2025650"/>
          <p14:tracePt t="4627" x="2178050" y="2019300"/>
          <p14:tracePt t="4627" x="2152650" y="2019300"/>
          <p14:tracePt t="4650" x="2146300" y="2012950"/>
          <p14:tracePt t="4650" x="2120900" y="2006600"/>
          <p14:tracePt t="4667" x="2114550" y="2006600"/>
          <p14:tracePt t="4678" x="2108200" y="2006600"/>
          <p14:tracePt t="4678" x="2095500" y="2006600"/>
          <p14:tracePt t="4700" x="2089150" y="2006600"/>
          <p14:tracePt t="4710" x="2082800" y="2006600"/>
          <p14:tracePt t="4710" x="2076450" y="2006600"/>
          <p14:tracePt t="4729" x="2082800" y="2006600"/>
          <p14:tracePt t="4778" x="2089150" y="2012950"/>
          <p14:tracePt t="4793" x="2095500" y="2012950"/>
          <p14:tracePt t="4809" x="2101850" y="2019300"/>
          <p14:tracePt t="4825" x="2108200" y="2025650"/>
          <p14:tracePt t="4837" x="2108200" y="2032000"/>
          <p14:tracePt t="4854" x="2114550" y="2038350"/>
          <p14:tracePt t="4869" x="2114550" y="2044700"/>
          <p14:tracePt t="4886" x="2114550" y="2051050"/>
          <p14:tracePt t="4898" x="2120900" y="2051050"/>
          <p14:tracePt t="4922" x="2127250" y="2051050"/>
          <p14:tracePt t="4937" x="2133600" y="2044700"/>
          <p14:tracePt t="4954" x="2133600" y="2038350"/>
          <p14:tracePt t="4966" x="2127250" y="2032000"/>
          <p14:tracePt t="4978" x="2120900" y="2025650"/>
          <p14:tracePt t="4978" x="2108200" y="2025650"/>
          <p14:tracePt t="4996" x="2095500" y="2019300"/>
          <p14:tracePt t="4996" x="2082800" y="2019300"/>
          <p14:tracePt t="4996" x="2070100" y="2012950"/>
          <p14:tracePt t="5015" x="2057400" y="2012950"/>
          <p14:tracePt t="5015" x="2038350" y="2012950"/>
          <p14:tracePt t="5030" x="2025650" y="2019300"/>
          <p14:tracePt t="5030" x="2012950" y="2019300"/>
          <p14:tracePt t="5046" x="2000250" y="2019300"/>
          <p14:tracePt t="5046" x="1981200" y="2025650"/>
          <p14:tracePt t="5063" x="1968500" y="2025650"/>
          <p14:tracePt t="5063" x="1949450" y="2032000"/>
          <p14:tracePt t="5080" x="1936750" y="2038350"/>
          <p14:tracePt t="5080" x="1924050" y="2038350"/>
          <p14:tracePt t="5096" x="1911350" y="2038350"/>
          <p14:tracePt t="5096" x="1898650" y="2044700"/>
          <p14:tracePt t="5113" x="1892300" y="2044700"/>
          <p14:tracePt t="5113" x="1879600" y="2044700"/>
          <p14:tracePt t="5130" x="1873250" y="2051050"/>
          <p14:tracePt t="5130" x="1860550" y="2051050"/>
          <p14:tracePt t="5147" x="1847850" y="2057400"/>
          <p14:tracePt t="5147" x="1841500" y="2057400"/>
          <p14:tracePt t="5163" x="1835150" y="2063750"/>
          <p14:tracePt t="5178" x="1828800" y="2063750"/>
          <p14:tracePt t="5195" x="1822450" y="2070100"/>
          <p14:tracePt t="5212" x="1816100" y="2070100"/>
          <p14:tracePt t="5229" x="1809750" y="2070100"/>
          <p14:tracePt t="5245" x="1803400" y="2063750"/>
          <p14:tracePt t="5262" x="1797050" y="2057400"/>
          <p14:tracePt t="5278" x="1797050" y="2051050"/>
          <p14:tracePt t="5295" x="1790700" y="2044700"/>
          <p14:tracePt t="5313" x="1790700" y="2038350"/>
          <p14:tracePt t="5329" x="1784350" y="2025650"/>
          <p14:tracePt t="5329" x="1778000" y="2025650"/>
          <p14:tracePt t="5347" x="1771650" y="2019300"/>
          <p14:tracePt t="5347" x="1765300" y="2019300"/>
          <p14:tracePt t="5347" x="1758950" y="2012950"/>
          <p14:tracePt t="5367" x="1752600" y="2012950"/>
          <p14:tracePt t="5367" x="1739900" y="2012950"/>
          <p14:tracePt t="5380" x="1733550" y="2006600"/>
          <p14:tracePt t="5380" x="1720850" y="2006600"/>
          <p14:tracePt t="5397" x="1714500" y="2006600"/>
          <p14:tracePt t="5397" x="1701800" y="2012950"/>
          <p14:tracePt t="5414" x="1689100" y="2012950"/>
          <p14:tracePt t="5414" x="1682750" y="2012950"/>
          <p14:tracePt t="5430" x="1670050" y="2012950"/>
          <p14:tracePt t="5430" x="1644650" y="2019300"/>
          <p14:tracePt t="5448" x="1631950" y="2019300"/>
          <p14:tracePt t="5448" x="1619250" y="2019300"/>
          <p14:tracePt t="5464" x="1612900" y="2019300"/>
          <p14:tracePt t="5464" x="1600200" y="2025650"/>
          <p14:tracePt t="5481" x="1587500" y="2025650"/>
          <p14:tracePt t="5481" x="1555750" y="2025650"/>
          <p14:tracePt t="5498" x="1543050" y="2025650"/>
          <p14:tracePt t="5498" x="1530350" y="2025650"/>
          <p14:tracePt t="5515" x="1511300" y="2032000"/>
          <p14:tracePt t="5515" x="1498600" y="2032000"/>
          <p14:tracePt t="5531" x="1479550" y="2032000"/>
          <p14:tracePt t="5531" x="1466850" y="2032000"/>
          <p14:tracePt t="5548" x="1454150" y="2032000"/>
          <p14:tracePt t="5548" x="1441450" y="2038350"/>
          <p14:tracePt t="5548" x="1428750" y="2038350"/>
          <p14:tracePt t="5567" x="1422400" y="2038350"/>
          <p14:tracePt t="5580" x="1409700" y="2038350"/>
          <p14:tracePt t="5580" x="1397000" y="2038350"/>
          <p14:tracePt t="5598" x="1384300" y="2038350"/>
          <p14:tracePt t="5598" x="1377950" y="2038350"/>
          <p14:tracePt t="5614" x="1371600" y="2032000"/>
          <p14:tracePt t="5630" x="1365250" y="2032000"/>
          <p14:tracePt t="5647" x="1358900" y="2032000"/>
          <p14:tracePt t="5663" x="1358900" y="2025650"/>
          <p14:tracePt t="5680" x="1365250" y="2019300"/>
          <p14:tracePt t="5680" x="1371600" y="2019300"/>
          <p14:tracePt t="5698" x="1377950" y="2012950"/>
          <p14:tracePt t="5698" x="1384300" y="2012950"/>
          <p14:tracePt t="5715" x="1390650" y="2012950"/>
          <p14:tracePt t="5715" x="1397000" y="2006600"/>
          <p14:tracePt t="5731" x="1409700" y="2006600"/>
          <p14:tracePt t="5731" x="1435100" y="2000250"/>
          <p14:tracePt t="5748" x="1447800" y="2000250"/>
          <p14:tracePt t="5748" x="1460500" y="1993900"/>
          <p14:tracePt t="5765" x="1473200" y="1993900"/>
          <p14:tracePt t="5765" x="1492250" y="1987550"/>
          <p14:tracePt t="5782" x="1511300" y="1987550"/>
          <p14:tracePt t="5782" x="1549400" y="1981200"/>
          <p14:tracePt t="5799" x="1568450" y="1974850"/>
          <p14:tracePt t="5799" x="1587500" y="1974850"/>
          <p14:tracePt t="5816" x="1606550" y="1968500"/>
          <p14:tracePt t="5816" x="1625600" y="1968500"/>
          <p14:tracePt t="5832" x="1644650" y="1962150"/>
          <p14:tracePt t="5832" x="1663700" y="1962150"/>
          <p14:tracePt t="5848" x="1689100" y="1955800"/>
          <p14:tracePt t="5848" x="1733550" y="1955800"/>
          <p14:tracePt t="5867" x="1752600" y="1955800"/>
          <p14:tracePt t="5867" x="1778000" y="1955800"/>
          <p14:tracePt t="5883" x="1797050" y="1955800"/>
          <p14:tracePt t="5883" x="1822450" y="1955800"/>
          <p14:tracePt t="5899" x="1841500" y="1955800"/>
          <p14:tracePt t="5899" x="1860550" y="1955800"/>
          <p14:tracePt t="5899" x="1885950" y="1962150"/>
          <p14:tracePt t="5919" x="1905000" y="1962150"/>
          <p14:tracePt t="5931" x="1924050" y="1962150"/>
          <p14:tracePt t="5931" x="1949450" y="1962150"/>
          <p14:tracePt t="5931" x="1962150" y="1968500"/>
          <p14:tracePt t="5951" x="1981200" y="1968500"/>
          <p14:tracePt t="5951" x="2000250" y="1968500"/>
          <p14:tracePt t="5966" x="2019300" y="1968500"/>
          <p14:tracePt t="5966" x="2038350" y="1968500"/>
          <p14:tracePt t="5982" x="2051050" y="1974850"/>
          <p14:tracePt t="5982" x="2070100" y="1974850"/>
          <p14:tracePt t="5999" x="2082800" y="1974850"/>
          <p14:tracePt t="5999" x="2101850" y="1974850"/>
          <p14:tracePt t="5999" x="2114550" y="1974850"/>
          <p14:tracePt t="6019" x="2127250" y="1974850"/>
          <p14:tracePt t="6031" x="2139950" y="1974850"/>
          <p14:tracePt t="6031" x="2165350" y="1974850"/>
          <p14:tracePt t="6049" x="2171700" y="1974850"/>
          <p14:tracePt t="6049" x="2184400" y="1974850"/>
          <p14:tracePt t="6067" x="2190750" y="1974850"/>
          <p14:tracePt t="6067" x="2197100" y="1974850"/>
          <p14:tracePt t="6083" x="2209800" y="1974850"/>
          <p14:tracePt t="6083" x="2222500" y="1968500"/>
          <p14:tracePt t="6099" x="2235200" y="1968500"/>
          <p14:tracePt t="6099" x="2241550" y="1962150"/>
          <p14:tracePt t="6117" x="2247900" y="1962150"/>
          <p14:tracePt t="6117" x="2260600" y="1962150"/>
          <p14:tracePt t="6133" x="2266950" y="1962150"/>
          <p14:tracePt t="6133" x="2273300" y="1955800"/>
          <p14:tracePt t="6150" x="2279650" y="1955800"/>
          <p14:tracePt t="6150" x="2298700" y="1955800"/>
          <p14:tracePt t="6167" x="2305050" y="1955800"/>
          <p14:tracePt t="6167" x="2311400" y="1949450"/>
          <p14:tracePt t="6183" x="2317750" y="1949450"/>
          <p14:tracePt t="6183" x="2330450" y="1949450"/>
          <p14:tracePt t="6200" x="2336800" y="1949450"/>
          <p14:tracePt t="6200" x="2349500" y="1949450"/>
          <p14:tracePt t="6200" x="2362200" y="1949450"/>
          <p14:tracePt t="6219" x="2368550" y="1949450"/>
          <p14:tracePt t="6232" x="2381250" y="1949450"/>
          <p14:tracePt t="6232" x="2406650" y="1949450"/>
          <p14:tracePt t="6250" x="2419350" y="1949450"/>
          <p14:tracePt t="6250" x="2432050" y="1949450"/>
          <p14:tracePt t="6267" x="2444750" y="1949450"/>
          <p14:tracePt t="6267" x="2457450" y="1955800"/>
          <p14:tracePt t="6283" x="2470150" y="1955800"/>
          <p14:tracePt t="6283" x="2482850" y="1955800"/>
          <p14:tracePt t="6283" x="2501900" y="1955800"/>
          <p14:tracePt t="6302" x="2514600" y="1955800"/>
          <p14:tracePt t="6315" x="2527300" y="1955800"/>
          <p14:tracePt t="6315" x="2559050" y="1955800"/>
          <p14:tracePt t="6334" x="2578100" y="1955800"/>
          <p14:tracePt t="6334" x="2597150" y="1955800"/>
          <p14:tracePt t="6350" x="2609850" y="1955800"/>
          <p14:tracePt t="6350" x="2628900" y="1955800"/>
          <p14:tracePt t="6367" x="2647950" y="1955800"/>
          <p14:tracePt t="6367" x="2667000" y="1955800"/>
          <p14:tracePt t="6367" x="2686050" y="1949450"/>
          <p14:tracePt t="6386" x="2705100" y="1949450"/>
          <p14:tracePt t="6386" x="2724150" y="1949450"/>
          <p14:tracePt t="6400" x="2743200" y="1949450"/>
          <p14:tracePt t="6400" x="2762250" y="1949450"/>
          <p14:tracePt t="6419" x="2781300" y="1949450"/>
          <p14:tracePt t="6419" x="2800350" y="1949450"/>
          <p14:tracePt t="6434" x="2819400" y="1949450"/>
          <p14:tracePt t="6434" x="2832100" y="1949450"/>
          <p14:tracePt t="6451" x="2851150" y="1949450"/>
          <p14:tracePt t="6451" x="2882900" y="1949450"/>
          <p14:tracePt t="6467" x="2895600" y="1943100"/>
          <p14:tracePt t="6467" x="2908300" y="1943100"/>
          <p14:tracePt t="6484" x="2927350" y="1943100"/>
          <p14:tracePt t="6484" x="2940050" y="1943100"/>
          <p14:tracePt t="6501" x="2952750" y="1943100"/>
          <p14:tracePt t="6501" x="2978150" y="1936750"/>
          <p14:tracePt t="6519" x="2990850" y="1936750"/>
          <p14:tracePt t="6519" x="3003550" y="1936750"/>
          <p14:tracePt t="6535" x="3009900" y="1936750"/>
          <p14:tracePt t="6535" x="3022600" y="1936750"/>
          <p14:tracePt t="6551" x="3028950" y="1936750"/>
          <p14:tracePt t="6551" x="3041650" y="1936750"/>
          <p14:tracePt t="6568" x="3048000" y="1936750"/>
          <p14:tracePt t="6568" x="3054350" y="1936750"/>
          <p14:tracePt t="6568" x="3060700" y="1936750"/>
          <p14:tracePt t="6586" x="3067050" y="1936750"/>
          <p14:tracePt t="6599" x="3073400" y="1936750"/>
          <p14:tracePt t="6599" x="3086100" y="1936750"/>
          <p14:tracePt t="6619" x="3092450" y="1936750"/>
          <p14:tracePt t="6619" x="3098800" y="1936750"/>
          <p14:tracePt t="6634" x="3105150" y="1936750"/>
          <p14:tracePt t="6634" x="3117850" y="1936750"/>
          <p14:tracePt t="6651" x="3124200" y="1936750"/>
          <p14:tracePt t="6651" x="3130550" y="1936750"/>
          <p14:tracePt t="6651" x="3136900" y="1936750"/>
          <p14:tracePt t="6670" x="3143250" y="1936750"/>
          <p14:tracePt t="6683" x="3149600" y="1936750"/>
          <p14:tracePt t="6683" x="3162300" y="1936750"/>
          <p14:tracePt t="6701" x="3168650" y="1943100"/>
          <p14:tracePt t="6701" x="3175000" y="1943100"/>
          <p14:tracePt t="6718" x="3181350" y="1943100"/>
          <p14:tracePt t="6718" x="3187700" y="1943100"/>
          <p14:tracePt t="6735" x="3194050" y="1943100"/>
          <p14:tracePt t="6735" x="3200400" y="1943100"/>
          <p14:tracePt t="6751" x="3213100" y="1943100"/>
          <p14:tracePt t="6751" x="3232150" y="1936750"/>
          <p14:tracePt t="6768" x="3244850" y="1936750"/>
          <p14:tracePt t="6768" x="3257550" y="1936750"/>
          <p14:tracePt t="6785" x="3270250" y="1936750"/>
          <p14:tracePt t="6785" x="3289300" y="1936750"/>
          <p14:tracePt t="6801" x="3302000" y="1936750"/>
          <p14:tracePt t="6801" x="3333750" y="1936750"/>
          <p14:tracePt t="6819" x="3352800" y="1936750"/>
          <p14:tracePt t="6819" x="3371850" y="1936750"/>
          <p14:tracePt t="6835" x="3390900" y="1936750"/>
          <p14:tracePt t="6835" x="3409950" y="1936750"/>
          <p14:tracePt t="6852" x="3429000" y="1936750"/>
          <p14:tracePt t="6852" x="3448050" y="1930400"/>
          <p14:tracePt t="6869" x="3473450" y="1930400"/>
          <p14:tracePt t="6869" x="3492500" y="1930400"/>
          <p14:tracePt t="6886" x="3543300" y="1930400"/>
          <p14:tracePt t="6886" x="3568700" y="1930400"/>
          <p14:tracePt t="6902" x="3594100" y="1930400"/>
          <p14:tracePt t="6902" x="3619500" y="1930400"/>
          <p14:tracePt t="6919" x="3651250" y="1930400"/>
          <p14:tracePt t="6919" x="3676650" y="1930400"/>
          <p14:tracePt t="6936" x="3702050" y="1930400"/>
          <p14:tracePt t="6936" x="3733800" y="1930400"/>
          <p14:tracePt t="6936" x="3759200" y="1924050"/>
          <p14:tracePt t="6954" x="3790950" y="1924050"/>
          <p14:tracePt t="6967" x="3822700" y="1924050"/>
          <p14:tracePt t="6967" x="3886200" y="1924050"/>
          <p14:tracePt t="6986" x="3917950" y="1924050"/>
          <p14:tracePt t="7002" x="4235450" y="1917700"/>
          <p14:tracePt t="7068" x="4267200" y="1917700"/>
          <p14:tracePt t="7074" x="4298950" y="1917700"/>
          <p14:tracePt t="7084" x="4368800" y="1917700"/>
          <p14:tracePt t="7102" x="4464050" y="1917700"/>
          <p14:tracePt t="7119" x="4527550" y="1917700"/>
          <p14:tracePt t="7135" x="4584700" y="1917700"/>
          <p14:tracePt t="7152" x="4648200" y="1911350"/>
          <p14:tracePt t="7168" x="4737100" y="1911350"/>
          <p14:tracePt t="7186" x="4794250" y="1905000"/>
          <p14:tracePt t="7202" x="4845050" y="1905000"/>
          <p14:tracePt t="7219" x="4895850" y="1898650"/>
          <p14:tracePt t="7235" x="4946650" y="1898650"/>
          <p14:tracePt t="7235" x="4972050" y="1905000"/>
          <p14:tracePt t="7254" x="5016500" y="1905000"/>
          <p14:tracePt t="7270" x="5067300" y="1905000"/>
          <p14:tracePt t="7286" x="5105400" y="1905000"/>
          <p14:tracePt t="7302" x="5143500" y="1905000"/>
          <p14:tracePt t="7319" x="5181600" y="1905000"/>
          <p14:tracePt t="7336" x="5213350" y="1905000"/>
          <p14:tracePt t="7336" x="5226050" y="1905000"/>
          <p14:tracePt t="7354" x="5257800" y="1911350"/>
          <p14:tracePt t="7369" x="5283200" y="1911350"/>
          <p14:tracePt t="7386" x="5308600" y="1917700"/>
          <p14:tracePt t="7402" x="5340350" y="1917700"/>
          <p14:tracePt t="7421" x="5359400" y="1917700"/>
          <p14:tracePt t="7436" x="5365750" y="1924050"/>
          <p14:tracePt t="7453" x="5372100" y="1924050"/>
          <p14:tracePt t="7469" x="5384800" y="1930400"/>
          <p14:tracePt t="7486" x="5391150" y="1936750"/>
          <p14:tracePt t="7509" x="5397500" y="1936750"/>
          <p14:tracePt t="7545" x="5397500" y="1930400"/>
          <p14:tracePt t="7590" x="5397500" y="1924050"/>
          <p14:tracePt t="7638" x="5403850" y="1924050"/>
          <p14:tracePt t="7682" x="5403850" y="1917700"/>
          <p14:tracePt t="7706" x="5403850" y="1911350"/>
          <p14:tracePt t="7734" x="5397500" y="1911350"/>
          <p14:tracePt t="7785" x="5391150" y="1917700"/>
          <p14:tracePt t="7826" x="5391150" y="1924050"/>
          <p14:tracePt t="7869" x="5397500" y="1917700"/>
          <p14:tracePt t="7997" x="5403850" y="1917700"/>
          <p14:tracePt t="8009" x="5416550" y="1917700"/>
          <p14:tracePt t="8026" x="5422900" y="1917700"/>
          <p14:tracePt t="8033" x="5429250" y="1917700"/>
          <p14:tracePt t="8042" x="5435600" y="1911350"/>
          <p14:tracePt t="8054" x="5467350" y="1917700"/>
          <p14:tracePt t="8071" x="5499100" y="1917700"/>
          <p14:tracePt t="8088" x="5530850" y="1924050"/>
          <p14:tracePt t="8105" x="5568950" y="1930400"/>
          <p14:tracePt t="8122" x="5632450" y="1936750"/>
          <p14:tracePt t="8138" x="5683250" y="1936750"/>
          <p14:tracePt t="8155" x="5734050" y="1936750"/>
          <p14:tracePt t="8172" x="5822950" y="1936750"/>
          <p14:tracePt t="8190" x="5886450" y="1930400"/>
          <p14:tracePt t="8206" x="5962650" y="1924050"/>
          <p14:tracePt t="8222" x="6038850" y="1911350"/>
          <p14:tracePt t="8239" x="6127750" y="1905000"/>
          <p14:tracePt t="8255" x="6210300" y="1898650"/>
          <p14:tracePt t="8255" x="6254750" y="1898650"/>
          <p14:tracePt t="8274" x="6343650" y="1898650"/>
          <p14:tracePt t="8290" x="6432550" y="1905000"/>
          <p14:tracePt t="8306" x="6521450" y="1917700"/>
          <p14:tracePt t="8322" x="6610350" y="1924050"/>
          <p14:tracePt t="8339" x="6699250" y="1924050"/>
          <p14:tracePt t="8356" x="6838950" y="1930400"/>
          <p14:tracePt t="8372" x="6934200" y="1936750"/>
          <p14:tracePt t="8389" x="7023100" y="1943100"/>
          <p14:tracePt t="8406" x="7118350" y="1949450"/>
          <p14:tracePt t="8406" x="7162800" y="1955800"/>
          <p14:tracePt t="8426" x="7258050" y="1968500"/>
          <p14:tracePt t="8439" x="7353300" y="1974850"/>
          <p14:tracePt t="8456" x="7442200" y="1981200"/>
          <p14:tracePt t="8473" x="7531100" y="1981200"/>
          <p14:tracePt t="8489" x="7651750" y="1981200"/>
          <p14:tracePt t="8506" x="7721600" y="1974850"/>
          <p14:tracePt t="8524" x="7785100" y="1974850"/>
          <p14:tracePt t="8540" x="7842250" y="1968500"/>
          <p14:tracePt t="8540" x="7861300" y="1968500"/>
          <p14:tracePt t="8559" x="7905750" y="1968500"/>
          <p14:tracePt t="8574" x="7943850" y="1962150"/>
          <p14:tracePt t="8590" x="7969250" y="1962150"/>
          <p14:tracePt t="8607" x="7981950" y="1962150"/>
          <p14:tracePt t="8623" x="7988300" y="1955800"/>
          <p14:tracePt t="8640" x="7981950" y="1962150"/>
          <p14:tracePt t="8670" x="7975600" y="1962150"/>
          <p14:tracePt t="8677" x="7969250" y="1962150"/>
          <p14:tracePt t="8690" x="7950200" y="1968500"/>
          <p14:tracePt t="8707" x="7924800" y="1981200"/>
          <p14:tracePt t="8723" x="7874000" y="2000250"/>
          <p14:tracePt t="8740" x="7854950" y="2006600"/>
          <p14:tracePt t="8757" x="7804150" y="2012950"/>
          <p14:tracePt t="8757" x="7766050" y="2019300"/>
          <p14:tracePt t="8774" x="7727950" y="2025650"/>
          <p14:tracePt t="8774" x="7626350" y="2032000"/>
          <p14:tracePt t="8792" x="7562850" y="2032000"/>
          <p14:tracePt t="8792" x="7493000" y="2032000"/>
          <p14:tracePt t="8808" x="7423150" y="2038350"/>
          <p14:tracePt t="8808" x="7340600" y="2038350"/>
          <p14:tracePt t="8825" x="7251700" y="2044700"/>
          <p14:tracePt t="8825" x="7162800" y="2044700"/>
          <p14:tracePt t="8842" x="7061200" y="2051050"/>
          <p14:tracePt t="8842" x="6838950" y="2051050"/>
          <p14:tracePt t="8859" x="6724650" y="2051050"/>
          <p14:tracePt t="8859" x="6597650" y="2051050"/>
          <p14:tracePt t="8876" x="6470650" y="2051050"/>
          <p14:tracePt t="8876" x="6337300" y="2051050"/>
          <p14:tracePt t="8891" x="6197600" y="2051050"/>
          <p14:tracePt t="8891" x="6057900" y="2051050"/>
          <p14:tracePt t="8891" x="5911850" y="2051050"/>
          <p14:tracePt t="8911" x="5759450" y="2051050"/>
          <p14:tracePt t="8911" x="5607050" y="2051050"/>
          <p14:tracePt t="8927" x="5448300" y="2051050"/>
          <p14:tracePt t="8927" x="5289550" y="2057400"/>
          <p14:tracePt t="8943" x="5130800" y="2057400"/>
          <p14:tracePt t="8943" x="4965700" y="2057400"/>
          <p14:tracePt t="8959" x="4806950" y="2063750"/>
          <p14:tracePt t="8959" x="4641850" y="2063750"/>
          <p14:tracePt t="8975" x="4483100" y="2070100"/>
          <p14:tracePt t="8975" x="4324350" y="2076450"/>
          <p14:tracePt t="8992" x="4165600" y="2082800"/>
          <p14:tracePt t="8992" x="4006850" y="2089150"/>
          <p14:tracePt t="8992" x="3854450" y="2089150"/>
          <p14:tracePt t="9011" x="3702050" y="2101850"/>
          <p14:tracePt t="9011" x="3549650" y="2108200"/>
          <p14:tracePt t="9026" x="3403600" y="2114550"/>
          <p14:tracePt t="9026" x="3257550" y="2120900"/>
          <p14:tracePt t="9042" x="3117850" y="2133600"/>
          <p14:tracePt t="9042" x="2984500" y="2139950"/>
          <p14:tracePt t="9059" x="2851150" y="2146300"/>
          <p14:tracePt t="9059" x="2724150" y="2159000"/>
          <p14:tracePt t="9076" x="2597150" y="2165350"/>
          <p14:tracePt t="9076" x="2368550" y="2184400"/>
          <p14:tracePt t="9092" x="2254250" y="2190750"/>
          <p14:tracePt t="9092" x="2152650" y="2197100"/>
          <p14:tracePt t="9109" x="2051050" y="2203450"/>
          <p14:tracePt t="9109" x="1955800" y="2209800"/>
          <p14:tracePt t="9126" x="1866900" y="2216150"/>
          <p14:tracePt t="9126" x="1778000" y="2222500"/>
          <p14:tracePt t="9142" x="1695450" y="2222500"/>
          <p14:tracePt t="9142" x="1543050" y="2235200"/>
          <p14:tracePt t="9158" x="1479550" y="2241550"/>
          <p14:tracePt t="9158" x="1416050" y="2241550"/>
          <p14:tracePt t="9175" x="1358900" y="2247900"/>
          <p14:tracePt t="9175" x="1301750" y="2254250"/>
          <p14:tracePt t="9192" x="1257300" y="2260600"/>
          <p14:tracePt t="9192" x="1174750" y="2266950"/>
          <p14:tracePt t="9209" x="1143000" y="2273300"/>
          <p14:tracePt t="9209" x="1111250" y="2273300"/>
          <p14:tracePt t="9225" x="1085850" y="2273300"/>
          <p14:tracePt t="9225" x="1060450" y="2279650"/>
          <p14:tracePt t="9242" x="1041400" y="2279650"/>
          <p14:tracePt t="9242" x="1028700" y="2286000"/>
          <p14:tracePt t="9259" x="1016000" y="2286000"/>
          <p14:tracePt t="9259" x="1003300" y="2286000"/>
          <p14:tracePt t="9259" x="996950" y="2292350"/>
          <p14:tracePt t="9278" x="990600" y="2292350"/>
          <p14:tracePt t="9291" x="984250" y="2298700"/>
          <p14:tracePt t="9308" x="990600" y="2305050"/>
          <p14:tracePt t="9336" x="996950" y="2305050"/>
          <p14:tracePt t="9345" x="1003300" y="2305050"/>
          <p14:tracePt t="9357" x="1009650" y="2298700"/>
          <p14:tracePt t="9357" x="1016000" y="2298700"/>
          <p14:tracePt t="9357" x="1016000" y="2292350"/>
          <p14:tracePt t="9378" x="1022350" y="2286000"/>
          <p14:tracePt t="9378" x="1028700" y="2286000"/>
          <p14:tracePt t="9392" x="1231900" y="2222500"/>
          <p14:tracePt t="9483" x="1263650" y="2222500"/>
          <p14:tracePt t="9489" x="1295400" y="2222500"/>
          <p14:tracePt t="9496" x="1371600" y="2228850"/>
          <p14:tracePt t="9509" x="1460500" y="2228850"/>
          <p14:tracePt t="9525" x="1555750" y="2235200"/>
          <p14:tracePt t="9542" x="1663700" y="2235200"/>
          <p14:tracePt t="9559" x="1778000" y="2241550"/>
          <p14:tracePt t="9559" x="1835150" y="2241550"/>
          <p14:tracePt t="9578" x="1955800" y="2247900"/>
          <p14:tracePt t="9593" x="2082800" y="2254250"/>
          <p14:tracePt t="9609" x="2216150" y="2260600"/>
          <p14:tracePt t="9626" x="2349500" y="2266950"/>
          <p14:tracePt t="9642" x="2476500" y="2273300"/>
          <p14:tracePt t="9642" x="2540000" y="2279650"/>
          <p14:tracePt t="9661" x="2667000" y="2279650"/>
          <p14:tracePt t="9677" x="2774950" y="2273300"/>
          <p14:tracePt t="9692" x="2876550" y="2266950"/>
          <p14:tracePt t="9709" x="2959100" y="2254250"/>
          <p14:tracePt t="9726" x="3022600" y="2241550"/>
          <p14:tracePt t="9743" x="3073400" y="2228850"/>
          <p14:tracePt t="9759" x="3092450" y="2222500"/>
          <p14:tracePt t="9776" x="3098800" y="2216150"/>
          <p14:tracePt t="9792" x="3092450" y="2209800"/>
          <p14:tracePt t="9813" x="3079750" y="2209800"/>
          <p14:tracePt t="9826" x="3060700" y="2216150"/>
          <p14:tracePt t="9843" x="3035300" y="2222500"/>
          <p14:tracePt t="9860" x="2997200" y="2228850"/>
          <p14:tracePt t="9877" x="2978150" y="2235200"/>
          <p14:tracePt t="9893" x="2952750" y="2247900"/>
          <p14:tracePt t="9910" x="2940050" y="2260600"/>
          <p14:tracePt t="9930" x="2927350" y="2279650"/>
          <p14:tracePt t="9943" x="2914650" y="2292350"/>
          <p14:tracePt t="9943" x="2876550" y="2317750"/>
          <p14:tracePt t="9961" x="2851150" y="2330450"/>
          <p14:tracePt t="9961" x="2819400" y="2355850"/>
          <p14:tracePt t="9977" x="2781300" y="2374900"/>
          <p14:tracePt t="9977" x="2743200" y="2406650"/>
          <p14:tracePt t="9994" x="2698750" y="2444750"/>
          <p14:tracePt t="9994" x="2647950" y="2489200"/>
          <p14:tracePt t="10011" x="2597150" y="2546350"/>
          <p14:tracePt t="10011" x="2495550" y="2686050"/>
          <p14:tracePt t="10030" x="2444750" y="2768600"/>
          <p14:tracePt t="10030" x="2387600" y="2857500"/>
          <p14:tracePt t="10045" x="2336800" y="2959100"/>
          <p14:tracePt t="10045" x="2279650" y="3060700"/>
          <p14:tracePt t="10062" x="2222500" y="3168650"/>
          <p14:tracePt t="10062" x="2165350" y="3276600"/>
          <p14:tracePt t="10078" x="2101850" y="3390900"/>
          <p14:tracePt t="10078" x="2044700" y="3511550"/>
          <p14:tracePt t="10095" x="1981200" y="3625850"/>
          <p14:tracePt t="10095" x="1866900" y="3873500"/>
          <p14:tracePt t="10111" x="1809750" y="4000500"/>
          <p14:tracePt t="10111" x="1752600" y="4127500"/>
          <p14:tracePt t="10128" x="1701800" y="4254500"/>
          <p14:tracePt t="10128" x="1657350" y="4375150"/>
          <p14:tracePt t="10145" x="1612900" y="4495800"/>
          <p14:tracePt t="10145" x="1568450" y="4610100"/>
          <p14:tracePt t="10161" x="1530350" y="4724400"/>
          <p14:tracePt t="10161" x="1466850" y="4933950"/>
          <p14:tracePt t="10178" x="1435100" y="5029200"/>
          <p14:tracePt t="10178" x="1403350" y="5118100"/>
          <p14:tracePt t="10195" x="1377950" y="5207000"/>
          <p14:tracePt t="10195" x="1352550" y="5289550"/>
          <p14:tracePt t="10212" x="1333500" y="5365750"/>
          <p14:tracePt t="10212" x="1295400" y="5499100"/>
          <p14:tracePt t="10229" x="1276350" y="5556250"/>
          <p14:tracePt t="10229" x="1263650" y="5613400"/>
          <p14:tracePt t="10246" x="1244600" y="5657850"/>
          <p14:tracePt t="10246" x="1231900" y="5702300"/>
          <p14:tracePt t="10262" x="1212850" y="5746750"/>
          <p14:tracePt t="10262" x="1200150" y="5778500"/>
          <p14:tracePt t="10279" x="1187450" y="5816600"/>
          <p14:tracePt t="10279" x="1174750" y="5848350"/>
          <p14:tracePt t="10279" x="1162050" y="5873750"/>
          <p14:tracePt t="10297" x="1149350" y="5899150"/>
          <p14:tracePt t="10310" x="1136650" y="5924550"/>
          <p14:tracePt t="10310" x="1104900" y="5969000"/>
          <p14:tracePt t="10329" x="1085850" y="5975350"/>
          <p14:tracePt t="10329" x="1066800" y="5988050"/>
          <p14:tracePt t="10346" x="1035050" y="5988050"/>
          <p14:tracePt t="10362" x="628650" y="5791200"/>
          <p14:tracePt t="10427" x="590550" y="5740400"/>
          <p14:tracePt t="10433" x="552450" y="5689600"/>
          <p14:tracePt t="10444" x="476250" y="5549900"/>
          <p14:tracePt t="10462" x="368300" y="5302250"/>
          <p14:tracePt t="10478" x="304800" y="5118100"/>
          <p14:tracePt t="10495" x="247650" y="4921250"/>
          <p14:tracePt t="10512" x="184150" y="4603750"/>
          <p14:tracePt t="10529" x="146050" y="4381500"/>
          <p14:tracePt t="10545" x="120650" y="4140200"/>
          <p14:tracePt t="10562" x="101600" y="3898900"/>
          <p14:tracePt t="10579" x="95250" y="3663950"/>
          <p14:tracePt t="10579" x="101600" y="3543300"/>
          <p14:tracePt t="10597" x="120650" y="3327400"/>
          <p14:tracePt t="10613" x="165100" y="3124200"/>
          <p14:tracePt t="10629" x="222250" y="2933700"/>
          <p14:tracePt t="10645" x="292100" y="2768600"/>
          <p14:tracePt t="10662" x="374650" y="2635250"/>
          <p14:tracePt t="10662" x="419100" y="2584450"/>
          <p14:tracePt t="10682" x="527050" y="2508250"/>
          <p14:tracePt t="10697" x="635000" y="2476500"/>
          <p14:tracePt t="10712" x="755650" y="2476500"/>
          <p14:tracePt t="10729" x="876300" y="2495550"/>
          <p14:tracePt t="10746" x="984250" y="2540000"/>
          <p14:tracePt t="10762" x="1123950" y="2622550"/>
          <p14:tracePt t="10779" x="1212850" y="2698750"/>
          <p14:tracePt t="10796" x="1295400" y="2787650"/>
          <p14:tracePt t="10813" x="1409700" y="2965450"/>
          <p14:tracePt t="10829" x="1485900" y="3111500"/>
          <p14:tracePt t="10846" x="1562100" y="3270250"/>
          <p14:tracePt t="10863" x="1631950" y="3435350"/>
          <p14:tracePt t="10879" x="1727200" y="3689350"/>
          <p14:tracePt t="10897" x="1771650" y="3860800"/>
          <p14:tracePt t="10913" x="1809750" y="4032250"/>
          <p14:tracePt t="10930" x="1835150" y="4210050"/>
          <p14:tracePt t="10947" x="1847850" y="4387850"/>
          <p14:tracePt t="10947" x="1854200" y="4483100"/>
          <p14:tracePt t="10966" x="1860550" y="4660900"/>
          <p14:tracePt t="10981" x="1854200" y="4838700"/>
          <p14:tracePt t="10997" x="1841500" y="5003800"/>
          <p14:tracePt t="11013" x="1822450" y="5168900"/>
          <p14:tracePt t="11030" x="1790700" y="5321300"/>
          <p14:tracePt t="11047" x="1752600" y="5467350"/>
          <p14:tracePt t="11047" x="1727200" y="5537200"/>
          <p14:tracePt t="11066" x="1670050" y="5664200"/>
          <p14:tracePt t="11080" x="1600200" y="5772150"/>
          <p14:tracePt t="11097" x="1524000" y="5861050"/>
          <p14:tracePt t="11114" x="1390650" y="5956300"/>
          <p14:tracePt t="11130" x="1295400" y="6000750"/>
          <p14:tracePt t="11147" x="1200150" y="6038850"/>
          <p14:tracePt t="11164" x="1104900" y="6057900"/>
          <p14:tracePt t="11180" x="984250" y="6064250"/>
          <p14:tracePt t="11197" x="927100" y="6051550"/>
          <p14:tracePt t="11214" x="882650" y="6038850"/>
          <p14:tracePt t="11231" x="850900" y="6032500"/>
          <p14:tracePt t="11231" x="838200" y="6026150"/>
          <p14:tracePt t="11249" x="819150" y="6019800"/>
          <p14:tracePt t="11266" x="806450" y="6013450"/>
          <p14:tracePt t="11281" x="800100" y="6007100"/>
          <p14:tracePt t="11297" x="793750" y="6000750"/>
          <p14:tracePt t="11314" x="793750" y="5994400"/>
          <p14:tracePt t="11331" x="800100" y="5994400"/>
          <p14:tracePt t="11349" x="812800" y="5994400"/>
          <p14:tracePt t="11365" x="819150" y="5994400"/>
          <p14:tracePt t="11381" x="831850" y="5988050"/>
          <p14:tracePt t="11381" x="831850" y="5981700"/>
          <p14:tracePt t="11399" x="831850" y="5975350"/>
          <p14:tracePt t="11399" x="825500" y="5956300"/>
          <p14:tracePt t="11418" x="800100" y="5924550"/>
          <p14:tracePt t="11418" x="787400" y="5905500"/>
          <p14:tracePt t="11433" x="774700" y="5886450"/>
          <p14:tracePt t="11433" x="762000" y="5873750"/>
          <p14:tracePt t="11449" x="755650" y="5854700"/>
          <p14:tracePt t="11449" x="742950" y="5842000"/>
          <p14:tracePt t="11466" x="736600" y="5822950"/>
          <p14:tracePt t="11466" x="736600" y="5816600"/>
          <p14:tracePt t="11482" x="736600" y="5803900"/>
          <p14:tracePt t="11482" x="730250" y="5784850"/>
          <p14:tracePt t="11499" x="736600" y="5772150"/>
          <p14:tracePt t="11499" x="736600" y="5765800"/>
          <p14:tracePt t="11516" x="736600" y="5759450"/>
          <p14:tracePt t="11516" x="742950" y="5753100"/>
          <p14:tracePt t="11533" x="742950" y="5746750"/>
          <p14:tracePt t="11533" x="749300" y="5734050"/>
          <p14:tracePt t="11550" x="755650" y="5727700"/>
          <p14:tracePt t="11550" x="755650" y="5721350"/>
          <p14:tracePt t="11566" x="762000" y="5715000"/>
          <p14:tracePt t="11566" x="768350" y="5715000"/>
          <p14:tracePt t="11583" x="774700" y="5708650"/>
          <p14:tracePt t="11583" x="787400" y="5702300"/>
          <p14:tracePt t="11600" x="793750" y="5695950"/>
          <p14:tracePt t="11600" x="812800" y="5689600"/>
          <p14:tracePt t="11617" x="819150" y="5683250"/>
          <p14:tracePt t="11617" x="825500" y="5683250"/>
          <p14:tracePt t="11634" x="831850" y="5676900"/>
          <p14:tracePt t="11634" x="838200" y="5676900"/>
          <p14:tracePt t="11650" x="844550" y="5670550"/>
          <p14:tracePt t="11650" x="850900" y="5670550"/>
          <p14:tracePt t="11650" x="857250" y="5664200"/>
          <p14:tracePt t="11669" x="863600" y="5664200"/>
          <p14:tracePt t="11682" x="869950" y="5664200"/>
          <p14:tracePt t="11698" x="876300" y="5664200"/>
          <p14:tracePt t="11716" x="876300" y="5670550"/>
          <p14:tracePt t="11732" x="882650" y="5676900"/>
          <p14:tracePt t="11748" x="882650" y="5683250"/>
          <p14:tracePt t="11765" x="889000" y="5689600"/>
          <p14:tracePt t="11782" x="895350" y="5695950"/>
          <p14:tracePt t="11782" x="901700" y="5708650"/>
          <p14:tracePt t="11801" x="901700" y="5721350"/>
          <p14:tracePt t="11801" x="908050" y="5727700"/>
          <p14:tracePt t="11817" x="908050" y="5734050"/>
          <p14:tracePt t="11832" x="914400" y="5746750"/>
          <p14:tracePt t="11849" x="927100" y="5753100"/>
          <p14:tracePt t="11849" x="933450" y="5753100"/>
          <p14:tracePt t="11867" x="946150" y="5759450"/>
          <p14:tracePt t="11882" x="952500" y="5765800"/>
          <p14:tracePt t="11899" x="958850" y="5772150"/>
          <p14:tracePt t="11899" x="971550" y="5778500"/>
          <p14:tracePt t="11918" x="977900" y="5778500"/>
          <p14:tracePt t="11933" x="984250" y="5778500"/>
          <p14:tracePt t="11949" x="990600" y="5778500"/>
          <p14:tracePt t="11949" x="996950" y="5778500"/>
          <p14:tracePt t="11969" x="1003300" y="5778500"/>
          <p14:tracePt t="11983" x="1009650" y="5772150"/>
          <p14:tracePt t="11983" x="1022350" y="5772150"/>
          <p14:tracePt t="12001" x="1035050" y="5765800"/>
          <p14:tracePt t="12017" x="1041400" y="5765800"/>
          <p14:tracePt t="12033" x="1047750" y="5759450"/>
          <p14:tracePt t="12050" x="1047750" y="5753100"/>
          <p14:tracePt t="12050" x="1054100" y="5746750"/>
          <p14:tracePt t="12050" x="1054100" y="5740400"/>
          <p14:tracePt t="12070" x="1054100" y="5734050"/>
          <p14:tracePt t="12084" x="1060450" y="5721350"/>
          <p14:tracePt t="12084" x="1060450" y="5715000"/>
          <p14:tracePt t="12101" x="1066800" y="5708650"/>
          <p14:tracePt t="12101" x="1066800" y="5695950"/>
          <p14:tracePt t="12118" x="1066800" y="5689600"/>
          <p14:tracePt t="12118" x="1073150" y="5689600"/>
          <p14:tracePt t="12135" x="1073150" y="5676900"/>
          <p14:tracePt t="12135" x="1073150" y="5670550"/>
          <p14:tracePt t="12151" x="1079500" y="5670550"/>
          <p14:tracePt t="12167" x="1079500" y="5664200"/>
          <p14:tracePt t="12183" x="1079500" y="5657850"/>
          <p14:tracePt t="12200" x="1085850" y="5651500"/>
          <p14:tracePt t="12217" x="1085850" y="5638800"/>
          <p14:tracePt t="12234" x="1092200" y="5632450"/>
          <p14:tracePt t="12234" x="1092200" y="5626100"/>
          <p14:tracePt t="12252" x="1092200" y="5619750"/>
          <p14:tracePt t="12252" x="1092200" y="5613400"/>
          <p14:tracePt t="12269" x="1085850" y="5607050"/>
          <p14:tracePt t="12269" x="1092200" y="5594350"/>
          <p14:tracePt t="12286" x="1092200" y="5581650"/>
          <p14:tracePt t="12286" x="1092200" y="5575300"/>
          <p14:tracePt t="12302" x="1092200" y="5562600"/>
          <p14:tracePt t="12302" x="1092200" y="5556250"/>
          <p14:tracePt t="12318" x="1085850" y="5543550"/>
          <p14:tracePt t="12318" x="1092200" y="5537200"/>
          <p14:tracePt t="12318" x="1092200" y="5530850"/>
          <p14:tracePt t="12338" x="1092200" y="5524500"/>
          <p14:tracePt t="12353" x="1092200" y="5511800"/>
          <p14:tracePt t="12369" x="1098550" y="5505450"/>
          <p14:tracePt t="12389" x="1092200" y="5499100"/>
          <p14:tracePt t="12405" x="1092200" y="5492750"/>
          <p14:tracePt t="12419" x="1098550" y="5486400"/>
          <p14:tracePt t="12434" x="1098550" y="5480050"/>
          <p14:tracePt t="12434" x="1098550" y="5473700"/>
          <p14:tracePt t="12452" x="1104900" y="5473700"/>
          <p14:tracePt t="12467" x="1104900" y="5467350"/>
          <p14:tracePt t="12484" x="1104900" y="5461000"/>
          <p14:tracePt t="12501" x="1111250" y="5448300"/>
          <p14:tracePt t="12518" x="1111250" y="5441950"/>
          <p14:tracePt t="12534" x="1111250" y="5435600"/>
          <p14:tracePt t="12551" x="1111250" y="5429250"/>
          <p14:tracePt t="12600" x="1117600" y="5429250"/>
          <p14:tracePt t="12645" x="1117600" y="5422900"/>
          <p14:tracePt t="12668" x="1111250" y="5410200"/>
          <p14:tracePt t="12689" x="1104900" y="5410200"/>
          <p14:tracePt t="12697" x="1098550" y="5397500"/>
          <p14:tracePt t="16565" x="2063750" y="5073650"/>
          <p14:tracePt t="16580" x="2057400" y="5080000"/>
          <p14:tracePt t="16593" x="2044700" y="5086350"/>
          <p14:tracePt t="16601" x="2038350" y="5092700"/>
          <p14:tracePt t="16614" x="2032000" y="5099050"/>
          <p14:tracePt t="16614" x="2012950" y="5105400"/>
          <p14:tracePt t="16634" x="2006600" y="5111750"/>
          <p14:tracePt t="16634" x="1993900" y="5118100"/>
          <p14:tracePt t="16650" x="1987550" y="5124450"/>
          <p14:tracePt t="16650" x="1981200" y="5130800"/>
          <p14:tracePt t="16666" x="1974850" y="5137150"/>
          <p14:tracePt t="16666" x="1962150" y="5137150"/>
          <p14:tracePt t="16683" x="1955800" y="5143500"/>
          <p14:tracePt t="16683" x="1949450" y="5149850"/>
          <p14:tracePt t="16683" x="1936750" y="5149850"/>
          <p14:tracePt t="16702" x="1930400" y="5156200"/>
          <p14:tracePt t="16702" x="1924050" y="5156200"/>
          <p14:tracePt t="16717" x="1917700" y="5162550"/>
          <p14:tracePt t="16717" x="1905000" y="5168900"/>
          <p14:tracePt t="16733" x="1898650" y="5175250"/>
          <p14:tracePt t="16733" x="1892300" y="5181600"/>
          <p14:tracePt t="16749" x="1885950" y="5187950"/>
          <p14:tracePt t="16749" x="1879600" y="5200650"/>
          <p14:tracePt t="16766" x="1873250" y="5207000"/>
          <p14:tracePt t="16766" x="1854200" y="5238750"/>
          <p14:tracePt t="16783" x="1841500" y="5251450"/>
          <p14:tracePt t="16783" x="1835150" y="5276850"/>
          <p14:tracePt t="16800" x="1822450" y="5295900"/>
          <p14:tracePt t="16800" x="1809750" y="5314950"/>
          <p14:tracePt t="16816" x="1803400" y="5334000"/>
          <p14:tracePt t="16816" x="1790700" y="5384800"/>
          <p14:tracePt t="16833" x="1784350" y="5410200"/>
          <p14:tracePt t="16833" x="1778000" y="5435600"/>
          <p14:tracePt t="16850" x="1771650" y="5461000"/>
          <p14:tracePt t="16850" x="1765300" y="5499100"/>
          <p14:tracePt t="16867" x="1765300" y="5524500"/>
          <p14:tracePt t="16867" x="1758950" y="5556250"/>
          <p14:tracePt t="16883" x="1758950" y="5588000"/>
          <p14:tracePt t="16883" x="1752600" y="5638800"/>
          <p14:tracePt t="16902" x="1752600" y="5664200"/>
          <p14:tracePt t="16902" x="1746250" y="5676900"/>
          <p14:tracePt t="16919" x="1746250" y="5689600"/>
          <p14:tracePt t="16919" x="1746250" y="5702300"/>
          <p14:tracePt t="16934" x="1746250" y="5708650"/>
          <p14:tracePt t="16934" x="1739900" y="5715000"/>
          <p14:tracePt t="16950" x="1746250" y="5727700"/>
          <p14:tracePt t="16965" x="1752600" y="5727700"/>
          <p14:tracePt t="16982" x="1752600" y="5734050"/>
          <p14:tracePt t="16999" x="1758950" y="5740400"/>
          <p14:tracePt t="17016" x="1758950" y="5746750"/>
          <p14:tracePt t="17033" x="1758950" y="5753100"/>
          <p14:tracePt t="17049" x="1758950" y="5759450"/>
          <p14:tracePt t="17081" x="1765300" y="5759450"/>
          <p14:tracePt t="17112" x="1771650" y="5759450"/>
          <p14:tracePt t="17132" x="1771650" y="5765800"/>
          <p14:tracePt t="17240" x="1771650" y="5772150"/>
          <p14:tracePt t="17252" x="1765300" y="5778500"/>
          <p14:tracePt t="17269" x="1765300" y="5784850"/>
          <p14:tracePt t="17277" x="1758950" y="5791200"/>
          <p14:tracePt t="17285" x="1752600" y="5797550"/>
          <p14:tracePt t="17301" x="1752600" y="5803900"/>
          <p14:tracePt t="17301" x="1752600" y="5810250"/>
          <p14:tracePt t="17318" x="1746250" y="5816600"/>
          <p14:tracePt t="17318" x="1746250" y="5822950"/>
          <p14:tracePt t="17334" x="1739900" y="5829300"/>
          <p14:tracePt t="17350" x="1739900" y="5842000"/>
          <p14:tracePt t="17350" x="1739900" y="5848350"/>
          <p14:tracePt t="17369" x="1733550" y="5854700"/>
          <p14:tracePt t="17369" x="1733550" y="5861050"/>
          <p14:tracePt t="17385" x="1733550" y="5867400"/>
          <p14:tracePt t="17400" x="1727200" y="5867400"/>
          <p14:tracePt t="17421" x="1727200" y="5861050"/>
          <p14:tracePt t="17457" x="1733550" y="5861050"/>
          <p14:tracePt t="17480" x="1739900" y="5861050"/>
          <p14:tracePt t="17500" x="1746250" y="5854700"/>
          <p14:tracePt t="17568" x="1752600" y="5854700"/>
          <p14:tracePt t="17592" x="1758950" y="5854700"/>
          <p14:tracePt t="17621" x="1765300" y="5854700"/>
          <p14:tracePt t="17628" x="1771650" y="5861050"/>
          <p14:tracePt t="17644" x="1778000" y="5861050"/>
          <p14:tracePt t="17661" x="1784350" y="5861050"/>
          <p14:tracePt t="17673" x="1790700" y="5861050"/>
          <p14:tracePt t="17697" x="1797050" y="5861050"/>
          <p14:tracePt t="17720" x="1803400" y="5867400"/>
          <p14:tracePt t="17740" x="1803400" y="5873750"/>
          <p14:tracePt t="17756" x="1809750" y="5880100"/>
          <p14:tracePt t="17773" x="1809750" y="5886450"/>
          <p14:tracePt t="17788" x="1809750" y="5880100"/>
          <p14:tracePt t="17832" x="1816100" y="5873750"/>
          <p14:tracePt t="17928" x="1816100" y="5867400"/>
          <p14:tracePt t="17945" x="1816100" y="5861050"/>
          <p14:tracePt t="17961" x="1816100" y="5854700"/>
          <p14:tracePt t="17968" x="1822450" y="5848350"/>
          <p14:tracePt t="17980" x="1822450" y="5835650"/>
          <p14:tracePt t="17997" x="1822450" y="5829300"/>
          <p14:tracePt t="18013" x="1828800" y="5822950"/>
          <p14:tracePt t="18032" x="1835150" y="5829300"/>
          <p14:tracePt t="18072" x="1835150" y="5835650"/>
          <p14:tracePt t="18093" x="1841500" y="5842000"/>
          <p14:tracePt t="18101" x="1841500" y="5848350"/>
          <p14:tracePt t="18109" x="1847850" y="5848350"/>
          <p14:tracePt t="18119" x="1854200" y="5854700"/>
          <p14:tracePt t="18119" x="1854200" y="5861050"/>
          <p14:tracePt t="18137" x="1860550" y="5873750"/>
          <p14:tracePt t="18137" x="1866900" y="5886450"/>
          <p14:tracePt t="18154" x="1873250" y="5892800"/>
          <p14:tracePt t="18169" x="1873250" y="5899150"/>
          <p14:tracePt t="18186" x="1879600" y="5911850"/>
          <p14:tracePt t="18203" x="1892300" y="5918200"/>
          <p14:tracePt t="18203" x="1892300" y="5924550"/>
          <p14:tracePt t="18222" x="1898650" y="5930900"/>
          <p14:tracePt t="18237" x="1905000" y="5937250"/>
          <p14:tracePt t="18261" x="1911350" y="5943600"/>
          <p14:tracePt t="18273" x="1911350" y="5949950"/>
          <p14:tracePt t="18305" x="1911350" y="5956300"/>
          <p14:tracePt t="18388" x="1905000" y="5956300"/>
          <p14:tracePt t="18408" x="1898650" y="5956300"/>
          <p14:tracePt t="18441" x="1892300" y="5962650"/>
          <p14:tracePt t="18460" x="1885950" y="5969000"/>
          <p14:tracePt t="18509" x="1885950" y="5975350"/>
          <p14:tracePt t="18528" x="1885950" y="5981700"/>
          <p14:tracePt t="18545" x="1885950" y="5988050"/>
          <p14:tracePt t="18560" x="1885950" y="5994400"/>
          <p14:tracePt t="18581" x="1879600" y="6000750"/>
          <p14:tracePt t="18604" x="1879600" y="6007100"/>
          <p14:tracePt t="18628" x="1879600" y="6013450"/>
          <p14:tracePt t="18648" x="1879600" y="6019800"/>
          <p14:tracePt t="18753" x="1885950" y="6026150"/>
          <p14:tracePt t="18776" x="1885950" y="6032500"/>
          <p14:tracePt t="18793" x="1885950" y="6038850"/>
          <p14:tracePt t="18809" x="1885950" y="6045200"/>
          <p14:tracePt t="18820" x="1885950" y="6051550"/>
          <p14:tracePt t="18836" x="1892300" y="6051550"/>
          <p14:tracePt t="18852" x="1892300" y="6064250"/>
          <p14:tracePt t="18868" x="1898650" y="6076950"/>
          <p14:tracePt t="18888" x="1905000" y="6083300"/>
          <p14:tracePt t="18904" x="1905000" y="6089650"/>
          <p14:tracePt t="18912" x="1911350" y="6096000"/>
          <p14:tracePt t="18928" x="1917700" y="6108700"/>
          <p14:tracePt t="18941" x="1924050" y="6115050"/>
          <p14:tracePt t="18972" x="1930400" y="6115050"/>
          <p14:tracePt t="18993" x="1936750" y="6121400"/>
          <p14:tracePt t="19008" x="1943100" y="6121400"/>
          <p14:tracePt t="19061" x="1936750" y="6115050"/>
          <p14:tracePt t="19100" x="1936750" y="6108700"/>
          <p14:tracePt t="19137" x="1936750" y="6102350"/>
          <p14:tracePt t="19161" x="1930400" y="6096000"/>
          <p14:tracePt t="19172" x="1930400" y="6089650"/>
          <p14:tracePt t="19180" x="1930400" y="6076950"/>
          <p14:tracePt t="19196" x="1930400" y="6070600"/>
          <p14:tracePt t="19206" x="1924050" y="6070600"/>
          <p14:tracePt t="19206" x="1924050" y="6064250"/>
          <p14:tracePt t="19224" x="1930400" y="6057900"/>
          <p14:tracePt t="19224" x="1930400" y="6038850"/>
          <p14:tracePt t="19242" x="1930400" y="6032500"/>
          <p14:tracePt t="19242" x="1930400" y="6019800"/>
          <p14:tracePt t="19258" x="1930400" y="6007100"/>
          <p14:tracePt t="19258" x="1930400" y="5994400"/>
          <p14:tracePt t="19275" x="1930400" y="5981700"/>
          <p14:tracePt t="19275" x="1924050" y="5969000"/>
          <p14:tracePt t="19275" x="1924050" y="5956300"/>
          <p14:tracePt t="19293" x="1924050" y="5937250"/>
          <p14:tracePt t="19306" x="1930400" y="5918200"/>
          <p14:tracePt t="19306" x="1924050" y="5880100"/>
          <p14:tracePt t="19325" x="1924050" y="5867400"/>
          <p14:tracePt t="19325" x="1924050" y="5842000"/>
          <p14:tracePt t="19342" x="1917700" y="5829300"/>
          <p14:tracePt t="19342" x="1911350" y="5810250"/>
          <p14:tracePt t="19358" x="1911350" y="5797550"/>
          <p14:tracePt t="19358" x="1905000" y="5784850"/>
          <p14:tracePt t="19358" x="1898650" y="5772150"/>
          <p14:tracePt t="19377" x="1892300" y="5765800"/>
          <p14:tracePt t="19390" x="1885950" y="5759450"/>
          <p14:tracePt t="19390" x="1873250" y="5746750"/>
          <p14:tracePt t="19410" x="1866900" y="5746750"/>
          <p14:tracePt t="19410" x="1860550" y="5746750"/>
          <p14:tracePt t="19410" x="1854200" y="5746750"/>
          <p14:tracePt t="19428" x="1847850" y="5740400"/>
          <p14:tracePt t="19440" x="1841500" y="5746750"/>
          <p14:tracePt t="19440" x="1835150" y="5746750"/>
          <p14:tracePt t="19458" x="1828800" y="5746750"/>
          <p14:tracePt t="19458" x="1822450" y="5753100"/>
          <p14:tracePt t="19475" x="1816100" y="5759450"/>
          <p14:tracePt t="19490" x="1809750" y="5765800"/>
          <p14:tracePt t="19507" x="1803400" y="5772150"/>
          <p14:tracePt t="19524" x="1797050" y="5772150"/>
          <p14:tracePt t="19541" x="1784350" y="5778500"/>
          <p14:tracePt t="19541" x="1778000" y="5778500"/>
          <p14:tracePt t="19559" x="1771650" y="5778500"/>
          <p14:tracePt t="19574" x="1765300" y="5778500"/>
          <p14:tracePt t="19574" x="1752600" y="5772150"/>
          <p14:tracePt t="19594" x="1739900" y="5772150"/>
          <p14:tracePt t="19594" x="1733550" y="5765800"/>
          <p14:tracePt t="19611" x="1727200" y="5765800"/>
          <p14:tracePt t="19611" x="1720850" y="5765800"/>
          <p14:tracePt t="19626" x="1708150" y="5759450"/>
          <p14:tracePt t="19626" x="1701800" y="5759450"/>
          <p14:tracePt t="19643" x="1701800" y="5765800"/>
          <p14:tracePt t="19643" x="1695450" y="5765800"/>
          <p14:tracePt t="19643" x="1689100" y="5772150"/>
          <p14:tracePt t="19661" x="1682750" y="5778500"/>
          <p14:tracePt t="19674" x="1682750" y="5784850"/>
          <p14:tracePt t="19674" x="1676400" y="5810250"/>
          <p14:tracePt t="19693" x="1676400" y="5822950"/>
          <p14:tracePt t="19693" x="1676400" y="5835650"/>
          <p14:tracePt t="19710" x="1676400" y="5854700"/>
          <p14:tracePt t="19710" x="1676400" y="5867400"/>
          <p14:tracePt t="19726" x="1676400" y="5886450"/>
          <p14:tracePt t="19726" x="1682750" y="5899150"/>
          <p14:tracePt t="19743" x="1682750" y="5911850"/>
          <p14:tracePt t="19743" x="1682750" y="5924550"/>
          <p14:tracePt t="19743" x="1689100" y="5930900"/>
          <p14:tracePt t="19762" x="1689100" y="5937250"/>
          <p14:tracePt t="19762" x="1689100" y="5943600"/>
          <p14:tracePt t="19776" x="1689100" y="5949950"/>
          <p14:tracePt t="19776" x="1689100" y="5956300"/>
          <p14:tracePt t="19793" x="1695450" y="5962650"/>
          <p14:tracePt t="19809" x="1695450" y="5969000"/>
          <p14:tracePt t="19826" x="1695450" y="5975350"/>
          <p14:tracePt t="19826" x="1695450" y="5981700"/>
          <p14:tracePt t="19843" x="1695450" y="5988050"/>
          <p14:tracePt t="19864" x="1689100" y="5994400"/>
          <p14:tracePt t="19880" x="1689100" y="6000750"/>
          <p14:tracePt t="19900" x="1689100" y="6007100"/>
          <p14:tracePt t="19917" x="1689100" y="6013450"/>
          <p14:tracePt t="19948" x="1695450" y="6019800"/>
          <p14:tracePt t="19985" x="1695450" y="6013450"/>
          <p14:tracePt t="20012" x="1689100" y="6007100"/>
          <p14:tracePt t="20052" x="1682750" y="6007100"/>
          <p14:tracePt t="20088" x="1676400" y="6007100"/>
          <p14:tracePt t="20140" x="1670050" y="6007100"/>
          <p14:tracePt t="20172" x="1663700" y="6007100"/>
          <p14:tracePt t="20201" x="1657350" y="6013450"/>
          <p14:tracePt t="20233" x="1663700" y="6007100"/>
          <p14:tracePt t="20389" x="1670050" y="6007100"/>
          <p14:tracePt t="20412" x="1676400" y="6000750"/>
          <p14:tracePt t="20433" x="1682750" y="5994400"/>
          <p14:tracePt t="20465" x="1689100" y="5988050"/>
          <p14:tracePt t="20508" x="1689100" y="5981700"/>
          <p14:tracePt t="20532" x="1695450" y="5975350"/>
          <p14:tracePt t="20553" x="1701800" y="5969000"/>
          <p14:tracePt t="20585" x="1701800" y="5962650"/>
          <p14:tracePt t="20668" x="1701800" y="5969000"/>
          <p14:tracePt t="20748" x="1695450" y="5969000"/>
          <p14:tracePt t="20781" x="1689100" y="5969000"/>
          <p14:tracePt t="20808" x="1695450" y="5962650"/>
          <p14:tracePt t="21032" x="1695450" y="5956300"/>
          <p14:tracePt t="21109" x="1701800" y="5956300"/>
          <p14:tracePt t="21349" x="1708150" y="5956300"/>
          <p14:tracePt t="21520" x="1701800" y="5962650"/>
          <p14:tracePt t="21629" x="1708150" y="5969000"/>
          <p14:tracePt t="21988" x="1714500" y="5969000"/>
          <p14:tracePt t="22033" x="1720850" y="5962650"/>
          <p14:tracePt t="22109" x="1720850" y="5969000"/>
          <p14:tracePt t="22160" x="1720850" y="5975350"/>
          <p14:tracePt t="22409" x="1720850" y="5981700"/>
          <p14:tracePt t="22641" x="1727200" y="5988050"/>
          <p14:tracePt t="22712" x="1727200" y="5994400"/>
          <p14:tracePt t="22872" x="1720850" y="6000750"/>
          <p14:tracePt t="22924" x="1714500" y="6007100"/>
          <p14:tracePt t="23008" x="1708150" y="6013450"/>
          <p14:tracePt t="23113" x="1708150" y="6019800"/>
          <p14:tracePt t="23164" x="1708150" y="6013450"/>
          <p14:tracePt t="23241" x="1714500" y="6013450"/>
          <p14:tracePt t="23284" x="1720850" y="6013450"/>
          <p14:tracePt t="23336" x="1720850" y="6007100"/>
          <p14:tracePt t="23413" x="1727200" y="6007100"/>
          <p14:tracePt t="23473" x="1727200" y="6013450"/>
          <p14:tracePt t="23524" x="1733550" y="6013450"/>
          <p14:tracePt t="23600" x="1739900" y="6007100"/>
          <p14:tracePt t="23628" x="1739900" y="6013450"/>
          <p14:tracePt t="23720" x="1746250" y="6013450"/>
          <p14:tracePt t="23781" x="1752600" y="6007100"/>
          <p14:tracePt t="23849" x="1758950" y="6007100"/>
          <p14:tracePt t="23884" x="1758950" y="6013450"/>
          <p14:tracePt t="23912" x="1765300" y="6013450"/>
          <p14:tracePt t="23944" x="1771650" y="6013450"/>
          <p14:tracePt t="23969" x="1778000" y="6019800"/>
          <p14:tracePt t="23996" x="1784350" y="6026150"/>
          <p14:tracePt t="24064" x="1784350" y="6032500"/>
          <p14:tracePt t="24088" x="1784350" y="6038850"/>
          <p14:tracePt t="24109" x="1790700" y="6038850"/>
          <p14:tracePt t="24148" x="1797050" y="6045200"/>
          <p14:tracePt t="24185" x="1803400" y="6045200"/>
          <p14:tracePt t="24229" x="1803400" y="6051550"/>
          <p14:tracePt t="24296" x="1797050" y="6057900"/>
          <p14:tracePt t="24321" x="1797050" y="6064250"/>
          <p14:tracePt t="24349" x="1797050" y="6070600"/>
          <p14:tracePt t="24388" x="1797050" y="6076950"/>
          <p14:tracePt t="24449" x="1790700" y="6083300"/>
          <p14:tracePt t="24485" x="1797050" y="6089650"/>
          <p14:tracePt t="24552" x="1790700" y="6096000"/>
          <p14:tracePt t="24596" x="1790700" y="6102350"/>
          <p14:tracePt t="24672" x="1784350" y="6108700"/>
          <p14:tracePt t="24693" x="1784350" y="6115050"/>
          <p14:tracePt t="24716" x="1784350" y="6121400"/>
          <p14:tracePt t="24748" x="1784350" y="6127750"/>
          <p14:tracePt t="24836" x="1790700" y="6121400"/>
          <p14:tracePt t="24933" x="1797050" y="6121400"/>
          <p14:tracePt t="24956" x="1803400" y="6115050"/>
          <p14:tracePt t="24980" x="1803400" y="6108700"/>
          <p14:tracePt t="24992" x="1809750" y="6102350"/>
          <p14:tracePt t="25016" x="1809750" y="6096000"/>
          <p14:tracePt t="25048" x="1816100" y="6096000"/>
          <p14:tracePt t="25085" x="1822450" y="6089650"/>
          <p14:tracePt t="25108" x="1822450" y="6083300"/>
          <p14:tracePt t="25128" x="1828800" y="6076950"/>
          <p14:tracePt t="25169" x="1822450" y="6083300"/>
          <p14:tracePt t="25249" x="1828800" y="6083300"/>
          <p14:tracePt t="25361" x="1828800" y="6076950"/>
          <p14:tracePt t="25392" x="1835150" y="6070600"/>
          <p14:tracePt t="25520" x="1828800" y="6076950"/>
          <p14:tracePt t="25632" x="1822450" y="6076950"/>
          <p14:tracePt t="25660" x="1822450" y="6083300"/>
          <p14:tracePt t="25744" x="1816100" y="6083300"/>
          <p14:tracePt t="25788" x="1809750" y="6076950"/>
          <p14:tracePt t="25820" x="1809750" y="6070600"/>
          <p14:tracePt t="25849" x="1809750" y="6064250"/>
          <p14:tracePt t="25924" x="1809750" y="6057900"/>
          <p14:tracePt t="25944" x="1803400" y="6057900"/>
          <p14:tracePt t="26036" x="1803400" y="6051550"/>
          <p14:tracePt t="26232" x="1809750" y="6051550"/>
          <p14:tracePt t="26269" x="1816100" y="6051550"/>
          <p14:tracePt t="26308" x="1822450" y="6045200"/>
          <p14:tracePt t="26352" x="1816100" y="6038850"/>
          <p14:tracePt t="26532" x="1816100" y="6045200"/>
          <p14:tracePt t="26568" x="1816100" y="6051550"/>
          <p14:tracePt t="26592" x="1816100" y="6057900"/>
          <p14:tracePt t="26608" x="1816100" y="6064250"/>
          <p14:tracePt t="26628" x="1822450" y="6064250"/>
          <p14:tracePt t="26680" x="1828800" y="6064250"/>
          <p14:tracePt t="26705" x="1828800" y="6057900"/>
          <p14:tracePt t="26720" x="1835150" y="6051550"/>
          <p14:tracePt t="26740" x="1841500" y="6045200"/>
          <p14:tracePt t="26765" x="1847850" y="6045200"/>
          <p14:tracePt t="26784" x="1847850" y="6038850"/>
          <p14:tracePt t="26844" x="1847850" y="6032500"/>
          <p14:tracePt t="26876" x="1847850" y="6026150"/>
          <p14:tracePt t="26900" x="1847850" y="6019800"/>
          <p14:tracePt t="26905" x="1847850" y="6013450"/>
          <p14:tracePt t="26921" x="1854200" y="6007100"/>
          <p14:tracePt t="26931" x="1854200" y="6000750"/>
          <p14:tracePt t="26931" x="1854200" y="5994400"/>
          <p14:tracePt t="26949" x="1854200" y="5988050"/>
          <p14:tracePt t="26949" x="1854200" y="5981700"/>
          <p14:tracePt t="26966" x="1860550" y="5969000"/>
          <p14:tracePt t="26966" x="1860550" y="5962650"/>
          <p14:tracePt t="26983" x="1860550" y="5956300"/>
          <p14:tracePt t="26998" x="1860550" y="5943600"/>
          <p14:tracePt t="27015" x="1860550" y="5937250"/>
          <p14:tracePt t="27032" x="1860550" y="5930900"/>
          <p14:tracePt t="27064" x="1860550" y="5924550"/>
          <p14:tracePt t="27084" x="1860550" y="5930900"/>
          <p14:tracePt t="27152" x="1860550" y="5937250"/>
          <p14:tracePt t="27229" x="1866900" y="5943600"/>
          <p14:tracePt t="27261" x="1860550" y="5937250"/>
          <p14:tracePt t="27476" x="1860550" y="5930900"/>
          <p14:tracePt t="27501" x="1854200" y="5924550"/>
          <p14:tracePt t="27512" x="1854200" y="5918200"/>
          <p14:tracePt t="27545" x="1854200" y="5911850"/>
          <p14:tracePt t="27560" x="1854200" y="5905500"/>
          <p14:tracePt t="27572" x="1854200" y="5899150"/>
          <p14:tracePt t="27596" x="1847850" y="5899150"/>
          <p14:tracePt t="27632" x="1847850" y="5905500"/>
          <p14:tracePt t="27680" x="1841500" y="5911850"/>
          <p14:tracePt t="27693" x="1841500" y="5918200"/>
          <p14:tracePt t="27709" x="1841500" y="5924550"/>
          <p14:tracePt t="27724" x="1835150" y="5930900"/>
          <p14:tracePt t="27734" x="1835150" y="5937250"/>
          <p14:tracePt t="27734" x="1835150" y="5949950"/>
          <p14:tracePt t="27754" x="1841500" y="5956300"/>
          <p14:tracePt t="27754" x="1841500" y="5962650"/>
          <p14:tracePt t="27769" x="1841500" y="5969000"/>
          <p14:tracePt t="27769" x="1841500" y="5975350"/>
          <p14:tracePt t="27786" x="1847850" y="5981700"/>
          <p14:tracePt t="27786" x="1847850" y="5988050"/>
          <p14:tracePt t="27802" x="1847850" y="5994400"/>
          <p14:tracePt t="27817" x="1854200" y="6007100"/>
          <p14:tracePt t="27834" x="1860550" y="6013450"/>
          <p14:tracePt t="27851" x="1860550" y="6019800"/>
          <p14:tracePt t="27868" x="1860550" y="6026150"/>
          <p14:tracePt t="27884" x="1860550" y="6032500"/>
          <p14:tracePt t="27901" x="1860550" y="6038850"/>
          <p14:tracePt t="27924" x="1854200" y="6038850"/>
          <p14:tracePt t="27972" x="1854200" y="6032500"/>
          <p14:tracePt t="28052" x="1854200" y="6026150"/>
          <p14:tracePt t="28084" x="1854200" y="6019800"/>
          <p14:tracePt t="28100" x="1854200" y="6013450"/>
          <p14:tracePt t="28137" x="1854200" y="6007100"/>
          <p14:tracePt t="28165" x="1854200" y="6000750"/>
          <p14:tracePt t="28196" x="1847850" y="5994400"/>
          <p14:tracePt t="28220" x="1847850" y="5988050"/>
          <p14:tracePt t="28240" x="1847850" y="5981700"/>
          <p14:tracePt t="28256" x="1841500" y="5981700"/>
          <p14:tracePt t="28280" x="1841500" y="5975350"/>
          <p14:tracePt t="28308" x="1835150" y="5975350"/>
          <p14:tracePt t="28345" x="1828800" y="5969000"/>
          <p14:tracePt t="28376" x="1822450" y="5962650"/>
          <p14:tracePt t="28452" x="1816100" y="5956300"/>
          <p14:tracePt t="28512" x="1809750" y="5956300"/>
          <p14:tracePt t="28609" x="1816100" y="5962650"/>
          <p14:tracePt t="28713" x="1816100" y="5969000"/>
          <p14:tracePt t="28728" x="1822450" y="5975350"/>
          <p14:tracePt t="28745" x="1822450" y="5988050"/>
          <p14:tracePt t="28760" x="1828800" y="5988050"/>
          <p14:tracePt t="28766" x="1828800" y="6000750"/>
          <p14:tracePt t="28780" x="1835150" y="6013450"/>
          <p14:tracePt t="28804" x="1835150" y="6019800"/>
          <p14:tracePt t="28820" x="1835150" y="6026150"/>
          <p14:tracePt t="28848" x="1835150" y="6032500"/>
          <p14:tracePt t="28865" x="1841500" y="6026150"/>
          <p14:tracePt t="28917" x="1841500" y="6019800"/>
          <p14:tracePt t="28925" x="1847850" y="6007100"/>
          <p14:tracePt t="28938" x="1854200" y="6000750"/>
          <p14:tracePt t="28938" x="1860550" y="5981700"/>
          <p14:tracePt t="28956" x="1866900" y="5969000"/>
          <p14:tracePt t="28956" x="1873250" y="5956300"/>
          <p14:tracePt t="28972" x="1873250" y="5943600"/>
          <p14:tracePt t="28972" x="1879600" y="5930900"/>
          <p14:tracePt t="28989" x="1885950" y="5918200"/>
          <p14:tracePt t="28989" x="1892300" y="5886450"/>
          <p14:tracePt t="29006" x="1898650" y="5861050"/>
          <p14:tracePt t="29006" x="1905000" y="5835650"/>
          <p14:tracePt t="29023" x="1911350" y="5803900"/>
          <p14:tracePt t="29023" x="1911350" y="5765800"/>
          <p14:tracePt t="29039" x="1917700" y="5727700"/>
          <p14:tracePt t="29039" x="1917700" y="5676900"/>
          <p14:tracePt t="32489" x="1435100" y="6153150"/>
          <p14:tracePt t="32524" x="1428750" y="6153150"/>
          <p14:tracePt t="32532" x="1422400" y="6146800"/>
          <p14:tracePt t="32540" x="1416050" y="6146800"/>
          <p14:tracePt t="32549" x="1409700" y="6140450"/>
          <p14:tracePt t="32549" x="1403350" y="6134100"/>
          <p14:tracePt t="32568" x="1390650" y="6134100"/>
          <p14:tracePt t="32568" x="1377950" y="6134100"/>
          <p14:tracePt t="32585" x="1371600" y="6134100"/>
          <p14:tracePt t="32585" x="1358900" y="6140450"/>
          <p14:tracePt t="32601" x="1346200" y="6146800"/>
          <p14:tracePt t="32601" x="1333500" y="6153150"/>
          <p14:tracePt t="32618" x="1320800" y="6165850"/>
          <p14:tracePt t="32618" x="1308100" y="6172200"/>
          <p14:tracePt t="32635" x="1295400" y="6184900"/>
          <p14:tracePt t="32635" x="1282700" y="6191250"/>
          <p14:tracePt t="32635" x="1276350" y="6203950"/>
          <p14:tracePt t="32653" x="1263650" y="6223000"/>
          <p14:tracePt t="32666" x="1250950" y="6229350"/>
          <p14:tracePt t="32666" x="1238250" y="6248400"/>
          <p14:tracePt t="32685" x="1225550" y="6280150"/>
          <p14:tracePt t="32701" x="1212850" y="6311900"/>
          <p14:tracePt t="32716" x="1206500" y="6343650"/>
          <p14:tracePt t="32733" x="1200150" y="6369050"/>
          <p14:tracePt t="32750" x="1174750" y="6388100"/>
          <p14:tracePt t="32788" x="1155700" y="6375400"/>
          <p14:tracePt t="32865" x="1143000" y="6350000"/>
          <p14:tracePt t="32892" x="1136650" y="6343650"/>
          <p14:tracePt t="32900" x="1130300" y="6330950"/>
          <p14:tracePt t="32908" x="1130300" y="6318250"/>
          <p14:tracePt t="32918" x="1123950" y="6305550"/>
          <p14:tracePt t="32918" x="1117600" y="6292850"/>
          <p14:tracePt t="32935" x="1111250" y="6286500"/>
          <p14:tracePt t="32935" x="1111250" y="6273800"/>
          <p14:tracePt t="32953" x="1098550" y="6242050"/>
          <p14:tracePt t="32953" x="1098550" y="6229350"/>
          <p14:tracePt t="32969" x="1092200" y="6216650"/>
          <p14:tracePt t="32969" x="1085850" y="6197600"/>
          <p14:tracePt t="32986" x="1079500" y="6178550"/>
          <p14:tracePt t="32986" x="1073150" y="6159500"/>
          <p14:tracePt t="33002" x="1066800" y="6146800"/>
          <p14:tracePt t="33002" x="1060450" y="6127750"/>
          <p14:tracePt t="33002" x="1054100" y="6108700"/>
          <p14:tracePt t="33022" x="1047750" y="6096000"/>
          <p14:tracePt t="33034" x="1041400" y="6083300"/>
          <p14:tracePt t="33034" x="1035050" y="6070600"/>
          <p14:tracePt t="33053" x="1028700" y="6064250"/>
          <p14:tracePt t="33068" x="1022350" y="6057900"/>
          <p14:tracePt t="33085" x="1016000" y="6064250"/>
          <p14:tracePt t="33112" x="1022350" y="6070600"/>
          <p14:tracePt t="33121" x="1028700" y="6083300"/>
          <p14:tracePt t="33121" x="1035050" y="6102350"/>
          <p14:tracePt t="33137" x="1041400" y="6121400"/>
          <p14:tracePt t="33137" x="1047750" y="6140450"/>
          <p14:tracePt t="33153" x="1060450" y="6165850"/>
          <p14:tracePt t="33153" x="1066800" y="6184900"/>
          <p14:tracePt t="33170" x="1079500" y="6210300"/>
          <p14:tracePt t="33170" x="1092200" y="6267450"/>
          <p14:tracePt t="33187" x="1098550" y="6292850"/>
          <p14:tracePt t="33187" x="1111250" y="6318250"/>
          <p14:tracePt t="33203" x="1117600" y="6350000"/>
          <p14:tracePt t="33203" x="1123950" y="6381750"/>
          <p14:tracePt t="33220" x="1130300" y="6413500"/>
          <p14:tracePt t="33220" x="1136650" y="6445250"/>
          <p14:tracePt t="33236" x="1143000" y="6470650"/>
          <p14:tracePt t="33372" x="1104900" y="6445250"/>
          <p14:tracePt t="33389" x="1085850" y="6419850"/>
          <p14:tracePt t="33404" x="1054100" y="6407150"/>
          <p14:tracePt t="33424" x="1028700" y="6432550"/>
          <p14:tracePt t="33448" x="1009650" y="6464300"/>
          <p14:tracePt t="34288" x="1022350" y="6438900"/>
          <p14:tracePt t="34297" x="1060450" y="6407150"/>
          <p14:tracePt t="34305" x="1079500" y="6369050"/>
          <p14:tracePt t="34322" x="1149350" y="6324600"/>
          <p14:tracePt t="34392" x="1289050" y="6248400"/>
          <p14:tracePt t="34400" x="1460500" y="6165850"/>
          <p14:tracePt t="34409" x="1638300" y="6089650"/>
          <p14:tracePt t="34422" x="1822450" y="6007100"/>
          <p14:tracePt t="34422" x="2216150" y="5848350"/>
          <p14:tracePt t="34441" x="2451100" y="5759450"/>
          <p14:tracePt t="34441" x="2647950" y="5676900"/>
          <p14:tracePt t="34457" x="2781300" y="5619750"/>
          <p14:tracePt t="34457" x="2889250" y="5562600"/>
          <p14:tracePt t="34474" x="2997200" y="5511800"/>
          <p14:tracePt t="34474" x="3098800" y="5454650"/>
          <p14:tracePt t="34490" x="3187700" y="5403850"/>
          <p14:tracePt t="34490" x="3352800" y="5308600"/>
          <p14:tracePt t="34507" x="3416300" y="5270500"/>
          <p14:tracePt t="34507" x="3473450" y="5232400"/>
          <p14:tracePt t="34524" x="3524250" y="5200650"/>
          <p14:tracePt t="34524" x="3568700" y="5168900"/>
          <p14:tracePt t="34541" x="3613150" y="5143500"/>
          <p14:tracePt t="34541" x="3644900" y="5118100"/>
          <p14:tracePt t="34557" x="3676650" y="5105400"/>
          <p14:tracePt t="34557" x="3721100" y="5067300"/>
          <p14:tracePt t="34574" x="3740150" y="5048250"/>
          <p14:tracePt t="34574" x="3746500" y="5022850"/>
          <p14:tracePt t="34591" x="3752850" y="5003800"/>
          <p14:tracePt t="34591" x="3746500" y="4984750"/>
          <p14:tracePt t="34609" x="3740150" y="4959350"/>
          <p14:tracePt t="34609" x="3714750" y="4908550"/>
          <p14:tracePt t="34630" x="3702050" y="4883150"/>
          <p14:tracePt t="34630" x="3689350" y="4857750"/>
          <p14:tracePt t="34646" x="3670300" y="4838700"/>
          <p14:tracePt t="34646" x="3657600" y="4806950"/>
          <p14:tracePt t="34646" x="3638550" y="4781550"/>
          <p14:tracePt t="34664" x="3619500" y="4756150"/>
          <p14:tracePt t="34673" x="3600450" y="4730750"/>
          <p14:tracePt t="34673" x="3575050" y="4705350"/>
          <p14:tracePt t="34673" x="3556000" y="4686300"/>
          <p14:tracePt t="34693" x="3530600" y="4660900"/>
          <p14:tracePt t="34706" x="3498850" y="4641850"/>
          <p14:tracePt t="34706" x="3448050" y="4603750"/>
          <p14:tracePt t="34725" x="3422650" y="4584700"/>
          <p14:tracePt t="34725" x="3397250" y="4565650"/>
          <p14:tracePt t="34742" x="3371850" y="4546600"/>
          <p14:tracePt t="34742" x="3346450" y="4527550"/>
          <p14:tracePt t="34758" x="3321050" y="4514850"/>
          <p14:tracePt t="34758" x="3295650" y="4495800"/>
          <p14:tracePt t="34758" x="3270250" y="4483100"/>
          <p14:tracePt t="34777" x="3244850" y="4464050"/>
          <p14:tracePt t="34790" x="3219450" y="4445000"/>
          <p14:tracePt t="34790" x="3168650" y="4413250"/>
          <p14:tracePt t="34808" x="3143250" y="4400550"/>
          <p14:tracePt t="34808" x="3117850" y="4387850"/>
          <p14:tracePt t="34825" x="3092450" y="4381500"/>
          <p14:tracePt t="34825" x="3067050" y="4368800"/>
          <p14:tracePt t="34842" x="3035300" y="4362450"/>
          <p14:tracePt t="34842" x="3009900" y="4356100"/>
          <p14:tracePt t="34858" x="2978150" y="4349750"/>
          <p14:tracePt t="34858" x="2921000" y="4343400"/>
          <p14:tracePt t="34875" x="2895600" y="4337050"/>
          <p14:tracePt t="34875" x="2863850" y="4324350"/>
          <p14:tracePt t="34892" x="2838450" y="4318000"/>
          <p14:tracePt t="34892" x="2813050" y="4305300"/>
          <p14:tracePt t="34909" x="2787650" y="4292600"/>
          <p14:tracePt t="34909" x="2730500" y="4260850"/>
          <p14:tracePt t="34926" x="2698750" y="4241800"/>
          <p14:tracePt t="34926" x="2667000" y="4229100"/>
          <p14:tracePt t="34942" x="2628900" y="4210050"/>
          <p14:tracePt t="34942" x="2590800" y="4191000"/>
          <p14:tracePt t="34958" x="2559050" y="4178300"/>
          <p14:tracePt t="34958" x="2514600" y="4159250"/>
          <p14:tracePt t="34975" x="2482850" y="4146550"/>
          <p14:tracePt t="34975" x="2444750" y="4127500"/>
          <p14:tracePt t="34994" x="2381250" y="4095750"/>
          <p14:tracePt t="34994" x="2355850" y="4083050"/>
          <p14:tracePt t="35009" x="2330450" y="4064000"/>
          <p14:tracePt t="35009" x="2305050" y="4044950"/>
          <p14:tracePt t="35026" x="2279650" y="4025900"/>
          <p14:tracePt t="35026" x="2260600" y="4006850"/>
          <p14:tracePt t="35042" x="2235200" y="3994150"/>
          <p14:tracePt t="35042" x="2216150" y="3975100"/>
          <p14:tracePt t="35042" x="2203450" y="3956050"/>
          <p14:tracePt t="35061" x="2184400" y="3943350"/>
          <p14:tracePt t="35074" x="2165350" y="3930650"/>
          <p14:tracePt t="35074" x="2133600" y="3905250"/>
          <p14:tracePt t="35093" x="2120900" y="3898900"/>
          <p14:tracePt t="35093" x="2108200" y="3886200"/>
          <p14:tracePt t="35109" x="2095500" y="3879850"/>
          <p14:tracePt t="35109" x="2082800" y="3873500"/>
          <p14:tracePt t="35126" x="2070100" y="3867150"/>
          <p14:tracePt t="35126" x="2063750" y="3860800"/>
          <p14:tracePt t="35142" x="2051050" y="3860800"/>
          <p14:tracePt t="35142" x="2044700" y="3854450"/>
          <p14:tracePt t="35142" x="2038350" y="3854450"/>
          <p14:tracePt t="35161" x="2032000" y="3854450"/>
          <p14:tracePt t="35161" x="2025650" y="3854450"/>
          <p14:tracePt t="35176" x="2019300" y="3854450"/>
          <p14:tracePt t="35176" x="2012950" y="3854450"/>
          <p14:tracePt t="35193" x="2006600" y="3860800"/>
          <p14:tracePt t="35193" x="2000250" y="3860800"/>
          <p14:tracePt t="35209" x="1993900" y="3867150"/>
          <p14:tracePt t="35209" x="1987550" y="3879850"/>
          <p14:tracePt t="35226" x="1981200" y="3886200"/>
          <p14:tracePt t="35226" x="1974850" y="3892550"/>
          <p14:tracePt t="35243" x="1968500" y="3892550"/>
          <p14:tracePt t="35243" x="1968500" y="3898900"/>
          <p14:tracePt t="35260" x="1962150" y="3911600"/>
          <p14:tracePt t="35275" x="1955800" y="3917950"/>
          <p14:tracePt t="35275" x="1955800" y="3924300"/>
          <p14:tracePt t="35294" x="1962150" y="3930650"/>
          <p14:tracePt t="35309" x="1962150" y="3937000"/>
          <p14:tracePt t="35309" x="1968500" y="3943350"/>
          <p14:tracePt t="35327" x="1974850" y="3949700"/>
          <p14:tracePt t="35342" x="1981200" y="3956050"/>
          <p14:tracePt t="35342" x="1993900" y="3956050"/>
          <p14:tracePt t="35362" x="2000250" y="3962400"/>
          <p14:tracePt t="35362" x="2006600" y="3962400"/>
          <p14:tracePt t="35377" x="2012950" y="3962400"/>
          <p14:tracePt t="35377" x="2019300" y="3962400"/>
          <p14:tracePt t="35394" x="2025650" y="3962400"/>
          <p14:tracePt t="35394" x="2025650" y="3968750"/>
          <p14:tracePt t="35410" x="2032000" y="3975100"/>
          <p14:tracePt t="35425" x="2038350" y="3981450"/>
          <p14:tracePt t="35425" x="2038350" y="3994150"/>
          <p14:tracePt t="35425" x="2038350" y="4000500"/>
          <p14:tracePt t="35446" x="2032000" y="4013200"/>
          <p14:tracePt t="35446" x="2032000" y="4025900"/>
          <p14:tracePt t="35461" x="2025650" y="4032250"/>
          <p14:tracePt t="35461" x="2019300" y="4044950"/>
          <p14:tracePt t="35477" x="2012950" y="4051300"/>
          <p14:tracePt t="35477" x="2006600" y="4057650"/>
          <p14:tracePt t="35494" x="2000250" y="4064000"/>
          <p14:tracePt t="35494" x="1987550" y="4070350"/>
          <p14:tracePt t="35510" x="1981200" y="4076700"/>
          <p14:tracePt t="35510" x="1962150" y="4089400"/>
          <p14:tracePt t="35528" x="1949450" y="4095750"/>
          <p14:tracePt t="35528" x="1943100" y="4108450"/>
          <p14:tracePt t="35544" x="1930400" y="4114800"/>
          <p14:tracePt t="35544" x="1917700" y="4121150"/>
          <p14:tracePt t="35560" x="1911350" y="4127500"/>
          <p14:tracePt t="35560" x="1905000" y="4133850"/>
          <p14:tracePt t="35577" x="1898650" y="4140200"/>
          <p14:tracePt t="35577" x="1885950" y="4140200"/>
          <p14:tracePt t="35594" x="1879600" y="4140200"/>
          <p14:tracePt t="35609" x="1866900" y="4133850"/>
          <p14:tracePt t="35626" x="1860550" y="4133850"/>
          <p14:tracePt t="35643" x="1854200" y="4140200"/>
          <p14:tracePt t="35660" x="1847850" y="4146550"/>
          <p14:tracePt t="35660" x="1841500" y="4152900"/>
          <p14:tracePt t="35678" x="1841500" y="4159250"/>
          <p14:tracePt t="35678" x="1841500" y="4165600"/>
          <p14:tracePt t="35694" x="1841500" y="4171950"/>
          <p14:tracePt t="35694" x="1841500" y="4178300"/>
          <p14:tracePt t="35712" x="1841500" y="4184650"/>
          <p14:tracePt t="35726" x="1847850" y="4178300"/>
          <p14:tracePt t="35726" x="1847850" y="4171950"/>
          <p14:tracePt t="35745" x="1854200" y="4165600"/>
          <p14:tracePt t="35745" x="1854200" y="4159250"/>
          <p14:tracePt t="35762" x="1854200" y="4152900"/>
          <p14:tracePt t="35762" x="1854200" y="4146550"/>
          <p14:tracePt t="35778" x="1854200" y="4140200"/>
          <p14:tracePt t="35793" x="1847850" y="4140200"/>
          <p14:tracePt t="35810" x="1841500" y="4146550"/>
          <p14:tracePt t="35840" x="1847850" y="4146550"/>
          <p14:tracePt t="35884" x="1854200" y="4146550"/>
          <p14:tracePt t="35900" x="1854200" y="4140200"/>
          <p14:tracePt t="35916" x="1860550" y="4133850"/>
          <p14:tracePt t="35932" x="1866900" y="4127500"/>
          <p14:tracePt t="35944" x="1866900" y="4121150"/>
          <p14:tracePt t="35960" x="1873250" y="4114800"/>
          <p14:tracePt t="36004" x="1879600" y="4114800"/>
          <p14:tracePt t="36020" x="1885950" y="4114800"/>
          <p14:tracePt t="36036" x="1892300" y="4108450"/>
          <p14:tracePt t="36052" x="1898650" y="4102100"/>
          <p14:tracePt t="36065" x="1905000" y="4095750"/>
          <p14:tracePt t="36081" x="1911350" y="4089400"/>
          <p14:tracePt t="36096" x="1917700" y="4095750"/>
          <p14:tracePt t="36140" x="1917700" y="4102100"/>
          <p14:tracePt t="36148" x="1917700" y="4108450"/>
          <p14:tracePt t="36161" x="1917700" y="4114800"/>
          <p14:tracePt t="36161" x="1924050" y="4121150"/>
          <p14:tracePt t="36161" x="1924050" y="4127500"/>
          <p14:tracePt t="36182" x="1924050" y="4133850"/>
          <p14:tracePt t="36182" x="1930400" y="4146550"/>
          <p14:tracePt t="36196" x="1930400" y="4152900"/>
          <p14:tracePt t="36196" x="1936750" y="4159250"/>
          <p14:tracePt t="36213" x="1936750" y="4165600"/>
          <p14:tracePt t="36213" x="1943100" y="4171950"/>
          <p14:tracePt t="36230" x="1943100" y="4184650"/>
          <p14:tracePt t="36230" x="1949450" y="4203700"/>
          <p14:tracePt t="36246" x="1949450" y="4210050"/>
          <p14:tracePt t="36246" x="1955800" y="4216400"/>
          <p14:tracePt t="36263" x="1955800" y="4222750"/>
          <p14:tracePt t="36263" x="1962150" y="4229100"/>
          <p14:tracePt t="36279" x="1962150" y="4235450"/>
          <p14:tracePt t="36279" x="1962150" y="4241800"/>
          <p14:tracePt t="36296" x="1962150" y="4248150"/>
          <p14:tracePt t="36312" x="1955800" y="4254500"/>
          <p14:tracePt t="36329" x="1949450" y="4254500"/>
          <p14:tracePt t="36345" x="1943100" y="4254500"/>
          <p14:tracePt t="36345" x="1936750" y="4254500"/>
          <p14:tracePt t="36345" x="1930400" y="4254500"/>
          <p14:tracePt t="36366" x="1924050" y="4254500"/>
          <p14:tracePt t="36378" x="1917700" y="4260850"/>
          <p14:tracePt t="36378" x="1905000" y="4260850"/>
          <p14:tracePt t="36397" x="1898650" y="4260850"/>
          <p14:tracePt t="36413" x="1778000" y="4248150"/>
          <p14:tracePt t="36519" x="1771650" y="4248150"/>
          <p14:tracePt t="36525" x="1758950" y="4241800"/>
          <p14:tracePt t="36533" x="1746250" y="4229100"/>
          <p14:tracePt t="36546" x="1727200" y="4210050"/>
          <p14:tracePt t="36564" x="1714500" y="4184650"/>
          <p14:tracePt t="36580" x="1695450" y="4152900"/>
          <p14:tracePt t="36596" x="1676400" y="4108450"/>
          <p14:tracePt t="36613" x="1670050" y="4083050"/>
          <p14:tracePt t="36630" x="1663700" y="4057650"/>
          <p14:tracePt t="36646" x="1670050" y="4032250"/>
          <p14:tracePt t="36646" x="1676400" y="4019550"/>
          <p14:tracePt t="36665" x="1695450" y="3994150"/>
          <p14:tracePt t="36681" x="1714500" y="3968750"/>
          <p14:tracePt t="36697" x="1739900" y="3943350"/>
          <p14:tracePt t="36714" x="1778000" y="3924300"/>
          <p14:tracePt t="36714" x="1797050" y="3905250"/>
          <p14:tracePt t="36733" x="1816100" y="3892550"/>
          <p14:tracePt t="36746" x="1892300" y="3848100"/>
          <p14:tracePt t="36765" x="1943100" y="3829050"/>
          <p14:tracePt t="36781" x="1993900" y="3810000"/>
          <p14:tracePt t="36797" x="2051050" y="3803650"/>
          <p14:tracePt t="36814" x="2114550" y="3797300"/>
          <p14:tracePt t="36830" x="2203450" y="3790950"/>
          <p14:tracePt t="36847" x="2266950" y="3784600"/>
          <p14:tracePt t="36864" x="2324100" y="3778250"/>
          <p14:tracePt t="36880" x="2381250" y="3778250"/>
          <p14:tracePt t="36897" x="2463800" y="3784600"/>
          <p14:tracePt t="36914" x="2520950" y="3797300"/>
          <p14:tracePt t="36931" x="2578100" y="3816350"/>
          <p14:tracePt t="36947" x="2660650" y="3835400"/>
          <p14:tracePt t="36966" x="2705100" y="3848100"/>
          <p14:tracePt t="36981" x="2749550" y="3867150"/>
          <p14:tracePt t="36997" x="2781300" y="3892550"/>
          <p14:tracePt t="37015" x="2806700" y="3911600"/>
          <p14:tracePt t="37015" x="2819400" y="3924300"/>
          <p14:tracePt t="37033" x="2838450" y="3949700"/>
          <p14:tracePt t="37049" x="2851150" y="3968750"/>
          <p14:tracePt t="37065" x="2851150" y="3987800"/>
          <p14:tracePt t="37081" x="2851150" y="4000500"/>
          <p14:tracePt t="37098" x="2838450" y="4019550"/>
          <p14:tracePt t="37098" x="2832100" y="4025900"/>
          <p14:tracePt t="37118" x="2819400" y="4044950"/>
          <p14:tracePt t="37133" x="2794000" y="4070350"/>
          <p14:tracePt t="37148" x="2774950" y="4083050"/>
          <p14:tracePt t="37165" x="2755900" y="4102100"/>
          <p14:tracePt t="37182" x="2724150" y="4114800"/>
          <p14:tracePt t="37198" x="2679700" y="4133850"/>
          <p14:tracePt t="37215" x="2654300" y="4146550"/>
          <p14:tracePt t="37232" x="2622550" y="4159250"/>
          <p14:tracePt t="37248" x="2578100" y="4178300"/>
          <p14:tracePt t="37266" x="2546350" y="4191000"/>
          <p14:tracePt t="37282" x="2508250" y="4191000"/>
          <p14:tracePt t="37298" x="2463800" y="4191000"/>
          <p14:tracePt t="37315" x="2387600" y="4191000"/>
          <p14:tracePt t="37333" x="2330450" y="4197350"/>
          <p14:tracePt t="37349" x="2266950" y="4203700"/>
          <p14:tracePt t="37365" x="2203450" y="4210050"/>
          <p14:tracePt t="37382" x="2139950" y="4210050"/>
          <p14:tracePt t="37382" x="2101850" y="4210050"/>
          <p14:tracePt t="37402" x="2038350" y="4210050"/>
          <p14:tracePt t="37418" x="1968500" y="4210050"/>
          <p14:tracePt t="37433" x="1905000" y="4203700"/>
          <p14:tracePt t="37449" x="1847850" y="4203700"/>
          <p14:tracePt t="37466" x="1803400" y="4203700"/>
          <p14:tracePt t="37482" x="1771650" y="4203700"/>
          <p14:tracePt t="37482" x="1758950" y="4203700"/>
          <p14:tracePt t="37501" x="1739900" y="4197350"/>
          <p14:tracePt t="37516" x="1733550" y="4197350"/>
          <p14:tracePt t="37537" x="1727200" y="4197350"/>
          <p14:tracePt t="37673" x="1720850" y="4191000"/>
          <p14:tracePt t="37725" x="1720850" y="4184650"/>
          <p14:tracePt t="37776" x="1714500" y="4184650"/>
          <p14:tracePt t="37865" x="1714500" y="4178300"/>
          <p14:tracePt t="37924" x="1708150" y="4178300"/>
          <p14:tracePt t="37964" x="1701800" y="4171950"/>
          <p14:tracePt t="37985" x="1701800" y="4165600"/>
          <p14:tracePt t="38016" x="1695450" y="4165600"/>
          <p14:tracePt t="38212" x="1695450" y="4159250"/>
          <p14:tracePt t="38293" x="1701800" y="4159250"/>
          <p14:tracePt t="38308" x="1708150" y="4165600"/>
          <p14:tracePt t="38316" x="1714500" y="4171950"/>
          <p14:tracePt t="38325" x="1720850" y="4178300"/>
          <p14:tracePt t="38335" x="1720850" y="4184650"/>
          <p14:tracePt t="38335" x="1727200" y="4203700"/>
          <p14:tracePt t="38354" x="1727200" y="4216400"/>
          <p14:tracePt t="38354" x="1727200" y="4235450"/>
          <p14:tracePt t="38369" x="1720850" y="4248150"/>
          <p14:tracePt t="38369" x="1720850" y="4260850"/>
          <p14:tracePt t="38386" x="1714500" y="4279900"/>
          <p14:tracePt t="38386" x="1714500" y="4305300"/>
          <p14:tracePt t="38386" x="1708150" y="4337050"/>
          <p14:tracePt t="38405" x="1708150" y="4368800"/>
          <p14:tracePt t="38405" x="1714500" y="4406900"/>
          <p14:tracePt t="38422" x="1714500" y="4438650"/>
          <p14:tracePt t="38422" x="1714500" y="4476750"/>
          <p14:tracePt t="38437" x="1720850" y="4508500"/>
          <p14:tracePt t="38437" x="1727200" y="4540250"/>
          <p14:tracePt t="38453" x="1733550" y="4565650"/>
          <p14:tracePt t="38453" x="1733550" y="4584700"/>
          <p14:tracePt t="38470" x="1739900" y="4597400"/>
          <p14:tracePt t="38470" x="1746250" y="4610100"/>
          <p14:tracePt t="38470" x="1752600" y="4616450"/>
          <p14:tracePt t="38489" x="1758950" y="4622800"/>
          <p14:tracePt t="38502" x="1765300" y="4629150"/>
          <p14:tracePt t="38502" x="1778000" y="4629150"/>
          <p14:tracePt t="38521" x="1790700" y="4622800"/>
          <p14:tracePt t="38521" x="1797050" y="4622800"/>
          <p14:tracePt t="38536" x="1809750" y="4616450"/>
          <p14:tracePt t="38536" x="1816100" y="4610100"/>
          <p14:tracePt t="38555" x="1828800" y="4610100"/>
          <p14:tracePt t="38555" x="1841500" y="4603750"/>
          <p14:tracePt t="38571" x="1847850" y="4597400"/>
          <p14:tracePt t="38571" x="1866900" y="4584700"/>
          <p14:tracePt t="38587" x="1879600" y="4578350"/>
          <p14:tracePt t="38587" x="1885950" y="4572000"/>
          <p14:tracePt t="38604" x="1892300" y="4565650"/>
          <p14:tracePt t="38604" x="1892300" y="4559300"/>
          <p14:tracePt t="38621" x="1898650" y="4552950"/>
          <p14:tracePt t="38636" x="1905000" y="4546600"/>
          <p14:tracePt t="38653" x="1905000" y="4540250"/>
          <p14:tracePt t="38669" x="1898650" y="4546600"/>
          <p14:tracePt t="38736" x="1892300" y="4546600"/>
          <p14:tracePt t="38772" x="1892300" y="4540250"/>
          <p14:tracePt t="38856" x="1898650" y="4533900"/>
          <p14:tracePt t="38884" x="1898650" y="4527550"/>
          <p14:tracePt t="38900" x="1898650" y="4521200"/>
          <p14:tracePt t="38924" x="1905000" y="4521200"/>
          <p14:tracePt t="38952" x="1911350" y="4521200"/>
          <p14:tracePt t="38977" x="1917700" y="4514850"/>
          <p14:tracePt t="39020" x="1917700" y="4521200"/>
          <p14:tracePt t="39052" x="1924050" y="4527550"/>
          <p14:tracePt t="39064" x="1924050" y="4533900"/>
          <p14:tracePt t="39080" x="1917700" y="4527550"/>
          <p14:tracePt t="39112" x="1778000" y="4413250"/>
          <p14:tracePt t="39219" x="1758950" y="4394200"/>
          <p14:tracePt t="39224" x="1746250" y="4375150"/>
          <p14:tracePt t="39238" x="1708150" y="4318000"/>
          <p14:tracePt t="39255" x="1682750" y="4292600"/>
          <p14:tracePt t="39272" x="1670050" y="4260850"/>
          <p14:tracePt t="39288" x="1657350" y="4222750"/>
          <p14:tracePt t="39305" x="1657350" y="4197350"/>
          <p14:tracePt t="39322" x="1657350" y="4171950"/>
          <p14:tracePt t="39339" x="1663700" y="4146550"/>
          <p14:tracePt t="39355" x="1689100" y="4114800"/>
          <p14:tracePt t="39373" x="1720850" y="4102100"/>
          <p14:tracePt t="39389" x="1752600" y="4083050"/>
          <p14:tracePt t="39405" x="1790700" y="4064000"/>
          <p14:tracePt t="39405" x="1809750" y="4057650"/>
          <p14:tracePt t="39425" x="1835150" y="4051300"/>
          <p14:tracePt t="39425" x="1854200" y="4044950"/>
          <p14:tracePt t="39441" x="1898650" y="4032250"/>
          <p14:tracePt t="39457" x="1949450" y="4019550"/>
          <p14:tracePt t="39473" x="2000250" y="4019550"/>
          <p14:tracePt t="39489" x="2057400" y="4013200"/>
          <p14:tracePt t="39506" x="2114550" y="4019550"/>
          <p14:tracePt t="39522" x="2171700" y="4025900"/>
          <p14:tracePt t="39522" x="2203450" y="4025900"/>
          <p14:tracePt t="39541" x="2254250" y="4032250"/>
          <p14:tracePt t="39556" x="2305050" y="4038600"/>
          <p14:tracePt t="39573" x="2362200" y="4044950"/>
          <p14:tracePt t="39589" x="2444750" y="4064000"/>
          <p14:tracePt t="39606" x="2501900" y="4076700"/>
          <p14:tracePt t="39623" x="2552700" y="4089400"/>
          <p14:tracePt t="39639" x="2597150" y="4095750"/>
          <p14:tracePt t="39656" x="2667000" y="4108450"/>
          <p14:tracePt t="39673" x="2711450" y="4114800"/>
          <p14:tracePt t="39690" x="2749550" y="4127500"/>
          <p14:tracePt t="39706" x="2781300" y="4152900"/>
          <p14:tracePt t="39706" x="2794000" y="4165600"/>
          <p14:tracePt t="39726" x="2825750" y="4191000"/>
          <p14:tracePt t="39741" x="2851150" y="4216400"/>
          <p14:tracePt t="39757" x="2870200" y="4241800"/>
          <p14:tracePt t="39773" x="2882900" y="4267200"/>
          <p14:tracePt t="39790" x="2889250" y="4286250"/>
          <p14:tracePt t="39790" x="2889250" y="4298950"/>
          <p14:tracePt t="39810" x="2889250" y="4318000"/>
          <p14:tracePt t="39825" x="2882900" y="4343400"/>
          <p14:tracePt t="39841" x="2870200" y="4368800"/>
          <p14:tracePt t="39857" x="2851150" y="4381500"/>
          <p14:tracePt t="39874" x="2832100" y="4400550"/>
          <p14:tracePt t="39890" x="2781300" y="4419600"/>
          <p14:tracePt t="39907" x="2743200" y="4432300"/>
          <p14:tracePt t="39924" x="2698750" y="4445000"/>
          <p14:tracePt t="39940" x="2654300" y="4457700"/>
          <p14:tracePt t="39957" x="2571750" y="4476750"/>
          <p14:tracePt t="39974" x="2508250" y="4495800"/>
          <p14:tracePt t="39992" x="2438400" y="4514850"/>
          <p14:tracePt t="40007" x="2317750" y="4533900"/>
          <p14:tracePt t="40026" x="2235200" y="4546600"/>
          <p14:tracePt t="40041" x="2146300" y="4552950"/>
          <p14:tracePt t="40059" x="2057400" y="4559300"/>
          <p14:tracePt t="40074" x="1974850" y="4565650"/>
          <p14:tracePt t="40074" x="1936750" y="4572000"/>
          <p14:tracePt t="40093" x="1866900" y="4578350"/>
          <p14:tracePt t="40109" x="1803400" y="4578350"/>
          <p14:tracePt t="40125" x="1746250" y="4578350"/>
          <p14:tracePt t="40141" x="1708150" y="4572000"/>
          <p14:tracePt t="40158" x="1676400" y="4565650"/>
          <p14:tracePt t="40175" x="1663700" y="4559300"/>
          <p14:tracePt t="40175" x="1651000" y="4559300"/>
          <p14:tracePt t="40193" x="1644650" y="4552950"/>
          <p14:tracePt t="40214" x="1644650" y="4546600"/>
          <p14:tracePt t="40238" x="1651000" y="4540250"/>
          <p14:tracePt t="40254" x="1651000" y="4533900"/>
          <p14:tracePt t="40274" x="1657350" y="4533900"/>
          <p14:tracePt t="40297" x="1651000" y="4527550"/>
          <p14:tracePt t="40322" x="1651000" y="4521200"/>
          <p14:tracePt t="40349" x="1657350" y="4514850"/>
          <p14:tracePt t="40402" x="1663700" y="4514850"/>
          <p14:tracePt t="40417" x="1676400" y="4514850"/>
          <p14:tracePt t="40433" x="1682750" y="4514850"/>
          <p14:tracePt t="40441" x="1689100" y="4514850"/>
          <p14:tracePt t="40453" x="1695450" y="4514850"/>
          <p14:tracePt t="40469" x="1695450" y="4521200"/>
          <p14:tracePt t="40521" x="1695450" y="4527550"/>
          <p14:tracePt t="40537" x="1701800" y="4540250"/>
          <p14:tracePt t="40553" x="1708150" y="4540250"/>
          <p14:tracePt t="40559" x="1714500" y="4546600"/>
          <p14:tracePt t="40559" x="1714500" y="4552950"/>
          <p14:tracePt t="40577" x="1720850" y="4559300"/>
          <p14:tracePt t="40577" x="1727200" y="4565650"/>
          <p14:tracePt t="40595" x="1727200" y="4572000"/>
          <p14:tracePt t="40595" x="1733550" y="4578350"/>
          <p14:tracePt t="40611" x="1739900" y="4584700"/>
          <p14:tracePt t="40611" x="1752600" y="4591050"/>
          <p14:tracePt t="40628" x="1765300" y="4591050"/>
          <p14:tracePt t="40628" x="1771650" y="4591050"/>
          <p14:tracePt t="40645" x="1778000" y="4591050"/>
          <p14:tracePt t="40645" x="1790700" y="4591050"/>
          <p14:tracePt t="40661" x="1803400" y="4591050"/>
          <p14:tracePt t="40661" x="1809750" y="4591050"/>
          <p14:tracePt t="40679" x="1822450" y="4591050"/>
          <p14:tracePt t="40679" x="1841500" y="4591050"/>
          <p14:tracePt t="40695" x="1847850" y="4591050"/>
          <p14:tracePt t="40695" x="1854200" y="4591050"/>
          <p14:tracePt t="40712" x="1860550" y="4591050"/>
          <p14:tracePt t="40712" x="1866900" y="4591050"/>
          <p14:tracePt t="40728" x="1873250" y="4591050"/>
          <p14:tracePt t="40745" x="1879600" y="4591050"/>
          <p14:tracePt t="40761" x="1885950" y="4591050"/>
          <p14:tracePt t="40777" x="1885950" y="4597400"/>
          <p14:tracePt t="40801" x="1892300" y="4603750"/>
          <p14:tracePt t="40814" x="1892300" y="4610100"/>
          <p14:tracePt t="40830" x="1898650" y="4616450"/>
          <p14:tracePt t="40846" x="1898650" y="4622800"/>
          <p14:tracePt t="40861" x="1905000" y="4635500"/>
          <p14:tracePt t="40876" x="1917700" y="4648200"/>
          <p14:tracePt t="40897" x="1917700" y="4654550"/>
          <p14:tracePt t="40910" x="1924050" y="4654550"/>
          <p14:tracePt t="40910" x="1930400" y="4667250"/>
          <p14:tracePt t="40928" x="1936750" y="4673600"/>
          <p14:tracePt t="40943" x="1943100" y="4679950"/>
          <p14:tracePt t="40961" x="1949450" y="4679950"/>
          <p14:tracePt t="40978" x="1949450" y="4686300"/>
          <p14:tracePt t="40995" x="1955800" y="4686300"/>
          <p14:tracePt t="41011" x="1962150" y="4692650"/>
          <p14:tracePt t="41028" x="1968500" y="4692650"/>
          <p14:tracePt t="41053" x="1968500" y="4699000"/>
          <p14:tracePt t="41085" x="1968500" y="4705350"/>
          <p14:tracePt t="41101" x="1974850" y="4711700"/>
          <p14:tracePt t="41113" x="1974850" y="4718050"/>
          <p14:tracePt t="41121" x="1974850" y="4724400"/>
          <p14:tracePt t="41130" x="1981200" y="4730750"/>
          <p14:tracePt t="41130" x="1981200" y="4743450"/>
          <p14:tracePt t="41146" x="1987550" y="4749800"/>
          <p14:tracePt t="41146" x="1993900" y="4756150"/>
          <p14:tracePt t="41163" x="1993900" y="4762500"/>
          <p14:tracePt t="41163" x="2000250" y="4768850"/>
          <p14:tracePt t="41163" x="2006600" y="4775200"/>
          <p14:tracePt t="41182" x="2006600" y="4781550"/>
          <p14:tracePt t="41195" x="2012950" y="4787900"/>
          <p14:tracePt t="41212" x="2025650" y="4787900"/>
          <p14:tracePt t="41229" x="2032000" y="4775200"/>
          <p14:tracePt t="41229" x="2032000" y="4768850"/>
          <p14:tracePt t="41247" x="2038350" y="4756150"/>
          <p14:tracePt t="41247" x="2044700" y="4743450"/>
          <p14:tracePt t="41247" x="2044700" y="4730750"/>
          <p14:tracePt t="41266" x="2044700" y="4718050"/>
          <p14:tracePt t="41266" x="2044700" y="4705350"/>
          <p14:tracePt t="41280" x="2044700" y="4692650"/>
          <p14:tracePt t="41280" x="2044700" y="4679950"/>
          <p14:tracePt t="41298" x="2038350" y="4667250"/>
          <p14:tracePt t="41298" x="2038350" y="4654550"/>
          <p14:tracePt t="41313" x="2032000" y="4648200"/>
          <p14:tracePt t="41313" x="2032000" y="4635500"/>
          <p14:tracePt t="41330" x="2025650" y="4629150"/>
          <p14:tracePt t="41330" x="2025650" y="4610100"/>
          <p14:tracePt t="41347" x="2019300" y="4603750"/>
          <p14:tracePt t="41347" x="2019300" y="4591050"/>
          <p14:tracePt t="41364" x="2019300" y="4584700"/>
          <p14:tracePt t="41364" x="2019300" y="4572000"/>
          <p14:tracePt t="41381" x="2019300" y="4565650"/>
          <p14:tracePt t="41381" x="2012950" y="4546600"/>
          <p14:tracePt t="41398" x="2012950" y="4533900"/>
          <p14:tracePt t="41398" x="2012950" y="4527550"/>
          <p14:tracePt t="41414" x="2012950" y="4521200"/>
          <p14:tracePt t="41414" x="2006600" y="4514850"/>
          <p14:tracePt t="41431" x="2006600" y="4508500"/>
          <p14:tracePt t="41431" x="2006600" y="4502150"/>
          <p14:tracePt t="41448" x="2000250" y="4495800"/>
          <p14:tracePt t="41448" x="2000250" y="4489450"/>
          <p14:tracePt t="41448" x="2000250" y="4483100"/>
          <p14:tracePt t="41467" x="2000250" y="4470400"/>
          <p14:tracePt t="41479" x="1993900" y="4464050"/>
          <p14:tracePt t="41479" x="1993900" y="4451350"/>
          <p14:tracePt t="41498" x="1987550" y="4445000"/>
          <p14:tracePt t="41513" x="1981200" y="4438650"/>
          <p14:tracePt t="41513" x="1974850" y="4438650"/>
          <p14:tracePt t="41531" x="1968500" y="4438650"/>
          <p14:tracePt t="41531" x="1962150" y="4438650"/>
          <p14:tracePt t="41531" x="1955800" y="4445000"/>
          <p14:tracePt t="41550" x="1949450" y="4445000"/>
          <p14:tracePt t="41563" x="1943100" y="4445000"/>
          <p14:tracePt t="41563" x="1930400" y="4445000"/>
          <p14:tracePt t="41581" x="1924050" y="4445000"/>
          <p14:tracePt t="41581" x="1917700" y="4445000"/>
          <p14:tracePt t="41598" x="1911350" y="4438650"/>
          <p14:tracePt t="41613" x="1905000" y="4438650"/>
          <p14:tracePt t="41630" x="1898650" y="4438650"/>
          <p14:tracePt t="41647" x="1892300" y="4438650"/>
          <p14:tracePt t="41663" x="1892300" y="4432300"/>
          <p14:tracePt t="41680" x="1892300" y="4425950"/>
          <p14:tracePt t="41697" x="1892300" y="4413250"/>
          <p14:tracePt t="41714" x="1892300" y="4406900"/>
          <p14:tracePt t="41730" x="1892300" y="4400550"/>
          <p14:tracePt t="41747" x="1892300" y="4394200"/>
          <p14:tracePt t="41766" x="1898650" y="4394200"/>
          <p14:tracePt t="41766" x="1898650" y="4387850"/>
          <p14:tracePt t="41782" x="1898650" y="4381500"/>
          <p14:tracePt t="41798" x="1905000" y="4375150"/>
          <p14:tracePt t="41814" x="1905000" y="4368800"/>
          <p14:tracePt t="41814" x="1905000" y="4362450"/>
          <p14:tracePt t="41814" x="1905000" y="4349750"/>
          <p14:tracePt t="41834" x="1905000" y="4343400"/>
          <p14:tracePt t="41847" x="2101850" y="4330700"/>
          <p14:tracePt t="41972" x="2133600" y="4337050"/>
          <p14:tracePt t="41978" x="2165350" y="4343400"/>
          <p14:tracePt t="41986" x="2235200" y="4362450"/>
          <p14:tracePt t="41998" x="2311400" y="4381500"/>
          <p14:tracePt t="42015" x="2393950" y="4394200"/>
          <p14:tracePt t="42032" x="2470150" y="4400550"/>
          <p14:tracePt t="42048" x="2584450" y="4400550"/>
          <p14:tracePt t="42067" x="2647950" y="4394200"/>
          <p14:tracePt t="42082" x="2698750" y="4387850"/>
          <p14:tracePt t="42098" x="2743200" y="4387850"/>
          <p14:tracePt t="42115" x="2768600" y="4387850"/>
          <p14:tracePt t="42115" x="2781300" y="4387850"/>
          <p14:tracePt t="42134" x="2794000" y="4400550"/>
          <p14:tracePt t="42150" x="2800350" y="4419600"/>
          <p14:tracePt t="42166" x="2800350" y="4432300"/>
          <p14:tracePt t="42182" x="2800350" y="4457700"/>
          <p14:tracePt t="42182" x="2800350" y="4470400"/>
          <p14:tracePt t="42199" x="2794000" y="4476750"/>
          <p14:tracePt t="42199" x="2800350" y="4483100"/>
          <p14:tracePt t="42218" x="2806700" y="4489450"/>
          <p14:tracePt t="42232" x="2819400" y="4489450"/>
          <p14:tracePt t="42232" x="2844800" y="4495800"/>
          <p14:tracePt t="42250" x="2863850" y="4502150"/>
          <p14:tracePt t="42250" x="2882900" y="4508500"/>
          <p14:tracePt t="42268" x="2908300" y="4508500"/>
          <p14:tracePt t="42268" x="2933700" y="4514850"/>
          <p14:tracePt t="42268" x="2952750" y="4521200"/>
          <p14:tracePt t="42286" x="2978150" y="4533900"/>
          <p14:tracePt t="42286" x="3003550" y="4540250"/>
          <p14:tracePt t="42300" x="3028950" y="4546600"/>
          <p14:tracePt t="42300" x="3048000" y="4546600"/>
          <p14:tracePt t="42317" x="3067050" y="4552950"/>
          <p14:tracePt t="42317" x="3079750" y="4559300"/>
          <p14:tracePt t="42334" x="3092450" y="4559300"/>
          <p14:tracePt t="42334" x="3098800" y="4565650"/>
          <p14:tracePt t="42350" x="3105150" y="4565650"/>
          <p14:tracePt t="42350" x="3111500" y="4565650"/>
          <p14:tracePt t="42367" x="3111500" y="4559300"/>
          <p14:tracePt t="42367" x="3111500" y="4552950"/>
          <p14:tracePt t="42384" x="3111500" y="4546600"/>
          <p14:tracePt t="42384" x="3111500" y="4540250"/>
          <p14:tracePt t="42400" x="3105150" y="4527550"/>
          <p14:tracePt t="42419" x="3098800" y="4521200"/>
          <p14:tracePt t="42434" x="3092450" y="4514850"/>
          <p14:tracePt t="42449" x="3092450" y="4502150"/>
          <p14:tracePt t="42466" x="3092450" y="4495800"/>
          <p14:tracePt t="42466" x="3092450" y="4489450"/>
          <p14:tracePt t="42485" x="3086100" y="4483100"/>
          <p14:tracePt t="42499" x="3276600" y="4457700"/>
          <p14:tracePt t="42608" x="3302000" y="4457700"/>
          <p14:tracePt t="42614" x="3333750" y="4457700"/>
          <p14:tracePt t="42621" x="3359150" y="4457700"/>
          <p14:tracePt t="42633" x="3416300" y="4457700"/>
          <p14:tracePt t="42651" x="3498850" y="4451350"/>
          <p14:tracePt t="42667" x="3549650" y="4451350"/>
          <p14:tracePt t="42684" x="3594100" y="4464050"/>
          <p14:tracePt t="42700" x="3651250" y="4476750"/>
          <p14:tracePt t="42718" x="3683000" y="4483100"/>
          <p14:tracePt t="42734" x="3702050" y="4483100"/>
          <p14:tracePt t="42751" x="3721100" y="4483100"/>
          <p14:tracePt t="42767" x="3733800" y="4489450"/>
          <p14:tracePt t="42786" x="3740150" y="4489450"/>
          <p14:tracePt t="42801" x="3746500" y="4489450"/>
          <p14:tracePt t="42817" x="3746500" y="4483100"/>
          <p14:tracePt t="42845" x="3746500" y="4476750"/>
          <p14:tracePt t="42861" x="3740150" y="4470400"/>
          <p14:tracePt t="42878" x="3740150" y="4464050"/>
          <p14:tracePt t="42897" x="3740150" y="4457700"/>
          <p14:tracePt t="42945" x="3740150" y="4451350"/>
          <p14:tracePt t="43073" x="3740150" y="4445000"/>
          <p14:tracePt t="43093" x="3740150" y="4438650"/>
          <p14:tracePt t="43117" x="3733800" y="4432300"/>
          <p14:tracePt t="43137" x="3727450" y="4432300"/>
          <p14:tracePt t="43170" x="3721100" y="4438650"/>
          <p14:tracePt t="43213" x="3714750" y="4438650"/>
          <p14:tracePt t="43265" x="3708400" y="4438650"/>
          <p14:tracePt t="43365" x="3695700" y="4438650"/>
          <p14:tracePt t="43401" x="3689350" y="4432300"/>
          <p14:tracePt t="43438" x="3683000" y="4432300"/>
          <p14:tracePt t="43462" x="3676650" y="4432300"/>
          <p14:tracePt t="43485" x="3670300" y="4438650"/>
          <p14:tracePt t="43505" x="3663950" y="4438650"/>
          <p14:tracePt t="43538" x="3657600" y="4432300"/>
          <p14:tracePt t="43589" x="3657600" y="4438650"/>
          <p14:tracePt t="43625" x="3651250" y="4438650"/>
          <p14:tracePt t="43658" x="3644900" y="4438650"/>
          <p14:tracePt t="43673" x="3638550" y="4438650"/>
          <p14:tracePt t="43685" x="3638550" y="4445000"/>
          <p14:tracePt t="43725" x="3632200" y="4451350"/>
          <p14:tracePt t="43745" x="3625850" y="4451350"/>
          <p14:tracePt t="43761" x="3619500" y="4451350"/>
          <p14:tracePt t="43777" x="3613150" y="4457700"/>
          <p14:tracePt t="43785" x="3606800" y="4457700"/>
          <p14:tracePt t="43794" x="3600450" y="4464050"/>
          <p14:tracePt t="43803" x="3587750" y="4470400"/>
          <p14:tracePt t="43803" x="3562350" y="4476750"/>
          <p14:tracePt t="43822" x="3549650" y="4483100"/>
          <p14:tracePt t="43822" x="3530600" y="4489450"/>
          <p14:tracePt t="43838" x="3505200" y="4495800"/>
          <p14:tracePt t="43838" x="3479800" y="4495800"/>
          <p14:tracePt t="43855" x="3448050" y="4502150"/>
          <p14:tracePt t="43855" x="3416300" y="4508500"/>
          <p14:tracePt t="43855" x="3384550" y="4514850"/>
          <p14:tracePt t="43874" x="3346450" y="4527550"/>
          <p14:tracePt t="43887" x="3302000" y="4540250"/>
          <p14:tracePt t="43887" x="3200400" y="4578350"/>
          <p14:tracePt t="43906" x="3143250" y="4597400"/>
          <p14:tracePt t="43906" x="3073400" y="4629150"/>
          <p14:tracePt t="43922" x="3003550" y="4660900"/>
          <p14:tracePt t="43922" x="2927350" y="4692650"/>
          <p14:tracePt t="43939" x="2844800" y="4730750"/>
          <p14:tracePt t="43939" x="2755900" y="4775200"/>
          <p14:tracePt t="43939" x="2667000" y="4819650"/>
          <p14:tracePt t="43958" x="2578100" y="4864100"/>
          <p14:tracePt t="43971" x="2489200" y="4914900"/>
          <p14:tracePt t="43971" x="2317750" y="5022850"/>
          <p14:tracePt t="43989" x="2235200" y="5073650"/>
          <p14:tracePt t="43989" x="2159000" y="5130800"/>
          <p14:tracePt t="44005" x="2076450" y="5187950"/>
          <p14:tracePt t="44005" x="2006600" y="5238750"/>
          <p14:tracePt t="44023" x="1936750" y="5289550"/>
          <p14:tracePt t="44023" x="1803400" y="5378450"/>
          <p14:tracePt t="44039" x="1746250" y="5416550"/>
          <p14:tracePt t="44039" x="1695450" y="5454650"/>
          <p14:tracePt t="44055" x="1644650" y="5486400"/>
          <p14:tracePt t="44055" x="1593850" y="5518150"/>
          <p14:tracePt t="44073" x="1549400" y="5549900"/>
          <p14:tracePt t="44073" x="1511300" y="5575300"/>
          <p14:tracePt t="44090" x="1473200" y="5600700"/>
          <p14:tracePt t="44090" x="1409700" y="5645150"/>
          <p14:tracePt t="44107" x="1377950" y="5657850"/>
          <p14:tracePt t="44107" x="1352550" y="5676900"/>
          <p14:tracePt t="44123" x="1333500" y="5689600"/>
          <p14:tracePt t="44123" x="1314450" y="5695950"/>
          <p14:tracePt t="44139" x="1295400" y="5708650"/>
          <p14:tracePt t="44139" x="1276350" y="5715000"/>
          <p14:tracePt t="44139" x="1257300" y="5727700"/>
          <p14:tracePt t="44159" x="1238250" y="5734050"/>
          <p14:tracePt t="44171" x="1219200" y="5746750"/>
          <p14:tracePt t="44171" x="1181100" y="5772150"/>
          <p14:tracePt t="44190" x="1168400" y="5784850"/>
          <p14:tracePt t="44190" x="1155700" y="5797550"/>
          <p14:tracePt t="44207" x="1143000" y="5810250"/>
          <p14:tracePt t="44207" x="1130300" y="5829300"/>
          <p14:tracePt t="44223" x="1117600" y="5848350"/>
          <p14:tracePt t="44223" x="1098550" y="5861050"/>
          <p14:tracePt t="44223" x="1085850" y="5873750"/>
          <p14:tracePt t="44242" x="1066800" y="5886450"/>
          <p14:tracePt t="44255" x="800100" y="5905500"/>
          <p14:tracePt t="44255" x="781050" y="5892800"/>
          <p14:tracePt t="44338" x="749300" y="5873750"/>
          <p14:tracePt t="44345" x="723900" y="5848350"/>
          <p14:tracePt t="44355" x="660400" y="5778500"/>
          <p14:tracePt t="44373" x="596900" y="5683250"/>
          <p14:tracePt t="44389" x="495300" y="5480050"/>
          <p14:tracePt t="44406" x="425450" y="5321300"/>
          <p14:tracePt t="44424" x="361950" y="5156200"/>
          <p14:tracePt t="44439" x="304800" y="4978400"/>
          <p14:tracePt t="44439" x="279400" y="4889500"/>
          <p14:tracePt t="44458" x="234950" y="4705350"/>
          <p14:tracePt t="44474" x="196850" y="4514850"/>
          <p14:tracePt t="44490" x="171450" y="4305300"/>
          <p14:tracePt t="44506" x="158750" y="4095750"/>
          <p14:tracePt t="44523" x="146050" y="3879850"/>
          <p14:tracePt t="44523" x="146050" y="3771900"/>
          <p14:tracePt t="44543" x="158750" y="3575050"/>
          <p14:tracePt t="44558" x="177800" y="3390900"/>
          <p14:tracePt t="44574" x="209550" y="3225800"/>
          <p14:tracePt t="44590" x="266700" y="3079750"/>
          <p14:tracePt t="44607" x="336550" y="2940050"/>
          <p14:tracePt t="44623" x="463550" y="2762250"/>
          <p14:tracePt t="44640" x="552450" y="2673350"/>
          <p14:tracePt t="44657" x="641350" y="2609850"/>
          <p14:tracePt t="44674" x="730250" y="2571750"/>
          <p14:tracePt t="44690" x="869950" y="2552700"/>
          <p14:tracePt t="44707" x="965200" y="2559050"/>
          <p14:tracePt t="44724" x="1047750" y="2584450"/>
          <p14:tracePt t="44740" x="1155700" y="2667000"/>
          <p14:tracePt t="44758" x="1219200" y="2755900"/>
          <p14:tracePt t="44774" x="1270000" y="2863850"/>
          <p14:tracePt t="44790" x="1327150" y="2990850"/>
          <p14:tracePt t="44807" x="1377950" y="3124200"/>
          <p14:tracePt t="44807" x="1397000" y="3194050"/>
          <p14:tracePt t="44826" x="1441450" y="3333750"/>
          <p14:tracePt t="44842" x="1466850" y="3486150"/>
          <p14:tracePt t="44857" x="1485900" y="3651250"/>
          <p14:tracePt t="44874" x="1492250" y="3822700"/>
          <p14:tracePt t="44891" x="1492250" y="4013200"/>
          <p14:tracePt t="44908" x="1479550" y="4311650"/>
          <p14:tracePt t="44927" x="1460500" y="4521200"/>
          <p14:tracePt t="44941" x="1441450" y="4724400"/>
          <p14:tracePt t="44958" x="1409700" y="4921250"/>
          <p14:tracePt t="44974" x="1371600" y="5111750"/>
          <p14:tracePt t="44991" x="1295400" y="5378450"/>
          <p14:tracePt t="45008" x="1225550" y="5530850"/>
          <p14:tracePt t="45025" x="1143000" y="5670550"/>
          <p14:tracePt t="45041" x="1016000" y="5842000"/>
          <p14:tracePt t="45058" x="927100" y="5924550"/>
          <p14:tracePt t="45075" x="844550" y="5994400"/>
          <p14:tracePt t="45091" x="781050" y="6032500"/>
          <p14:tracePt t="45108" x="723900" y="6051550"/>
          <p14:tracePt t="45126" x="711200" y="6038850"/>
          <p14:tracePt t="45142" x="723900" y="6013450"/>
          <p14:tracePt t="45159" x="781050" y="5949950"/>
          <p14:tracePt t="45178" x="812800" y="5918200"/>
          <p14:tracePt t="45178" x="857250" y="5880100"/>
          <p14:tracePt t="45193" x="908050" y="5835650"/>
          <p14:tracePt t="45193" x="971550" y="5797550"/>
          <p14:tracePt t="45210" x="1041400" y="5746750"/>
          <p14:tracePt t="45210" x="1117600" y="5695950"/>
          <p14:tracePt t="45226" x="1206500" y="5645150"/>
          <p14:tracePt t="45226" x="1301750" y="5588000"/>
          <p14:tracePt t="45243" x="1397000" y="5537200"/>
          <p14:tracePt t="45243" x="1504950" y="5473700"/>
          <p14:tracePt t="45243" x="1612900" y="5416550"/>
          <p14:tracePt t="45262" x="1727200" y="5353050"/>
          <p14:tracePt t="45275" x="1841500" y="5289550"/>
          <p14:tracePt t="45275" x="2076450" y="5162550"/>
          <p14:tracePt t="45294" x="2197100" y="5099050"/>
          <p14:tracePt t="45294" x="2324100" y="5035550"/>
          <p14:tracePt t="45310" x="2451100" y="4978400"/>
          <p14:tracePt t="45310" x="2584450" y="4927600"/>
          <p14:tracePt t="45327" x="2705100" y="4876800"/>
          <p14:tracePt t="45327" x="2825750" y="4826000"/>
          <p14:tracePt t="45327" x="2946400" y="4781550"/>
          <p14:tracePt t="45346" x="3067050" y="4743450"/>
          <p14:tracePt t="45346" x="3175000" y="4711700"/>
          <p14:tracePt t="45360" x="3276600" y="4679950"/>
          <p14:tracePt t="45360" x="3371850" y="4648200"/>
          <p14:tracePt t="45377" x="3460750" y="4622800"/>
          <p14:tracePt t="45377" x="3549650" y="4603750"/>
          <p14:tracePt t="45393" x="3625850" y="4584700"/>
          <p14:tracePt t="45393" x="3695700" y="4572000"/>
          <p14:tracePt t="45410" x="3765550" y="4552950"/>
          <p14:tracePt t="45410" x="3879850" y="4533900"/>
          <p14:tracePt t="45428" x="3924300" y="4521200"/>
          <p14:tracePt t="45428" x="3968750" y="4514850"/>
          <p14:tracePt t="45444" x="4000500" y="4508500"/>
          <p14:tracePt t="45444" x="4032250" y="4502150"/>
          <p14:tracePt t="45461" x="4051300" y="4502150"/>
          <p14:tracePt t="45461" x="4070350" y="4495800"/>
          <p14:tracePt t="45478" x="4095750" y="4489450"/>
          <p14:tracePt t="45478" x="4095750" y="4483100"/>
          <p14:tracePt t="45494" x="4102100" y="4476750"/>
          <p14:tracePt t="45494" x="4095750" y="4470400"/>
          <p14:tracePt t="45511" x="4095750" y="4464050"/>
          <p14:tracePt t="45511" x="4095750" y="4457700"/>
          <p14:tracePt t="45528" x="4089400" y="4457700"/>
          <p14:tracePt t="45528" x="4083050" y="4451350"/>
          <p14:tracePt t="45528" x="4076700" y="4445000"/>
          <p14:tracePt t="45546" x="4064000" y="4445000"/>
          <p14:tracePt t="45559" x="4057650" y="4445000"/>
          <p14:tracePt t="45559" x="4038600" y="4438650"/>
          <p14:tracePt t="45578" x="4032250" y="4438650"/>
          <p14:tracePt t="45578" x="4025900" y="4438650"/>
          <p14:tracePt t="45594" x="4013200" y="4445000"/>
          <p14:tracePt t="45594" x="4006850" y="4445000"/>
          <p14:tracePt t="45611" x="4000500" y="4445000"/>
          <p14:tracePt t="45626" x="3987800" y="4438650"/>
          <p14:tracePt t="45626" x="3987800" y="4432300"/>
          <p14:tracePt t="45626" x="3981450" y="4425950"/>
          <p14:tracePt t="45647" x="4203700" y="4394200"/>
          <p14:tracePt t="45780" x="4235450" y="4394200"/>
          <p14:tracePt t="45785" x="4279900" y="4387850"/>
          <p14:tracePt t="45794" x="4356100" y="4381500"/>
          <p14:tracePt t="45810" x="4445000" y="4381500"/>
          <p14:tracePt t="45827" x="4527550" y="4375150"/>
          <p14:tracePt t="45827" x="4565650" y="4375150"/>
          <p14:tracePt t="45846" x="4641850" y="4381500"/>
          <p14:tracePt t="45862" x="4711700" y="4387850"/>
          <p14:tracePt t="45877" x="4768850" y="4394200"/>
          <p14:tracePt t="45894" x="4819650" y="4400550"/>
          <p14:tracePt t="45911" x="4857750" y="4406900"/>
          <p14:tracePt t="45911" x="4870450" y="4406900"/>
          <p14:tracePt t="45931" x="4889500" y="4406900"/>
          <p14:tracePt t="45946" x="4908550" y="4400550"/>
          <p14:tracePt t="45961" x="4914900" y="4400550"/>
          <p14:tracePt t="45977" x="4908550" y="4394200"/>
          <p14:tracePt t="46049" x="4902200" y="4400550"/>
          <p14:tracePt t="46073" x="4902200" y="4406900"/>
          <p14:tracePt t="46078" x="4895850" y="4419600"/>
          <p14:tracePt t="46095" x="4889500" y="4425950"/>
          <p14:tracePt t="46111" x="4870450" y="4445000"/>
          <p14:tracePt t="46111" x="4857750" y="4457700"/>
          <p14:tracePt t="46129" x="4838700" y="4464050"/>
          <p14:tracePt t="46129" x="4794250" y="4470400"/>
          <p14:tracePt t="46146" x="4775200" y="4483100"/>
          <p14:tracePt t="46146" x="4743450" y="4489450"/>
          <p14:tracePt t="46162" x="4724400" y="4495800"/>
          <p14:tracePt t="46162" x="4692650" y="4508500"/>
          <p14:tracePt t="46180" x="4673600" y="4527550"/>
          <p14:tracePt t="46180" x="4648200" y="4546600"/>
          <p14:tracePt t="46196" x="4622800" y="4565650"/>
          <p14:tracePt t="46196" x="4584700" y="4616450"/>
          <p14:tracePt t="46215" x="4572000" y="4648200"/>
          <p14:tracePt t="46215" x="4559300" y="4679950"/>
          <p14:tracePt t="46229" x="4546600" y="4711700"/>
          <p14:tracePt t="46229" x="4540250" y="4743450"/>
          <p14:tracePt t="46247" x="4533900" y="4775200"/>
          <p14:tracePt t="46247" x="4527550" y="4806950"/>
          <p14:tracePt t="46263" x="4527550" y="4838700"/>
          <p14:tracePt t="46263" x="4527550" y="4870450"/>
          <p14:tracePt t="46279" x="4533900" y="4895850"/>
          <p14:tracePt t="46279" x="4540250" y="4921250"/>
          <p14:tracePt t="46279" x="4552950" y="4946650"/>
          <p14:tracePt t="46299" x="4565650" y="4965700"/>
          <p14:tracePt t="46299" x="4578350" y="4991100"/>
          <p14:tracePt t="46314" x="4597400" y="5010150"/>
          <p14:tracePt t="46314" x="4616450" y="5029200"/>
          <p14:tracePt t="46330" x="4635500" y="5041900"/>
          <p14:tracePt t="46330" x="4654550" y="5060950"/>
          <p14:tracePt t="46346" x="4679950" y="5067300"/>
          <p14:tracePt t="46346" x="4699000" y="5080000"/>
          <p14:tracePt t="46346" x="4724400" y="5086350"/>
          <p14:tracePt t="46366" x="4749800" y="5092700"/>
          <p14:tracePt t="46366" x="4768850" y="5099050"/>
          <p14:tracePt t="46380" x="4787900" y="5099050"/>
          <p14:tracePt t="46380" x="4806950" y="5099050"/>
          <p14:tracePt t="46397" x="4819650" y="5099050"/>
          <p14:tracePt t="46397" x="4832350" y="5099050"/>
          <p14:tracePt t="46414" x="4845050" y="5099050"/>
          <p14:tracePt t="46414" x="4851400" y="5092700"/>
          <p14:tracePt t="46430" x="4857750" y="5092700"/>
          <p14:tracePt t="46430" x="4870450" y="5086350"/>
          <p14:tracePt t="46447" x="4876800" y="5080000"/>
          <p14:tracePt t="46447" x="4876800" y="5073650"/>
          <p14:tracePt t="46464" x="4876800" y="5067300"/>
          <p14:tracePt t="46464" x="4876800" y="5060950"/>
          <p14:tracePt t="46481" x="4870450" y="5054600"/>
          <p14:tracePt t="46481" x="4864100" y="5048250"/>
          <p14:tracePt t="46498" x="4851400" y="5029200"/>
          <p14:tracePt t="46498" x="4845050" y="5016500"/>
          <p14:tracePt t="46514" x="4838700" y="5003800"/>
          <p14:tracePt t="46514" x="4832350" y="4991100"/>
          <p14:tracePt t="46531" x="4819650" y="4972050"/>
          <p14:tracePt t="46531" x="4813300" y="4959350"/>
          <p14:tracePt t="46548" x="4806950" y="4940300"/>
          <p14:tracePt t="46548" x="4794250" y="4921250"/>
          <p14:tracePt t="46548" x="4787900" y="4902200"/>
          <p14:tracePt t="46566" x="4775200" y="4889500"/>
          <p14:tracePt t="46579" x="4768850" y="4870450"/>
          <p14:tracePt t="46579" x="4743450" y="4832350"/>
          <p14:tracePt t="46598" x="4737100" y="4813300"/>
          <p14:tracePt t="46598" x="4724400" y="4794250"/>
          <p14:tracePt t="46614" x="4711700" y="4768850"/>
          <p14:tracePt t="46614" x="4705350" y="4749800"/>
          <p14:tracePt t="46631" x="4699000" y="4724400"/>
          <p14:tracePt t="46631" x="4692650" y="4699000"/>
          <p14:tracePt t="46631" x="4686300" y="4673600"/>
          <p14:tracePt t="46650" x="4679950" y="4654550"/>
          <p14:tracePt t="46663" x="4673600" y="4635500"/>
          <p14:tracePt t="46663" x="4660900" y="4597400"/>
          <p14:tracePt t="46681" x="4654550" y="4584700"/>
          <p14:tracePt t="46681" x="4648200" y="4565650"/>
          <p14:tracePt t="46698" x="4641850" y="4552950"/>
          <p14:tracePt t="46698" x="4641850" y="4540250"/>
          <p14:tracePt t="46714" x="4641850" y="4521200"/>
          <p14:tracePt t="46714" x="4641850" y="4508500"/>
          <p14:tracePt t="46731" x="4641850" y="4489450"/>
          <p14:tracePt t="46731" x="4654550" y="4457700"/>
          <p14:tracePt t="46748" x="4660900" y="4438650"/>
          <p14:tracePt t="46748" x="4667250" y="4419600"/>
          <p14:tracePt t="46765" x="4673600" y="4400550"/>
          <p14:tracePt t="46765" x="4679950" y="4387850"/>
          <p14:tracePt t="46781" x="4692650" y="4375150"/>
          <p14:tracePt t="46781" x="4705350" y="4349750"/>
          <p14:tracePt t="46799" x="4711700" y="4337050"/>
          <p14:tracePt t="46799" x="4718050" y="4324350"/>
          <p14:tracePt t="46815" x="4724400" y="4318000"/>
          <p14:tracePt t="46815" x="4737100" y="4311650"/>
          <p14:tracePt t="46831" x="4743450" y="4305300"/>
          <p14:tracePt t="46831" x="4749800" y="4298950"/>
          <p14:tracePt t="46848" x="4749800" y="4292600"/>
          <p14:tracePt t="46848" x="4762500" y="4286250"/>
          <p14:tracePt t="46867" x="4768850" y="4279900"/>
          <p14:tracePt t="46867" x="4775200" y="4279900"/>
          <p14:tracePt t="46882" x="4781550" y="4279900"/>
          <p14:tracePt t="46882" x="4787900" y="4279900"/>
          <p14:tracePt t="46898" x="4794250" y="4279900"/>
          <p14:tracePt t="46914" x="4806950" y="4279900"/>
          <p14:tracePt t="46930" x="4813300" y="4279900"/>
          <p14:tracePt t="46947" x="4819650" y="4279900"/>
          <p14:tracePt t="46947" x="4832350" y="4279900"/>
          <p14:tracePt t="46966" x="4838700" y="4279900"/>
          <p14:tracePt t="46966" x="4845050" y="4279900"/>
          <p14:tracePt t="46982" x="4851400" y="4279900"/>
          <p14:tracePt t="46997" x="4857750" y="4279900"/>
          <p14:tracePt t="46997" x="4864100" y="4279900"/>
          <p14:tracePt t="46997" x="4870450" y="4279900"/>
          <p14:tracePt t="47018" x="4876800" y="4279900"/>
          <p14:tracePt t="47031" x="4883150" y="4279900"/>
          <p14:tracePt t="47047" x="4889500" y="4286250"/>
          <p14:tracePt t="47064" x="4895850" y="4286250"/>
          <p14:tracePt t="47081" x="4902200" y="4292600"/>
          <p14:tracePt t="47081" x="4908550" y="4298950"/>
          <p14:tracePt t="47099" x="4914900" y="4298950"/>
          <p14:tracePt t="47114" x="4921250" y="4305300"/>
          <p14:tracePt t="47131" x="4927600" y="4311650"/>
          <p14:tracePt t="47148" x="4933950" y="4311650"/>
          <p14:tracePt t="47166" x="4946650" y="4311650"/>
          <p14:tracePt t="47181" x="4953000" y="4311650"/>
          <p14:tracePt t="47198" x="4953000" y="4305300"/>
          <p14:tracePt t="47215" x="4959350" y="4305300"/>
          <p14:tracePt t="47234" x="4953000" y="4305300"/>
          <p14:tracePt t="47285" x="4946650" y="4311650"/>
          <p14:tracePt t="47301" x="4940300" y="4311650"/>
          <p14:tracePt t="47325" x="4940300" y="4318000"/>
          <p14:tracePt t="47346" x="4933950" y="4324350"/>
          <p14:tracePt t="47369" x="4927600" y="4324350"/>
          <p14:tracePt t="47393" x="4921250" y="4324350"/>
          <p14:tracePt t="47421" x="4921250" y="4330700"/>
          <p14:tracePt t="47513" x="4921250" y="4337050"/>
          <p14:tracePt t="47541" x="4921250" y="4343400"/>
          <p14:tracePt t="47573" x="4921250" y="4349750"/>
          <p14:tracePt t="47601" x="4914900" y="4349750"/>
          <p14:tracePt t="47637" x="4921250" y="4349750"/>
          <p14:tracePt t="47705" x="4927600" y="4349750"/>
          <p14:tracePt t="47729" x="4933950" y="4349750"/>
          <p14:tracePt t="47765" x="4940300" y="4343400"/>
          <p14:tracePt t="47813" x="4940300" y="4337050"/>
          <p14:tracePt t="47841" x="4946650" y="4330700"/>
          <p14:tracePt t="47857" x="4959350" y="4330700"/>
          <p14:tracePt t="47873" x="4965700" y="4330700"/>
          <p14:tracePt t="47885" x="4972050" y="4324350"/>
          <p14:tracePt t="47917" x="4978400" y="4324350"/>
          <p14:tracePt t="47933" x="4984750" y="4324350"/>
          <p14:tracePt t="47945" x="4991100" y="4318000"/>
          <p14:tracePt t="47962" x="5003800" y="4318000"/>
          <p14:tracePt t="47977" x="5010150" y="4318000"/>
          <p14:tracePt t="47994" x="5016500" y="4324350"/>
          <p14:tracePt t="48005" x="5016500" y="4330700"/>
          <p14:tracePt t="48029" x="5016500" y="4337050"/>
          <p14:tracePt t="48053" x="5010150" y="4343400"/>
          <p14:tracePt t="48074" x="5010150" y="4349750"/>
          <p14:tracePt t="48113" x="5016500" y="4349750"/>
          <p14:tracePt t="48133" x="5022850" y="4349750"/>
          <p14:tracePt t="48166" x="5022850" y="4356100"/>
          <p14:tracePt t="48209" x="5016500" y="4356100"/>
          <p14:tracePt t="48238" x="5010150" y="4362450"/>
          <p14:tracePt t="48254" x="5003800" y="4362450"/>
          <p14:tracePt t="48269" x="4997450" y="4368800"/>
          <p14:tracePt t="48285" x="4991100" y="4368800"/>
          <p14:tracePt t="48294" x="4984750" y="4368800"/>
          <p14:tracePt t="48301" x="4978400" y="4375150"/>
          <p14:tracePt t="48301" x="4972050" y="4375150"/>
          <p14:tracePt t="48319" x="4965700" y="4381500"/>
          <p14:tracePt t="48335" x="4959350" y="4381500"/>
          <p14:tracePt t="48335" x="4953000" y="4381500"/>
          <p14:tracePt t="48354" x="4940300" y="4387850"/>
          <p14:tracePt t="48354" x="4933950" y="4394200"/>
          <p14:tracePt t="48370" x="4927600" y="4394200"/>
          <p14:tracePt t="48370" x="4914900" y="4394200"/>
          <p14:tracePt t="48386" x="4908550" y="4400550"/>
          <p14:tracePt t="48386" x="4902200" y="4400550"/>
          <p14:tracePt t="48403" x="4889500" y="4406900"/>
          <p14:tracePt t="48403" x="4870450" y="4413250"/>
          <p14:tracePt t="48421" x="4851400" y="4419600"/>
          <p14:tracePt t="48421" x="4838700" y="4419600"/>
          <p14:tracePt t="48437" x="4826000" y="4425950"/>
          <p14:tracePt t="48437" x="4813300" y="4432300"/>
          <p14:tracePt t="48453" x="4794250" y="4438650"/>
          <p14:tracePt t="48453" x="4781550" y="4445000"/>
          <p14:tracePt t="48470" x="4762500" y="4451350"/>
          <p14:tracePt t="48470" x="4737100" y="4457700"/>
          <p14:tracePt t="48487" x="4724400" y="4464050"/>
          <p14:tracePt t="48487" x="4718050" y="4470400"/>
          <p14:tracePt t="48504" x="4711700" y="4470400"/>
          <p14:tracePt t="48504" x="4705350" y="4470400"/>
          <p14:tracePt t="48520" x="4699000" y="4476750"/>
          <p14:tracePt t="48536" x="4705350" y="4470400"/>
          <p14:tracePt t="48561" x="4711700" y="4464050"/>
          <p14:tracePt t="48577" x="4718050" y="4464050"/>
          <p14:tracePt t="48593" x="4711700" y="4464050"/>
          <p14:tracePt t="48629" x="4705350" y="4464050"/>
          <p14:tracePt t="48637" x="4699000" y="4470400"/>
          <p14:tracePt t="48645" x="4692650" y="4470400"/>
          <p14:tracePt t="48654" x="4686300" y="4476750"/>
          <p14:tracePt t="48654" x="4673600" y="4483100"/>
          <p14:tracePt t="48670" x="4660900" y="4489450"/>
          <p14:tracePt t="48670" x="4648200" y="4489450"/>
          <p14:tracePt t="48688" x="4635500" y="4495800"/>
          <p14:tracePt t="48688" x="4622800" y="4502150"/>
          <p14:tracePt t="48688" x="4603750" y="4508500"/>
          <p14:tracePt t="48706" x="4584700" y="4514850"/>
          <p14:tracePt t="48706" x="4565650" y="4514850"/>
          <p14:tracePt t="48721" x="4540250" y="4521200"/>
          <p14:tracePt t="48721" x="4508500" y="4527550"/>
          <p14:tracePt t="48738" x="4476750" y="4533900"/>
          <p14:tracePt t="48738" x="4432300" y="4546600"/>
          <p14:tracePt t="48755" x="4387850" y="4552950"/>
          <p14:tracePt t="48755" x="4330700" y="4565650"/>
          <p14:tracePt t="48771" x="4273550" y="4578350"/>
          <p14:tracePt t="48771" x="4140200" y="4610100"/>
          <p14:tracePt t="48788" x="4064000" y="4629150"/>
          <p14:tracePt t="48788" x="3994150" y="4654550"/>
          <p14:tracePt t="48804" x="3911600" y="4673600"/>
          <p14:tracePt t="48804" x="3835400" y="4705350"/>
          <p14:tracePt t="48821" x="3752850" y="4730750"/>
          <p14:tracePt t="48821" x="3594100" y="4787900"/>
          <p14:tracePt t="48838" x="3511550" y="4813300"/>
          <p14:tracePt t="48838" x="3429000" y="4845050"/>
          <p14:tracePt t="48855" x="3346450" y="4870450"/>
          <p14:tracePt t="48855" x="3263900" y="4895850"/>
          <p14:tracePt t="48871" x="3181350" y="4914900"/>
          <p14:tracePt t="48871" x="3098800" y="4940300"/>
          <p14:tracePt t="48888" x="3016250" y="4959350"/>
          <p14:tracePt t="48888" x="2844800" y="4997450"/>
          <p14:tracePt t="48907" x="2755900" y="5010150"/>
          <p14:tracePt t="48907" x="2673350" y="5022850"/>
          <p14:tracePt t="48923" x="2584450" y="5041900"/>
          <p14:tracePt t="48923" x="2508250" y="5054600"/>
          <p14:tracePt t="48938" x="2432050" y="5060950"/>
          <p14:tracePt t="48938" x="2355850" y="5067300"/>
          <p14:tracePt t="48955" x="2292350" y="5073650"/>
          <p14:tracePt t="48955" x="2228850" y="5080000"/>
          <p14:tracePt t="48971" x="2171700" y="5080000"/>
          <p14:tracePt t="48971" x="2120900" y="5080000"/>
          <p14:tracePt t="48971" x="2076450" y="5080000"/>
          <p14:tracePt t="48991" x="2044700" y="5073650"/>
          <p14:tracePt t="48991" x="2012950" y="5067300"/>
          <p14:tracePt t="49005" x="1987550" y="5054600"/>
          <p14:tracePt t="49005" x="1968500" y="5041900"/>
          <p14:tracePt t="49022" x="1962150" y="5022850"/>
          <p14:tracePt t="49022" x="1962150" y="5003800"/>
          <p14:tracePt t="49039" x="1968500" y="4984750"/>
          <p14:tracePt t="49039" x="1981200" y="4965700"/>
          <p14:tracePt t="49055" x="2006600" y="4940300"/>
          <p14:tracePt t="49055" x="2038350" y="4914900"/>
          <p14:tracePt t="49055" x="2082800" y="4889500"/>
          <p14:tracePt t="49074" x="2133600" y="4857750"/>
          <p14:tracePt t="49074" x="2190750" y="4832350"/>
          <p14:tracePt t="49089" x="2260600" y="4806950"/>
          <p14:tracePt t="49089" x="2336800" y="4775200"/>
          <p14:tracePt t="49106" x="2419350" y="4743450"/>
          <p14:tracePt t="49106" x="2514600" y="4718050"/>
          <p14:tracePt t="49122" x="2616200" y="4686300"/>
          <p14:tracePt t="49122" x="2832100" y="4629150"/>
          <p14:tracePt t="49139" x="2940050" y="4597400"/>
          <p14:tracePt t="49139" x="3048000" y="4572000"/>
          <p14:tracePt t="49155" x="3162300" y="4546600"/>
          <p14:tracePt t="49155" x="3270250" y="4521200"/>
          <p14:tracePt t="49173" x="3384550" y="4502150"/>
          <p14:tracePt t="49173" x="3492500" y="4483100"/>
          <p14:tracePt t="49189" x="3600450" y="4464050"/>
          <p14:tracePt t="49189" x="3810000" y="4432300"/>
          <p14:tracePt t="49206" x="3917950" y="4413250"/>
          <p14:tracePt t="49206" x="4019550" y="4400550"/>
          <p14:tracePt t="49223" x="4114800" y="4387850"/>
          <p14:tracePt t="49223" x="4203700" y="4381500"/>
          <p14:tracePt t="49239" x="4286250" y="4375150"/>
          <p14:tracePt t="49239" x="4362450" y="4368800"/>
          <p14:tracePt t="49239" x="4432300" y="4362450"/>
          <p14:tracePt t="49258" x="4489450" y="4362450"/>
          <p14:tracePt t="49271" x="4540250" y="4362450"/>
          <p14:tracePt t="49271" x="4622800" y="4362450"/>
          <p14:tracePt t="49290" x="4654550" y="4368800"/>
          <p14:tracePt t="49290" x="4679950" y="4368800"/>
          <p14:tracePt t="49307" x="4699000" y="4375150"/>
          <p14:tracePt t="49307" x="4718050" y="4375150"/>
          <p14:tracePt t="49323" x="4730750" y="4375150"/>
          <p14:tracePt t="49323" x="4737100" y="4381500"/>
          <p14:tracePt t="49323" x="4743450" y="4381500"/>
          <p14:tracePt t="49342" x="4737100" y="4381500"/>
          <p14:tracePt t="49377" x="4730750" y="4381500"/>
          <p14:tracePt t="49385" x="4724400" y="4387850"/>
          <p14:tracePt t="49393" x="4718050" y="4387850"/>
          <p14:tracePt t="49405" x="4711700" y="4387850"/>
          <p14:tracePt t="49405" x="4705350" y="4387850"/>
          <p14:tracePt t="49405" x="4699000" y="4387850"/>
          <p14:tracePt t="49427" x="4692650" y="4394200"/>
          <p14:tracePt t="49427" x="4686300" y="4394200"/>
          <p14:tracePt t="49440" x="4679950" y="4394200"/>
          <p14:tracePt t="49440" x="4673600" y="4400550"/>
          <p14:tracePt t="49457" x="4667250" y="4400550"/>
          <p14:tracePt t="49472" x="4673600" y="4400550"/>
          <p14:tracePt t="49497" x="4679950" y="4400550"/>
          <p14:tracePt t="49506" x="4686300" y="4400550"/>
          <p14:tracePt t="49506" x="4692650" y="4406900"/>
          <p14:tracePt t="49524" x="4705350" y="4406900"/>
          <p14:tracePt t="49524" x="4718050" y="4406900"/>
          <p14:tracePt t="49541" x="4730750" y="4406900"/>
          <p14:tracePt t="49541" x="4743450" y="4413250"/>
          <p14:tracePt t="49558" x="4781550" y="4419600"/>
          <p14:tracePt t="49558" x="4806950" y="4419600"/>
          <p14:tracePt t="49574" x="4832350" y="4419600"/>
          <p14:tracePt t="49574" x="4857750" y="4419600"/>
          <p14:tracePt t="49591" x="4895850" y="4425950"/>
          <p14:tracePt t="49591" x="4933950" y="4425950"/>
          <p14:tracePt t="49609" x="4978400" y="4425950"/>
          <p14:tracePt t="49609" x="5073650" y="4425950"/>
          <p14:tracePt t="49630" x="5130800" y="4425950"/>
          <p14:tracePt t="49630" x="5187950" y="4432300"/>
          <p14:tracePt t="49646" x="5251450" y="4432300"/>
          <p14:tracePt t="49646" x="5314950" y="4438650"/>
          <p14:tracePt t="49662" x="5378450" y="4445000"/>
          <p14:tracePt t="49662" x="5518150" y="4451350"/>
          <p14:tracePt t="49679" x="5588000" y="4457700"/>
          <p14:tracePt t="49691" x="5651500" y="4457700"/>
          <p14:tracePt t="49691" x="5791200" y="4457700"/>
          <p14:tracePt t="49712" x="5861050" y="4457700"/>
          <p14:tracePt t="49723" x="5924550" y="4457700"/>
          <p14:tracePt t="49723" x="6051550" y="4457700"/>
          <p14:tracePt t="49741" x="6115050" y="4457700"/>
          <p14:tracePt t="49741" x="6172200" y="4451350"/>
          <p14:tracePt t="49758" x="6223000" y="4451350"/>
          <p14:tracePt t="49758" x="6273800" y="4445000"/>
          <p14:tracePt t="49775" x="6318250" y="4445000"/>
          <p14:tracePt t="49775" x="6362700" y="4438650"/>
          <p14:tracePt t="49791" x="6394450" y="4438650"/>
          <p14:tracePt t="49791" x="6445250" y="4432300"/>
          <p14:tracePt t="49808" x="6464300" y="4432300"/>
          <p14:tracePt t="49808" x="6470650" y="4432300"/>
          <p14:tracePt t="49825" x="6464300" y="4432300"/>
          <p14:tracePt t="49845" x="6451600" y="4432300"/>
          <p14:tracePt t="49845" x="6438900" y="4432300"/>
          <p14:tracePt t="49858" x="6419850" y="4432300"/>
          <p14:tracePt t="49858" x="6394450" y="4432300"/>
          <p14:tracePt t="49875" x="6369050" y="4432300"/>
          <p14:tracePt t="49875" x="6343650" y="4432300"/>
          <p14:tracePt t="49891" x="6311900" y="4425950"/>
          <p14:tracePt t="49891" x="6280150" y="4425950"/>
          <p14:tracePt t="49908" x="6248400" y="4419600"/>
          <p14:tracePt t="49908" x="6216650" y="4419600"/>
          <p14:tracePt t="49926" x="6146800" y="4413250"/>
          <p14:tracePt t="49926" x="6115050" y="4413250"/>
          <p14:tracePt t="49942" x="6083300" y="4413250"/>
          <p14:tracePt t="49942" x="6051550" y="4406900"/>
          <p14:tracePt t="49959" x="6019800" y="4406900"/>
          <p14:tracePt t="49959" x="5988050" y="4406900"/>
          <p14:tracePt t="49975" x="5956300" y="4406900"/>
          <p14:tracePt t="49975" x="5924550" y="4406900"/>
          <p14:tracePt t="49975" x="5886450" y="4406900"/>
          <p14:tracePt t="49994" x="5848350" y="4406900"/>
          <p14:tracePt t="50007" x="5810250" y="4413250"/>
          <p14:tracePt t="50007" x="5721350" y="4419600"/>
          <p14:tracePt t="50026" x="5676900" y="4425950"/>
          <p14:tracePt t="50026" x="5632450" y="4432300"/>
          <p14:tracePt t="50042" x="5581650" y="4438650"/>
          <p14:tracePt t="50042" x="5537200" y="4445000"/>
          <p14:tracePt t="50059" x="5486400" y="4451350"/>
          <p14:tracePt t="50059" x="5435600" y="4451350"/>
          <p14:tracePt t="50059" x="5384800" y="4457700"/>
          <p14:tracePt t="50078" x="5334000" y="4464050"/>
          <p14:tracePt t="50091" x="5283200" y="4464050"/>
          <p14:tracePt t="50091" x="5168900" y="4470400"/>
          <p14:tracePt t="50108" x="5111750" y="4470400"/>
          <p14:tracePt t="50108" x="5048250" y="4476750"/>
          <p14:tracePt t="50125" x="4991100" y="4476750"/>
          <p14:tracePt t="50125" x="4933950" y="4483100"/>
          <p14:tracePt t="50142" x="4883150" y="4483100"/>
          <p14:tracePt t="50142" x="4775200" y="4489450"/>
          <p14:tracePt t="50159" x="4724400" y="4489450"/>
          <p14:tracePt t="50159" x="4673600" y="4489450"/>
          <p14:tracePt t="50175" x="4629150" y="4489450"/>
          <p14:tracePt t="50175" x="4578350" y="4489450"/>
          <p14:tracePt t="50192" x="4527550" y="4489450"/>
          <p14:tracePt t="50192" x="4476750" y="4483100"/>
          <p14:tracePt t="50209" x="4425950" y="4483100"/>
          <p14:tracePt t="50209" x="4330700" y="4489450"/>
          <p14:tracePt t="50226" x="4279900" y="4489450"/>
          <p14:tracePt t="50226" x="4235450" y="4495800"/>
          <p14:tracePt t="50242" x="4191000" y="4495800"/>
          <p14:tracePt t="50242" x="4152900" y="4502150"/>
          <p14:tracePt t="50259" x="4114800" y="4502150"/>
          <p14:tracePt t="50259" x="4083050" y="4508500"/>
          <p14:tracePt t="50259" x="4057650" y="4508500"/>
          <p14:tracePt t="50278" x="4032250" y="4508500"/>
          <p14:tracePt t="50291" x="4013200" y="4508500"/>
          <p14:tracePt t="50291" x="3975100" y="4502150"/>
          <p14:tracePt t="50310" x="3956050" y="4495800"/>
          <p14:tracePt t="50310" x="3937000" y="4489450"/>
          <p14:tracePt t="50326" x="3924300" y="4483100"/>
          <p14:tracePt t="50326" x="3905250" y="4476750"/>
          <p14:tracePt t="50343" x="3886200" y="4470400"/>
          <p14:tracePt t="50343" x="3867150" y="4464050"/>
          <p14:tracePt t="50360" x="3848100" y="4457700"/>
          <p14:tracePt t="50360" x="3829050" y="4457700"/>
          <p14:tracePt t="50360" x="3816350" y="4451350"/>
          <p14:tracePt t="50378" x="3797300" y="4445000"/>
          <p14:tracePt t="50391" x="3778250" y="4445000"/>
          <p14:tracePt t="50391" x="3740150" y="4445000"/>
          <p14:tracePt t="50410" x="3721100" y="4445000"/>
          <p14:tracePt t="50410" x="3702050" y="4451350"/>
          <p14:tracePt t="50410" x="3683000" y="4451350"/>
          <p14:tracePt t="50429" x="3663950" y="4451350"/>
          <p14:tracePt t="50442" x="3651250" y="4451350"/>
          <p14:tracePt t="50442" x="3619500" y="4451350"/>
          <p14:tracePt t="50460" x="3613150" y="4445000"/>
          <p14:tracePt t="50460" x="3600450" y="4445000"/>
          <p14:tracePt t="50476" x="3587750" y="4438650"/>
          <p14:tracePt t="50476" x="3581400" y="4432300"/>
          <p14:tracePt t="50493" x="3568700" y="4432300"/>
          <p14:tracePt t="50493" x="3562350" y="4425950"/>
          <p14:tracePt t="50510" x="3549650" y="4425950"/>
          <p14:tracePt t="50510" x="3530600" y="4419600"/>
          <p14:tracePt t="50527" x="3524250" y="4413250"/>
          <p14:tracePt t="50527" x="3511550" y="4413250"/>
          <p14:tracePt t="50544" x="3505200" y="4406900"/>
          <p14:tracePt t="50544" x="3492500" y="4406900"/>
          <p14:tracePt t="50560" x="3479800" y="4400550"/>
          <p14:tracePt t="50560" x="3467100" y="4400550"/>
          <p14:tracePt t="50579" x="3441700" y="4400550"/>
          <p14:tracePt t="50579" x="3429000" y="4400550"/>
          <p14:tracePt t="50594" x="3409950" y="4406900"/>
          <p14:tracePt t="50594" x="3390900" y="4406900"/>
          <p14:tracePt t="50610" x="3378200" y="4413250"/>
          <p14:tracePt t="50610" x="3352800" y="4413250"/>
          <p14:tracePt t="50627" x="3333750" y="4419600"/>
          <p14:tracePt t="50627" x="3314700" y="4419600"/>
          <p14:tracePt t="50627" x="3289300" y="4425950"/>
          <p14:tracePt t="50646" x="3270250" y="4425950"/>
          <p14:tracePt t="50659" x="3244850" y="4425950"/>
          <p14:tracePt t="50659" x="3206750" y="4432300"/>
          <p14:tracePt t="50679" x="3181350" y="4432300"/>
          <p14:tracePt t="50679" x="3162300" y="4432300"/>
          <p14:tracePt t="50694" x="3143250" y="4438650"/>
          <p14:tracePt t="50694" x="3124200" y="4438650"/>
          <p14:tracePt t="50711" x="3111500" y="4438650"/>
          <p14:tracePt t="50711" x="3092450" y="4438650"/>
          <p14:tracePt t="50727" x="3073400" y="4438650"/>
          <p14:tracePt t="50727" x="3060700" y="4445000"/>
          <p14:tracePt t="50727" x="3041650" y="4445000"/>
          <p14:tracePt t="50747" x="3022600" y="4451350"/>
          <p14:tracePt t="50747" x="3003550" y="4457700"/>
          <p14:tracePt t="50761" x="2984500" y="4457700"/>
          <p14:tracePt t="50761" x="2965450" y="4464050"/>
          <p14:tracePt t="50777" x="2952750" y="4470400"/>
          <p14:tracePt t="50777" x="2933700" y="4470400"/>
          <p14:tracePt t="50794" x="2914650" y="4476750"/>
          <p14:tracePt t="50794" x="2895600" y="4476750"/>
          <p14:tracePt t="50811" x="2882900" y="4476750"/>
          <p14:tracePt t="50811" x="2844800" y="4464050"/>
          <p14:tracePt t="50828" x="2647950" y="4311650"/>
          <p14:tracePt t="50920" x="2635250" y="4292600"/>
          <p14:tracePt t="50925" x="2628900" y="4267200"/>
          <p14:tracePt t="50925" x="2628900" y="4254500"/>
          <p14:tracePt t="50946" x="2647950" y="4222750"/>
          <p14:tracePt t="50962" x="2692400" y="4197350"/>
          <p14:tracePt t="50978" x="2755900" y="4165600"/>
          <p14:tracePt t="50994" x="2832100" y="4127500"/>
          <p14:tracePt t="51011" x="2914650" y="4102100"/>
          <p14:tracePt t="51011" x="2959100" y="4089400"/>
          <p14:tracePt t="51030" x="3054350" y="4076700"/>
          <p14:tracePt t="51046" x="3168650" y="4070350"/>
          <p14:tracePt t="51061" x="3289300" y="4064000"/>
          <p14:tracePt t="51078" x="3422650" y="4064000"/>
          <p14:tracePt t="51094" x="3568700" y="4057650"/>
          <p14:tracePt t="51111" x="3790950" y="4051300"/>
          <p14:tracePt t="51128" x="3943350" y="4051300"/>
          <p14:tracePt t="51144" x="4089400" y="4057650"/>
          <p14:tracePt t="51161" x="4298950" y="4083050"/>
          <p14:tracePt t="51178" x="4432300" y="4102100"/>
          <p14:tracePt t="51194" x="4552950" y="4114800"/>
          <p14:tracePt t="51211" x="4654550" y="4127500"/>
          <p14:tracePt t="51228" x="4775200" y="4152900"/>
          <p14:tracePt t="51246" x="4838700" y="4178300"/>
          <p14:tracePt t="51262" x="4883150" y="4216400"/>
          <p14:tracePt t="51278" x="4914900" y="4248150"/>
          <p14:tracePt t="51295" x="4933950" y="4279900"/>
          <p14:tracePt t="51295" x="4933950" y="4292600"/>
          <p14:tracePt t="51314" x="4927600" y="4324350"/>
          <p14:tracePt t="51330" x="4902200" y="4349750"/>
          <p14:tracePt t="51346" x="4870450" y="4381500"/>
          <p14:tracePt t="51362" x="4813300" y="4400550"/>
          <p14:tracePt t="51379" x="4749800" y="4425950"/>
          <p14:tracePt t="51395" x="4673600" y="4445000"/>
          <p14:tracePt t="51395" x="4629150" y="4451350"/>
          <p14:tracePt t="51414" x="4521200" y="4457700"/>
          <p14:tracePt t="51430" x="4400550" y="4457700"/>
          <p14:tracePt t="51446" x="4267200" y="4457700"/>
          <p14:tracePt t="51462" x="4057650" y="4451350"/>
          <p14:tracePt t="51479" x="3911600" y="4451350"/>
          <p14:tracePt t="51496" x="3765550" y="4451350"/>
          <p14:tracePt t="51513" x="3625850" y="4451350"/>
          <p14:tracePt t="51529" x="3422650" y="4445000"/>
          <p14:tracePt t="51546" x="3295650" y="4438650"/>
          <p14:tracePt t="51562" x="3181350" y="4438650"/>
          <p14:tracePt t="51579" x="3086100" y="4451350"/>
          <p14:tracePt t="51599" x="3003550" y="4464050"/>
          <p14:tracePt t="51599" x="2971800" y="4470400"/>
          <p14:tracePt t="51614" x="2940050" y="4476750"/>
          <p14:tracePt t="51614" x="2921000" y="4483100"/>
          <p14:tracePt t="51630" x="2908300" y="4476750"/>
          <p14:tracePt t="51630" x="2895600" y="4483100"/>
          <p14:tracePt t="51647" x="2889250" y="4476750"/>
          <p14:tracePt t="51663" x="2895600" y="4470400"/>
          <p14:tracePt t="51663" x="2901950" y="4470400"/>
          <p14:tracePt t="51663" x="2908300" y="4470400"/>
          <p14:tracePt t="51683" x="2927350" y="4464050"/>
          <p14:tracePt t="51683" x="2940050" y="4464050"/>
          <p14:tracePt t="51698" x="2959100" y="4464050"/>
          <p14:tracePt t="51698" x="2978150" y="4470400"/>
          <p14:tracePt t="51714" x="3003550" y="4470400"/>
          <p14:tracePt t="51714" x="3022600" y="4470400"/>
          <p14:tracePt t="51731" x="3048000" y="4476750"/>
          <p14:tracePt t="51731" x="3073400" y="4483100"/>
          <p14:tracePt t="51731" x="3092450" y="4489450"/>
          <p14:tracePt t="51750" x="3117850" y="4502150"/>
          <p14:tracePt t="51763" x="3136900" y="4508500"/>
          <p14:tracePt t="51763" x="3181350" y="4540250"/>
          <p14:tracePt t="51781" x="3200400" y="4559300"/>
          <p14:tracePt t="51781" x="3213100" y="4584700"/>
          <p14:tracePt t="51798" x="3232150" y="4610100"/>
          <p14:tracePt t="51798" x="3244850" y="4641850"/>
          <p14:tracePt t="51815" x="3263900" y="4679950"/>
          <p14:tracePt t="51815" x="3276600" y="4711700"/>
          <p14:tracePt t="51831" x="3282950" y="4749800"/>
          <p14:tracePt t="51831" x="3302000" y="4832350"/>
          <p14:tracePt t="51847" x="3308350" y="4870450"/>
          <p14:tracePt t="51847" x="3314700" y="4914900"/>
          <p14:tracePt t="51864" x="3314700" y="4953000"/>
          <p14:tracePt t="51864" x="3321050" y="4991100"/>
          <p14:tracePt t="51881" x="3327400" y="5022850"/>
          <p14:tracePt t="51881" x="3327400" y="5092700"/>
          <p14:tracePt t="51898" x="3333750" y="5124450"/>
          <p14:tracePt t="51898" x="3333750" y="5149850"/>
          <p14:tracePt t="51915" x="3340100" y="5168900"/>
          <p14:tracePt t="51915" x="3346450" y="5194300"/>
          <p14:tracePt t="51931" x="3352800" y="5207000"/>
          <p14:tracePt t="51931" x="3365500" y="5219700"/>
          <p14:tracePt t="51948" x="3378200" y="5232400"/>
          <p14:tracePt t="51948" x="3409950" y="5232400"/>
          <p14:tracePt t="51966" x="3435350" y="5232400"/>
          <p14:tracePt t="51966" x="3460750" y="5226050"/>
          <p14:tracePt t="51982" x="3492500" y="5219700"/>
          <p14:tracePt t="51982" x="3530600" y="5207000"/>
          <p14:tracePt t="51998" x="3575050" y="5194300"/>
          <p14:tracePt t="51998" x="3619500" y="5175250"/>
          <p14:tracePt t="52015" x="3676650" y="5162550"/>
          <p14:tracePt t="52015" x="3733800" y="5143500"/>
          <p14:tracePt t="52015" x="3797300" y="5130800"/>
          <p14:tracePt t="52035" x="3867150" y="5111750"/>
          <p14:tracePt t="52047" x="3937000" y="5099050"/>
          <p14:tracePt t="52047" x="4089400" y="5067300"/>
          <p14:tracePt t="52067" x="4165600" y="5048250"/>
          <p14:tracePt t="52067" x="4248150" y="5035550"/>
          <p14:tracePt t="52082" x="4330700" y="5016500"/>
          <p14:tracePt t="52082" x="4413250" y="4997450"/>
          <p14:tracePt t="52099" x="4502150" y="4984750"/>
          <p14:tracePt t="52099" x="4584700" y="4965700"/>
          <p14:tracePt t="52099" x="4673600" y="4946650"/>
          <p14:tracePt t="52118" x="4762500" y="4927600"/>
          <p14:tracePt t="52130" x="4851400" y="4908550"/>
          <p14:tracePt t="52130" x="5035550" y="4870450"/>
          <p14:tracePt t="52149" x="5130800" y="4857750"/>
          <p14:tracePt t="52149" x="5219700" y="4845050"/>
          <p14:tracePt t="52166" x="5314950" y="4826000"/>
          <p14:tracePt t="52166" x="5410200" y="4806950"/>
          <p14:tracePt t="52182" x="5505450" y="4787900"/>
          <p14:tracePt t="52182" x="5695950" y="4743450"/>
          <p14:tracePt t="52199" x="5791200" y="4718050"/>
          <p14:tracePt t="52199" x="5892800" y="4699000"/>
          <p14:tracePt t="52216" x="5994400" y="4673600"/>
          <p14:tracePt t="52216" x="6096000" y="4648200"/>
          <p14:tracePt t="52233" x="6197600" y="4629150"/>
          <p14:tracePt t="52233" x="6299200" y="4610100"/>
          <p14:tracePt t="52249" x="6400800" y="4591050"/>
          <p14:tracePt t="52249" x="6591300" y="4552950"/>
          <p14:tracePt t="52267" x="6686550" y="4533900"/>
          <p14:tracePt t="52267" x="6775450" y="4521200"/>
          <p14:tracePt t="52282" x="6858000" y="4508500"/>
          <p14:tracePt t="52282" x="6940550" y="4489450"/>
          <p14:tracePt t="52299" x="7016750" y="4476750"/>
          <p14:tracePt t="52299" x="7092950" y="4457700"/>
          <p14:tracePt t="52299" x="7162800" y="4438650"/>
          <p14:tracePt t="52319" x="7232650" y="4425950"/>
          <p14:tracePt t="52331" x="7296150" y="4406900"/>
          <p14:tracePt t="52331" x="7416800" y="4375150"/>
          <p14:tracePt t="52350" x="7467600" y="4356100"/>
          <p14:tracePt t="52350" x="7518400" y="4343400"/>
          <p14:tracePt t="52367" x="7562850" y="4330700"/>
          <p14:tracePt t="52367" x="7607300" y="4318000"/>
          <p14:tracePt t="52383" x="7645400" y="4305300"/>
          <p14:tracePt t="52383" x="7683500" y="4292600"/>
          <p14:tracePt t="52383" x="7721600" y="4286250"/>
          <p14:tracePt t="52402" x="7753350" y="4279900"/>
          <p14:tracePt t="52415" x="7785100" y="4273550"/>
          <p14:tracePt t="52415" x="7816850" y="4260850"/>
          <p14:tracePt t="52435" x="7880350" y="4254500"/>
          <p14:tracePt t="52435" x="7912100" y="4248150"/>
          <p14:tracePt t="52450" x="7937500" y="4248150"/>
          <p14:tracePt t="52450" x="7969250" y="4248150"/>
          <p14:tracePt t="52466" x="7994650" y="4248150"/>
          <p14:tracePt t="52466" x="8020050" y="4248150"/>
          <p14:tracePt t="52483" x="8045450" y="4248150"/>
          <p14:tracePt t="52483" x="8089900" y="4254500"/>
          <p14:tracePt t="52500" x="8115300" y="4260850"/>
          <p14:tracePt t="52500" x="8134350" y="4273550"/>
          <p14:tracePt t="52517" x="8153400" y="4279900"/>
          <p14:tracePt t="52517" x="8172450" y="4286250"/>
          <p14:tracePt t="52534" x="8191500" y="4292600"/>
          <p14:tracePt t="52534" x="8210550" y="4305300"/>
          <p14:tracePt t="52550" x="8229600" y="4311650"/>
          <p14:tracePt t="52550" x="8255000" y="4324350"/>
          <p14:tracePt t="52567" x="8267700" y="4330700"/>
          <p14:tracePt t="52567" x="8280400" y="4330700"/>
          <p14:tracePt t="52583" x="8293100" y="4337050"/>
          <p14:tracePt t="52583" x="8299450" y="4337050"/>
          <p14:tracePt t="52600" x="8312150" y="4337050"/>
          <p14:tracePt t="52600" x="8324850" y="4337050"/>
          <p14:tracePt t="52618" x="8331200" y="4343400"/>
          <p14:tracePt t="52634" x="8331200" y="4349750"/>
          <p14:tracePt t="52673" x="8318500" y="4356100"/>
          <p14:tracePt t="52685" x="8312150" y="4356100"/>
          <p14:tracePt t="52693" x="8305800" y="4362450"/>
          <p14:tracePt t="52702" x="8299450" y="4362450"/>
          <p14:tracePt t="52702" x="8286750" y="4368800"/>
          <p14:tracePt t="52718" x="8280400" y="4368800"/>
          <p14:tracePt t="52718" x="8267700" y="4375150"/>
          <p14:tracePt t="52735" x="8261350" y="4375150"/>
          <p14:tracePt t="52735" x="8255000" y="4375150"/>
          <p14:tracePt t="52750" x="8242300" y="4375150"/>
          <p14:tracePt t="52750" x="8242300" y="4381500"/>
          <p14:tracePt t="52750" x="8235950" y="4381500"/>
          <p14:tracePt t="52770" x="8229600" y="4381500"/>
          <p14:tracePt t="52786" x="8229600" y="4375150"/>
          <p14:tracePt t="52813" x="8235950" y="4375150"/>
          <p14:tracePt t="52821" x="8242300" y="4368800"/>
          <p14:tracePt t="52833" x="8248650" y="4368800"/>
          <p14:tracePt t="52833" x="8255000" y="4368800"/>
          <p14:tracePt t="52851" x="8261350" y="4362450"/>
          <p14:tracePt t="52851" x="8286750" y="4362450"/>
          <p14:tracePt t="52868" x="8293100" y="4362450"/>
          <p14:tracePt t="52868" x="8305800" y="4362450"/>
          <p14:tracePt t="52885" x="8312150" y="4362450"/>
          <p14:tracePt t="52885" x="8324850" y="4362450"/>
          <p14:tracePt t="52901" x="8337550" y="4362450"/>
          <p14:tracePt t="52901" x="8350250" y="4362450"/>
          <p14:tracePt t="52919" x="8362950" y="4362450"/>
          <p14:tracePt t="52919" x="8369300" y="4368800"/>
          <p14:tracePt t="52934" x="8375650" y="4368800"/>
          <p14:tracePt t="52934" x="8382000" y="4368800"/>
          <p14:tracePt t="52951" x="8388350" y="4368800"/>
          <p14:tracePt t="52951" x="8394700" y="4375150"/>
          <p14:tracePt t="52968" x="8401050" y="4375150"/>
          <p14:tracePt t="52968" x="8413750" y="4381500"/>
          <p14:tracePt t="52987" x="8420100" y="4394200"/>
          <p14:tracePt t="53002" x="8426450" y="4400550"/>
          <p14:tracePt t="53018" x="8432800" y="4406900"/>
          <p14:tracePt t="53034" x="8432800" y="4413250"/>
          <p14:tracePt t="53050" x="8439150" y="4419600"/>
          <p14:tracePt t="53070" x="8432800" y="4413250"/>
          <p14:tracePt t="53129" x="8426450" y="4406900"/>
          <p14:tracePt t="53145" x="8420100" y="4406900"/>
          <p14:tracePt t="53157" x="8413750" y="4406900"/>
          <p14:tracePt t="53167" x="8407400" y="4406900"/>
          <p14:tracePt t="53167" x="8401050" y="4413250"/>
          <p14:tracePt t="53185" x="8394700" y="4413250"/>
          <p14:tracePt t="53185" x="8388350" y="4419600"/>
          <p14:tracePt t="53202" x="8382000" y="4419600"/>
          <p14:tracePt t="53202" x="8369300" y="4425950"/>
          <p14:tracePt t="53219" x="8362950" y="4425950"/>
          <p14:tracePt t="53234" x="8356600" y="4419600"/>
          <p14:tracePt t="53251" x="8293100" y="4248150"/>
          <p14:tracePt t="53364" x="8293100" y="4222750"/>
          <p14:tracePt t="53370" x="8305800" y="4159250"/>
          <p14:tracePt t="53386" x="8331200" y="4095750"/>
          <p14:tracePt t="53402" x="8369300" y="4038600"/>
          <p14:tracePt t="53402" x="8394700" y="4013200"/>
          <p14:tracePt t="53422" x="8426450" y="3994150"/>
          <p14:tracePt t="53435" x="8496300" y="3962400"/>
          <p14:tracePt t="53435" x="8534400" y="3956050"/>
          <p14:tracePt t="53454" x="8616950" y="3949700"/>
          <p14:tracePt t="53469" x="8705850" y="3962400"/>
          <p14:tracePt t="53485" x="8782050" y="3981450"/>
          <p14:tracePt t="53502" x="8883650" y="4019550"/>
          <p14:tracePt t="53519" x="8940800" y="4051300"/>
          <p14:tracePt t="53536" x="8978900" y="4083050"/>
          <p14:tracePt t="53552" x="9004300" y="4127500"/>
          <p14:tracePt t="53569" x="9010650" y="4210050"/>
          <p14:tracePt t="53586" x="8997950" y="4267200"/>
          <p14:tracePt t="53603" x="8966200" y="4318000"/>
          <p14:tracePt t="53619" x="8915400" y="4362450"/>
          <p14:tracePt t="53619" x="8883650" y="4387850"/>
          <p14:tracePt t="53638" x="8807450" y="4419600"/>
          <p14:tracePt t="53654" x="8731250" y="4451350"/>
          <p14:tracePt t="53670" x="8648700" y="4470400"/>
          <p14:tracePt t="53686" x="8559800" y="4483100"/>
          <p14:tracePt t="53703" x="8477250" y="4502150"/>
          <p14:tracePt t="53720" x="8362950" y="4521200"/>
          <p14:tracePt t="53737" x="8299450" y="4527550"/>
          <p14:tracePt t="53755" x="8280400" y="4527550"/>
          <p14:tracePt t="53755" x="8255000" y="4527550"/>
          <p14:tracePt t="53771" x="8242300" y="4521200"/>
          <p14:tracePt t="53771" x="8223250" y="4521200"/>
          <p14:tracePt t="53787" x="8216900" y="4514850"/>
          <p14:tracePt t="53787" x="8204200" y="4514850"/>
          <p14:tracePt t="53787" x="8197850" y="4514850"/>
          <p14:tracePt t="53807" x="8191500" y="4514850"/>
          <p14:tracePt t="53807" x="8185150" y="4514850"/>
          <p14:tracePt t="53821" x="8185150" y="4521200"/>
          <p14:tracePt t="53821" x="8178800" y="4521200"/>
          <p14:tracePt t="53838" x="8172450" y="4527550"/>
          <p14:tracePt t="53838" x="8159750" y="4533900"/>
          <p14:tracePt t="53854" x="8153400" y="4540250"/>
          <p14:tracePt t="53854" x="8140700" y="4546600"/>
          <p14:tracePt t="53871" x="8128000" y="4552950"/>
          <p14:tracePt t="53871" x="8096250" y="4565650"/>
          <p14:tracePt t="53888" x="8077200" y="4572000"/>
          <p14:tracePt t="53888" x="8058150" y="4578350"/>
          <p14:tracePt t="53904" x="8032750" y="4584700"/>
          <p14:tracePt t="53904" x="8007350" y="4591050"/>
          <p14:tracePt t="53922" x="7975600" y="4603750"/>
          <p14:tracePt t="53922" x="7905750" y="4629150"/>
          <p14:tracePt t="53938" x="7867650" y="4641850"/>
          <p14:tracePt t="53938" x="7829550" y="4654550"/>
          <p14:tracePt t="53954" x="7791450" y="4667250"/>
          <p14:tracePt t="53954" x="7753350" y="4686300"/>
          <p14:tracePt t="53971" x="7708900" y="4705350"/>
          <p14:tracePt t="53971" x="7664450" y="4724400"/>
          <p14:tracePt t="53988" x="7620000" y="4749800"/>
          <p14:tracePt t="53988" x="7569200" y="4768850"/>
          <p14:tracePt t="53988" x="7512050" y="4787900"/>
          <p14:tracePt t="54006" x="7461250" y="4806950"/>
          <p14:tracePt t="54006" x="7397750" y="4832350"/>
          <p14:tracePt t="54022" x="7340600" y="4851400"/>
          <p14:tracePt t="54022" x="7270750" y="4876800"/>
          <p14:tracePt t="54039" x="7200900" y="4902200"/>
          <p14:tracePt t="54039" x="7131050" y="4927600"/>
          <p14:tracePt t="54055" x="7054850" y="4953000"/>
          <p14:tracePt t="54055" x="6972300" y="4984750"/>
          <p14:tracePt t="54071" x="6889750" y="5010150"/>
          <p14:tracePt t="54071" x="6807200" y="5041900"/>
          <p14:tracePt t="54071" x="6718300" y="5073650"/>
          <p14:tracePt t="54090" x="6623050" y="5105400"/>
          <p14:tracePt t="54104" x="6534150" y="5143500"/>
          <p14:tracePt t="54104" x="6337300" y="5213350"/>
          <p14:tracePt t="54122" x="6235700" y="5251450"/>
          <p14:tracePt t="54122" x="6134100" y="5289550"/>
          <p14:tracePt t="54139" x="6026150" y="5327650"/>
          <p14:tracePt t="54139" x="5918200" y="5365750"/>
          <p14:tracePt t="54155" x="5803900" y="5403850"/>
          <p14:tracePt t="54155" x="5689600" y="5441950"/>
          <p14:tracePt t="54155" x="5575300" y="5486400"/>
          <p14:tracePt t="54174" x="5448300" y="5524500"/>
          <p14:tracePt t="54174" x="5327650" y="5562600"/>
          <p14:tracePt t="54189" x="5200650" y="5594350"/>
          <p14:tracePt t="54189" x="5067300" y="5632450"/>
          <p14:tracePt t="54205" x="4933950" y="5670550"/>
          <p14:tracePt t="54205" x="4800600" y="5702300"/>
          <p14:tracePt t="54222" x="4660900" y="5740400"/>
          <p14:tracePt t="54222" x="4381500" y="5810250"/>
          <p14:tracePt t="54239" x="4241800" y="5842000"/>
          <p14:tracePt t="54239" x="4102100" y="5873750"/>
          <p14:tracePt t="54255" x="3956050" y="5911850"/>
          <p14:tracePt t="54255" x="3816350" y="5943600"/>
          <p14:tracePt t="54272" x="3670300" y="5975350"/>
          <p14:tracePt t="54272" x="3524250" y="6000750"/>
          <p14:tracePt t="54289" x="3378200" y="6026150"/>
          <p14:tracePt t="54289" x="3086100" y="6070600"/>
          <p14:tracePt t="54306" x="2940050" y="6089650"/>
          <p14:tracePt t="54306" x="2794000" y="6108700"/>
          <p14:tracePt t="54323" x="2647950" y="6121400"/>
          <p14:tracePt t="54323" x="2508250" y="6134100"/>
          <p14:tracePt t="54339" x="2368550" y="6146800"/>
          <p14:tracePt t="54339" x="2235200" y="6153150"/>
          <p14:tracePt t="54339" x="2108200" y="6165850"/>
          <p14:tracePt t="54358" x="1974850" y="6172200"/>
          <p14:tracePt t="54371" x="1854200" y="6184900"/>
          <p14:tracePt t="54371" x="1612900" y="6197600"/>
          <p14:tracePt t="54390" x="1504950" y="6203950"/>
          <p14:tracePt t="54390" x="1397000" y="6203950"/>
          <p14:tracePt t="54406" x="1295400" y="6210300"/>
          <p14:tracePt t="54406" x="1200150" y="6210300"/>
          <p14:tracePt t="54406" x="1117600" y="6210300"/>
          <p14:tracePt t="54426" x="1041400" y="6210300"/>
          <p14:tracePt t="54438" x="977900" y="6210300"/>
          <p14:tracePt t="54438" x="914400" y="6203950"/>
          <p14:tracePt t="54438" x="863600" y="6203950"/>
          <p14:tracePt t="54459" x="819150" y="6197600"/>
          <p14:tracePt t="54471" x="774700" y="6197600"/>
          <p14:tracePt t="54471" x="711200" y="6191250"/>
          <p14:tracePt t="54490" x="685800" y="6184900"/>
          <p14:tracePt t="54490" x="666750" y="6184900"/>
          <p14:tracePt t="54506" x="654050" y="6178550"/>
          <p14:tracePt t="54506" x="641350" y="6178550"/>
          <p14:tracePt t="54506" x="635000" y="6172200"/>
          <p14:tracePt t="54526" x="635000" y="6165850"/>
          <p14:tracePt t="54526" x="635000" y="6159500"/>
          <p14:tracePt t="54540" x="641350" y="6153150"/>
          <p14:tracePt t="54540" x="647700" y="6146800"/>
          <p14:tracePt t="54557" x="654050" y="6140450"/>
          <p14:tracePt t="54557" x="666750" y="6134100"/>
          <p14:tracePt t="54574" x="679450" y="6127750"/>
          <p14:tracePt t="54574" x="698500" y="6121400"/>
          <p14:tracePt t="54590" x="711200" y="6121400"/>
          <p14:tracePt t="54590" x="749300" y="6108700"/>
          <p14:tracePt t="54607" x="768350" y="6102350"/>
          <p14:tracePt t="54607" x="793750" y="6102350"/>
          <p14:tracePt t="54623" x="819150" y="6096000"/>
          <p14:tracePt t="54623" x="850900" y="6089650"/>
          <p14:tracePt t="54640" x="876300" y="6083300"/>
          <p14:tracePt t="54640" x="952500" y="6070600"/>
          <p14:tracePt t="54658" x="990600" y="6064250"/>
          <p14:tracePt t="54658" x="1035050" y="6057900"/>
          <p14:tracePt t="54674" x="1085850" y="6051550"/>
          <p14:tracePt t="54674" x="1149350" y="6038850"/>
          <p14:tracePt t="54691" x="1212850" y="6032500"/>
          <p14:tracePt t="54691" x="1289050" y="6019800"/>
          <p14:tracePt t="54707" x="1371600" y="6000750"/>
          <p14:tracePt t="54707" x="1466850" y="5988050"/>
          <p14:tracePt t="54707" x="1568450" y="5962650"/>
          <p14:tracePt t="54726" x="1682750" y="5943600"/>
          <p14:tracePt t="54739" x="1797050" y="5911850"/>
          <p14:tracePt t="54739" x="2038350" y="5854700"/>
          <p14:tracePt t="54758" x="2165350" y="5822950"/>
          <p14:tracePt t="54758" x="2298700" y="5791200"/>
          <p14:tracePt t="54774" x="2457450" y="5759450"/>
          <p14:tracePt t="54774" x="2603500" y="5721350"/>
          <p14:tracePt t="54791" x="2749550" y="5689600"/>
          <p14:tracePt t="54791" x="2901950" y="5657850"/>
          <p14:tracePt t="54807" x="3060700" y="5626100"/>
          <p14:tracePt t="54807" x="3225800" y="5588000"/>
          <p14:tracePt t="54807" x="3390900" y="5556250"/>
          <p14:tracePt t="54826" x="3568700" y="5518150"/>
          <p14:tracePt t="54826" x="3721100" y="5480050"/>
          <p14:tracePt t="54841" x="3898900" y="5441950"/>
          <p14:tracePt t="54841" x="4076700" y="5403850"/>
          <p14:tracePt t="54857" x="4254500" y="5365750"/>
          <p14:tracePt t="54857" x="4438650" y="5327650"/>
          <p14:tracePt t="54874" x="4616450" y="5289550"/>
          <p14:tracePt t="54874" x="4794250" y="5251450"/>
          <p14:tracePt t="54891" x="4965700" y="5213350"/>
          <p14:tracePt t="54891" x="5321300" y="5130800"/>
          <p14:tracePt t="54908" x="5480050" y="5099050"/>
          <p14:tracePt t="54908" x="5645150" y="5060950"/>
          <p14:tracePt t="54925" x="5797550" y="5022850"/>
          <p14:tracePt t="54925" x="5949950" y="4991100"/>
          <p14:tracePt t="54941" x="6096000" y="4959350"/>
          <p14:tracePt t="54941" x="6381750" y="4902200"/>
          <p14:tracePt t="54958" x="6502400" y="4876800"/>
          <p14:tracePt t="54958" x="6629400" y="4851400"/>
          <p14:tracePt t="54975" x="6743700" y="4832350"/>
          <p14:tracePt t="54975" x="6858000" y="4813300"/>
          <p14:tracePt t="54991" x="6959600" y="4800600"/>
          <p14:tracePt t="54991" x="7054850" y="4787900"/>
          <p14:tracePt t="55008" x="7143750" y="4775200"/>
          <p14:tracePt t="55008" x="7226300" y="4762500"/>
          <p14:tracePt t="55008" x="7296150" y="4756150"/>
          <p14:tracePt t="55027" x="7359650" y="4749800"/>
          <p14:tracePt t="55027" x="7410450" y="4743450"/>
          <p14:tracePt t="55042" x="7461250" y="4737100"/>
          <p14:tracePt t="55042" x="7499350" y="4730750"/>
          <p14:tracePt t="55058" x="7531100" y="4730750"/>
          <p14:tracePt t="55058" x="7562850" y="4724400"/>
          <p14:tracePt t="55075" x="7581900" y="4724400"/>
          <p14:tracePt t="55075" x="7594600" y="4724400"/>
          <p14:tracePt t="55092" x="7600950" y="4724400"/>
          <p14:tracePt t="55107" x="7594600" y="4724400"/>
          <p14:tracePt t="55107" x="7556500" y="4730750"/>
          <p14:tracePt t="55126" x="7537450" y="4730750"/>
          <p14:tracePt t="55126" x="7505700" y="4737100"/>
          <p14:tracePt t="55141" x="7467600" y="4743450"/>
          <p14:tracePt t="55141" x="7423150" y="4749800"/>
          <p14:tracePt t="55158" x="7378700" y="4756150"/>
          <p14:tracePt t="55158" x="7327900" y="4762500"/>
          <p14:tracePt t="55175" x="7270750" y="4768850"/>
          <p14:tracePt t="55175" x="7207250" y="4781550"/>
          <p14:tracePt t="55175" x="7137400" y="4787900"/>
          <p14:tracePt t="55194" x="7061200" y="4800600"/>
          <p14:tracePt t="55194" x="6978650" y="4813300"/>
          <p14:tracePt t="55209" x="6896100" y="4826000"/>
          <p14:tracePt t="55209" x="6800850" y="4838700"/>
          <p14:tracePt t="55225" x="6699250" y="4851400"/>
          <p14:tracePt t="55225" x="6597650" y="4864100"/>
          <p14:tracePt t="55242" x="6489700" y="4876800"/>
          <p14:tracePt t="55242" x="6254750" y="4902200"/>
          <p14:tracePt t="55259" x="6134100" y="4914900"/>
          <p14:tracePt t="55259" x="6007100" y="4933950"/>
          <p14:tracePt t="55275" x="5886450" y="4946650"/>
          <p14:tracePt t="55275" x="5765800" y="4965700"/>
          <p14:tracePt t="55292" x="5645150" y="4978400"/>
          <p14:tracePt t="55292" x="5524500" y="4997450"/>
          <p14:tracePt t="55309" x="5410200" y="5010150"/>
          <p14:tracePt t="55309" x="5181600" y="5022850"/>
          <p14:tracePt t="55326" x="5073650" y="5029200"/>
          <p14:tracePt t="55326" x="4965700" y="5022850"/>
          <p14:tracePt t="55343" x="4864100" y="5022850"/>
          <p14:tracePt t="55343" x="4762500" y="5022850"/>
          <p14:tracePt t="55359" x="4660900" y="5016500"/>
          <p14:tracePt t="55359" x="4565650" y="5010150"/>
          <p14:tracePt t="55359" x="4476750" y="5003800"/>
          <p14:tracePt t="55378" x="4387850" y="4997450"/>
          <p14:tracePt t="55391" x="4305300" y="4997450"/>
          <p14:tracePt t="55391" x="4152900" y="4984750"/>
          <p14:tracePt t="55410" x="4083050" y="4978400"/>
          <p14:tracePt t="55410" x="4019550" y="4972050"/>
          <p14:tracePt t="55428" x="3956050" y="4965700"/>
          <p14:tracePt t="55428" x="3898900" y="4959350"/>
          <p14:tracePt t="55443" x="3841750" y="4953000"/>
          <p14:tracePt t="55443" x="3790950" y="4946650"/>
          <p14:tracePt t="55459" x="3746500" y="4940300"/>
          <p14:tracePt t="55459" x="3708400" y="4927600"/>
          <p14:tracePt t="55459" x="3670300" y="4921250"/>
          <p14:tracePt t="55478" x="3632200" y="4914900"/>
          <p14:tracePt t="55491" x="3606800" y="4908550"/>
          <p14:tracePt t="55491" x="3556000" y="4889500"/>
          <p14:tracePt t="55510" x="3530600" y="4883150"/>
          <p14:tracePt t="55510" x="3511550" y="4876800"/>
          <p14:tracePt t="55527" x="3498850" y="4876800"/>
          <p14:tracePt t="55527" x="3486150" y="4870450"/>
          <p14:tracePt t="55544" x="3473450" y="4864100"/>
          <p14:tracePt t="55544" x="3454400" y="4864100"/>
          <p14:tracePt t="55560" x="3448050" y="4864100"/>
          <p14:tracePt t="55560" x="3441700" y="4864100"/>
          <p14:tracePt t="55576" x="3435350" y="4864100"/>
          <p14:tracePt t="55592" x="3429000" y="4864100"/>
          <p14:tracePt t="55608" x="3422650" y="4864100"/>
          <p14:tracePt t="55608" x="3409950" y="4857750"/>
          <p14:tracePt t="55627" x="3403600" y="4857750"/>
          <p14:tracePt t="55627" x="3390900" y="4851400"/>
          <p14:tracePt t="55644" x="3384550" y="4851400"/>
          <p14:tracePt t="55644" x="3371850" y="4845050"/>
          <p14:tracePt t="55660" x="3365500" y="4845050"/>
          <p14:tracePt t="55660" x="3346450" y="4838700"/>
          <p14:tracePt t="55679" x="3333750" y="4838700"/>
          <p14:tracePt t="55679" x="3321050" y="4838700"/>
          <p14:tracePt t="55694" x="3314700" y="4838700"/>
          <p14:tracePt t="55694" x="3302000" y="4838700"/>
          <p14:tracePt t="55711" x="3289300" y="4838700"/>
          <p14:tracePt t="55711" x="3282950" y="4838700"/>
          <p14:tracePt t="55727" x="3270250" y="4838700"/>
          <p14:tracePt t="55727" x="3263900" y="4838700"/>
          <p14:tracePt t="55727" x="3251200" y="4838700"/>
          <p14:tracePt t="55746" x="3244850" y="4838700"/>
          <p14:tracePt t="55759" x="3238500" y="4838700"/>
          <p14:tracePt t="55759" x="3225800" y="4832350"/>
          <p14:tracePt t="55778" x="3219450" y="4832350"/>
          <p14:tracePt t="55794" x="3232150" y="4838700"/>
          <p14:tracePt t="55829" x="3238500" y="4832350"/>
          <p14:tracePt t="55837" x="3251200" y="4832350"/>
          <p14:tracePt t="55846" x="3263900" y="4832350"/>
          <p14:tracePt t="55846" x="3282950" y="4832350"/>
          <p14:tracePt t="55861" x="3302000" y="4838700"/>
          <p14:tracePt t="55861" x="3327400" y="4838700"/>
          <p14:tracePt t="55878" x="3359150" y="4838700"/>
          <p14:tracePt t="55878" x="3390900" y="4845050"/>
          <p14:tracePt t="55894" x="3429000" y="4851400"/>
          <p14:tracePt t="55894" x="3467100" y="4857750"/>
          <p14:tracePt t="55911" x="3511550" y="4870450"/>
          <p14:tracePt t="55911" x="3613150" y="4883150"/>
          <p14:tracePt t="55928" x="3663950" y="4889500"/>
          <p14:tracePt t="55928" x="3721100" y="4895850"/>
          <p14:tracePt t="55944" x="3778250" y="4902200"/>
          <p14:tracePt t="55944" x="3835400" y="4902200"/>
          <p14:tracePt t="55961" x="3898900" y="4902200"/>
          <p14:tracePt t="55961" x="4013200" y="4895850"/>
          <p14:tracePt t="55979" x="4064000" y="4889500"/>
          <p14:tracePt t="55979" x="4114800" y="4883150"/>
          <p14:tracePt t="55995" x="4165600" y="4883150"/>
          <p14:tracePt t="55995" x="4216400" y="4876800"/>
          <p14:tracePt t="56011" x="4260850" y="4876800"/>
          <p14:tracePt t="56011" x="4305300" y="4876800"/>
          <p14:tracePt t="56028" x="4349750" y="4876800"/>
          <p14:tracePt t="56028" x="4432300" y="4870450"/>
          <p14:tracePt t="56047" x="4476750" y="4870450"/>
          <p14:tracePt t="56047" x="4514850" y="4864100"/>
          <p14:tracePt t="56062" x="4546600" y="4857750"/>
          <p14:tracePt t="56062" x="4584700" y="4851400"/>
          <p14:tracePt t="56078" x="4610100" y="4845050"/>
          <p14:tracePt t="56078" x="4635500" y="4838700"/>
          <p14:tracePt t="56095" x="4654550" y="4832350"/>
          <p14:tracePt t="56095" x="4673600" y="4832350"/>
          <p14:tracePt t="56095" x="4692650" y="4826000"/>
          <p14:tracePt t="56114" x="4705350" y="4819650"/>
          <p14:tracePt t="56127" x="4718050" y="4813300"/>
          <p14:tracePt t="56127" x="4730750" y="4800600"/>
          <p14:tracePt t="56146" x="4737100" y="4794250"/>
          <p14:tracePt t="56146" x="4743450" y="4787900"/>
          <p14:tracePt t="56163" x="4749800" y="4781550"/>
          <p14:tracePt t="56163" x="4749800" y="4775200"/>
          <p14:tracePt t="56179" x="4756150" y="4768850"/>
          <p14:tracePt t="56179" x="4756150" y="4762500"/>
          <p14:tracePt t="56195" x="4756150" y="4756150"/>
          <p14:tracePt t="56210" x="4762500" y="4756150"/>
          <p14:tracePt t="56233" x="4768850" y="4749800"/>
          <p14:tracePt t="56249" x="4775200" y="4749800"/>
          <p14:tracePt t="56266" x="4781550" y="4749800"/>
          <p14:tracePt t="56266" x="4787900" y="4743450"/>
          <p14:tracePt t="56279" x="4794250" y="4743450"/>
          <p14:tracePt t="56294" x="4800600" y="4743450"/>
          <p14:tracePt t="56294" x="4806950" y="4737100"/>
          <p14:tracePt t="56312" x="4813300" y="4737100"/>
          <p14:tracePt t="56312" x="4819650" y="4737100"/>
          <p14:tracePt t="56329" x="4832350" y="4730750"/>
          <p14:tracePt t="56346" x="4838700" y="4730750"/>
          <p14:tracePt t="56361" x="4845050" y="4730750"/>
          <p14:tracePt t="56378" x="4851400" y="4730750"/>
          <p14:tracePt t="56394" x="4857750" y="4730750"/>
          <p14:tracePt t="56411" x="4972050" y="4686300"/>
          <p14:tracePt t="56536" x="4991100" y="4686300"/>
          <p14:tracePt t="56542" x="5010150" y="4692650"/>
          <p14:tracePt t="56549" x="5029200" y="4692650"/>
          <p14:tracePt t="56562" x="5086350" y="4699000"/>
          <p14:tracePt t="56579" x="5118100" y="4699000"/>
          <p14:tracePt t="56595" x="5149850" y="4699000"/>
          <p14:tracePt t="56612" x="5168900" y="4705350"/>
          <p14:tracePt t="56629" x="5194300" y="4705350"/>
          <p14:tracePt t="56646" x="5207000" y="4711700"/>
          <p14:tracePt t="56662" x="5213350" y="4718050"/>
          <p14:tracePt t="56679" x="5219700" y="4718050"/>
          <p14:tracePt t="56695" x="5226050" y="4711700"/>
          <p14:tracePt t="56713" x="5226050" y="4705350"/>
          <p14:tracePt t="56729" x="5226050" y="4699000"/>
          <p14:tracePt t="56746" x="5232400" y="4699000"/>
          <p14:tracePt t="56762" x="5232400" y="4692650"/>
          <p14:tracePt t="56779" x="5238750" y="4692650"/>
          <p14:tracePt t="56779" x="5245100" y="4686300"/>
          <p14:tracePt t="56798" x="5251450" y="4686300"/>
          <p14:tracePt t="56814" x="5257800" y="4686300"/>
          <p14:tracePt t="56829" x="5264150" y="4686300"/>
          <p14:tracePt t="56846" x="5276850" y="4686300"/>
          <p14:tracePt t="56862" x="5283200" y="4686300"/>
          <p14:tracePt t="56879" x="5289550" y="4686300"/>
          <p14:tracePt t="56896" x="5295900" y="4686300"/>
          <p14:tracePt t="56913" x="5302250" y="4692650"/>
          <p14:tracePt t="56929" x="5308600" y="4699000"/>
          <p14:tracePt t="56969" x="5314950" y="4692650"/>
          <p14:tracePt t="56998" x="5321300" y="4699000"/>
          <p14:tracePt t="57021" x="5327650" y="4705350"/>
          <p14:tracePt t="57053" x="5334000" y="4705350"/>
          <p14:tracePt t="57066" x="5340350" y="4705350"/>
          <p14:tracePt t="57081" x="5340350" y="4711700"/>
          <p14:tracePt t="57226" x="5346700" y="4718050"/>
          <p14:tracePt t="57237" x="5353050" y="4724400"/>
          <p14:tracePt t="57253" x="5359400" y="4730750"/>
          <p14:tracePt t="57269" x="5365750" y="4737100"/>
          <p14:tracePt t="57285" x="5372100" y="4743450"/>
          <p14:tracePt t="57297" x="5378450" y="4737100"/>
          <p14:tracePt t="57314" x="5384800" y="4737100"/>
          <p14:tracePt t="57314" x="5391150" y="4737100"/>
          <p14:tracePt t="57332" x="5397500" y="4730750"/>
          <p14:tracePt t="57332" x="5416550" y="4730750"/>
          <p14:tracePt t="57350" x="5429250" y="4730750"/>
          <p14:tracePt t="57350" x="5441950" y="4730750"/>
          <p14:tracePt t="57367" x="5454650" y="4724400"/>
          <p14:tracePt t="57367" x="5467350" y="4724400"/>
          <p14:tracePt t="57382" x="5480050" y="4718050"/>
          <p14:tracePt t="57382" x="5499100" y="4711700"/>
          <p14:tracePt t="57399" x="5505450" y="4705350"/>
          <p14:tracePt t="57399" x="5518150" y="4699000"/>
          <p14:tracePt t="57399" x="5530850" y="4692650"/>
          <p14:tracePt t="57419" x="5543550" y="4686300"/>
          <p14:tracePt t="57431" x="5556250" y="4673600"/>
          <p14:tracePt t="57431" x="5575300" y="4660900"/>
          <p14:tracePt t="57450" x="5588000" y="4648200"/>
          <p14:tracePt t="57450" x="5594350" y="4641850"/>
          <p14:tracePt t="57466" x="5600700" y="4635500"/>
          <p14:tracePt t="57481" x="5600700" y="4629150"/>
          <p14:tracePt t="57498" x="5594350" y="4622800"/>
          <p14:tracePt t="57515" x="5588000" y="4622800"/>
          <p14:tracePt t="57515" x="5568950" y="4629150"/>
          <p14:tracePt t="57534" x="5556250" y="4635500"/>
          <p14:tracePt t="57534" x="5543550" y="4641850"/>
          <p14:tracePt t="57550" x="5537200" y="4654550"/>
          <p14:tracePt t="57550" x="5524500" y="4673600"/>
          <p14:tracePt t="57567" x="5511800" y="4692650"/>
          <p14:tracePt t="57567" x="5505450" y="4718050"/>
          <p14:tracePt t="57583" x="5492750" y="4743450"/>
          <p14:tracePt t="57583" x="5486400" y="4800600"/>
          <p14:tracePt t="57600" x="5486400" y="4832350"/>
          <p14:tracePt t="57600" x="5486400" y="4864100"/>
          <p14:tracePt t="57617" x="5492750" y="4883150"/>
          <p14:tracePt t="57617" x="5505450" y="4908550"/>
          <p14:tracePt t="57633" x="5518150" y="4927600"/>
          <p14:tracePt t="57633" x="5556250" y="4953000"/>
          <p14:tracePt t="57650" x="5581650" y="4965700"/>
          <p14:tracePt t="57650" x="5600700" y="4972050"/>
          <p14:tracePt t="57667" x="5619750" y="4978400"/>
          <p14:tracePt t="57667" x="5638800" y="4978400"/>
          <p14:tracePt t="57683" x="5657850" y="4978400"/>
          <p14:tracePt t="57683" x="5676900" y="4978400"/>
          <p14:tracePt t="57700" x="5689600" y="4972050"/>
          <p14:tracePt t="57700" x="5708650" y="4959350"/>
          <p14:tracePt t="57718" x="5721350" y="4953000"/>
          <p14:tracePt t="57718" x="5727700" y="4946650"/>
          <p14:tracePt t="57734" x="5740400" y="4940300"/>
          <p14:tracePt t="57734" x="5746750" y="4933950"/>
          <p14:tracePt t="57750" x="5753100" y="4921250"/>
          <p14:tracePt t="57750" x="5759450" y="4914900"/>
          <p14:tracePt t="57767" x="5765800" y="4902200"/>
          <p14:tracePt t="57767" x="5772150" y="4895850"/>
          <p14:tracePt t="57783" x="5778500" y="4889500"/>
          <p14:tracePt t="57783" x="5778500" y="4883150"/>
          <p14:tracePt t="57783" x="5784850" y="4870450"/>
          <p14:tracePt t="57802" x="5791200" y="4864100"/>
          <p14:tracePt t="57802" x="5797550" y="4864100"/>
          <p14:tracePt t="57818" x="5803900" y="4857750"/>
          <p14:tracePt t="57832" x="5810250" y="4851400"/>
          <p14:tracePt t="57849" x="5816600" y="4851400"/>
          <p14:tracePt t="57866" x="5810250" y="4851400"/>
          <p14:tracePt t="57913" x="5803900" y="4851400"/>
          <p14:tracePt t="57929" x="5797550" y="4851400"/>
          <p14:tracePt t="57938" x="5791200" y="4857750"/>
          <p14:tracePt t="57938" x="5784850" y="4857750"/>
          <p14:tracePt t="57951" x="5778500" y="4857750"/>
          <p14:tracePt t="57966" x="5772150" y="4857750"/>
          <p14:tracePt t="57966" x="5765800" y="4857750"/>
          <p14:tracePt t="57984" x="5759450" y="4857750"/>
          <p14:tracePt t="58000" x="5753100" y="4857750"/>
          <p14:tracePt t="58000" x="5746750" y="4851400"/>
          <p14:tracePt t="58018" x="5740400" y="4851400"/>
          <p14:tracePt t="58033" x="5727700" y="4851400"/>
          <p14:tracePt t="58050" x="5721350" y="4857750"/>
          <p14:tracePt t="58066" x="5715000" y="4857750"/>
          <p14:tracePt t="58066" x="5702300" y="4864100"/>
          <p14:tracePt t="58087" x="5695950" y="4864100"/>
          <p14:tracePt t="58087" x="5683250" y="4870450"/>
          <p14:tracePt t="58102" x="5676900" y="4876800"/>
          <p14:tracePt t="58102" x="5670550" y="4876800"/>
          <p14:tracePt t="58118" x="5657850" y="4883150"/>
          <p14:tracePt t="58118" x="5645150" y="4883150"/>
          <p14:tracePt t="58134" x="5632450" y="4883150"/>
          <p14:tracePt t="58134" x="5619750" y="4889500"/>
          <p14:tracePt t="58152" x="5607050" y="4883150"/>
          <p14:tracePt t="58152" x="5588000" y="4883150"/>
          <p14:tracePt t="58152" x="5568950" y="4883150"/>
          <p14:tracePt t="58171" x="5549900" y="4876800"/>
          <p14:tracePt t="58184" x="5530850" y="4876800"/>
          <p14:tracePt t="58184" x="5480050" y="4870450"/>
          <p14:tracePt t="58201" x="5454650" y="4864100"/>
          <p14:tracePt t="58201" x="5429250" y="4857750"/>
          <p14:tracePt t="58219" x="5397500" y="4857750"/>
          <p14:tracePt t="58219" x="5365750" y="4851400"/>
          <p14:tracePt t="58235" x="5334000" y="4851400"/>
          <p14:tracePt t="58235" x="5276850" y="4851400"/>
          <p14:tracePt t="58252" x="5251450" y="4845050"/>
          <p14:tracePt t="58252" x="5226050" y="4845050"/>
          <p14:tracePt t="58268" x="5207000" y="4845050"/>
          <p14:tracePt t="58268" x="5187950" y="4845050"/>
          <p14:tracePt t="58286" x="5175250" y="4845050"/>
          <p14:tracePt t="58286" x="5156200" y="4845050"/>
          <p14:tracePt t="58302" x="5143500" y="4845050"/>
          <p14:tracePt t="58302" x="5124450" y="4845050"/>
          <p14:tracePt t="58319" x="5111750" y="4845050"/>
          <p14:tracePt t="58319" x="5105400" y="4845050"/>
          <p14:tracePt t="58336" x="5092700" y="4845050"/>
          <p14:tracePt t="58336" x="5086350" y="4845050"/>
          <p14:tracePt t="58352" x="5080000" y="4845050"/>
          <p14:tracePt t="58370" x="5080000" y="4838700"/>
          <p14:tracePt t="58370" x="5080000" y="4832350"/>
          <p14:tracePt t="58386" x="5080000" y="4826000"/>
          <p14:tracePt t="58402" x="5080000" y="4819650"/>
          <p14:tracePt t="58402" x="5080000" y="4813300"/>
          <p14:tracePt t="58421" x="5080000" y="4806950"/>
          <p14:tracePt t="58421" x="5080000" y="4800600"/>
          <p14:tracePt t="58438" x="5245100" y="4806950"/>
          <p14:tracePt t="58561" x="5270500" y="4813300"/>
          <p14:tracePt t="58566" x="5295900" y="4813300"/>
          <p14:tracePt t="58573" x="5321300" y="4819650"/>
          <p14:tracePt t="58585" x="5365750" y="4826000"/>
          <p14:tracePt t="58602" x="5416550" y="4826000"/>
          <p14:tracePt t="58619" x="5435600" y="4819650"/>
          <p14:tracePt t="58635" x="5448300" y="4819650"/>
          <p14:tracePt t="58652" x="5454650" y="4813300"/>
          <p14:tracePt t="58668" x="5448300" y="4813300"/>
          <p14:tracePt t="58701" x="5441950" y="4813300"/>
          <p14:tracePt t="58717" x="5435600" y="4813300"/>
          <p14:tracePt t="58733" x="5429250" y="4813300"/>
          <p14:tracePt t="58745" x="5422900" y="4806950"/>
          <p14:tracePt t="58890" x="5416550" y="4806950"/>
          <p14:tracePt t="58941" x="5410200" y="4813300"/>
          <p14:tracePt t="58966" x="5391150" y="4819650"/>
          <p14:tracePt t="58993" x="5378450" y="4819650"/>
          <p14:tracePt t="59001" x="5372100" y="4819650"/>
          <p14:tracePt t="59009" x="5353050" y="4819650"/>
          <p14:tracePt t="59020" x="5340350" y="4813300"/>
          <p14:tracePt t="59020" x="5295900" y="4806950"/>
          <p14:tracePt t="59038" x="5270500" y="4800600"/>
          <p14:tracePt t="59038" x="5238750" y="4800600"/>
          <p14:tracePt t="59054" x="5207000" y="4794250"/>
          <p14:tracePt t="59054" x="5175250" y="4794250"/>
          <p14:tracePt t="59071" x="5137150" y="4787900"/>
          <p14:tracePt t="59071" x="5092700" y="4781550"/>
          <p14:tracePt t="59071" x="5048250" y="4775200"/>
          <p14:tracePt t="59090" x="5003800" y="4768850"/>
          <p14:tracePt t="59103" x="4953000" y="4756150"/>
          <p14:tracePt t="59103" x="4838700" y="4730750"/>
          <p14:tracePt t="59121" x="4781550" y="4718050"/>
          <p14:tracePt t="59121" x="4718050" y="4705350"/>
          <p14:tracePt t="59138" x="4660900" y="4686300"/>
          <p14:tracePt t="59138" x="4597400" y="4673600"/>
          <p14:tracePt t="59155" x="4540250" y="4660900"/>
          <p14:tracePt t="59155" x="4476750" y="4654550"/>
          <p14:tracePt t="59171" x="4413250" y="4641850"/>
          <p14:tracePt t="59171" x="4356100" y="4629150"/>
          <p14:tracePt t="59171" x="4292600" y="4622800"/>
          <p14:tracePt t="59190" x="4229100" y="4616450"/>
          <p14:tracePt t="59203" x="4171950" y="4610100"/>
          <p14:tracePt t="59203" x="4051300" y="4591050"/>
          <p14:tracePt t="59221" x="4000500" y="4584700"/>
          <p14:tracePt t="59221" x="3943350" y="4584700"/>
          <p14:tracePt t="59238" x="3898900" y="4578350"/>
          <p14:tracePt t="59238" x="3854450" y="4572000"/>
          <p14:tracePt t="59255" x="3816350" y="4565650"/>
          <p14:tracePt t="59255" x="3746500" y="4559300"/>
          <p14:tracePt t="59272" x="3721100" y="4552950"/>
          <p14:tracePt t="59272" x="3695700" y="4552950"/>
          <p14:tracePt t="59289" x="3670300" y="4546600"/>
          <p14:tracePt t="59289" x="3651250" y="4540250"/>
          <p14:tracePt t="59305" x="3632200" y="4533900"/>
          <p14:tracePt t="59305" x="3613150" y="4527550"/>
          <p14:tracePt t="59322" x="3594100" y="4521200"/>
          <p14:tracePt t="59322" x="3556000" y="4508500"/>
          <p14:tracePt t="59339" x="3536950" y="4502150"/>
          <p14:tracePt t="59339" x="3524250" y="4489450"/>
          <p14:tracePt t="59355" x="3505200" y="4483100"/>
          <p14:tracePt t="59355" x="3492500" y="4483100"/>
          <p14:tracePt t="59372" x="3479800" y="4476750"/>
          <p14:tracePt t="59372" x="3454400" y="4470400"/>
          <p14:tracePt t="59390" x="3448050" y="4464050"/>
          <p14:tracePt t="59390" x="3435350" y="4464050"/>
          <p14:tracePt t="59406" x="3422650" y="4464050"/>
          <p14:tracePt t="59406" x="3409950" y="4457700"/>
          <p14:tracePt t="59424" x="3397250" y="4457700"/>
          <p14:tracePt t="59424" x="3384550" y="4457700"/>
          <p14:tracePt t="59439" x="3365500" y="4451350"/>
          <p14:tracePt t="59439" x="3352800" y="4451350"/>
          <p14:tracePt t="59439" x="3333750" y="4445000"/>
          <p14:tracePt t="59458" x="3314700" y="4445000"/>
          <p14:tracePt t="59471" x="3302000" y="4438650"/>
          <p14:tracePt t="59471" x="3263900" y="4432300"/>
          <p14:tracePt t="59490" x="3251200" y="4432300"/>
          <p14:tracePt t="59490" x="3238500" y="4432300"/>
          <p14:tracePt t="59507" x="3225800" y="4432300"/>
          <p14:tracePt t="59507" x="3213100" y="4432300"/>
          <p14:tracePt t="59522" x="3200400" y="4432300"/>
          <p14:tracePt t="59522" x="3194050" y="4432300"/>
          <p14:tracePt t="59539" x="3181350" y="4432300"/>
          <p14:tracePt t="59539" x="3175000" y="4432300"/>
          <p14:tracePt t="59539" x="3168650" y="4432300"/>
          <p14:tracePt t="59558" x="3155950" y="4432300"/>
          <p14:tracePt t="59558" x="3149600" y="4432300"/>
          <p14:tracePt t="59573" x="3143250" y="4432300"/>
          <p14:tracePt t="59588" x="3136900" y="4432300"/>
          <p14:tracePt t="59605" x="3130550" y="4432300"/>
          <p14:tracePt t="59662" x="3130550" y="4425950"/>
          <p14:tracePt t="59685" x="3124200" y="4419600"/>
          <p14:tracePt t="59697" x="3117850" y="4406900"/>
          <p14:tracePt t="59713" x="3105150" y="4400550"/>
          <p14:tracePt t="59729" x="3092450" y="4394200"/>
          <p14:tracePt t="59749" x="3086100" y="4394200"/>
          <p14:tracePt t="59766" x="3079750" y="4394200"/>
          <p14:tracePt t="59782" x="3073400" y="4394200"/>
          <p14:tracePt t="59798" x="3073400" y="4387850"/>
          <p14:tracePt t="59866" x="3079750" y="4381500"/>
          <p14:tracePt t="59910" x="3079750" y="4387850"/>
          <p14:tracePt t="59937" x="3079750" y="4394200"/>
          <p14:tracePt t="59954" x="3079750" y="4400550"/>
          <p14:tracePt t="59969" x="3079750" y="4406900"/>
          <p14:tracePt t="59985" x="3079750" y="4413250"/>
          <p14:tracePt t="59997" x="3079750" y="4419600"/>
          <p14:tracePt t="60013" x="3086100" y="4425950"/>
          <p14:tracePt t="60029" x="3092450" y="4425950"/>
          <p14:tracePt t="60040" x="3098800" y="4432300"/>
          <p14:tracePt t="60040" x="3111500" y="4438650"/>
          <p14:tracePt t="60058" x="3117850" y="4445000"/>
          <p14:tracePt t="60058" x="3124200" y="4445000"/>
          <p14:tracePt t="60074" x="3130550" y="4451350"/>
          <p14:tracePt t="60074" x="3136900" y="4451350"/>
          <p14:tracePt t="60091" x="3143250" y="4451350"/>
          <p14:tracePt t="60091" x="3149600" y="4445000"/>
          <p14:tracePt t="60091" x="3162300" y="4445000"/>
          <p14:tracePt t="60110" x="3175000" y="4438650"/>
          <p14:tracePt t="60123" x="3187700" y="4432300"/>
          <p14:tracePt t="60123" x="3219450" y="4425950"/>
          <p14:tracePt t="60141" x="3524250" y="4413250"/>
          <p14:tracePt t="60220" x="3568700" y="4413250"/>
          <p14:tracePt t="60225" x="3651250" y="4419600"/>
          <p14:tracePt t="60241" x="3752850" y="4432300"/>
          <p14:tracePt t="60257" x="3848100" y="4445000"/>
          <p14:tracePt t="60274" x="3949700" y="4457700"/>
          <p14:tracePt t="60291" x="4108450" y="4470400"/>
          <p14:tracePt t="60308" x="4203700" y="4470400"/>
          <p14:tracePt t="60324" x="4292600" y="4464050"/>
          <p14:tracePt t="60341" x="4419600" y="4451350"/>
          <p14:tracePt t="60358" x="4489450" y="4438650"/>
          <p14:tracePt t="60374" x="4552950" y="4438650"/>
          <p14:tracePt t="60391" x="4603750" y="4445000"/>
          <p14:tracePt t="60391" x="4629150" y="4445000"/>
          <p14:tracePt t="60411" x="4667250" y="4451350"/>
          <p14:tracePt t="60426" x="4705350" y="4457700"/>
          <p14:tracePt t="60441" x="4730750" y="4457700"/>
          <p14:tracePt t="60458" x="4749800" y="4457700"/>
          <p14:tracePt t="60475" x="4762500" y="4457700"/>
          <p14:tracePt t="60491" x="4775200" y="4451350"/>
          <p14:tracePt t="60509" x="4781550" y="4451350"/>
          <p14:tracePt t="60529" x="4781550" y="4445000"/>
          <p14:tracePt t="60562" x="4787900" y="4438650"/>
          <p14:tracePt t="60589" x="4794250" y="4432300"/>
          <p14:tracePt t="60637" x="4787900" y="4438650"/>
          <p14:tracePt t="60697" x="4787900" y="4451350"/>
          <p14:tracePt t="60710" x="4781550" y="4451350"/>
          <p14:tracePt t="60725" x="4775200" y="4457700"/>
          <p14:tracePt t="60733" x="4762500" y="4451350"/>
          <p14:tracePt t="60742" x="4756150" y="4451350"/>
          <p14:tracePt t="60742" x="4737100" y="4451350"/>
          <p14:tracePt t="60760" x="4724400" y="4451350"/>
          <p14:tracePt t="60760" x="4679950" y="4451350"/>
          <p14:tracePt t="60779" x="4660900" y="4457700"/>
          <p14:tracePt t="60779" x="4635500" y="4464050"/>
          <p14:tracePt t="60794" x="4610100" y="4470400"/>
          <p14:tracePt t="60794" x="4591050" y="4483100"/>
          <p14:tracePt t="60810" x="4565650" y="4495800"/>
          <p14:tracePt t="60810" x="4540250" y="4508500"/>
          <p14:tracePt t="60827" x="4514850" y="4521200"/>
          <p14:tracePt t="60827" x="4495800" y="4533900"/>
          <p14:tracePt t="60844" x="4470400" y="4546600"/>
          <p14:tracePt t="60844" x="4451350" y="4559300"/>
          <p14:tracePt t="60844" x="4432300" y="4565650"/>
          <p14:tracePt t="60862" x="4413250" y="4578350"/>
          <p14:tracePt t="60862" x="4394200" y="4584700"/>
          <p14:tracePt t="60878" x="4375150" y="4591050"/>
          <p14:tracePt t="60878" x="4362450" y="4597400"/>
          <p14:tracePt t="60894" x="4349750" y="4603750"/>
          <p14:tracePt t="60894" x="4337050" y="4610100"/>
          <p14:tracePt t="60910" x="4324350" y="4616450"/>
          <p14:tracePt t="60910" x="4311650" y="4622800"/>
          <p14:tracePt t="60928" x="4305300" y="4622800"/>
          <p14:tracePt t="60928" x="4292600" y="4629150"/>
          <p14:tracePt t="60928" x="4286250" y="4635500"/>
          <p14:tracePt t="60946" x="4273550" y="4635500"/>
          <p14:tracePt t="60946" x="4267200" y="4641850"/>
          <p14:tracePt t="60961" x="4254500" y="4641850"/>
          <p14:tracePt t="60961" x="4248150" y="4648200"/>
          <p14:tracePt t="60977" x="4235450" y="4654550"/>
          <p14:tracePt t="60977" x="4229100" y="4654550"/>
          <p14:tracePt t="60994" x="4216400" y="4660900"/>
          <p14:tracePt t="60994" x="4203700" y="4673600"/>
          <p14:tracePt t="61011" x="4191000" y="4673600"/>
          <p14:tracePt t="61011" x="4184650" y="4679950"/>
          <p14:tracePt t="61028" x="4178300" y="4686300"/>
          <p14:tracePt t="61028" x="4171950" y="4686300"/>
          <p14:tracePt t="61044" x="4165600" y="4686300"/>
          <p14:tracePt t="61044" x="4159250" y="4692650"/>
          <p14:tracePt t="61061" x="4152900" y="4692650"/>
          <p14:tracePt t="61061" x="4146550" y="4692650"/>
          <p14:tracePt t="61078" x="4146550" y="4686300"/>
          <p14:tracePt t="61093" x="4146550" y="4673600"/>
          <p14:tracePt t="61110" x="4146550" y="4667250"/>
          <p14:tracePt t="61126" x="4146550" y="4660900"/>
          <p14:tracePt t="61126" x="4152900" y="4648200"/>
          <p14:tracePt t="61147" x="4152900" y="4641850"/>
          <p14:tracePt t="61147" x="4146550" y="4635500"/>
          <p14:tracePt t="61162" x="4146550" y="4629150"/>
          <p14:tracePt t="61177" x="4140200" y="4622800"/>
          <p14:tracePt t="61177" x="4140200" y="4616450"/>
          <p14:tracePt t="61195" x="4133850" y="4610100"/>
          <p14:tracePt t="61195" x="4127500" y="4610100"/>
          <p14:tracePt t="61211" x="4121150" y="4603750"/>
          <p14:tracePt t="61227" x="4114800" y="4597400"/>
          <p14:tracePt t="61227" x="4108450" y="4597400"/>
          <p14:tracePt t="61245" x="4095750" y="4591050"/>
          <p14:tracePt t="61245" x="4089400" y="4584700"/>
          <p14:tracePt t="61262" x="4083050" y="4584700"/>
          <p14:tracePt t="61262" x="4076700" y="4578350"/>
          <p14:tracePt t="61278" x="4070350" y="4572000"/>
          <p14:tracePt t="61278" x="4064000" y="4572000"/>
          <p14:tracePt t="61295" x="4057650" y="4565650"/>
          <p14:tracePt t="61295" x="4051300" y="4552950"/>
          <p14:tracePt t="61312" x="4051300" y="4546600"/>
          <p14:tracePt t="61312" x="4044950" y="4540250"/>
          <p14:tracePt t="61328" x="4051300" y="4533900"/>
          <p14:tracePt t="61349" x="4057650" y="4527550"/>
          <p14:tracePt t="61360" x="4064000" y="4527550"/>
          <p14:tracePt t="61360" x="4076700" y="4521200"/>
          <p14:tracePt t="61379" x="4089400" y="4521200"/>
          <p14:tracePt t="61379" x="4108450" y="4521200"/>
          <p14:tracePt t="61396" x="4121150" y="4521200"/>
          <p14:tracePt t="61396" x="4140200" y="4514850"/>
          <p14:tracePt t="61412" x="4159250" y="4514850"/>
          <p14:tracePt t="61412" x="4184650" y="4508500"/>
          <p14:tracePt t="61431" x="4229100" y="4508500"/>
          <p14:tracePt t="61431" x="4254500" y="4508500"/>
          <p14:tracePt t="61446" x="4279900" y="4502150"/>
          <p14:tracePt t="61446" x="4305300" y="4508500"/>
          <p14:tracePt t="61462" x="4330700" y="4508500"/>
          <p14:tracePt t="61462" x="4356100" y="4508500"/>
          <p14:tracePt t="61479" x="4387850" y="4514850"/>
          <p14:tracePt t="61479" x="4413250" y="4514850"/>
          <p14:tracePt t="61496" x="4438650" y="4521200"/>
          <p14:tracePt t="61496" x="4495800" y="4527550"/>
          <p14:tracePt t="61514" x="4514850" y="4533900"/>
          <p14:tracePt t="61514" x="4540250" y="4540250"/>
          <p14:tracePt t="61530" x="4559300" y="4540250"/>
          <p14:tracePt t="61530" x="4578350" y="4546600"/>
          <p14:tracePt t="61547" x="4591050" y="4552950"/>
          <p14:tracePt t="61547" x="4610100" y="4552950"/>
          <p14:tracePt t="61563" x="4622800" y="4559300"/>
          <p14:tracePt t="61563" x="4629150" y="4565650"/>
          <p14:tracePt t="61579" x="4641850" y="4572000"/>
          <p14:tracePt t="61579" x="4654550" y="4578350"/>
          <p14:tracePt t="61579" x="4660900" y="4584700"/>
          <p14:tracePt t="61598" x="4673600" y="4591050"/>
          <p14:tracePt t="61598" x="4679950" y="4597400"/>
          <p14:tracePt t="61613" x="4692650" y="4603750"/>
          <p14:tracePt t="61613" x="4705350" y="4610100"/>
          <p14:tracePt t="61629" x="4711700" y="4622800"/>
          <p14:tracePt t="61629" x="4724400" y="4629150"/>
          <p14:tracePt t="61646" x="4730750" y="4635500"/>
          <p14:tracePt t="61646" x="4743450" y="4648200"/>
          <p14:tracePt t="61663" x="4749800" y="4654550"/>
          <p14:tracePt t="61663" x="4762500" y="4667250"/>
          <p14:tracePt t="61679" x="4762500" y="4673600"/>
          <p14:tracePt t="61695" x="4768850" y="4679950"/>
          <p14:tracePt t="61712" x="4762500" y="4686300"/>
          <p14:tracePt t="61712" x="4756150" y="4692650"/>
          <p14:tracePt t="61730" x="4749800" y="4699000"/>
          <p14:tracePt t="61745" x="4743450" y="4699000"/>
          <p14:tracePt t="61745" x="4737100" y="4699000"/>
          <p14:tracePt t="61763" x="4730750" y="4705350"/>
          <p14:tracePt t="61763" x="4724400" y="4705350"/>
          <p14:tracePt t="61780" x="4718050" y="4705350"/>
          <p14:tracePt t="61780" x="4718050" y="4699000"/>
          <p14:tracePt t="61798" x="4711700" y="4699000"/>
          <p14:tracePt t="61812" x="4705350" y="4686300"/>
          <p14:tracePt t="61829" x="4699000" y="4679950"/>
          <p14:tracePt t="61829" x="4692650" y="4673600"/>
          <p14:tracePt t="61847" x="4692650" y="4667250"/>
          <p14:tracePt t="61847" x="4686300" y="4654550"/>
          <p14:tracePt t="61864" x="4686300" y="4648200"/>
          <p14:tracePt t="61864" x="4679950" y="4635500"/>
          <p14:tracePt t="61864" x="4679950" y="4622800"/>
          <p14:tracePt t="61882" x="4673600" y="4610100"/>
          <p14:tracePt t="61882" x="4673600" y="4597400"/>
          <p14:tracePt t="61898" x="4667250" y="4584700"/>
          <p14:tracePt t="61898" x="4660900" y="4572000"/>
          <p14:tracePt t="61914" x="4660900" y="4565650"/>
          <p14:tracePt t="61914" x="4654550" y="4552950"/>
          <p14:tracePt t="61930" x="4648200" y="4546600"/>
          <p14:tracePt t="61930" x="4641850" y="4540250"/>
          <p14:tracePt t="61948" x="4635500" y="4533900"/>
          <p14:tracePt t="61948" x="4629150" y="4527550"/>
          <p14:tracePt t="61948" x="4622800" y="4527550"/>
          <p14:tracePt t="61967" x="4616450" y="4521200"/>
          <p14:tracePt t="61967" x="4610100" y="4514850"/>
          <p14:tracePt t="61980" x="4603750" y="4508500"/>
          <p14:tracePt t="61980" x="4597400" y="4502150"/>
          <p14:tracePt t="61998" x="4597400" y="4495800"/>
          <p14:tracePt t="61998" x="4591050" y="4489450"/>
          <p14:tracePt t="62015" x="4584700" y="4483100"/>
          <p14:tracePt t="62030" x="4584700" y="4476750"/>
          <p14:tracePt t="62046" x="4591050" y="4470400"/>
          <p14:tracePt t="62064" x="4597400" y="4464050"/>
          <p14:tracePt t="62080" x="4603750" y="4457700"/>
          <p14:tracePt t="62080" x="4610100" y="4451350"/>
          <p14:tracePt t="62099" x="4616450" y="4445000"/>
          <p14:tracePt t="62099" x="4622800" y="4445000"/>
          <p14:tracePt t="62115" x="4629150" y="4438650"/>
          <p14:tracePt t="62115" x="4635500" y="4438650"/>
          <p14:tracePt t="62131" x="4648200" y="4438650"/>
          <p14:tracePt t="62131" x="4654550" y="4432300"/>
          <p14:tracePt t="62148" x="4660900" y="4432300"/>
          <p14:tracePt t="62148" x="4673600" y="4425950"/>
          <p14:tracePt t="62167" x="4679950" y="4425950"/>
          <p14:tracePt t="62167" x="4686300" y="4419600"/>
          <p14:tracePt t="62182" x="4692650" y="4419600"/>
          <p14:tracePt t="62182" x="4699000" y="4413250"/>
          <p14:tracePt t="62199" x="4705350" y="4413250"/>
          <p14:tracePt t="62199" x="4711700" y="4413250"/>
          <p14:tracePt t="62215" x="4718050" y="4406900"/>
          <p14:tracePt t="62230" x="4724400" y="4400550"/>
          <p14:tracePt t="62247" x="4730750" y="4394200"/>
          <p14:tracePt t="62263" x="4730750" y="4387850"/>
          <p14:tracePt t="62280" x="4724400" y="4387850"/>
          <p14:tracePt t="62302" x="4718050" y="4387850"/>
          <p14:tracePt t="62318" x="4711700" y="4394200"/>
          <p14:tracePt t="62330" x="4705350" y="4400550"/>
          <p14:tracePt t="62347" x="4692650" y="4406900"/>
          <p14:tracePt t="62364" x="4692650" y="4413250"/>
          <p14:tracePt t="62380" x="4686300" y="4419600"/>
          <p14:tracePt t="62397" x="4686300" y="4425950"/>
          <p14:tracePt t="62417" x="4686300" y="4432300"/>
          <p14:tracePt t="62431" x="4686300" y="4438650"/>
          <p14:tracePt t="62447" x="4679950" y="4438650"/>
          <p14:tracePt t="62466" x="4673600" y="4445000"/>
          <p14:tracePt t="62489" x="4667250" y="4445000"/>
          <p14:tracePt t="62506" x="4660900" y="4445000"/>
          <p14:tracePt t="62518" x="4654550" y="4445000"/>
          <p14:tracePt t="62541" x="4648200" y="4451350"/>
          <p14:tracePt t="62585" x="4641850" y="4451350"/>
          <p14:tracePt t="62601" x="4629150" y="4457700"/>
          <p14:tracePt t="62617" x="4622800" y="4457700"/>
          <p14:tracePt t="62629" x="4616450" y="4464050"/>
          <p14:tracePt t="62645" x="4610100" y="4470400"/>
          <p14:tracePt t="62661" x="4603750" y="4476750"/>
          <p14:tracePt t="62677" x="4597400" y="4483100"/>
          <p14:tracePt t="62689" x="4603750" y="4483100"/>
          <p14:tracePt t="62773" x="4610100" y="4483100"/>
          <p14:tracePt t="62797" x="4616450" y="4489450"/>
          <p14:tracePt t="62818" x="4622800" y="4489450"/>
          <p14:tracePt t="62865" x="4629150" y="4489450"/>
          <p14:tracePt t="62917" x="4635500" y="4495800"/>
          <p14:tracePt t="62929" x="4641850" y="4495800"/>
          <p14:tracePt t="62953" x="4641850" y="4502150"/>
          <p14:tracePt t="62985" x="4648200" y="4508500"/>
          <p14:tracePt t="63005" x="4648200" y="4514850"/>
          <p14:tracePt t="63021" x="4648200" y="4521200"/>
          <p14:tracePt t="63045" x="4648200" y="4527550"/>
          <p14:tracePt t="63125" x="4648200" y="4533900"/>
          <p14:tracePt t="63157" x="4654550" y="4540250"/>
          <p14:tracePt t="63185" x="4660900" y="4533900"/>
          <p14:tracePt t="63245" x="4667250" y="4533900"/>
          <p14:tracePt t="63269" x="4673600" y="4533900"/>
          <p14:tracePt t="63285" x="4679950" y="4533900"/>
          <p14:tracePt t="63305" x="4686300" y="4533900"/>
          <p14:tracePt t="63337" x="4686300" y="4527550"/>
          <p14:tracePt t="63373" x="4686300" y="4521200"/>
          <p14:tracePt t="63433" x="4686300" y="4514850"/>
          <p14:tracePt t="63477" x="4686300" y="4508500"/>
          <p14:tracePt t="63517" x="4692650" y="4502150"/>
          <p14:tracePt t="63577" x="4692650" y="4495800"/>
          <p14:tracePt t="63597" x="4692650" y="4489450"/>
          <p14:tracePt t="63645" x="4699000" y="4489450"/>
          <p14:tracePt t="63717" x="4705350" y="4495800"/>
          <p14:tracePt t="63921" x="4711700" y="4502150"/>
          <p14:tracePt t="63949" x="4711700" y="4508500"/>
          <p14:tracePt t="64041" x="4705350" y="4508500"/>
          <p14:tracePt t="64117" x="4699000" y="4508500"/>
          <p14:tracePt t="64366" x="4692650" y="4508500"/>
          <p14:tracePt t="64393" x="4686300" y="4514850"/>
          <p14:tracePt t="64437" x="4686300" y="4508500"/>
          <p14:tracePt t="64477" x="4692650" y="4508500"/>
          <p14:tracePt t="64625" x="4699000" y="4514850"/>
          <p14:tracePt t="64660" x="4705350" y="4508500"/>
          <p14:tracePt t="64729" x="4705350" y="4502150"/>
          <p14:tracePt t="64821" x="4711700" y="4495800"/>
          <p14:tracePt t="64849" x="4718050" y="4495800"/>
          <p14:tracePt t="64873" x="4724400" y="4489450"/>
          <p14:tracePt t="64897" x="4730750" y="4483100"/>
          <p14:tracePt t="64966" x="4737100" y="4476750"/>
          <p14:tracePt t="65037" x="4743450" y="4470400"/>
          <p14:tracePt t="65181" x="4749800" y="4464050"/>
          <p14:tracePt t="65217" x="4743450" y="4464050"/>
          <p14:tracePt t="65413" x="4737100" y="4464050"/>
          <p14:tracePt t="65465" x="4730750" y="4470400"/>
          <p14:tracePt t="65505" x="4724400" y="4470400"/>
          <p14:tracePt t="65525" x="4718050" y="4476750"/>
          <p14:tracePt t="65577" x="4711700" y="4476750"/>
          <p14:tracePt t="65629" x="4705350" y="4476750"/>
          <p14:tracePt t="65689" x="4705350" y="4483100"/>
          <p14:tracePt t="65833" x="4705350" y="4476750"/>
          <p14:tracePt t="66149" x="4699000" y="4476750"/>
          <p14:tracePt t="66777" x="4692650" y="4483100"/>
          <p14:tracePt t="66869" x="4686300" y="4483100"/>
          <p14:tracePt t="66889" x="4679950" y="4483100"/>
          <p14:tracePt t="66905" x="4679950" y="4476750"/>
          <p14:tracePt t="66921" x="4673600" y="4476750"/>
          <p14:tracePt t="66937" x="4667250" y="4476750"/>
          <p14:tracePt t="66950" x="4673600" y="4470400"/>
          <p14:tracePt t="67017" x="4679950" y="4464050"/>
          <p14:tracePt t="67025" x="4686300" y="4464050"/>
          <p14:tracePt t="67033" x="4699000" y="4457700"/>
          <p14:tracePt t="67046" x="4705350" y="4451350"/>
          <p14:tracePt t="67046" x="4711700" y="4451350"/>
          <p14:tracePt t="67046" x="4724400" y="4445000"/>
          <p14:tracePt t="67067" x="4730750" y="4438650"/>
          <p14:tracePt t="67067" x="4737100" y="4432300"/>
          <p14:tracePt t="67080" x="4749800" y="4419600"/>
          <p14:tracePt t="67080" x="4756150" y="4413250"/>
          <p14:tracePt t="67097" x="4768850" y="4406900"/>
          <p14:tracePt t="67097" x="4775200" y="4400550"/>
          <p14:tracePt t="67114" x="4781550" y="4394200"/>
          <p14:tracePt t="67114" x="4800600" y="4381500"/>
          <p14:tracePt t="67131" x="4806950" y="4375150"/>
          <p14:tracePt t="67131" x="4813300" y="4368800"/>
          <p14:tracePt t="67147" x="4819650" y="4362450"/>
          <p14:tracePt t="67147" x="4826000" y="4356100"/>
          <p14:tracePt t="67164" x="4832350" y="4349750"/>
          <p14:tracePt t="67164" x="4838700" y="4343400"/>
          <p14:tracePt t="67181" x="4838700" y="4337050"/>
          <p14:tracePt t="67181" x="4851400" y="4318000"/>
          <p14:tracePt t="67198" x="4851400" y="4311650"/>
          <p14:tracePt t="67198" x="4857750" y="4298950"/>
          <p14:tracePt t="67214" x="4857750" y="4292600"/>
          <p14:tracePt t="67214" x="4864100" y="4279900"/>
          <p14:tracePt t="67231" x="4864100" y="4267200"/>
          <p14:tracePt t="67231" x="4864100" y="4254500"/>
          <p14:tracePt t="67231" x="4864100" y="4241800"/>
          <p14:tracePt t="67250" x="4864100" y="4229100"/>
          <p14:tracePt t="67263" x="4864100" y="4210050"/>
          <p14:tracePt t="67263" x="4864100" y="4178300"/>
          <p14:tracePt t="67283" x="4857750" y="4165600"/>
          <p14:tracePt t="67283" x="4857750" y="4146550"/>
          <p14:tracePt t="67298" x="4851400" y="4133850"/>
          <p14:tracePt t="67298" x="4851400" y="4121150"/>
          <p14:tracePt t="67314" x="4845050" y="4108450"/>
          <p14:tracePt t="67314" x="4838700" y="4095750"/>
          <p14:tracePt t="67331" x="4838700" y="4083050"/>
          <p14:tracePt t="67331" x="4832350" y="4070350"/>
          <p14:tracePt t="67331" x="4819650" y="4057650"/>
          <p14:tracePt t="67350" x="4813300" y="4044950"/>
          <p14:tracePt t="67363" x="4800600" y="4032250"/>
          <p14:tracePt t="67363" x="4768850" y="4006850"/>
          <p14:tracePt t="67381" x="4749800" y="3994150"/>
          <p14:tracePt t="67381" x="4730750" y="3981450"/>
          <p14:tracePt t="67398" x="4699000" y="3968750"/>
          <p14:tracePt t="67398" x="4673600" y="3962400"/>
          <p14:tracePt t="67415" x="4635500" y="3949700"/>
          <p14:tracePt t="67415" x="4559300" y="3943350"/>
          <p14:tracePt t="67433" x="4514850" y="3937000"/>
          <p14:tracePt t="67433" x="4464050" y="3937000"/>
          <p14:tracePt t="67448" x="4413250" y="3930650"/>
          <p14:tracePt t="67448" x="4356100" y="3930650"/>
          <p14:tracePt t="67466" x="4298950" y="3930650"/>
          <p14:tracePt t="67466" x="4235450" y="3937000"/>
          <p14:tracePt t="67482" x="4171950" y="3937000"/>
          <p14:tracePt t="67482" x="4038600" y="3949700"/>
          <p14:tracePt t="67498" x="3975100" y="3962400"/>
          <p14:tracePt t="67498" x="3905250" y="3968750"/>
          <p14:tracePt t="67516" x="3835400" y="3975100"/>
          <p14:tracePt t="67516" x="3771900" y="3975100"/>
          <p14:tracePt t="67532" x="3702050" y="3975100"/>
          <p14:tracePt t="67532" x="3581400" y="3968750"/>
          <p14:tracePt t="67551" x="3517900" y="3956050"/>
          <p14:tracePt t="67551" x="3467100" y="3949700"/>
          <p14:tracePt t="67566" x="3409950" y="3937000"/>
          <p14:tracePt t="67566" x="3359150" y="3924300"/>
          <p14:tracePt t="67583" x="3314700" y="3917950"/>
          <p14:tracePt t="67583" x="3270250" y="3911600"/>
          <p14:tracePt t="67599" x="3238500" y="3905250"/>
          <p14:tracePt t="67599" x="3206750" y="3898900"/>
          <p14:tracePt t="67616" x="3181350" y="3892550"/>
          <p14:tracePt t="67616" x="3162300" y="3886200"/>
          <p14:tracePt t="67616" x="3155950" y="3879850"/>
          <p14:tracePt t="67635" x="3149600" y="3873500"/>
          <p14:tracePt t="67647" x="3149600" y="3860800"/>
          <p14:tracePt t="67647" x="3162300" y="3835400"/>
          <p14:tracePt t="67667" x="3175000" y="3822700"/>
          <p14:tracePt t="67667" x="3187700" y="3810000"/>
          <p14:tracePt t="67682" x="3206750" y="3803650"/>
          <p14:tracePt t="67682" x="3219450" y="3790950"/>
          <p14:tracePt t="67699" x="3232150" y="3784600"/>
          <p14:tracePt t="67699" x="3244850" y="3778250"/>
          <p14:tracePt t="67699" x="3257550" y="3771900"/>
          <p14:tracePt t="67718" x="3263900" y="3771900"/>
          <p14:tracePt t="67718" x="3276600" y="3771900"/>
          <p14:tracePt t="67733" x="3282950" y="3771900"/>
          <p14:tracePt t="67748" x="3282950" y="3784600"/>
          <p14:tracePt t="67748" x="3282950" y="3790950"/>
          <p14:tracePt t="67767" x="3276600" y="3797300"/>
          <p14:tracePt t="67767" x="3270250" y="3810000"/>
          <p14:tracePt t="67783" x="3263900" y="3822700"/>
          <p14:tracePt t="67783" x="3244850" y="3854450"/>
          <p14:tracePt t="67799" x="3232150" y="3867150"/>
          <p14:tracePt t="67799" x="3225800" y="3886200"/>
          <p14:tracePt t="67816" x="3219450" y="3905250"/>
          <p14:tracePt t="67816" x="3213100" y="3917950"/>
          <p14:tracePt t="67833" x="3213100" y="3937000"/>
          <p14:tracePt t="67833" x="3206750" y="3975100"/>
          <p14:tracePt t="67851" x="3213100" y="3987800"/>
          <p14:tracePt t="67851" x="3213100" y="4006850"/>
          <p14:tracePt t="67866" x="3219450" y="4019550"/>
          <p14:tracePt t="67866" x="3219450" y="4032250"/>
          <p14:tracePt t="67883" x="3219450" y="4038600"/>
          <p14:tracePt t="67883" x="3219450" y="4051300"/>
          <p14:tracePt t="67900" x="3219450" y="4057650"/>
          <p14:tracePt t="67900" x="3219450" y="4070350"/>
          <p14:tracePt t="67919" x="3213100" y="4083050"/>
          <p14:tracePt t="67919" x="3213100" y="4089400"/>
          <p14:tracePt t="67934" x="3213100" y="4102100"/>
          <p14:tracePt t="67934" x="3206750" y="4108450"/>
          <p14:tracePt t="67951" x="3206750" y="4121150"/>
          <p14:tracePt t="67951" x="3200400" y="4133850"/>
          <p14:tracePt t="67967" x="3200400" y="4146550"/>
          <p14:tracePt t="67967" x="3194050" y="4159250"/>
          <p14:tracePt t="67983" x="3194050" y="4171950"/>
          <p14:tracePt t="67983" x="3187700" y="4184650"/>
          <p14:tracePt t="67983" x="3187700" y="4197350"/>
          <p14:tracePt t="68002" x="3181350" y="4210050"/>
          <p14:tracePt t="68002" x="3181350" y="4222750"/>
          <p14:tracePt t="68018" x="3175000" y="4229100"/>
          <p14:tracePt t="68018" x="3168650" y="4241800"/>
          <p14:tracePt t="68034" x="3168650" y="4254500"/>
          <p14:tracePt t="68034" x="3162300" y="4267200"/>
          <p14:tracePt t="68050" x="3155950" y="4279900"/>
          <p14:tracePt t="68050" x="3155950" y="4292600"/>
          <p14:tracePt t="68050" x="3149600" y="4305300"/>
          <p14:tracePt t="68070" x="3149600" y="4324350"/>
          <p14:tracePt t="68082" x="3149600" y="4337050"/>
          <p14:tracePt t="68082" x="3143250" y="4368800"/>
          <p14:tracePt t="68101" x="3143250" y="4387850"/>
          <p14:tracePt t="68101" x="3143250" y="4400550"/>
          <p14:tracePt t="68118" x="3143250" y="4419600"/>
          <p14:tracePt t="68118" x="3136900" y="4432300"/>
          <p14:tracePt t="68134" x="3136900" y="4451350"/>
          <p14:tracePt t="68134" x="3130550" y="4483100"/>
          <p14:tracePt t="68151" x="3124200" y="4502150"/>
          <p14:tracePt t="68151" x="3117850" y="4521200"/>
          <p14:tracePt t="68168" x="3111500" y="4540250"/>
          <p14:tracePt t="68168" x="3105150" y="4559300"/>
          <p14:tracePt t="68184" x="3098800" y="4572000"/>
          <p14:tracePt t="68184" x="3098800" y="4591050"/>
          <p14:tracePt t="68200" x="3092450" y="4610100"/>
          <p14:tracePt t="68200" x="3086100" y="4641850"/>
          <p14:tracePt t="68218" x="3086100" y="4654550"/>
          <p14:tracePt t="68218" x="3086100" y="4667250"/>
          <p14:tracePt t="68235" x="3079750" y="4679950"/>
          <p14:tracePt t="68235" x="3079750" y="4686300"/>
          <p14:tracePt t="68251" x="3079750" y="4699000"/>
          <p14:tracePt t="68251" x="3079750" y="4711700"/>
          <p14:tracePt t="68251" x="3073400" y="4724400"/>
          <p14:tracePt t="68270" x="3073400" y="4737100"/>
          <p14:tracePt t="68283" x="3073400" y="4749800"/>
          <p14:tracePt t="68283" x="3079750" y="4775200"/>
          <p14:tracePt t="68302" x="3079750" y="4781550"/>
          <p14:tracePt t="68302" x="3086100" y="4794250"/>
          <p14:tracePt t="68319" x="3092450" y="4800600"/>
          <p14:tracePt t="68319" x="3098800" y="4813300"/>
          <p14:tracePt t="68334" x="3105150" y="4819650"/>
          <p14:tracePt t="68334" x="3117850" y="4826000"/>
          <p14:tracePt t="68334" x="3124200" y="4832350"/>
          <p14:tracePt t="68354" x="3136900" y="4845050"/>
          <p14:tracePt t="68366" x="3149600" y="4851400"/>
          <p14:tracePt t="68366" x="3181350" y="4864100"/>
          <p14:tracePt t="68387" x="3200400" y="4870450"/>
          <p14:tracePt t="68387" x="3219450" y="4876800"/>
          <p14:tracePt t="68401" x="3244850" y="4883150"/>
          <p14:tracePt t="68401" x="3270250" y="4889500"/>
          <p14:tracePt t="68401" x="3289300" y="4895850"/>
          <p14:tracePt t="68421" x="3314700" y="4902200"/>
          <p14:tracePt t="68433" x="3340100" y="4908550"/>
          <p14:tracePt t="68433" x="3384550" y="4921250"/>
          <p14:tracePt t="68451" x="3403600" y="4927600"/>
          <p14:tracePt t="68451" x="3422650" y="4933950"/>
          <p14:tracePt t="68468" x="3441700" y="4940300"/>
          <p14:tracePt t="68468" x="3460750" y="4946650"/>
          <p14:tracePt t="68485" x="3479800" y="4946650"/>
          <p14:tracePt t="68485" x="3492500" y="4953000"/>
          <p14:tracePt t="68502" x="3505200" y="4953000"/>
          <p14:tracePt t="68502" x="3524250" y="4953000"/>
          <p14:tracePt t="68519" x="3530600" y="4953000"/>
          <p14:tracePt t="68534" x="3524250" y="4946650"/>
          <p14:tracePt t="68550" x="3517900" y="4953000"/>
          <p14:tracePt t="68550" x="3498850" y="4953000"/>
          <p14:tracePt t="68570" x="3486150" y="4953000"/>
          <p14:tracePt t="68570" x="3479800" y="4953000"/>
          <p14:tracePt t="68586" x="3467100" y="4959350"/>
          <p14:tracePt t="68586" x="3460750" y="4959350"/>
          <p14:tracePt t="68602" x="3454400" y="4959350"/>
          <p14:tracePt t="68618" x="3460750" y="4959350"/>
          <p14:tracePt t="68638" x="3473450" y="4953000"/>
          <p14:tracePt t="68651" x="3492500" y="4953000"/>
          <p14:tracePt t="68651" x="3530600" y="4940300"/>
          <p14:tracePt t="68670" x="3562350" y="4940300"/>
          <p14:tracePt t="68670" x="3594100" y="4933950"/>
          <p14:tracePt t="68686" x="3638550" y="4921250"/>
          <p14:tracePt t="68686" x="3689350" y="4914900"/>
          <p14:tracePt t="68703" x="3746500" y="4908550"/>
          <p14:tracePt t="68703" x="3810000" y="4902200"/>
          <p14:tracePt t="68719" x="3879850" y="4889500"/>
          <p14:tracePt t="68719" x="3962400" y="4883150"/>
          <p14:tracePt t="68719" x="4044950" y="4870450"/>
          <p14:tracePt t="68738" x="4140200" y="4864100"/>
          <p14:tracePt t="68738" x="4235450" y="4851400"/>
          <p14:tracePt t="68753" x="4330700" y="4845050"/>
          <p14:tracePt t="68753" x="4432300" y="4832350"/>
          <p14:tracePt t="68769" x="4527550" y="4826000"/>
          <p14:tracePt t="68769" x="4635500" y="4819650"/>
          <p14:tracePt t="68786" x="4743450" y="4806950"/>
          <p14:tracePt t="68786" x="4857750" y="4794250"/>
          <p14:tracePt t="68803" x="4978400" y="4775200"/>
          <p14:tracePt t="68803" x="5238750" y="4737100"/>
          <p14:tracePt t="68820" x="5378450" y="4711700"/>
          <p14:tracePt t="68820" x="5518150" y="4686300"/>
          <p14:tracePt t="68836" x="5664200" y="4654550"/>
          <p14:tracePt t="68836" x="5810250" y="4622800"/>
          <p14:tracePt t="68853" x="5956300" y="4591050"/>
          <p14:tracePt t="68853" x="6248400" y="4521200"/>
          <p14:tracePt t="68870" x="6388100" y="4489450"/>
          <p14:tracePt t="68870" x="6521450" y="4457700"/>
          <p14:tracePt t="68887" x="6654800" y="4425950"/>
          <p14:tracePt t="68887" x="6781800" y="4394200"/>
          <p14:tracePt t="68903" x="6902450" y="4368800"/>
          <p14:tracePt t="68903" x="7016750" y="4343400"/>
          <p14:tracePt t="68921" x="7124700" y="4318000"/>
          <p14:tracePt t="68921" x="7315200" y="4279900"/>
          <p14:tracePt t="68939" x="7404100" y="4260850"/>
          <p14:tracePt t="68939" x="7486650" y="4241800"/>
          <p14:tracePt t="68954" x="7556500" y="4229100"/>
          <p14:tracePt t="68954" x="7620000" y="4216400"/>
          <p14:tracePt t="68970" x="7670800" y="4203700"/>
          <p14:tracePt t="68970" x="7715250" y="4197350"/>
          <p14:tracePt t="68987" x="7747000" y="4191000"/>
          <p14:tracePt t="68987" x="7766050" y="4191000"/>
          <p14:tracePt t="69003" x="7778750" y="4184650"/>
          <p14:tracePt t="69019" x="7772400" y="4191000"/>
          <p14:tracePt t="69019" x="7759700" y="4191000"/>
          <p14:tracePt t="69038" x="7702550" y="4197350"/>
          <p14:tracePt t="69038" x="7664450" y="4203700"/>
          <p14:tracePt t="69053" x="7626350" y="4210050"/>
          <p14:tracePt t="69053" x="7581900" y="4222750"/>
          <p14:tracePt t="69070" x="7531100" y="4229100"/>
          <p14:tracePt t="69070" x="7480300" y="4235450"/>
          <p14:tracePt t="69087" x="7435850" y="4241800"/>
          <p14:tracePt t="69087" x="7385050" y="4248150"/>
          <p14:tracePt t="69103" x="7340600" y="4254500"/>
          <p14:tracePt t="69103" x="7264400" y="4260850"/>
          <p14:tracePt t="69120" x="7232650" y="4260850"/>
          <p14:tracePt t="69120" x="7207250" y="4260850"/>
          <p14:tracePt t="69137" x="7188200" y="4260850"/>
          <p14:tracePt t="69137" x="7169150" y="4254500"/>
          <p14:tracePt t="69154" x="7156450" y="4254500"/>
          <p14:tracePt t="69154" x="7137400" y="4241800"/>
          <p14:tracePt t="69171" x="7137400" y="4235450"/>
          <p14:tracePt t="69171" x="7137400" y="4229100"/>
          <p14:tracePt t="69187" x="7143750" y="4222750"/>
          <p14:tracePt t="69187" x="7156450" y="4216400"/>
          <p14:tracePt t="69204" x="7169150" y="4210050"/>
          <p14:tracePt t="69204" x="7181850" y="4203700"/>
          <p14:tracePt t="69221" x="7200900" y="4197350"/>
          <p14:tracePt t="69221" x="7245350" y="4191000"/>
          <p14:tracePt t="69238" x="7264400" y="4184650"/>
          <p14:tracePt t="69238" x="7296150" y="4184650"/>
          <p14:tracePt t="69254" x="7321550" y="4184650"/>
          <p14:tracePt t="69254" x="7346950" y="4184650"/>
          <p14:tracePt t="69271" x="7378700" y="4191000"/>
          <p14:tracePt t="69271" x="7410450" y="4197350"/>
          <p14:tracePt t="69271" x="7442200" y="4203700"/>
          <p14:tracePt t="69290" x="7473950" y="4210050"/>
          <p14:tracePt t="69303" x="7512050" y="4216400"/>
          <p14:tracePt t="69303" x="7575550" y="4229100"/>
          <p14:tracePt t="69322" x="7613650" y="4235450"/>
          <p14:tracePt t="69322" x="7645400" y="4248150"/>
          <p14:tracePt t="69338" x="7683500" y="4254500"/>
          <p14:tracePt t="69338" x="7721600" y="4267200"/>
          <p14:tracePt t="69355" x="7753350" y="4273550"/>
          <p14:tracePt t="69355" x="7791450" y="4286250"/>
          <p14:tracePt t="69371" x="7823200" y="4292600"/>
          <p14:tracePt t="69371" x="7854950" y="4305300"/>
          <p14:tracePt t="69371" x="7893050" y="4311650"/>
          <p14:tracePt t="69390" x="7924800" y="4318000"/>
          <p14:tracePt t="69403" x="7956550" y="4324350"/>
          <p14:tracePt t="69403" x="8007350" y="4330700"/>
          <p14:tracePt t="69423" x="8026400" y="4337050"/>
          <p14:tracePt t="69423" x="8045450" y="4337050"/>
          <p14:tracePt t="69438" x="8064500" y="4337050"/>
          <p14:tracePt t="69438" x="8070850" y="4337050"/>
          <p14:tracePt t="69454" x="8083550" y="4337050"/>
          <p14:tracePt t="69454" x="8096250" y="4337050"/>
          <p14:tracePt t="69472" x="8102600" y="4330700"/>
          <p14:tracePt t="69487" x="8108950" y="4324350"/>
          <p14:tracePt t="69503" x="8115300" y="4330700"/>
          <p14:tracePt t="69525" x="8121650" y="4330700"/>
          <p14:tracePt t="69545" x="8128000" y="4337050"/>
          <p14:tracePt t="69561" x="8128000" y="4343400"/>
          <p14:tracePt t="69577" x="8121650" y="4349750"/>
          <p14:tracePt t="69590" x="8115300" y="4349750"/>
          <p14:tracePt t="69590" x="8108950" y="4356100"/>
          <p14:tracePt t="69606" x="8096250" y="4362450"/>
          <p14:tracePt t="69606" x="8083550" y="4362450"/>
          <p14:tracePt t="69622" x="8064500" y="4368800"/>
          <p14:tracePt t="69622" x="8045450" y="4375150"/>
          <p14:tracePt t="69639" x="8020050" y="4375150"/>
          <p14:tracePt t="69639" x="7994650" y="4381500"/>
          <p14:tracePt t="69639" x="7969250" y="4387850"/>
          <p14:tracePt t="69658" x="7937500" y="4400550"/>
          <p14:tracePt t="69671" x="7905750" y="4406900"/>
          <p14:tracePt t="69671" x="7867650" y="4413250"/>
          <p14:tracePt t="69690" x="7791450" y="4425950"/>
          <p14:tracePt t="69690" x="7753350" y="4432300"/>
          <p14:tracePt t="69706" x="7702550" y="4438650"/>
          <p14:tracePt t="69706" x="7658100" y="4451350"/>
          <p14:tracePt t="69723" x="7613650" y="4457700"/>
          <p14:tracePt t="69723" x="7556500" y="4464050"/>
          <p14:tracePt t="69739" x="7499350" y="4476750"/>
          <p14:tracePt t="69739" x="7442200" y="4483100"/>
          <p14:tracePt t="69739" x="7378700" y="4495800"/>
          <p14:tracePt t="69758" x="7315200" y="4508500"/>
          <p14:tracePt t="69758" x="7251700" y="4514850"/>
          <p14:tracePt t="69773" x="7181850" y="4527550"/>
          <p14:tracePt t="69773" x="7112000" y="4533900"/>
          <p14:tracePt t="69789" x="7035800" y="4546600"/>
          <p14:tracePt t="69789" x="6965950" y="4552950"/>
          <p14:tracePt t="69806" x="6883400" y="4565650"/>
          <p14:tracePt t="69806" x="6807200" y="4572000"/>
          <p14:tracePt t="69823" x="6724650" y="4578350"/>
          <p14:tracePt t="69823" x="6559550" y="4591050"/>
          <p14:tracePt t="69839" x="6470650" y="4591050"/>
          <p14:tracePt t="69839" x="6381750" y="4597400"/>
          <p14:tracePt t="69856" x="6299200" y="4603750"/>
          <p14:tracePt t="69856" x="6210300" y="4603750"/>
          <p14:tracePt t="69873" x="6127750" y="4610100"/>
          <p14:tracePt t="69873" x="5956300" y="4610100"/>
          <p14:tracePt t="69890" x="5880100" y="4610100"/>
          <p14:tracePt t="69890" x="5797550" y="4610100"/>
          <p14:tracePt t="69907" x="5721350" y="4603750"/>
          <p14:tracePt t="69907" x="5645150" y="4597400"/>
          <p14:tracePt t="69924" x="5575300" y="4597400"/>
          <p14:tracePt t="69924" x="5499100" y="4584700"/>
          <p14:tracePt t="69940" x="5429250" y="4578350"/>
          <p14:tracePt t="69940" x="5359400" y="4572000"/>
          <p14:tracePt t="69940" x="5289550" y="4565650"/>
          <p14:tracePt t="69958" x="5219700" y="4559300"/>
          <p14:tracePt t="69958" x="5156200" y="4552950"/>
          <p14:tracePt t="69974" x="5092700" y="4546600"/>
          <p14:tracePt t="69974" x="5035550" y="4546600"/>
          <p14:tracePt t="69990" x="4984750" y="4540250"/>
          <p14:tracePt t="69990" x="4940300" y="4540250"/>
          <p14:tracePt t="70006" x="4902200" y="4533900"/>
          <p14:tracePt t="70006" x="4870450" y="4527550"/>
          <p14:tracePt t="70023" x="4845050" y="4527550"/>
          <p14:tracePt t="70023" x="4826000" y="4521200"/>
          <p14:tracePt t="70023" x="4813300" y="4514850"/>
          <p14:tracePt t="70043" x="4813300" y="4508500"/>
          <p14:tracePt t="70055" x="4819650" y="4502150"/>
          <p14:tracePt t="70055" x="4832350" y="4502150"/>
          <p14:tracePt t="70074" x="4851400" y="4508500"/>
          <p14:tracePt t="70074" x="4883150" y="4508500"/>
          <p14:tracePt t="70090" x="4921250" y="4508500"/>
          <p14:tracePt t="70090" x="4965700" y="4514850"/>
          <p14:tracePt t="70107" x="5016500" y="4514850"/>
          <p14:tracePt t="70107" x="5086350" y="4514850"/>
          <p14:tracePt t="70107" x="5156200" y="4521200"/>
          <p14:tracePt t="70126" x="5238750" y="4527550"/>
          <p14:tracePt t="70126" x="5321300" y="4533900"/>
          <p14:tracePt t="70140" x="5410200" y="4540250"/>
          <p14:tracePt t="70140" x="5505450" y="4552950"/>
          <p14:tracePt t="70157" x="5607050" y="4559300"/>
          <p14:tracePt t="70157" x="5702300" y="4572000"/>
          <p14:tracePt t="70174" x="5803900" y="4584700"/>
          <p14:tracePt t="70174" x="6013450" y="4603750"/>
          <p14:tracePt t="70191" x="6121400" y="4610100"/>
          <p14:tracePt t="70191" x="6229350" y="4616450"/>
          <p14:tracePt t="70207" x="6337300" y="4622800"/>
          <p14:tracePt t="70207" x="6451600" y="4629150"/>
          <p14:tracePt t="70224" x="6559550" y="4635500"/>
          <p14:tracePt t="70224" x="6673850" y="4641850"/>
          <p14:tracePt t="70241" x="6781800" y="4648200"/>
          <p14:tracePt t="70241" x="6991350" y="4660900"/>
          <p14:tracePt t="70258" x="7092950" y="4667250"/>
          <p14:tracePt t="70258" x="7194550" y="4673600"/>
          <p14:tracePt t="70274" x="7283450" y="4679950"/>
          <p14:tracePt t="70274" x="7372350" y="4692650"/>
          <p14:tracePt t="70291" x="7448550" y="4699000"/>
          <p14:tracePt t="70291" x="7524750" y="4705350"/>
          <p14:tracePt t="70291" x="7594600" y="4711700"/>
          <p14:tracePt t="70310" x="7658100" y="4711700"/>
          <p14:tracePt t="70323" x="7721600" y="4718050"/>
          <p14:tracePt t="70323" x="7823200" y="4718050"/>
          <p14:tracePt t="70342" x="7874000" y="4718050"/>
          <p14:tracePt t="70342" x="7912100" y="4718050"/>
          <p14:tracePt t="70358" x="7950200" y="4718050"/>
          <p14:tracePt t="70358" x="7988300" y="4718050"/>
          <p14:tracePt t="70374" x="8020050" y="4718050"/>
          <p14:tracePt t="70374" x="8045450" y="4718050"/>
          <p14:tracePt t="70391" x="8064500" y="4718050"/>
          <p14:tracePt t="70391" x="8083550" y="4718050"/>
          <p14:tracePt t="70391" x="8102600" y="4718050"/>
          <p14:tracePt t="70410" x="8115300" y="4718050"/>
          <p14:tracePt t="70410" x="8121650" y="4724400"/>
          <p14:tracePt t="70427" x="8128000" y="4724400"/>
          <p14:tracePt t="70427" x="8134350" y="4724400"/>
          <p14:tracePt t="70442" x="8140700" y="4730750"/>
          <p14:tracePt t="70457" x="8147050" y="4737100"/>
          <p14:tracePt t="70474" x="8147050" y="4743450"/>
          <p14:tracePt t="70474" x="8147050" y="4749800"/>
          <p14:tracePt t="70492" x="8140700" y="4749800"/>
          <p14:tracePt t="70507" x="8134350" y="4756150"/>
          <p14:tracePt t="70507" x="8128000" y="4756150"/>
          <p14:tracePt t="70525" x="8121650" y="4756150"/>
          <p14:tracePt t="70525" x="8115300" y="4756150"/>
          <p14:tracePt t="70542" x="8102600" y="4756150"/>
          <p14:tracePt t="70542" x="8096250" y="4749800"/>
          <p14:tracePt t="70561" x="7918450" y="4692650"/>
          <p14:tracePt t="70636" x="7899400" y="4679950"/>
          <p14:tracePt t="70641" x="7867650" y="4654550"/>
          <p14:tracePt t="70658" x="7848600" y="4622800"/>
          <p14:tracePt t="70674" x="7842250" y="4584700"/>
          <p14:tracePt t="70691" x="7854950" y="4533900"/>
          <p14:tracePt t="70691" x="7861300" y="4502150"/>
          <p14:tracePt t="70710" x="7899400" y="4451350"/>
          <p14:tracePt t="70726" x="7950200" y="4400550"/>
          <p14:tracePt t="70741" x="8013700" y="4362450"/>
          <p14:tracePt t="70758" x="8089900" y="4337050"/>
          <p14:tracePt t="70775" x="8223250" y="4337050"/>
          <p14:tracePt t="70791" x="8318500" y="4349750"/>
          <p14:tracePt t="70808" x="8420100" y="4368800"/>
          <p14:tracePt t="70825" x="8509000" y="4400550"/>
          <p14:tracePt t="70842" x="8636000" y="4451350"/>
          <p14:tracePt t="70859" x="8699500" y="4489450"/>
          <p14:tracePt t="70875" x="8756650" y="4540250"/>
          <p14:tracePt t="70892" x="8820150" y="4616450"/>
          <p14:tracePt t="70909" x="8839200" y="4667250"/>
          <p14:tracePt t="70926" x="8851900" y="4711700"/>
          <p14:tracePt t="70942" x="8839200" y="4756150"/>
          <p14:tracePt t="70959" x="8807450" y="4787900"/>
          <p14:tracePt t="70959" x="8788400" y="4806950"/>
          <p14:tracePt t="70978" x="8737600" y="4832350"/>
          <p14:tracePt t="70994" x="8674100" y="4864100"/>
          <p14:tracePt t="71010" x="8604250" y="4883150"/>
          <p14:tracePt t="71026" x="8521700" y="4908550"/>
          <p14:tracePt t="71043" x="8439150" y="4927600"/>
          <p14:tracePt t="71059" x="8337550" y="4946650"/>
          <p14:tracePt t="71059" x="8293100" y="4953000"/>
          <p14:tracePt t="71078" x="8197850" y="4972050"/>
          <p14:tracePt t="71093" x="8108950" y="4991100"/>
          <p14:tracePt t="71109" x="8020050" y="5003800"/>
          <p14:tracePt t="71126" x="7950200" y="5016500"/>
          <p14:tracePt t="71143" x="7874000" y="5022850"/>
          <p14:tracePt t="71159" x="7835900" y="5022850"/>
          <p14:tracePt t="71176" x="7810500" y="5022850"/>
          <p14:tracePt t="71193" x="7797800" y="5016500"/>
          <p14:tracePt t="71210" x="7785100" y="5016500"/>
          <p14:tracePt t="71226" x="7785100" y="5010150"/>
          <p14:tracePt t="71249" x="7785100" y="5003800"/>
          <p14:tracePt t="71370" x="7778750" y="4997450"/>
          <p14:tracePt t="71405" x="7785100" y="5003800"/>
          <p14:tracePt t="71481" x="7778750" y="5003800"/>
          <p14:tracePt t="71505" x="7766050" y="4997450"/>
          <p14:tracePt t="71517" x="7753350" y="4991100"/>
          <p14:tracePt t="71527" x="7734300" y="4978400"/>
          <p14:tracePt t="71527" x="7715250" y="4965700"/>
          <p14:tracePt t="71545" x="7689850" y="4953000"/>
          <p14:tracePt t="71545" x="7664450" y="4940300"/>
          <p14:tracePt t="71562" x="7639050" y="4921250"/>
          <p14:tracePt t="71562" x="7562850" y="4889500"/>
          <p14:tracePt t="71578" x="7524750" y="4876800"/>
          <p14:tracePt t="71578" x="7473950" y="4864100"/>
          <p14:tracePt t="71595" x="7423150" y="4845050"/>
          <p14:tracePt t="71595" x="7372350" y="4832350"/>
          <p14:tracePt t="71612" x="7308850" y="4819650"/>
          <p14:tracePt t="71612" x="7188200" y="4787900"/>
          <p14:tracePt t="71631" x="7118350" y="4775200"/>
          <p14:tracePt t="71631" x="7054850" y="4756150"/>
          <p14:tracePt t="71645" x="6985000" y="4737100"/>
          <p14:tracePt t="71645" x="6921500" y="4718050"/>
          <p14:tracePt t="71662" x="6851650" y="4699000"/>
          <p14:tracePt t="71662" x="6788150" y="4679950"/>
          <p14:tracePt t="71678" x="6724650" y="4660900"/>
          <p14:tracePt t="71678" x="6661150" y="4648200"/>
          <p14:tracePt t="71695" x="6597650" y="4629150"/>
          <p14:tracePt t="71695" x="6540500" y="4616450"/>
          <p14:tracePt t="71695" x="6489700" y="4597400"/>
          <p14:tracePt t="71715" x="6432550" y="4591050"/>
          <p14:tracePt t="71727" x="6388100" y="4578350"/>
          <p14:tracePt t="71727" x="6299200" y="4559300"/>
          <p14:tracePt t="71745" x="6254750" y="4546600"/>
          <p14:tracePt t="71745" x="6210300" y="4533900"/>
          <p14:tracePt t="71763" x="6172200" y="4527550"/>
          <p14:tracePt t="71763" x="6134100" y="4514850"/>
          <p14:tracePt t="71763" x="6089650" y="4508500"/>
          <p14:tracePt t="71782" x="6045200" y="4495800"/>
          <p14:tracePt t="71794" x="6000750" y="4489450"/>
          <p14:tracePt t="71794" x="5905500" y="4470400"/>
          <p14:tracePt t="71812" x="5861050" y="4464050"/>
          <p14:tracePt t="71812" x="5810250" y="4464050"/>
          <p14:tracePt t="71829" x="5753100" y="4464050"/>
          <p14:tracePt t="71829" x="5702300" y="4464050"/>
          <p14:tracePt t="71846" x="5645150" y="4470400"/>
          <p14:tracePt t="71846" x="5594350" y="4476750"/>
          <p14:tracePt t="71863" x="5537200" y="4483100"/>
          <p14:tracePt t="71863" x="5422900" y="4502150"/>
          <p14:tracePt t="71879" x="5365750" y="4514850"/>
          <p14:tracePt t="71879" x="5308600" y="4527550"/>
          <p14:tracePt t="71896" x="5251450" y="4540250"/>
          <p14:tracePt t="71896" x="5194300" y="4552950"/>
          <p14:tracePt t="71913" x="5137150" y="4565650"/>
          <p14:tracePt t="71913" x="5016500" y="4597400"/>
          <p14:tracePt t="71930" x="4959350" y="4616450"/>
          <p14:tracePt t="71930" x="4902200" y="4629150"/>
          <p14:tracePt t="71946" x="4851400" y="4654550"/>
          <p14:tracePt t="71946" x="4794250" y="4673600"/>
          <p14:tracePt t="71963" x="4737100" y="4692650"/>
          <p14:tracePt t="71963" x="4686300" y="4711700"/>
          <p14:tracePt t="71980" x="4635500" y="4730750"/>
          <p14:tracePt t="71980" x="4578350" y="4749800"/>
          <p14:tracePt t="71980" x="4521200" y="4768850"/>
          <p14:tracePt t="71998" x="4464050" y="4781550"/>
          <p14:tracePt t="71998" x="4406900" y="4800600"/>
          <p14:tracePt t="72014" x="4349750" y="4813300"/>
          <p14:tracePt t="72014" x="4292600" y="4826000"/>
          <p14:tracePt t="72031" x="4229100" y="4838700"/>
          <p14:tracePt t="72031" x="4171950" y="4851400"/>
          <p14:tracePt t="72047" x="4108450" y="4864100"/>
          <p14:tracePt t="72047" x="4051300" y="4876800"/>
          <p14:tracePt t="72063" x="3994150" y="4889500"/>
          <p14:tracePt t="72063" x="3937000" y="4902200"/>
          <p14:tracePt t="72063" x="3886200" y="4914900"/>
          <p14:tracePt t="72082" x="3829050" y="4927600"/>
          <p14:tracePt t="72095" x="3784600" y="4940300"/>
          <p14:tracePt t="72095" x="3689350" y="4965700"/>
          <p14:tracePt t="72113" x="3644900" y="4978400"/>
          <p14:tracePt t="72113" x="3600450" y="4984750"/>
          <p14:tracePt t="72130" x="3562350" y="4991100"/>
          <p14:tracePt t="72130" x="3530600" y="4997450"/>
          <p14:tracePt t="72147" x="3492500" y="5003800"/>
          <p14:tracePt t="72147" x="3467100" y="5003800"/>
          <p14:tracePt t="72147" x="3435350" y="5003800"/>
          <p14:tracePt t="72166" x="3409950" y="5003800"/>
          <p14:tracePt t="72166" x="3390900" y="5003800"/>
          <p14:tracePt t="72181" x="3365500" y="4997450"/>
          <p14:tracePt t="72181" x="3346450" y="4997450"/>
          <p14:tracePt t="72197" x="3327400" y="4997450"/>
          <p14:tracePt t="72197" x="3308350" y="4997450"/>
          <p14:tracePt t="72214" x="3295650" y="4997450"/>
          <p14:tracePt t="72214" x="3270250" y="4991100"/>
          <p14:tracePt t="72231" x="3257550" y="4991100"/>
          <p14:tracePt t="72231" x="3244850" y="4991100"/>
          <p14:tracePt t="72248" x="3238500" y="4991100"/>
          <p14:tracePt t="72248" x="3232150" y="4984750"/>
          <p14:tracePt t="72264" x="3225800" y="4984750"/>
          <p14:tracePt t="72264" x="3219450" y="4978400"/>
          <p14:tracePt t="72281" x="3213100" y="4972050"/>
          <p14:tracePt t="72281" x="3206750" y="4965700"/>
          <p14:tracePt t="72298" x="3200400" y="4959350"/>
          <p14:tracePt t="72314" x="3194050" y="4953000"/>
          <p14:tracePt t="72314" x="3187700" y="4946650"/>
          <p14:tracePt t="72331" x="3181350" y="4940300"/>
          <p14:tracePt t="72331" x="3175000" y="4933950"/>
          <p14:tracePt t="72347" x="3168650" y="4933950"/>
          <p14:tracePt t="72347" x="3162300" y="4927600"/>
          <p14:tracePt t="72347" x="3149600" y="4921250"/>
          <p14:tracePt t="72367" x="3136900" y="4921250"/>
          <p14:tracePt t="72367" x="3130550" y="4914900"/>
          <p14:tracePt t="72382" x="3117850" y="4908550"/>
          <p14:tracePt t="72382" x="3105150" y="4908550"/>
          <p14:tracePt t="72399" x="3092450" y="4902200"/>
          <p14:tracePt t="72399" x="3086100" y="4895850"/>
          <p14:tracePt t="72415" x="3073400" y="4895850"/>
          <p14:tracePt t="72415" x="3060700" y="4889500"/>
          <p14:tracePt t="72415" x="3048000" y="4883150"/>
          <p14:tracePt t="72434" x="3035300" y="4876800"/>
          <p14:tracePt t="72446" x="3022600" y="4870450"/>
          <p14:tracePt t="72446" x="3003550" y="4857750"/>
          <p14:tracePt t="72467" x="2990850" y="4851400"/>
          <p14:tracePt t="72467" x="2984500" y="4845050"/>
          <p14:tracePt t="72482" x="2971800" y="4838700"/>
          <p14:tracePt t="72482" x="2965450" y="4832350"/>
          <p14:tracePt t="72498" x="2959100" y="4826000"/>
          <p14:tracePt t="72498" x="2952750" y="4819650"/>
          <p14:tracePt t="72515" x="2946400" y="4813300"/>
          <p14:tracePt t="72530" x="2940050" y="4800600"/>
          <p14:tracePt t="72547" x="2940050" y="4787900"/>
          <p14:tracePt t="72569" x="2940050" y="4775200"/>
          <p14:tracePt t="72585" x="2940050" y="4768850"/>
          <p14:tracePt t="72599" x="3105150" y="4705350"/>
          <p14:tracePt t="72720" x="3130550" y="4699000"/>
          <p14:tracePt t="72725" x="3155950" y="4699000"/>
          <p14:tracePt t="72734" x="3187700" y="4692650"/>
          <p14:tracePt t="72747" x="3282950" y="4692650"/>
          <p14:tracePt t="72766" x="3359150" y="4699000"/>
          <p14:tracePt t="72781" x="3441700" y="4699000"/>
          <p14:tracePt t="72798" x="3530600" y="4699000"/>
          <p14:tracePt t="72815" x="3676650" y="4699000"/>
          <p14:tracePt t="72831" x="3771900" y="4705350"/>
          <p14:tracePt t="72848" x="3867150" y="4711700"/>
          <p14:tracePt t="72865" x="3968750" y="4718050"/>
          <p14:tracePt t="72882" x="4121150" y="4730750"/>
          <p14:tracePt t="72898" x="4222750" y="4737100"/>
          <p14:tracePt t="72915" x="4324350" y="4743450"/>
          <p14:tracePt t="72932" x="4470400" y="4756150"/>
          <p14:tracePt t="72949" x="4565650" y="4768850"/>
          <p14:tracePt t="72966" x="4654550" y="4781550"/>
          <p14:tracePt t="72982" x="4749800" y="4787900"/>
          <p14:tracePt t="72999" x="4838700" y="4794250"/>
          <p14:tracePt t="72999" x="4883150" y="4794250"/>
          <p14:tracePt t="73018" x="4978400" y="4794250"/>
          <p14:tracePt t="73034" x="5080000" y="4787900"/>
          <p14:tracePt t="73049" x="5175250" y="4787900"/>
          <p14:tracePt t="73066" x="5276850" y="4781550"/>
          <p14:tracePt t="73082" x="5378450" y="4781550"/>
          <p14:tracePt t="73099" x="5480050" y="4775200"/>
          <p14:tracePt t="73099" x="5530850" y="4775200"/>
          <p14:tracePt t="73119" x="5626100" y="4775200"/>
          <p14:tracePt t="73132" x="5734050" y="4768850"/>
          <p14:tracePt t="73149" x="5842000" y="4768850"/>
          <p14:tracePt t="73166" x="5943600" y="4768850"/>
          <p14:tracePt t="73183" x="6108700" y="4762500"/>
          <p14:tracePt t="73199" x="6216650" y="4756150"/>
          <p14:tracePt t="73216" x="6324600" y="4756150"/>
          <p14:tracePt t="73233" x="6489700" y="4743450"/>
          <p14:tracePt t="73250" x="6597650" y="4737100"/>
          <p14:tracePt t="73266" x="6705600" y="4730750"/>
          <p14:tracePt t="73283" x="6807200" y="4718050"/>
          <p14:tracePt t="73300" x="6965950" y="4718050"/>
          <p14:tracePt t="73319" x="7054850" y="4718050"/>
          <p14:tracePt t="73333" x="7150100" y="4711700"/>
          <p14:tracePt t="73350" x="7226300" y="4705350"/>
          <p14:tracePt t="73367" x="7302500" y="4699000"/>
          <p14:tracePt t="73383" x="7372350" y="4692650"/>
          <p14:tracePt t="73383" x="7397750" y="4692650"/>
          <p14:tracePt t="73401" x="7454900" y="4686300"/>
          <p14:tracePt t="73420" x="7499350" y="4679950"/>
          <p14:tracePt t="73433" x="7531100" y="4673600"/>
          <p14:tracePt t="73450" x="7556500" y="4667250"/>
          <p14:tracePt t="73467" x="7569200" y="4660900"/>
          <p14:tracePt t="73485" x="7575550" y="4654550"/>
          <p14:tracePt t="73500" x="7569200" y="4660900"/>
          <p14:tracePt t="73546" x="7569200" y="4673600"/>
          <p14:tracePt t="73550" x="7550150" y="4692650"/>
          <p14:tracePt t="73567" x="7543800" y="4705350"/>
          <p14:tracePt t="73584" x="7512050" y="4724400"/>
          <p14:tracePt t="73584" x="7473950" y="4737100"/>
          <p14:tracePt t="73602" x="7448550" y="4743450"/>
          <p14:tracePt t="73602" x="7423150" y="4743450"/>
          <p14:tracePt t="73618" x="7397750" y="4737100"/>
          <p14:tracePt t="73618" x="7372350" y="4743450"/>
          <p14:tracePt t="73635" x="7346950" y="4743450"/>
          <p14:tracePt t="73635" x="7315200" y="4749800"/>
          <p14:tracePt t="73652" x="7289800" y="4762500"/>
          <p14:tracePt t="73652" x="7264400" y="4775200"/>
          <p14:tracePt t="73652" x="7232650" y="4787900"/>
          <p14:tracePt t="73671" x="7207250" y="4800600"/>
          <p14:tracePt t="73671" x="7181850" y="4819650"/>
          <p14:tracePt t="73686" x="7162800" y="4838700"/>
          <p14:tracePt t="73686" x="7137400" y="4851400"/>
          <p14:tracePt t="73702" x="7118350" y="4870450"/>
          <p14:tracePt t="73702" x="7105650" y="4883150"/>
          <p14:tracePt t="73719" x="7086600" y="4889500"/>
          <p14:tracePt t="73719" x="7073900" y="4902200"/>
          <p14:tracePt t="73735" x="7061200" y="4908550"/>
          <p14:tracePt t="73735" x="7048500" y="4914900"/>
          <p14:tracePt t="73735" x="7035800" y="4914900"/>
          <p14:tracePt t="73754" x="7023100" y="4921250"/>
          <p14:tracePt t="73767" x="7010400" y="4921250"/>
          <p14:tracePt t="73767" x="6991350" y="4927600"/>
          <p14:tracePt t="73786" x="6978650" y="4927600"/>
          <p14:tracePt t="73786" x="6972300" y="4927600"/>
          <p14:tracePt t="73803" x="6959600" y="4933950"/>
          <p14:tracePt t="73803" x="6953250" y="4933950"/>
          <p14:tracePt t="73819" x="6940550" y="4940300"/>
          <p14:tracePt t="73819" x="6934200" y="4940300"/>
          <p14:tracePt t="73819" x="6921500" y="4946650"/>
          <p14:tracePt t="73838" x="6915150" y="4946650"/>
          <p14:tracePt t="73838" x="6908800" y="4953000"/>
          <p14:tracePt t="73852" x="6896100" y="4959350"/>
          <p14:tracePt t="73852" x="6889750" y="4959350"/>
          <p14:tracePt t="73869" x="6877050" y="4965700"/>
          <p14:tracePt t="73869" x="6870700" y="4965700"/>
          <p14:tracePt t="73886" x="6864350" y="4972050"/>
          <p14:tracePt t="73886" x="6858000" y="4972050"/>
          <p14:tracePt t="73903" x="6851650" y="4978400"/>
          <p14:tracePt t="73903" x="6838950" y="4978400"/>
          <p14:tracePt t="73920" x="6832600" y="4984750"/>
          <p14:tracePt t="73920" x="6826250" y="4984750"/>
          <p14:tracePt t="73936" x="6819900" y="4991100"/>
          <p14:tracePt t="73936" x="6813550" y="4991100"/>
          <p14:tracePt t="73953" x="6807200" y="4991100"/>
          <p14:tracePt t="73953" x="6794500" y="4997450"/>
          <p14:tracePt t="73970" x="6788150" y="4997450"/>
          <p14:tracePt t="73970" x="6775450" y="4997450"/>
          <p14:tracePt t="73986" x="6769100" y="5003800"/>
          <p14:tracePt t="73986" x="6762750" y="5003800"/>
          <p14:tracePt t="74003" x="6756400" y="4997450"/>
          <p14:tracePt t="74003" x="6750050" y="4997450"/>
          <p14:tracePt t="74020" x="6743700" y="4997450"/>
          <p14:tracePt t="74038" x="6737350" y="4991100"/>
          <p14:tracePt t="74061" x="6737350" y="4984750"/>
          <p14:tracePt t="74077" x="6743700" y="4978400"/>
          <p14:tracePt t="74089" x="6750050" y="4978400"/>
          <p14:tracePt t="74106" x="6756400" y="4972050"/>
          <p14:tracePt t="74122" x="6762750" y="4965700"/>
          <p14:tracePt t="74135" x="6769100" y="4965700"/>
          <p14:tracePt t="74135" x="6775450" y="4965700"/>
          <p14:tracePt t="74153" x="6781800" y="4959350"/>
          <p14:tracePt t="74169" x="6788150" y="4959350"/>
          <p14:tracePt t="74185" x="6794500" y="4953000"/>
          <p14:tracePt t="74185" x="6807200" y="4946650"/>
          <p14:tracePt t="74204" x="6813550" y="4940300"/>
          <p14:tracePt t="74204" x="6819900" y="4940300"/>
          <p14:tracePt t="74220" x="6826250" y="4933950"/>
          <p14:tracePt t="74220" x="6832600" y="4933950"/>
          <p14:tracePt t="74237" x="6845300" y="4927600"/>
          <p14:tracePt t="74237" x="6851650" y="4927600"/>
          <p14:tracePt t="74254" x="6858000" y="4921250"/>
          <p14:tracePt t="74254" x="6870700" y="4921250"/>
          <p14:tracePt t="74271" x="6883400" y="4914900"/>
          <p14:tracePt t="74271" x="6889750" y="4914900"/>
          <p14:tracePt t="74287" x="6896100" y="4908550"/>
          <p14:tracePt t="74287" x="6902450" y="4908550"/>
          <p14:tracePt t="74304" x="6915150" y="4908550"/>
          <p14:tracePt t="74304" x="6927850" y="4902200"/>
          <p14:tracePt t="74323" x="6934200" y="4902200"/>
          <p14:tracePt t="74323" x="6940550" y="4902200"/>
          <p14:tracePt t="74338" x="6946900" y="4895850"/>
          <p14:tracePt t="74338" x="6953250" y="4895850"/>
          <p14:tracePt t="74354" x="6959600" y="4895850"/>
          <p14:tracePt t="74369" x="6965950" y="4895850"/>
          <p14:tracePt t="74386" x="6972300" y="4889500"/>
          <p14:tracePt t="74403" x="6978650" y="4883150"/>
          <p14:tracePt t="74423" x="6985000" y="4870450"/>
          <p14:tracePt t="74423" x="6991350" y="4870450"/>
          <p14:tracePt t="74438" x="6991350" y="4864100"/>
          <p14:tracePt t="74438" x="6997700" y="4857750"/>
          <p14:tracePt t="74454" x="7004050" y="4851400"/>
          <p14:tracePt t="74454" x="7010400" y="4851400"/>
          <p14:tracePt t="74471" x="7016750" y="4845050"/>
          <p14:tracePt t="74471" x="7029450" y="4845050"/>
          <p14:tracePt t="74471" x="7035800" y="4838700"/>
          <p14:tracePt t="74490" x="7042150" y="4838700"/>
          <p14:tracePt t="74490" x="7048500" y="4832350"/>
          <p14:tracePt t="74505" x="7054850" y="4832350"/>
          <p14:tracePt t="74505" x="7061200" y="4832350"/>
          <p14:tracePt t="74521" x="7067550" y="4832350"/>
          <p14:tracePt t="74537" x="7073900" y="4832350"/>
          <p14:tracePt t="74553" x="7080250" y="4838700"/>
          <p14:tracePt t="74577" x="7080250" y="4845050"/>
          <p14:tracePt t="74617" x="7086600" y="4845050"/>
          <p14:tracePt t="74653" x="7092950" y="4838700"/>
          <p14:tracePt t="74669" x="7099300" y="4838700"/>
          <p14:tracePt t="74685" x="7105650" y="4832350"/>
          <p14:tracePt t="74697" x="7112000" y="4832350"/>
          <p14:tracePt t="74706" x="7118350" y="4832350"/>
          <p14:tracePt t="74706" x="7124700" y="4826000"/>
          <p14:tracePt t="74722" x="7131050" y="4826000"/>
          <p14:tracePt t="74722" x="7137400" y="4826000"/>
          <p14:tracePt t="74739" x="7143750" y="4826000"/>
          <p14:tracePt t="74739" x="7150100" y="4826000"/>
          <p14:tracePt t="74739" x="7156450" y="4819650"/>
          <p14:tracePt t="74758" x="7162800" y="4826000"/>
          <p14:tracePt t="74771" x="7169150" y="4826000"/>
          <p14:tracePt t="74771" x="7175500" y="4826000"/>
          <p14:tracePt t="74790" x="7188200" y="4826000"/>
          <p14:tracePt t="74804" x="7194550" y="4826000"/>
          <p14:tracePt t="74821" x="7200900" y="4826000"/>
          <p14:tracePt t="74838" x="7207250" y="4826000"/>
          <p14:tracePt t="74854" x="7213600" y="4826000"/>
          <p14:tracePt t="74977" x="7213600" y="4819650"/>
          <p14:tracePt t="75050" x="7207250" y="4819650"/>
          <p14:tracePt t="75097" x="7200900" y="4819650"/>
          <p14:tracePt t="75102" x="7194550" y="4819650"/>
          <p14:tracePt t="75110" x="7188200" y="4819650"/>
          <p14:tracePt t="75122" x="7175500" y="4819650"/>
          <p14:tracePt t="75122" x="7162800" y="4819650"/>
          <p14:tracePt t="75122" x="7150100" y="4819650"/>
          <p14:tracePt t="75142" x="7131050" y="4819650"/>
          <p14:tracePt t="75155" x="7112000" y="4826000"/>
          <p14:tracePt t="75155" x="7054850" y="4832350"/>
          <p14:tracePt t="75173" x="7016750" y="4832350"/>
          <p14:tracePt t="75173" x="6978650" y="4838700"/>
          <p14:tracePt t="75190" x="6927850" y="4845050"/>
          <p14:tracePt t="75190" x="6870700" y="4851400"/>
          <p14:tracePt t="75207" x="6807200" y="4857750"/>
          <p14:tracePt t="75207" x="6654800" y="4870450"/>
          <p14:tracePt t="75223" x="6572250" y="4870450"/>
          <p14:tracePt t="75223" x="6483350" y="4876800"/>
          <p14:tracePt t="75240" x="6381750" y="4876800"/>
          <p14:tracePt t="75240" x="6286500" y="4876800"/>
          <p14:tracePt t="75257" x="6178550" y="4876800"/>
          <p14:tracePt t="75257" x="6070600" y="4870450"/>
          <p14:tracePt t="75274" x="5962650" y="4870450"/>
          <p14:tracePt t="75274" x="5740400" y="4857750"/>
          <p14:tracePt t="75290" x="5619750" y="4851400"/>
          <p14:tracePt t="75290" x="5505450" y="4838700"/>
          <p14:tracePt t="75307" x="5384800" y="4832350"/>
          <p14:tracePt t="75307" x="5270500" y="4826000"/>
          <p14:tracePt t="75324" x="5149850" y="4813300"/>
          <p14:tracePt t="75324" x="4927600" y="4800600"/>
          <p14:tracePt t="75343" x="4819650" y="4794250"/>
          <p14:tracePt t="75343" x="4711700" y="4787900"/>
          <p14:tracePt t="75358" x="4610100" y="4781550"/>
          <p14:tracePt t="75358" x="4521200" y="4775200"/>
          <p14:tracePt t="75374" x="4425950" y="4768850"/>
          <p14:tracePt t="75374" x="4337050" y="4762500"/>
          <p14:tracePt t="75391" x="4254500" y="4756150"/>
          <p14:tracePt t="75391" x="4178300" y="4749800"/>
          <p14:tracePt t="75407" x="4095750" y="4743450"/>
          <p14:tracePt t="75407" x="4025900" y="4737100"/>
          <p14:tracePt t="75407" x="3949700" y="4737100"/>
          <p14:tracePt t="75427" x="3886200" y="4730750"/>
          <p14:tracePt t="75427" x="3822700" y="4730750"/>
          <p14:tracePt t="75442" x="3759200" y="4730750"/>
          <p14:tracePt t="75442" x="3702050" y="4730750"/>
          <p14:tracePt t="75458" x="3644900" y="4737100"/>
          <p14:tracePt t="75458" x="3594100" y="4737100"/>
          <p14:tracePt t="75474" x="3543300" y="4737100"/>
          <p14:tracePt t="75474" x="3498850" y="4743450"/>
          <p14:tracePt t="75491" x="3454400" y="4749800"/>
          <p14:tracePt t="75491" x="3409950" y="4749800"/>
          <p14:tracePt t="75491" x="3365500" y="4756150"/>
          <p14:tracePt t="75510" x="3327400" y="4762500"/>
          <p14:tracePt t="75510" x="3289300" y="4768850"/>
          <p14:tracePt t="75525" x="3251200" y="4775200"/>
          <p14:tracePt t="75525" x="3219450" y="4781550"/>
          <p14:tracePt t="75541" x="3181350" y="4787900"/>
          <p14:tracePt t="75541" x="3155950" y="4794250"/>
          <p14:tracePt t="75558" x="3124200" y="4800600"/>
          <p14:tracePt t="75558" x="3105150" y="4806950"/>
          <p14:tracePt t="75575" x="3086100" y="4813300"/>
          <p14:tracePt t="75575" x="3048000" y="4832350"/>
          <p14:tracePt t="75591" x="3035300" y="4832350"/>
          <p14:tracePt t="75591" x="3028950" y="4838700"/>
          <p14:tracePt t="75608" x="3016250" y="4838700"/>
          <p14:tracePt t="75608" x="3009900" y="4838700"/>
          <p14:tracePt t="75625" x="3168650" y="4787900"/>
          <p14:tracePt t="75744" x="3206750" y="4787900"/>
          <p14:tracePt t="75750" x="3244850" y="4787900"/>
          <p14:tracePt t="75757" x="3327400" y="4787900"/>
          <p14:tracePt t="75774" x="3429000" y="4781550"/>
          <p14:tracePt t="75791" x="3536950" y="4781550"/>
          <p14:tracePt t="75791" x="3600450" y="4781550"/>
          <p14:tracePt t="75810" x="3727450" y="4775200"/>
          <p14:tracePt t="75826" x="3867150" y="4768850"/>
          <p14:tracePt t="75841" x="4013200" y="4768850"/>
          <p14:tracePt t="75858" x="4171950" y="4762500"/>
          <p14:tracePt t="75875" x="4413250" y="4762500"/>
          <p14:tracePt t="75891" x="4584700" y="4756150"/>
          <p14:tracePt t="75908" x="4749800" y="4756150"/>
          <p14:tracePt t="75925" x="5003800" y="4756150"/>
          <p14:tracePt t="75942" x="5175250" y="4756150"/>
          <p14:tracePt t="75958" x="5353050" y="4749800"/>
          <p14:tracePt t="75975" x="5530850" y="4749800"/>
          <p14:tracePt t="75992" x="5791200" y="4743450"/>
          <p14:tracePt t="76010" x="5962650" y="4737100"/>
          <p14:tracePt t="76026" x="6127750" y="4737100"/>
          <p14:tracePt t="76042" x="6292850" y="4724400"/>
          <p14:tracePt t="76059" x="6451600" y="4718050"/>
          <p14:tracePt t="76075" x="6604000" y="4699000"/>
          <p14:tracePt t="76075" x="6673850" y="4692650"/>
          <p14:tracePt t="76094" x="6813550" y="4686300"/>
          <p14:tracePt t="76110" x="6940550" y="4673600"/>
          <p14:tracePt t="76125" x="7061200" y="4667250"/>
          <p14:tracePt t="76142" x="7162800" y="4667250"/>
          <p14:tracePt t="76159" x="7258050" y="4667250"/>
          <p14:tracePt t="76159" x="7296150" y="4667250"/>
          <p14:tracePt t="76178" x="7366000" y="4673600"/>
          <p14:tracePt t="76192" x="7423150" y="4679950"/>
          <p14:tracePt t="76209" x="7467600" y="4673600"/>
          <p14:tracePt t="76226" x="7505700" y="4667250"/>
          <p14:tracePt t="76243" x="7524750" y="4660900"/>
          <p14:tracePt t="76259" x="7531100" y="4654550"/>
          <p14:tracePt t="76275" x="7537450" y="4654550"/>
          <p14:tracePt t="76297" x="7531100" y="4654550"/>
          <p14:tracePt t="76350" x="7524750" y="4654550"/>
          <p14:tracePt t="76361" x="7518400" y="4660900"/>
          <p14:tracePt t="76377" x="7512050" y="4667250"/>
          <p14:tracePt t="76393" x="7512050" y="4673600"/>
          <p14:tracePt t="76401" x="7505700" y="4679950"/>
          <p14:tracePt t="76409" x="7505700" y="4705350"/>
          <p14:tracePt t="76430" x="7499350" y="4718050"/>
          <p14:tracePt t="76443" x="7493000" y="4718050"/>
          <p14:tracePt t="76443" x="7486650" y="4718050"/>
          <p14:tracePt t="76462" x="7473950" y="4705350"/>
          <p14:tracePt t="76478" x="7467600" y="4705350"/>
          <p14:tracePt t="76478" x="7454900" y="4705350"/>
          <p14:tracePt t="76495" x="7448550" y="4705350"/>
          <p14:tracePt t="76495" x="7435850" y="4711700"/>
          <p14:tracePt t="76511" x="7423150" y="4718050"/>
          <p14:tracePt t="76511" x="7410450" y="4730750"/>
          <p14:tracePt t="76511" x="7397750" y="4743450"/>
          <p14:tracePt t="76530" x="7378700" y="4756150"/>
          <p14:tracePt t="76530" x="7366000" y="4768850"/>
          <p14:tracePt t="76545" x="7353300" y="4781550"/>
          <p14:tracePt t="76545" x="7340600" y="4794250"/>
          <p14:tracePt t="76562" x="7327900" y="4806950"/>
          <p14:tracePt t="76562" x="7321550" y="4819650"/>
          <p14:tracePt t="76578" x="7308850" y="4826000"/>
          <p14:tracePt t="76578" x="7302500" y="4838700"/>
          <p14:tracePt t="76595" x="7289800" y="4851400"/>
          <p14:tracePt t="76595" x="7277100" y="4870450"/>
          <p14:tracePt t="76611" x="7264400" y="4883150"/>
          <p14:tracePt t="76611" x="7258050" y="4889500"/>
          <p14:tracePt t="76628" x="7251700" y="4902200"/>
          <p14:tracePt t="76628" x="7245350" y="4908550"/>
          <p14:tracePt t="76645" x="7239000" y="4914900"/>
          <p14:tracePt t="76645" x="7226300" y="4927600"/>
          <p14:tracePt t="76662" x="7219950" y="4940300"/>
          <p14:tracePt t="76662" x="7213600" y="4946650"/>
          <p14:tracePt t="76678" x="7213600" y="4953000"/>
          <p14:tracePt t="76678" x="7207250" y="4959350"/>
          <p14:tracePt t="76695" x="7200900" y="4965700"/>
          <p14:tracePt t="76695" x="7194550" y="4972050"/>
          <p14:tracePt t="76712" x="7188200" y="4978400"/>
          <p14:tracePt t="76712" x="7175500" y="4984750"/>
          <p14:tracePt t="76712" x="7169150" y="4991100"/>
          <p14:tracePt t="76730" x="7162800" y="4991100"/>
          <p14:tracePt t="76730" x="7156450" y="4997450"/>
          <p14:tracePt t="76746" x="7150100" y="4997450"/>
          <p14:tracePt t="76746" x="7143750" y="5003800"/>
          <p14:tracePt t="76762" x="7137400" y="5003800"/>
          <p14:tracePt t="76762" x="7137400" y="5010150"/>
          <p14:tracePt t="76778" x="7131050" y="5010150"/>
          <p14:tracePt t="76794" x="7124700" y="5022850"/>
          <p14:tracePt t="76811" x="7118350" y="5029200"/>
          <p14:tracePt t="76829" x="7112000" y="5035550"/>
          <p14:tracePt t="76829" x="7105650" y="5035550"/>
          <p14:tracePt t="76845" x="7099300" y="5035550"/>
          <p14:tracePt t="76866" x="7099300" y="5029200"/>
          <p14:tracePt t="76897" x="7099300" y="5022850"/>
          <p14:tracePt t="76909" x="7105650" y="5016500"/>
          <p14:tracePt t="76941" x="7105650" y="5010150"/>
          <p14:tracePt t="76957" x="7105650" y="5003800"/>
          <p14:tracePt t="76969" x="7105650" y="4997450"/>
          <p14:tracePt t="76985" x="7105650" y="4984750"/>
          <p14:tracePt t="77001" x="7105650" y="4978400"/>
          <p14:tracePt t="77017" x="7105650" y="4972050"/>
          <p14:tracePt t="77030" x="7099300" y="4972050"/>
          <p14:tracePt t="77061" x="7092950" y="4972050"/>
          <p14:tracePt t="77077" x="7086600" y="4978400"/>
          <p14:tracePt t="77089" x="7080250" y="4984750"/>
          <p14:tracePt t="77105" x="7073900" y="4984750"/>
          <p14:tracePt t="77121" x="7067550" y="4984750"/>
          <p14:tracePt t="77149" x="7073900" y="4978400"/>
          <p14:tracePt t="77189" x="7080250" y="4972050"/>
          <p14:tracePt t="77225" x="7073900" y="4972050"/>
          <p14:tracePt t="77293" x="7073900" y="4965700"/>
          <p14:tracePt t="77345" x="7073900" y="4959350"/>
          <p14:tracePt t="77389" x="7080250" y="4953000"/>
          <p14:tracePt t="77437" x="7080250" y="4946650"/>
          <p14:tracePt t="77457" x="7086600" y="4940300"/>
          <p14:tracePt t="77481" x="7086600" y="4933950"/>
          <p14:tracePt t="77501" x="7086600" y="4927600"/>
          <p14:tracePt t="77517" x="7092950" y="4921250"/>
          <p14:tracePt t="77533" x="7092950" y="4914900"/>
          <p14:tracePt t="77549" x="7092950" y="4908550"/>
          <p14:tracePt t="77561" x="7099300" y="4902200"/>
          <p14:tracePt t="77577" x="7099300" y="4895850"/>
          <p14:tracePt t="77585" x="7099300" y="4889500"/>
          <p14:tracePt t="77596" x="7099300" y="4883150"/>
          <p14:tracePt t="77613" x="7105650" y="4876800"/>
          <p14:tracePt t="77613" x="7105650" y="4870450"/>
          <p14:tracePt t="77631" x="7099300" y="4864100"/>
          <p14:tracePt t="77646" x="7099300" y="4857750"/>
          <p14:tracePt t="77663" x="7092950" y="4851400"/>
          <p14:tracePt t="77681" x="7086600" y="4845050"/>
          <p14:tracePt t="77697" x="7080250" y="4845050"/>
          <p14:tracePt t="77714" x="7067550" y="4838700"/>
          <p14:tracePt t="77730" x="7061200" y="4838700"/>
          <p14:tracePt t="77730" x="7054850" y="4832350"/>
          <p14:tracePt t="77750" x="7048500" y="4832350"/>
          <p14:tracePt t="77764" x="7042150" y="4826000"/>
          <p14:tracePt t="77781" x="7035800" y="4826000"/>
          <p14:tracePt t="77797" x="7029450" y="4819650"/>
          <p14:tracePt t="77814" x="7023100" y="4819650"/>
          <p14:tracePt t="77831" x="7016750" y="4813300"/>
          <p14:tracePt t="77849" x="7010400" y="4813300"/>
          <p14:tracePt t="77864" x="7004050" y="4806950"/>
          <p14:tracePt t="77881" x="7004050" y="4800600"/>
          <p14:tracePt t="77902" x="7004050" y="4794250"/>
          <p14:tracePt t="77922" x="7010400" y="4787900"/>
          <p14:tracePt t="77990" x="7016750" y="4781550"/>
          <p14:tracePt t="78005" x="7023100" y="4775200"/>
          <p14:tracePt t="78021" x="7029450" y="4775200"/>
          <p14:tracePt t="78037" x="7035800" y="4768850"/>
          <p14:tracePt t="78050" x="7042150" y="4762500"/>
          <p14:tracePt t="78065" x="7048500" y="4756150"/>
          <p14:tracePt t="78081" x="7054850" y="4749800"/>
          <p14:tracePt t="78097" x="7061200" y="4743450"/>
          <p14:tracePt t="78109" x="7067550" y="4737100"/>
          <p14:tracePt t="78125" x="7073900" y="4730750"/>
          <p14:tracePt t="78157" x="7080250" y="4724400"/>
          <p14:tracePt t="78177" x="7086600" y="4724400"/>
          <p14:tracePt t="78201" x="7086600" y="4718050"/>
          <p14:tracePt t="78222" x="7092950" y="4711700"/>
          <p14:tracePt t="78253" x="7099300" y="4711700"/>
          <p14:tracePt t="78285" x="7105650" y="4705350"/>
          <p14:tracePt t="78349" x="7112000" y="4705350"/>
          <p14:tracePt t="78469" x="7112000" y="4711700"/>
          <p14:tracePt t="78517" x="7105650" y="4711700"/>
          <p14:tracePt t="78605" x="7105650" y="4718050"/>
          <p14:tracePt t="78641" x="7099300" y="4718050"/>
          <p14:tracePt t="78681" x="7105650" y="4718050"/>
          <p14:tracePt t="78853" x="7112000" y="4718050"/>
          <p14:tracePt t="78897" x="7118350" y="4718050"/>
          <p14:tracePt t="79109" x="7112000" y="4724400"/>
          <p14:tracePt t="79169" x="7105650" y="4724400"/>
          <p14:tracePt t="79205" x="7105650" y="4730750"/>
          <p14:tracePt t="79229" x="7105650" y="4737100"/>
          <p14:tracePt t="79257" x="7099300" y="4743450"/>
          <p14:tracePt t="79289" x="7092950" y="4743450"/>
          <p14:tracePt t="79309" x="7092950" y="4749800"/>
          <p14:tracePt t="79341" x="7086600" y="4749800"/>
          <p14:tracePt t="79393" x="7080250" y="4749800"/>
          <p14:tracePt t="79445" x="7073900" y="4749800"/>
          <p14:tracePt t="79497" x="7067550" y="4743450"/>
          <p14:tracePt t="79573" x="7061200" y="4743450"/>
          <p14:tracePt t="79597" x="7054850" y="4743450"/>
          <p14:tracePt t="79609" x="7048500" y="4749800"/>
          <p14:tracePt t="79626" x="7035800" y="4749800"/>
          <p14:tracePt t="79642" x="7029450" y="4756150"/>
          <p14:tracePt t="79657" x="7023100" y="4756150"/>
          <p14:tracePt t="79670" x="7010400" y="4756150"/>
          <p14:tracePt t="79687" x="7004050" y="4762500"/>
          <p14:tracePt t="79703" x="6997700" y="4762500"/>
          <p14:tracePt t="79703" x="6985000" y="4768850"/>
          <p14:tracePt t="79722" x="6978650" y="4768850"/>
          <p14:tracePt t="79737" x="6972300" y="4768850"/>
          <p14:tracePt t="79737" x="6965950" y="4768850"/>
          <p14:tracePt t="79755" x="6959600" y="4775200"/>
          <p14:tracePt t="79770" x="6953250" y="4775200"/>
          <p14:tracePt t="79770" x="6946900" y="4775200"/>
          <p14:tracePt t="79770" x="6940550" y="4775200"/>
          <p14:tracePt t="79791" x="6934200" y="4775200"/>
          <p14:tracePt t="79791" x="6927850" y="4775200"/>
          <p14:tracePt t="79806" x="6921500" y="4775200"/>
          <p14:tracePt t="79806" x="6915150" y="4781550"/>
          <p14:tracePt t="79822" x="6908800" y="4781550"/>
          <p14:tracePt t="79837" x="6902450" y="4781550"/>
          <p14:tracePt t="79837" x="6896100" y="4781550"/>
          <p14:tracePt t="79855" x="6889750" y="4781550"/>
          <p14:tracePt t="79871" x="6883400" y="4781550"/>
          <p14:tracePt t="79871" x="6877050" y="4781550"/>
          <p14:tracePt t="79890" x="6870700" y="4781550"/>
          <p14:tracePt t="79904" x="6877050" y="4787900"/>
          <p14:tracePt t="79993" x="6883400" y="4781550"/>
          <p14:tracePt t="80009" x="6889750" y="4781550"/>
          <p14:tracePt t="80021" x="6896100" y="4781550"/>
          <p14:tracePt t="80037" x="6902450" y="4775200"/>
          <p14:tracePt t="80053" x="6908800" y="4775200"/>
          <p14:tracePt t="80069" x="6915150" y="4775200"/>
          <p14:tracePt t="80081" x="6921500" y="4775200"/>
          <p14:tracePt t="80113" x="6915150" y="4775200"/>
          <p14:tracePt t="80157" x="6908800" y="4781550"/>
          <p14:tracePt t="80173" x="6902450" y="4787900"/>
          <p14:tracePt t="80189" x="6896100" y="4794250"/>
          <p14:tracePt t="80201" x="6883400" y="4800600"/>
          <p14:tracePt t="80217" x="6877050" y="4806950"/>
          <p14:tracePt t="80233" x="6870700" y="4813300"/>
          <p14:tracePt t="80249" x="6864350" y="4819650"/>
          <p14:tracePt t="80261" x="6858000" y="4819650"/>
          <p14:tracePt t="80285" x="6858000" y="4826000"/>
          <p14:tracePt t="80321" x="6864350" y="4826000"/>
          <p14:tracePt t="80353" x="6870700" y="4826000"/>
          <p14:tracePt t="80377" x="6877050" y="4819650"/>
          <p14:tracePt t="80389" x="6883400" y="4819650"/>
          <p14:tracePt t="80405" x="6889750" y="4819650"/>
          <p14:tracePt t="80421" x="6896100" y="4819650"/>
          <p14:tracePt t="80437" x="6902450" y="4819650"/>
          <p14:tracePt t="80457" x="6902450" y="4826000"/>
          <p14:tracePt t="80481" x="6908800" y="4832350"/>
          <p14:tracePt t="80501" x="6915150" y="4838700"/>
          <p14:tracePt t="80517" x="6921500" y="4845050"/>
          <p14:tracePt t="80557" x="6927850" y="4851400"/>
          <p14:tracePt t="80577" x="6934200" y="4857750"/>
          <p14:tracePt t="80601" x="6940550" y="4857750"/>
          <p14:tracePt t="80621" x="6940550" y="4864100"/>
          <p14:tracePt t="80645" x="6946900" y="4870450"/>
          <p14:tracePt t="80669" x="6946900" y="4876800"/>
          <p14:tracePt t="80689" x="6946900" y="4883150"/>
          <p14:tracePt t="80737" x="6953250" y="4876800"/>
          <p14:tracePt t="80929" x="6953250" y="4870450"/>
          <p14:tracePt t="80953" x="6959600" y="4864100"/>
          <p14:tracePt t="80977" x="6959600" y="4857750"/>
          <p14:tracePt t="80997" x="6965950" y="4857750"/>
          <p14:tracePt t="81109" x="6972300" y="4857750"/>
          <p14:tracePt t="81157" x="6978650" y="4851400"/>
          <p14:tracePt t="81193" x="6985000" y="4845050"/>
          <p14:tracePt t="81269" x="6991350" y="4845050"/>
          <p14:tracePt t="81313" x="6997700" y="4838700"/>
          <p14:tracePt t="81349" x="6997700" y="4832350"/>
          <p14:tracePt t="81493" x="6991350" y="4826000"/>
          <p14:tracePt t="81597" x="6991350" y="4819650"/>
          <p14:tracePt t="81629" x="6985000" y="4813300"/>
          <p14:tracePt t="81673" x="6978650" y="4819650"/>
          <p14:tracePt t="81741" x="6972300" y="4819650"/>
          <p14:tracePt t="81845" x="6965950" y="4819650"/>
          <p14:tracePt t="81921" x="6965950" y="4813300"/>
          <p14:tracePt t="82057" x="6965950" y="4806950"/>
          <p14:tracePt t="82069" x="6972300" y="4800600"/>
          <p14:tracePt t="82085" x="6978650" y="4794250"/>
          <p14:tracePt t="82117" x="6978650" y="4787900"/>
          <p14:tracePt t="82130" x="6985000" y="4781550"/>
          <p14:tracePt t="82145" x="6991350" y="4768850"/>
          <p14:tracePt t="82160" x="6997700" y="4762500"/>
          <p14:tracePt t="82176" x="7010400" y="4756150"/>
          <p14:tracePt t="82189" x="7010400" y="4749800"/>
          <p14:tracePt t="82198" x="7016750" y="4743450"/>
          <p14:tracePt t="82198" x="7023100" y="4743450"/>
          <p14:tracePt t="82213" x="7029450" y="4737100"/>
          <p14:tracePt t="82213" x="7035800" y="4730750"/>
          <p14:tracePt t="82230" x="7042150" y="4730750"/>
          <p14:tracePt t="82230" x="7048500" y="4724400"/>
          <p14:tracePt t="82246" x="7054850" y="4718050"/>
          <p14:tracePt t="82246" x="7054850" y="4711700"/>
          <p14:tracePt t="82263" x="7061200" y="4711700"/>
          <p14:tracePt t="82263" x="7067550" y="4705350"/>
          <p14:tracePt t="82263" x="7073900" y="4699000"/>
          <p14:tracePt t="82282" x="7080250" y="4699000"/>
          <p14:tracePt t="82295" x="7086600" y="4692650"/>
          <p14:tracePt t="82295" x="7099300" y="4686300"/>
          <p14:tracePt t="82313" x="7105650" y="4679950"/>
          <p14:tracePt t="82313" x="7112000" y="4673600"/>
          <p14:tracePt t="82330" x="7118350" y="4673600"/>
          <p14:tracePt t="82330" x="7124700" y="4667250"/>
          <p14:tracePt t="82347" x="7137400" y="4660900"/>
          <p14:tracePt t="82347" x="7156450" y="4654550"/>
          <p14:tracePt t="82363" x="7169150" y="4648200"/>
          <p14:tracePt t="82363" x="7175500" y="4641850"/>
          <p14:tracePt t="82381" x="7188200" y="4641850"/>
          <p14:tracePt t="82381" x="7200900" y="4635500"/>
          <p14:tracePt t="82396" x="7213600" y="4629150"/>
          <p14:tracePt t="82396" x="7226300" y="4629150"/>
          <p14:tracePt t="82413" x="7239000" y="4629150"/>
          <p14:tracePt t="82413" x="7264400" y="4622800"/>
          <p14:tracePt t="82432" x="7277100" y="4622800"/>
          <p14:tracePt t="82432" x="7289800" y="4629150"/>
          <p14:tracePt t="82447" x="7308850" y="4629150"/>
          <p14:tracePt t="82447" x="7321550" y="4629150"/>
          <p14:tracePt t="82464" x="7334250" y="4635500"/>
          <p14:tracePt t="82464" x="7359650" y="4635500"/>
          <p14:tracePt t="82482" x="7372350" y="4635500"/>
          <p14:tracePt t="82482" x="7385050" y="4635500"/>
          <p14:tracePt t="82498" x="7397750" y="4635500"/>
          <p14:tracePt t="82498" x="7404100" y="4635500"/>
          <p14:tracePt t="82514" x="7416800" y="4635500"/>
          <p14:tracePt t="82514" x="7423150" y="4635500"/>
          <p14:tracePt t="82531" x="7429500" y="4635500"/>
          <p14:tracePt t="82531" x="7442200" y="4635500"/>
          <p14:tracePt t="82547" x="7448550" y="4635500"/>
          <p14:tracePt t="82562" x="7454900" y="4635500"/>
          <p14:tracePt t="82579" x="7448550" y="4641850"/>
          <p14:tracePt t="82617" x="7442200" y="4641850"/>
          <p14:tracePt t="82633" x="7435850" y="4641850"/>
          <p14:tracePt t="82685" x="7442200" y="4648200"/>
          <p14:tracePt t="82745" x="7442200" y="4654550"/>
          <p14:tracePt t="82777" x="7442200" y="4660900"/>
          <p14:tracePt t="82837" x="7448550" y="4667250"/>
          <p14:tracePt t="82873" x="7448550" y="4673600"/>
          <p14:tracePt t="82897" x="7448550" y="4679950"/>
          <p14:tracePt t="82909" x="7448550" y="4686300"/>
          <p14:tracePt t="82925" x="7454900" y="4692650"/>
          <p14:tracePt t="82941" x="7454900" y="4699000"/>
          <p14:tracePt t="82957" x="7454900" y="4705350"/>
          <p14:tracePt t="82969" x="7454900" y="4711700"/>
          <p14:tracePt t="82986" x="7454900" y="4718050"/>
          <p14:tracePt t="83002" x="7454900" y="4724400"/>
          <p14:tracePt t="83018" x="7454900" y="4730750"/>
          <p14:tracePt t="83031" x="7448550" y="4737100"/>
          <p14:tracePt t="83047" x="7448550" y="4743450"/>
          <p14:tracePt t="83064" x="7442200" y="4749800"/>
          <p14:tracePt t="83081" x="7435850" y="4749800"/>
          <p14:tracePt t="83098" x="7429500" y="4749800"/>
          <p14:tracePt t="83115" x="7423150" y="4749800"/>
          <p14:tracePt t="83131" x="7416800" y="4749800"/>
          <p14:tracePt t="83157" x="7410450" y="4749800"/>
          <p14:tracePt t="83181" x="7404100" y="4749800"/>
          <p14:tracePt t="83201" x="7397750" y="4749800"/>
          <p14:tracePt t="83234" x="7397750" y="4762500"/>
          <p14:tracePt t="83261" x="7391400" y="4768850"/>
          <p14:tracePt t="83277" x="7385050" y="4775200"/>
          <p14:tracePt t="83293" x="7378700" y="4781550"/>
          <p14:tracePt t="83302" x="7372350" y="4787900"/>
          <p14:tracePt t="83318" x="7366000" y="4794250"/>
          <p14:tracePt t="83318" x="7359650" y="4800600"/>
          <p14:tracePt t="83333" x="7346950" y="4813300"/>
          <p14:tracePt t="83333" x="7340600" y="4819650"/>
          <p14:tracePt t="83350" x="7327900" y="4826000"/>
          <p14:tracePt t="83350" x="7321550" y="4838700"/>
          <p14:tracePt t="83367" x="7308850" y="4851400"/>
          <p14:tracePt t="83367" x="7283450" y="4870450"/>
          <p14:tracePt t="83383" x="7270750" y="4876800"/>
          <p14:tracePt t="83383" x="7258050" y="4883150"/>
          <p14:tracePt t="83400" x="7245350" y="4895850"/>
          <p14:tracePt t="83400" x="7232650" y="4902200"/>
          <p14:tracePt t="83417" x="7226300" y="4902200"/>
          <p14:tracePt t="83417" x="7213600" y="4908550"/>
          <p14:tracePt t="83434" x="7200900" y="4914900"/>
          <p14:tracePt t="83434" x="7181850" y="4921250"/>
          <p14:tracePt t="83451" x="7175500" y="4921250"/>
          <p14:tracePt t="83451" x="7169150" y="4927600"/>
          <p14:tracePt t="83468" x="7162800" y="4927600"/>
          <p14:tracePt t="83468" x="7156450" y="4927600"/>
          <p14:tracePt t="83484" x="7150100" y="4927600"/>
          <p14:tracePt t="83484" x="7143750" y="4927600"/>
          <p14:tracePt t="83502" x="7137400" y="4927600"/>
          <p14:tracePt t="83516" x="7131050" y="4927600"/>
          <p14:tracePt t="83533" x="7131050" y="4921250"/>
          <p14:tracePt t="83549" x="7137400" y="4914900"/>
          <p14:tracePt t="83566" x="7143750" y="4908550"/>
          <p14:tracePt t="83566" x="7150100" y="4908550"/>
          <p14:tracePt t="83566" x="7162800" y="4902200"/>
          <p14:tracePt t="83587" x="7175500" y="4889500"/>
          <p14:tracePt t="83599" x="7181850" y="4883150"/>
          <p14:tracePt t="83599" x="7207250" y="4870450"/>
          <p14:tracePt t="83618" x="7219950" y="4857750"/>
          <p14:tracePt t="83618" x="7232650" y="4851400"/>
          <p14:tracePt t="83634" x="7245350" y="4838700"/>
          <p14:tracePt t="83634" x="7251700" y="4832350"/>
          <p14:tracePt t="83651" x="7264400" y="4826000"/>
          <p14:tracePt t="83651" x="7270750" y="4819650"/>
          <p14:tracePt t="83651" x="7283450" y="4813300"/>
          <p14:tracePt t="83670" x="7289800" y="4806950"/>
          <p14:tracePt t="83670" x="7296150" y="4806950"/>
          <p14:tracePt t="83684" x="7302500" y="4800600"/>
          <p14:tracePt t="83684" x="7308850" y="4800600"/>
          <p14:tracePt t="83701" x="7315200" y="4800600"/>
          <p14:tracePt t="83701" x="7321550" y="4794250"/>
          <p14:tracePt t="83718" x="7334250" y="4794250"/>
          <p14:tracePt t="83738" x="7340600" y="4787900"/>
          <p14:tracePt t="83750" x="7353300" y="4787900"/>
          <p14:tracePt t="83766" x="7359650" y="4787900"/>
          <p14:tracePt t="83783" x="7366000" y="4781550"/>
          <p14:tracePt t="83800" x="7372350" y="4787900"/>
          <p14:tracePt t="83817" x="7378700" y="4787900"/>
          <p14:tracePt t="83833" x="7385050" y="4787900"/>
          <p14:tracePt t="83917" x="7391400" y="4787900"/>
          <p14:tracePt t="83945" x="7397750" y="4787900"/>
          <p14:tracePt t="83989" x="7404100" y="4781550"/>
          <p14:tracePt t="84005" x="7410450" y="4787900"/>
          <p14:tracePt t="84029" x="7416800" y="4787900"/>
          <p14:tracePt t="84049" x="7423150" y="4787900"/>
          <p14:tracePt t="84101" x="7416800" y="4794250"/>
          <p14:tracePt t="84125" x="7416800" y="4800600"/>
          <p14:tracePt t="84141" x="7410450" y="4806950"/>
          <p14:tracePt t="84157" x="7404100" y="4813300"/>
          <p14:tracePt t="84169" x="7397750" y="4819650"/>
          <p14:tracePt t="84209" x="7404100" y="4819650"/>
          <p14:tracePt t="84289" x="7397750" y="4826000"/>
          <p14:tracePt t="84357" x="7391400" y="4826000"/>
          <p14:tracePt t="84373" x="7385050" y="4832350"/>
          <p14:tracePt t="84381" x="7378700" y="4832350"/>
          <p14:tracePt t="84390" x="7372350" y="4838700"/>
          <p14:tracePt t="84390" x="7366000" y="4838700"/>
          <p14:tracePt t="84404" x="7359650" y="4845050"/>
          <p14:tracePt t="84404" x="7346950" y="4845050"/>
          <p14:tracePt t="84422" x="7340600" y="4851400"/>
          <p14:tracePt t="84422" x="7327900" y="4851400"/>
          <p14:tracePt t="84437" x="7321550" y="4851400"/>
          <p14:tracePt t="84437" x="7315200" y="4857750"/>
          <p14:tracePt t="84453" x="7302500" y="4857750"/>
          <p14:tracePt t="84453" x="7289800" y="4864100"/>
          <p14:tracePt t="84470" x="7283450" y="4864100"/>
          <p14:tracePt t="84470" x="7270750" y="4870450"/>
          <p14:tracePt t="84487" x="7264400" y="4870450"/>
          <p14:tracePt t="84487" x="7258050" y="4876800"/>
          <p14:tracePt t="84504" x="7251700" y="4876800"/>
          <p14:tracePt t="84504" x="7245350" y="4883150"/>
          <p14:tracePt t="84522" x="7239000" y="4889500"/>
          <p14:tracePt t="84522" x="7232650" y="4889500"/>
          <p14:tracePt t="84538" x="7226300" y="4895850"/>
          <p14:tracePt t="84538" x="7219950" y="4895850"/>
          <p14:tracePt t="84554" x="7213600" y="4902200"/>
          <p14:tracePt t="84569" x="7207250" y="4902200"/>
          <p14:tracePt t="84586" x="7200900" y="4902200"/>
          <p14:tracePt t="84602" x="7194550" y="4895850"/>
          <p14:tracePt t="84629" x="7200900" y="4889500"/>
          <p14:tracePt t="84649" x="7207250" y="4889500"/>
          <p14:tracePt t="84666" x="7213600" y="4883150"/>
          <p14:tracePt t="84681" x="7226300" y="4876800"/>
          <p14:tracePt t="84701" x="7232650" y="4876800"/>
          <p14:tracePt t="84709" x="7232650" y="4870450"/>
          <p14:tracePt t="84719" x="7239000" y="4870450"/>
          <p14:tracePt t="84719" x="7245350" y="4870450"/>
          <p14:tracePt t="84738" x="7251700" y="4870450"/>
          <p14:tracePt t="84738" x="7258050" y="4870450"/>
          <p14:tracePt t="84755" x="7264400" y="4870450"/>
          <p14:tracePt t="84755" x="7270750" y="4870450"/>
          <p14:tracePt t="84771" x="7277100" y="4870450"/>
          <p14:tracePt t="84771" x="7283450" y="4876800"/>
          <p14:tracePt t="84788" x="7289800" y="4876800"/>
          <p14:tracePt t="84788" x="7289800" y="4883150"/>
          <p14:tracePt t="84804" x="7296150" y="4883150"/>
          <p14:tracePt t="84804" x="7308850" y="4889500"/>
          <p14:tracePt t="84822" x="7315200" y="4889500"/>
          <p14:tracePt t="84822" x="7321550" y="4889500"/>
          <p14:tracePt t="84838" x="7334250" y="4889500"/>
          <p14:tracePt t="84838" x="7340600" y="4889500"/>
          <p14:tracePt t="84855" x="7346950" y="4889500"/>
          <p14:tracePt t="84855" x="7353300" y="4889500"/>
          <p14:tracePt t="84871" x="7359650" y="4889500"/>
          <p14:tracePt t="84871" x="7366000" y="4889500"/>
          <p14:tracePt t="84871" x="7372350" y="4889500"/>
          <p14:tracePt t="84891" x="7378700" y="4889500"/>
          <p14:tracePt t="84891" x="7385050" y="4889500"/>
          <p14:tracePt t="84905" x="7391400" y="4889500"/>
          <p14:tracePt t="84905" x="7397750" y="4889500"/>
          <p14:tracePt t="84923" x="7404100" y="4895850"/>
          <p14:tracePt t="84937" x="7410450" y="4895850"/>
          <p14:tracePt t="84954" x="7416800" y="4902200"/>
          <p14:tracePt t="84970" x="7416800" y="4914900"/>
          <p14:tracePt t="84987" x="7423150" y="4921250"/>
          <p14:tracePt t="85004" x="7429500" y="4927600"/>
          <p14:tracePt t="85021" x="7429500" y="4940300"/>
          <p14:tracePt t="85037" x="7435850" y="4940300"/>
          <p14:tracePt t="85054" x="7442200" y="4946650"/>
          <p14:tracePt t="85071" x="7448550" y="4946650"/>
          <p14:tracePt t="85087" x="7442200" y="4953000"/>
          <p14:tracePt t="85129" x="7435850" y="4953000"/>
          <p14:tracePt t="85145" x="7429500" y="4959350"/>
          <p14:tracePt t="85161" x="7423150" y="4965700"/>
          <p14:tracePt t="85189" x="7416800" y="4965700"/>
          <p14:tracePt t="85213" x="7410450" y="4972050"/>
          <p14:tracePt t="85229" x="7404100" y="4972050"/>
          <p14:tracePt t="85241" x="7391400" y="4978400"/>
          <p14:tracePt t="85273" x="7385050" y="4978400"/>
          <p14:tracePt t="85289" x="7378700" y="4978400"/>
          <p14:tracePt t="85297" x="7372350" y="4984750"/>
          <p14:tracePt t="85309" x="7366000" y="4984750"/>
          <p14:tracePt t="85321" x="7359650" y="4984750"/>
          <p14:tracePt t="85321" x="7353300" y="4984750"/>
          <p14:tracePt t="85321" x="7340600" y="4991100"/>
          <p14:tracePt t="85342" x="7334250" y="4991100"/>
          <p14:tracePt t="85355" x="7327900" y="4997450"/>
          <p14:tracePt t="85355" x="7308850" y="4997450"/>
          <p14:tracePt t="85373" x="7302500" y="4997450"/>
          <p14:tracePt t="85373" x="7296150" y="5003800"/>
          <p14:tracePt t="85389" x="7289800" y="5003800"/>
          <p14:tracePt t="85389" x="7283450" y="5003800"/>
          <p14:tracePt t="85406" x="7277100" y="5003800"/>
          <p14:tracePt t="85406" x="7264400" y="5003800"/>
          <p14:tracePt t="85425" x="7258050" y="4997450"/>
          <p14:tracePt t="85425" x="7251700" y="4997450"/>
          <p14:tracePt t="85440" x="7245350" y="4997450"/>
          <p14:tracePt t="85440" x="7239000" y="4997450"/>
          <p14:tracePt t="85457" x="7232650" y="4991100"/>
          <p14:tracePt t="85472" x="7226300" y="4984750"/>
          <p14:tracePt t="85489" x="7219950" y="4978400"/>
          <p14:tracePt t="85506" x="7213600" y="4972050"/>
          <p14:tracePt t="85523" x="7200900" y="4965700"/>
          <p14:tracePt t="85523" x="7194550" y="4953000"/>
          <p14:tracePt t="85542" x="7188200" y="4946650"/>
          <p14:tracePt t="85542" x="7181850" y="4946650"/>
          <p14:tracePt t="85558" x="7181850" y="4940300"/>
          <p14:tracePt t="85558" x="7175500" y="4933950"/>
          <p14:tracePt t="85574" x="7169150" y="4927600"/>
          <p14:tracePt t="85589" x="7162800" y="4921250"/>
          <p14:tracePt t="85606" x="7156450" y="4914900"/>
          <p14:tracePt t="85623" x="7150100" y="4908550"/>
          <p14:tracePt t="85623" x="7150100" y="4902200"/>
          <p14:tracePt t="85642" x="7143750" y="4895850"/>
          <p14:tracePt t="85656" x="7137400" y="4883150"/>
          <p14:tracePt t="85673" x="7137400" y="4876800"/>
          <p14:tracePt t="85690" x="7143750" y="4870450"/>
          <p14:tracePt t="85706" x="7150100" y="4864100"/>
          <p14:tracePt t="85723" x="7156450" y="4864100"/>
          <p14:tracePt t="85740" x="7169150" y="4864100"/>
          <p14:tracePt t="85761" x="7175500" y="4864100"/>
          <p14:tracePt t="85778" x="7181850" y="4864100"/>
          <p14:tracePt t="85778" x="7194550" y="4857750"/>
          <p14:tracePt t="85791" x="7200900" y="4857750"/>
          <p14:tracePt t="85791" x="7207250" y="4857750"/>
          <p14:tracePt t="85808" x="7219950" y="4857750"/>
          <p14:tracePt t="85808" x="7232650" y="4857750"/>
          <p14:tracePt t="85824" x="7239000" y="4857750"/>
          <p14:tracePt t="85824" x="7258050" y="4857750"/>
          <p14:tracePt t="85842" x="7264400" y="4851400"/>
          <p14:tracePt t="85842" x="7270750" y="4851400"/>
          <p14:tracePt t="85858" x="7277100" y="4851400"/>
          <p14:tracePt t="85858" x="7283450" y="4851400"/>
          <p14:tracePt t="85875" x="7289800" y="4851400"/>
          <p14:tracePt t="85890" x="7296150" y="4845050"/>
          <p14:tracePt t="85907" x="7289800" y="4851400"/>
          <p14:tracePt t="85933" x="7283450" y="4857750"/>
          <p14:tracePt t="85949" x="7277100" y="4864100"/>
          <p14:tracePt t="85961" x="7270750" y="4864100"/>
          <p14:tracePt t="85974" x="7264400" y="4864100"/>
          <p14:tracePt t="85991" x="7258050" y="4864100"/>
          <p14:tracePt t="86007" x="7251700" y="4870450"/>
          <p14:tracePt t="86024" x="7245350" y="4870450"/>
          <p14:tracePt t="86041" x="7251700" y="4864100"/>
          <p14:tracePt t="86081" x="7258050" y="4864100"/>
          <p14:tracePt t="86105" x="7264400" y="4864100"/>
          <p14:tracePt t="86129" x="7258050" y="4864100"/>
          <p14:tracePt t="86225" x="7251700" y="4864100"/>
          <p14:tracePt t="86249" x="7245350" y="4870450"/>
          <p14:tracePt t="86269" x="7239000" y="4870450"/>
          <p14:tracePt t="86301" x="7239000" y="4876800"/>
          <p14:tracePt t="86353" x="7239000" y="4870450"/>
          <p14:tracePt t="86441" x="7245350" y="4870450"/>
          <p14:tracePt t="86481" x="7251700" y="4870450"/>
          <p14:tracePt t="86501" x="7258050" y="4870450"/>
          <p14:tracePt t="86525" x="7264400" y="4870450"/>
          <p14:tracePt t="86549" x="7270750" y="4870450"/>
          <p14:tracePt t="86569" x="7277100" y="4876800"/>
          <p14:tracePt t="86585" x="7283450" y="4883150"/>
          <p14:tracePt t="86601" x="7289800" y="4889500"/>
          <p14:tracePt t="86617" x="7296150" y="4895850"/>
          <p14:tracePt t="86629" x="7308850" y="4895850"/>
          <p14:tracePt t="86645" x="7308850" y="4902200"/>
          <p14:tracePt t="86653" x="7321550" y="4902200"/>
          <p14:tracePt t="86662" x="7327900" y="4902200"/>
          <p14:tracePt t="86662" x="7334250" y="4902200"/>
          <p14:tracePt t="86678" x="7346950" y="4902200"/>
          <p14:tracePt t="86678" x="7353300" y="4902200"/>
          <p14:tracePt t="86694" x="7366000" y="4895850"/>
          <p14:tracePt t="86694" x="7378700" y="4895850"/>
          <p14:tracePt t="86711" x="7391400" y="4889500"/>
          <p14:tracePt t="86711" x="7404100" y="4889500"/>
          <p14:tracePt t="86711" x="7416800" y="4883150"/>
          <p14:tracePt t="86730" x="7429500" y="4883150"/>
          <p14:tracePt t="86730" x="7448550" y="4876800"/>
          <p14:tracePt t="86744" x="7467600" y="4870450"/>
          <p14:tracePt t="86744" x="7486650" y="4870450"/>
          <p14:tracePt t="86761" x="7505700" y="4864100"/>
          <p14:tracePt t="86761" x="7524750" y="4864100"/>
          <p14:tracePt t="86777" x="7550150" y="4864100"/>
          <p14:tracePt t="86777" x="7575550" y="4857750"/>
          <p14:tracePt t="86794" x="7594600" y="4857750"/>
          <p14:tracePt t="86794" x="7645400" y="4851400"/>
          <p14:tracePt t="86811" x="7670800" y="4851400"/>
          <p14:tracePt t="86811" x="7689850" y="4845050"/>
          <p14:tracePt t="86828" x="7708900" y="4845050"/>
          <p14:tracePt t="86828" x="7727950" y="4845050"/>
          <p14:tracePt t="86845" x="7747000" y="4845050"/>
          <p14:tracePt t="86845" x="7772400" y="4838700"/>
          <p14:tracePt t="86862" x="7785100" y="4838700"/>
          <p14:tracePt t="86862" x="7791450" y="4838700"/>
          <p14:tracePt t="86878" x="7804150" y="4838700"/>
          <p14:tracePt t="86878" x="7810500" y="4838700"/>
          <p14:tracePt t="86895" x="7816850" y="4838700"/>
          <p14:tracePt t="86910" x="7816850" y="4845050"/>
          <p14:tracePt t="86930" x="7810500" y="4851400"/>
          <p14:tracePt t="86930" x="7804150" y="4857750"/>
          <p14:tracePt t="86945" x="7791450" y="4864100"/>
          <p14:tracePt t="86945" x="7778750" y="4876800"/>
          <p14:tracePt t="86962" x="7759700" y="4883150"/>
          <p14:tracePt t="86962" x="7747000" y="4889500"/>
          <p14:tracePt t="86978" x="7727950" y="4902200"/>
          <p14:tracePt t="86978" x="7702550" y="4908550"/>
          <p14:tracePt t="86995" x="7677150" y="4921250"/>
          <p14:tracePt t="86995" x="7651750" y="4927600"/>
          <p14:tracePt t="86995" x="7620000" y="4933950"/>
          <p14:tracePt t="87013" x="7594600" y="4940300"/>
          <p14:tracePt t="87027" x="7556500" y="4953000"/>
          <p14:tracePt t="87027" x="7480300" y="4965700"/>
          <p14:tracePt t="87046" x="7435850" y="4972050"/>
          <p14:tracePt t="87046" x="7391400" y="4984750"/>
          <p14:tracePt t="87062" x="7340600" y="4991100"/>
          <p14:tracePt t="87062" x="7289800" y="4997450"/>
          <p14:tracePt t="87079" x="7226300" y="5003800"/>
          <p14:tracePt t="87079" x="7169150" y="5010150"/>
          <p14:tracePt t="87079" x="7105650" y="5016500"/>
          <p14:tracePt t="87098" x="7042150" y="5016500"/>
          <p14:tracePt t="87098" x="6972300" y="5022850"/>
          <p14:tracePt t="87112" x="6896100" y="5022850"/>
          <p14:tracePt t="87112" x="6819900" y="5022850"/>
          <p14:tracePt t="87129" x="6737350" y="5029200"/>
          <p14:tracePt t="87129" x="6654800" y="5029200"/>
          <p14:tracePt t="87146" x="6559550" y="5035550"/>
          <p14:tracePt t="87146" x="6362700" y="5048250"/>
          <p14:tracePt t="87162" x="6254750" y="5054600"/>
          <p14:tracePt t="87162" x="6140450" y="5060950"/>
          <p14:tracePt t="87179" x="6026150" y="5073650"/>
          <p14:tracePt t="87179" x="5905500" y="5080000"/>
          <p14:tracePt t="87196" x="5791200" y="5086350"/>
          <p14:tracePt t="87196" x="5670550" y="5092700"/>
          <p14:tracePt t="87212" x="5549900" y="5099050"/>
          <p14:tracePt t="87212" x="5321300" y="5099050"/>
          <p14:tracePt t="87230" x="5207000" y="5099050"/>
          <p14:tracePt t="87230" x="5099050" y="5099050"/>
          <p14:tracePt t="87246" x="4997450" y="5092700"/>
          <p14:tracePt t="87246" x="4902200" y="5086350"/>
          <p14:tracePt t="87263" x="4813300" y="5086350"/>
          <p14:tracePt t="87263" x="4724400" y="5080000"/>
          <p14:tracePt t="87279" x="4641850" y="5073650"/>
          <p14:tracePt t="87279" x="4572000" y="5067300"/>
          <p14:tracePt t="87279" x="4502150" y="5060950"/>
          <p14:tracePt t="87298" x="4432300" y="5048250"/>
          <p14:tracePt t="87298" x="4375150" y="5041900"/>
          <p14:tracePt t="87313" x="4324350" y="5029200"/>
          <p14:tracePt t="87313" x="4279900" y="5010150"/>
          <p14:tracePt t="87330" x="4241800" y="4997450"/>
          <p14:tracePt t="87330" x="4210050" y="4978400"/>
          <p14:tracePt t="87347" x="4191000" y="4965700"/>
          <p14:tracePt t="87347" x="4178300" y="4946650"/>
          <p14:tracePt t="87363" x="4171950" y="4927600"/>
          <p14:tracePt t="87363" x="4165600" y="4914900"/>
          <p14:tracePt t="87363" x="4171950" y="4895850"/>
          <p14:tracePt t="87381" x="4178300" y="4883150"/>
          <p14:tracePt t="87395" x="4184650" y="4870450"/>
          <p14:tracePt t="87395" x="4210050" y="4845050"/>
          <p14:tracePt t="87414" x="4222750" y="4832350"/>
          <p14:tracePt t="87414" x="4241800" y="4826000"/>
          <p14:tracePt t="87414" x="4254500" y="4813300"/>
          <p14:tracePt t="87433" x="4273550" y="4806950"/>
          <p14:tracePt t="87445" x="4292600" y="4806950"/>
          <p14:tracePt t="87445" x="4318000" y="4800600"/>
          <p14:tracePt t="87464" x="4330700" y="4800600"/>
          <p14:tracePt t="87464" x="4337050" y="4800600"/>
          <p14:tracePt t="87480" x="4343400" y="4806950"/>
          <p14:tracePt t="87495" x="4349750" y="4813300"/>
          <p14:tracePt t="87495" x="4343400" y="4819650"/>
          <p14:tracePt t="87514" x="4337050" y="4826000"/>
          <p14:tracePt t="87514" x="4311650" y="4845050"/>
          <p14:tracePt t="87530" x="4292600" y="4857750"/>
          <p14:tracePt t="87530" x="4267200" y="4870450"/>
          <p14:tracePt t="87547" x="4235450" y="4883150"/>
          <p14:tracePt t="87547" x="4203700" y="4895850"/>
          <p14:tracePt t="87564" x="4165600" y="4908550"/>
          <p14:tracePt t="87564" x="4121150" y="4914900"/>
          <p14:tracePt t="87564" x="4076700" y="4927600"/>
          <p14:tracePt t="87582" x="4025900" y="4933950"/>
          <p14:tracePt t="87582" x="3968750" y="4940300"/>
          <p14:tracePt t="87598" x="2463800" y="4413250"/>
          <p14:tracePt t="87795" x="2470150" y="4368800"/>
          <p14:tracePt t="87801" x="2482850" y="4318000"/>
          <p14:tracePt t="87813" x="2584450" y="4178300"/>
          <p14:tracePt t="87830" x="2692400" y="4089400"/>
          <p14:tracePt t="87847" x="2832100" y="4000500"/>
          <p14:tracePt t="87863" x="3067050" y="3886200"/>
          <p14:tracePt t="87881" x="3238500" y="3816350"/>
          <p14:tracePt t="87897" x="3422650" y="3752850"/>
          <p14:tracePt t="87914" x="3632200" y="3695700"/>
          <p14:tracePt t="87930" x="3860800" y="3651250"/>
          <p14:tracePt t="87947" x="4114800" y="3632200"/>
          <p14:tracePt t="87947" x="4235450" y="3625850"/>
          <p14:tracePt t="87966" x="4483100" y="3632200"/>
          <p14:tracePt t="87982" x="4724400" y="3644900"/>
          <p14:tracePt t="87997" x="4953000" y="3657600"/>
          <p14:tracePt t="88014" x="5200650" y="3670300"/>
          <p14:tracePt t="88031" x="5448300" y="3689350"/>
          <p14:tracePt t="88031" x="5575300" y="3695700"/>
          <p14:tracePt t="88049" x="5810250" y="3727450"/>
          <p14:tracePt t="88064" x="6038850" y="3765550"/>
          <p14:tracePt t="88081" x="6248400" y="3816350"/>
          <p14:tracePt t="88098" x="6445250" y="3879850"/>
          <p14:tracePt t="88114" x="6699250" y="3975100"/>
          <p14:tracePt t="88131" x="6838950" y="4044950"/>
          <p14:tracePt t="88148" x="6959600" y="4121150"/>
          <p14:tracePt t="88165" x="7086600" y="4235450"/>
          <p14:tracePt t="88181" x="7131050" y="4311650"/>
          <p14:tracePt t="88198" x="7150100" y="4387850"/>
          <p14:tracePt t="88215" x="7131050" y="4464050"/>
          <p14:tracePt t="88231" x="7061200" y="4559300"/>
          <p14:tracePt t="88249" x="6978650" y="4622800"/>
          <p14:tracePt t="88266" x="6870700" y="4679950"/>
          <p14:tracePt t="88282" x="6737350" y="4737100"/>
          <p14:tracePt t="88298" x="6578600" y="4781550"/>
          <p14:tracePt t="88315" x="6394450" y="4826000"/>
          <p14:tracePt t="88315" x="6292850" y="4845050"/>
          <p14:tracePt t="88334" x="6083300" y="4876800"/>
          <p14:tracePt t="88349" x="5848350" y="4895850"/>
          <p14:tracePt t="88366" x="5607050" y="4914900"/>
          <p14:tracePt t="88382" x="5346700" y="4927600"/>
          <p14:tracePt t="88399" x="5086350" y="4940300"/>
          <p14:tracePt t="88399" x="4946650" y="4953000"/>
          <p14:tracePt t="88419" x="4679950" y="4965700"/>
          <p14:tracePt t="88432" x="4400550" y="4984750"/>
          <p14:tracePt t="88449" x="4127500" y="4991100"/>
          <p14:tracePt t="88466" x="3746500" y="4991100"/>
          <p14:tracePt t="88482" x="3524250" y="4991100"/>
          <p14:tracePt t="88499" x="3346450" y="4978400"/>
          <p14:tracePt t="88516" x="3213100" y="4978400"/>
          <p14:tracePt t="88533" x="3098800" y="4972050"/>
          <p14:tracePt t="88549" x="3073400" y="4959350"/>
          <p14:tracePt t="88567" x="3073400" y="4953000"/>
          <p14:tracePt t="88567" x="3079750" y="4940300"/>
          <p14:tracePt t="88584" x="3098800" y="4927600"/>
          <p14:tracePt t="88584" x="3149600" y="4908550"/>
          <p14:tracePt t="88603" x="3187700" y="4895850"/>
          <p14:tracePt t="88603" x="3232150" y="4889500"/>
          <p14:tracePt t="88618" x="3282950" y="4883150"/>
          <p14:tracePt t="88618" x="3340100" y="4876800"/>
          <p14:tracePt t="88634" x="3403600" y="4870450"/>
          <p14:tracePt t="88634" x="3473450" y="4864100"/>
          <p14:tracePt t="88650" x="3549650" y="4857750"/>
          <p14:tracePt t="88650" x="3632200" y="4851400"/>
          <p14:tracePt t="88667" x="3727450" y="4851400"/>
          <p14:tracePt t="88667" x="3822700" y="4845050"/>
          <p14:tracePt t="88667" x="3924300" y="4845050"/>
          <p14:tracePt t="88686" x="4038600" y="4845050"/>
          <p14:tracePt t="88699" x="4146550" y="4845050"/>
          <p14:tracePt t="88699" x="4381500" y="4845050"/>
          <p14:tracePt t="88718" x="4502150" y="4845050"/>
          <p14:tracePt t="88718" x="4622800" y="4851400"/>
          <p14:tracePt t="88734" x="4749800" y="4851400"/>
          <p14:tracePt t="88734" x="4870450" y="4851400"/>
          <p14:tracePt t="88751" x="4997450" y="4851400"/>
          <p14:tracePt t="88751" x="5118100" y="4857750"/>
          <p14:tracePt t="88751" x="5245100" y="4857750"/>
          <p14:tracePt t="88770" x="5365750" y="4864100"/>
          <p14:tracePt t="88770" x="5486400" y="4870450"/>
          <p14:tracePt t="88784" x="5600700" y="4870450"/>
          <p14:tracePt t="88784" x="5715000" y="4883150"/>
          <p14:tracePt t="88801" x="5829300" y="4883150"/>
          <p14:tracePt t="88801" x="5937250" y="4895850"/>
          <p14:tracePt t="88818" x="6038850" y="4895850"/>
          <p14:tracePt t="88818" x="6140450" y="4902200"/>
          <p14:tracePt t="88834" x="6235700" y="4908550"/>
          <p14:tracePt t="88834" x="6413500" y="4921250"/>
          <p14:tracePt t="88851" x="6496050" y="4921250"/>
          <p14:tracePt t="88851" x="6565900" y="4927600"/>
          <p14:tracePt t="88868" x="6629400" y="4940300"/>
          <p14:tracePt t="88868" x="6686550" y="4953000"/>
          <p14:tracePt t="88885" x="6737350" y="4959350"/>
          <p14:tracePt t="88885" x="6807200" y="4991100"/>
          <p14:tracePt t="88902" x="6826250" y="5003800"/>
          <p14:tracePt t="88902" x="6832600" y="5016500"/>
          <p14:tracePt t="88919" x="6832600" y="5035550"/>
          <p14:tracePt t="88919" x="6832600" y="5048250"/>
          <p14:tracePt t="88935" x="6813550" y="5067300"/>
          <p14:tracePt t="88935" x="6794500" y="5080000"/>
          <p14:tracePt t="88952" x="6775450" y="5092700"/>
          <p14:tracePt t="88952" x="6743700" y="5105400"/>
          <p14:tracePt t="88952" x="6711950" y="5118100"/>
          <p14:tracePt t="88971" x="6680200" y="5130800"/>
          <p14:tracePt t="88971" x="6648450" y="5143500"/>
          <p14:tracePt t="88986" x="6616700" y="5156200"/>
          <p14:tracePt t="88986" x="6584950" y="5162550"/>
          <p14:tracePt t="89002" x="6559550" y="5168900"/>
          <p14:tracePt t="89002" x="6534150" y="5175250"/>
          <p14:tracePt t="89019" x="6508750" y="5181600"/>
          <p14:tracePt t="89019" x="6489700" y="5187950"/>
          <p14:tracePt t="89035" x="6470650" y="5194300"/>
          <p14:tracePt t="89035" x="6451600" y="5194300"/>
          <p14:tracePt t="89035" x="6438900" y="5200650"/>
          <p14:tracePt t="89054" x="6426200" y="5207000"/>
          <p14:tracePt t="89067" x="6413500" y="5207000"/>
          <p14:tracePt t="89067" x="6394450" y="5213350"/>
          <p14:tracePt t="89085" x="6388100" y="5213350"/>
          <p14:tracePt t="89101" x="6381750" y="5219700"/>
          <p14:tracePt t="89117" x="6388100" y="5213350"/>
          <p14:tracePt t="89134" x="6394450" y="5207000"/>
          <p14:tracePt t="89134" x="6407150" y="5194300"/>
          <p14:tracePt t="89152" x="6419850" y="5187950"/>
          <p14:tracePt t="89152" x="6432550" y="5181600"/>
          <p14:tracePt t="89169" x="6451600" y="5168900"/>
          <p14:tracePt t="89169" x="6470650" y="5156200"/>
          <p14:tracePt t="89186" x="6489700" y="5143500"/>
          <p14:tracePt t="89186" x="6540500" y="5118100"/>
          <p14:tracePt t="89202" x="6565900" y="5105400"/>
          <p14:tracePt t="89202" x="6591300" y="5086350"/>
          <p14:tracePt t="89219" x="6623050" y="5073650"/>
          <p14:tracePt t="89219" x="6648450" y="5054600"/>
          <p14:tracePt t="89236" x="6680200" y="5041900"/>
          <p14:tracePt t="89236" x="6705600" y="5022850"/>
          <p14:tracePt t="89252" x="6737350" y="5003800"/>
          <p14:tracePt t="89252" x="6794500" y="4978400"/>
          <p14:tracePt t="89269" x="6819900" y="4959350"/>
          <p14:tracePt t="89269" x="6838950" y="4946650"/>
          <p14:tracePt t="89286" x="6864350" y="4933950"/>
          <p14:tracePt t="89286" x="6883400" y="4921250"/>
          <p14:tracePt t="89303" x="6902450" y="4908550"/>
          <p14:tracePt t="89303" x="6921500" y="4902200"/>
          <p14:tracePt t="89319" x="6940550" y="4889500"/>
          <p14:tracePt t="89319" x="6959600" y="4876800"/>
          <p14:tracePt t="89319" x="6972300" y="4870450"/>
          <p14:tracePt t="89339" x="6991350" y="4864100"/>
          <p14:tracePt t="89339" x="7004050" y="4857750"/>
          <p14:tracePt t="89354" x="7016750" y="4851400"/>
          <p14:tracePt t="89354" x="7023100" y="4851400"/>
          <p14:tracePt t="89370" x="7029450" y="4851400"/>
          <p14:tracePt t="89370" x="7042150" y="4851400"/>
          <p14:tracePt t="89386" x="7048500" y="4857750"/>
          <p14:tracePt t="89405" x="7054850" y="4857750"/>
          <p14:tracePt t="89437" x="7061200" y="4857750"/>
          <p14:tracePt t="89473" x="7067550" y="4857750"/>
          <p14:tracePt t="89509" x="7073900" y="4857750"/>
          <p14:tracePt t="89533" x="7080250" y="4864100"/>
          <p14:tracePt t="89585" x="7080250" y="4870450"/>
          <p14:tracePt t="89601" x="7080250" y="4876800"/>
          <p14:tracePt t="89609" x="7080250" y="4883150"/>
          <p14:tracePt t="89622" x="7080250" y="4889500"/>
          <p14:tracePt t="89622" x="7073900" y="4895850"/>
          <p14:tracePt t="89637" x="7073900" y="4902200"/>
          <p14:tracePt t="89654" x="7067550" y="4902200"/>
          <p14:tracePt t="89689" x="7073900" y="4895850"/>
          <p14:tracePt t="89721" x="7073900" y="4889500"/>
          <p14:tracePt t="89737" x="7080250" y="4883150"/>
          <p14:tracePt t="89773" x="7086600" y="4876800"/>
          <p14:tracePt t="89833" x="7092950" y="4876800"/>
          <p14:tracePt t="89861" x="7105650" y="4876800"/>
          <p14:tracePt t="89877" x="7112000" y="4876800"/>
          <p14:tracePt t="89893" x="7118350" y="4876800"/>
          <p14:tracePt t="89909" x="7124700" y="4876800"/>
          <p14:tracePt t="89921" x="7131050" y="4870450"/>
          <p14:tracePt t="89952" x="7131050" y="4864100"/>
          <p14:tracePt t="89977" x="7131050" y="4857750"/>
          <p14:tracePt t="89989" x="7137400" y="4851400"/>
          <p14:tracePt t="90005" x="7137400" y="4845050"/>
          <p14:tracePt t="90037" x="7137400" y="4838700"/>
          <p14:tracePt t="90049" x="7137400" y="4832350"/>
          <p14:tracePt t="90065" x="7137400" y="4826000"/>
          <p14:tracePt t="90081" x="7137400" y="4819650"/>
          <p14:tracePt t="90097" x="7143750" y="4813300"/>
          <p14:tracePt t="90109" x="7143750" y="4806950"/>
          <p14:tracePt t="90125" x="7150100" y="4800600"/>
          <p14:tracePt t="90149" x="7150100" y="4794250"/>
          <p14:tracePt t="90193" x="7156450" y="4787900"/>
          <p14:tracePt t="90218" x="7156450" y="4781550"/>
          <p14:tracePt t="90237" x="7156450" y="4775200"/>
          <p14:tracePt t="90277" x="7150100" y="4775200"/>
          <p14:tracePt t="90329" x="7143750" y="4775200"/>
          <p14:tracePt t="90365" x="7137400" y="4775200"/>
          <p14:tracePt t="90425" x="7131050" y="4768850"/>
          <p14:tracePt t="90457" x="7131050" y="4762500"/>
          <p14:tracePt t="90477" x="7124700" y="4762500"/>
          <p14:tracePt t="90509" x="7118350" y="4756150"/>
          <p14:tracePt t="90521" x="7112000" y="4756150"/>
          <p14:tracePt t="90537" x="7105650" y="4756150"/>
          <p14:tracePt t="90553" x="7099300" y="4749800"/>
          <p14:tracePt t="90569" x="7092950" y="4749800"/>
          <p14:tracePt t="90581" x="7086600" y="4743450"/>
          <p14:tracePt t="90597" x="7080250" y="4743450"/>
          <p14:tracePt t="90613" x="7073900" y="4743450"/>
          <p14:tracePt t="90629" x="7067550" y="4743450"/>
          <p14:tracePt t="90642" x="7061200" y="4743450"/>
          <p14:tracePt t="90657" x="7054850" y="4749800"/>
          <p14:tracePt t="90674" x="7048500" y="4756150"/>
          <p14:tracePt t="90689" x="7042150" y="4756150"/>
          <p14:tracePt t="90710" x="7042150" y="4762500"/>
          <p14:tracePt t="90749" x="7035800" y="4756150"/>
          <p14:tracePt t="90777" x="7029450" y="4756150"/>
          <p14:tracePt t="90801" x="7023100" y="4749800"/>
          <p14:tracePt t="90813" x="7016750" y="4749800"/>
          <p14:tracePt t="90829" x="7010400" y="4749800"/>
          <p14:tracePt t="90845" x="7004050" y="4756150"/>
          <p14:tracePt t="90861" x="6997700" y="4756150"/>
          <p14:tracePt t="90877" x="6991350" y="4762500"/>
          <p14:tracePt t="90890" x="6985000" y="4762500"/>
          <p14:tracePt t="90906" x="6978650" y="4768850"/>
          <p14:tracePt t="90923" x="6972300" y="4768850"/>
          <p14:tracePt t="90940" x="6965950" y="4768850"/>
          <p14:tracePt t="90957" x="6959600" y="4775200"/>
          <p14:tracePt t="90973" x="6959600" y="4768850"/>
          <p14:tracePt t="90993" x="6965950" y="4768850"/>
          <p14:tracePt t="91068" x="6965950" y="4775200"/>
          <p14:tracePt t="91129" x="6965950" y="4781550"/>
          <p14:tracePt t="91153" x="6965950" y="4787900"/>
          <p14:tracePt t="91169" x="6959600" y="4794250"/>
          <p14:tracePt t="91189" x="6959600" y="4800600"/>
          <p14:tracePt t="91213" x="6965950" y="4800600"/>
          <p14:tracePt t="91333" x="6972300" y="4794250"/>
          <p14:tracePt t="91369" x="6978650" y="4787900"/>
          <p14:tracePt t="91409" x="6985000" y="4781550"/>
          <p14:tracePt t="91421" x="6991350" y="4775200"/>
          <p14:tracePt t="91437" x="6991350" y="4768850"/>
          <p14:tracePt t="91453" x="6997700" y="4768850"/>
          <p14:tracePt t="91469" x="7004050" y="4762500"/>
          <p14:tracePt t="91481" x="7010400" y="4762500"/>
          <p14:tracePt t="91497" x="7016750" y="4756150"/>
          <p14:tracePt t="91513" x="7023100" y="4756150"/>
          <p14:tracePt t="91529" x="7029450" y="4762500"/>
          <p14:tracePt t="91542" x="7035800" y="4768850"/>
          <p14:tracePt t="91558" x="7035800" y="4775200"/>
          <p14:tracePt t="91558" x="7035800" y="4781550"/>
          <p14:tracePt t="91577" x="7042150" y="4787900"/>
          <p14:tracePt t="91577" x="7048500" y="4806950"/>
          <p14:tracePt t="91594" x="7048500" y="4819650"/>
          <p14:tracePt t="91594" x="7054850" y="4826000"/>
          <p14:tracePt t="91610" x="7054850" y="4832350"/>
          <p14:tracePt t="91610" x="7054850" y="4838700"/>
          <p14:tracePt t="91627" x="7061200" y="4845050"/>
          <p14:tracePt t="91627" x="7061200" y="4851400"/>
          <p14:tracePt t="91644" x="7061200" y="4857750"/>
          <p14:tracePt t="91644" x="7061200" y="4864100"/>
          <p14:tracePt t="91661" x="7061200" y="4870450"/>
          <p14:tracePt t="91676" x="7054850" y="4876800"/>
          <p14:tracePt t="91694" x="7048500" y="4883150"/>
          <p14:tracePt t="91729" x="7042150" y="4889500"/>
          <p14:tracePt t="91745" x="7035800" y="4895850"/>
          <p14:tracePt t="91761" x="7029450" y="4902200"/>
          <p14:tracePt t="91769" x="7023100" y="4902200"/>
          <p14:tracePt t="91777" x="7016750" y="4908550"/>
          <p14:tracePt t="91777" x="7010400" y="4908550"/>
          <p14:tracePt t="91794" x="6997700" y="4914900"/>
          <p14:tracePt t="91794" x="6985000" y="4914900"/>
          <p14:tracePt t="91811" x="6972300" y="4921250"/>
          <p14:tracePt t="91811" x="6959600" y="4921250"/>
          <p14:tracePt t="91827" x="6940550" y="4927600"/>
          <p14:tracePt t="91827" x="6902450" y="4940300"/>
          <p14:tracePt t="91844" x="6877050" y="4946650"/>
          <p14:tracePt t="91844" x="6845300" y="4953000"/>
          <p14:tracePt t="91861" x="6813550" y="4959350"/>
          <p14:tracePt t="91861" x="6781800" y="4972050"/>
          <p14:tracePt t="91878" x="6737350" y="4978400"/>
          <p14:tracePt t="91878" x="6642100" y="4997450"/>
          <p14:tracePt t="91894" x="6591300" y="5010150"/>
          <p14:tracePt t="91894" x="6527800" y="5022850"/>
          <p14:tracePt t="91911" x="6464300" y="5035550"/>
          <p14:tracePt t="91911" x="6394450" y="5041900"/>
          <p14:tracePt t="91927" x="6311900" y="5054600"/>
          <p14:tracePt t="91927" x="6223000" y="5060950"/>
          <p14:tracePt t="91944" x="6127750" y="5067300"/>
          <p14:tracePt t="91944" x="5911850" y="5073650"/>
          <p14:tracePt t="91961" x="5791200" y="5067300"/>
          <p14:tracePt t="91961" x="5657850" y="5067300"/>
          <p14:tracePt t="91978" x="5518150" y="5060950"/>
          <p14:tracePt t="91978" x="5365750" y="5054600"/>
          <p14:tracePt t="91995" x="5219700" y="5048250"/>
          <p14:tracePt t="91995" x="5067300" y="5041900"/>
          <p14:tracePt t="92011" x="4908550" y="5035550"/>
          <p14:tracePt t="92011" x="4756150" y="5029200"/>
          <p14:tracePt t="92011" x="4597400" y="5022850"/>
          <p14:tracePt t="92030" x="4451350" y="5016500"/>
          <p14:tracePt t="92030" x="4305300" y="5010150"/>
          <p14:tracePt t="92045" x="4159250" y="4997450"/>
          <p14:tracePt t="92045" x="4025900" y="4978400"/>
          <p14:tracePt t="92062" x="3886200" y="4965700"/>
          <p14:tracePt t="92062" x="3759200" y="4946650"/>
          <p14:tracePt t="92078" x="3632200" y="4927600"/>
          <p14:tracePt t="92078" x="3511550" y="4908550"/>
          <p14:tracePt t="92095" x="3397250" y="4889500"/>
          <p14:tracePt t="92095" x="3289300" y="4876800"/>
          <p14:tracePt t="92095" x="3187700" y="4857750"/>
          <p14:tracePt t="92114" x="3086100" y="4838700"/>
          <p14:tracePt t="92127" x="2990850" y="4826000"/>
          <p14:tracePt t="92127" x="2825750" y="4800600"/>
          <p14:tracePt t="92145" x="2749550" y="4781550"/>
          <p14:tracePt t="92145" x="2679700" y="4768850"/>
          <p14:tracePt t="92162" x="2622550" y="4756150"/>
          <p14:tracePt t="92162" x="2571750" y="4743450"/>
          <p14:tracePt t="92179" x="2527300" y="4730750"/>
          <p14:tracePt t="92179" x="2451100" y="4711700"/>
          <p14:tracePt t="92195" x="2425700" y="4705350"/>
          <p14:tracePt t="92195" x="2400300" y="4699000"/>
          <p14:tracePt t="92212" x="2374900" y="4699000"/>
          <p14:tracePt t="92212" x="2355850" y="4699000"/>
          <p14:tracePt t="92228" x="2336800" y="4699000"/>
          <p14:tracePt t="92228" x="2324100" y="4699000"/>
          <p14:tracePt t="92245" x="2311400" y="4705350"/>
          <p14:tracePt t="92245" x="2292350" y="4718050"/>
          <p14:tracePt t="92262" x="2279650" y="4730750"/>
          <p14:tracePt t="92262" x="2273300" y="4737100"/>
          <p14:tracePt t="92279" x="2260600" y="4743450"/>
          <p14:tracePt t="92279" x="2247900" y="4756150"/>
          <p14:tracePt t="92296" x="2241550" y="4768850"/>
          <p14:tracePt t="92296" x="2216150" y="4787900"/>
          <p14:tracePt t="92314" x="2203450" y="4800600"/>
          <p14:tracePt t="92314" x="2197100" y="4806950"/>
          <p14:tracePt t="92329" x="2184400" y="4813300"/>
          <p14:tracePt t="92329" x="2178050" y="4819650"/>
          <p14:tracePt t="92346" x="2165350" y="4826000"/>
          <p14:tracePt t="92346" x="2159000" y="4832350"/>
          <p14:tracePt t="92363" x="2146300" y="4838700"/>
          <p14:tracePt t="92363" x="2139950" y="4845050"/>
          <p14:tracePt t="92379" x="2127250" y="4851400"/>
          <p14:tracePt t="92379" x="2114550" y="4857750"/>
          <p14:tracePt t="92379" x="2108200" y="4857750"/>
          <p14:tracePt t="92398" x="2095500" y="4864100"/>
          <p14:tracePt t="92411" x="2089150" y="4864100"/>
          <p14:tracePt t="92411" x="2063750" y="4876800"/>
          <p14:tracePt t="92431" x="2057400" y="4883150"/>
          <p14:tracePt t="92431" x="2051050" y="4889500"/>
          <p14:tracePt t="92446" x="2038350" y="4895850"/>
          <p14:tracePt t="92446" x="2032000" y="4902200"/>
          <p14:tracePt t="92463" x="2019300" y="4908550"/>
          <p14:tracePt t="92463" x="2012950" y="4914900"/>
          <p14:tracePt t="92463" x="2000250" y="4914900"/>
          <p14:tracePt t="92482" x="1987550" y="4921250"/>
          <p14:tracePt t="92482" x="1974850" y="4921250"/>
          <p14:tracePt t="92496" x="1962150" y="4921250"/>
          <p14:tracePt t="92513" x="1727200" y="4889500"/>
          <p14:tracePt t="92579" x="1695450" y="4883150"/>
          <p14:tracePt t="92585" x="1670050" y="4876800"/>
          <p14:tracePt t="92595" x="1587500" y="4832350"/>
          <p14:tracePt t="92614" x="1543050" y="4775200"/>
          <p14:tracePt t="92629" x="1504950" y="4711700"/>
          <p14:tracePt t="92646" x="1492250" y="4635500"/>
          <p14:tracePt t="92662" x="1504950" y="4546600"/>
          <p14:tracePt t="92679" x="1530350" y="4464050"/>
          <p14:tracePt t="92679" x="1555750" y="4425950"/>
          <p14:tracePt t="92698" x="1612900" y="4356100"/>
          <p14:tracePt t="92714" x="1701800" y="4311650"/>
          <p14:tracePt t="92729" x="1809750" y="4292600"/>
          <p14:tracePt t="92746" x="1943100" y="4292600"/>
          <p14:tracePt t="92763" x="2089150" y="4311650"/>
          <p14:tracePt t="92763" x="2159000" y="4318000"/>
          <p14:tracePt t="92782" x="2305050" y="4337050"/>
          <p14:tracePt t="92798" x="2432050" y="4362450"/>
          <p14:tracePt t="92813" x="2552700" y="4387850"/>
          <p14:tracePt t="92830" x="2660650" y="4425950"/>
          <p14:tracePt t="92846" x="2787650" y="4502150"/>
          <p14:tracePt t="92863" x="2857500" y="4559300"/>
          <p14:tracePt t="92880" x="2895600" y="4622800"/>
          <p14:tracePt t="92896" x="2895600" y="4718050"/>
          <p14:tracePt t="92913" x="2863850" y="4775200"/>
          <p14:tracePt t="92930" x="2806700" y="4826000"/>
          <p14:tracePt t="92947" x="2724150" y="4864100"/>
          <p14:tracePt t="92963" x="2571750" y="4908550"/>
          <p14:tracePt t="92981" x="2451100" y="4940300"/>
          <p14:tracePt t="92997" x="2330450" y="4959350"/>
          <p14:tracePt t="93014" x="2216150" y="4972050"/>
          <p14:tracePt t="93031" x="2114550" y="4984750"/>
          <p14:tracePt t="93047" x="2038350" y="4984750"/>
          <p14:tracePt t="93047" x="2012950" y="4984750"/>
          <p14:tracePt t="93065" x="1981200" y="4984750"/>
          <p14:tracePt t="93082" x="1974850" y="4984750"/>
          <p14:tracePt t="93098" x="1981200" y="4978400"/>
          <p14:tracePt t="93098" x="1993900" y="4972050"/>
          <p14:tracePt t="93115" x="2012950" y="4965700"/>
          <p14:tracePt t="93115" x="2038350" y="4953000"/>
          <p14:tracePt t="93115" x="2076450" y="4940300"/>
          <p14:tracePt t="93134" x="2108200" y="4921250"/>
          <p14:tracePt t="93147" x="2159000" y="4908550"/>
          <p14:tracePt t="93147" x="2266950" y="4864100"/>
          <p14:tracePt t="93165" x="2336800" y="4845050"/>
          <p14:tracePt t="93165" x="2413000" y="4819650"/>
          <p14:tracePt t="93182" x="2501900" y="4800600"/>
          <p14:tracePt t="93182" x="2597150" y="4775200"/>
          <p14:tracePt t="93199" x="2705100" y="4749800"/>
          <p14:tracePt t="93199" x="2927350" y="4705350"/>
          <p14:tracePt t="93215" x="3048000" y="4686300"/>
          <p14:tracePt t="93215" x="3168650" y="4660900"/>
          <p14:tracePt t="93232" x="3295650" y="4648200"/>
          <p14:tracePt t="93232" x="3422650" y="4635500"/>
          <p14:tracePt t="93248" x="3549650" y="4622800"/>
          <p14:tracePt t="93248" x="3683000" y="4610100"/>
          <p14:tracePt t="93265" x="3816350" y="4603750"/>
          <p14:tracePt t="93265" x="4095750" y="4591050"/>
          <p14:tracePt t="93283" x="4235450" y="4591050"/>
          <p14:tracePt t="93283" x="4381500" y="4584700"/>
          <p14:tracePt t="93299" x="4521200" y="4584700"/>
          <p14:tracePt t="93299" x="4667250" y="4591050"/>
          <p14:tracePt t="93316" x="4806950" y="4591050"/>
          <p14:tracePt t="93316" x="5086350" y="4603750"/>
          <p14:tracePt t="93335" x="5219700" y="4610100"/>
          <p14:tracePt t="93335" x="5353050" y="4616450"/>
          <p14:tracePt t="93350" x="5480050" y="4622800"/>
          <p14:tracePt t="93350" x="5607050" y="4635500"/>
          <p14:tracePt t="93367" x="5721350" y="4641850"/>
          <p14:tracePt t="93367" x="5835650" y="4654550"/>
          <p14:tracePt t="93383" x="5937250" y="4667250"/>
          <p14:tracePt t="93383" x="6038850" y="4679950"/>
          <p14:tracePt t="93383" x="6134100" y="4692650"/>
          <p14:tracePt t="93402" x="6216650" y="4705350"/>
          <p14:tracePt t="93414" x="6292850" y="4718050"/>
          <p14:tracePt t="93414" x="6419850" y="4749800"/>
          <p14:tracePt t="93435" x="6470650" y="4762500"/>
          <p14:tracePt t="93435" x="6508750" y="4775200"/>
          <p14:tracePt t="93450" x="6540500" y="4787900"/>
          <p14:tracePt t="93450" x="6565900" y="4800600"/>
          <p14:tracePt t="93467" x="6578600" y="4806950"/>
          <p14:tracePt t="93467" x="6584950" y="4819650"/>
          <p14:tracePt t="93483" x="6591300" y="4826000"/>
          <p14:tracePt t="93498" x="6584950" y="4826000"/>
          <p14:tracePt t="93498" x="6559550" y="4813300"/>
          <p14:tracePt t="93517" x="6546850" y="4806950"/>
          <p14:tracePt t="93517" x="6534150" y="4800600"/>
          <p14:tracePt t="93533" x="6515100" y="4794250"/>
          <p14:tracePt t="93533" x="6496050" y="4794250"/>
          <p14:tracePt t="93550" x="6477000" y="4787900"/>
          <p14:tracePt t="93550" x="6457950" y="4787900"/>
          <p14:tracePt t="93567" x="6438900" y="4787900"/>
          <p14:tracePt t="93567" x="6407150" y="4800600"/>
          <p14:tracePt t="93583" x="6394450" y="4800600"/>
          <p14:tracePt t="93583" x="6381750" y="4806950"/>
          <p14:tracePt t="93600" x="6375400" y="4813300"/>
          <p14:tracePt t="93600" x="6369050" y="4819650"/>
          <p14:tracePt t="93617" x="6369050" y="4826000"/>
          <p14:tracePt t="93617" x="6375400" y="4832350"/>
          <p14:tracePt t="93634" x="6375400" y="4838700"/>
          <p14:tracePt t="93634" x="6388100" y="4845050"/>
          <p14:tracePt t="93650" x="6394450" y="4845050"/>
          <p14:tracePt t="93650" x="6407150" y="4851400"/>
          <p14:tracePt t="93667" x="6413500" y="4857750"/>
          <p14:tracePt t="93667" x="6419850" y="4857750"/>
          <p14:tracePt t="93683" x="6432550" y="4864100"/>
          <p14:tracePt t="93683" x="6438900" y="4870450"/>
          <p14:tracePt t="93683" x="6445250" y="4870450"/>
          <p14:tracePt t="93702" x="6451600" y="4870450"/>
          <p14:tracePt t="93702" x="6457950" y="4876800"/>
          <p14:tracePt t="93718" x="6464300" y="4883150"/>
          <p14:tracePt t="93734" x="6464300" y="4889500"/>
          <p14:tracePt t="93753" x="6457950" y="4895850"/>
          <p14:tracePt t="93770" x="6457950" y="4902200"/>
          <p14:tracePt t="93786" x="6451600" y="4908550"/>
          <p14:tracePt t="93809" x="6457950" y="4908550"/>
          <p14:tracePt t="93845" x="6464300" y="4908550"/>
          <p14:tracePt t="93861" x="6470650" y="4908550"/>
          <p14:tracePt t="93873" x="6477000" y="4908550"/>
          <p14:tracePt t="93883" x="6483350" y="4908550"/>
          <p14:tracePt t="93883" x="6489700" y="4908550"/>
          <p14:tracePt t="93901" x="6496050" y="4908550"/>
          <p14:tracePt t="93901" x="6502400" y="4908550"/>
          <p14:tracePt t="93919" x="6508750" y="4908550"/>
          <p14:tracePt t="93919" x="6515100" y="4908550"/>
          <p14:tracePt t="93934" x="6515100" y="4914900"/>
          <p14:tracePt t="93934" x="6527800" y="4927600"/>
          <p14:tracePt t="93951" x="6534150" y="4933950"/>
          <p14:tracePt t="93951" x="6534150" y="4940300"/>
          <p14:tracePt t="93968" x="6540500" y="4946650"/>
          <p14:tracePt t="93968" x="6540500" y="4953000"/>
          <p14:tracePt t="93984" x="6546850" y="4959350"/>
          <p14:tracePt t="93984" x="6553200" y="4972050"/>
          <p14:tracePt t="94001" x="6553200" y="4978400"/>
          <p14:tracePt t="94017" x="6559550" y="4984750"/>
          <p14:tracePt t="94033" x="6559550" y="4991100"/>
          <p14:tracePt t="94061" x="6553200" y="4991100"/>
          <p14:tracePt t="94109" x="6546850" y="4997450"/>
          <p14:tracePt t="94121" x="6546850" y="5003800"/>
          <p14:tracePt t="94137" x="6540500" y="5010150"/>
          <p14:tracePt t="94145" x="6534150" y="5016500"/>
          <p14:tracePt t="94154" x="6534150" y="5022850"/>
          <p14:tracePt t="94167" x="6527800" y="5029200"/>
          <p14:tracePt t="94167" x="6515100" y="5041900"/>
          <p14:tracePt t="94185" x="6508750" y="5048250"/>
          <p14:tracePt t="94185" x="6496050" y="5054600"/>
          <p14:tracePt t="94202" x="6489700" y="5060950"/>
          <p14:tracePt t="94202" x="6483350" y="5067300"/>
          <p14:tracePt t="94218" x="6477000" y="5073650"/>
          <p14:tracePt t="94218" x="6464300" y="5080000"/>
          <p14:tracePt t="94235" x="6464300" y="5086350"/>
          <p14:tracePt t="94235" x="6457950" y="5086350"/>
          <p14:tracePt t="94253" x="6451600" y="5092700"/>
          <p14:tracePt t="94253" x="6445250" y="5099050"/>
          <p14:tracePt t="94269" x="6438900" y="5105400"/>
          <p14:tracePt t="94269" x="6432550" y="5105400"/>
          <p14:tracePt t="94285" x="6426200" y="5111750"/>
          <p14:tracePt t="94285" x="6413500" y="5118100"/>
          <p14:tracePt t="94302" x="6407150" y="5124450"/>
          <p14:tracePt t="94302" x="6394450" y="5130800"/>
          <p14:tracePt t="94319" x="6388100" y="5130800"/>
          <p14:tracePt t="94319" x="6375400" y="5137150"/>
          <p14:tracePt t="94335" x="6369050" y="5137150"/>
          <p14:tracePt t="94335" x="6350000" y="5143500"/>
          <p14:tracePt t="94335" x="6337300" y="5143500"/>
          <p14:tracePt t="94355" x="6318250" y="5149850"/>
          <p14:tracePt t="94355" x="6299200" y="5156200"/>
          <p14:tracePt t="94369" x="6273800" y="5162550"/>
          <p14:tracePt t="94369" x="6242050" y="5168900"/>
          <p14:tracePt t="94386" x="6210300" y="5175250"/>
          <p14:tracePt t="94386" x="6165850" y="5181600"/>
          <p14:tracePt t="94402" x="6127750" y="5194300"/>
          <p14:tracePt t="94402" x="6076950" y="5200650"/>
          <p14:tracePt t="94402" x="6019800" y="5207000"/>
          <p14:tracePt t="94422" x="5962650" y="5213350"/>
          <p14:tracePt t="94434" x="5899150" y="5219700"/>
          <p14:tracePt t="94434" x="5746750" y="5226050"/>
          <p14:tracePt t="94454" x="5670550" y="5226050"/>
          <p14:tracePt t="94454" x="5581650" y="5219700"/>
          <p14:tracePt t="94470" x="5492750" y="5213350"/>
          <p14:tracePt t="94470" x="5397500" y="5207000"/>
          <p14:tracePt t="94486" x="5295900" y="5200650"/>
          <p14:tracePt t="94486" x="5194300" y="5187950"/>
          <p14:tracePt t="94503" x="5086350" y="5175250"/>
          <p14:tracePt t="94503" x="4978400" y="5162550"/>
          <p14:tracePt t="94503" x="4864100" y="5149850"/>
          <p14:tracePt t="94522" x="4749800" y="5137150"/>
          <p14:tracePt t="94522" x="4635500" y="5124450"/>
          <p14:tracePt t="94537" x="4514850" y="5105400"/>
          <p14:tracePt t="94537" x="4394200" y="5092700"/>
          <p14:tracePt t="94553" x="4267200" y="5073650"/>
          <p14:tracePt t="94553" x="4146550" y="5054600"/>
          <p14:tracePt t="94569" x="4019550" y="5035550"/>
          <p14:tracePt t="94569" x="3898900" y="5016500"/>
          <p14:tracePt t="94586" x="3778250" y="4991100"/>
          <p14:tracePt t="94586" x="3543300" y="4946650"/>
          <p14:tracePt t="94603" x="3429000" y="4933950"/>
          <p14:tracePt t="94603" x="3327400" y="4914900"/>
          <p14:tracePt t="94625" x="3124200" y="4895850"/>
          <p14:tracePt t="94635" x="3028950" y="4889500"/>
          <p14:tracePt t="94635" x="2851150" y="4876800"/>
          <p14:tracePt t="94654" x="2774950" y="4876800"/>
          <p14:tracePt t="94654" x="2698750" y="4870450"/>
          <p14:tracePt t="94671" x="2628900" y="4870450"/>
          <p14:tracePt t="94671" x="2571750" y="4870450"/>
          <p14:tracePt t="94687" x="2514600" y="4864100"/>
          <p14:tracePt t="94687" x="2470150" y="4870450"/>
          <p14:tracePt t="94703" x="2432050" y="4870450"/>
          <p14:tracePt t="94703" x="2400300" y="4870450"/>
          <p14:tracePt t="94703" x="2368550" y="4870450"/>
          <p14:tracePt t="94722" x="2349500" y="4876800"/>
          <p14:tracePt t="94722" x="2330450" y="4876800"/>
          <p14:tracePt t="94737" x="2317750" y="4883150"/>
          <p14:tracePt t="94737" x="2305050" y="4889500"/>
          <p14:tracePt t="94754" x="2298700" y="4895850"/>
          <p14:tracePt t="94754" x="2298700" y="4902200"/>
          <p14:tracePt t="94771" x="2298700" y="4908550"/>
          <p14:tracePt t="94771" x="2298700" y="4921250"/>
          <p14:tracePt t="94787" x="2298700" y="4927600"/>
          <p14:tracePt t="94787" x="2305050" y="4933950"/>
          <p14:tracePt t="94787" x="2317750" y="4933950"/>
          <p14:tracePt t="94806" x="2324100" y="4933950"/>
          <p14:tracePt t="94819" x="2336800" y="4933950"/>
          <p14:tracePt t="94819" x="2355850" y="4933950"/>
          <p14:tracePt t="94837" x="2368550" y="4927600"/>
          <p14:tracePt t="94837" x="2374900" y="4927600"/>
          <p14:tracePt t="94854" x="2387600" y="4921250"/>
          <p14:tracePt t="94854" x="2393950" y="4914900"/>
          <p14:tracePt t="94870" x="2400300" y="4914900"/>
          <p14:tracePt t="94870" x="2406650" y="4908550"/>
          <p14:tracePt t="94870" x="2406650" y="4902200"/>
          <p14:tracePt t="94890" x="2413000" y="4895850"/>
          <p14:tracePt t="94890" x="2413000" y="4889500"/>
          <p14:tracePt t="94904" x="2413000" y="4883150"/>
          <p14:tracePt t="94921" x="2413000" y="4876800"/>
          <p14:tracePt t="94936" x="2406650" y="4870450"/>
          <p14:tracePt t="94936" x="2400300" y="4864100"/>
          <p14:tracePt t="94954" x="2393950" y="4870450"/>
          <p14:tracePt t="94969" x="2387600" y="4876800"/>
          <p14:tracePt t="94986" x="2381250" y="4883150"/>
          <p14:tracePt t="95003" x="2374900" y="4889500"/>
          <p14:tracePt t="95020" x="2368550" y="4895850"/>
          <p14:tracePt t="95061" x="2368550" y="4902200"/>
          <p14:tracePt t="95089" x="2362200" y="4908550"/>
          <p14:tracePt t="95165" x="2355850" y="4914900"/>
          <p14:tracePt t="95193" x="2349500" y="4914900"/>
          <p14:tracePt t="95217" x="2343150" y="4914900"/>
          <p14:tracePt t="95361" x="2336800" y="4908550"/>
          <p14:tracePt t="95381" x="2330450" y="4908550"/>
          <p14:tracePt t="95397" x="2324100" y="4908550"/>
          <p14:tracePt t="95413" x="2317750" y="4908550"/>
          <p14:tracePt t="95433" x="2311400" y="4908550"/>
          <p14:tracePt t="95501" x="2305050" y="4902200"/>
          <p14:tracePt t="95609" x="2298700" y="4902200"/>
          <p14:tracePt t="95669" x="2305050" y="4895850"/>
          <p14:tracePt t="95772" x="2311400" y="4895850"/>
          <p14:tracePt t="95792" x="2311400" y="4889500"/>
          <p14:tracePt t="95861" x="2311400" y="4895850"/>
          <p14:tracePt t="95937" x="2311400" y="4902200"/>
          <p14:tracePt t="95961" x="2311400" y="4895850"/>
          <p14:tracePt t="96093" x="2311400" y="4889500"/>
          <p14:tracePt t="96117" x="2317750" y="4889500"/>
          <p14:tracePt t="96161" x="2317750" y="4883150"/>
          <p14:tracePt t="96209" x="2311400" y="4883150"/>
          <p14:tracePt t="96253" x="2317750" y="4876800"/>
          <p14:tracePt t="96389" x="2317750" y="4883150"/>
          <p14:tracePt t="96441" x="2324100" y="4895850"/>
          <p14:tracePt t="96453" x="2330450" y="4902200"/>
          <p14:tracePt t="96462" x="2330450" y="4908550"/>
          <p14:tracePt t="96474" x="2336800" y="4914900"/>
          <p14:tracePt t="96474" x="2343150" y="4933950"/>
          <p14:tracePt t="96495" x="2349500" y="4940300"/>
          <p14:tracePt t="96495" x="2355850" y="4953000"/>
          <p14:tracePt t="96509" x="2362200" y="4959350"/>
          <p14:tracePt t="96509" x="2368550" y="4965700"/>
          <p14:tracePt t="96526" x="2374900" y="4972050"/>
          <p14:tracePt t="96526" x="2381250" y="4984750"/>
          <p14:tracePt t="96543" x="2387600" y="4991100"/>
          <p14:tracePt t="96543" x="2393950" y="4997450"/>
          <p14:tracePt t="96559" x="2400300" y="5003800"/>
          <p14:tracePt t="96559" x="2425700" y="5022850"/>
          <p14:tracePt t="96577" x="2432050" y="5029200"/>
          <p14:tracePt t="96577" x="2444750" y="5035550"/>
          <p14:tracePt t="96593" x="2451100" y="5041900"/>
          <p14:tracePt t="96593" x="2457450" y="5048250"/>
          <p14:tracePt t="96609" x="2463800" y="5048250"/>
          <p14:tracePt t="96609" x="2470150" y="5054600"/>
          <p14:tracePt t="96626" x="2476500" y="5054600"/>
          <p14:tracePt t="96642" x="2476500" y="5048250"/>
          <p14:tracePt t="96658" x="2476500" y="5035550"/>
          <p14:tracePt t="96675" x="2476500" y="5029200"/>
          <p14:tracePt t="96675" x="2470150" y="5022850"/>
          <p14:tracePt t="96694" x="2470150" y="5016500"/>
          <p14:tracePt t="96694" x="2470150" y="5010150"/>
          <p14:tracePt t="96710" x="2470150" y="5003800"/>
          <p14:tracePt t="96710" x="2470150" y="4997450"/>
          <p14:tracePt t="96727" x="2476500" y="4991100"/>
          <p14:tracePt t="96727" x="2476500" y="4978400"/>
          <p14:tracePt t="96743" x="2476500" y="4972050"/>
          <p14:tracePt t="96743" x="2476500" y="4965700"/>
          <p14:tracePt t="96743" x="2482850" y="4965700"/>
          <p14:tracePt t="96762" x="2482850" y="4959350"/>
          <p14:tracePt t="96775" x="2489200" y="4953000"/>
          <p14:tracePt t="96775" x="2495550" y="4940300"/>
          <p14:tracePt t="96794" x="2501900" y="4933950"/>
          <p14:tracePt t="96794" x="2508250" y="4927600"/>
          <p14:tracePt t="96811" x="2514600" y="4921250"/>
          <p14:tracePt t="96811" x="2520950" y="4908550"/>
          <p14:tracePt t="96827" x="2527300" y="4902200"/>
          <p14:tracePt t="96827" x="2533650" y="4895850"/>
          <p14:tracePt t="96827" x="2540000" y="4889500"/>
          <p14:tracePt t="96846" x="2546350" y="4876800"/>
          <p14:tracePt t="96859" x="2559050" y="4870450"/>
          <p14:tracePt t="96859" x="2571750" y="4851400"/>
          <p14:tracePt t="96877" x="2571750" y="4845050"/>
          <p14:tracePt t="96877" x="2578100" y="4838700"/>
          <p14:tracePt t="96894" x="2584450" y="4832350"/>
          <p14:tracePt t="96894" x="2590800" y="4826000"/>
          <p14:tracePt t="96910" x="2597150" y="4819650"/>
          <p14:tracePt t="96910" x="2597150" y="4813300"/>
          <p14:tracePt t="96929" x="2603500" y="4806950"/>
          <p14:tracePt t="96943" x="2597150" y="4806950"/>
          <p14:tracePt t="96981" x="2584450" y="4806950"/>
          <p14:tracePt t="96993" x="2584450" y="4813300"/>
          <p14:tracePt t="97001" x="2578100" y="4813300"/>
          <p14:tracePt t="97010" x="2571750" y="4813300"/>
          <p14:tracePt t="97010" x="2565400" y="4819650"/>
          <p14:tracePt t="97027" x="2559050" y="4826000"/>
          <p14:tracePt t="97043" x="2552700" y="4832350"/>
          <p14:tracePt t="97043" x="2540000" y="4838700"/>
          <p14:tracePt t="97061" x="2533650" y="4845050"/>
          <p14:tracePt t="97061" x="2533650" y="4851400"/>
          <p14:tracePt t="97078" x="2527300" y="4851400"/>
          <p14:tracePt t="97078" x="2520950" y="4857750"/>
          <p14:tracePt t="97095" x="2514600" y="4864100"/>
          <p14:tracePt t="97110" x="2514600" y="4870450"/>
          <p14:tracePt t="97126" x="2508250" y="4876800"/>
          <p14:tracePt t="97143" x="2508250" y="4883150"/>
          <p14:tracePt t="97160" x="2514600" y="4889500"/>
          <p14:tracePt t="97177" x="2514600" y="4895850"/>
          <p14:tracePt t="97193" x="2520950" y="4902200"/>
          <p14:tracePt t="97210" x="2527300" y="4908550"/>
          <p14:tracePt t="97227" x="2527300" y="4914900"/>
          <p14:tracePt t="97227" x="2527300" y="4921250"/>
          <p14:tracePt t="97245" x="2520950" y="4927600"/>
          <p14:tracePt t="97260" x="2514600" y="4933950"/>
          <p14:tracePt t="97260" x="2508250" y="4933950"/>
          <p14:tracePt t="97278" x="2501900" y="4933950"/>
          <p14:tracePt t="97278" x="2489200" y="4940300"/>
          <p14:tracePt t="97295" x="2482850" y="4940300"/>
          <p14:tracePt t="97295" x="2476500" y="4946650"/>
          <p14:tracePt t="97312" x="2463800" y="4946650"/>
          <p14:tracePt t="97312" x="2457450" y="4946650"/>
          <p14:tracePt t="97329" x="2444750" y="4946650"/>
          <p14:tracePt t="97329" x="2432050" y="4946650"/>
          <p14:tracePt t="97346" x="2425700" y="4940300"/>
          <p14:tracePt t="97346" x="2400300" y="4933950"/>
          <p14:tracePt t="97362" x="2387600" y="4927600"/>
          <p14:tracePt t="97362" x="2368550" y="4927600"/>
          <p14:tracePt t="97379" x="2355850" y="4921250"/>
          <p14:tracePt t="97379" x="2343150" y="4914900"/>
          <p14:tracePt t="97396" x="2324100" y="4908550"/>
          <p14:tracePt t="97396" x="2311400" y="4902200"/>
          <p14:tracePt t="97396" x="2298700" y="4895850"/>
          <p14:tracePt t="97415" x="2286000" y="4889500"/>
          <p14:tracePt t="97415" x="2273300" y="4889500"/>
          <p14:tracePt t="97430" x="2260600" y="4883150"/>
          <p14:tracePt t="97430" x="2247900" y="4883150"/>
          <p14:tracePt t="97446" x="2241550" y="4876800"/>
          <p14:tracePt t="97446" x="2228850" y="4876800"/>
          <p14:tracePt t="97462" x="2222500" y="4876800"/>
          <p14:tracePt t="97462" x="2209800" y="4870450"/>
          <p14:tracePt t="97479" x="2203450" y="4870450"/>
          <p14:tracePt t="97479" x="2190750" y="4864100"/>
          <p14:tracePt t="97479" x="2178050" y="4864100"/>
          <p14:tracePt t="97498" x="2171700" y="4857750"/>
          <p14:tracePt t="97511" x="2159000" y="4857750"/>
          <p14:tracePt t="97511" x="2139950" y="4845050"/>
          <p14:tracePt t="97531" x="2127250" y="4838700"/>
          <p14:tracePt t="97531" x="2114550" y="4838700"/>
          <p14:tracePt t="97546" x="2108200" y="4832350"/>
          <p14:tracePt t="97546" x="2095500" y="4832350"/>
          <p14:tracePt t="97563" x="2082800" y="4826000"/>
          <p14:tracePt t="97563" x="2076450" y="4826000"/>
          <p14:tracePt t="97579" x="2070100" y="4826000"/>
          <p14:tracePt t="97579" x="2057400" y="4826000"/>
          <p14:tracePt t="97596" x="2051050" y="4826000"/>
          <p14:tracePt t="97612" x="2044700" y="4832350"/>
          <p14:tracePt t="97628" x="2051050" y="4838700"/>
          <p14:tracePt t="97645" x="2063750" y="4845050"/>
          <p14:tracePt t="97645" x="2082800" y="4851400"/>
          <p14:tracePt t="97663" x="2095500" y="4857750"/>
          <p14:tracePt t="97663" x="2108200" y="4864100"/>
          <p14:tracePt t="97680" x="2120900" y="4870450"/>
          <p14:tracePt t="97680" x="2133600" y="4876800"/>
          <p14:tracePt t="97696" x="2152650" y="4883150"/>
          <p14:tracePt t="97696" x="2178050" y="4889500"/>
          <p14:tracePt t="97714" x="2190750" y="4895850"/>
          <p14:tracePt t="97714" x="2197100" y="4902200"/>
          <p14:tracePt t="97730" x="2209800" y="4902200"/>
          <p14:tracePt t="97730" x="2216150" y="4902200"/>
          <p14:tracePt t="97746" x="2222500" y="4902200"/>
          <p14:tracePt t="97746" x="2228850" y="4908550"/>
          <p14:tracePt t="97763" x="2235200" y="4908550"/>
          <p14:tracePt t="97778" x="2235200" y="4914900"/>
          <p14:tracePt t="97797" x="2228850" y="4921250"/>
          <p14:tracePt t="97814" x="2222500" y="4921250"/>
          <p14:tracePt t="97814" x="2222500" y="4927600"/>
          <p14:tracePt t="97830" x="2216150" y="4933950"/>
          <p14:tracePt t="97830" x="2209800" y="4933950"/>
          <p14:tracePt t="97847" x="2203450" y="4940300"/>
          <p14:tracePt t="97847" x="2190750" y="4940300"/>
          <p14:tracePt t="97847" x="2184400" y="4946650"/>
          <p14:tracePt t="97867" x="2178050" y="4946650"/>
          <p14:tracePt t="97879" x="2171700" y="4946650"/>
          <p14:tracePt t="97879" x="2159000" y="4946650"/>
          <p14:tracePt t="97897" x="2152650" y="4953000"/>
          <p14:tracePt t="97912" x="2146300" y="4953000"/>
          <p14:tracePt t="97929" x="2133600" y="4953000"/>
          <p14:tracePt t="97929" x="2127250" y="4953000"/>
          <p14:tracePt t="97929" x="2120900" y="4953000"/>
          <p14:tracePt t="97950" x="2108200" y="4946650"/>
          <p14:tracePt t="97950" x="2095500" y="4946650"/>
          <p14:tracePt t="97964" x="1873250" y="4845050"/>
          <p14:tracePt t="98039" x="1841500" y="4826000"/>
          <p14:tracePt t="98045" x="1809750" y="4800600"/>
          <p14:tracePt t="98053" x="1778000" y="4775200"/>
          <p14:tracePt t="98063" x="1689100" y="4692650"/>
          <p14:tracePt t="98082" x="1638300" y="4635500"/>
          <p14:tracePt t="98097" x="1600200" y="4578350"/>
          <p14:tracePt t="98113" x="1581150" y="4521200"/>
          <p14:tracePt t="98130" x="1587500" y="4470400"/>
          <p14:tracePt t="98147" x="1619250" y="4419600"/>
          <p14:tracePt t="98147" x="1644650" y="4394200"/>
          <p14:tracePt t="98166" x="1714500" y="4343400"/>
          <p14:tracePt t="98181" x="1803400" y="4298950"/>
          <p14:tracePt t="98197" x="1911350" y="4260850"/>
          <p14:tracePt t="98214" x="2038350" y="4241800"/>
          <p14:tracePt t="98231" x="2178050" y="4235450"/>
          <p14:tracePt t="98231" x="2247900" y="4241800"/>
          <p14:tracePt t="98249" x="2400300" y="4248150"/>
          <p14:tracePt t="98264" x="2546350" y="4260850"/>
          <p14:tracePt t="98281" x="2679700" y="4279900"/>
          <p14:tracePt t="98298" x="2838450" y="4330700"/>
          <p14:tracePt t="98314" x="2921000" y="4387850"/>
          <p14:tracePt t="98331" x="2978150" y="4451350"/>
          <p14:tracePt t="98348" x="3016250" y="4514850"/>
          <p14:tracePt t="98364" x="3022600" y="4591050"/>
          <p14:tracePt t="98381" x="2990850" y="4629150"/>
          <p14:tracePt t="98398" x="2933700" y="4660900"/>
          <p14:tracePt t="98414" x="2851150" y="4699000"/>
          <p14:tracePt t="98414" x="2800350" y="4718050"/>
          <p14:tracePt t="98434" x="2705100" y="4756150"/>
          <p14:tracePt t="98450" x="2597150" y="4794250"/>
          <p14:tracePt t="98466" x="2489200" y="4832350"/>
          <p14:tracePt t="98481" x="2374900" y="4864100"/>
          <p14:tracePt t="98498" x="2260600" y="4889500"/>
          <p14:tracePt t="98498" x="2203450" y="4895850"/>
          <p14:tracePt t="98517" x="2152650" y="4902200"/>
          <p14:tracePt t="98517" x="2095500" y="4908550"/>
          <p14:tracePt t="98534" x="2006600" y="4902200"/>
          <p14:tracePt t="98549" x="1924050" y="4889500"/>
          <p14:tracePt t="98566" x="1860550" y="4876800"/>
          <p14:tracePt t="98582" x="1822450" y="4876800"/>
          <p14:tracePt t="98598" x="1809750" y="4883150"/>
          <p14:tracePt t="98616" x="1816100" y="4889500"/>
          <p14:tracePt t="98616" x="1822450" y="4895850"/>
          <p14:tracePt t="98633" x="1841500" y="4895850"/>
          <p14:tracePt t="98633" x="1854200" y="4895850"/>
          <p14:tracePt t="98650" x="1873250" y="4889500"/>
          <p14:tracePt t="98650" x="1892300" y="4876800"/>
          <p14:tracePt t="98667" x="1917700" y="4870450"/>
          <p14:tracePt t="98667" x="1981200" y="4851400"/>
          <p14:tracePt t="98683" x="2019300" y="4838700"/>
          <p14:tracePt t="98683" x="2057400" y="4832350"/>
          <p14:tracePt t="98700" x="2108200" y="4826000"/>
          <p14:tracePt t="98700" x="2159000" y="4819650"/>
          <p14:tracePt t="98717" x="2216150" y="4806950"/>
          <p14:tracePt t="98717" x="2343150" y="4794250"/>
          <p14:tracePt t="98733" x="2413000" y="4787900"/>
          <p14:tracePt t="99005" x="7302500" y="5035550"/>
          <p14:tracePt t="99005" x="7327900" y="5035550"/>
          <p14:tracePt t="99018" x="7353300" y="5041900"/>
          <p14:tracePt t="99018" x="7385050" y="5054600"/>
          <p14:tracePt t="99035" x="7416800" y="5060950"/>
          <p14:tracePt t="99035" x="7454900" y="5073650"/>
          <p14:tracePt t="99051" x="7493000" y="5086350"/>
          <p14:tracePt t="99051" x="7518400" y="5092700"/>
          <p14:tracePt t="99051" x="7537450" y="5099050"/>
          <p14:tracePt t="99070" x="7550150" y="5105400"/>
          <p14:tracePt t="99083" x="7556500" y="5105400"/>
          <p14:tracePt t="99083" x="7556500" y="5099050"/>
          <p14:tracePt t="99101" x="7543800" y="5092700"/>
          <p14:tracePt t="99101" x="7537450" y="5080000"/>
          <p14:tracePt t="99118" x="7524750" y="5067300"/>
          <p14:tracePt t="99118" x="7512050" y="5060950"/>
          <p14:tracePt t="99134" x="7499350" y="5054600"/>
          <p14:tracePt t="99134" x="7486650" y="5048250"/>
          <p14:tracePt t="99151" x="7473950" y="5041900"/>
          <p14:tracePt t="99151" x="7454900" y="5035550"/>
          <p14:tracePt t="99151" x="7442200" y="5035550"/>
          <p14:tracePt t="99170" x="7429500" y="5035550"/>
          <p14:tracePt t="99183" x="7416800" y="5035550"/>
          <p14:tracePt t="99183" x="7391400" y="5035550"/>
          <p14:tracePt t="99201" x="7385050" y="5035550"/>
          <p14:tracePt t="99201" x="7372350" y="5041900"/>
          <p14:tracePt t="99218" x="7366000" y="5041900"/>
          <p14:tracePt t="99218" x="7359650" y="5048250"/>
          <p14:tracePt t="99235" x="7353300" y="5054600"/>
          <p14:tracePt t="99250" x="7346950" y="5054600"/>
          <p14:tracePt t="99250" x="7340600" y="5060950"/>
          <p14:tracePt t="99268" x="7334250" y="5067300"/>
          <p14:tracePt t="99283" x="7327900" y="5067300"/>
          <p14:tracePt t="99317" x="7321550" y="5067300"/>
          <p14:tracePt t="99332" x="7315200" y="5067300"/>
          <p14:tracePt t="99349" x="7308850" y="5067300"/>
          <p14:tracePt t="99357" x="7302500" y="5067300"/>
          <p14:tracePt t="99367" x="7296150" y="5067300"/>
          <p14:tracePt t="99367" x="7283450" y="5073650"/>
          <p14:tracePt t="99385" x="7277100" y="5080000"/>
          <p14:tracePt t="99385" x="7270750" y="5080000"/>
          <p14:tracePt t="99402" x="7258050" y="5086350"/>
          <p14:tracePt t="99402" x="7251700" y="5092700"/>
          <p14:tracePt t="99421" x="7245350" y="5092700"/>
          <p14:tracePt t="99421" x="7239000" y="5099050"/>
          <p14:tracePt t="99421" x="7232650" y="5099050"/>
          <p14:tracePt t="99438" x="7226300" y="5099050"/>
          <p14:tracePt t="99454" x="7219950" y="5099050"/>
          <p14:tracePt t="99469" x="7207250" y="5099050"/>
          <p14:tracePt t="99486" x="7200900" y="5099050"/>
          <p14:tracePt t="99486" x="7188200" y="5099050"/>
          <p14:tracePt t="99503" x="7169150" y="5099050"/>
          <p14:tracePt t="99503" x="7143750" y="5099050"/>
          <p14:tracePt t="99503" x="7112000" y="5092700"/>
          <p14:tracePt t="99522" x="7080250" y="5092700"/>
          <p14:tracePt t="99534" x="7029450" y="5092700"/>
          <p14:tracePt t="99534" x="6915150" y="5105400"/>
          <p14:tracePt t="99552" x="6838950" y="5105400"/>
          <p14:tracePt t="99552" x="6750050" y="5118100"/>
          <p14:tracePt t="99569" x="6654800" y="5124450"/>
          <p14:tracePt t="99569" x="6546850" y="5137150"/>
          <p14:tracePt t="99586" x="6432550" y="5149850"/>
          <p14:tracePt t="99586" x="6311900" y="5162550"/>
          <p14:tracePt t="99603" x="6178550" y="5175250"/>
          <p14:tracePt t="99603" x="5886450" y="5194300"/>
          <p14:tracePt t="99620" x="5734050" y="5200650"/>
          <p14:tracePt t="99620" x="5581650" y="5200650"/>
          <p14:tracePt t="99636" x="5416550" y="5200650"/>
          <p14:tracePt t="99636" x="5251450" y="5200650"/>
          <p14:tracePt t="99652" x="5086350" y="5194300"/>
          <p14:tracePt t="99652" x="4743450" y="5168900"/>
          <p14:tracePt t="99670" x="4572000" y="5156200"/>
          <p14:tracePt t="99670" x="4400550" y="5137150"/>
          <p14:tracePt t="99687" x="4229100" y="5124450"/>
          <p14:tracePt t="99687" x="4064000" y="5105400"/>
          <p14:tracePt t="99703" x="3898900" y="5086350"/>
          <p14:tracePt t="99703" x="3746500" y="5073650"/>
          <p14:tracePt t="99720" x="3594100" y="5054600"/>
          <p14:tracePt t="99720" x="3308350" y="5029200"/>
          <p14:tracePt t="99738" x="3175000" y="5016500"/>
          <p14:tracePt t="99738" x="3048000" y="5003800"/>
          <p14:tracePt t="99754" x="2921000" y="4997450"/>
          <p14:tracePt t="99754" x="2806700" y="4984750"/>
          <p14:tracePt t="99770" x="2698750" y="4978400"/>
          <p14:tracePt t="99770" x="2590800" y="4965700"/>
          <p14:tracePt t="99787" x="2495550" y="4959350"/>
          <p14:tracePt t="99787" x="2413000" y="4953000"/>
          <p14:tracePt t="99803" x="2330450" y="4940300"/>
          <p14:tracePt t="99803" x="2260600" y="4940300"/>
          <p14:tracePt t="99803" x="2197100" y="4933950"/>
          <p14:tracePt t="99822" x="2139950" y="4933950"/>
          <p14:tracePt t="99822" x="2082800" y="4927600"/>
          <p14:tracePt t="99837" x="2038350" y="4927600"/>
          <p14:tracePt t="99837" x="1993900" y="4927600"/>
          <p14:tracePt t="99854" x="1949450" y="4927600"/>
          <p14:tracePt t="99854" x="1917700" y="4927600"/>
          <p14:tracePt t="99870" x="1885950" y="4933950"/>
          <p14:tracePt t="99870" x="1860550" y="4933950"/>
          <p14:tracePt t="99887" x="1835150" y="4933950"/>
          <p14:tracePt t="99887" x="1822450" y="4940300"/>
          <p14:tracePt t="99887" x="1809750" y="4940300"/>
          <p14:tracePt t="99906" x="1797050" y="4946650"/>
          <p14:tracePt t="99906" x="1790700" y="4953000"/>
          <p14:tracePt t="99921" x="1784350" y="4959350"/>
          <p14:tracePt t="99921" x="1778000" y="4972050"/>
          <p14:tracePt t="99937" x="1771650" y="4984750"/>
          <p14:tracePt t="99937" x="1771650" y="4997450"/>
          <p14:tracePt t="99954" x="1765300" y="5010150"/>
          <p14:tracePt t="99954" x="1752600" y="5029200"/>
          <p14:tracePt t="99971" x="1739900" y="5029200"/>
          <p14:tracePt t="99971" x="1727200" y="5029200"/>
          <p14:tracePt t="99987" x="1606550" y="4756150"/>
          <p14:tracePt t="100064" x="1612900" y="4711700"/>
          <p14:tracePt t="100069" x="1625600" y="4629150"/>
          <p14:tracePt t="100087" x="1644650" y="4540250"/>
          <p14:tracePt t="100087" x="1663700" y="4502150"/>
          <p14:tracePt t="100106" x="1708150" y="4432300"/>
          <p14:tracePt t="100121" x="1778000" y="4362450"/>
          <p14:tracePt t="100137" x="1879600" y="4318000"/>
          <p14:tracePt t="100153" x="2000250" y="4286250"/>
          <p14:tracePt t="100170" x="2133600" y="4273550"/>
          <p14:tracePt t="100187" x="2279650" y="4279900"/>
          <p14:tracePt t="100187" x="2349500" y="4292600"/>
          <p14:tracePt t="100206" x="2501900" y="4330700"/>
          <p14:tracePt t="100220" x="2641600" y="4394200"/>
          <p14:tracePt t="100237" x="2774950" y="4470400"/>
          <p14:tracePt t="100254" x="2921000" y="4584700"/>
          <p14:tracePt t="100270" x="2978150" y="4654550"/>
          <p14:tracePt t="100287" x="2990850" y="4711700"/>
          <p14:tracePt t="100304" x="2965450" y="4762500"/>
          <p14:tracePt t="100321" x="2870200" y="4819650"/>
          <p14:tracePt t="100337" x="2774950" y="4845050"/>
          <p14:tracePt t="100354" x="2654300" y="4870450"/>
          <p14:tracePt t="100371" x="2520950" y="4889500"/>
          <p14:tracePt t="100371" x="2457450" y="4902200"/>
          <p14:tracePt t="100390" x="2324100" y="4908550"/>
          <p14:tracePt t="100405" x="2197100" y="4902200"/>
          <p14:tracePt t="100423" x="2095500" y="4895850"/>
          <p14:tracePt t="100438" x="2025650" y="4883150"/>
          <p14:tracePt t="100454" x="1987550" y="4883150"/>
          <p14:tracePt t="100471" x="1981200" y="4883150"/>
          <p14:tracePt t="100491" x="1993900" y="4876800"/>
          <p14:tracePt t="100491" x="2000250" y="4876800"/>
          <p14:tracePt t="100506" x="2019300" y="4870450"/>
          <p14:tracePt t="100506" x="2032000" y="4864100"/>
          <p14:tracePt t="100522" x="2057400" y="4857750"/>
          <p14:tracePt t="100522" x="2082800" y="4851400"/>
          <p14:tracePt t="100539" x="2114550" y="4851400"/>
          <p14:tracePt t="100539" x="2146300" y="4845050"/>
          <p14:tracePt t="100539" x="2190750" y="4845050"/>
          <p14:tracePt t="100558" x="2235200" y="4845050"/>
          <p14:tracePt t="100558" x="2292350" y="4851400"/>
          <p14:tracePt t="100573" x="2349500" y="4851400"/>
          <p14:tracePt t="100573" x="2419350" y="4857750"/>
          <p14:tracePt t="100589" x="2501900" y="4864100"/>
          <p14:tracePt t="100589" x="2584450" y="4876800"/>
          <p14:tracePt t="100606" x="2679700" y="4883150"/>
          <p14:tracePt t="100606" x="2781300" y="4889500"/>
          <p14:tracePt t="100623" x="2882900" y="4895850"/>
          <p14:tracePt t="100623" x="3105150" y="4914900"/>
          <p14:tracePt t="100639" x="3213100" y="4921250"/>
          <p14:tracePt t="100639" x="3327400" y="4933950"/>
          <p14:tracePt t="100656" x="3435350" y="4946650"/>
          <p14:tracePt t="100656" x="3549650" y="4965700"/>
          <p14:tracePt t="100673" x="3663950" y="4978400"/>
          <p14:tracePt t="100673" x="3898900" y="5003800"/>
          <p14:tracePt t="100690" x="4013200" y="5022850"/>
          <p14:tracePt t="100690" x="4133850" y="5029200"/>
          <p14:tracePt t="100707" x="4248150" y="5041900"/>
          <p14:tracePt t="100707" x="4356100" y="5048250"/>
          <p14:tracePt t="100723" x="4470400" y="5054600"/>
          <p14:tracePt t="100723" x="4572000" y="5060950"/>
          <p14:tracePt t="100740" x="4673600" y="5067300"/>
          <p14:tracePt t="100740" x="4775200" y="5073650"/>
          <p14:tracePt t="100740" x="4870450" y="5080000"/>
          <p14:tracePt t="100758" x="4959350" y="5080000"/>
          <p14:tracePt t="100758" x="5041900" y="5086350"/>
          <p14:tracePt t="100773" x="5118100" y="5086350"/>
          <p14:tracePt t="100773" x="5187950" y="5092700"/>
          <p14:tracePt t="100790" x="5251450" y="5092700"/>
          <p14:tracePt t="100790" x="5308600" y="5092700"/>
          <p14:tracePt t="100807" x="5353050" y="5092700"/>
          <p14:tracePt t="100807" x="5391150" y="5092700"/>
          <p14:tracePt t="100807" x="5422900" y="5092700"/>
          <p14:tracePt t="100825" x="5441950" y="5086350"/>
          <p14:tracePt t="100838" x="5461000" y="5086350"/>
          <p14:tracePt t="100838" x="5467350" y="5067300"/>
          <p14:tracePt t="100858" x="5467350" y="5054600"/>
          <p14:tracePt t="100858" x="5461000" y="5041900"/>
          <p14:tracePt t="100873" x="5454650" y="5029200"/>
          <p14:tracePt t="100873" x="5441950" y="5022850"/>
          <p14:tracePt t="100890" x="5429250" y="5010150"/>
          <p14:tracePt t="100890" x="5416550" y="4997450"/>
          <p14:tracePt t="100907" x="5397500" y="4991100"/>
          <p14:tracePt t="100907" x="5384800" y="4984750"/>
          <p14:tracePt t="100907" x="5365750" y="4978400"/>
          <p14:tracePt t="100926" x="5346700" y="4972050"/>
          <p14:tracePt t="100926" x="5334000" y="4965700"/>
          <p14:tracePt t="100940" x="5314950" y="4965700"/>
          <p14:tracePt t="100940" x="5302250" y="4965700"/>
          <p14:tracePt t="100957" x="5289550" y="4959350"/>
          <p14:tracePt t="100957" x="5276850" y="4959350"/>
          <p14:tracePt t="100974" x="5264150" y="4959350"/>
          <p14:tracePt t="100974" x="5251450" y="4959350"/>
          <p14:tracePt t="100991" x="5251450" y="4965700"/>
          <p14:tracePt t="101037" x="5251450" y="4972050"/>
          <p14:tracePt t="101057" x="5251450" y="4965700"/>
          <p14:tracePt t="101109" x="5251450" y="4959350"/>
          <p14:tracePt t="101117" x="5245100" y="4953000"/>
          <p14:tracePt t="101141" x="5232400" y="4946650"/>
          <p14:tracePt t="101157" x="5226050" y="4946650"/>
          <p14:tracePt t="101165" x="5219700" y="4953000"/>
          <p14:tracePt t="101173" x="5213350" y="4953000"/>
          <p14:tracePt t="101173" x="5207000" y="4959350"/>
          <p14:tracePt t="101191" x="5194300" y="4959350"/>
          <p14:tracePt t="101191" x="5187950" y="4959350"/>
          <p14:tracePt t="101191" x="5181600" y="4959350"/>
          <p14:tracePt t="101210" x="5175250" y="4959350"/>
          <p14:tracePt t="101223" x="5168900" y="4959350"/>
          <p14:tracePt t="101223" x="5162550" y="4959350"/>
          <p14:tracePt t="101241" x="5156200" y="4953000"/>
          <p14:tracePt t="101257" x="5149850" y="4953000"/>
          <p14:tracePt t="101285" x="5143500" y="4946650"/>
          <p14:tracePt t="101305" x="5143500" y="4940300"/>
          <p14:tracePt t="101321" x="5149850" y="4933950"/>
          <p14:tracePt t="101337" x="5156200" y="4927600"/>
          <p14:tracePt t="101349" x="5162550" y="4927600"/>
          <p14:tracePt t="101365" x="5162550" y="4921250"/>
          <p14:tracePt t="101381" x="5156200" y="4914900"/>
          <p14:tracePt t="101477" x="5149850" y="4908550"/>
          <p14:tracePt t="101501" x="5149850" y="4902200"/>
          <p14:tracePt t="101516" x="5143500" y="4895850"/>
          <p14:tracePt t="101529" x="5143500" y="4889500"/>
          <p14:tracePt t="101545" x="5149850" y="4883150"/>
          <p14:tracePt t="101569" x="5149850" y="4876800"/>
          <p14:tracePt t="101589" x="5149850" y="4870450"/>
          <p14:tracePt t="101613" x="5149850" y="4864100"/>
          <p14:tracePt t="101621" x="5143500" y="4857750"/>
          <p14:tracePt t="101629" x="5137150" y="4851400"/>
          <p14:tracePt t="101646" x="5130800" y="4845050"/>
          <p14:tracePt t="101658" x="5130800" y="4838700"/>
          <p14:tracePt t="101675" x="5124450" y="4832350"/>
          <p14:tracePt t="101691" x="5118100" y="4819650"/>
          <p14:tracePt t="101691" x="5111750" y="4806950"/>
          <p14:tracePt t="101710" x="5111750" y="4800600"/>
          <p14:tracePt t="101710" x="5105400" y="4794250"/>
          <p14:tracePt t="101726" x="5099050" y="4787900"/>
          <p14:tracePt t="101726" x="5099050" y="4781550"/>
          <p14:tracePt t="101743" x="5092700" y="4768850"/>
          <p14:tracePt t="101743" x="5086350" y="4762500"/>
          <p14:tracePt t="101759" x="5080000" y="4749800"/>
          <p14:tracePt t="101759" x="5073650" y="4743450"/>
          <p14:tracePt t="101759" x="5073650" y="4737100"/>
          <p14:tracePt t="101778" x="5067300" y="4730750"/>
          <p14:tracePt t="101778" x="5067300" y="4724400"/>
          <p14:tracePt t="101793" x="5060950" y="4718050"/>
          <p14:tracePt t="101793" x="5060950" y="4711700"/>
          <p14:tracePt t="101810" x="5060950" y="4705350"/>
          <p14:tracePt t="101810" x="5054600" y="4692650"/>
          <p14:tracePt t="101827" x="5054600" y="4686300"/>
          <p14:tracePt t="101827" x="5054600" y="4679950"/>
          <p14:tracePt t="101827" x="5054600" y="4673600"/>
          <p14:tracePt t="101846" x="5054600" y="4660900"/>
          <p14:tracePt t="101858" x="5048250" y="4654550"/>
          <p14:tracePt t="101858" x="5048250" y="4648200"/>
          <p14:tracePt t="101878" x="5041900" y="4629150"/>
          <p14:tracePt t="101878" x="5041900" y="4622800"/>
          <p14:tracePt t="101893" x="5041900" y="4616450"/>
          <p14:tracePt t="101909" x="5035550" y="4610100"/>
          <p14:tracePt t="101927" x="5035550" y="4603750"/>
          <p14:tracePt t="101942" x="5035550" y="4597400"/>
          <p14:tracePt t="101959" x="5041900" y="4591050"/>
          <p14:tracePt t="101976" x="5048250" y="4584700"/>
          <p14:tracePt t="101992" x="5054600" y="4578350"/>
          <p14:tracePt t="101992" x="5067300" y="4572000"/>
          <p14:tracePt t="102011" x="5073650" y="4572000"/>
          <p14:tracePt t="102011" x="5080000" y="4578350"/>
          <p14:tracePt t="102027" x="5092700" y="4584700"/>
          <p14:tracePt t="102027" x="5105400" y="4591050"/>
          <p14:tracePt t="102044" x="5118100" y="4603750"/>
          <p14:tracePt t="102044" x="5130800" y="4610100"/>
          <p14:tracePt t="102061" x="5149850" y="4622800"/>
          <p14:tracePt t="102061" x="5187950" y="4629150"/>
          <p14:tracePt t="102078" x="5207000" y="4629150"/>
          <p14:tracePt t="102078" x="5226050" y="4629150"/>
          <p14:tracePt t="102094" x="5245100" y="4616450"/>
          <p14:tracePt t="102094" x="5270500" y="4610100"/>
          <p14:tracePt t="102111" x="5302250" y="4597400"/>
          <p14:tracePt t="102111" x="5334000" y="4584700"/>
          <p14:tracePt t="102111" x="5372100" y="4572000"/>
          <p14:tracePt t="102129" x="5416550" y="4552950"/>
          <p14:tracePt t="102143" x="5467350" y="4527550"/>
          <p14:tracePt t="102143" x="5518150" y="4508500"/>
          <p14:tracePt t="102413" x="8039100" y="4489450"/>
          <p14:tracePt t="102413" x="8039100" y="4502150"/>
          <p14:tracePt t="102430" x="8032750" y="4508500"/>
          <p14:tracePt t="102430" x="8026400" y="4527550"/>
          <p14:tracePt t="102446" x="8013700" y="4540250"/>
          <p14:tracePt t="102446" x="8007350" y="4552950"/>
          <p14:tracePt t="102462" x="7994650" y="4572000"/>
          <p14:tracePt t="102462" x="7981950" y="4584700"/>
          <p14:tracePt t="102479" x="7975600" y="4591050"/>
          <p14:tracePt t="102479" x="7956550" y="4610100"/>
          <p14:tracePt t="102495" x="7956550" y="4616450"/>
          <p14:tracePt t="102511" x="7950200" y="4616450"/>
          <p14:tracePt t="102541" x="7943850" y="4610100"/>
          <p14:tracePt t="102553" x="7937500" y="4610100"/>
          <p14:tracePt t="102561" x="7931150" y="4610100"/>
          <p14:tracePt t="102561" x="7924800" y="4610100"/>
          <p14:tracePt t="102579" x="7918450" y="4610100"/>
          <p14:tracePt t="102594" x="7912100" y="4610100"/>
          <p14:tracePt t="102611" x="7905750" y="4616450"/>
          <p14:tracePt t="102611" x="7893050" y="4622800"/>
          <p14:tracePt t="102629" x="7886700" y="4629150"/>
          <p14:tracePt t="102629" x="7880350" y="4629150"/>
          <p14:tracePt t="102646" x="7874000" y="4635500"/>
          <p14:tracePt t="102646" x="7867650" y="4641850"/>
          <p14:tracePt t="102662" x="7861300" y="4641850"/>
          <p14:tracePt t="102662" x="7854950" y="4648200"/>
          <p14:tracePt t="102679" x="7842250" y="4648200"/>
          <p14:tracePt t="102679" x="7835900" y="4648200"/>
          <p14:tracePt t="102679" x="7823200" y="4654550"/>
          <p14:tracePt t="102698" x="7804150" y="4660900"/>
          <p14:tracePt t="102698" x="7791450" y="4660900"/>
          <p14:tracePt t="102713" x="7772400" y="4667250"/>
          <p14:tracePt t="102713" x="7747000" y="4673600"/>
          <p14:tracePt t="102730" x="7721600" y="4679950"/>
          <p14:tracePt t="102730" x="7689850" y="4686300"/>
          <p14:tracePt t="102746" x="7651750" y="4692650"/>
          <p14:tracePt t="102746" x="7613650" y="4699000"/>
          <p14:tracePt t="102763" x="7569200" y="4705350"/>
          <p14:tracePt t="102763" x="7518400" y="4711700"/>
          <p14:tracePt t="102763" x="7461250" y="4724400"/>
          <p14:tracePt t="102782" x="7397750" y="4737100"/>
          <p14:tracePt t="102782" x="7327900" y="4749800"/>
          <p14:tracePt t="102796" x="7258050" y="4768850"/>
          <p14:tracePt t="102796" x="7181850" y="4781550"/>
          <p14:tracePt t="102813" x="7092950" y="4806950"/>
          <p14:tracePt t="102813" x="7004050" y="4826000"/>
          <p14:tracePt t="102830" x="6908800" y="4851400"/>
          <p14:tracePt t="102830" x="6692900" y="4895850"/>
          <p14:tracePt t="102847" x="6578600" y="4921250"/>
          <p14:tracePt t="102847" x="6457950" y="4946650"/>
          <p14:tracePt t="102863" x="6337300" y="4972050"/>
          <p14:tracePt t="102863" x="6210300" y="4997450"/>
          <p14:tracePt t="102880" x="6083300" y="5022850"/>
          <p14:tracePt t="102880" x="5949950" y="5041900"/>
          <p14:tracePt t="102897" x="5816600" y="5060950"/>
          <p14:tracePt t="102897" x="5556250" y="5092700"/>
          <p14:tracePt t="102914" x="5429250" y="5105400"/>
          <p14:tracePt t="102914" x="5295900" y="5118100"/>
          <p14:tracePt t="102930" x="5175250" y="5124450"/>
          <p14:tracePt t="102930" x="5048250" y="5130800"/>
          <p14:tracePt t="102947" x="4927600" y="5137150"/>
          <p14:tracePt t="102947" x="4806950" y="5137150"/>
          <p14:tracePt t="102947" x="4692650" y="5137150"/>
          <p14:tracePt t="102966" x="4578350" y="5137150"/>
          <p14:tracePt t="102979" x="4476750" y="5137150"/>
          <p14:tracePt t="102979" x="4273550" y="5130800"/>
          <p14:tracePt t="102997" x="4178300" y="5130800"/>
          <p14:tracePt t="102997" x="4095750" y="5118100"/>
          <p14:tracePt t="103013" x="4006850" y="5111750"/>
          <p14:tracePt t="103013" x="3930650" y="5099050"/>
          <p14:tracePt t="103031" x="3860800" y="5080000"/>
          <p14:tracePt t="103031" x="3790950" y="5067300"/>
          <p14:tracePt t="103047" x="3733800" y="5048250"/>
          <p14:tracePt t="103047" x="3670300" y="5022850"/>
          <p14:tracePt t="103047" x="3619500" y="5003800"/>
          <p14:tracePt t="103066" x="3568700" y="4984750"/>
          <p14:tracePt t="103079" x="3524250" y="4972050"/>
          <p14:tracePt t="103079" x="3441700" y="4940300"/>
          <p14:tracePt t="103097" x="3403600" y="4927600"/>
          <p14:tracePt t="103097" x="3371850" y="4914900"/>
          <p14:tracePt t="103114" x="3346450" y="4908550"/>
          <p14:tracePt t="103114" x="3321050" y="4902200"/>
          <p14:tracePt t="103131" x="3302000" y="4895850"/>
          <p14:tracePt t="103131" x="3263900" y="4883150"/>
          <p14:tracePt t="103147" x="3244850" y="4883150"/>
          <p14:tracePt t="103147" x="3232150" y="4876800"/>
          <p14:tracePt t="103165" x="3225800" y="4876800"/>
          <p14:tracePt t="103165" x="3219450" y="4870450"/>
          <p14:tracePt t="103181" x="3213100" y="4870450"/>
          <p14:tracePt t="103181" x="3206750" y="4870450"/>
          <p14:tracePt t="103198" x="3200400" y="4864100"/>
          <p14:tracePt t="103213" x="3200400" y="4857750"/>
          <p14:tracePt t="103230" x="3206750" y="4857750"/>
          <p14:tracePt t="103246" x="3213100" y="4857750"/>
          <p14:tracePt t="103263" x="3219450" y="4864100"/>
          <p14:tracePt t="103263" x="3232150" y="4857750"/>
          <p14:tracePt t="103281" x="3238500" y="4851400"/>
          <p14:tracePt t="103298" x="3524250" y="4749800"/>
          <p14:tracePt t="103368" x="3587750" y="4743450"/>
          <p14:tracePt t="103373" x="3663950" y="4737100"/>
          <p14:tracePt t="103382" x="3822700" y="4730750"/>
          <p14:tracePt t="103397" x="4013200" y="4724400"/>
          <p14:tracePt t="103414" x="4216400" y="4730750"/>
          <p14:tracePt t="103431" x="4533900" y="4756150"/>
          <p14:tracePt t="103448" x="4743450" y="4781550"/>
          <p14:tracePt t="103464" x="4959350" y="4806950"/>
          <p14:tracePt t="103481" x="5168900" y="4832350"/>
          <p14:tracePt t="103498" x="5486400" y="4851400"/>
          <p14:tracePt t="103514" x="5695950" y="4845050"/>
          <p14:tracePt t="103531" x="5886450" y="4845050"/>
          <p14:tracePt t="103548" x="6159500" y="4832350"/>
          <p14:tracePt t="103565" x="6324600" y="4826000"/>
          <p14:tracePt t="103581" x="6477000" y="4819650"/>
          <p14:tracePt t="103598" x="6610350" y="4813300"/>
          <p14:tracePt t="103615" x="6731000" y="4806950"/>
          <p14:tracePt t="103615" x="6781800" y="4806950"/>
          <p14:tracePt t="103633" x="6877050" y="4806950"/>
          <p14:tracePt t="103650" x="6946900" y="4800600"/>
          <p14:tracePt t="103665" x="7004050" y="4794250"/>
          <p14:tracePt t="103682" x="7048500" y="4781550"/>
          <p14:tracePt t="103698" x="7086600" y="4781550"/>
          <p14:tracePt t="103715" x="7124700" y="4781550"/>
          <p14:tracePt t="103715" x="7137400" y="4787900"/>
          <p14:tracePt t="103733" x="7150100" y="4787900"/>
          <p14:tracePt t="103748" x="7169150" y="4781550"/>
          <p14:tracePt t="103748" x="7181850" y="4775200"/>
          <p14:tracePt t="103767" x="7188200" y="4775200"/>
          <p14:tracePt t="103767" x="7194550" y="4762500"/>
          <p14:tracePt t="103783" x="7207250" y="4756150"/>
          <p14:tracePt t="103783" x="7219950" y="4749800"/>
          <p14:tracePt t="103783" x="7239000" y="4743450"/>
          <p14:tracePt t="103802" x="7264400" y="4737100"/>
          <p14:tracePt t="103802" x="7289800" y="4737100"/>
          <p14:tracePt t="103816" x="7321550" y="4737100"/>
          <p14:tracePt t="103816" x="7353300" y="4737100"/>
          <p14:tracePt t="103833" x="7385050" y="4743450"/>
          <p14:tracePt t="103833" x="7423150" y="4743450"/>
          <p14:tracePt t="103850" x="7461250" y="4749800"/>
          <p14:tracePt t="103850" x="7543800" y="4762500"/>
          <p14:tracePt t="103867" x="7588250" y="4768850"/>
          <p14:tracePt t="103867" x="7632700" y="4775200"/>
          <p14:tracePt t="103883" x="7670800" y="4781550"/>
          <p14:tracePt t="103883" x="7708900" y="4787900"/>
          <p14:tracePt t="103900" x="7753350" y="4794250"/>
          <p14:tracePt t="103900" x="7785100" y="4800600"/>
          <p14:tracePt t="103917" x="7823200" y="4806950"/>
          <p14:tracePt t="103917" x="7880350" y="4832350"/>
          <p14:tracePt t="103935" x="7905750" y="4845050"/>
          <p14:tracePt t="103935" x="7931150" y="4857750"/>
          <p14:tracePt t="103951" x="7950200" y="4870450"/>
          <p14:tracePt t="103951" x="7969250" y="4883150"/>
          <p14:tracePt t="103967" x="7981950" y="4889500"/>
          <p14:tracePt t="103967" x="7994650" y="4902200"/>
          <p14:tracePt t="103967" x="8007350" y="4908550"/>
          <p14:tracePt t="103986" x="8013700" y="4914900"/>
          <p14:tracePt t="103999" x="8026400" y="4921250"/>
          <p14:tracePt t="103999" x="8032750" y="4933950"/>
          <p14:tracePt t="104018" x="8039100" y="4940300"/>
          <p14:tracePt t="104034" x="8045450" y="4953000"/>
          <p14:tracePt t="104049" x="8045450" y="4959350"/>
          <p14:tracePt t="104066" x="8032750" y="4965700"/>
          <p14:tracePt t="104082" x="8026400" y="4965700"/>
          <p14:tracePt t="104082" x="7994650" y="4965700"/>
          <p14:tracePt t="104102" x="7683500" y="4845050"/>
          <p14:tracePt t="104176" x="7651750" y="4813300"/>
          <p14:tracePt t="104181" x="7632700" y="4775200"/>
          <p14:tracePt t="104188" x="7607300" y="4743450"/>
          <p14:tracePt t="104200" x="7581900" y="4660900"/>
          <p14:tracePt t="104217" x="7581900" y="4533900"/>
          <p14:tracePt t="104234" x="7613650" y="4457700"/>
          <p14:tracePt t="104250" x="7677150" y="4394200"/>
          <p14:tracePt t="104268" x="7766050" y="4356100"/>
          <p14:tracePt t="104268" x="7829550" y="4337050"/>
          <p14:tracePt t="104286" x="7956550" y="4324350"/>
          <p14:tracePt t="104301" x="8102600" y="4324350"/>
          <p14:tracePt t="104317" x="8248650" y="4337050"/>
          <p14:tracePt t="104334" x="8388350" y="4356100"/>
          <p14:tracePt t="104350" x="8521700" y="4381500"/>
          <p14:tracePt t="104367" x="8636000" y="4419600"/>
          <p14:tracePt t="104367" x="8686800" y="4438650"/>
          <p14:tracePt t="104385" x="8782050" y="4483100"/>
          <p14:tracePt t="104401" x="8851900" y="4540250"/>
          <p14:tracePt t="104419" x="8902700" y="4603750"/>
          <p14:tracePt t="104434" x="8915400" y="4679950"/>
          <p14:tracePt t="104451" x="8896350" y="4800600"/>
          <p14:tracePt t="104467" x="8839200" y="4876800"/>
          <p14:tracePt t="104484" x="8763000" y="4946650"/>
          <p14:tracePt t="104501" x="8661400" y="5003800"/>
          <p14:tracePt t="104518" x="8470900" y="5073650"/>
          <p14:tracePt t="104534" x="8324850" y="5105400"/>
          <p14:tracePt t="104551" x="8178800" y="5137150"/>
          <p14:tracePt t="104568" x="7969250" y="5175250"/>
          <p14:tracePt t="104585" x="7842250" y="5187950"/>
          <p14:tracePt t="104602" x="7785100" y="5187950"/>
          <p14:tracePt t="104602" x="7727950" y="5181600"/>
          <p14:tracePt t="104619" x="7677150" y="5175250"/>
          <p14:tracePt t="104619" x="7626350" y="5156200"/>
          <p14:tracePt t="104619" x="7575550" y="5137150"/>
          <p14:tracePt t="104637" x="7524750" y="5111750"/>
          <p14:tracePt t="104651" x="7480300" y="5086350"/>
          <p14:tracePt t="104651" x="7391400" y="5016500"/>
          <p14:tracePt t="104670" x="7346950" y="4972050"/>
          <p14:tracePt t="104670" x="7308850" y="4921250"/>
          <p14:tracePt t="104686" x="7277100" y="4864100"/>
          <p14:tracePt t="104686" x="7251700" y="4800600"/>
          <p14:tracePt t="104703" x="7226300" y="4737100"/>
          <p14:tracePt t="104703" x="7207250" y="4673600"/>
          <p14:tracePt t="109818" x="717550" y="6464300"/>
          <p14:tracePt t="111006" x="2635250" y="5924550"/>
          <p14:tracePt t="111006" x="2622550" y="5924550"/>
          <p14:tracePt t="111023" x="2603500" y="5924550"/>
          <p14:tracePt t="111023" x="2578100" y="5930900"/>
          <p14:tracePt t="111040" x="2552700" y="5930900"/>
          <p14:tracePt t="111040" x="2495550" y="5937250"/>
          <p14:tracePt t="111058" x="2463800" y="5943600"/>
          <p14:tracePt t="111058" x="2432050" y="5949950"/>
          <p14:tracePt t="111074" x="2406650" y="5956300"/>
          <p14:tracePt t="111074" x="2381250" y="5962650"/>
          <p14:tracePt t="111090" x="2349500" y="5962650"/>
          <p14:tracePt t="111090" x="2324100" y="5975350"/>
          <p14:tracePt t="111107" x="2298700" y="5981700"/>
          <p14:tracePt t="111107" x="2273300" y="5988050"/>
          <p14:tracePt t="111107" x="2254250" y="5994400"/>
          <p14:tracePt t="111125" x="2228850" y="6000750"/>
          <p14:tracePt t="111139" x="2209800" y="6007100"/>
          <p14:tracePt t="111139" x="2171700" y="6019800"/>
          <p14:tracePt t="111157" x="2152650" y="6019800"/>
          <p14:tracePt t="111157" x="2133600" y="6019800"/>
          <p14:tracePt t="111174" x="2120900" y="6019800"/>
          <p14:tracePt t="111174" x="2108200" y="6013450"/>
          <p14:tracePt t="111190" x="2095500" y="6013450"/>
          <p14:tracePt t="111190" x="2089150" y="6013450"/>
          <p14:tracePt t="111190" x="2082800" y="6013450"/>
          <p14:tracePt t="111209" x="2076450" y="6019800"/>
          <p14:tracePt t="111226" x="2076450" y="6026150"/>
          <p14:tracePt t="111245" x="2082800" y="6026150"/>
          <p14:tracePt t="111277" x="2089150" y="6019800"/>
          <p14:tracePt t="111288" x="2095500" y="6019800"/>
          <p14:tracePt t="111297" x="2101850" y="6019800"/>
          <p14:tracePt t="111306" x="2108200" y="6019800"/>
          <p14:tracePt t="111306" x="2114550" y="6013450"/>
          <p14:tracePt t="111324" x="2120900" y="6019800"/>
          <p14:tracePt t="111324" x="2127250" y="6019800"/>
          <p14:tracePt t="111340" x="2133600" y="6019800"/>
          <p14:tracePt t="111340" x="2139950" y="6019800"/>
          <p14:tracePt t="111358" x="2133600" y="6019800"/>
          <p14:tracePt t="111405" x="2127250" y="6026150"/>
          <p14:tracePt t="111417" x="2114550" y="6032500"/>
          <p14:tracePt t="111433" x="2108200" y="6038850"/>
          <p14:tracePt t="111449" x="2101850" y="6045200"/>
          <p14:tracePt t="111465" x="2095500" y="6045200"/>
          <p14:tracePt t="111473" x="2089150" y="6051550"/>
          <p14:tracePt t="111473" x="2082800" y="6051550"/>
          <p14:tracePt t="111492" x="2070100" y="6057900"/>
          <p14:tracePt t="111510" x="2070100" y="6064250"/>
          <p14:tracePt t="111529" x="2063750" y="6064250"/>
          <p14:tracePt t="111577" x="2057400" y="6064250"/>
          <p14:tracePt t="111597" x="2057400" y="6057900"/>
          <p14:tracePt t="111637" x="2057400" y="6051550"/>
          <p14:tracePt t="111673" x="2057400" y="6057900"/>
          <p14:tracePt t="111741" x="2057400" y="6064250"/>
          <p14:tracePt t="111765" x="2063750" y="6057900"/>
          <p14:tracePt t="111825" x="2070100" y="6051550"/>
          <p14:tracePt t="111869" x="2076450" y="6051550"/>
          <p14:tracePt t="111889" x="2082800" y="6051550"/>
          <p14:tracePt t="111913" x="2089150" y="6051550"/>
          <p14:tracePt t="111937" x="2089150" y="6057900"/>
          <p14:tracePt t="111965" x="2082800" y="6064250"/>
          <p14:tracePt t="111989" x="2076450" y="6064250"/>
          <p14:tracePt t="111997" x="2070100" y="6064250"/>
          <p14:tracePt t="111997" x="2063750" y="6064250"/>
          <p14:tracePt t="112010" x="2057400" y="6070600"/>
          <p14:tracePt t="112025" x="2051050" y="6070600"/>
          <p14:tracePt t="112025" x="2044700" y="6070600"/>
          <p14:tracePt t="112043" x="2038350" y="6070600"/>
          <p14:tracePt t="112043" x="2032000" y="6070600"/>
          <p14:tracePt t="112059" x="2025650" y="6070600"/>
          <p14:tracePt t="112075" x="2019300" y="6070600"/>
          <p14:tracePt t="112075" x="2006600" y="6076950"/>
          <p14:tracePt t="112093" x="2000250" y="6076950"/>
          <p14:tracePt t="112093" x="1993900" y="6076950"/>
          <p14:tracePt t="112109" x="1981200" y="6076950"/>
          <p14:tracePt t="112129" x="1974850" y="6076950"/>
          <p14:tracePt t="112161" x="1968500" y="6076950"/>
          <p14:tracePt t="112185" x="1962150" y="6070600"/>
          <p14:tracePt t="112213" x="1955800" y="6070600"/>
          <p14:tracePt t="112257" x="1955800" y="6076950"/>
          <p14:tracePt t="112297" x="1949450" y="6070600"/>
          <p14:tracePt t="112324" x="1943100" y="6070600"/>
          <p14:tracePt t="112357" x="1936750" y="6070600"/>
          <p14:tracePt t="112369" x="1930400" y="6064250"/>
          <p14:tracePt t="112385" x="1924050" y="6064250"/>
          <p14:tracePt t="112401" x="1917700" y="6057900"/>
          <p14:tracePt t="112418" x="1911350" y="6051550"/>
          <p14:tracePt t="112437" x="1905000" y="6045200"/>
          <p14:tracePt t="112453" x="1905000" y="6038850"/>
          <p14:tracePt t="112469" x="1898650" y="6032500"/>
          <p14:tracePt t="112485" x="1898650" y="6026150"/>
          <p14:tracePt t="112497" x="1892300" y="6026150"/>
          <p14:tracePt t="112520" x="1885950" y="6026150"/>
          <p14:tracePt t="112573" x="1879600" y="6026150"/>
          <p14:tracePt t="112618" x="1879600" y="6019800"/>
          <p14:tracePt t="112728" x="1873250" y="6013450"/>
          <p14:tracePt t="112761" x="1866900" y="6013450"/>
          <p14:tracePt t="112829" x="1860550" y="6013450"/>
          <p14:tracePt t="112857" x="1860550" y="6007100"/>
          <p14:tracePt t="112917" x="1860550" y="6000750"/>
          <p14:tracePt t="112933" x="1860550" y="5994400"/>
          <p14:tracePt t="112949" x="1860550" y="5988050"/>
          <p14:tracePt t="112969" x="1854200" y="5988050"/>
          <p14:tracePt t="113037" x="1847850" y="5988050"/>
          <p14:tracePt t="113069" x="1841500" y="5988050"/>
          <p14:tracePt t="113089" x="1835150" y="5988050"/>
          <p14:tracePt t="113121" x="1835150" y="5981700"/>
          <p14:tracePt t="113157" x="1828800" y="5981700"/>
          <p14:tracePt t="113189" x="1822450" y="5981700"/>
          <p14:tracePt t="113209" x="1816100" y="5981700"/>
          <p14:tracePt t="113249" x="1822450" y="5981700"/>
          <p14:tracePt t="113317" x="1828800" y="5988050"/>
          <p14:tracePt t="113328" x="1835150" y="5994400"/>
          <p14:tracePt t="113344" x="1847850" y="5994400"/>
          <p14:tracePt t="113361" x="1847850" y="6000750"/>
          <p14:tracePt t="113377" x="1841500" y="6000750"/>
          <p14:tracePt t="113437" x="1835150" y="5994400"/>
          <p14:tracePt t="113449" x="1828800" y="5988050"/>
          <p14:tracePt t="113466" x="1822450" y="5988050"/>
          <p14:tracePt t="113481" x="1816100" y="5981700"/>
          <p14:tracePt t="113497" x="1809750" y="5981700"/>
          <p14:tracePt t="113516" x="1803400" y="5988050"/>
          <p14:tracePt t="113585" x="1797050" y="5994400"/>
          <p14:tracePt t="113625" x="1803400" y="5988050"/>
          <p14:tracePt t="113685" x="1809750" y="5988050"/>
          <p14:tracePt t="113721" x="1803400" y="5994400"/>
          <p14:tracePt t="113805" x="1803400" y="6000750"/>
          <p14:tracePt t="113833" x="1797050" y="6000750"/>
          <p14:tracePt t="113857" x="1790700" y="6000750"/>
          <p14:tracePt t="113885" x="1981200" y="6013450"/>
          <p14:tracePt t="114023" x="2012950" y="6013450"/>
          <p14:tracePt t="114029" x="2044700" y="6013450"/>
          <p14:tracePt t="114037" x="2101850" y="6019800"/>
          <p14:tracePt t="114049" x="2165350" y="6026150"/>
          <p14:tracePt t="114066" x="2216150" y="6032500"/>
          <p14:tracePt t="114082" x="2260600" y="6038850"/>
          <p14:tracePt t="114099" x="2292350" y="6045200"/>
          <p14:tracePt t="114099" x="2305050" y="6051550"/>
          <p14:tracePt t="114118" x="2324100" y="6057900"/>
          <p14:tracePt t="114134" x="2330450" y="6064250"/>
          <p14:tracePt t="114149" x="2336800" y="6064250"/>
          <p14:tracePt t="114170" x="2336800" y="6057900"/>
          <p14:tracePt t="114201" x="2330450" y="6057900"/>
          <p14:tracePt t="114237" x="2336800" y="6051550"/>
          <p14:tracePt t="114285" x="2336800" y="6045200"/>
          <p14:tracePt t="114321" x="2336800" y="6038850"/>
          <p14:tracePt t="114345" x="2336800" y="6032500"/>
          <p14:tracePt t="114364" x="2330450" y="6032500"/>
          <p14:tracePt t="114405" x="2330450" y="6026150"/>
          <p14:tracePt t="114432" x="2336800" y="6019800"/>
          <p14:tracePt t="114469" x="2336800" y="6013450"/>
          <p14:tracePt t="114517" x="2343150" y="6013450"/>
          <p14:tracePt t="114553" x="2355850" y="6013450"/>
          <p14:tracePt t="114585" x="2362200" y="6013450"/>
          <p14:tracePt t="114590" x="2368550" y="6007100"/>
          <p14:tracePt t="114600" x="2387600" y="6007100"/>
          <p14:tracePt t="114617" x="2419350" y="6007100"/>
          <p14:tracePt t="114634" x="2470150" y="6013450"/>
          <p14:tracePt t="114650" x="2508250" y="6019800"/>
          <p14:tracePt t="114667" x="2540000" y="6019800"/>
          <p14:tracePt t="114684" x="2578100" y="6026150"/>
          <p14:tracePt t="114701" x="2622550" y="6032500"/>
          <p14:tracePt t="114717" x="2654300" y="6032500"/>
          <p14:tracePt t="114734" x="2673350" y="6038850"/>
          <p14:tracePt t="114751" x="2692400" y="6038850"/>
          <p14:tracePt t="114751" x="2698750" y="6038850"/>
          <p14:tracePt t="114770" x="2717800" y="6045200"/>
          <p14:tracePt t="114785" x="2724150" y="6045200"/>
          <p14:tracePt t="114801" x="2730500" y="6045200"/>
          <p14:tracePt t="114817" x="2736850" y="6045200"/>
          <p14:tracePt t="114838" x="2743200" y="6045200"/>
          <p14:tracePt t="114861" x="2749550" y="6051550"/>
          <p14:tracePt t="114877" x="2755900" y="6051550"/>
          <p14:tracePt t="114889" x="2762250" y="6051550"/>
          <p14:tracePt t="114901" x="2774950" y="6051550"/>
          <p14:tracePt t="114918" x="2794000" y="6051550"/>
          <p14:tracePt t="114935" x="2825750" y="6045200"/>
          <p14:tracePt t="114951" x="2844800" y="6045200"/>
          <p14:tracePt t="114968" x="2876550" y="6051550"/>
          <p14:tracePt t="114985" x="2901950" y="6051550"/>
          <p14:tracePt t="115002" x="2933700" y="6051550"/>
          <p14:tracePt t="115019" x="2952750" y="6045200"/>
          <p14:tracePt t="115035" x="2965450" y="6045200"/>
          <p14:tracePt t="115052" x="2984500" y="6038850"/>
          <p14:tracePt t="115069" x="2997200" y="6032500"/>
          <p14:tracePt t="115085" x="3009900" y="6026150"/>
          <p14:tracePt t="115102" x="3022600" y="6026150"/>
          <p14:tracePt t="115119" x="3028950" y="6026150"/>
          <p14:tracePt t="115135" x="3041650" y="6026150"/>
          <p14:tracePt t="115153" x="3048000" y="6026150"/>
          <p14:tracePt t="115169" x="3054350" y="6032500"/>
          <p14:tracePt t="115185" x="3060700" y="6032500"/>
          <p14:tracePt t="115202" x="3067050" y="6038850"/>
          <p14:tracePt t="115218" x="3073400" y="6038850"/>
          <p14:tracePt t="115236" x="3079750" y="6038850"/>
          <p14:tracePt t="115257" x="3086100" y="6032500"/>
          <p14:tracePt t="115281" x="3092450" y="6032500"/>
          <p14:tracePt t="115297" x="3098800" y="6032500"/>
          <p14:tracePt t="115309" x="3105150" y="6038850"/>
          <p14:tracePt t="115325" x="3111500" y="6038850"/>
          <p14:tracePt t="115341" x="3117850" y="6038850"/>
          <p14:tracePt t="115366" x="3117850" y="6032500"/>
          <p14:tracePt t="115384" x="3111500" y="6026150"/>
          <p14:tracePt t="115550" x="3117850" y="6019800"/>
          <p14:tracePt t="115609" x="3111500" y="6013450"/>
          <p14:tracePt t="115633" x="3105150" y="6013450"/>
          <p14:tracePt t="115785" x="3111500" y="6013450"/>
          <p14:tracePt t="115865" x="3124200" y="6013450"/>
          <p14:tracePt t="115881" x="3130550" y="6013450"/>
          <p14:tracePt t="115897" x="3136900" y="6007100"/>
          <p14:tracePt t="115906" x="3136900" y="6000750"/>
          <p14:tracePt t="115906" x="3136900" y="5994400"/>
          <p14:tracePt t="115923" x="3143250" y="5981700"/>
          <p14:tracePt t="115923" x="3143250" y="5975350"/>
          <p14:tracePt t="115939" x="3149600" y="5969000"/>
          <p14:tracePt t="115939" x="3149600" y="5962650"/>
          <p14:tracePt t="115939" x="3162300" y="5956300"/>
          <p14:tracePt t="115958" x="3168650" y="5956300"/>
          <p14:tracePt t="115958" x="3181350" y="5949950"/>
          <p14:tracePt t="115973" x="3200400" y="5949950"/>
          <p14:tracePt t="115973" x="3213100" y="5949950"/>
          <p14:tracePt t="115989" x="3232150" y="5949950"/>
          <p14:tracePt t="115989" x="3251200" y="5949950"/>
          <p14:tracePt t="116006" x="3276600" y="5949950"/>
          <p14:tracePt t="116006" x="3295650" y="5949950"/>
          <p14:tracePt t="116023" x="3314700" y="5949950"/>
          <p14:tracePt t="116023" x="3352800" y="5949950"/>
          <p14:tracePt t="116039" x="3371850" y="5949950"/>
          <p14:tracePt t="116039" x="3390900" y="5949950"/>
          <p14:tracePt t="116056" x="3409950" y="5949950"/>
          <p14:tracePt t="116056" x="3429000" y="5949950"/>
          <p14:tracePt t="116072" x="3448050" y="5949950"/>
          <p14:tracePt t="116072" x="3479800" y="5956300"/>
          <p14:tracePt t="116090" x="3498850" y="5956300"/>
          <p14:tracePt t="116090" x="3517900" y="5962650"/>
          <p14:tracePt t="116106" x="3530600" y="5969000"/>
          <p14:tracePt t="116106" x="3543300" y="5969000"/>
          <p14:tracePt t="116123" x="3556000" y="5975350"/>
          <p14:tracePt t="116123" x="3568700" y="5981700"/>
          <p14:tracePt t="116139" x="3575050" y="5981700"/>
          <p14:tracePt t="116139" x="3581400" y="5988050"/>
          <p14:tracePt t="116156" x="3587750" y="5994400"/>
          <p14:tracePt t="116172" x="3581400" y="5994400"/>
          <p14:tracePt t="116189" x="3568700" y="6000750"/>
          <p14:tracePt t="116189" x="3562350" y="6000750"/>
          <p14:tracePt t="116206" x="3549650" y="6000750"/>
          <p14:tracePt t="116206" x="3536950" y="6000750"/>
          <p14:tracePt t="116223" x="3524250" y="6000750"/>
          <p14:tracePt t="116223" x="3505200" y="6000750"/>
          <p14:tracePt t="116223" x="3492500" y="6000750"/>
          <p14:tracePt t="116242" x="3473450" y="6000750"/>
          <p14:tracePt t="116242" x="3460750" y="5994400"/>
          <p14:tracePt t="116257" x="3441700" y="5994400"/>
          <p14:tracePt t="116257" x="3429000" y="5988050"/>
          <p14:tracePt t="116274" x="3416300" y="5988050"/>
          <p14:tracePt t="116274" x="3403600" y="5988050"/>
          <p14:tracePt t="116290" x="3390900" y="5981700"/>
          <p14:tracePt t="116290" x="3378200" y="5981700"/>
          <p14:tracePt t="116306" x="3365500" y="5981700"/>
          <p14:tracePt t="116306" x="3359150" y="5981700"/>
          <p14:tracePt t="116306" x="3346450" y="5981700"/>
          <p14:tracePt t="116326" x="3340100" y="5981700"/>
          <p14:tracePt t="116326" x="3333750" y="5981700"/>
          <p14:tracePt t="116340" x="3327400" y="5988050"/>
          <p14:tracePt t="116340" x="3321050" y="5988050"/>
          <p14:tracePt t="116357" x="3314700" y="5988050"/>
          <p14:tracePt t="116372" x="3308350" y="5994400"/>
          <p14:tracePt t="116389" x="3302000" y="6000750"/>
          <p14:tracePt t="116406" x="3308350" y="6000750"/>
          <p14:tracePt t="116429" x="3314700" y="6000750"/>
          <p14:tracePt t="116445" x="3321050" y="5994400"/>
          <p14:tracePt t="116457" x="3327400" y="5988050"/>
          <p14:tracePt t="116473" x="3333750" y="5988050"/>
          <p14:tracePt t="116489" x="3340100" y="5981700"/>
          <p14:tracePt t="116489" x="3346450" y="5981700"/>
          <p14:tracePt t="116507" x="3352800" y="5981700"/>
          <p14:tracePt t="116507" x="3359150" y="5981700"/>
          <p14:tracePt t="116526" x="3365500" y="5981700"/>
          <p14:tracePt t="116526" x="3378200" y="5981700"/>
          <p14:tracePt t="116542" x="3384550" y="5981700"/>
          <p14:tracePt t="116542" x="3390900" y="5981700"/>
          <p14:tracePt t="116558" x="3397250" y="5988050"/>
          <p14:tracePt t="116558" x="3409950" y="5988050"/>
          <p14:tracePt t="116574" x="3416300" y="5988050"/>
          <p14:tracePt t="116574" x="3422650" y="5994400"/>
          <p14:tracePt t="116591" x="3435350" y="5994400"/>
          <p14:tracePt t="116591" x="3441700" y="5994400"/>
          <p14:tracePt t="116591" x="3454400" y="5994400"/>
          <p14:tracePt t="116610" x="3460750" y="5994400"/>
          <p14:tracePt t="116623" x="3467100" y="5994400"/>
          <p14:tracePt t="116623" x="3479800" y="5994400"/>
          <p14:tracePt t="116641" x="3479800" y="5988050"/>
          <p14:tracePt t="116659" x="3702050" y="5956300"/>
          <p14:tracePt t="116731" x="3727450" y="5956300"/>
          <p14:tracePt t="116737" x="3759200" y="5949950"/>
          <p14:tracePt t="116745" x="3822700" y="5943600"/>
          <p14:tracePt t="116757" x="3892550" y="5937250"/>
          <p14:tracePt t="116774" x="3956050" y="5937250"/>
          <p14:tracePt t="116791" x="4019550" y="5937250"/>
          <p14:tracePt t="116791" x="4044950" y="5937250"/>
          <p14:tracePt t="116810" x="4102100" y="5937250"/>
          <p14:tracePt t="116825" x="4146550" y="5937250"/>
          <p14:tracePt t="116841" x="4178300" y="5943600"/>
          <p14:tracePt t="116858" x="4210050" y="5943600"/>
          <p14:tracePt t="116874" x="4229100" y="5943600"/>
          <p14:tracePt t="116891" x="4248150" y="5943600"/>
          <p14:tracePt t="116909" x="4254500" y="5943600"/>
          <p14:tracePt t="116925" x="4260850" y="5943600"/>
          <p14:tracePt t="116941" x="4267200" y="5943600"/>
          <p14:tracePt t="116958" x="4260850" y="5937250"/>
          <p14:tracePt t="117013" x="4254500" y="5937250"/>
          <p14:tracePt t="117037" x="4248150" y="5937250"/>
          <p14:tracePt t="117177" x="4241800" y="5930900"/>
          <p14:tracePt t="117237" x="4241800" y="5924550"/>
          <p14:tracePt t="117269" x="4235450" y="5918200"/>
          <p14:tracePt t="117305" x="4241800" y="5924550"/>
          <p14:tracePt t="117417" x="4248150" y="5924550"/>
          <p14:tracePt t="117433" x="4260850" y="5924550"/>
          <p14:tracePt t="117449" x="4267200" y="5924550"/>
          <p14:tracePt t="117457" x="4273550" y="5924550"/>
          <p14:tracePt t="117465" x="4286250" y="5924550"/>
          <p14:tracePt t="117477" x="4305300" y="5924550"/>
          <p14:tracePt t="117493" x="4330700" y="5924550"/>
          <p14:tracePt t="117510" x="4356100" y="5924550"/>
          <p14:tracePt t="117527" x="4387850" y="5924550"/>
          <p14:tracePt t="117527" x="4406900" y="5918200"/>
          <p14:tracePt t="117546" x="4445000" y="5918200"/>
          <p14:tracePt t="117562" x="4483100" y="5918200"/>
          <p14:tracePt t="117577" x="4527550" y="5918200"/>
          <p14:tracePt t="117593" x="4578350" y="5918200"/>
          <p14:tracePt t="117610" x="4629150" y="5911850"/>
          <p14:tracePt t="117627" x="4692650" y="5911850"/>
          <p14:tracePt t="117627" x="4730750" y="5911850"/>
          <p14:tracePt t="117646" x="4800600" y="5905500"/>
          <p14:tracePt t="117660" x="4876800" y="5899150"/>
          <p14:tracePt t="117677" x="4953000" y="5892800"/>
          <p14:tracePt t="117694" x="5067300" y="5880100"/>
          <p14:tracePt t="117710" x="5137150" y="5873750"/>
          <p14:tracePt t="117727" x="5200650" y="5867400"/>
          <p14:tracePt t="117744" x="5251450" y="5867400"/>
          <p14:tracePt t="117761" x="5308600" y="5861050"/>
          <p14:tracePt t="117777" x="5340350" y="5861050"/>
          <p14:tracePt t="117794" x="5353050" y="5867400"/>
          <p14:tracePt t="117811" x="5359400" y="5867400"/>
          <p14:tracePt t="117827" x="5353050" y="5861050"/>
          <p14:tracePt t="117861" x="5346700" y="5854700"/>
          <p14:tracePt t="117876" x="5340350" y="5854700"/>
          <p14:tracePt t="117885" x="5334000" y="5848350"/>
          <p14:tracePt t="117894" x="5327650" y="5848350"/>
          <p14:tracePt t="117911" x="5321300" y="5842000"/>
          <p14:tracePt t="117929" x="5321300" y="5848350"/>
          <p14:tracePt t="117957" x="5327650" y="5854700"/>
          <p14:tracePt t="117973" x="5327650" y="5861050"/>
          <p14:tracePt t="117997" x="5334000" y="5861050"/>
          <p14:tracePt t="118017" x="5340350" y="5867400"/>
          <p14:tracePt t="118041" x="5346700" y="5873750"/>
          <p14:tracePt t="118057" x="5346700" y="5880100"/>
          <p14:tracePt t="118069" x="5359400" y="5892800"/>
          <p14:tracePt t="118085" x="5365750" y="5899150"/>
          <p14:tracePt t="118101" x="5365750" y="5905500"/>
          <p14:tracePt t="118111" x="5378450" y="5924550"/>
          <p14:tracePt t="118130" x="5384800" y="5930900"/>
          <p14:tracePt t="118145" x="5397500" y="5937250"/>
          <p14:tracePt t="118161" x="5403850" y="5943600"/>
          <p14:tracePt t="118178" x="5403850" y="5949950"/>
          <p14:tracePt t="118195" x="5416550" y="5962650"/>
          <p14:tracePt t="118214" x="5416550" y="5975350"/>
          <p14:tracePt t="118229" x="5422900" y="5981700"/>
          <p14:tracePt t="118245" x="5422900" y="5988050"/>
          <p14:tracePt t="118317" x="5429250" y="5994400"/>
          <p14:tracePt t="118365" x="5422900" y="5994400"/>
          <p14:tracePt t="118401" x="5429250" y="5994400"/>
          <p14:tracePt t="118504" x="5435600" y="5994400"/>
          <p14:tracePt t="118520" x="5441950" y="6000750"/>
          <p14:tracePt t="118537" x="5448300" y="6000750"/>
          <p14:tracePt t="118549" x="5454650" y="5994400"/>
          <p14:tracePt t="118581" x="5461000" y="6000750"/>
          <p14:tracePt t="118669" x="5461000" y="5994400"/>
          <p14:tracePt t="118701" x="5461000" y="5988050"/>
          <p14:tracePt t="118717" x="5467350" y="5988050"/>
          <p14:tracePt t="118729" x="5473700" y="5981700"/>
          <p14:tracePt t="118745" x="5480050" y="5981700"/>
          <p14:tracePt t="118753" x="5486400" y="5981700"/>
          <p14:tracePt t="118763" x="5505450" y="5981700"/>
          <p14:tracePt t="118780" x="5537200" y="5981700"/>
          <p14:tracePt t="118797" x="5568950" y="5975350"/>
          <p14:tracePt t="118814" x="5600700" y="5975350"/>
          <p14:tracePt t="118831" x="5645150" y="5975350"/>
          <p14:tracePt t="118831" x="5664200" y="5975350"/>
          <p14:tracePt t="118849" x="5715000" y="5975350"/>
          <p14:tracePt t="118866" x="5765800" y="5975350"/>
          <p14:tracePt t="118881" x="5829300" y="5975350"/>
          <p14:tracePt t="118898" x="5899150" y="5969000"/>
          <p14:tracePt t="118914" x="5981700" y="5962650"/>
          <p14:tracePt t="118914" x="6026150" y="5962650"/>
          <p14:tracePt t="118934" x="6070600" y="5962650"/>
          <p14:tracePt t="118934" x="6115050" y="5956300"/>
          <p14:tracePt t="118949" x="6210300" y="5956300"/>
          <p14:tracePt t="118966" x="6305550" y="5949950"/>
          <p14:tracePt t="118981" x="6407150" y="5943600"/>
          <p14:tracePt t="118998" x="6502400" y="5937250"/>
          <p14:tracePt t="119015" x="6667500" y="5924550"/>
          <p14:tracePt t="119032" x="6775450" y="5918200"/>
          <p14:tracePt t="119048" x="6889750" y="5918200"/>
          <p14:tracePt t="119065" x="6997700" y="5918200"/>
          <p14:tracePt t="119082" x="7162800" y="5911850"/>
          <p14:tracePt t="119098" x="7270750" y="5899150"/>
          <p14:tracePt t="119115" x="7378700" y="5892800"/>
          <p14:tracePt t="119132" x="7537450" y="5880100"/>
          <p14:tracePt t="119149" x="7632700" y="5873750"/>
          <p14:tracePt t="119166" x="7727950" y="5867400"/>
          <p14:tracePt t="119182" x="7816850" y="5867400"/>
          <p14:tracePt t="119198" x="7893050" y="5867400"/>
          <p14:tracePt t="119198" x="7931150" y="5867400"/>
          <p14:tracePt t="119218" x="8007350" y="5861050"/>
          <p14:tracePt t="119234" x="8077200" y="5861050"/>
          <p14:tracePt t="119249" x="8140700" y="5861050"/>
          <p14:tracePt t="119266" x="8197850" y="5861050"/>
          <p14:tracePt t="119282" x="8248650" y="5861050"/>
          <p14:tracePt t="119299" x="8286750" y="5861050"/>
          <p14:tracePt t="119299" x="8305800" y="5861050"/>
          <p14:tracePt t="119318" x="8337550" y="5854700"/>
          <p14:tracePt t="119332" x="8356600" y="5854700"/>
          <p14:tracePt t="119349" x="8375650" y="5848350"/>
          <p14:tracePt t="119366" x="8388350" y="5848350"/>
          <p14:tracePt t="119382" x="8407400" y="5854700"/>
          <p14:tracePt t="119399" x="8413750" y="5861050"/>
          <p14:tracePt t="119417" x="8401050" y="5854700"/>
          <p14:tracePt t="119445" x="8388350" y="5854700"/>
          <p14:tracePt t="119449" x="8375650" y="5848350"/>
          <p14:tracePt t="119449" x="8362950" y="5842000"/>
          <p14:tracePt t="119468" x="8343900" y="5835650"/>
          <p14:tracePt t="119468" x="8331200" y="5835650"/>
          <p14:tracePt t="119484" x="8312150" y="5829300"/>
          <p14:tracePt t="119484" x="8299450" y="5822950"/>
          <p14:tracePt t="119501" x="8286750" y="5822950"/>
          <p14:tracePt t="119501" x="8274050" y="5829300"/>
          <p14:tracePt t="119518" x="8267700" y="5829300"/>
          <p14:tracePt t="119518" x="8261350" y="5835650"/>
          <p14:tracePt t="119534" x="8255000" y="5842000"/>
          <p14:tracePt t="119534" x="8242300" y="5854700"/>
          <p14:tracePt t="119551" x="8235950" y="5861050"/>
          <p14:tracePt t="119551" x="8229600" y="5867400"/>
          <p14:tracePt t="119551" x="8223250" y="5880100"/>
          <p14:tracePt t="119570" x="8216900" y="5886450"/>
          <p14:tracePt t="119583" x="8210550" y="5892800"/>
          <p14:tracePt t="119583" x="8210550" y="5911850"/>
          <p14:tracePt t="119601" x="8204200" y="5918200"/>
          <p14:tracePt t="119601" x="8204200" y="5924550"/>
          <p14:tracePt t="119618" x="8210550" y="5937250"/>
          <p14:tracePt t="119618" x="8210550" y="5943600"/>
          <p14:tracePt t="119634" x="8210550" y="5949950"/>
          <p14:tracePt t="119634" x="8210550" y="5956300"/>
          <p14:tracePt t="119651" x="8210550" y="5962650"/>
          <p14:tracePt t="119651" x="8210550" y="5969000"/>
          <p14:tracePt t="119669" x="8210550" y="5975350"/>
          <p14:tracePt t="119683" x="8216900" y="5975350"/>
          <p14:tracePt t="119705" x="8223250" y="5975350"/>
          <p14:tracePt t="119737" x="8229600" y="5975350"/>
          <p14:tracePt t="119765" x="8235950" y="5975350"/>
          <p14:tracePt t="119789" x="8242300" y="5975350"/>
          <p14:tracePt t="119816" x="8242300" y="5981700"/>
          <p14:tracePt t="119877" x="8235950" y="5988050"/>
          <p14:tracePt t="119929" x="8229600" y="5988050"/>
          <p14:tracePt t="119997" x="8235950" y="5981700"/>
          <p14:tracePt t="120073" x="8242300" y="5988050"/>
          <p14:tracePt t="120100" x="8235950" y="5994400"/>
          <p14:tracePt t="120200" x="8242300" y="5994400"/>
          <p14:tracePt t="120269" x="8248650" y="5988050"/>
          <p14:tracePt t="120289" x="8255000" y="5988050"/>
          <p14:tracePt t="120312" x="8261350" y="5988050"/>
          <p14:tracePt t="120341" x="8261350" y="5981700"/>
          <p14:tracePt t="120396" x="8255000" y="5988050"/>
          <p14:tracePt t="120529" x="8248650" y="5988050"/>
          <p14:tracePt t="120569" x="8242300" y="5994400"/>
          <p14:tracePt t="120605" x="8242300" y="5988050"/>
          <p14:tracePt t="120665" x="8235950" y="5994400"/>
          <p14:tracePt t="120845" x="8229600" y="5994400"/>
          <p14:tracePt t="120877" x="8235950" y="5988050"/>
          <p14:tracePt t="120941" x="8242300" y="5988050"/>
          <p14:tracePt t="120965" x="8235950" y="5981700"/>
          <p14:tracePt t="121048" x="8223250" y="5981700"/>
          <p14:tracePt t="121060" x="8216900" y="5981700"/>
          <p14:tracePt t="121076" x="8204200" y="5981700"/>
          <p14:tracePt t="121093" x="8197850" y="5981700"/>
          <p14:tracePt t="121109" x="8191500" y="5981700"/>
          <p14:tracePt t="121121" x="8185150" y="5981700"/>
          <p14:tracePt t="121121" x="8172450" y="5975350"/>
          <p14:tracePt t="121139" x="8166100" y="5969000"/>
          <p14:tracePt t="121139" x="8159750" y="5969000"/>
          <p14:tracePt t="121156" x="8153400" y="5962650"/>
          <p14:tracePt t="121156" x="8147050" y="5962650"/>
          <p14:tracePt t="121173" x="8140700" y="5956300"/>
          <p14:tracePt t="121173" x="8128000" y="5943600"/>
          <p14:tracePt t="121190" x="8128000" y="5930900"/>
          <p14:tracePt t="121190" x="8121650" y="5924550"/>
          <p14:tracePt t="121206" x="8115300" y="5905500"/>
          <p14:tracePt t="121206" x="8108950" y="5886450"/>
          <p14:tracePt t="121223" x="8102600" y="5867400"/>
          <p14:tracePt t="121223" x="8096250" y="5848350"/>
          <p14:tracePt t="121223" x="8089900" y="5822950"/>
          <p14:tracePt t="121242" x="8083550" y="5791200"/>
          <p14:tracePt t="121255" x="8077200" y="5759450"/>
          <p14:tracePt t="121255" x="8070850" y="57277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43.1"/>
</p:tagLst>
</file>

<file path=ppt/tags/tag2.xml><?xml version="1.0" encoding="utf-8"?>
<p:tagLst xmlns:a="http://schemas.openxmlformats.org/drawingml/2006/main" xmlns:r="http://schemas.openxmlformats.org/officeDocument/2006/relationships" xmlns:p="http://schemas.openxmlformats.org/presentationml/2006/main">
  <p:tag name="TIMING" val="|11.3|13.3"/>
</p:tagLst>
</file>

<file path=ppt/tags/tag3.xml><?xml version="1.0" encoding="utf-8"?>
<p:tagLst xmlns:a="http://schemas.openxmlformats.org/drawingml/2006/main" xmlns:r="http://schemas.openxmlformats.org/officeDocument/2006/relationships" xmlns:p="http://schemas.openxmlformats.org/presentationml/2006/main">
  <p:tag name="TIMING" val="|32.5|15.3|2.2"/>
</p:tagLst>
</file>

<file path=ppt/tags/tag4.xml><?xml version="1.0" encoding="utf-8"?>
<p:tagLst xmlns:a="http://schemas.openxmlformats.org/drawingml/2006/main" xmlns:r="http://schemas.openxmlformats.org/officeDocument/2006/relationships" xmlns:p="http://schemas.openxmlformats.org/presentationml/2006/main">
  <p:tag name="TIMING" val="|34|75.6"/>
</p:tagLst>
</file>

<file path=ppt/tags/tag5.xml><?xml version="1.0" encoding="utf-8"?>
<p:tagLst xmlns:a="http://schemas.openxmlformats.org/drawingml/2006/main" xmlns:r="http://schemas.openxmlformats.org/officeDocument/2006/relationships" xmlns:p="http://schemas.openxmlformats.org/presentationml/2006/main">
  <p:tag name="TIMING" val="|36.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16289</TotalTime>
  <Words>1730</Words>
  <Application>Microsoft Office PowerPoint</Application>
  <PresentationFormat>画面に合わせる (4:3)</PresentationFormat>
  <Paragraphs>117</Paragraphs>
  <Slides>12</Slides>
  <Notes>12</Notes>
  <HiddenSlides>0</HiddenSlides>
  <MMClips>12</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9" baseType="lpstr">
      <vt:lpstr>ＭＳ Ｐゴシック</vt:lpstr>
      <vt:lpstr>ＭＳ Ｐ明朝</vt:lpstr>
      <vt:lpstr>Arial</vt:lpstr>
      <vt:lpstr>Calibri</vt:lpstr>
      <vt:lpstr>Times New Roman</vt:lpstr>
      <vt:lpstr>Office テーマ</vt:lpstr>
      <vt:lpstr>数式</vt:lpstr>
      <vt:lpstr>推定の精度</vt:lpstr>
      <vt:lpstr>どちらが正確な標本調査か？</vt:lpstr>
      <vt:lpstr>体重のばらつきの大きい池と小さい池</vt:lpstr>
      <vt:lpstr>標本から母集団の平均を推定する場合</vt:lpstr>
      <vt:lpstr>標準誤差</vt:lpstr>
      <vt:lpstr>標準誤差</vt:lpstr>
      <vt:lpstr>標本の数を多くすると標準誤差が小さくなる</vt:lpstr>
      <vt:lpstr>エクセルによる標準誤差の計算</vt:lpstr>
      <vt:lpstr>標準誤差の計算：例</vt:lpstr>
      <vt:lpstr>分析ツール・基本統計量</vt:lpstr>
      <vt:lpstr>代入したら標準誤差を計算するシート</vt:lpstr>
      <vt:lpstr>練習：標準誤差の計算</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292</cp:revision>
  <dcterms:created xsi:type="dcterms:W3CDTF">2002-05-14T06:24:18Z</dcterms:created>
  <dcterms:modified xsi:type="dcterms:W3CDTF">2013-10-17T01:35:15Z</dcterms:modified>
</cp:coreProperties>
</file>