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256" r:id="rId2"/>
    <p:sldId id="342" r:id="rId3"/>
    <p:sldId id="307" r:id="rId4"/>
    <p:sldId id="308" r:id="rId5"/>
    <p:sldId id="314" r:id="rId6"/>
    <p:sldId id="312" r:id="rId7"/>
    <p:sldId id="311" r:id="rId8"/>
    <p:sldId id="321" r:id="rId9"/>
    <p:sldId id="310" r:id="rId10"/>
    <p:sldId id="309" r:id="rId11"/>
    <p:sldId id="313" r:id="rId12"/>
    <p:sldId id="328" r:id="rId13"/>
  </p:sldIdLst>
  <p:sldSz cx="9144000" cy="6858000" type="screen4x3"/>
  <p:notesSz cx="6735763" cy="9869488"/>
  <p:defaultTextStyle>
    <a:defPPr>
      <a:defRPr lang="ja-JP"/>
    </a:defPPr>
    <a:lvl1pPr algn="l" rtl="0" fontAlgn="base">
      <a:spcBef>
        <a:spcPct val="0"/>
      </a:spcBef>
      <a:spcAft>
        <a:spcPct val="0"/>
      </a:spcAft>
      <a:defRPr kumimoji="1" sz="2400" kern="1200">
        <a:solidFill>
          <a:schemeClr val="tx1"/>
        </a:solidFill>
        <a:latin typeface="Times New Roman" pitchFamily="18" charset="0"/>
        <a:ea typeface="ＭＳ Ｐゴシック" charset="-128"/>
        <a:cs typeface="+mn-cs"/>
      </a:defRPr>
    </a:lvl1pPr>
    <a:lvl2pPr marL="457200" algn="l" rtl="0" fontAlgn="base">
      <a:spcBef>
        <a:spcPct val="0"/>
      </a:spcBef>
      <a:spcAft>
        <a:spcPct val="0"/>
      </a:spcAft>
      <a:defRPr kumimoji="1" sz="2400" kern="1200">
        <a:solidFill>
          <a:schemeClr val="tx1"/>
        </a:solidFill>
        <a:latin typeface="Times New Roman" pitchFamily="18" charset="0"/>
        <a:ea typeface="ＭＳ Ｐゴシック" charset="-128"/>
        <a:cs typeface="+mn-cs"/>
      </a:defRPr>
    </a:lvl2pPr>
    <a:lvl3pPr marL="914400" algn="l" rtl="0" fontAlgn="base">
      <a:spcBef>
        <a:spcPct val="0"/>
      </a:spcBef>
      <a:spcAft>
        <a:spcPct val="0"/>
      </a:spcAft>
      <a:defRPr kumimoji="1" sz="2400" kern="1200">
        <a:solidFill>
          <a:schemeClr val="tx1"/>
        </a:solidFill>
        <a:latin typeface="Times New Roman" pitchFamily="18" charset="0"/>
        <a:ea typeface="ＭＳ Ｐゴシック" charset="-128"/>
        <a:cs typeface="+mn-cs"/>
      </a:defRPr>
    </a:lvl3pPr>
    <a:lvl4pPr marL="1371600" algn="l" rtl="0" fontAlgn="base">
      <a:spcBef>
        <a:spcPct val="0"/>
      </a:spcBef>
      <a:spcAft>
        <a:spcPct val="0"/>
      </a:spcAft>
      <a:defRPr kumimoji="1" sz="2400" kern="1200">
        <a:solidFill>
          <a:schemeClr val="tx1"/>
        </a:solidFill>
        <a:latin typeface="Times New Roman" pitchFamily="18" charset="0"/>
        <a:ea typeface="ＭＳ Ｐゴシック" charset="-128"/>
        <a:cs typeface="+mn-cs"/>
      </a:defRPr>
    </a:lvl4pPr>
    <a:lvl5pPr marL="1828800" algn="l" rtl="0" fontAlgn="base">
      <a:spcBef>
        <a:spcPct val="0"/>
      </a:spcBef>
      <a:spcAft>
        <a:spcPct val="0"/>
      </a:spcAft>
      <a:defRPr kumimoji="1" sz="2400" kern="1200">
        <a:solidFill>
          <a:schemeClr val="tx1"/>
        </a:solidFill>
        <a:latin typeface="Times New Roman" pitchFamily="18" charset="0"/>
        <a:ea typeface="ＭＳ Ｐゴシック" charset="-128"/>
        <a:cs typeface="+mn-cs"/>
      </a:defRPr>
    </a:lvl5pPr>
    <a:lvl6pPr marL="2286000" algn="l" defTabSz="914400" rtl="0" eaLnBrk="1" latinLnBrk="0" hangingPunct="1">
      <a:defRPr kumimoji="1" sz="2400" kern="1200">
        <a:solidFill>
          <a:schemeClr val="tx1"/>
        </a:solidFill>
        <a:latin typeface="Times New Roman" pitchFamily="18" charset="0"/>
        <a:ea typeface="ＭＳ Ｐゴシック" charset="-128"/>
        <a:cs typeface="+mn-cs"/>
      </a:defRPr>
    </a:lvl6pPr>
    <a:lvl7pPr marL="2743200" algn="l" defTabSz="914400" rtl="0" eaLnBrk="1" latinLnBrk="0" hangingPunct="1">
      <a:defRPr kumimoji="1" sz="2400" kern="1200">
        <a:solidFill>
          <a:schemeClr val="tx1"/>
        </a:solidFill>
        <a:latin typeface="Times New Roman" pitchFamily="18" charset="0"/>
        <a:ea typeface="ＭＳ Ｐゴシック" charset="-128"/>
        <a:cs typeface="+mn-cs"/>
      </a:defRPr>
    </a:lvl7pPr>
    <a:lvl8pPr marL="3200400" algn="l" defTabSz="914400" rtl="0" eaLnBrk="1" latinLnBrk="0" hangingPunct="1">
      <a:defRPr kumimoji="1" sz="2400" kern="1200">
        <a:solidFill>
          <a:schemeClr val="tx1"/>
        </a:solidFill>
        <a:latin typeface="Times New Roman" pitchFamily="18" charset="0"/>
        <a:ea typeface="ＭＳ Ｐゴシック" charset="-128"/>
        <a:cs typeface="+mn-cs"/>
      </a:defRPr>
    </a:lvl8pPr>
    <a:lvl9pPr marL="3657600" algn="l" defTabSz="914400" rtl="0" eaLnBrk="1" latinLnBrk="0" hangingPunct="1">
      <a:defRPr kumimoji="1" sz="2400" kern="1200">
        <a:solidFill>
          <a:schemeClr val="tx1"/>
        </a:solidFill>
        <a:latin typeface="Times New Roman" pitchFamily="18"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993300"/>
    <a:srgbClr val="FFFF99"/>
    <a:srgbClr val="FF0000"/>
    <a:srgbClr val="FFFF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33" autoAdjust="0"/>
    <p:restoredTop sz="67266" autoAdjust="0"/>
  </p:normalViewPr>
  <p:slideViewPr>
    <p:cSldViewPr>
      <p:cViewPr varScale="1">
        <p:scale>
          <a:sx n="55" d="100"/>
          <a:sy n="55" d="100"/>
        </p:scale>
        <p:origin x="1580"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20246" cy="493948"/>
          </a:xfrm>
          <a:prstGeom prst="rect">
            <a:avLst/>
          </a:prstGeom>
          <a:noFill/>
          <a:ln w="9525">
            <a:noFill/>
            <a:miter lim="800000"/>
            <a:headEnd/>
            <a:tailEnd/>
          </a:ln>
          <a:effectLst/>
        </p:spPr>
        <p:txBody>
          <a:bodyPr vert="horz" wrap="square" lIns="91401" tIns="45702" rIns="91401" bIns="45702" numCol="1" anchor="t" anchorCtr="0" compatLnSpc="1">
            <a:prstTxWarp prst="textNoShape">
              <a:avLst/>
            </a:prstTxWarp>
          </a:bodyPr>
          <a:lstStyle>
            <a:lvl1pPr>
              <a:defRPr sz="1200">
                <a:ea typeface="ＭＳ Ｐゴシック" pitchFamily="50" charset="-128"/>
              </a:defRPr>
            </a:lvl1pPr>
          </a:lstStyle>
          <a:p>
            <a:pPr>
              <a:defRPr/>
            </a:pPr>
            <a:endParaRPr lang="en-US" altLang="ja-JP"/>
          </a:p>
        </p:txBody>
      </p:sp>
      <p:sp>
        <p:nvSpPr>
          <p:cNvPr id="28675" name="Rectangle 3"/>
          <p:cNvSpPr>
            <a:spLocks noGrp="1" noChangeArrowheads="1"/>
          </p:cNvSpPr>
          <p:nvPr>
            <p:ph type="dt" sz="quarter" idx="1"/>
          </p:nvPr>
        </p:nvSpPr>
        <p:spPr bwMode="auto">
          <a:xfrm>
            <a:off x="3815517" y="0"/>
            <a:ext cx="2920246" cy="493948"/>
          </a:xfrm>
          <a:prstGeom prst="rect">
            <a:avLst/>
          </a:prstGeom>
          <a:noFill/>
          <a:ln w="9525">
            <a:noFill/>
            <a:miter lim="800000"/>
            <a:headEnd/>
            <a:tailEnd/>
          </a:ln>
          <a:effectLst/>
        </p:spPr>
        <p:txBody>
          <a:bodyPr vert="horz" wrap="square" lIns="91401" tIns="45702" rIns="91401" bIns="45702" numCol="1" anchor="t" anchorCtr="0" compatLnSpc="1">
            <a:prstTxWarp prst="textNoShape">
              <a:avLst/>
            </a:prstTxWarp>
          </a:bodyPr>
          <a:lstStyle>
            <a:lvl1pPr algn="r">
              <a:defRPr sz="1200">
                <a:ea typeface="ＭＳ Ｐゴシック" pitchFamily="50" charset="-128"/>
              </a:defRPr>
            </a:lvl1pPr>
          </a:lstStyle>
          <a:p>
            <a:pPr>
              <a:defRPr/>
            </a:pPr>
            <a:endParaRPr lang="en-US" altLang="ja-JP"/>
          </a:p>
        </p:txBody>
      </p:sp>
      <p:sp>
        <p:nvSpPr>
          <p:cNvPr id="28676" name="Rectangle 4"/>
          <p:cNvSpPr>
            <a:spLocks noGrp="1" noChangeArrowheads="1"/>
          </p:cNvSpPr>
          <p:nvPr>
            <p:ph type="ftr" sz="quarter" idx="2"/>
          </p:nvPr>
        </p:nvSpPr>
        <p:spPr bwMode="auto">
          <a:xfrm>
            <a:off x="0" y="9375541"/>
            <a:ext cx="2920246" cy="493947"/>
          </a:xfrm>
          <a:prstGeom prst="rect">
            <a:avLst/>
          </a:prstGeom>
          <a:noFill/>
          <a:ln w="9525">
            <a:noFill/>
            <a:miter lim="800000"/>
            <a:headEnd/>
            <a:tailEnd/>
          </a:ln>
          <a:effectLst/>
        </p:spPr>
        <p:txBody>
          <a:bodyPr vert="horz" wrap="square" lIns="91401" tIns="45702" rIns="91401" bIns="45702" numCol="1" anchor="b" anchorCtr="0" compatLnSpc="1">
            <a:prstTxWarp prst="textNoShape">
              <a:avLst/>
            </a:prstTxWarp>
          </a:bodyPr>
          <a:lstStyle>
            <a:lvl1pPr>
              <a:defRPr sz="1200">
                <a:ea typeface="ＭＳ Ｐゴシック" pitchFamily="50" charset="-128"/>
              </a:defRPr>
            </a:lvl1pPr>
          </a:lstStyle>
          <a:p>
            <a:pPr>
              <a:defRPr/>
            </a:pPr>
            <a:endParaRPr lang="en-US" altLang="ja-JP"/>
          </a:p>
        </p:txBody>
      </p:sp>
      <p:sp>
        <p:nvSpPr>
          <p:cNvPr id="28677" name="Rectangle 5"/>
          <p:cNvSpPr>
            <a:spLocks noGrp="1" noChangeArrowheads="1"/>
          </p:cNvSpPr>
          <p:nvPr>
            <p:ph type="sldNum" sz="quarter" idx="3"/>
          </p:nvPr>
        </p:nvSpPr>
        <p:spPr bwMode="auto">
          <a:xfrm>
            <a:off x="3815517" y="9375541"/>
            <a:ext cx="2920246" cy="493947"/>
          </a:xfrm>
          <a:prstGeom prst="rect">
            <a:avLst/>
          </a:prstGeom>
          <a:noFill/>
          <a:ln w="9525">
            <a:noFill/>
            <a:miter lim="800000"/>
            <a:headEnd/>
            <a:tailEnd/>
          </a:ln>
          <a:effectLst/>
        </p:spPr>
        <p:txBody>
          <a:bodyPr vert="horz" wrap="square" lIns="91401" tIns="45702" rIns="91401" bIns="45702" numCol="1" anchor="b" anchorCtr="0" compatLnSpc="1">
            <a:prstTxWarp prst="textNoShape">
              <a:avLst/>
            </a:prstTxWarp>
          </a:bodyPr>
          <a:lstStyle>
            <a:lvl1pPr algn="r">
              <a:defRPr sz="1200">
                <a:ea typeface="ＭＳ Ｐゴシック" pitchFamily="50" charset="-128"/>
              </a:defRPr>
            </a:lvl1pPr>
          </a:lstStyle>
          <a:p>
            <a:pPr>
              <a:defRPr/>
            </a:pPr>
            <a:fld id="{6FE8BEF4-DFCD-4E3E-8D85-9D64D7D1C3E1}" type="slidenum">
              <a:rPr lang="en-US" altLang="ja-JP"/>
              <a:pPr>
                <a:defRPr/>
              </a:pPr>
              <a:t>‹#›</a:t>
            </a:fld>
            <a:endParaRPr lang="en-US" altLang="ja-JP"/>
          </a:p>
        </p:txBody>
      </p:sp>
    </p:spTree>
    <p:extLst>
      <p:ext uri="{BB962C8B-B14F-4D97-AF65-F5344CB8AC3E}">
        <p14:creationId xmlns:p14="http://schemas.microsoft.com/office/powerpoint/2010/main" val="9638331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2" y="0"/>
            <a:ext cx="2918673" cy="493948"/>
          </a:xfrm>
          <a:prstGeom prst="rect">
            <a:avLst/>
          </a:prstGeom>
        </p:spPr>
        <p:txBody>
          <a:bodyPr vert="horz" lIns="90772" tIns="45386" rIns="90772" bIns="45386" rtlCol="0"/>
          <a:lstStyle>
            <a:lvl1pPr algn="l">
              <a:defRPr sz="1200"/>
            </a:lvl1pPr>
          </a:lstStyle>
          <a:p>
            <a:endParaRPr kumimoji="1" lang="ja-JP" altLang="en-US"/>
          </a:p>
        </p:txBody>
      </p:sp>
      <p:sp>
        <p:nvSpPr>
          <p:cNvPr id="3" name="日付プレースホルダ 2"/>
          <p:cNvSpPr>
            <a:spLocks noGrp="1"/>
          </p:cNvSpPr>
          <p:nvPr>
            <p:ph type="dt" idx="1"/>
          </p:nvPr>
        </p:nvSpPr>
        <p:spPr>
          <a:xfrm>
            <a:off x="3815517" y="0"/>
            <a:ext cx="2918672" cy="493948"/>
          </a:xfrm>
          <a:prstGeom prst="rect">
            <a:avLst/>
          </a:prstGeom>
        </p:spPr>
        <p:txBody>
          <a:bodyPr vert="horz" lIns="90772" tIns="45386" rIns="90772" bIns="45386" rtlCol="0"/>
          <a:lstStyle>
            <a:lvl1pPr algn="r">
              <a:defRPr sz="1200"/>
            </a:lvl1pPr>
          </a:lstStyle>
          <a:p>
            <a:fld id="{B6EFAFDB-EC3D-43BD-BB0A-BB445062254C}" type="datetimeFigureOut">
              <a:rPr kumimoji="1" lang="ja-JP" altLang="en-US" smtClean="0"/>
              <a:pPr/>
              <a:t>2014/3/22</a:t>
            </a:fld>
            <a:endParaRPr kumimoji="1" lang="ja-JP" altLang="en-US"/>
          </a:p>
        </p:txBody>
      </p:sp>
      <p:sp>
        <p:nvSpPr>
          <p:cNvPr id="4" name="スライド イメージ プレースホルダ 3"/>
          <p:cNvSpPr>
            <a:spLocks noGrp="1" noRot="1" noChangeAspect="1"/>
          </p:cNvSpPr>
          <p:nvPr>
            <p:ph type="sldImg" idx="2"/>
          </p:nvPr>
        </p:nvSpPr>
        <p:spPr>
          <a:xfrm>
            <a:off x="901700" y="739775"/>
            <a:ext cx="4933950" cy="3700463"/>
          </a:xfrm>
          <a:prstGeom prst="rect">
            <a:avLst/>
          </a:prstGeom>
          <a:noFill/>
          <a:ln w="12700">
            <a:solidFill>
              <a:prstClr val="black"/>
            </a:solidFill>
          </a:ln>
        </p:spPr>
        <p:txBody>
          <a:bodyPr vert="horz" lIns="90772" tIns="45386" rIns="90772" bIns="45386" rtlCol="0" anchor="ctr"/>
          <a:lstStyle/>
          <a:p>
            <a:endParaRPr lang="ja-JP" altLang="en-US"/>
          </a:p>
        </p:txBody>
      </p:sp>
      <p:sp>
        <p:nvSpPr>
          <p:cNvPr id="5" name="ノート プレースホルダ 4"/>
          <p:cNvSpPr>
            <a:spLocks noGrp="1"/>
          </p:cNvSpPr>
          <p:nvPr>
            <p:ph type="body" sz="quarter" idx="3"/>
          </p:nvPr>
        </p:nvSpPr>
        <p:spPr>
          <a:xfrm>
            <a:off x="673420" y="4688560"/>
            <a:ext cx="5388925" cy="4440797"/>
          </a:xfrm>
          <a:prstGeom prst="rect">
            <a:avLst/>
          </a:prstGeom>
        </p:spPr>
        <p:txBody>
          <a:bodyPr vert="horz" lIns="90772" tIns="45386" rIns="90772" bIns="45386"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2" y="9373963"/>
            <a:ext cx="2918673" cy="493948"/>
          </a:xfrm>
          <a:prstGeom prst="rect">
            <a:avLst/>
          </a:prstGeom>
        </p:spPr>
        <p:txBody>
          <a:bodyPr vert="horz" lIns="90772" tIns="45386" rIns="90772" bIns="45386"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15517" y="9373963"/>
            <a:ext cx="2918672" cy="493948"/>
          </a:xfrm>
          <a:prstGeom prst="rect">
            <a:avLst/>
          </a:prstGeom>
        </p:spPr>
        <p:txBody>
          <a:bodyPr vert="horz" lIns="90772" tIns="45386" rIns="90772" bIns="45386" rtlCol="0" anchor="b"/>
          <a:lstStyle>
            <a:lvl1pPr algn="r">
              <a:defRPr sz="1200"/>
            </a:lvl1pPr>
          </a:lstStyle>
          <a:p>
            <a:fld id="{4618417B-BD0C-422C-8F7E-7268C1388222}" type="slidenum">
              <a:rPr kumimoji="1" lang="ja-JP" altLang="en-US" smtClean="0"/>
              <a:pPr/>
              <a:t>‹#›</a:t>
            </a:fld>
            <a:endParaRPr kumimoji="1" lang="ja-JP" altLang="en-US"/>
          </a:p>
        </p:txBody>
      </p:sp>
    </p:spTree>
    <p:extLst>
      <p:ext uri="{BB962C8B-B14F-4D97-AF65-F5344CB8AC3E}">
        <p14:creationId xmlns:p14="http://schemas.microsoft.com/office/powerpoint/2010/main" val="11368752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農業生産学専門実験</a:t>
            </a:r>
            <a:r>
              <a:rPr kumimoji="1" lang="en-US" altLang="ja-JP" dirty="0" smtClean="0"/>
              <a:t>I</a:t>
            </a:r>
            <a:r>
              <a:rPr kumimoji="1" lang="ja-JP" altLang="en-US" dirty="0" err="1" smtClean="0"/>
              <a:t>，</a:t>
            </a:r>
            <a:r>
              <a:rPr kumimoji="1" lang="ja-JP" altLang="en-US" dirty="0" smtClean="0"/>
              <a:t>第５回</a:t>
            </a:r>
            <a:r>
              <a:rPr kumimoji="1" lang="en-US" altLang="ja-JP" dirty="0" smtClean="0"/>
              <a:t>｢</a:t>
            </a:r>
            <a:r>
              <a:rPr kumimoji="1" lang="ja-JP" altLang="en-US" dirty="0" smtClean="0"/>
              <a:t>葉の構造</a:t>
            </a:r>
            <a:r>
              <a:rPr kumimoji="1" lang="en-US" altLang="ja-JP" dirty="0" smtClean="0"/>
              <a:t>｣</a:t>
            </a:r>
            <a:r>
              <a:rPr kumimoji="1" lang="ja-JP" altLang="en-US" dirty="0" smtClean="0"/>
              <a:t>の予習を行います．</a:t>
            </a:r>
            <a:r>
              <a:rPr kumimoji="1" lang="en-US" altLang="ja-JP" dirty="0" smtClean="0"/>
              <a:t>WORD</a:t>
            </a:r>
            <a:r>
              <a:rPr kumimoji="1" lang="ja-JP" altLang="en-US" dirty="0" smtClean="0"/>
              <a:t>ファイル「農業生産学専門実験Ｉ＿第５回葉の観察予習課題</a:t>
            </a:r>
            <a:r>
              <a:rPr kumimoji="1" lang="en-US" altLang="ja-JP" dirty="0" smtClean="0"/>
              <a:t>2014</a:t>
            </a:r>
            <a:r>
              <a:rPr kumimoji="1" lang="ja-JP" altLang="en-US" dirty="0" smtClean="0"/>
              <a:t>年」を印刷してから，予習を始めてください．印刷したプリントは授業の始めに提出してください．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1</a:t>
            </a:fld>
            <a:endParaRPr kumimoji="1" lang="ja-JP" altLang="en-US"/>
          </a:p>
        </p:txBody>
      </p:sp>
    </p:spTree>
    <p:extLst>
      <p:ext uri="{BB962C8B-B14F-4D97-AF65-F5344CB8AC3E}">
        <p14:creationId xmlns:p14="http://schemas.microsoft.com/office/powerpoint/2010/main" val="2596972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次にツバキの葉身をみてみましょう．ツバキの葉は水平に伸びます．つまり表側は強い光を受け，裏側は光をあまり受けないので，表と裏の分化がはっきりと現れます．表側は柵状組織が発達し，光を受け止めて，光合成をします．裏側には海綿状組織が発達し，隙間の多い構造となり，気孔で取り入れた二酸化炭素が柵状組織に届くようになっています．葉の細胞が隙間がなかったら空気中の二酸化炭素を届けるのが困難になります．気体だと早く移動しますが，液体だと移動はゆっくりです．だから葉の裏側の海綿状組織は隙間が多い構造となり，気孔から取り入れた二酸化炭素がすみやかに光合成をする柵状組織に運搬できるようになっているのです．柵状組織の細胞は細長くなっています．細長くなることで表面積を増やし，太陽光を充分に受け止めて，細胞の表面に集まった葉緑体で光合成します．</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10</a:t>
            </a:fld>
            <a:endParaRPr kumimoji="1" lang="ja-JP" altLang="en-US"/>
          </a:p>
        </p:txBody>
      </p:sp>
    </p:spTree>
    <p:extLst>
      <p:ext uri="{BB962C8B-B14F-4D97-AF65-F5344CB8AC3E}">
        <p14:creationId xmlns:p14="http://schemas.microsoft.com/office/powerpoint/2010/main" val="1736241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しかし，イネの葉は直立します．したがって，葉の２つの面に当たる光の強さにはあまり違いがありません．そのため，ツバキの葉のように表と裏の分化がほとんどありません．葉肉組織は隙間のある構造という点では，海綿状組織の性格を持ち，一方，表面積の大きな雲形の細胞でその表面に葉緑体が分布して，光合成を盛んに行うという点では柵状組織の性格も持つことに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11</a:t>
            </a:fld>
            <a:endParaRPr kumimoji="1" lang="ja-JP" altLang="en-US"/>
          </a:p>
        </p:txBody>
      </p:sp>
    </p:spTree>
    <p:extLst>
      <p:ext uri="{BB962C8B-B14F-4D97-AF65-F5344CB8AC3E}">
        <p14:creationId xmlns:p14="http://schemas.microsoft.com/office/powerpoint/2010/main" val="30334137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これは過去に学生が作成した標本を写真にしたものです．ここまでの予習で学んだことをもとに，どれがＣ</a:t>
            </a:r>
            <a:r>
              <a:rPr kumimoji="1" lang="ja-JP" altLang="en-US" baseline="-25000" dirty="0" smtClean="0"/>
              <a:t>３</a:t>
            </a:r>
            <a:r>
              <a:rPr kumimoji="1" lang="ja-JP" altLang="en-US" dirty="0" smtClean="0"/>
              <a:t>植物でどれがＣ</a:t>
            </a:r>
            <a:r>
              <a:rPr kumimoji="1" lang="ja-JP" altLang="en-US" baseline="-25000" dirty="0" smtClean="0"/>
              <a:t>４</a:t>
            </a:r>
            <a:r>
              <a:rPr kumimoji="1" lang="ja-JP" altLang="en-US" dirty="0" smtClean="0"/>
              <a:t>植物でしょうか？さらに柵状組織と海綿状組織に分化しているかどうかを考えてみましょう．</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12</a:t>
            </a:fld>
            <a:endParaRPr kumimoji="1" lang="ja-JP" altLang="en-US"/>
          </a:p>
        </p:txBody>
      </p:sp>
    </p:spTree>
    <p:extLst>
      <p:ext uri="{BB962C8B-B14F-4D97-AF65-F5344CB8AC3E}">
        <p14:creationId xmlns:p14="http://schemas.microsoft.com/office/powerpoint/2010/main" val="1528412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t>今回は葉の構造を観察します．</a:t>
            </a:r>
            <a:endParaRPr lang="en-US" altLang="ja-JP" dirty="0" smtClean="0"/>
          </a:p>
          <a:p>
            <a:r>
              <a:rPr lang="ja-JP" altLang="en-US" dirty="0" smtClean="0"/>
              <a:t>今回の目標は</a:t>
            </a:r>
            <a:endParaRPr lang="en-US" altLang="ja-JP" dirty="0" smtClean="0"/>
          </a:p>
          <a:p>
            <a:r>
              <a:rPr lang="ja-JP" altLang="en-US" dirty="0" smtClean="0"/>
              <a:t>①　Ｃ３植物とＣ４植物の葉の維管束構造の違いをスケッチによって把握します</a:t>
            </a:r>
          </a:p>
          <a:p>
            <a:r>
              <a:rPr lang="ja-JP" altLang="en-US" dirty="0" smtClean="0"/>
              <a:t>②　維管束構造の違いがＣ３植物とＣ４植物の光合成の違いとどのように対応しているかを考えます</a:t>
            </a:r>
            <a:endParaRPr lang="en-US" altLang="ja-JP" dirty="0" smtClean="0"/>
          </a:p>
          <a:p>
            <a:r>
              <a:rPr lang="ja-JP" altLang="en-US" dirty="0" smtClean="0"/>
              <a:t>③　葉の斜上するイネ科植物と葉の水平な双子葉植物の葉肉組織の分化の違いをスケッチすることによって把握します</a:t>
            </a:r>
            <a:endParaRPr lang="en-US" altLang="ja-JP" dirty="0" smtClean="0"/>
          </a:p>
          <a:p>
            <a:r>
              <a:rPr lang="ja-JP" altLang="en-US" dirty="0" smtClean="0"/>
              <a:t>④　葉の角度・空間的配置の違いが葉肉組織の分化にどう対応しているのかを考えます</a:t>
            </a:r>
            <a:endParaRPr lang="en-US" altLang="ja-JP" dirty="0" smtClean="0"/>
          </a:p>
          <a:p>
            <a:r>
              <a:rPr lang="ja-JP" altLang="en-US" dirty="0" smtClean="0"/>
              <a:t>今回の提出物は</a:t>
            </a:r>
            <a:endParaRPr lang="en-US" altLang="ja-JP" dirty="0" smtClean="0"/>
          </a:p>
          <a:p>
            <a:r>
              <a:rPr lang="ja-JP" altLang="en-US" dirty="0" smtClean="0"/>
              <a:t>①　イネ，トウモロコシ，ツバキの葉身構造を描いたスケッチです</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2</a:t>
            </a:fld>
            <a:endParaRPr kumimoji="1" lang="ja-JP" altLang="en-US"/>
          </a:p>
        </p:txBody>
      </p:sp>
    </p:spTree>
    <p:extLst>
      <p:ext uri="{BB962C8B-B14F-4D97-AF65-F5344CB8AC3E}">
        <p14:creationId xmlns:p14="http://schemas.microsoft.com/office/powerpoint/2010/main" val="920912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今回は葉の構造について２つの角度から観察します．</a:t>
            </a:r>
            <a:endParaRPr kumimoji="1" lang="en-US" altLang="ja-JP" dirty="0" smtClean="0"/>
          </a:p>
          <a:p>
            <a:r>
              <a:rPr kumimoji="1" lang="ja-JP" altLang="en-US" dirty="0" smtClean="0"/>
              <a:t>１つめはＣ</a:t>
            </a:r>
            <a:r>
              <a:rPr kumimoji="1" lang="ja-JP" altLang="en-US" baseline="-25000" dirty="0" smtClean="0"/>
              <a:t>３</a:t>
            </a:r>
            <a:r>
              <a:rPr kumimoji="1" lang="ja-JP" altLang="en-US" dirty="0" smtClean="0"/>
              <a:t>植物とＣ</a:t>
            </a:r>
            <a:r>
              <a:rPr kumimoji="1" lang="ja-JP" altLang="en-US" baseline="-25000" dirty="0" smtClean="0"/>
              <a:t>４</a:t>
            </a:r>
            <a:r>
              <a:rPr kumimoji="1" lang="ja-JP" altLang="en-US" dirty="0" smtClean="0"/>
              <a:t>植物の葉の維管束構造の違いを観察します．Ｃ</a:t>
            </a:r>
            <a:r>
              <a:rPr kumimoji="1" lang="ja-JP" altLang="en-US" baseline="-25000" dirty="0" smtClean="0"/>
              <a:t>３</a:t>
            </a:r>
            <a:r>
              <a:rPr kumimoji="1" lang="ja-JP" altLang="en-US" dirty="0" smtClean="0"/>
              <a:t>植物の葉の維管束にある維管束鞘細胞には葉緑体が存在しないのに対し，Ｃ</a:t>
            </a:r>
            <a:r>
              <a:rPr kumimoji="1" lang="ja-JP" altLang="en-US" baseline="-25000" dirty="0" smtClean="0"/>
              <a:t>４</a:t>
            </a:r>
            <a:r>
              <a:rPr kumimoji="1" lang="ja-JP" altLang="en-US" dirty="0" smtClean="0"/>
              <a:t>植物のそれには葉緑体があります．</a:t>
            </a:r>
            <a:endParaRPr kumimoji="1" lang="en-US" altLang="ja-JP" dirty="0" smtClean="0"/>
          </a:p>
          <a:p>
            <a:r>
              <a:rPr kumimoji="1" lang="ja-JP" altLang="en-US" dirty="0" smtClean="0"/>
              <a:t>２つめは葉肉構造の分化です．中学や高校の授業で葉の断面構造を学んだことがあるかもしれません．そのときに柵状組織と海綿状組織という構造名を聞いたかもしれません．一般的な植物の葉には柵状組織と海綿状組織という葉肉組織の分化が認められますが，葉が直立するイネ科の葉にはそのような構造がありません．</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3</a:t>
            </a:fld>
            <a:endParaRPr kumimoji="1" lang="ja-JP" altLang="en-US"/>
          </a:p>
        </p:txBody>
      </p:sp>
    </p:spTree>
    <p:extLst>
      <p:ext uri="{BB962C8B-B14F-4D97-AF65-F5344CB8AC3E}">
        <p14:creationId xmlns:p14="http://schemas.microsoft.com/office/powerpoint/2010/main" val="4104252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葉の基本的な内部構造について説明します．葉には茎や根と異なり，表裏性があり，表側と裏側（正確には向軸と背軸がある）があります．表側は光がよく当たるので，光合成が主に行われ，裏側ではガス交換，蒸散が行われ，二酸化炭素を取り込み，酸素や水蒸気を外に出します．光の当たる表側に気孔を置いたら，水がいたずらに蒸発で失われますから，一般的な葉では気孔は裏側に多く存在します．</a:t>
            </a:r>
            <a:endParaRPr kumimoji="1" lang="en-US" altLang="ja-JP" dirty="0" smtClean="0"/>
          </a:p>
          <a:p>
            <a:r>
              <a:rPr kumimoji="1" lang="ja-JP" altLang="en-US" dirty="0" smtClean="0"/>
              <a:t>表皮組織は表面積の大きく，薄い構造である葉において，葉の内部を守る大切な部分です．クチクラで保護され，水が蒸発して逃げることをできるだけ少なくしています．有害な微生物や昆虫から守る役割なども果たしています．表皮組織には気孔が散在します．</a:t>
            </a:r>
            <a:endParaRPr kumimoji="1" lang="en-US" altLang="ja-JP" dirty="0" smtClean="0"/>
          </a:p>
          <a:p>
            <a:r>
              <a:rPr kumimoji="1" lang="ja-JP" altLang="en-US" dirty="0" smtClean="0"/>
              <a:t>葉肉組織は葉の最も基本的な機能である光合成を行うために葉緑体を持っている細胞が存在します．さらに光合成して作られた同化産物を転流したり，気孔から取り入れた二酸化炭素を通導させたりします．一般的には葉肉組織は柵状組織と海綿状組織に分化し，柵状組織が主として光合成をし，海綿状組織は気孔から取り込んだ二酸化炭素を通導させる役割を果たします．</a:t>
            </a:r>
            <a:endParaRPr kumimoji="1" lang="en-US" altLang="ja-JP" dirty="0" smtClean="0"/>
          </a:p>
          <a:p>
            <a:r>
              <a:rPr kumimoji="1" lang="ja-JP" altLang="en-US" dirty="0" smtClean="0"/>
              <a:t>通導組織として，葉にも木部，師部を持つ維管束があります．</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4</a:t>
            </a:fld>
            <a:endParaRPr kumimoji="1" lang="ja-JP" altLang="en-US"/>
          </a:p>
        </p:txBody>
      </p:sp>
    </p:spTree>
    <p:extLst>
      <p:ext uri="{BB962C8B-B14F-4D97-AF65-F5344CB8AC3E}">
        <p14:creationId xmlns:p14="http://schemas.microsoft.com/office/powerpoint/2010/main" val="2386576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Ｃ</a:t>
            </a:r>
            <a:r>
              <a:rPr kumimoji="1" lang="ja-JP" altLang="en-US" baseline="-25000" dirty="0" smtClean="0"/>
              <a:t>３</a:t>
            </a:r>
            <a:r>
              <a:rPr kumimoji="1" lang="ja-JP" altLang="en-US" dirty="0" smtClean="0"/>
              <a:t>植物とＣ</a:t>
            </a:r>
            <a:r>
              <a:rPr kumimoji="1" lang="ja-JP" altLang="en-US" baseline="-25000" dirty="0" smtClean="0"/>
              <a:t>４</a:t>
            </a:r>
            <a:r>
              <a:rPr kumimoji="1" lang="ja-JP" altLang="en-US" dirty="0" smtClean="0"/>
              <a:t>植物について詳しい説明をする余裕はありません．高校などで習ったことのない場合は，別の授業で学習してください．</a:t>
            </a:r>
            <a:endParaRPr kumimoji="1" lang="en-US" altLang="ja-JP" dirty="0" smtClean="0"/>
          </a:p>
          <a:p>
            <a:r>
              <a:rPr kumimoji="1" lang="ja-JP" altLang="en-US" dirty="0" smtClean="0"/>
              <a:t>葉の構造とＣ</a:t>
            </a:r>
            <a:r>
              <a:rPr kumimoji="1" lang="ja-JP" altLang="en-US" baseline="-25000" dirty="0" smtClean="0"/>
              <a:t>３</a:t>
            </a:r>
            <a:r>
              <a:rPr kumimoji="1" lang="ja-JP" altLang="en-US" dirty="0" smtClean="0"/>
              <a:t>型光合成，Ｃ</a:t>
            </a:r>
            <a:r>
              <a:rPr kumimoji="1" lang="ja-JP" altLang="en-US" baseline="-25000" dirty="0" smtClean="0"/>
              <a:t>４</a:t>
            </a:r>
            <a:r>
              <a:rPr kumimoji="1" lang="ja-JP" altLang="en-US" dirty="0" smtClean="0"/>
              <a:t>型光合成の関係だけを説明します．Ｃ</a:t>
            </a:r>
            <a:r>
              <a:rPr kumimoji="1" lang="ja-JP" altLang="en-US" baseline="-25000" dirty="0" smtClean="0"/>
              <a:t>３</a:t>
            </a:r>
            <a:r>
              <a:rPr kumimoji="1" lang="ja-JP" altLang="en-US" dirty="0" smtClean="0"/>
              <a:t>植物では光合成のすべてを葉肉細胞で行います．一方，Ｃ</a:t>
            </a:r>
            <a:r>
              <a:rPr kumimoji="1" lang="ja-JP" altLang="en-US" baseline="-25000" dirty="0" smtClean="0"/>
              <a:t>４</a:t>
            </a:r>
            <a:r>
              <a:rPr kumimoji="1" lang="ja-JP" altLang="en-US" dirty="0" smtClean="0"/>
              <a:t>植物では二酸化炭素の固定（おおざっぱにいえば気体状の二酸化炭素を別の物質にくっつけて，光合成反応できるようにすること）を葉肉細胞で行います．一方，固定した二酸化炭素由来の炭素を光合成によってグルコースに同化するのは維管束鞘細胞で行います．このように光合成を２つの異なる組織にある細胞で分業するのがＣ</a:t>
            </a:r>
            <a:r>
              <a:rPr kumimoji="1" lang="ja-JP" altLang="en-US" baseline="-25000" dirty="0" smtClean="0"/>
              <a:t>４</a:t>
            </a:r>
            <a:r>
              <a:rPr kumimoji="1" lang="ja-JP" altLang="en-US" dirty="0" smtClean="0"/>
              <a:t>植物の特徴です．Ｃ</a:t>
            </a:r>
            <a:r>
              <a:rPr kumimoji="1" lang="ja-JP" altLang="en-US" baseline="-25000" dirty="0" smtClean="0"/>
              <a:t>４</a:t>
            </a:r>
            <a:r>
              <a:rPr kumimoji="1" lang="ja-JP" altLang="en-US" dirty="0" smtClean="0"/>
              <a:t>植物では葉における維管束の密度が高い，すなわち維管束の間隔が短い，維管束鞘細胞が大きく発達し，その中に葉緑体が存在するという特徴があります．</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5</a:t>
            </a:fld>
            <a:endParaRPr kumimoji="1" lang="ja-JP" altLang="en-US"/>
          </a:p>
        </p:txBody>
      </p:sp>
    </p:spTree>
    <p:extLst>
      <p:ext uri="{BB962C8B-B14F-4D97-AF65-F5344CB8AC3E}">
        <p14:creationId xmlns:p14="http://schemas.microsoft.com/office/powerpoint/2010/main" val="3403577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それではＣ</a:t>
            </a:r>
            <a:r>
              <a:rPr kumimoji="1" lang="ja-JP" altLang="en-US" baseline="-25000" dirty="0" smtClean="0"/>
              <a:t>３</a:t>
            </a:r>
            <a:r>
              <a:rPr kumimoji="1" lang="ja-JP" altLang="en-US" dirty="0" smtClean="0"/>
              <a:t>植物であるヨシの葉身断面をみてみましょう．ヨシの維管束の一番外側にある維管束鞘細胞は無色透明であり，葉緑体がありません．</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6</a:t>
            </a:fld>
            <a:endParaRPr kumimoji="1" lang="ja-JP" altLang="en-US"/>
          </a:p>
        </p:txBody>
      </p:sp>
    </p:spTree>
    <p:extLst>
      <p:ext uri="{BB962C8B-B14F-4D97-AF65-F5344CB8AC3E}">
        <p14:creationId xmlns:p14="http://schemas.microsoft.com/office/powerpoint/2010/main" val="1910964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一方，Ｃ４植物であるシコクビエの維管束鞘細胞は無色透明ではなく，葉緑体が存在して，緑色をしています．さらに維管束密度が高い，つまり維管束がたくさんあり，その間隔が狭いことがわかります．これは維管束鞘で光合成するからそれだけ光合成する細胞が必要だということですし，さらにＣ</a:t>
            </a:r>
            <a:r>
              <a:rPr kumimoji="1" lang="ja-JP" altLang="en-US" baseline="-25000" dirty="0" smtClean="0"/>
              <a:t>４</a:t>
            </a:r>
            <a:r>
              <a:rPr kumimoji="1" lang="ja-JP" altLang="en-US" dirty="0" smtClean="0"/>
              <a:t>植物は，光が充分にある好適な条件では，Ｃ</a:t>
            </a:r>
            <a:r>
              <a:rPr kumimoji="1" lang="ja-JP" altLang="en-US" baseline="-25000" dirty="0" smtClean="0"/>
              <a:t>３</a:t>
            </a:r>
            <a:r>
              <a:rPr kumimoji="1" lang="ja-JP" altLang="en-US" dirty="0" smtClean="0"/>
              <a:t>植物よりも光合成速度が高く，より効率的に作り出した同化産物を輸送できるためとも考えられます．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7</a:t>
            </a:fld>
            <a:endParaRPr kumimoji="1" lang="ja-JP" altLang="en-US"/>
          </a:p>
        </p:txBody>
      </p:sp>
    </p:spTree>
    <p:extLst>
      <p:ext uri="{BB962C8B-B14F-4D97-AF65-F5344CB8AC3E}">
        <p14:creationId xmlns:p14="http://schemas.microsoft.com/office/powerpoint/2010/main" val="1619220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イネはＣ</a:t>
            </a:r>
            <a:r>
              <a:rPr kumimoji="1" lang="ja-JP" altLang="en-US" baseline="-25000" dirty="0" smtClean="0"/>
              <a:t>３</a:t>
            </a:r>
            <a:r>
              <a:rPr kumimoji="1" lang="ja-JP" altLang="en-US" dirty="0" smtClean="0"/>
              <a:t>植物です．イネの葉身の維管束鞘細胞も画面の写真のように葉緑体が見当たりません．多くの食用作物はＣ</a:t>
            </a:r>
            <a:r>
              <a:rPr kumimoji="1" lang="ja-JP" altLang="en-US" baseline="-25000" dirty="0" smtClean="0"/>
              <a:t>３</a:t>
            </a:r>
            <a:r>
              <a:rPr kumimoji="1" lang="ja-JP" altLang="en-US" dirty="0" smtClean="0"/>
              <a:t>植物です．ほかにもコムギ，ダイズ，ソバなどはＣ</a:t>
            </a:r>
            <a:r>
              <a:rPr kumimoji="1" lang="ja-JP" altLang="en-US" baseline="-25000" dirty="0" smtClean="0"/>
              <a:t>３</a:t>
            </a:r>
            <a:r>
              <a:rPr kumimoji="1" lang="ja-JP" altLang="en-US" dirty="0" smtClean="0"/>
              <a:t>植物です．</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8</a:t>
            </a:fld>
            <a:endParaRPr kumimoji="1" lang="ja-JP" altLang="en-US"/>
          </a:p>
        </p:txBody>
      </p:sp>
    </p:spTree>
    <p:extLst>
      <p:ext uri="{BB962C8B-B14F-4D97-AF65-F5344CB8AC3E}">
        <p14:creationId xmlns:p14="http://schemas.microsoft.com/office/powerpoint/2010/main" val="1104894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キビはＣ</a:t>
            </a:r>
            <a:r>
              <a:rPr kumimoji="1" lang="ja-JP" altLang="en-US" baseline="-25000" dirty="0" smtClean="0"/>
              <a:t>４</a:t>
            </a:r>
            <a:r>
              <a:rPr kumimoji="1" lang="ja-JP" altLang="en-US" dirty="0" smtClean="0"/>
              <a:t>植物です．いくつかの食用作物はＣ</a:t>
            </a:r>
            <a:r>
              <a:rPr kumimoji="1" lang="ja-JP" altLang="en-US" baseline="-25000" dirty="0" smtClean="0"/>
              <a:t>４</a:t>
            </a:r>
            <a:r>
              <a:rPr kumimoji="1" lang="ja-JP" altLang="en-US" dirty="0" smtClean="0"/>
              <a:t>植物です．トウモロコシ，キビ，アワ，ソルガムなどがＣ</a:t>
            </a:r>
            <a:r>
              <a:rPr kumimoji="1" lang="ja-JP" altLang="en-US" baseline="-25000" dirty="0" smtClean="0"/>
              <a:t>４</a:t>
            </a:r>
            <a:r>
              <a:rPr kumimoji="1" lang="ja-JP" altLang="en-US" dirty="0" smtClean="0"/>
              <a:t>植物です．画面のように維管束鞘細胞はかなり濃い緑色をしていて，葉緑体があることがわかります．薄い緑色の部分は葉肉組織で，ここでは二酸化炭素の固定を行います．</a:t>
            </a:r>
            <a:endParaRPr kumimoji="1" lang="ja-JP" altLang="en-US" dirty="0"/>
          </a:p>
        </p:txBody>
      </p:sp>
      <p:sp>
        <p:nvSpPr>
          <p:cNvPr id="4" name="スライド番号プレースホルダー 3"/>
          <p:cNvSpPr>
            <a:spLocks noGrp="1"/>
          </p:cNvSpPr>
          <p:nvPr>
            <p:ph type="sldNum" sz="quarter" idx="10"/>
          </p:nvPr>
        </p:nvSpPr>
        <p:spPr/>
        <p:txBody>
          <a:bodyPr/>
          <a:lstStyle/>
          <a:p>
            <a:fld id="{4618417B-BD0C-422C-8F7E-7268C1388222}" type="slidenum">
              <a:rPr kumimoji="1" lang="ja-JP" altLang="en-US" smtClean="0"/>
              <a:pPr/>
              <a:t>9</a:t>
            </a:fld>
            <a:endParaRPr kumimoji="1" lang="ja-JP" altLang="en-US"/>
          </a:p>
        </p:txBody>
      </p:sp>
    </p:spTree>
    <p:extLst>
      <p:ext uri="{BB962C8B-B14F-4D97-AF65-F5344CB8AC3E}">
        <p14:creationId xmlns:p14="http://schemas.microsoft.com/office/powerpoint/2010/main" val="4245834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0D7B74CA-BA18-42A5-9C5B-30B3F6BD54E8}"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EB94517F-2E35-4046-9A01-F42C5C342A62}"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720E2FD6-FC3D-4736-993B-E0287478BCB8}"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C87FC900-E05E-4956-A25E-31A6E36838E0}"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 5"/>
          <p:cNvSpPr>
            <a:spLocks noGrp="1"/>
          </p:cNvSpPr>
          <p:nvPr>
            <p:ph type="sldNum" sz="quarter" idx="12"/>
          </p:nvPr>
        </p:nvSpPr>
        <p:spPr/>
        <p:txBody>
          <a:bodyPr/>
          <a:lstStyle>
            <a:lvl1pPr>
              <a:defRPr/>
            </a:lvl1pPr>
          </a:lstStyle>
          <a:p>
            <a:pPr>
              <a:defRPr/>
            </a:pPr>
            <a:fld id="{495E5535-4F2E-4BFB-8CD0-3EE2E4F340C3}"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666F64CB-1DB4-4246-96EF-401CAAAFB2B0}"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endParaRPr lang="en-US" altLang="ja-JP"/>
          </a:p>
        </p:txBody>
      </p:sp>
      <p:sp>
        <p:nvSpPr>
          <p:cNvPr id="8"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9" name="スライド番号プレースホルダ 5"/>
          <p:cNvSpPr>
            <a:spLocks noGrp="1"/>
          </p:cNvSpPr>
          <p:nvPr>
            <p:ph type="sldNum" sz="quarter" idx="12"/>
          </p:nvPr>
        </p:nvSpPr>
        <p:spPr/>
        <p:txBody>
          <a:bodyPr/>
          <a:lstStyle>
            <a:lvl1pPr>
              <a:defRPr/>
            </a:lvl1pPr>
          </a:lstStyle>
          <a:p>
            <a:pPr>
              <a:defRPr/>
            </a:pPr>
            <a:fld id="{5C646D61-B49F-4B41-81CE-C5F97E344DA4}"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654032"/>
          </a:xfrm>
        </p:spPr>
        <p:txBody>
          <a:bodyPr>
            <a:normAutofit/>
          </a:bodyPr>
          <a:lstStyle>
            <a:lvl1pPr>
              <a:defRPr sz="3600"/>
            </a:lvl1pPr>
          </a:lstStyle>
          <a:p>
            <a:r>
              <a:rPr lang="ja-JP" altLang="en-US" dirty="0" smtClean="0"/>
              <a:t>マスタ タイトルの書式設定</a:t>
            </a:r>
            <a:endParaRPr lang="ja-JP" altLang="en-US" dirty="0"/>
          </a:p>
        </p:txBody>
      </p:sp>
      <p:sp>
        <p:nvSpPr>
          <p:cNvPr id="3" name="日付プレースホルダ 3"/>
          <p:cNvSpPr>
            <a:spLocks noGrp="1"/>
          </p:cNvSpPr>
          <p:nvPr>
            <p:ph type="dt" sz="half" idx="10"/>
          </p:nvPr>
        </p:nvSpPr>
        <p:spPr/>
        <p:txBody>
          <a:bodyPr/>
          <a:lstStyle>
            <a:lvl1pPr>
              <a:defRPr/>
            </a:lvl1pPr>
          </a:lstStyle>
          <a:p>
            <a:pPr>
              <a:defRPr/>
            </a:pPr>
            <a:endParaRPr lang="en-US" altLang="ja-JP"/>
          </a:p>
        </p:txBody>
      </p:sp>
      <p:sp>
        <p:nvSpPr>
          <p:cNvPr id="4"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5" name="スライド番号プレースホルダ 5"/>
          <p:cNvSpPr>
            <a:spLocks noGrp="1"/>
          </p:cNvSpPr>
          <p:nvPr>
            <p:ph type="sldNum" sz="quarter" idx="12"/>
          </p:nvPr>
        </p:nvSpPr>
        <p:spPr/>
        <p:txBody>
          <a:bodyPr/>
          <a:lstStyle>
            <a:lvl1pPr>
              <a:defRPr/>
            </a:lvl1pPr>
          </a:lstStyle>
          <a:p>
            <a:pPr>
              <a:defRPr/>
            </a:pPr>
            <a:fld id="{16FDA057-8443-4916-B84F-C0CAABB4F396}"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endParaRPr lang="en-US" altLang="ja-JP"/>
          </a:p>
        </p:txBody>
      </p:sp>
      <p:sp>
        <p:nvSpPr>
          <p:cNvPr id="3"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4" name="スライド番号プレースホルダ 5"/>
          <p:cNvSpPr>
            <a:spLocks noGrp="1"/>
          </p:cNvSpPr>
          <p:nvPr>
            <p:ph type="sldNum" sz="quarter" idx="12"/>
          </p:nvPr>
        </p:nvSpPr>
        <p:spPr/>
        <p:txBody>
          <a:bodyPr/>
          <a:lstStyle>
            <a:lvl1pPr>
              <a:defRPr/>
            </a:lvl1pPr>
          </a:lstStyle>
          <a:p>
            <a:pPr>
              <a:defRPr/>
            </a:pPr>
            <a:fld id="{A0D0B17C-25CA-46BB-BFBB-880F84A80F49}"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FFBF748A-6A9C-4BE0-8B40-7662DB6A95BD}"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endParaRPr lang="en-US" altLang="ja-JP"/>
          </a:p>
        </p:txBody>
      </p:sp>
      <p:sp>
        <p:nvSpPr>
          <p:cNvPr id="7" name="スライド番号プレースホルダ 5"/>
          <p:cNvSpPr>
            <a:spLocks noGrp="1"/>
          </p:cNvSpPr>
          <p:nvPr>
            <p:ph type="sldNum" sz="quarter" idx="12"/>
          </p:nvPr>
        </p:nvSpPr>
        <p:spPr/>
        <p:txBody>
          <a:bodyPr/>
          <a:lstStyle>
            <a:lvl1pPr>
              <a:defRPr/>
            </a:lvl1pPr>
          </a:lstStyle>
          <a:p>
            <a:pPr>
              <a:defRPr/>
            </a:pPr>
            <a:fld id="{CB863BED-1935-43E6-B597-E9CF55F0BB63}"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a typeface="ＭＳ Ｐゴシック" pitchFamily="50" charset="-128"/>
              </a:defRPr>
            </a:lvl1pPr>
          </a:lstStyle>
          <a:p>
            <a:pPr>
              <a:defRPr/>
            </a:pPr>
            <a:endParaRPr lang="en-US" altLang="ja-JP"/>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ＭＳ Ｐゴシック" pitchFamily="50" charset="-128"/>
              </a:defRPr>
            </a:lvl1pPr>
          </a:lstStyle>
          <a:p>
            <a:pPr>
              <a:defRPr/>
            </a:pPr>
            <a:endParaRPr lang="en-US" altLang="ja-JP"/>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a typeface="ＭＳ Ｐゴシック" pitchFamily="50" charset="-128"/>
              </a:defRPr>
            </a:lvl1pPr>
          </a:lstStyle>
          <a:p>
            <a:pPr>
              <a:defRPr/>
            </a:pPr>
            <a:fld id="{8797840C-34DB-4014-8500-6179FC5FB4B8}"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wma"/><Relationship Id="rId1" Type="http://schemas.microsoft.com/office/2007/relationships/media" Target="../media/media10.wma"/><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1.wma"/><Relationship Id="rId1" Type="http://schemas.microsoft.com/office/2007/relationships/media" Target="../media/media11.wm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xml"/><Relationship Id="rId7" Type="http://schemas.openxmlformats.org/officeDocument/2006/relationships/image" Target="../media/image9.jpeg"/><Relationship Id="rId2" Type="http://schemas.openxmlformats.org/officeDocument/2006/relationships/audio" Target="../media/media12.wma"/><Relationship Id="rId1" Type="http://schemas.microsoft.com/office/2007/relationships/media" Target="../media/media12.wma"/><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wma"/><Relationship Id="rId1" Type="http://schemas.microsoft.com/office/2007/relationships/media" Target="../media/media2.wm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wma"/><Relationship Id="rId1" Type="http://schemas.microsoft.com/office/2007/relationships/media" Target="../media/media3.wm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wma"/><Relationship Id="rId1" Type="http://schemas.microsoft.com/office/2007/relationships/media" Target="../media/media4.wm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wma"/><Relationship Id="rId1" Type="http://schemas.microsoft.com/office/2007/relationships/media" Target="../media/media5.wm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wma"/><Relationship Id="rId1" Type="http://schemas.microsoft.com/office/2007/relationships/media" Target="../media/media6.wma"/><Relationship Id="rId6" Type="http://schemas.openxmlformats.org/officeDocument/2006/relationships/image" Target="../media/image2.png"/><Relationship Id="rId5" Type="http://schemas.openxmlformats.org/officeDocument/2006/relationships/image" Target="../media/image3.jpe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wma"/><Relationship Id="rId1" Type="http://schemas.microsoft.com/office/2007/relationships/media" Target="../media/media7.wm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wma"/><Relationship Id="rId1" Type="http://schemas.microsoft.com/office/2007/relationships/media" Target="../media/media8.wm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wma"/><Relationship Id="rId1" Type="http://schemas.microsoft.com/office/2007/relationships/media" Target="../media/media9.wma"/><Relationship Id="rId6" Type="http://schemas.openxmlformats.org/officeDocument/2006/relationships/image" Target="../media/image2.png"/><Relationship Id="rId5" Type="http://schemas.openxmlformats.org/officeDocument/2006/relationships/image" Target="../media/image5.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 descr="作物学実験＿葉の観察シコクビエ"/>
          <p:cNvPicPr>
            <a:picLocks noChangeAspect="1" noChangeArrowheads="1"/>
          </p:cNvPicPr>
          <p:nvPr/>
        </p:nvPicPr>
        <p:blipFill>
          <a:blip r:embed="rId5" cstate="print">
            <a:lum bright="20000"/>
          </a:blip>
          <a:srcRect l="11726" t="2132" r="4445" b="3337"/>
          <a:stretch>
            <a:fillRect/>
          </a:stretch>
        </p:blipFill>
        <p:spPr bwMode="auto">
          <a:xfrm>
            <a:off x="0" y="0"/>
            <a:ext cx="9144000" cy="6867525"/>
          </a:xfrm>
          <a:prstGeom prst="rect">
            <a:avLst/>
          </a:prstGeom>
          <a:noFill/>
          <a:ln w="9525">
            <a:noFill/>
            <a:miter lim="800000"/>
            <a:headEnd/>
            <a:tailEnd/>
          </a:ln>
        </p:spPr>
      </p:pic>
      <p:sp>
        <p:nvSpPr>
          <p:cNvPr id="2051" name="Rectangle 2"/>
          <p:cNvSpPr>
            <a:spLocks noGrp="1" noChangeArrowheads="1"/>
          </p:cNvSpPr>
          <p:nvPr>
            <p:ph type="ctrTitle"/>
          </p:nvPr>
        </p:nvSpPr>
        <p:spPr>
          <a:xfrm>
            <a:off x="685800" y="1857364"/>
            <a:ext cx="7772400" cy="1571636"/>
          </a:xfrm>
        </p:spPr>
        <p:txBody>
          <a:bodyPr/>
          <a:lstStyle/>
          <a:p>
            <a:pPr eaLnBrk="1" hangingPunct="1"/>
            <a:r>
              <a:rPr lang="ja-JP" altLang="en-US" dirty="0" smtClean="0">
                <a:solidFill>
                  <a:srgbClr val="000000"/>
                </a:solidFill>
              </a:rPr>
              <a:t>農業生産学専門実験Ｉ</a:t>
            </a:r>
          </a:p>
        </p:txBody>
      </p:sp>
      <p:sp>
        <p:nvSpPr>
          <p:cNvPr id="2052" name="Rectangle 3"/>
          <p:cNvSpPr>
            <a:spLocks noGrp="1" noChangeArrowheads="1"/>
          </p:cNvSpPr>
          <p:nvPr>
            <p:ph type="subTitle" idx="1"/>
          </p:nvPr>
        </p:nvSpPr>
        <p:spPr/>
        <p:txBody>
          <a:bodyPr/>
          <a:lstStyle/>
          <a:p>
            <a:pPr eaLnBrk="1" hangingPunct="1"/>
            <a:r>
              <a:rPr lang="ja-JP" altLang="en-US" dirty="0" smtClean="0">
                <a:solidFill>
                  <a:srgbClr val="000000"/>
                </a:solidFill>
              </a:rPr>
              <a:t>第</a:t>
            </a:r>
            <a:r>
              <a:rPr lang="en-US" altLang="ja-JP" dirty="0" smtClean="0">
                <a:solidFill>
                  <a:srgbClr val="000000"/>
                </a:solidFill>
              </a:rPr>
              <a:t>5</a:t>
            </a:r>
            <a:r>
              <a:rPr lang="ja-JP" altLang="en-US" dirty="0" smtClean="0">
                <a:solidFill>
                  <a:srgbClr val="000000"/>
                </a:solidFill>
              </a:rPr>
              <a:t>回　葉の構造</a:t>
            </a:r>
            <a:endParaRPr lang="en-US" altLang="ja-JP" dirty="0" smtClean="0">
              <a:solidFill>
                <a:srgbClr val="000000"/>
              </a:solidFill>
            </a:endParaRPr>
          </a:p>
          <a:p>
            <a:pPr eaLnBrk="1" hangingPunct="1"/>
            <a:r>
              <a:rPr lang="ja-JP" altLang="en-US" dirty="0">
                <a:solidFill>
                  <a:srgbClr val="000000"/>
                </a:solidFill>
              </a:rPr>
              <a:t>予習</a:t>
            </a:r>
            <a:endParaRPr lang="ja-JP" altLang="en-US" dirty="0" smtClean="0">
              <a:solidFill>
                <a:srgbClr val="000000"/>
              </a:solidFill>
            </a:endParaRP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3447"/>
    </mc:Choice>
    <mc:Fallback>
      <p:transition spd="slow" advTm="234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p:nvPr/>
        </p:nvPicPr>
        <p:blipFill>
          <a:blip r:embed="rId5" cstate="print">
            <a:extLst>
              <a:ext uri="{28A0092B-C50C-407E-A947-70E740481C1C}">
                <a14:useLocalDpi xmlns:a14="http://schemas.microsoft.com/office/drawing/2010/main" val="0"/>
              </a:ext>
            </a:extLst>
          </a:blip>
          <a:srcRect b="10623"/>
          <a:stretch>
            <a:fillRect/>
          </a:stretch>
        </p:blipFill>
        <p:spPr bwMode="auto">
          <a:xfrm>
            <a:off x="1979712" y="1484784"/>
            <a:ext cx="6552728" cy="4392488"/>
          </a:xfrm>
          <a:prstGeom prst="rect">
            <a:avLst/>
          </a:prstGeom>
          <a:noFill/>
          <a:ln>
            <a:noFill/>
          </a:ln>
        </p:spPr>
      </p:pic>
      <p:sp>
        <p:nvSpPr>
          <p:cNvPr id="12290" name="Rectangle 2"/>
          <p:cNvSpPr>
            <a:spLocks noGrp="1" noChangeArrowheads="1"/>
          </p:cNvSpPr>
          <p:nvPr>
            <p:ph type="title"/>
          </p:nvPr>
        </p:nvSpPr>
        <p:spPr>
          <a:xfrm>
            <a:off x="457200" y="274638"/>
            <a:ext cx="8229600" cy="654050"/>
          </a:xfrm>
        </p:spPr>
        <p:txBody>
          <a:bodyPr/>
          <a:lstStyle/>
          <a:p>
            <a:pPr eaLnBrk="1" hangingPunct="1"/>
            <a:r>
              <a:rPr lang="ja-JP" altLang="en-US" smtClean="0"/>
              <a:t>ツバキの葉身</a:t>
            </a:r>
          </a:p>
        </p:txBody>
      </p:sp>
      <p:sp>
        <p:nvSpPr>
          <p:cNvPr id="12292" name="Line 4"/>
          <p:cNvSpPr>
            <a:spLocks noChangeShapeType="1"/>
          </p:cNvSpPr>
          <p:nvPr/>
        </p:nvSpPr>
        <p:spPr bwMode="auto">
          <a:xfrm flipV="1">
            <a:off x="1547664" y="2924944"/>
            <a:ext cx="1656184" cy="72008"/>
          </a:xfrm>
          <a:prstGeom prst="line">
            <a:avLst/>
          </a:prstGeom>
          <a:noFill/>
          <a:ln w="38100">
            <a:solidFill>
              <a:srgbClr val="FF6600"/>
            </a:solidFill>
            <a:round/>
            <a:headEnd/>
            <a:tailEnd/>
          </a:ln>
        </p:spPr>
        <p:txBody>
          <a:bodyPr wrap="square" anchor="ctr">
            <a:spAutoFit/>
          </a:bodyPr>
          <a:lstStyle/>
          <a:p>
            <a:endParaRPr lang="ja-JP" altLang="en-US"/>
          </a:p>
        </p:txBody>
      </p:sp>
      <p:sp>
        <p:nvSpPr>
          <p:cNvPr id="12293" name="Text Box 5"/>
          <p:cNvSpPr txBox="1">
            <a:spLocks noChangeArrowheads="1"/>
          </p:cNvSpPr>
          <p:nvPr/>
        </p:nvSpPr>
        <p:spPr bwMode="auto">
          <a:xfrm>
            <a:off x="251520" y="2780928"/>
            <a:ext cx="1403350" cy="457200"/>
          </a:xfrm>
          <a:prstGeom prst="rect">
            <a:avLst/>
          </a:prstGeom>
          <a:noFill/>
          <a:ln w="38100">
            <a:noFill/>
            <a:miter lim="800000"/>
            <a:headEnd/>
            <a:tailEnd/>
          </a:ln>
        </p:spPr>
        <p:txBody>
          <a:bodyPr wrap="none">
            <a:spAutoFit/>
          </a:bodyPr>
          <a:lstStyle/>
          <a:p>
            <a:pPr algn="ctr"/>
            <a:r>
              <a:rPr lang="ja-JP" altLang="en-US" dirty="0"/>
              <a:t>柵状組織</a:t>
            </a:r>
          </a:p>
        </p:txBody>
      </p:sp>
      <p:sp>
        <p:nvSpPr>
          <p:cNvPr id="12294" name="Line 6"/>
          <p:cNvSpPr>
            <a:spLocks noChangeShapeType="1"/>
          </p:cNvSpPr>
          <p:nvPr/>
        </p:nvSpPr>
        <p:spPr bwMode="auto">
          <a:xfrm flipV="1">
            <a:off x="1752600" y="4221088"/>
            <a:ext cx="1235224" cy="1189112"/>
          </a:xfrm>
          <a:prstGeom prst="line">
            <a:avLst/>
          </a:prstGeom>
          <a:noFill/>
          <a:ln w="38100">
            <a:solidFill>
              <a:srgbClr val="FF6600"/>
            </a:solidFill>
            <a:round/>
            <a:headEnd/>
            <a:tailEnd/>
          </a:ln>
        </p:spPr>
        <p:txBody>
          <a:bodyPr wrap="square" anchor="ctr">
            <a:spAutoFit/>
          </a:bodyPr>
          <a:lstStyle/>
          <a:p>
            <a:endParaRPr lang="ja-JP" altLang="en-US"/>
          </a:p>
        </p:txBody>
      </p:sp>
      <p:sp>
        <p:nvSpPr>
          <p:cNvPr id="12295" name="Text Box 7"/>
          <p:cNvSpPr txBox="1">
            <a:spLocks noChangeArrowheads="1"/>
          </p:cNvSpPr>
          <p:nvPr/>
        </p:nvSpPr>
        <p:spPr bwMode="auto">
          <a:xfrm>
            <a:off x="179512" y="5229200"/>
            <a:ext cx="1708150" cy="457200"/>
          </a:xfrm>
          <a:prstGeom prst="rect">
            <a:avLst/>
          </a:prstGeom>
          <a:noFill/>
          <a:ln w="38100">
            <a:noFill/>
            <a:miter lim="800000"/>
            <a:headEnd/>
            <a:tailEnd/>
          </a:ln>
        </p:spPr>
        <p:txBody>
          <a:bodyPr wrap="none">
            <a:spAutoFit/>
          </a:bodyPr>
          <a:lstStyle/>
          <a:p>
            <a:r>
              <a:rPr lang="ja-JP" altLang="en-US" dirty="0"/>
              <a:t>海綿状組織</a:t>
            </a:r>
          </a:p>
        </p:txBody>
      </p:sp>
      <p:sp>
        <p:nvSpPr>
          <p:cNvPr id="12296" name="Line 8"/>
          <p:cNvSpPr>
            <a:spLocks noChangeShapeType="1"/>
          </p:cNvSpPr>
          <p:nvPr/>
        </p:nvSpPr>
        <p:spPr bwMode="auto">
          <a:xfrm flipH="1">
            <a:off x="4860032" y="1143000"/>
            <a:ext cx="1921768" cy="2430016"/>
          </a:xfrm>
          <a:prstGeom prst="line">
            <a:avLst/>
          </a:prstGeom>
          <a:noFill/>
          <a:ln w="38100">
            <a:solidFill>
              <a:srgbClr val="FF6600"/>
            </a:solidFill>
            <a:round/>
            <a:headEnd/>
            <a:tailEnd/>
          </a:ln>
        </p:spPr>
        <p:txBody>
          <a:bodyPr wrap="square" anchor="ctr">
            <a:spAutoFit/>
          </a:bodyPr>
          <a:lstStyle/>
          <a:p>
            <a:endParaRPr lang="ja-JP" altLang="en-US"/>
          </a:p>
        </p:txBody>
      </p:sp>
      <p:sp>
        <p:nvSpPr>
          <p:cNvPr id="12297" name="Text Box 9"/>
          <p:cNvSpPr txBox="1">
            <a:spLocks noChangeArrowheads="1"/>
          </p:cNvSpPr>
          <p:nvPr/>
        </p:nvSpPr>
        <p:spPr bwMode="auto">
          <a:xfrm>
            <a:off x="6477000" y="609600"/>
            <a:ext cx="800219" cy="461665"/>
          </a:xfrm>
          <a:prstGeom prst="rect">
            <a:avLst/>
          </a:prstGeom>
          <a:noFill/>
          <a:ln w="38100">
            <a:noFill/>
            <a:miter lim="800000"/>
            <a:headEnd/>
            <a:tailEnd/>
          </a:ln>
        </p:spPr>
        <p:txBody>
          <a:bodyPr wrap="none">
            <a:spAutoFit/>
          </a:bodyPr>
          <a:lstStyle/>
          <a:p>
            <a:r>
              <a:rPr lang="ja-JP" altLang="en-US" dirty="0" smtClean="0"/>
              <a:t>木部</a:t>
            </a:r>
            <a:endParaRPr lang="ja-JP" altLang="en-US" dirty="0"/>
          </a:p>
        </p:txBody>
      </p:sp>
      <p:sp>
        <p:nvSpPr>
          <p:cNvPr id="11" name="Line 6"/>
          <p:cNvSpPr>
            <a:spLocks noChangeShapeType="1"/>
          </p:cNvSpPr>
          <p:nvPr/>
        </p:nvSpPr>
        <p:spPr bwMode="auto">
          <a:xfrm flipH="1" flipV="1">
            <a:off x="5159152" y="4293096"/>
            <a:ext cx="2077144" cy="1800200"/>
          </a:xfrm>
          <a:prstGeom prst="line">
            <a:avLst/>
          </a:prstGeom>
          <a:noFill/>
          <a:ln w="38100">
            <a:solidFill>
              <a:srgbClr val="FF6600"/>
            </a:solidFill>
            <a:round/>
            <a:headEnd/>
            <a:tailEnd/>
          </a:ln>
        </p:spPr>
        <p:txBody>
          <a:bodyPr wrap="square" anchor="ctr">
            <a:spAutoFit/>
          </a:bodyPr>
          <a:lstStyle/>
          <a:p>
            <a:endParaRPr lang="ja-JP" altLang="en-US"/>
          </a:p>
        </p:txBody>
      </p:sp>
      <p:sp>
        <p:nvSpPr>
          <p:cNvPr id="12" name="Text Box 7"/>
          <p:cNvSpPr txBox="1">
            <a:spLocks noChangeArrowheads="1"/>
          </p:cNvSpPr>
          <p:nvPr/>
        </p:nvSpPr>
        <p:spPr bwMode="auto">
          <a:xfrm>
            <a:off x="6876256" y="6021288"/>
            <a:ext cx="800219" cy="461665"/>
          </a:xfrm>
          <a:prstGeom prst="rect">
            <a:avLst/>
          </a:prstGeom>
          <a:noFill/>
          <a:ln w="38100">
            <a:noFill/>
            <a:miter lim="800000"/>
            <a:headEnd/>
            <a:tailEnd/>
          </a:ln>
        </p:spPr>
        <p:txBody>
          <a:bodyPr wrap="none">
            <a:spAutoFit/>
          </a:bodyPr>
          <a:lstStyle/>
          <a:p>
            <a:r>
              <a:rPr lang="ja-JP" altLang="en-US" dirty="0" smtClean="0"/>
              <a:t>師部</a:t>
            </a:r>
            <a:endParaRPr lang="ja-JP" altLang="en-US" dirty="0"/>
          </a:p>
        </p:txBody>
      </p:sp>
      <p:sp>
        <p:nvSpPr>
          <p:cNvPr id="13" name="Line 4"/>
          <p:cNvSpPr>
            <a:spLocks noChangeShapeType="1"/>
          </p:cNvSpPr>
          <p:nvPr/>
        </p:nvSpPr>
        <p:spPr bwMode="auto">
          <a:xfrm>
            <a:off x="1331640" y="1124744"/>
            <a:ext cx="1944216" cy="1440160"/>
          </a:xfrm>
          <a:prstGeom prst="line">
            <a:avLst/>
          </a:prstGeom>
          <a:noFill/>
          <a:ln w="38100">
            <a:solidFill>
              <a:srgbClr val="FF6600"/>
            </a:solidFill>
            <a:round/>
            <a:headEnd/>
            <a:tailEnd/>
          </a:ln>
        </p:spPr>
        <p:txBody>
          <a:bodyPr wrap="square" anchor="ctr">
            <a:spAutoFit/>
          </a:bodyPr>
          <a:lstStyle/>
          <a:p>
            <a:endParaRPr lang="ja-JP" altLang="en-US"/>
          </a:p>
        </p:txBody>
      </p:sp>
      <p:sp>
        <p:nvSpPr>
          <p:cNvPr id="14" name="Text Box 5"/>
          <p:cNvSpPr txBox="1">
            <a:spLocks noChangeArrowheads="1"/>
          </p:cNvSpPr>
          <p:nvPr/>
        </p:nvSpPr>
        <p:spPr bwMode="auto">
          <a:xfrm>
            <a:off x="323528" y="836712"/>
            <a:ext cx="1107996" cy="461665"/>
          </a:xfrm>
          <a:prstGeom prst="rect">
            <a:avLst/>
          </a:prstGeom>
          <a:noFill/>
          <a:ln w="38100">
            <a:noFill/>
            <a:miter lim="800000"/>
            <a:headEnd/>
            <a:tailEnd/>
          </a:ln>
        </p:spPr>
        <p:txBody>
          <a:bodyPr wrap="none">
            <a:spAutoFit/>
          </a:bodyPr>
          <a:lstStyle/>
          <a:p>
            <a:pPr algn="ctr"/>
            <a:r>
              <a:rPr lang="ja-JP" altLang="en-US" dirty="0" smtClean="0"/>
              <a:t>上表皮</a:t>
            </a:r>
            <a:endParaRPr lang="ja-JP" altLang="en-US" dirty="0"/>
          </a:p>
        </p:txBody>
      </p:sp>
      <p:sp>
        <p:nvSpPr>
          <p:cNvPr id="15" name="Line 4"/>
          <p:cNvSpPr>
            <a:spLocks noChangeShapeType="1"/>
          </p:cNvSpPr>
          <p:nvPr/>
        </p:nvSpPr>
        <p:spPr bwMode="auto">
          <a:xfrm flipV="1">
            <a:off x="3851920" y="5805264"/>
            <a:ext cx="1368152" cy="504056"/>
          </a:xfrm>
          <a:prstGeom prst="line">
            <a:avLst/>
          </a:prstGeom>
          <a:noFill/>
          <a:ln w="38100">
            <a:solidFill>
              <a:srgbClr val="FF6600"/>
            </a:solidFill>
            <a:round/>
            <a:headEnd/>
            <a:tailEnd/>
          </a:ln>
        </p:spPr>
        <p:txBody>
          <a:bodyPr wrap="square" anchor="ctr">
            <a:spAutoFit/>
          </a:bodyPr>
          <a:lstStyle/>
          <a:p>
            <a:endParaRPr lang="ja-JP" altLang="en-US"/>
          </a:p>
        </p:txBody>
      </p:sp>
      <p:sp>
        <p:nvSpPr>
          <p:cNvPr id="16" name="Text Box 5"/>
          <p:cNvSpPr txBox="1">
            <a:spLocks noChangeArrowheads="1"/>
          </p:cNvSpPr>
          <p:nvPr/>
        </p:nvSpPr>
        <p:spPr bwMode="auto">
          <a:xfrm>
            <a:off x="2771800" y="6165304"/>
            <a:ext cx="1107996" cy="461665"/>
          </a:xfrm>
          <a:prstGeom prst="rect">
            <a:avLst/>
          </a:prstGeom>
          <a:noFill/>
          <a:ln w="38100">
            <a:noFill/>
            <a:miter lim="800000"/>
            <a:headEnd/>
            <a:tailEnd/>
          </a:ln>
        </p:spPr>
        <p:txBody>
          <a:bodyPr wrap="none">
            <a:spAutoFit/>
          </a:bodyPr>
          <a:lstStyle/>
          <a:p>
            <a:pPr algn="ctr"/>
            <a:r>
              <a:rPr lang="ja-JP" altLang="en-US" dirty="0" smtClean="0"/>
              <a:t>下表皮</a:t>
            </a:r>
            <a:endParaRPr lang="ja-JP" altLang="en-US" dirty="0"/>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16462"/>
    </mc:Choice>
    <mc:Fallback>
      <p:transition spd="slow" advTm="1164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777" x="4406900" y="1403350"/>
          <p14:tracePt t="1883" x="4419600" y="1397000"/>
          <p14:tracePt t="1891" x="4432300" y="1397000"/>
          <p14:tracePt t="1899" x="4451350" y="1390650"/>
          <p14:tracePt t="1909" x="4470400" y="1384300"/>
          <p14:tracePt t="1909" x="4508500" y="1365250"/>
          <p14:tracePt t="1928" x="4527550" y="1352550"/>
          <p14:tracePt t="1928" x="4546600" y="1346200"/>
          <p14:tracePt t="1946" x="4565650" y="1333500"/>
          <p14:tracePt t="1946" x="4584700" y="1327150"/>
          <p14:tracePt t="1961" x="4610100" y="1314450"/>
          <p14:tracePt t="1961" x="4635500" y="1308100"/>
          <p14:tracePt t="1977" x="4660900" y="1295400"/>
          <p14:tracePt t="1977" x="4699000" y="1289050"/>
          <p14:tracePt t="1977" x="4730750" y="1282700"/>
          <p14:tracePt t="1997" x="4768850" y="1276350"/>
          <p14:tracePt t="2009" x="4806950" y="1276350"/>
          <p14:tracePt t="2009" x="4889500" y="1270000"/>
          <p14:tracePt t="2029" x="4940300" y="1270000"/>
          <p14:tracePt t="2029" x="4984750" y="1263650"/>
          <p14:tracePt t="2045" x="5029200" y="1263650"/>
          <p14:tracePt t="2045" x="5073650" y="1257300"/>
          <p14:tracePt t="2045" x="5118100" y="1250950"/>
          <p14:tracePt t="2064" x="5168900" y="1244600"/>
          <p14:tracePt t="2076" x="5213350" y="1238250"/>
          <p14:tracePt t="2076" x="5308600" y="1231900"/>
          <p14:tracePt t="2095" x="5359400" y="1225550"/>
          <p14:tracePt t="2095" x="5403850" y="1225550"/>
          <p14:tracePt t="2111" x="5448300" y="1219200"/>
          <p14:tracePt t="2111" x="5492750" y="1212850"/>
          <p14:tracePt t="2128" x="5537200" y="1212850"/>
          <p14:tracePt t="2128" x="5575300" y="1206500"/>
          <p14:tracePt t="2128" x="5613400" y="1200150"/>
          <p14:tracePt t="2148" x="5645150" y="1193800"/>
          <p14:tracePt t="2148" x="5670550" y="1187450"/>
          <p14:tracePt t="2161" x="5695950" y="1187450"/>
          <p14:tracePt t="2161" x="5715000" y="1181100"/>
          <p14:tracePt t="2179" x="5734050" y="1174750"/>
          <p14:tracePt t="2179" x="5746750" y="1168400"/>
          <p14:tracePt t="2195" x="5759450" y="1168400"/>
          <p14:tracePt t="2195" x="5784850" y="1155700"/>
          <p14:tracePt t="2211" x="5791200" y="1155700"/>
          <p14:tracePt t="2211" x="5797550" y="1149350"/>
          <p14:tracePt t="2228" x="5803900" y="1143000"/>
          <p14:tracePt t="2242" x="5797550" y="1143000"/>
          <p14:tracePt t="2279" x="5791200" y="1143000"/>
          <p14:tracePt t="2295" x="5778500" y="1143000"/>
          <p14:tracePt t="2311" x="5772150" y="1143000"/>
          <p14:tracePt t="2319" x="5759450" y="1143000"/>
          <p14:tracePt t="2339" x="5753100" y="1143000"/>
          <p14:tracePt t="2355" x="5746750" y="1143000"/>
          <p14:tracePt t="2371" x="5740400" y="1143000"/>
          <p14:tracePt t="2395" x="5734050" y="1136650"/>
          <p14:tracePt t="2414" x="5740400" y="1136650"/>
          <p14:tracePt t="2519" x="5746750" y="1136650"/>
          <p14:tracePt t="2535" x="5753100" y="1136650"/>
          <p14:tracePt t="2551" x="5759450" y="1136650"/>
          <p14:tracePt t="2571" x="5759450" y="1130300"/>
          <p14:tracePt t="2603" x="5759450" y="1123950"/>
          <p14:tracePt t="2619" x="5759450" y="1117600"/>
          <p14:tracePt t="2635" x="5759450" y="1104900"/>
          <p14:tracePt t="2647" x="5753100" y="1098550"/>
          <p14:tracePt t="2663" x="5746750" y="1104900"/>
          <p14:tracePt t="2731" x="5740400" y="1104900"/>
          <p14:tracePt t="2756" x="5740400" y="1098550"/>
          <p14:tracePt t="2792" x="5746750" y="1098550"/>
          <p14:tracePt t="2816" x="5753100" y="1098550"/>
          <p14:tracePt t="2828" x="5759450" y="1092200"/>
          <p14:tracePt t="2844" x="5765800" y="1092200"/>
          <p14:tracePt t="2860" x="5772150" y="1085850"/>
          <p14:tracePt t="2876" x="5778500" y="1073150"/>
          <p14:tracePt t="2888" x="5791200" y="1066800"/>
          <p14:tracePt t="2904" x="5797550" y="1060450"/>
          <p14:tracePt t="2920" x="5803900" y="1060450"/>
          <p14:tracePt t="2929" x="5810250" y="1054100"/>
          <p14:tracePt t="2929" x="5816600" y="1047750"/>
          <p14:tracePt t="2949" x="5829300" y="1041400"/>
          <p14:tracePt t="2964" x="5835650" y="1035050"/>
          <p14:tracePt t="2980" x="5835650" y="1028700"/>
          <p14:tracePt t="2996" x="5835650" y="1022350"/>
          <p14:tracePt t="3013" x="5835650" y="1016000"/>
          <p14:tracePt t="3030" x="5835650" y="1009650"/>
          <p14:tracePt t="3046" x="5842000" y="1009650"/>
          <p14:tracePt t="3062" x="5842000" y="1003300"/>
          <p14:tracePt t="3091" x="5835650" y="1003300"/>
          <p14:tracePt t="3143" x="5829300" y="996950"/>
          <p14:tracePt t="3171" x="5835650" y="996950"/>
          <p14:tracePt t="3211" x="5842000" y="996950"/>
          <p14:tracePt t="3231" x="5848350" y="990600"/>
          <p14:tracePt t="3256" x="5854700" y="984250"/>
          <p14:tracePt t="3272" x="5861050" y="977900"/>
          <p14:tracePt t="3288" x="5867400" y="977900"/>
          <p14:tracePt t="3300" x="5873750" y="977900"/>
          <p14:tracePt t="3316" x="5880100" y="971550"/>
          <p14:tracePt t="3324" x="5886450" y="971550"/>
          <p14:tracePt t="3340" x="5892800" y="971550"/>
          <p14:tracePt t="3352" x="5899150" y="965200"/>
          <p14:tracePt t="3369" x="5905500" y="965200"/>
          <p14:tracePt t="3385" x="5911850" y="965200"/>
          <p14:tracePt t="3412" x="5918200" y="965200"/>
          <p14:tracePt t="3428" x="5924550" y="965200"/>
          <p14:tracePt t="3444" x="5930900" y="958850"/>
          <p14:tracePt t="3460" x="5937250" y="958850"/>
          <p14:tracePt t="3480" x="5943600" y="952500"/>
          <p14:tracePt t="3564" x="5949950" y="946150"/>
          <p14:tracePt t="3752" x="5943600" y="939800"/>
          <p14:tracePt t="3796" x="5943600" y="933450"/>
          <p14:tracePt t="3832" x="5937250" y="939800"/>
          <p14:tracePt t="3880" x="5924550" y="939800"/>
          <p14:tracePt t="3908" x="5918200" y="946150"/>
          <p14:tracePt t="3924" x="5911850" y="946150"/>
          <p14:tracePt t="3931" x="5905500" y="952500"/>
          <p14:tracePt t="3941" x="5899150" y="952500"/>
          <p14:tracePt t="3949" x="5886450" y="952500"/>
          <p14:tracePt t="3949" x="5867400" y="958850"/>
          <p14:tracePt t="3969" x="5861050" y="958850"/>
          <p14:tracePt t="3969" x="5848350" y="965200"/>
          <p14:tracePt t="3985" x="5835650" y="965200"/>
          <p14:tracePt t="3985" x="5829300" y="971550"/>
          <p14:tracePt t="4002" x="5816600" y="977900"/>
          <p14:tracePt t="4002" x="5803900" y="984250"/>
          <p14:tracePt t="4002" x="5784850" y="990600"/>
          <p14:tracePt t="4020" x="5772150" y="996950"/>
          <p14:tracePt t="4033" x="5759450" y="1003300"/>
          <p14:tracePt t="4033" x="5734050" y="1009650"/>
          <p14:tracePt t="4053" x="5721350" y="1016000"/>
          <p14:tracePt t="4053" x="5702300" y="1022350"/>
          <p14:tracePt t="4069" x="5689600" y="1028700"/>
          <p14:tracePt t="4069" x="5676900" y="1035050"/>
          <p14:tracePt t="4085" x="5664200" y="1035050"/>
          <p14:tracePt t="4085" x="5651500" y="1041400"/>
          <p14:tracePt t="4102" x="5638800" y="1047750"/>
          <p14:tracePt t="4102" x="5626100" y="1054100"/>
          <p14:tracePt t="4102" x="5613400" y="1060450"/>
          <p14:tracePt t="4121" x="5594350" y="1066800"/>
          <p14:tracePt t="4133" x="5581650" y="1073150"/>
          <p14:tracePt t="4133" x="5549900" y="1092200"/>
          <p14:tracePt t="4152" x="5537200" y="1104900"/>
          <p14:tracePt t="4152" x="5518150" y="1123950"/>
          <p14:tracePt t="4169" x="5505450" y="1149350"/>
          <p14:tracePt t="4169" x="5486400" y="1174750"/>
          <p14:tracePt t="4186" x="5467350" y="1200150"/>
          <p14:tracePt t="4186" x="5429250" y="1257300"/>
          <p14:tracePt t="4202" x="5416550" y="1289050"/>
          <p14:tracePt t="4202" x="5397500" y="1327150"/>
          <p14:tracePt t="4219" x="5378450" y="1365250"/>
          <p14:tracePt t="4219" x="5365750" y="1409700"/>
          <p14:tracePt t="4236" x="5353050" y="1447800"/>
          <p14:tracePt t="4236" x="5327650" y="1530350"/>
          <p14:tracePt t="4253" x="5321300" y="1568450"/>
          <p14:tracePt t="4253" x="5308600" y="1612900"/>
          <p14:tracePt t="4269" x="5302250" y="1651000"/>
          <p14:tracePt t="4269" x="5289550" y="1695450"/>
          <p14:tracePt t="4286" x="5276850" y="1733550"/>
          <p14:tracePt t="4286" x="5264150" y="1778000"/>
          <p14:tracePt t="4303" x="5257800" y="1816100"/>
          <p14:tracePt t="4303" x="5251450" y="1854200"/>
          <p14:tracePt t="4303" x="5245100" y="1892300"/>
          <p14:tracePt t="4322" x="5238750" y="1930400"/>
          <p14:tracePt t="4322" x="5238750" y="1968500"/>
          <p14:tracePt t="4337" x="5238750" y="2006600"/>
          <p14:tracePt t="4337" x="5238750" y="2038350"/>
          <p14:tracePt t="4354" x="5238750" y="2076450"/>
          <p14:tracePt t="4354" x="5238750" y="2114550"/>
          <p14:tracePt t="4370" x="5238750" y="2146300"/>
          <p14:tracePt t="4370" x="5238750" y="2178050"/>
          <p14:tracePt t="4386" x="5238750" y="2209800"/>
          <p14:tracePt t="4386" x="5238750" y="2235200"/>
          <p14:tracePt t="4386" x="5238750" y="2260600"/>
          <p14:tracePt t="4406" x="5238750" y="2286000"/>
          <p14:tracePt t="4418" x="5238750" y="2305050"/>
          <p14:tracePt t="4418" x="5245100" y="2355850"/>
          <p14:tracePt t="4436" x="5245100" y="2381250"/>
          <p14:tracePt t="4436" x="5245100" y="2400300"/>
          <p14:tracePt t="4436" x="5251450" y="2419350"/>
          <p14:tracePt t="4457" x="5251450" y="2438400"/>
          <p14:tracePt t="4468" x="5251450" y="2457450"/>
          <p14:tracePt t="4468" x="5257800" y="2470150"/>
          <p14:tracePt t="4468" x="5257800" y="2476500"/>
          <p14:tracePt t="4489" x="5270500" y="2489200"/>
          <p14:tracePt t="4489" x="5270500" y="2501900"/>
          <p14:tracePt t="4503" x="5276850" y="2508250"/>
          <p14:tracePt t="4503" x="5283200" y="2520950"/>
          <p14:tracePt t="4520" x="5289550" y="2527300"/>
          <p14:tracePt t="4520" x="5295900" y="2533650"/>
          <p14:tracePt t="4537" x="5302250" y="2540000"/>
          <p14:tracePt t="4537" x="5308600" y="2546350"/>
          <p14:tracePt t="4553" x="5321300" y="2552700"/>
          <p14:tracePt t="4553" x="5327650" y="2552700"/>
          <p14:tracePt t="4570" x="5340350" y="2559050"/>
          <p14:tracePt t="4570" x="5346700" y="2559050"/>
          <p14:tracePt t="4587" x="5353050" y="2559050"/>
          <p14:tracePt t="4587" x="5359400" y="2559050"/>
          <p14:tracePt t="4604" x="5365750" y="2552700"/>
          <p14:tracePt t="4604" x="5378450" y="2552700"/>
          <p14:tracePt t="4621" x="5384800" y="2552700"/>
          <p14:tracePt t="4621" x="5391150" y="2552700"/>
          <p14:tracePt t="4637" x="5397500" y="2552700"/>
          <p14:tracePt t="4660" x="5403850" y="2552700"/>
          <p14:tracePt t="4673" x="5410200" y="2552700"/>
          <p14:tracePt t="4689" x="5416550" y="2552700"/>
          <p14:tracePt t="4702" x="5416550" y="2546350"/>
          <p14:tracePt t="4719" x="5422900" y="2546350"/>
          <p14:tracePt t="4719" x="5422900" y="2540000"/>
          <p14:tracePt t="4738" x="5422900" y="2533650"/>
          <p14:tracePt t="4753" x="5422900" y="2527300"/>
          <p14:tracePt t="4753" x="5422900" y="2520950"/>
          <p14:tracePt t="4753" x="5422900" y="2514600"/>
          <p14:tracePt t="4774" x="5422900" y="2501900"/>
          <p14:tracePt t="4789" x="5422900" y="2495550"/>
          <p14:tracePt t="4802" x="5422900" y="2489200"/>
          <p14:tracePt t="4802" x="5416550" y="2482850"/>
          <p14:tracePt t="4821" x="5410200" y="2470150"/>
          <p14:tracePt t="4836" x="5403850" y="2470150"/>
          <p14:tracePt t="4836" x="5403850" y="2463800"/>
          <p14:tracePt t="4854" x="5397500" y="2457450"/>
          <p14:tracePt t="4869" x="5391150" y="2451100"/>
          <p14:tracePt t="4886" x="5384800" y="2451100"/>
          <p14:tracePt t="4886" x="5384800" y="2444750"/>
          <p14:tracePt t="4904" x="5378450" y="2438400"/>
          <p14:tracePt t="4904" x="5372100" y="2432050"/>
          <p14:tracePt t="4921" x="5372100" y="2425700"/>
          <p14:tracePt t="4921" x="5365750" y="2419350"/>
          <p14:tracePt t="4939" x="5372100" y="2413000"/>
          <p14:tracePt t="4939" x="5372100" y="2406650"/>
          <p14:tracePt t="4956" x="5372100" y="2400300"/>
          <p14:tracePt t="4970" x="5372100" y="2393950"/>
          <p14:tracePt t="4970" x="5378450" y="2387600"/>
          <p14:tracePt t="4989" x="5384800" y="2381250"/>
          <p14:tracePt t="4989" x="5384800" y="2374900"/>
          <p14:tracePt t="5005" x="5391150" y="2374900"/>
          <p14:tracePt t="5005" x="5397500" y="2368550"/>
          <p14:tracePt t="5022" x="5403850" y="2362200"/>
          <p14:tracePt t="5022" x="5403850" y="2355850"/>
          <p14:tracePt t="5022" x="5410200" y="2349500"/>
          <p14:tracePt t="5041" x="5416550" y="2336800"/>
          <p14:tracePt t="5053" x="5416550" y="2330450"/>
          <p14:tracePt t="5053" x="5422900" y="2324100"/>
          <p14:tracePt t="5073" x="5429250" y="2311400"/>
          <p14:tracePt t="5073" x="5435600" y="2305050"/>
          <p14:tracePt t="5089" x="5441950" y="2298700"/>
          <p14:tracePt t="5089" x="5448300" y="2286000"/>
          <p14:tracePt t="5106" x="5454650" y="2286000"/>
          <p14:tracePt t="5106" x="5461000" y="2279650"/>
          <p14:tracePt t="5106" x="5467350" y="2273300"/>
          <p14:tracePt t="5125" x="5473700" y="2266950"/>
          <p14:tracePt t="5137" x="5480050" y="2260600"/>
          <p14:tracePt t="5154" x="5480050" y="2254250"/>
          <p14:tracePt t="5170" x="5480050" y="2247900"/>
          <p14:tracePt t="5187" x="5473700" y="2235200"/>
          <p14:tracePt t="5204" x="5467350" y="2235200"/>
          <p14:tracePt t="5204" x="5461000" y="2235200"/>
          <p14:tracePt t="5223" x="5454650" y="2235200"/>
          <p14:tracePt t="5237" x="5448300" y="2241550"/>
          <p14:tracePt t="5237" x="5441950" y="2241550"/>
          <p14:tracePt t="5257" x="5435600" y="2241550"/>
          <p14:tracePt t="5257" x="5429250" y="2241550"/>
          <p14:tracePt t="5273" x="5416550" y="2241550"/>
          <p14:tracePt t="5289" x="5410200" y="2247900"/>
          <p14:tracePt t="5304" x="5403850" y="2254250"/>
          <p14:tracePt t="5321" x="5397500" y="2254250"/>
          <p14:tracePt t="5321" x="5397500" y="2260600"/>
          <p14:tracePt t="5342" x="5403850" y="2266950"/>
          <p14:tracePt t="5380" x="5416550" y="2266950"/>
          <p14:tracePt t="5392" x="5422900" y="2273300"/>
          <p14:tracePt t="5408" x="5429250" y="2273300"/>
          <p14:tracePt t="5416" x="5435600" y="2279650"/>
          <p14:tracePt t="5425" x="5441950" y="2279650"/>
          <p14:tracePt t="5438" x="5448300" y="2279650"/>
          <p14:tracePt t="5438" x="5461000" y="2279650"/>
          <p14:tracePt t="5438" x="5467350" y="2286000"/>
          <p14:tracePt t="5460" x="5473700" y="2279650"/>
          <p14:tracePt t="5472" x="5480050" y="2286000"/>
          <p14:tracePt t="5488" x="5486400" y="2286000"/>
          <p14:tracePt t="5505" x="5492750" y="2279650"/>
          <p14:tracePt t="5522" x="5492750" y="2286000"/>
          <p14:tracePt t="5572" x="5492750" y="2279650"/>
          <p14:tracePt t="5612" x="5499100" y="2273300"/>
          <p14:tracePt t="5620" x="5499100" y="2266950"/>
          <p14:tracePt t="5632" x="5505450" y="2266950"/>
          <p14:tracePt t="5665" x="5511800" y="2260600"/>
          <p14:tracePt t="5688" x="5511800" y="2254250"/>
          <p14:tracePt t="5700" x="5518150" y="2247900"/>
          <p14:tracePt t="5717" x="5518150" y="2241550"/>
          <p14:tracePt t="5725" x="5524500" y="2241550"/>
          <p14:tracePt t="5742" x="5518150" y="2241550"/>
          <p14:tracePt t="5829" x="5511800" y="2235200"/>
          <p14:tracePt t="5844" x="5511800" y="2228850"/>
          <p14:tracePt t="5860" x="5505450" y="2235200"/>
          <p14:tracePt t="5896" x="5505450" y="2247900"/>
          <p14:tracePt t="5920" x="5505450" y="2241550"/>
          <p14:tracePt t="5941" x="5511800" y="2235200"/>
          <p14:tracePt t="5964" x="5518150" y="2235200"/>
          <p14:tracePt t="5972" x="5518150" y="2228850"/>
          <p14:tracePt t="5980" x="5524500" y="2222500"/>
          <p14:tracePt t="5993" x="5530850" y="2216150"/>
          <p14:tracePt t="6016" x="5537200" y="2209800"/>
          <p14:tracePt t="6068" x="5537200" y="2203450"/>
          <p14:tracePt t="6093" x="5543550" y="2203450"/>
          <p14:tracePt t="6121" x="5549900" y="2203450"/>
          <p14:tracePt t="6136" x="5556250" y="2197100"/>
          <p14:tracePt t="6168" x="5549900" y="2197100"/>
          <p14:tracePt t="6197" x="5543550" y="2203450"/>
          <p14:tracePt t="6228" x="5543550" y="2209800"/>
          <p14:tracePt t="6249" x="5537200" y="2209800"/>
          <p14:tracePt t="6272" x="5530850" y="2216150"/>
          <p14:tracePt t="6288" x="5530850" y="2222500"/>
          <p14:tracePt t="6300" x="5524500" y="2235200"/>
          <p14:tracePt t="6332" x="5530850" y="2228850"/>
          <p14:tracePt t="6360" x="5530850" y="2222500"/>
          <p14:tracePt t="6376" x="5537200" y="2222500"/>
          <p14:tracePt t="6392" x="5549900" y="2216150"/>
          <p14:tracePt t="6408" x="5549900" y="2209800"/>
          <p14:tracePt t="6420" x="5543550" y="2216150"/>
          <p14:tracePt t="6468" x="5537200" y="2216150"/>
          <p14:tracePt t="6479" x="5530850" y="2222500"/>
          <p14:tracePt t="6504" x="5524500" y="2228850"/>
          <p14:tracePt t="6521" x="5518150" y="2228850"/>
          <p14:tracePt t="6532" x="5518150" y="2235200"/>
          <p14:tracePt t="6549" x="5518150" y="2228850"/>
          <p14:tracePt t="6661" x="5524500" y="2222500"/>
          <p14:tracePt t="6692" x="5530850" y="2209800"/>
          <p14:tracePt t="6708" x="5530850" y="2197100"/>
          <p14:tracePt t="6713" x="5537200" y="2184400"/>
          <p14:tracePt t="6726" x="5537200" y="2165350"/>
          <p14:tracePt t="6726" x="5549900" y="2120900"/>
          <p14:tracePt t="6745" x="5556250" y="2089150"/>
          <p14:tracePt t="6745" x="5562600" y="2057400"/>
          <p14:tracePt t="6762" x="5562600" y="2032000"/>
          <p14:tracePt t="6762" x="5562600" y="1993900"/>
          <p14:tracePt t="6777" x="5562600" y="1962150"/>
          <p14:tracePt t="6777" x="5562600" y="1917700"/>
          <p14:tracePt t="6777" x="5562600" y="1879600"/>
          <p14:tracePt t="6797" x="5562600" y="1835150"/>
          <p14:tracePt t="6808" x="5556250" y="1790700"/>
          <p14:tracePt t="6808" x="5556250" y="1689100"/>
          <p14:tracePt t="6808" x="5556250" y="1638300"/>
          <p14:tracePt t="6831" x="5556250" y="1581150"/>
          <p14:tracePt t="6842" x="5556250" y="1530350"/>
          <p14:tracePt t="6842" x="5556250" y="1473200"/>
          <p14:tracePt t="6860" x="5562600" y="1409700"/>
          <p14:tracePt t="6860" x="5562600" y="1339850"/>
          <p14:tracePt t="6878" x="5568950" y="1276350"/>
          <p14:tracePt t="6878" x="5575300" y="1143000"/>
          <p14:tracePt t="6894" x="5581650" y="1085850"/>
          <p14:tracePt t="6894" x="5588000" y="1022350"/>
          <p14:tracePt t="6911" x="5594350" y="971550"/>
          <p14:tracePt t="6911" x="5600700" y="927100"/>
          <p14:tracePt t="6928" x="5607050" y="889000"/>
          <p14:tracePt t="6928" x="5613400" y="857250"/>
          <p14:tracePt t="6946" x="5613400" y="825500"/>
          <p14:tracePt t="6946" x="5613400" y="774700"/>
          <p14:tracePt t="6962" x="5619750" y="755650"/>
          <p14:tracePt t="6962" x="5619750" y="742950"/>
          <p14:tracePt t="6979" x="5619750" y="730250"/>
          <p14:tracePt t="6994" x="5613400" y="723900"/>
          <p14:tracePt t="7010" x="5607050" y="730250"/>
          <p14:tracePt t="7029" x="5613400" y="723900"/>
          <p14:tracePt t="7046" x="5619750" y="717550"/>
          <p14:tracePt t="7069" x="5626100" y="717550"/>
          <p14:tracePt t="7077" x="5632450" y="711200"/>
          <p14:tracePt t="7077" x="5638800" y="717550"/>
          <p14:tracePt t="7077" x="5645150" y="717550"/>
          <p14:tracePt t="7099" x="5645150" y="711200"/>
          <p14:tracePt t="7114" x="5651500" y="711200"/>
          <p14:tracePt t="7114" x="5657850" y="717550"/>
          <p14:tracePt t="7130" x="5664200" y="704850"/>
          <p14:tracePt t="7149" x="5664200" y="698500"/>
          <p14:tracePt t="7165" x="5664200" y="692150"/>
          <p14:tracePt t="7177" x="5664200" y="685800"/>
          <p14:tracePt t="7177" x="5664200" y="679450"/>
          <p14:tracePt t="7196" x="5657850" y="673100"/>
          <p14:tracePt t="7196" x="5651500" y="673100"/>
          <p14:tracePt t="7213" x="5645150" y="666750"/>
          <p14:tracePt t="7228" x="5638800" y="666750"/>
          <p14:tracePt t="7244" x="5632450" y="666750"/>
          <p14:tracePt t="7244" x="5613400" y="692150"/>
          <p14:tracePt t="7263" x="5607050" y="749300"/>
          <p14:tracePt t="7263" x="5594350" y="819150"/>
          <p14:tracePt t="7280" x="5581650" y="908050"/>
          <p14:tracePt t="7280" x="5568950" y="1016000"/>
          <p14:tracePt t="7296" x="5556250" y="1136650"/>
          <p14:tracePt t="7296" x="5530850" y="1422400"/>
          <p14:tracePt t="7314" x="5518150" y="1562100"/>
          <p14:tracePt t="7314" x="5505450" y="1676400"/>
          <p14:tracePt t="7329" x="5492750" y="1790700"/>
          <p14:tracePt t="7329" x="5486400" y="1892300"/>
          <p14:tracePt t="7346" x="5486400" y="1981200"/>
          <p14:tracePt t="7346" x="5486400" y="2051050"/>
          <p14:tracePt t="7363" x="5486400" y="2108200"/>
          <p14:tracePt t="7363" x="5486400" y="2146300"/>
          <p14:tracePt t="7363" x="5492750" y="2178050"/>
          <p14:tracePt t="7382" x="5492750" y="2190750"/>
          <p14:tracePt t="7382" x="5499100" y="2197100"/>
          <p14:tracePt t="7396" x="5499100" y="2190750"/>
          <p14:tracePt t="7396" x="5505450" y="2171700"/>
          <p14:tracePt t="7414" x="5505450" y="2146300"/>
          <p14:tracePt t="7414" x="5505450" y="2114550"/>
          <p14:tracePt t="7430" x="5505450" y="2076450"/>
          <p14:tracePt t="7430" x="5505450" y="2032000"/>
          <p14:tracePt t="7430" x="5505450" y="1981200"/>
          <p14:tracePt t="7449" x="5505450" y="1924050"/>
          <p14:tracePt t="7461" x="5505450" y="1866900"/>
          <p14:tracePt t="7461" x="5505450" y="1803400"/>
          <p14:tracePt t="7481" x="5499100" y="1644650"/>
          <p14:tracePt t="7481" x="5499100" y="1562100"/>
          <p14:tracePt t="7496" x="5499100" y="1466850"/>
          <p14:tracePt t="7496" x="5492750" y="1358900"/>
          <p14:tracePt t="7513" x="5492750" y="1250950"/>
          <p14:tracePt t="7513" x="5492750" y="1143000"/>
          <p14:tracePt t="7513" x="5492750" y="1035050"/>
          <p14:tracePt t="7532" x="5492750" y="933450"/>
          <p14:tracePt t="7544" x="5492750" y="850900"/>
          <p14:tracePt t="7612" x="5499100" y="800100"/>
          <p14:tracePt t="7620" x="5492750" y="806450"/>
          <p14:tracePt t="7628" x="5492750" y="831850"/>
          <p14:tracePt t="7628" x="5486400" y="901700"/>
          <p14:tracePt t="7647" x="5486400" y="990600"/>
          <p14:tracePt t="7647" x="5480050" y="1111250"/>
          <p14:tracePt t="7663" x="5473700" y="1244600"/>
          <p14:tracePt t="7663" x="5461000" y="1524000"/>
          <p14:tracePt t="7681" x="5461000" y="1631950"/>
          <p14:tracePt t="7681" x="5454650" y="1733550"/>
          <p14:tracePt t="7697" x="5454650" y="1822450"/>
          <p14:tracePt t="7697" x="5454650" y="1898650"/>
          <p14:tracePt t="7713" x="5454650" y="1962150"/>
          <p14:tracePt t="7713" x="5454650" y="2012950"/>
          <p14:tracePt t="7713" x="5454650" y="2051050"/>
          <p14:tracePt t="7733" x="5448300" y="2076450"/>
          <p14:tracePt t="7745" x="5448300" y="2089150"/>
          <p14:tracePt t="7745" x="5448300" y="2095500"/>
          <p14:tracePt t="7764" x="5448300" y="2082800"/>
          <p14:tracePt t="7781" x="5454650" y="2063750"/>
          <p14:tracePt t="7781" x="5454650" y="2044700"/>
          <p14:tracePt t="7797" x="5454650" y="2019300"/>
          <p14:tracePt t="7797" x="5454650" y="1993900"/>
          <p14:tracePt t="7814" x="5461000" y="1962150"/>
          <p14:tracePt t="7814" x="5461000" y="1930400"/>
          <p14:tracePt t="7814" x="5461000" y="1892300"/>
          <p14:tracePt t="7834" x="5467350" y="1854200"/>
          <p14:tracePt t="7846" x="5467350" y="1816100"/>
          <p14:tracePt t="7846" x="5473700" y="1739900"/>
          <p14:tracePt t="7864" x="5473700" y="1701800"/>
          <p14:tracePt t="7864" x="5473700" y="1638300"/>
          <p14:tracePt t="7886" x="5473700" y="1606550"/>
          <p14:tracePt t="7886" x="5473700" y="1587500"/>
          <p14:tracePt t="7903" x="5473700" y="1568450"/>
          <p14:tracePt t="7903" x="5473700" y="1549400"/>
          <p14:tracePt t="7903" x="5473700" y="1536700"/>
          <p14:tracePt t="7921" x="5467350" y="1524000"/>
          <p14:tracePt t="7929" x="5467350" y="1517650"/>
          <p14:tracePt t="7929" x="5467350" y="1511300"/>
          <p14:tracePt t="7948" x="5467350" y="1504950"/>
          <p14:tracePt t="7962" x="5467350" y="1511300"/>
          <p14:tracePt t="7995" x="5473700" y="1511300"/>
          <p14:tracePt t="8064" x="5480050" y="1511300"/>
          <p14:tracePt t="8124" x="5486400" y="1511300"/>
          <p14:tracePt t="8279" x="5492750" y="1511300"/>
          <p14:tracePt t="8296" x="5499100" y="1511300"/>
          <p14:tracePt t="8320" x="5505450" y="1511300"/>
          <p14:tracePt t="8332" x="5511800" y="1511300"/>
          <p14:tracePt t="8348" x="5505450" y="1517650"/>
          <p14:tracePt t="8408" x="5499100" y="1517650"/>
          <p14:tracePt t="8441" x="5492750" y="1517650"/>
          <p14:tracePt t="8452" x="5480050" y="1517650"/>
          <p14:tracePt t="8468" x="5473700" y="1517650"/>
          <p14:tracePt t="8484" x="5467350" y="1524000"/>
          <p14:tracePt t="8500" x="5461000" y="1524000"/>
          <p14:tracePt t="8511" x="5454650" y="1524000"/>
          <p14:tracePt t="8527" x="5448300" y="1517650"/>
          <p14:tracePt t="8568" x="5441950" y="1517650"/>
          <p14:tracePt t="8596" x="5448300" y="1511300"/>
          <p14:tracePt t="8640" x="5454650" y="1511300"/>
          <p14:tracePt t="8656" x="5461000" y="1511300"/>
          <p14:tracePt t="8672" x="5467350" y="1511300"/>
          <p14:tracePt t="8688" x="5473700" y="1511300"/>
          <p14:tracePt t="8693" x="5480050" y="1517650"/>
          <p14:tracePt t="8708" x="5486400" y="1517650"/>
          <p14:tracePt t="8717" x="5492750" y="1517650"/>
          <p14:tracePt t="8717" x="5499100" y="1524000"/>
          <p14:tracePt t="8734" x="5505450" y="1524000"/>
          <p14:tracePt t="8734" x="5511800" y="1530350"/>
          <p14:tracePt t="8734" x="5518150" y="1536700"/>
          <p14:tracePt t="8752" x="5524500" y="1543050"/>
          <p14:tracePt t="8765" x="5524500" y="1549400"/>
          <p14:tracePt t="8765" x="5537200" y="1555750"/>
          <p14:tracePt t="8785" x="5543550" y="1562100"/>
          <p14:tracePt t="8785" x="5549900" y="1562100"/>
          <p14:tracePt t="8801" x="5556250" y="1568450"/>
          <p14:tracePt t="8801" x="5556250" y="1574800"/>
          <p14:tracePt t="8817" x="5556250" y="1581150"/>
          <p14:tracePt t="8817" x="5562600" y="1587500"/>
          <p14:tracePt t="8817" x="5562600" y="1593850"/>
          <p14:tracePt t="8836" x="5562600" y="1600200"/>
          <p14:tracePt t="8849" x="5562600" y="1606550"/>
          <p14:tracePt t="8849" x="5562600" y="1612900"/>
          <p14:tracePt t="8868" x="5562600" y="1619250"/>
          <p14:tracePt t="8883" x="5562600" y="1631950"/>
          <p14:tracePt t="8899" x="5556250" y="1638300"/>
          <p14:tracePt t="8916" x="5556250" y="1644650"/>
          <p14:tracePt t="8933" x="5549900" y="1651000"/>
          <p14:tracePt t="8951" x="5543550" y="1651000"/>
          <p14:tracePt t="8966" x="5549900" y="1651000"/>
          <p14:tracePt t="9129" x="5549900" y="1644650"/>
          <p14:tracePt t="9152" x="5549900" y="1638300"/>
          <p14:tracePt t="9168" x="5556250" y="1638300"/>
          <p14:tracePt t="9197" x="5549900" y="1644650"/>
          <p14:tracePt t="9232" x="5543550" y="1644650"/>
          <p14:tracePt t="9248" x="5537200" y="1651000"/>
          <p14:tracePt t="9300" x="5537200" y="1657350"/>
          <p14:tracePt t="9324" x="5530850" y="1663700"/>
          <p14:tracePt t="9384" x="5530850" y="1670050"/>
          <p14:tracePt t="9412" x="5530850" y="1676400"/>
          <p14:tracePt t="9420" x="5530850" y="1682750"/>
          <p14:tracePt t="9420" x="5530850" y="1689100"/>
          <p14:tracePt t="9437" x="5530850" y="1695450"/>
          <p14:tracePt t="9437" x="5524500" y="1701800"/>
          <p14:tracePt t="9454" x="5524500" y="1708150"/>
          <p14:tracePt t="9454" x="5518150" y="1720850"/>
          <p14:tracePt t="9470" x="5518150" y="1733550"/>
          <p14:tracePt t="9470" x="5518150" y="1739900"/>
          <p14:tracePt t="9470" x="5511800" y="1752600"/>
          <p14:tracePt t="9489" x="5511800" y="1765300"/>
          <p14:tracePt t="9501" x="5511800" y="1778000"/>
          <p14:tracePt t="9501" x="5511800" y="1790700"/>
          <p14:tracePt t="9521" x="5511800" y="1822450"/>
          <p14:tracePt t="9521" x="5511800" y="1835150"/>
          <p14:tracePt t="9537" x="5518150" y="1854200"/>
          <p14:tracePt t="9537" x="5518150" y="1866900"/>
          <p14:tracePt t="9553" x="5524500" y="1879600"/>
          <p14:tracePt t="9553" x="5524500" y="1892300"/>
          <p14:tracePt t="9570" x="5530850" y="1905000"/>
          <p14:tracePt t="9570" x="5530850" y="1917700"/>
          <p14:tracePt t="9570" x="5537200" y="1930400"/>
          <p14:tracePt t="9589" x="5543550" y="1943100"/>
          <p14:tracePt t="9589" x="5549900" y="1955800"/>
          <p14:tracePt t="9604" x="5556250" y="1968500"/>
          <p14:tracePt t="9604" x="5562600" y="1974850"/>
          <p14:tracePt t="9620" x="5562600" y="1987550"/>
          <p14:tracePt t="9620" x="5568950" y="2000250"/>
          <p14:tracePt t="9636" x="5575300" y="2006600"/>
          <p14:tracePt t="9636" x="5581650" y="2025650"/>
          <p14:tracePt t="9654" x="5588000" y="2032000"/>
          <p14:tracePt t="9654" x="5588000" y="2038350"/>
          <p14:tracePt t="9670" x="5588000" y="2044700"/>
          <p14:tracePt t="9670" x="5594350" y="2057400"/>
          <p14:tracePt t="9687" x="5594350" y="2063750"/>
          <p14:tracePt t="9702" x="5594350" y="2070100"/>
          <p14:tracePt t="9702" x="5588000" y="2076450"/>
          <p14:tracePt t="9721" x="5588000" y="2082800"/>
          <p14:tracePt t="9737" x="5581650" y="2089150"/>
          <p14:tracePt t="9752" x="5581650" y="2095500"/>
          <p14:tracePt t="9769" x="5581650" y="2101850"/>
          <p14:tracePt t="9769" x="5581650" y="2108200"/>
          <p14:tracePt t="9769" x="5581650" y="2114550"/>
          <p14:tracePt t="9790" x="5581650" y="2120900"/>
          <p14:tracePt t="9790" x="5581650" y="2127250"/>
          <p14:tracePt t="9806" x="5581650" y="2133600"/>
          <p14:tracePt t="9806" x="5588000" y="2139950"/>
          <p14:tracePt t="9822" x="5588000" y="2152650"/>
          <p14:tracePt t="9822" x="5588000" y="2165350"/>
          <p14:tracePt t="9838" x="5588000" y="2178050"/>
          <p14:tracePt t="9838" x="5588000" y="2197100"/>
          <p14:tracePt t="9854" x="5594350" y="2209800"/>
          <p14:tracePt t="9854" x="5600700" y="2228850"/>
          <p14:tracePt t="9854" x="5600700" y="2247900"/>
          <p14:tracePt t="9874" x="5607050" y="2266950"/>
          <p14:tracePt t="9886" x="5607050" y="2286000"/>
          <p14:tracePt t="9886" x="5619750" y="2336800"/>
          <p14:tracePt t="9905" x="5619750" y="2362200"/>
          <p14:tracePt t="9905" x="5626100" y="2387600"/>
          <p14:tracePt t="9921" x="5632450" y="2413000"/>
          <p14:tracePt t="9921" x="5632450" y="2438400"/>
          <p14:tracePt t="9938" x="5638800" y="2463800"/>
          <p14:tracePt t="9938" x="5638800" y="2514600"/>
          <p14:tracePt t="9956" x="5645150" y="2546350"/>
          <p14:tracePt t="9956" x="5645150" y="2565400"/>
          <p14:tracePt t="9972" x="5645150" y="2597150"/>
          <p14:tracePt t="9972" x="5638800" y="2622550"/>
          <p14:tracePt t="9988" x="5632450" y="2654300"/>
          <p14:tracePt t="9988" x="5626100" y="2686050"/>
          <p14:tracePt t="10005" x="5619750" y="2717800"/>
          <p14:tracePt t="10005" x="5594350" y="2781300"/>
          <p14:tracePt t="10022" x="5581650" y="2819400"/>
          <p14:tracePt t="10022" x="5568950" y="2851150"/>
          <p14:tracePt t="10038" x="5556250" y="2889250"/>
          <p14:tracePt t="10038" x="5543550" y="2927350"/>
          <p14:tracePt t="10056" x="5524500" y="2965450"/>
          <p14:tracePt t="10056" x="5511800" y="3016250"/>
          <p14:tracePt t="10056" x="5492750" y="3067050"/>
          <p14:tracePt t="10075" x="5480050" y="3124200"/>
          <p14:tracePt t="10075" x="5467350" y="3187700"/>
          <p14:tracePt t="10090" x="5448300" y="3263900"/>
          <p14:tracePt t="10090" x="5435600" y="3340100"/>
          <p14:tracePt t="10107" x="5422900" y="3416300"/>
          <p14:tracePt t="10107" x="5410200" y="3492500"/>
          <p14:tracePt t="10123" x="5403850" y="3594100"/>
          <p14:tracePt t="10123" x="5397500" y="3676650"/>
          <p14:tracePt t="10123" x="5391150" y="3759200"/>
          <p14:tracePt t="10142" x="5384800" y="3854450"/>
          <p14:tracePt t="10154" x="5378450" y="3943350"/>
          <p14:tracePt t="10154" x="5365750" y="4152900"/>
          <p14:tracePt t="10175" x="5365750" y="4267200"/>
          <p14:tracePt t="10175" x="5353050" y="4356100"/>
          <p14:tracePt t="10190" x="5340350" y="4476750"/>
          <p14:tracePt t="10190" x="5327650" y="4591050"/>
          <p14:tracePt t="10207" x="5314950" y="4699000"/>
          <p14:tracePt t="10207" x="5295900" y="4806950"/>
          <p14:tracePt t="10223" x="5276850" y="4914900"/>
          <p14:tracePt t="10223" x="5257800" y="5016500"/>
          <p14:tracePt t="10223" x="5245100" y="5118100"/>
          <p14:tracePt t="10243" x="5226050" y="5226050"/>
          <p14:tracePt t="10243" x="5213350" y="5340350"/>
          <p14:tracePt t="10258" x="5200650" y="5461000"/>
          <p14:tracePt t="10258" x="5181600" y="5581650"/>
          <p14:tracePt t="10273" x="5175250" y="5708650"/>
          <p14:tracePt t="10273" x="5162550" y="5829300"/>
          <p14:tracePt t="10290" x="5156200" y="5956300"/>
          <p14:tracePt t="10290" x="5143500" y="6070600"/>
          <p14:tracePt t="10673" x="5073650" y="6242050"/>
          <p14:tracePt t="10673" x="5060950" y="6178550"/>
          <p14:tracePt t="10692" x="5060950" y="6140450"/>
          <p14:tracePt t="10692" x="5054600" y="6096000"/>
          <p14:tracePt t="10709" x="5048250" y="6057900"/>
          <p14:tracePt t="10709" x="5048250" y="6032500"/>
          <p14:tracePt t="10725" x="5041900" y="6019800"/>
          <p14:tracePt t="10725" x="5048250" y="6051550"/>
          <p14:tracePt t="10743" x="5048250" y="6096000"/>
          <p14:tracePt t="10743" x="5054600" y="6159500"/>
          <p14:tracePt t="10759" x="5067300" y="6229350"/>
          <p14:tracePt t="10759" x="5073650" y="6311900"/>
          <p14:tracePt t="10775" x="5080000" y="6394450"/>
          <p14:tracePt t="10775" x="5080000" y="6470650"/>
          <p14:tracePt t="10775" x="5086350" y="6546850"/>
          <p14:tracePt t="10986" x="5226050" y="6718300"/>
          <p14:tracePt t="10995" x="5226050" y="6686550"/>
          <p14:tracePt t="10995" x="5226050" y="6642100"/>
          <p14:tracePt t="11010" x="5219700" y="6591300"/>
          <p14:tracePt t="11010" x="5219700" y="6527800"/>
          <p14:tracePt t="11026" x="5207000" y="6438900"/>
          <p14:tracePt t="11026" x="5200650" y="6350000"/>
          <p14:tracePt t="11043" x="5194300" y="6261100"/>
          <p14:tracePt t="11043" x="5187950" y="6172200"/>
          <p14:tracePt t="11060" x="5187950" y="6089650"/>
          <p14:tracePt t="11060" x="5187950" y="6013450"/>
          <p14:tracePt t="11060" x="5194300" y="5949950"/>
          <p14:tracePt t="11079" x="5194300" y="5892800"/>
          <p14:tracePt t="11079" x="5200650" y="5854700"/>
          <p14:tracePt t="11093" x="5207000" y="5822950"/>
          <p14:tracePt t="11093" x="5213350" y="5810250"/>
          <p14:tracePt t="11110" x="5213350" y="5816600"/>
          <p14:tracePt t="11123" x="5219700" y="5842000"/>
          <p14:tracePt t="11123" x="5232400" y="5911850"/>
          <p14:tracePt t="11142" x="5245100" y="5962650"/>
          <p14:tracePt t="11142" x="5251450" y="6019800"/>
          <p14:tracePt t="11159" x="5270500" y="6083300"/>
          <p14:tracePt t="11159" x="5283200" y="6146800"/>
          <p14:tracePt t="11176" x="5295900" y="6203950"/>
          <p14:tracePt t="11176" x="5308600" y="6267450"/>
          <p14:tracePt t="11192" x="5321300" y="6318250"/>
          <p14:tracePt t="11192" x="5334000" y="6407150"/>
          <p14:tracePt t="11210" x="5340350" y="6438900"/>
          <p14:tracePt t="11210" x="5340350" y="6464300"/>
          <p14:tracePt t="11226" x="5346700" y="6489700"/>
          <p14:tracePt t="11242" x="5353050" y="6451600"/>
          <p14:tracePt t="11277" x="5353050" y="6426200"/>
          <p14:tracePt t="11285" x="5353050" y="6394450"/>
          <p14:tracePt t="11294" x="5353050" y="6362700"/>
          <p14:tracePt t="11294" x="5353050" y="6324600"/>
          <p14:tracePt t="11310" x="5353050" y="6286500"/>
          <p14:tracePt t="11310" x="5353050" y="6248400"/>
          <p14:tracePt t="11326" x="5353050" y="6216650"/>
          <p14:tracePt t="11326" x="5353050" y="6178550"/>
          <p14:tracePt t="11342" x="5353050" y="6146800"/>
          <p14:tracePt t="11342" x="5353050" y="6127750"/>
          <p14:tracePt t="11342" x="5353050" y="6102350"/>
          <p14:tracePt t="11362" x="5353050" y="6089650"/>
          <p14:tracePt t="11374" x="5346700" y="6076950"/>
          <p14:tracePt t="11374" x="5346700" y="6064250"/>
          <p14:tracePt t="11394" x="5346700" y="6057900"/>
          <p14:tracePt t="11408" x="5353050" y="6051550"/>
          <p14:tracePt t="11449" x="5359400" y="6045200"/>
          <p14:tracePt t="11489" x="5359400" y="6038850"/>
          <p14:tracePt t="11516" x="5359400" y="6032500"/>
          <p14:tracePt t="11532" x="5359400" y="6026150"/>
          <p14:tracePt t="11549" x="5359400" y="6019800"/>
          <p14:tracePt t="11557" x="5359400" y="6013450"/>
          <p14:tracePt t="11562" x="5353050" y="6007100"/>
          <p14:tracePt t="11562" x="5353050" y="6000750"/>
          <p14:tracePt t="11577" x="5353050" y="5994400"/>
          <p14:tracePt t="11593" x="5353050" y="5988050"/>
          <p14:tracePt t="11609" x="5359400" y="5981700"/>
          <p14:tracePt t="11625" x="5365750" y="5981700"/>
          <p14:tracePt t="11642" x="5372100" y="5988050"/>
          <p14:tracePt t="11669" x="5378450" y="5994400"/>
          <p14:tracePt t="11680" x="5384800" y="6000750"/>
          <p14:tracePt t="11692" x="5391150" y="6007100"/>
          <p14:tracePt t="11692" x="5391150" y="6013450"/>
          <p14:tracePt t="11711" x="5397500" y="6019800"/>
          <p14:tracePt t="11711" x="5403850" y="6026150"/>
          <p14:tracePt t="11711" x="5410200" y="6026150"/>
          <p14:tracePt t="11730" x="5416550" y="6026150"/>
          <p14:tracePt t="11730" x="5416550" y="6032500"/>
          <p14:tracePt t="11744" x="5422900" y="6032500"/>
          <p14:tracePt t="11744" x="5429250" y="6032500"/>
          <p14:tracePt t="11761" x="5435600" y="6038850"/>
          <p14:tracePt t="11776" x="5441950" y="6038850"/>
          <p14:tracePt t="11793" x="5448300" y="6045200"/>
          <p14:tracePt t="11793" x="5448300" y="6051550"/>
          <p14:tracePt t="11811" x="5454650" y="6051550"/>
          <p14:tracePt t="11833" x="5461000" y="6057900"/>
          <p14:tracePt t="11885" x="5461000" y="6064250"/>
          <p14:tracePt t="11917" x="5454650" y="6070600"/>
          <p14:tracePt t="11989" x="5454650" y="6076950"/>
          <p14:tracePt t="12005" x="5461000" y="6083300"/>
          <p14:tracePt t="12013" x="5461000" y="6089650"/>
          <p14:tracePt t="12027" x="5461000" y="6096000"/>
          <p14:tracePt t="12027" x="5467350" y="6108700"/>
          <p14:tracePt t="12045" x="5467350" y="6115050"/>
          <p14:tracePt t="12045" x="5473700" y="6121400"/>
          <p14:tracePt t="12062" x="5480050" y="6127750"/>
          <p14:tracePt t="12062" x="5480050" y="6134100"/>
          <p14:tracePt t="12079" x="5486400" y="6140450"/>
          <p14:tracePt t="12079" x="5492750" y="6146800"/>
          <p14:tracePt t="12079" x="5492750" y="6153150"/>
          <p14:tracePt t="12097" x="5499100" y="6159500"/>
          <p14:tracePt t="12097" x="5505450" y="6159500"/>
          <p14:tracePt t="12112" x="5511800" y="6165850"/>
          <p14:tracePt t="12127" x="5518150" y="6172200"/>
          <p14:tracePt t="12144" x="5524500" y="6178550"/>
          <p14:tracePt t="12161" x="5518150" y="6178550"/>
          <p14:tracePt t="12237" x="5511800" y="6172200"/>
          <p14:tracePt t="12253" x="5505450" y="6172200"/>
          <p14:tracePt t="12269" x="5505450" y="6165850"/>
          <p14:tracePt t="12276" x="5499100" y="6159500"/>
          <p14:tracePt t="12289" x="5499100" y="6153150"/>
          <p14:tracePt t="12298" x="5499100" y="6146800"/>
          <p14:tracePt t="12298" x="5499100" y="6140450"/>
          <p14:tracePt t="12314" x="5499100" y="6134100"/>
          <p14:tracePt t="12314" x="5499100" y="6127750"/>
          <p14:tracePt t="12330" x="5499100" y="6121400"/>
          <p14:tracePt t="12344" x="5499100" y="6115050"/>
          <p14:tracePt t="12361" x="5499100" y="6121400"/>
          <p14:tracePt t="12417" x="5499100" y="6127750"/>
          <p14:tracePt t="12433" x="5499100" y="6134100"/>
          <p14:tracePt t="12449" x="5499100" y="6140450"/>
          <p14:tracePt t="12460" x="5499100" y="6146800"/>
          <p14:tracePt t="12477" x="5505450" y="6140450"/>
          <p14:tracePt t="12536" x="5505450" y="6134100"/>
          <p14:tracePt t="12577" x="5505450" y="6127750"/>
          <p14:tracePt t="12589" x="5505450" y="6121400"/>
          <p14:tracePt t="12613" x="5505450" y="6115050"/>
          <p14:tracePt t="12628" x="5505450" y="6108700"/>
          <p14:tracePt t="12641" x="5505450" y="6115050"/>
          <p14:tracePt t="12665" x="5499100" y="6121400"/>
          <p14:tracePt t="12673" x="5499100" y="6134100"/>
          <p14:tracePt t="12682" x="5492750" y="6140450"/>
          <p14:tracePt t="12682" x="5492750" y="6153150"/>
          <p14:tracePt t="12698" x="5486400" y="6172200"/>
          <p14:tracePt t="12698" x="5486400" y="6184900"/>
          <p14:tracePt t="12714" x="5480050" y="6210300"/>
          <p14:tracePt t="12714" x="5480050" y="6235700"/>
          <p14:tracePt t="12731" x="5480050" y="6261100"/>
          <p14:tracePt t="12731" x="5480050" y="6286500"/>
          <p14:tracePt t="12731" x="5473700" y="6318250"/>
          <p14:tracePt t="12750" x="5473700" y="6350000"/>
          <p14:tracePt t="12750" x="5480050" y="6375400"/>
          <p14:tracePt t="12764" x="5480050" y="6407150"/>
          <p14:tracePt t="12764" x="5480050" y="6432550"/>
          <p14:tracePt t="12781" x="5480050" y="6457950"/>
          <p14:tracePt t="12781" x="5486400" y="6483350"/>
          <p14:tracePt t="12798" x="5492750" y="6521450"/>
          <p14:tracePt t="12813" x="5499100" y="6553200"/>
          <p14:tracePt t="12829" x="5505450" y="6572250"/>
          <p14:tracePt t="12846" x="5505450" y="6591300"/>
          <p14:tracePt t="12863" x="5524500" y="6572250"/>
          <p14:tracePt t="12921" x="5524500" y="6546850"/>
          <p14:tracePt t="12945" x="5530850" y="6527800"/>
          <p14:tracePt t="12957" x="5524500" y="6496050"/>
          <p14:tracePt t="12973" x="5524500" y="6464300"/>
          <p14:tracePt t="12989" x="5524500" y="6432550"/>
          <p14:tracePt t="13001" x="5518150" y="6394450"/>
          <p14:tracePt t="13018" x="5518150" y="6375400"/>
          <p14:tracePt t="13030" x="5518150" y="6356350"/>
          <p14:tracePt t="13030" x="5511800" y="6318250"/>
          <p14:tracePt t="13050" x="5511800" y="6299200"/>
          <p14:tracePt t="13050" x="5511800" y="6273800"/>
          <p14:tracePt t="13066" x="5511800" y="6261100"/>
          <p14:tracePt t="13066" x="5505450" y="6242050"/>
          <p14:tracePt t="13082" x="5505450" y="6229350"/>
          <p14:tracePt t="13082" x="5505450" y="6216650"/>
          <p14:tracePt t="13082" x="5499100" y="6203950"/>
          <p14:tracePt t="13102" x="5492750" y="6197600"/>
          <p14:tracePt t="13114" x="5492750" y="6191250"/>
          <p14:tracePt t="13114" x="5480050" y="6178550"/>
          <p14:tracePt t="13132" x="5480050" y="6172200"/>
          <p14:tracePt t="13132" x="5473700" y="6165850"/>
          <p14:tracePt t="13149" x="5467350" y="6159500"/>
          <p14:tracePt t="13149" x="5461000" y="6153150"/>
          <p14:tracePt t="13166" x="5454650" y="6146800"/>
          <p14:tracePt t="13166" x="5454650" y="6140450"/>
          <p14:tracePt t="13183" x="5448300" y="6134100"/>
          <p14:tracePt t="13197" x="5441950" y="6127750"/>
          <p14:tracePt t="13197" x="5441950" y="6121400"/>
          <p14:tracePt t="13216" x="5435600" y="6115050"/>
          <p14:tracePt t="13231" x="5435600" y="6108700"/>
          <p14:tracePt t="13248" x="5441950" y="6102350"/>
          <p14:tracePt t="13301" x="5448300" y="6108700"/>
          <p14:tracePt t="13341" x="5448300" y="6115050"/>
          <p14:tracePt t="13357" x="5448300" y="6121400"/>
          <p14:tracePt t="13369" x="5448300" y="6127750"/>
          <p14:tracePt t="13385" x="5448300" y="6121400"/>
          <p14:tracePt t="13469" x="5448300" y="6115050"/>
          <p14:tracePt t="13489" x="5448300" y="6108700"/>
          <p14:tracePt t="13529" x="5441950" y="6102350"/>
          <p14:tracePt t="13549" x="5441950" y="6096000"/>
          <p14:tracePt t="13573" x="5435600" y="6089650"/>
          <p14:tracePt t="13589" x="5429250" y="6089650"/>
          <p14:tracePt t="13609" x="5422900" y="6083300"/>
          <p14:tracePt t="13633" x="5416550" y="6083300"/>
          <p14:tracePt t="13649" x="5410200" y="6083300"/>
          <p14:tracePt t="13661" x="5410200" y="6076950"/>
          <p14:tracePt t="13677" x="5403850" y="6076950"/>
          <p14:tracePt t="13693" x="5397500" y="6070600"/>
          <p14:tracePt t="13717" x="5391150" y="6070600"/>
          <p14:tracePt t="13729" x="5391150" y="6064250"/>
          <p14:tracePt t="13753" x="5384800" y="6064250"/>
          <p14:tracePt t="13781" x="5378450" y="6070600"/>
          <p14:tracePt t="13805" x="5378450" y="6076950"/>
          <p14:tracePt t="13837" x="5372100" y="6076950"/>
          <p14:tracePt t="13873" x="5365750" y="6083300"/>
          <p14:tracePt t="13949" x="5365750" y="6076950"/>
          <p14:tracePt t="13958" x="5359400" y="6064250"/>
          <p14:tracePt t="13967" x="5353050" y="6045200"/>
          <p14:tracePt t="13967" x="5340350" y="5988050"/>
          <p14:tracePt t="13986" x="5334000" y="5943600"/>
          <p14:tracePt t="13986" x="5321300" y="5892800"/>
          <p14:tracePt t="14002" x="5302250" y="5835650"/>
          <p14:tracePt t="14002" x="5283200" y="5765800"/>
          <p14:tracePt t="14019" x="5264150" y="5683250"/>
          <p14:tracePt t="14019" x="5232400" y="5594350"/>
          <p14:tracePt t="14019" x="5200650" y="5492750"/>
          <p14:tracePt t="14038" x="5168900" y="5384800"/>
          <p14:tracePt t="14050" x="5130800" y="5257800"/>
          <p14:tracePt t="14050" x="5054600" y="4978400"/>
          <p14:tracePt t="14070" x="5016500" y="4819650"/>
          <p14:tracePt t="14070" x="4984750" y="4660900"/>
          <p14:tracePt t="14086" x="4965700" y="4489450"/>
          <p14:tracePt t="14086" x="4940300" y="4311650"/>
          <p14:tracePt t="14102" x="4933950" y="4133850"/>
          <p14:tracePt t="14102" x="4927600" y="3956050"/>
          <p14:tracePt t="14119" x="4933950" y="3784600"/>
          <p14:tracePt t="14119" x="4946650" y="3625850"/>
          <p14:tracePt t="14119" x="4959350" y="3467100"/>
          <p14:tracePt t="14138" x="4978400" y="3321050"/>
          <p14:tracePt t="14138" x="4997450" y="3181350"/>
          <p14:tracePt t="14153" x="5016500" y="3054350"/>
          <p14:tracePt t="14153" x="5041900" y="2927350"/>
          <p14:tracePt t="14169" x="5060950" y="2813050"/>
          <p14:tracePt t="14169" x="5086350" y="2698750"/>
          <p14:tracePt t="14186" x="5111750" y="2578100"/>
          <p14:tracePt t="14186" x="5156200" y="2368550"/>
          <p14:tracePt t="14202" x="5194300" y="2298700"/>
          <p14:tracePt t="14233" x="5232400" y="2235200"/>
          <p14:tracePt t="14249" x="5270500" y="2152650"/>
          <p14:tracePt t="14258" x="5308600" y="2082800"/>
          <p14:tracePt t="14270" x="5346700" y="2019300"/>
          <p14:tracePt t="14270" x="5384800" y="1968500"/>
          <p14:tracePt t="14286" x="5422900" y="1924050"/>
          <p14:tracePt t="14286" x="5467350" y="1885950"/>
          <p14:tracePt t="14303" x="5492750" y="1835150"/>
          <p14:tracePt t="14303" x="5518150" y="1778000"/>
          <p14:tracePt t="14303" x="5543550" y="1765300"/>
          <p14:tracePt t="14322" x="5562600" y="1752600"/>
          <p14:tracePt t="14335" x="5575300" y="1746250"/>
          <p14:tracePt t="14335" x="5600700" y="1739900"/>
          <p14:tracePt t="14354" x="5613400" y="1739900"/>
          <p14:tracePt t="14354" x="5619750" y="1733550"/>
          <p14:tracePt t="14370" x="5626100" y="1739900"/>
          <p14:tracePt t="14385" x="5632450" y="1739900"/>
          <p14:tracePt t="14401" x="5638800" y="1733550"/>
          <p14:tracePt t="14418" x="5638800" y="1727200"/>
          <p14:tracePt t="14418" x="5651500" y="1714500"/>
          <p14:tracePt t="14418" x="5657850" y="1714500"/>
          <p14:tracePt t="14443" x="5664200" y="1714500"/>
          <p14:tracePt t="14452" x="5670550" y="1720850"/>
          <p14:tracePt t="14481" x="5670550" y="1733550"/>
          <p14:tracePt t="14501" x="5670550" y="1739900"/>
          <p14:tracePt t="14509" x="5670550" y="1746250"/>
          <p14:tracePt t="14525" x="5676900" y="1752600"/>
          <p14:tracePt t="14541" x="5683250" y="1758950"/>
          <p14:tracePt t="14558" x="5683250" y="1765300"/>
          <p14:tracePt t="14570" x="5689600" y="1765300"/>
          <p14:tracePt t="14585" x="5695950" y="1771650"/>
          <p14:tracePt t="14602" x="5702300" y="1778000"/>
          <p14:tracePt t="14619" x="5708650" y="1778000"/>
          <p14:tracePt t="14636" x="5715000" y="1778000"/>
          <p14:tracePt t="14654" x="5715000" y="1784350"/>
          <p14:tracePt t="14682" x="5708650" y="1790700"/>
          <p14:tracePt t="14697" x="5708650" y="1797050"/>
          <p14:tracePt t="14706" x="5702300" y="1809750"/>
          <p14:tracePt t="14719" x="5689600" y="1822450"/>
          <p14:tracePt t="14719" x="5664200" y="1873250"/>
          <p14:tracePt t="14738" x="5645150" y="1911350"/>
          <p14:tracePt t="14738" x="5626100" y="1968500"/>
          <p14:tracePt t="14738" x="5607050" y="2038350"/>
          <p14:tracePt t="14758" x="5581650" y="2127250"/>
          <p14:tracePt t="14770" x="5556250" y="2228850"/>
          <p14:tracePt t="14770" x="5530850" y="2349500"/>
          <p14:tracePt t="14770" x="5505450" y="2482850"/>
          <p14:tracePt t="14791" x="5480050" y="2635250"/>
          <p14:tracePt t="14791" x="5454650" y="2794000"/>
          <p14:tracePt t="14805" x="5429250" y="2997200"/>
          <p14:tracePt t="14805" x="5403850" y="3206750"/>
          <p14:tracePt t="14822" x="5384800" y="3416300"/>
          <p14:tracePt t="14822" x="5372100" y="3632200"/>
          <p14:tracePt t="14838" x="5365750" y="3848100"/>
          <p14:tracePt t="14838" x="5365750" y="4076700"/>
          <p14:tracePt t="14856" x="5372100" y="4286250"/>
          <p14:tracePt t="14856" x="5410200" y="4622800"/>
          <p14:tracePt t="14872" x="5435600" y="4768850"/>
          <p14:tracePt t="14872" x="5461000" y="4895850"/>
          <p14:tracePt t="14889" x="5492750" y="5010150"/>
          <p14:tracePt t="14889" x="5530850" y="5118100"/>
          <p14:tracePt t="14906" x="5568950" y="5207000"/>
          <p14:tracePt t="14906" x="5638800" y="5403850"/>
          <p14:tracePt t="14923" x="5670550" y="5505450"/>
          <p14:tracePt t="14923" x="5702300" y="5594350"/>
          <p14:tracePt t="14940" x="5727700" y="5676900"/>
          <p14:tracePt t="14940" x="5746750" y="5753100"/>
          <p14:tracePt t="14956" x="5765800" y="5816600"/>
          <p14:tracePt t="14956" x="5778500" y="5867400"/>
          <p14:tracePt t="14972" x="5784850" y="5911850"/>
          <p14:tracePt t="14972" x="5791200" y="5949950"/>
          <p14:tracePt t="14972" x="5791200" y="5975350"/>
          <p14:tracePt t="14991" x="5797550" y="6000750"/>
          <p14:tracePt t="14991" x="5797550" y="6013450"/>
          <p14:tracePt t="15007" x="5803900" y="6026150"/>
          <p14:tracePt t="15007" x="5803900" y="6038850"/>
          <p14:tracePt t="15023" x="5803900" y="6045200"/>
          <p14:tracePt t="15037" x="5810250" y="6051550"/>
          <p14:tracePt t="15054" x="5810250" y="6045200"/>
          <p14:tracePt t="15082" x="5803900" y="6038850"/>
          <p14:tracePt t="15097" x="5803900" y="6032500"/>
          <p14:tracePt t="15104" x="5803900" y="6026150"/>
          <p14:tracePt t="15120" x="5803900" y="6019800"/>
          <p14:tracePt t="15137" x="5803900" y="6013450"/>
          <p14:tracePt t="15154" x="5803900" y="6007100"/>
          <p14:tracePt t="15177" x="5803900" y="6000750"/>
          <p14:tracePt t="15194" x="5803900" y="5994400"/>
          <p14:tracePt t="15209" x="5803900" y="5988050"/>
          <p14:tracePt t="15229" x="5803900" y="5981700"/>
          <p14:tracePt t="15262" x="5810250" y="5975350"/>
          <p14:tracePt t="15290" x="5810250" y="5969000"/>
          <p14:tracePt t="15321" x="5810250" y="5962650"/>
          <p14:tracePt t="15337" x="5810250" y="5949950"/>
          <p14:tracePt t="15349" x="5810250" y="5943600"/>
          <p14:tracePt t="15366" x="5803900" y="5937250"/>
          <p14:tracePt t="15375" x="5803900" y="5930900"/>
          <p14:tracePt t="15375" x="5803900" y="5924550"/>
          <p14:tracePt t="15390" x="5797550" y="5911850"/>
          <p14:tracePt t="15390" x="5797550" y="5892800"/>
          <p14:tracePt t="15406" x="5791200" y="5880100"/>
          <p14:tracePt t="15406" x="5784850" y="5861050"/>
          <p14:tracePt t="15423" x="5784850" y="5842000"/>
          <p14:tracePt t="15423" x="5778500" y="5816600"/>
          <p14:tracePt t="15423" x="5772150" y="5791200"/>
          <p14:tracePt t="15442" x="5765800" y="5759450"/>
          <p14:tracePt t="15455" x="5759450" y="5734050"/>
          <p14:tracePt t="15455" x="5753100" y="5683250"/>
          <p14:tracePt t="15474" x="5753100" y="5657850"/>
          <p14:tracePt t="15474" x="5753100" y="5632450"/>
          <p14:tracePt t="15490" x="5746750" y="5607050"/>
          <p14:tracePt t="15490" x="5746750" y="5588000"/>
          <p14:tracePt t="15508" x="5746750" y="5568950"/>
          <p14:tracePt t="15508" x="5753100" y="5524500"/>
          <p14:tracePt t="15524" x="5753100" y="5505450"/>
          <p14:tracePt t="15524" x="5753100" y="5492750"/>
          <p14:tracePt t="15541" x="5753100" y="5473700"/>
          <p14:tracePt t="15541" x="5759450" y="5461000"/>
          <p14:tracePt t="15558" x="5759450" y="5448300"/>
          <p14:tracePt t="15558" x="5759450" y="5429250"/>
          <p14:tracePt t="15574" x="5759450" y="5422900"/>
          <p14:tracePt t="15574" x="5759450" y="5410200"/>
          <p14:tracePt t="15591" x="5759450" y="5403850"/>
          <p14:tracePt t="15606" x="5772150" y="5410200"/>
          <p14:tracePt t="15630" x="5778500" y="5416550"/>
          <p14:tracePt t="15642" x="5784850" y="5422900"/>
          <p14:tracePt t="15659" x="5791200" y="5429250"/>
          <p14:tracePt t="15674" x="5803900" y="5435600"/>
          <p14:tracePt t="15690" x="5810250" y="5441950"/>
          <p14:tracePt t="15706" x="5816600" y="5448300"/>
          <p14:tracePt t="15723" x="5829300" y="5454650"/>
          <p14:tracePt t="15723" x="5835650" y="5454650"/>
          <p14:tracePt t="15742" x="5848350" y="5461000"/>
          <p14:tracePt t="15742" x="5861050" y="5461000"/>
          <p14:tracePt t="15759" x="5873750" y="5467350"/>
          <p14:tracePt t="15759" x="5880100" y="5467350"/>
          <p14:tracePt t="15775" x="5892800" y="5461000"/>
          <p14:tracePt t="15775" x="5899150" y="5461000"/>
          <p14:tracePt t="15791" x="5911850" y="5461000"/>
          <p14:tracePt t="15791" x="5918200" y="5461000"/>
          <p14:tracePt t="15791" x="5924550" y="5454650"/>
          <p14:tracePt t="15811" x="5930900" y="5454650"/>
          <p14:tracePt t="15811" x="5937250" y="5448300"/>
          <p14:tracePt t="15825" x="5943600" y="5448300"/>
          <p14:tracePt t="15825" x="5949950" y="5448300"/>
          <p14:tracePt t="15842" x="5956300" y="5441950"/>
          <p14:tracePt t="15857" x="5962650" y="5435600"/>
          <p14:tracePt t="15873" x="5975350" y="5429250"/>
          <p14:tracePt t="15873" x="5981700" y="5416550"/>
          <p14:tracePt t="15892" x="5988050" y="5410200"/>
          <p14:tracePt t="15892" x="5994400" y="5410200"/>
          <p14:tracePt t="15909" x="6000750" y="5403850"/>
          <p14:tracePt t="15924" x="6007100" y="5397500"/>
          <p14:tracePt t="15924" x="6013450" y="5391150"/>
          <p14:tracePt t="15943" x="6019800" y="5384800"/>
          <p14:tracePt t="15973" x="6013450" y="5391150"/>
          <p14:tracePt t="16018" x="6013450" y="5397500"/>
          <p14:tracePt t="16034" x="6013450" y="5403850"/>
          <p14:tracePt t="16050" x="6007100" y="5403850"/>
          <p14:tracePt t="16062" x="6007100" y="5410200"/>
          <p14:tracePt t="16078" x="6000750" y="5416550"/>
          <p14:tracePt t="16094" x="5994400" y="5416550"/>
          <p14:tracePt t="16118" x="5994400" y="5422900"/>
          <p14:tracePt t="16146" x="6000750" y="5422900"/>
          <p14:tracePt t="16178" x="6000750" y="5429250"/>
          <p14:tracePt t="16190" x="6007100" y="5422900"/>
          <p14:tracePt t="16206" x="6013450" y="5422900"/>
          <p14:tracePt t="16222" x="6019800" y="5422900"/>
          <p14:tracePt t="16238" x="6026150" y="5416550"/>
          <p14:tracePt t="16282" x="6032500" y="5422900"/>
          <p14:tracePt t="16350" x="6038850" y="5422900"/>
          <p14:tracePt t="16410" x="6045200" y="5416550"/>
          <p14:tracePt t="16478" x="6051550" y="5422900"/>
          <p14:tracePt t="16490" x="6057900" y="5422900"/>
          <p14:tracePt t="16529" x="6057900" y="5429250"/>
          <p14:tracePt t="16574" x="6064250" y="5429250"/>
          <p14:tracePt t="16634" x="6070600" y="5429250"/>
          <p14:tracePt t="16718" x="6076950" y="5422900"/>
          <p14:tracePt t="16738" x="6083300" y="5422900"/>
          <p14:tracePt t="16762" x="6089650" y="5416550"/>
          <p14:tracePt t="16778" x="6096000" y="5422900"/>
          <p14:tracePt t="16858" x="6102350" y="5429250"/>
          <p14:tracePt t="16970" x="6102350" y="5435600"/>
          <p14:tracePt t="17038" x="6102350" y="5441950"/>
          <p14:tracePt t="17070" x="6102350" y="5448300"/>
          <p14:tracePt t="17078" x="6108700" y="5441950"/>
          <p14:tracePt t="17174" x="6108700" y="5448300"/>
          <p14:tracePt t="17218" x="6108700" y="5454650"/>
          <p14:tracePt t="17250" x="6115050" y="5461000"/>
          <p14:tracePt t="17294" x="6121400" y="5454650"/>
          <p14:tracePt t="17322" x="6121400" y="5461000"/>
          <p14:tracePt t="17362" x="6121400" y="5467350"/>
          <p14:tracePt t="17398" x="6115050" y="5473700"/>
          <p14:tracePt t="17450" x="6108700" y="5480050"/>
          <p14:tracePt t="17466" x="6102350" y="5492750"/>
          <p14:tracePt t="17482" x="6102350" y="5499100"/>
          <p14:tracePt t="17490" x="6096000" y="5505450"/>
          <p14:tracePt t="17499" x="6089650" y="5511800"/>
          <p14:tracePt t="17512" x="6083300" y="5524500"/>
          <p14:tracePt t="17529" x="6076950" y="5524500"/>
          <p14:tracePt t="17529" x="6076950" y="5530850"/>
          <p14:tracePt t="17548" x="6070600" y="5537200"/>
          <p14:tracePt t="17548" x="6057900" y="5543550"/>
          <p14:tracePt t="17564" x="6057900" y="5549900"/>
          <p14:tracePt t="17579" x="6051550" y="5556250"/>
          <p14:tracePt t="17596" x="6051550" y="5562600"/>
          <p14:tracePt t="17613" x="6045200" y="5568950"/>
          <p14:tracePt t="17638" x="6051550" y="5568950"/>
          <p14:tracePt t="17662" x="6057900" y="5562600"/>
          <p14:tracePt t="17714" x="6057900" y="5556250"/>
          <p14:tracePt t="17738" x="6064250" y="5556250"/>
          <p14:tracePt t="17766" x="6070600" y="5549900"/>
          <p14:tracePt t="17810" x="6076950" y="5543550"/>
          <p14:tracePt t="17826" x="6083300" y="5537200"/>
          <p14:tracePt t="17842" x="6089650" y="5530850"/>
          <p14:tracePt t="17859" x="6089650" y="5537200"/>
          <p14:tracePt t="17902" x="6089650" y="5543550"/>
          <p14:tracePt t="17918" x="6083300" y="5543550"/>
          <p14:tracePt t="17938" x="6083300" y="5549900"/>
          <p14:tracePt t="17946" x="6083300" y="5543550"/>
          <p14:tracePt t="17970" x="6076950" y="5543550"/>
          <p14:tracePt t="17990" x="6083300" y="5537200"/>
          <p14:tracePt t="18038" x="6089650" y="5530850"/>
          <p14:tracePt t="18050" x="6102350" y="5518150"/>
          <p14:tracePt t="18082" x="6108700" y="5518150"/>
          <p14:tracePt t="18098" x="6115050" y="5511800"/>
          <p14:tracePt t="18110" x="6115050" y="5505450"/>
          <p14:tracePt t="18119" x="6115050" y="5499100"/>
          <p14:tracePt t="18142" x="6121400" y="5499100"/>
          <p14:tracePt t="18151" x="6127750" y="5499100"/>
          <p14:tracePt t="18186" x="6134100" y="5499100"/>
          <p14:tracePt t="18202" x="6127750" y="5492750"/>
          <p14:tracePt t="18223" x="6127750" y="5486400"/>
          <p14:tracePt t="18246" x="6134100" y="5480050"/>
          <p14:tracePt t="18270" x="6127750" y="5480050"/>
          <p14:tracePt t="18290" x="6127750" y="5473700"/>
          <p14:tracePt t="18306" x="6134100" y="5467350"/>
          <p14:tracePt t="18338" x="6127750" y="5467350"/>
          <p14:tracePt t="18359" x="6121400" y="5467350"/>
          <p14:tracePt t="18374" x="6115050" y="5473700"/>
          <p14:tracePt t="18398" x="6108700" y="5480050"/>
          <p14:tracePt t="18427" x="6102350" y="5480050"/>
          <p14:tracePt t="18462" x="6102350" y="5473700"/>
          <p14:tracePt t="18471" x="6102350" y="5467350"/>
          <p14:tracePt t="18502" x="6102350" y="5461000"/>
          <p14:tracePt t="18522" x="6108700" y="5454650"/>
          <p14:tracePt t="18546" x="6115050" y="5448300"/>
          <p14:tracePt t="18554" x="6121400" y="5448300"/>
          <p14:tracePt t="18566" x="6127750" y="5441950"/>
          <p14:tracePt t="18566" x="6134100" y="5435600"/>
          <p14:tracePt t="18585" x="6146800" y="5429250"/>
          <p14:tracePt t="18599" x="6153150" y="5429250"/>
          <p14:tracePt t="18599" x="6159500" y="5422900"/>
          <p14:tracePt t="18618" x="6159500" y="5416550"/>
          <p14:tracePt t="18618" x="6165850" y="5416550"/>
          <p14:tracePt t="18635" x="6172200" y="5416550"/>
          <p14:tracePt t="18635" x="6184900" y="5403850"/>
          <p14:tracePt t="18652" x="6191250" y="5403850"/>
          <p14:tracePt t="18666" x="6184900" y="5403850"/>
          <p14:tracePt t="18778" x="6178550" y="5397500"/>
          <p14:tracePt t="18810" x="6184900" y="5403850"/>
          <p14:tracePt t="18831" x="6178550" y="5397500"/>
          <p14:tracePt t="18922" x="6178550" y="5403850"/>
          <p14:tracePt t="18966" x="6178550" y="5410200"/>
          <p14:tracePt t="18982" x="6172200" y="5416550"/>
          <p14:tracePt t="19003" x="6165850" y="5422900"/>
          <p14:tracePt t="19026" x="6165850" y="5416550"/>
          <p14:tracePt t="19086" x="6178550" y="5416550"/>
          <p14:tracePt t="19118" x="6178550" y="5422900"/>
          <p14:tracePt t="19171" x="6184900" y="5422900"/>
          <p14:tracePt t="19190" x="6184900" y="5429250"/>
          <p14:tracePt t="19250" x="6184900" y="5435600"/>
          <p14:tracePt t="19282" x="6178550" y="5429250"/>
          <p14:tracePt t="19350" x="6178550" y="5422900"/>
          <p14:tracePt t="19462" x="6184900" y="5416550"/>
          <p14:tracePt t="19491" x="6184900" y="5410200"/>
          <p14:tracePt t="19530" x="6197600" y="5410200"/>
          <p14:tracePt t="19550" x="6197600" y="5403850"/>
          <p14:tracePt t="19575" x="6203950" y="5403850"/>
          <p14:tracePt t="19891" x="6210300" y="5397500"/>
          <p14:tracePt t="19935" x="6210300" y="5403850"/>
          <p14:tracePt t="19970" x="6203950" y="5397500"/>
          <p14:tracePt t="20031" x="6203950" y="5391150"/>
          <p14:tracePt t="20063" x="6210300" y="5391150"/>
          <p14:tracePt t="20106" x="6216650" y="5397500"/>
          <p14:tracePt t="20138" x="6210300" y="5391150"/>
          <p14:tracePt t="20259" x="6216650" y="5384800"/>
          <p14:tracePt t="20399" x="6223000" y="5384800"/>
          <p14:tracePt t="20438" x="6216650" y="5384800"/>
          <p14:tracePt t="20619" x="6216650" y="5378450"/>
          <p14:tracePt t="20679" x="6223000" y="5378450"/>
          <p14:tracePt t="20739" x="6216650" y="5384800"/>
          <p14:tracePt t="20859" x="6210300" y="5384800"/>
          <p14:tracePt t="20895" x="6203950" y="5372100"/>
          <p14:tracePt t="20923" x="6203950" y="5359400"/>
          <p14:tracePt t="20939" x="6197600" y="5353050"/>
          <p14:tracePt t="20947" x="6197600" y="5340350"/>
          <p14:tracePt t="20958" x="6197600" y="5327650"/>
          <p14:tracePt t="20958" x="6191250" y="5314950"/>
          <p14:tracePt t="20976" x="6191250" y="5302250"/>
          <p14:tracePt t="20976" x="6184900" y="5264150"/>
          <p14:tracePt t="20993" x="6184900" y="5238750"/>
          <p14:tracePt t="20993" x="6184900" y="5219700"/>
          <p14:tracePt t="21011" x="6184900" y="5194300"/>
          <p14:tracePt t="21011" x="6184900" y="5168900"/>
          <p14:tracePt t="21026" x="6184900" y="5130800"/>
          <p14:tracePt t="21026" x="6178550" y="5054600"/>
          <p14:tracePt t="21044" x="6172200" y="5016500"/>
          <p14:tracePt t="21044" x="6172200" y="4972050"/>
          <p14:tracePt t="21061" x="6165850" y="4921250"/>
          <p14:tracePt t="21061" x="6159500" y="4870450"/>
          <p14:tracePt t="21077" x="6153150" y="4819650"/>
          <p14:tracePt t="21077" x="6146800" y="4768850"/>
          <p14:tracePt t="21093" x="6134100" y="4711700"/>
          <p14:tracePt t="21093" x="6121400" y="4603750"/>
          <p14:tracePt t="21112" x="6115050" y="4546600"/>
          <p14:tracePt t="21112" x="6108700" y="4495800"/>
          <p14:tracePt t="21127" x="6102350" y="4445000"/>
          <p14:tracePt t="21127" x="6102350" y="4400550"/>
          <p14:tracePt t="21145" x="6102350" y="4356100"/>
          <p14:tracePt t="21145" x="6102350" y="4318000"/>
          <p14:tracePt t="21160" x="6102350" y="4279900"/>
          <p14:tracePt t="21160" x="6102350" y="4248150"/>
          <p14:tracePt t="21177" x="6108700" y="4216400"/>
          <p14:tracePt t="21177" x="6108700" y="4197350"/>
          <p14:tracePt t="21177" x="6108700" y="4171950"/>
          <p14:tracePt t="21196" x="6115050" y="4152900"/>
          <p14:tracePt t="21196" x="6121400" y="4140200"/>
          <p14:tracePt t="21212" x="6121400" y="4133850"/>
          <p14:tracePt t="21212" x="6134100" y="4121150"/>
          <p14:tracePt t="21227" x="6140450" y="4114800"/>
          <p14:tracePt t="21227" x="6146800" y="4108450"/>
          <p14:tracePt t="21244" x="6153150" y="4102100"/>
          <p14:tracePt t="21244" x="6159500" y="4102100"/>
          <p14:tracePt t="21261" x="6165850" y="4095750"/>
          <p14:tracePt t="21261" x="6172200" y="4083050"/>
          <p14:tracePt t="21261" x="6178550" y="4076700"/>
          <p14:tracePt t="21279" x="6178550" y="4064000"/>
          <p14:tracePt t="21279" x="6184900" y="4057650"/>
          <p14:tracePt t="21294" x="6191250" y="4044950"/>
          <p14:tracePt t="21294" x="6203950" y="4032250"/>
          <p14:tracePt t="21311" x="6210300" y="4013200"/>
          <p14:tracePt t="21311" x="6216650" y="3994150"/>
          <p14:tracePt t="21327" x="6229350" y="3975100"/>
          <p14:tracePt t="21327" x="6248400" y="3937000"/>
          <p14:tracePt t="21344" x="6254750" y="3905250"/>
          <p14:tracePt t="21344" x="6261100" y="3879850"/>
          <p14:tracePt t="21361" x="6273800" y="3848100"/>
          <p14:tracePt t="21361" x="6280150" y="3829050"/>
          <p14:tracePt t="21378" x="6292850" y="3803650"/>
          <p14:tracePt t="21378" x="6299200" y="3778250"/>
          <p14:tracePt t="21394" x="6311900" y="3759200"/>
          <p14:tracePt t="21394" x="6330950" y="3733800"/>
          <p14:tracePt t="21411" x="6343650" y="3727450"/>
          <p14:tracePt t="21411" x="6356350" y="3727450"/>
          <p14:tracePt t="21428" x="6369050" y="3727450"/>
          <p14:tracePt t="21428" x="6388100" y="3727450"/>
          <p14:tracePt t="21446" x="6407150" y="3733800"/>
          <p14:tracePt t="21446" x="6432550" y="3740150"/>
          <p14:tracePt t="21446" x="6451600" y="3752850"/>
          <p14:tracePt t="21463" x="6477000" y="3759200"/>
          <p14:tracePt t="21476" x="6496050" y="3778250"/>
          <p14:tracePt t="21476" x="6521450" y="3790950"/>
          <p14:tracePt t="21496" x="6565900" y="3816350"/>
          <p14:tracePt t="21496" x="6584950" y="3829050"/>
          <p14:tracePt t="21512" x="6610350" y="3841750"/>
          <p14:tracePt t="21512" x="6623050" y="3848100"/>
          <p14:tracePt t="21529" x="6642100" y="3854450"/>
          <p14:tracePt t="21529" x="6654800" y="3860800"/>
          <p14:tracePt t="21529" x="6667500" y="3860800"/>
          <p14:tracePt t="21547" x="6680200" y="3867150"/>
          <p14:tracePt t="21560" x="6686550" y="3860800"/>
          <p14:tracePt t="21560" x="6699250" y="3860800"/>
          <p14:tracePt t="21560" x="6699250" y="3854450"/>
          <p14:tracePt t="21581" x="6692900" y="3848100"/>
          <p14:tracePt t="21593" x="6680200" y="3835400"/>
          <p14:tracePt t="21593" x="6661150" y="3829050"/>
          <p14:tracePt t="21611" x="6635750" y="3822700"/>
          <p14:tracePt t="21611" x="6604000" y="3822700"/>
          <p14:tracePt t="21628" x="6553200" y="3810000"/>
          <p14:tracePt t="21628" x="6432550" y="3797300"/>
          <p14:tracePt t="21645" x="6356350" y="3790950"/>
          <p14:tracePt t="21645" x="6273800" y="3784600"/>
          <p14:tracePt t="21662" x="6184900" y="3778250"/>
          <p14:tracePt t="21662" x="6083300" y="3765550"/>
          <p14:tracePt t="21679" x="5981700" y="3759200"/>
          <p14:tracePt t="21679" x="5873750" y="3746500"/>
          <p14:tracePt t="21695" x="5765800" y="3733800"/>
          <p14:tracePt t="21695" x="5543550" y="3702050"/>
          <p14:tracePt t="21712" x="5429250" y="3683000"/>
          <p14:tracePt t="21712" x="5321300" y="3651250"/>
          <p14:tracePt t="21729" x="5219700" y="3613150"/>
          <p14:tracePt t="21729" x="5118100" y="3568700"/>
          <p14:tracePt t="21745" x="5016500" y="3524250"/>
          <p14:tracePt t="21745" x="4826000" y="3409950"/>
          <p14:tracePt t="21764" x="4743450" y="3352800"/>
          <p14:tracePt t="21764" x="4654550" y="3295650"/>
          <p14:tracePt t="21780" x="4572000" y="3244850"/>
          <p14:tracePt t="21780" x="4495800" y="3194050"/>
          <p14:tracePt t="21796" x="4419600" y="3155950"/>
          <p14:tracePt t="21796" x="4343400" y="3117850"/>
          <p14:tracePt t="21812" x="4279900" y="3086100"/>
          <p14:tracePt t="21812" x="4216400" y="3060700"/>
          <p14:tracePt t="21812" x="4152900" y="3041650"/>
          <p14:tracePt t="21832" x="4102100" y="3028950"/>
          <p14:tracePt t="21844" x="4051300" y="3016250"/>
          <p14:tracePt t="21844" x="4006850" y="3009900"/>
          <p14:tracePt t="21864" x="3917950" y="3009900"/>
          <p14:tracePt t="21864" x="3879850" y="3009900"/>
          <p14:tracePt t="21880" x="3841750" y="3009900"/>
          <p14:tracePt t="21880" x="3810000" y="3009900"/>
          <p14:tracePt t="21896" x="3778250" y="3022600"/>
          <p14:tracePt t="21896" x="3740150" y="3022600"/>
          <p14:tracePt t="21913" x="3708400" y="3035300"/>
          <p14:tracePt t="21913" x="3683000" y="3041650"/>
          <p14:tracePt t="21913" x="3657600" y="3048000"/>
          <p14:tracePt t="21932" x="3632200" y="3060700"/>
          <p14:tracePt t="21932" x="3606800" y="3067050"/>
          <p14:tracePt t="21947" x="3581400" y="3079750"/>
          <p14:tracePt t="21947" x="3562350" y="3086100"/>
          <p14:tracePt t="21963" x="3543300" y="3092450"/>
          <p14:tracePt t="21963" x="3524250" y="3098800"/>
          <p14:tracePt t="21980" x="3511550" y="3105150"/>
          <p14:tracePt t="21980" x="3473450" y="3117850"/>
          <p14:tracePt t="21997" x="3460750" y="3124200"/>
          <p14:tracePt t="21997" x="3448050" y="3130550"/>
          <p14:tracePt t="22013" x="3435350" y="3136900"/>
          <p14:tracePt t="22013" x="3416300" y="3136900"/>
          <p14:tracePt t="22030" x="3403600" y="3143250"/>
          <p14:tracePt t="22030" x="3384550" y="3149600"/>
          <p14:tracePt t="22046" x="3365500" y="3149600"/>
          <p14:tracePt t="22046" x="3327400" y="3155950"/>
          <p14:tracePt t="22064" x="3302000" y="3155950"/>
          <p14:tracePt t="22064" x="3276600" y="3155950"/>
          <p14:tracePt t="22080" x="3251200" y="3162300"/>
          <p14:tracePt t="22080" x="3219450" y="3162300"/>
          <p14:tracePt t="22097" x="3194050" y="3168650"/>
          <p14:tracePt t="22097" x="3162300" y="3168650"/>
          <p14:tracePt t="22114" x="3124200" y="3181350"/>
          <p14:tracePt t="22114" x="3092450" y="3187700"/>
          <p14:tracePt t="22114" x="3054350" y="3200400"/>
          <p14:tracePt t="22133" x="3009900" y="3206750"/>
          <p14:tracePt t="22133" x="2965450" y="3213100"/>
          <p14:tracePt t="22148" x="2914650" y="3219450"/>
          <p14:tracePt t="22148" x="2863850" y="3225800"/>
          <p14:tracePt t="22164" x="2806700" y="3225800"/>
          <p14:tracePt t="22164" x="2749550" y="3225800"/>
          <p14:tracePt t="22181" x="2692400" y="3219450"/>
          <p14:tracePt t="22181" x="2641600" y="3213100"/>
          <p14:tracePt t="22197" x="2590800" y="3200400"/>
          <p14:tracePt t="22197" x="2540000" y="3181350"/>
          <p14:tracePt t="22197" x="2501900" y="3162300"/>
          <p14:tracePt t="22216" x="2457450" y="3143250"/>
          <p14:tracePt t="22229" x="2425700" y="3117850"/>
          <p14:tracePt t="22229" x="2368550" y="3060700"/>
          <p14:tracePt t="22248" x="2349500" y="3022600"/>
          <p14:tracePt t="22248" x="2330450" y="2990850"/>
          <p14:tracePt t="22264" x="2324100" y="2959100"/>
          <p14:tracePt t="22264" x="2324100" y="2927350"/>
          <p14:tracePt t="22280" x="2330450" y="2889250"/>
          <p14:tracePt t="22280" x="2343150" y="2851150"/>
          <p14:tracePt t="22280" x="2368550" y="2813050"/>
          <p14:tracePt t="22300" x="2393950" y="2774950"/>
          <p14:tracePt t="22300" x="2432050" y="2736850"/>
          <p14:tracePt t="22314" x="2476500" y="2698750"/>
          <p14:tracePt t="22314" x="2527300" y="2667000"/>
          <p14:tracePt t="22331" x="2584450" y="2635250"/>
          <p14:tracePt t="22331" x="2641600" y="2616200"/>
          <p14:tracePt t="22348" x="2705100" y="2603500"/>
          <p14:tracePt t="22348" x="2832100" y="2609850"/>
          <p14:tracePt t="22365" x="2895600" y="2628900"/>
          <p14:tracePt t="22365" x="2959100" y="2654300"/>
          <p14:tracePt t="22381" x="3022600" y="2692400"/>
          <p14:tracePt t="22381" x="3079750" y="2730500"/>
          <p14:tracePt t="22398" x="3130550" y="2774950"/>
          <p14:tracePt t="22398" x="3175000" y="2819400"/>
          <p14:tracePt t="22414" x="3206750" y="2870200"/>
          <p14:tracePt t="22414" x="3244850" y="2965450"/>
          <p14:tracePt t="22432" x="3244850" y="3016250"/>
          <p14:tracePt t="22432" x="3238500" y="3067050"/>
          <p14:tracePt t="22450" x="3219450" y="3117850"/>
          <p14:tracePt t="22450" x="3200400" y="3162300"/>
          <p14:tracePt t="22465" x="3168650" y="3213100"/>
          <p14:tracePt t="22465" x="3143250" y="3257550"/>
          <p14:tracePt t="22465" x="3111500" y="3302000"/>
          <p14:tracePt t="22484" x="3086100" y="3346450"/>
          <p14:tracePt t="22496" x="3054350" y="3378200"/>
          <p14:tracePt t="22496" x="2997200" y="3448050"/>
          <p14:tracePt t="22516" x="2965450" y="3473450"/>
          <p14:tracePt t="22516" x="2940050" y="3498850"/>
          <p14:tracePt t="22532" x="2914650" y="3517900"/>
          <p14:tracePt t="22532" x="2895600" y="3536950"/>
          <p14:tracePt t="22549" x="2870200" y="3556000"/>
          <p14:tracePt t="22549" x="2857500" y="3568700"/>
          <p14:tracePt t="22565" x="2844800" y="3581400"/>
          <p14:tracePt t="22565" x="2832100" y="3587750"/>
          <p14:tracePt t="22565" x="2825750" y="3600450"/>
          <p14:tracePt t="22584" x="2825750" y="3606800"/>
          <p14:tracePt t="22597" x="2832100" y="3613150"/>
          <p14:tracePt t="22597" x="2844800" y="3632200"/>
          <p14:tracePt t="22615" x="2857500" y="3644900"/>
          <p14:tracePt t="22615" x="2870200" y="3657600"/>
          <p14:tracePt t="22632" x="2889250" y="3676650"/>
          <p14:tracePt t="22632" x="2908300" y="3695700"/>
          <p14:tracePt t="22649" x="2927350" y="3721100"/>
          <p14:tracePt t="22649" x="2978150" y="3771900"/>
          <p14:tracePt t="22665" x="3009900" y="3803650"/>
          <p14:tracePt t="22665" x="3035300" y="3841750"/>
          <p14:tracePt t="22682" x="3067050" y="3879850"/>
          <p14:tracePt t="22682" x="3092450" y="3924300"/>
          <p14:tracePt t="22699" x="3124200" y="3968750"/>
          <p14:tracePt t="22699" x="3149600" y="4025900"/>
          <p14:tracePt t="22715" x="3175000" y="4070350"/>
          <p14:tracePt t="22715" x="3219450" y="4178300"/>
          <p14:tracePt t="22732" x="3238500" y="4229100"/>
          <p14:tracePt t="22732" x="3251200" y="4286250"/>
          <p14:tracePt t="22749" x="3257550" y="4337050"/>
          <p14:tracePt t="22749" x="3263900" y="4387850"/>
          <p14:tracePt t="22766" x="3263900" y="4445000"/>
          <p14:tracePt t="22766" x="3257550" y="4495800"/>
          <p14:tracePt t="22766" x="3244850" y="4552950"/>
          <p14:tracePt t="22785" x="3225800" y="4610100"/>
          <p14:tracePt t="22785" x="3213100" y="4660900"/>
          <p14:tracePt t="22800" x="3187700" y="4718050"/>
          <p14:tracePt t="22800" x="3162300" y="4762500"/>
          <p14:tracePt t="22816" x="3136900" y="4813300"/>
          <p14:tracePt t="22816" x="3111500" y="4851400"/>
          <p14:tracePt t="22833" x="3079750" y="4889500"/>
          <p14:tracePt t="22833" x="3048000" y="4914900"/>
          <p14:tracePt t="22833" x="3009900" y="4940300"/>
          <p14:tracePt t="22852" x="2971800" y="4953000"/>
          <p14:tracePt t="22864" x="2933700" y="4959350"/>
          <p14:tracePt t="22864" x="2889250" y="4953000"/>
          <p14:tracePt t="22884" x="2800350" y="4927600"/>
          <p14:tracePt t="22884" x="2755900" y="4908550"/>
          <p14:tracePt t="22900" x="2717800" y="4883150"/>
          <p14:tracePt t="22900" x="2679700" y="4851400"/>
          <p14:tracePt t="22916" x="2647950" y="4819650"/>
          <p14:tracePt t="22916" x="2616200" y="4781550"/>
          <p14:tracePt t="22933" x="2590800" y="4737100"/>
          <p14:tracePt t="22933" x="2565400" y="4686300"/>
          <p14:tracePt t="22933" x="2552700" y="4635500"/>
          <p14:tracePt t="22952" x="2540000" y="4572000"/>
          <p14:tracePt t="22952" x="2527300" y="4502150"/>
          <p14:tracePt t="22967" x="2527300" y="4432300"/>
          <p14:tracePt t="22967" x="2533650" y="4362450"/>
          <p14:tracePt t="22983" x="2546350" y="4292600"/>
          <p14:tracePt t="22983" x="2565400" y="4222750"/>
          <p14:tracePt t="23000" x="2590800" y="4165600"/>
          <p14:tracePt t="23000" x="2628900" y="4108450"/>
          <p14:tracePt t="23017" x="2673350" y="4057650"/>
          <p14:tracePt t="23017" x="2774950" y="3987800"/>
          <p14:tracePt t="23033" x="2832100" y="3962400"/>
          <p14:tracePt t="23033" x="2889250" y="3943350"/>
          <p14:tracePt t="23050" x="2946400" y="3930650"/>
          <p14:tracePt t="23050" x="3003550" y="3930650"/>
          <p14:tracePt t="23067" x="3054350" y="3930650"/>
          <p14:tracePt t="23067" x="3175000" y="3962400"/>
          <p14:tracePt t="23084" x="3225800" y="3987800"/>
          <p14:tracePt t="23084" x="3282950" y="4025900"/>
          <p14:tracePt t="23101" x="3333750" y="4064000"/>
          <p14:tracePt t="23101" x="3378200" y="4108450"/>
          <p14:tracePt t="23117" x="3422650" y="4159250"/>
          <p14:tracePt t="23117" x="3460750" y="4210050"/>
          <p14:tracePt t="23134" x="3492500" y="4260850"/>
          <p14:tracePt t="23134" x="3517900" y="4318000"/>
          <p14:tracePt t="23134" x="3530600" y="4375150"/>
          <p14:tracePt t="23153" x="3543300" y="4425950"/>
          <p14:tracePt t="23153" x="3549650" y="4483100"/>
          <p14:tracePt t="23168" x="3549650" y="4533900"/>
          <p14:tracePt t="23168" x="3543300" y="4578350"/>
          <p14:tracePt t="23185" x="3530600" y="4622800"/>
          <p14:tracePt t="23185" x="3517900" y="4660900"/>
          <p14:tracePt t="23201" x="3505200" y="4699000"/>
          <p14:tracePt t="23201" x="3486150" y="4737100"/>
          <p14:tracePt t="23217" x="3473450" y="4768850"/>
          <p14:tracePt t="23217" x="3454400" y="4800600"/>
          <p14:tracePt t="23217" x="3435350" y="4832350"/>
          <p14:tracePt t="23236" x="3416300" y="4857750"/>
          <p14:tracePt t="23249" x="3397250" y="4883150"/>
          <p14:tracePt t="23249" x="3359150" y="4921250"/>
          <p14:tracePt t="23267" x="3340100" y="4940300"/>
          <p14:tracePt t="23267" x="3321050" y="4953000"/>
          <p14:tracePt t="23284" x="3302000" y="4959350"/>
          <p14:tracePt t="23284" x="3282950" y="4972050"/>
          <p14:tracePt t="23284" x="3263900" y="4972050"/>
          <p14:tracePt t="23303" x="3244850" y="4978400"/>
          <p14:tracePt t="23316" x="3225800" y="4978400"/>
          <p14:tracePt t="23316" x="3200400" y="4978400"/>
          <p14:tracePt t="23335" x="3187700" y="4972050"/>
          <p14:tracePt t="23335" x="3181350" y="4965700"/>
          <p14:tracePt t="23352" x="3168650" y="4965700"/>
          <p14:tracePt t="23352" x="3162300" y="4959350"/>
          <p14:tracePt t="23368" x="3155950" y="4953000"/>
          <p14:tracePt t="23368" x="3149600" y="4940300"/>
          <p14:tracePt t="23385" x="3149600" y="4933950"/>
          <p14:tracePt t="23385" x="3143250" y="4927600"/>
          <p14:tracePt t="23402" x="3143250" y="4921250"/>
          <p14:tracePt t="23402" x="3143250" y="4914900"/>
          <p14:tracePt t="23418" x="3143250" y="4902200"/>
          <p14:tracePt t="23439" x="3143250" y="4895850"/>
          <p14:tracePt t="23451" x="3143250" y="4889500"/>
          <p14:tracePt t="23467" x="3143250" y="4883150"/>
          <p14:tracePt t="23483" x="3143250" y="4876800"/>
          <p14:tracePt t="23500" x="3149600" y="4870450"/>
          <p14:tracePt t="23517" x="3149600" y="4864100"/>
          <p14:tracePt t="23560" x="3149600" y="4857750"/>
          <p14:tracePt t="23588" x="3149600" y="4851400"/>
          <p14:tracePt t="23604" x="3155950" y="4845050"/>
          <p14:tracePt t="23639" x="3149600" y="4845050"/>
          <p14:tracePt t="23679" x="3149600" y="4838700"/>
          <p14:tracePt t="23691" x="3149600" y="4832350"/>
          <p14:tracePt t="23708" x="3149600" y="4826000"/>
          <p14:tracePt t="23724" x="3149600" y="4819650"/>
          <p14:tracePt t="23734" x="3155950" y="4819650"/>
          <p14:tracePt t="23734" x="3155950" y="4813300"/>
          <p14:tracePt t="23753" x="3162300" y="4806950"/>
          <p14:tracePt t="23767" x="3155950" y="4800600"/>
          <p14:tracePt t="23803" x="3149600" y="4794250"/>
          <p14:tracePt t="23819" x="3149600" y="4787900"/>
          <p14:tracePt t="23836" x="3143250" y="4781550"/>
          <p14:tracePt t="23851" x="3143250" y="4775200"/>
          <p14:tracePt t="23871" x="3149600" y="4768850"/>
          <p14:tracePt t="23920" x="3155950" y="4768850"/>
          <p14:tracePt t="23939" x="3155950" y="4762500"/>
          <p14:tracePt t="23955" x="3155950" y="4756150"/>
          <p14:tracePt t="23972" x="3162300" y="4749800"/>
          <p14:tracePt t="23992" x="3168650" y="4743450"/>
          <p14:tracePt t="24023" x="3162300" y="4737100"/>
          <p14:tracePt t="24128" x="3162300" y="4730750"/>
          <p14:tracePt t="24151" x="3168650" y="4730750"/>
          <p14:tracePt t="24171" x="3162300" y="4737100"/>
          <p14:tracePt t="24272" x="3155950" y="4737100"/>
          <p14:tracePt t="24292" x="3149600" y="4737100"/>
          <p14:tracePt t="24316" x="3143250" y="4743450"/>
          <p14:tracePt t="24344" x="3149600" y="4737100"/>
          <p14:tracePt t="24392" x="3155950" y="4730750"/>
          <p14:tracePt t="24419" x="3162300" y="4724400"/>
          <p14:tracePt t="24456" x="3162300" y="4718050"/>
          <p14:tracePt t="24472" x="3168650" y="4718050"/>
          <p14:tracePt t="24488" x="3181350" y="4711700"/>
          <p14:tracePt t="24503" x="3181350" y="4705350"/>
          <p14:tracePt t="24511" x="3187700" y="4705350"/>
          <p14:tracePt t="24524" x="3194050" y="4699000"/>
          <p14:tracePt t="24540" x="3200400" y="4699000"/>
          <p14:tracePt t="24557" x="3206750" y="4686300"/>
          <p14:tracePt t="24576" x="3213100" y="4679950"/>
          <p14:tracePt t="24608" x="3213100" y="4686300"/>
          <p14:tracePt t="24636" x="3213100" y="4699000"/>
          <p14:tracePt t="24668" x="3213100" y="4692650"/>
          <p14:tracePt t="24696" x="3206750" y="4692650"/>
          <p14:tracePt t="24719" x="3200400" y="4699000"/>
          <p14:tracePt t="24744" x="3194050" y="4705350"/>
          <p14:tracePt t="24752" x="3194050" y="4699000"/>
          <p14:tracePt t="24780" x="3187700" y="4692650"/>
          <p14:tracePt t="24804" x="3194050" y="4692650"/>
          <p14:tracePt t="24831" x="3200400" y="4686300"/>
          <p14:tracePt t="24839" x="3206750" y="4686300"/>
          <p14:tracePt t="24856" x="3219450" y="4679950"/>
          <p14:tracePt t="24872" x="3219450" y="4673600"/>
          <p14:tracePt t="24876" x="3225800" y="4673600"/>
          <p14:tracePt t="24888" x="3232150" y="4667250"/>
          <p14:tracePt t="24905" x="3238500" y="4660900"/>
          <p14:tracePt t="24905" x="3244850" y="4648200"/>
          <p14:tracePt t="24925" x="3251200" y="4641850"/>
          <p14:tracePt t="24938" x="3251200" y="4635500"/>
          <p14:tracePt t="24956" x="3257550" y="4629150"/>
          <p14:tracePt t="24972" x="3263900" y="4622800"/>
          <p14:tracePt t="24989" x="3270250" y="4616450"/>
          <p14:tracePt t="25005" x="3263900" y="4622800"/>
          <p14:tracePt t="25080" x="3263900" y="4629150"/>
          <p14:tracePt t="25104" x="3263900" y="4635500"/>
          <p14:tracePt t="25155" x="3270250" y="4622800"/>
          <p14:tracePt t="25192" x="3276600" y="4616450"/>
          <p14:tracePt t="25224" x="3282950" y="4610100"/>
          <p14:tracePt t="25244" x="3289300" y="4610100"/>
          <p14:tracePt t="25260" x="3289300" y="4603750"/>
          <p14:tracePt t="25268" x="3295650" y="4597400"/>
          <p14:tracePt t="25277" x="3302000" y="4591050"/>
          <p14:tracePt t="25293" x="3308350" y="4584700"/>
          <p14:tracePt t="25293" x="3314700" y="4578350"/>
          <p14:tracePt t="25308" x="3321050" y="4572000"/>
          <p14:tracePt t="25323" x="3327400" y="4572000"/>
          <p14:tracePt t="25323" x="3333750" y="4565650"/>
          <p14:tracePt t="25342" x="3340100" y="4559300"/>
          <p14:tracePt t="25342" x="3346450" y="4552950"/>
          <p14:tracePt t="25358" x="3352800" y="4546600"/>
          <p14:tracePt t="25373" x="3365500" y="4533900"/>
          <p14:tracePt t="25390" x="3378200" y="4527550"/>
          <p14:tracePt t="25406" x="3384550" y="4521200"/>
          <p14:tracePt t="25423" x="3359150" y="4508500"/>
          <p14:tracePt t="25448" x="3359150" y="4502150"/>
          <p14:tracePt t="25464" x="3333750" y="4495800"/>
          <p14:tracePt t="26048" x="4400550" y="1244600"/>
          <p14:tracePt t="26059" x="4387850" y="1257300"/>
          <p14:tracePt t="26059" x="4343400" y="1276350"/>
          <p14:tracePt t="26077" x="4311650" y="1295400"/>
          <p14:tracePt t="26077" x="4273550" y="1301750"/>
          <p14:tracePt t="26094" x="4229100" y="1308100"/>
          <p14:tracePt t="26094" x="4191000" y="1308100"/>
          <p14:tracePt t="26111" x="4140200" y="1301750"/>
          <p14:tracePt t="26111" x="4044950" y="1289050"/>
          <p14:tracePt t="26130" x="3994150" y="1270000"/>
          <p14:tracePt t="26130" x="3937000" y="1250950"/>
          <p14:tracePt t="26145" x="3886200" y="1231900"/>
          <p14:tracePt t="26145" x="3829050" y="1212850"/>
          <p14:tracePt t="26162" x="3778250" y="1187450"/>
          <p14:tracePt t="26162" x="3721100" y="1162050"/>
          <p14:tracePt t="26178" x="3663950" y="1136650"/>
          <p14:tracePt t="26178" x="3606800" y="1098550"/>
          <p14:tracePt t="26178" x="3556000" y="1066800"/>
          <p14:tracePt t="26197" x="3505200" y="1022350"/>
          <p14:tracePt t="26210" x="3454400" y="977900"/>
          <p14:tracePt t="26210" x="3371850" y="882650"/>
          <p14:tracePt t="26229" x="3333750" y="831850"/>
          <p14:tracePt t="26229" x="3308350" y="781050"/>
          <p14:tracePt t="26246" x="3289300" y="742950"/>
          <p14:tracePt t="26246" x="3270250" y="704850"/>
          <p14:tracePt t="26262" x="3263900" y="673100"/>
          <p14:tracePt t="26262" x="3263900" y="635000"/>
          <p14:tracePt t="26262" x="3276600" y="609600"/>
          <p14:tracePt t="26280" x="3289300" y="584200"/>
          <p14:tracePt t="26293" x="3314700" y="552450"/>
          <p14:tracePt t="26293" x="3378200" y="495300"/>
          <p14:tracePt t="26312" x="3416300" y="469900"/>
          <p14:tracePt t="26312" x="3467100" y="438150"/>
          <p14:tracePt t="26328" x="3505200" y="419100"/>
          <p14:tracePt t="26400" x="3613150" y="400050"/>
          <p14:tracePt t="26408" x="3759200" y="381000"/>
          <p14:tracePt t="26416" x="3898900" y="374650"/>
          <p14:tracePt t="26416" x="4038600" y="381000"/>
          <p14:tracePt t="26429" x="4178300" y="387350"/>
          <p14:tracePt t="26429" x="4311650" y="400050"/>
          <p14:tracePt t="26447" x="4438650" y="412750"/>
          <p14:tracePt t="26447" x="4572000" y="444500"/>
          <p14:tracePt t="26462" x="4635500" y="469900"/>
          <p14:tracePt t="26462" x="4660900" y="501650"/>
          <p14:tracePt t="26479" x="4679950" y="527050"/>
          <p14:tracePt t="26479" x="4692650" y="558800"/>
          <p14:tracePt t="26479" x="4699000" y="590550"/>
          <p14:tracePt t="26497" x="4699000" y="622300"/>
          <p14:tracePt t="26497" x="4692650" y="654050"/>
          <p14:tracePt t="26513" x="4686300" y="685800"/>
          <p14:tracePt t="26513" x="4673600" y="723900"/>
          <p14:tracePt t="26529" x="4660900" y="762000"/>
          <p14:tracePt t="26529" x="4641850" y="800100"/>
          <p14:tracePt t="26545" x="4622800" y="831850"/>
          <p14:tracePt t="26545" x="4603750" y="869950"/>
          <p14:tracePt t="26545" x="4578350" y="901700"/>
          <p14:tracePt t="26565" x="4559300" y="933450"/>
          <p14:tracePt t="26577" x="4540250" y="958850"/>
          <p14:tracePt t="26577" x="4514850" y="984250"/>
          <p14:tracePt t="26597" x="4470400" y="1022350"/>
          <p14:tracePt t="26597" x="4451350" y="1041400"/>
          <p14:tracePt t="26613" x="4432300" y="1054100"/>
          <p14:tracePt t="26613" x="4419600" y="1066800"/>
          <p14:tracePt t="26629" x="4406900" y="1079500"/>
          <p14:tracePt t="26629" x="4394200" y="1085850"/>
          <p14:tracePt t="26646" x="4387850" y="1092200"/>
          <p14:tracePt t="26646" x="4381500" y="1098550"/>
          <p14:tracePt t="26663" x="4375150" y="1104900"/>
          <p14:tracePt t="26678" x="4375150" y="1098550"/>
          <p14:tracePt t="26716" x="4375150" y="1092200"/>
          <p14:tracePt t="26736" x="4375150" y="1085850"/>
          <p14:tracePt t="26752" x="4375150" y="1079500"/>
          <p14:tracePt t="26784" x="4375150" y="1073150"/>
          <p14:tracePt t="26796" x="4368800" y="1066800"/>
          <p14:tracePt t="26820" x="4362450" y="1066800"/>
          <p14:tracePt t="26837" x="4356100" y="1073150"/>
          <p14:tracePt t="26848" x="4349750" y="1073150"/>
          <p14:tracePt t="26864" x="4343400" y="1079500"/>
          <p14:tracePt t="26872" x="4337050" y="1079500"/>
          <p14:tracePt t="26881" x="4330700" y="1085850"/>
          <p14:tracePt t="26881" x="4324350" y="1085850"/>
          <p14:tracePt t="26898" x="4318000" y="1092200"/>
          <p14:tracePt t="26898" x="4318000" y="1098550"/>
          <p14:tracePt t="26914" x="4311650" y="1104900"/>
          <p14:tracePt t="26914" x="4305300" y="1111250"/>
          <p14:tracePt t="26932" x="4298950" y="1117600"/>
          <p14:tracePt t="26946" x="4298950" y="1123950"/>
          <p14:tracePt t="26962" x="4292600" y="1130300"/>
          <p14:tracePt t="26979" x="4286250" y="1136650"/>
          <p14:tracePt t="26979" x="4286250" y="1143000"/>
          <p14:tracePt t="26997" x="4286250" y="1149350"/>
          <p14:tracePt t="27012" x="4279900" y="1155700"/>
          <p14:tracePt t="27012" x="4279900" y="1168400"/>
          <p14:tracePt t="27031" x="4286250" y="1162050"/>
          <p14:tracePt t="27052" x="4292600" y="1162050"/>
          <p14:tracePt t="27068" x="4298950" y="1155700"/>
          <p14:tracePt t="27079" x="4305300" y="1149350"/>
          <p14:tracePt t="27079" x="4311650" y="1143000"/>
          <p14:tracePt t="27098" x="4318000" y="1136650"/>
          <p14:tracePt t="27112" x="4318000" y="1130300"/>
          <p14:tracePt t="27129" x="4311650" y="1123950"/>
          <p14:tracePt t="27180" x="4318000" y="1117600"/>
          <p14:tracePt t="27196" x="4318000" y="1111250"/>
          <p14:tracePt t="27204" x="4318000" y="1104900"/>
          <p14:tracePt t="27217" x="4318000" y="1092200"/>
          <p14:tracePt t="27233" x="4311650" y="1085850"/>
          <p14:tracePt t="27246" x="4311650" y="1079500"/>
          <p14:tracePt t="27246" x="4305300" y="1066800"/>
          <p14:tracePt t="27265" x="4305300" y="1060450"/>
          <p14:tracePt t="27265" x="4298950" y="1047750"/>
          <p14:tracePt t="27282" x="4298950" y="1035050"/>
          <p14:tracePt t="27282" x="4298950" y="1022350"/>
          <p14:tracePt t="27298" x="4305300" y="1009650"/>
          <p14:tracePt t="27298" x="4305300" y="1003300"/>
          <p14:tracePt t="27298" x="4305300" y="996950"/>
          <p14:tracePt t="27317" x="4311650" y="984250"/>
          <p14:tracePt t="27317" x="4311650" y="965200"/>
          <p14:tracePt t="27331" x="4311650" y="952500"/>
          <p14:tracePt t="27331" x="4311650" y="939800"/>
          <p14:tracePt t="27348" x="4318000" y="933450"/>
          <p14:tracePt t="28954" x="4483100" y="1835150"/>
          <p14:tracePt t="28954" x="4489450" y="1835150"/>
          <p14:tracePt t="28971" x="4495800" y="1841500"/>
          <p14:tracePt t="28971" x="4508500" y="1847850"/>
          <p14:tracePt t="28988" x="4527550" y="1860550"/>
          <p14:tracePt t="28988" x="4559300" y="1873250"/>
          <p14:tracePt t="29006" x="4578350" y="1885950"/>
          <p14:tracePt t="29006" x="4597400" y="1905000"/>
          <p14:tracePt t="29022" x="4622800" y="1917700"/>
          <p14:tracePt t="29022" x="4648200" y="1936750"/>
          <p14:tracePt t="29038" x="4673600" y="1955800"/>
          <p14:tracePt t="29038" x="4705350" y="1974850"/>
          <p14:tracePt t="29054" x="4730750" y="2000250"/>
          <p14:tracePt t="29054" x="4749800" y="2025650"/>
          <p14:tracePt t="29054" x="4775200" y="2051050"/>
          <p14:tracePt t="29073" x="4800600" y="2076450"/>
          <p14:tracePt t="29086" x="4819650" y="2108200"/>
          <p14:tracePt t="29086" x="4838700" y="2146300"/>
          <p14:tracePt t="29106" x="4864100" y="2222500"/>
          <p14:tracePt t="29106" x="4876800" y="2266950"/>
          <p14:tracePt t="29122" x="4889500" y="2311400"/>
          <p14:tracePt t="29122" x="4895850" y="2355850"/>
          <p14:tracePt t="29138" x="4902200" y="2406650"/>
          <p14:tracePt t="29138" x="4908550" y="2451100"/>
          <p14:tracePt t="29155" x="4908550" y="2495550"/>
          <p14:tracePt t="29155" x="4908550" y="2546350"/>
          <p14:tracePt t="29155" x="4902200" y="2584450"/>
          <p14:tracePt t="29173" x="4895850" y="2628900"/>
          <p14:tracePt t="29173" x="4889500" y="2667000"/>
          <p14:tracePt t="29189" x="4883150" y="2705100"/>
          <p14:tracePt t="29189" x="4870450" y="2736850"/>
          <p14:tracePt t="29205" x="4857750" y="2762250"/>
          <p14:tracePt t="29205" x="4838700" y="2794000"/>
          <p14:tracePt t="29222" x="4826000" y="2813050"/>
          <p14:tracePt t="29222" x="4813300" y="2832100"/>
          <p14:tracePt t="29238" x="4794250" y="2851150"/>
          <p14:tracePt t="29238" x="4762500" y="2889250"/>
          <p14:tracePt t="29255" x="4743450" y="2908300"/>
          <p14:tracePt t="29255" x="4730750" y="2921000"/>
          <p14:tracePt t="29272" x="4711700" y="2940050"/>
          <p14:tracePt t="29272" x="4699000" y="2959100"/>
          <p14:tracePt t="29288" x="4679950" y="2978150"/>
          <p14:tracePt t="29288" x="4654550" y="3016250"/>
          <p14:tracePt t="29306" x="4641850" y="3035300"/>
          <p14:tracePt t="29306" x="4622800" y="3054350"/>
          <p14:tracePt t="29322" x="4610100" y="3073400"/>
          <p14:tracePt t="29322" x="4597400" y="3098800"/>
          <p14:tracePt t="29338" x="4584700" y="3117850"/>
          <p14:tracePt t="29338" x="4572000" y="3143250"/>
          <p14:tracePt t="29356" x="4552950" y="3162300"/>
          <p14:tracePt t="29356" x="4533900" y="3194050"/>
          <p14:tracePt t="29356" x="4514850" y="3219450"/>
          <p14:tracePt t="29375" x="4489450" y="3251200"/>
          <p14:tracePt t="29375" x="4457700" y="3289300"/>
          <p14:tracePt t="29390" x="4425950" y="3321050"/>
          <p14:tracePt t="29390" x="4387850" y="3359150"/>
          <p14:tracePt t="29406" x="4349750" y="3390900"/>
          <p14:tracePt t="29406" x="4311650" y="3429000"/>
          <p14:tracePt t="29422" x="4260850" y="3467100"/>
          <p14:tracePt t="29422" x="4216400" y="3498850"/>
          <p14:tracePt t="29422" x="4171950" y="3530600"/>
          <p14:tracePt t="29441" x="4121150" y="3556000"/>
          <p14:tracePt t="29454" x="4070350" y="3587750"/>
          <p14:tracePt t="29454" x="3968750" y="3625850"/>
          <p14:tracePt t="29474" x="3917950" y="3644900"/>
          <p14:tracePt t="29474" x="3873500" y="3657600"/>
          <p14:tracePt t="29490" x="3822700" y="3663950"/>
          <p14:tracePt t="29490" x="3778250" y="3670300"/>
          <p14:tracePt t="29506" x="3727450" y="3676650"/>
          <p14:tracePt t="29506" x="3683000" y="3676650"/>
          <p14:tracePt t="29523" x="3638550" y="3676650"/>
          <p14:tracePt t="29523" x="3600450" y="3670300"/>
          <p14:tracePt t="29523" x="3562350" y="3670300"/>
          <p14:tracePt t="29542" x="3524250" y="3663950"/>
          <p14:tracePt t="29542" x="3486150" y="3657600"/>
          <p14:tracePt t="29557" x="3454400" y="3651250"/>
          <p14:tracePt t="29557" x="3422650" y="3644900"/>
          <p14:tracePt t="29573" x="3390900" y="3638550"/>
          <p14:tracePt t="29573" x="3365500" y="3638550"/>
          <p14:tracePt t="29590" x="3340100" y="3632200"/>
          <p14:tracePt t="29590" x="3289300" y="3619500"/>
          <p14:tracePt t="29606" x="3263900" y="3606800"/>
          <p14:tracePt t="29606" x="3244850" y="3600450"/>
          <p14:tracePt t="29623" x="3219450" y="3587750"/>
          <p14:tracePt t="29623" x="3200400" y="3575050"/>
          <p14:tracePt t="29639" x="3181350" y="3556000"/>
          <p14:tracePt t="29639" x="3168650" y="3543300"/>
          <p14:tracePt t="29656" x="3155950" y="3530600"/>
          <p14:tracePt t="29656" x="3136900" y="3498850"/>
          <p14:tracePt t="29675" x="3130550" y="3486150"/>
          <p14:tracePt t="29675" x="3124200" y="3479800"/>
          <p14:tracePt t="29690" x="3117850" y="3473450"/>
          <p14:tracePt t="29690" x="3117850" y="3467100"/>
          <p14:tracePt t="29707" x="3111500" y="3460750"/>
          <p14:tracePt t="29707" x="3105150" y="3454400"/>
          <p14:tracePt t="29724" x="3098800" y="3454400"/>
          <p14:tracePt t="29738" x="3092450" y="3454400"/>
          <p14:tracePt t="29738" x="3079750" y="3448050"/>
          <p14:tracePt t="29757" x="3073400" y="3441700"/>
          <p14:tracePt t="29774" x="3067050" y="3441700"/>
          <p14:tracePt t="29774" x="3060700" y="3435350"/>
          <p14:tracePt t="29790" x="3054350" y="3422650"/>
          <p14:tracePt t="29790" x="3048000" y="3416300"/>
          <p14:tracePt t="29790" x="3041650" y="3403600"/>
          <p14:tracePt t="29810" x="3028950" y="3384550"/>
          <p14:tracePt t="29822" x="3022600" y="3365500"/>
          <p14:tracePt t="29822" x="2997200" y="3327400"/>
          <p14:tracePt t="29842" x="2978150" y="3314700"/>
          <p14:tracePt t="29842" x="2965450" y="3295650"/>
          <p14:tracePt t="29857" x="2946400" y="3289300"/>
          <p14:tracePt t="29857" x="2927350" y="3276600"/>
          <p14:tracePt t="29874" x="2908300" y="3276600"/>
          <p14:tracePt t="29874" x="2882900" y="3276600"/>
          <p14:tracePt t="29891" x="2863850" y="3276600"/>
          <p14:tracePt t="29891" x="2813050" y="3289300"/>
          <p14:tracePt t="29907" x="2787650" y="3302000"/>
          <p14:tracePt t="29907" x="2768600" y="3314700"/>
          <p14:tracePt t="29924" x="2736850" y="3327400"/>
          <p14:tracePt t="29924" x="2717800" y="3340100"/>
          <p14:tracePt t="29941" x="2692400" y="3352800"/>
          <p14:tracePt t="29941" x="2673350" y="3365500"/>
          <p14:tracePt t="29957" x="2647950" y="3378200"/>
          <p14:tracePt t="29957" x="2609850" y="3397250"/>
          <p14:tracePt t="29974" x="2590800" y="3403600"/>
          <p14:tracePt t="29974" x="2578100" y="3416300"/>
          <p14:tracePt t="29991" x="2559050" y="3422650"/>
          <p14:tracePt t="29991" x="2540000" y="3422650"/>
          <p14:tracePt t="30007" x="2514600" y="3429000"/>
          <p14:tracePt t="30007" x="2495550" y="3435350"/>
          <p14:tracePt t="30026" x="2444750" y="3435350"/>
          <p14:tracePt t="30026" x="2413000" y="3435350"/>
          <p14:tracePt t="30042" x="2387600" y="3435350"/>
          <p14:tracePt t="30042" x="2355850" y="3429000"/>
          <p14:tracePt t="30058" x="2324100" y="3422650"/>
          <p14:tracePt t="30058" x="2292350" y="3416300"/>
          <p14:tracePt t="30075" x="2266950" y="3409950"/>
          <p14:tracePt t="30075" x="2235200" y="3390900"/>
          <p14:tracePt t="30075" x="2203450" y="3371850"/>
          <p14:tracePt t="30093" x="2171700" y="3352800"/>
          <p14:tracePt t="30106" x="2139950" y="3321050"/>
          <p14:tracePt t="30106" x="2108200" y="3295650"/>
          <p14:tracePt t="30126" x="2044700" y="3219450"/>
          <p14:tracePt t="30126" x="2019300" y="3181350"/>
          <p14:tracePt t="30142" x="1987550" y="3143250"/>
          <p14:tracePt t="30142" x="1962150" y="3105150"/>
          <p14:tracePt t="30158" x="1936750" y="3060700"/>
          <p14:tracePt t="30158" x="1917700" y="3022600"/>
          <p14:tracePt t="30175" x="1898650" y="2984500"/>
          <p14:tracePt t="30175" x="1885950" y="2940050"/>
          <p14:tracePt t="30175" x="1879600" y="2895600"/>
          <p14:tracePt t="30194" x="1873250" y="2851150"/>
          <p14:tracePt t="30194" x="1873250" y="2806700"/>
          <p14:tracePt t="30208" x="1885950" y="2762250"/>
          <p14:tracePt t="30208" x="1898650" y="2711450"/>
          <p14:tracePt t="30225" x="1917700" y="2667000"/>
          <p14:tracePt t="30225" x="1949450" y="2616200"/>
          <p14:tracePt t="30242" x="1981200" y="2571750"/>
          <p14:tracePt t="30242" x="2025650" y="2527300"/>
          <p14:tracePt t="30259" x="2063750" y="2482850"/>
          <p14:tracePt t="30259" x="2165350" y="2413000"/>
          <p14:tracePt t="30275" x="2216150" y="2387600"/>
          <p14:tracePt t="30275" x="2273300" y="2368550"/>
          <p14:tracePt t="30292" x="2336800" y="2349500"/>
          <p14:tracePt t="30292" x="2400300" y="2336800"/>
          <p14:tracePt t="30309" x="2470150" y="2330450"/>
          <p14:tracePt t="30309" x="2622550" y="2324100"/>
          <p14:tracePt t="30327" x="2698750" y="2330450"/>
          <p14:tracePt t="30327" x="2781300" y="2336800"/>
          <p14:tracePt t="30343" x="2870200" y="2349500"/>
          <p14:tracePt t="30343" x="2952750" y="2362200"/>
          <p14:tracePt t="30359" x="3035300" y="2381250"/>
          <p14:tracePt t="30359" x="3111500" y="2400300"/>
          <p14:tracePt t="30375" x="3181350" y="2425700"/>
          <p14:tracePt t="30375" x="3251200" y="2457450"/>
          <p14:tracePt t="30375" x="3308350" y="2495550"/>
          <p14:tracePt t="30394" x="3365500" y="2540000"/>
          <p14:tracePt t="30394" x="3409950" y="2590800"/>
          <p14:tracePt t="30411" x="3454400" y="2647950"/>
          <p14:tracePt t="30411" x="3492500" y="2705100"/>
          <p14:tracePt t="30426" x="3517900" y="2768600"/>
          <p14:tracePt t="30426" x="3536950" y="2838450"/>
          <p14:tracePt t="30443" x="3556000" y="2908300"/>
          <p14:tracePt t="30443" x="3562350" y="2978150"/>
          <p14:tracePt t="30443" x="3562350" y="3041650"/>
          <p14:tracePt t="30463" x="3556000" y="3105150"/>
          <p14:tracePt t="30474" x="3536950" y="3168650"/>
          <p14:tracePt t="30474" x="3498850" y="3282950"/>
          <p14:tracePt t="30494" x="3467100" y="3333750"/>
          <p14:tracePt t="30494" x="3435350" y="3384550"/>
          <p14:tracePt t="30510" x="3403600" y="3429000"/>
          <p14:tracePt t="30510" x="3365500" y="3467100"/>
          <p14:tracePt t="30526" x="3327400" y="3498850"/>
          <p14:tracePt t="30526" x="3289300" y="3530600"/>
          <p14:tracePt t="30526" x="3251200" y="3556000"/>
          <p14:tracePt t="30546" x="3213100" y="3581400"/>
          <p14:tracePt t="30558" x="3175000" y="3594100"/>
          <p14:tracePt t="30558" x="3098800" y="3625850"/>
          <p14:tracePt t="30576" x="3067050" y="3632200"/>
          <p14:tracePt t="30576" x="3035300" y="3644900"/>
          <p14:tracePt t="30593" x="3009900" y="3651250"/>
          <p14:tracePt t="30593" x="2984500" y="3657600"/>
          <p14:tracePt t="30610" x="2965450" y="3663950"/>
          <p14:tracePt t="30610" x="2940050" y="3670300"/>
          <p14:tracePt t="30626" x="2933700" y="3670300"/>
          <p14:tracePt t="30641" x="2940050" y="3670300"/>
          <p14:tracePt t="30658" x="2952750" y="3670300"/>
          <p14:tracePt t="30658" x="2965450" y="3670300"/>
          <p14:tracePt t="30677" x="2971800" y="3676650"/>
          <p14:tracePt t="30677" x="3003550" y="3695700"/>
          <p14:tracePt t="30694" x="3022600" y="3708400"/>
          <p14:tracePt t="30694" x="3035300" y="3733800"/>
          <p14:tracePt t="30711" x="3054350" y="3752850"/>
          <p14:tracePt t="30711" x="3073400" y="3784600"/>
          <p14:tracePt t="30727" x="3092450" y="3822700"/>
          <p14:tracePt t="30727" x="3111500" y="3860800"/>
          <p14:tracePt t="30727" x="3130550" y="3905250"/>
          <p14:tracePt t="30746" x="3149600" y="3949700"/>
          <p14:tracePt t="30758" x="3168650" y="4000500"/>
          <p14:tracePt t="30758" x="3206750" y="4102100"/>
          <p14:tracePt t="30778" x="3225800" y="4152900"/>
          <p14:tracePt t="30778" x="3238500" y="4203700"/>
          <p14:tracePt t="30795" x="3251200" y="4254500"/>
          <p14:tracePt t="30795" x="3257550" y="4305300"/>
          <p14:tracePt t="30795" x="3263900" y="4356100"/>
          <p14:tracePt t="30813" x="3257550" y="4400550"/>
          <p14:tracePt t="30825" x="3257550" y="4451350"/>
          <p14:tracePt t="30825" x="3251200" y="4495800"/>
          <p14:tracePt t="30825" x="3244850" y="4533900"/>
          <p14:tracePt t="30846" x="3238500" y="4578350"/>
          <p14:tracePt t="30859" x="3225800" y="4616450"/>
          <p14:tracePt t="30859" x="3206750" y="4686300"/>
          <p14:tracePt t="30877" x="3194050" y="4718050"/>
          <p14:tracePt t="30877" x="3175000" y="4749800"/>
          <p14:tracePt t="30894" x="3162300" y="4775200"/>
          <p14:tracePt t="30894" x="3143250" y="4806950"/>
          <p14:tracePt t="30894" x="3124200" y="4838700"/>
          <p14:tracePt t="30914" x="3105150" y="4870450"/>
          <p14:tracePt t="30914" x="3086100" y="4889500"/>
          <p14:tracePt t="30927" x="3060700" y="4914900"/>
          <p14:tracePt t="30927" x="3041650" y="4927600"/>
          <p14:tracePt t="30945" x="3016250" y="4940300"/>
          <p14:tracePt t="30945" x="2990850" y="4953000"/>
          <p14:tracePt t="30961" x="2965450" y="4953000"/>
          <p14:tracePt t="30961" x="2946400" y="4953000"/>
          <p14:tracePt t="30978" x="2921000" y="4953000"/>
          <p14:tracePt t="30978" x="2870200" y="4953000"/>
          <p14:tracePt t="30994" x="2851150" y="4946650"/>
          <p14:tracePt t="30994" x="2825750" y="4946650"/>
          <p14:tracePt t="31012" x="2800350" y="4946650"/>
          <p14:tracePt t="31012" x="2781300" y="4940300"/>
          <p14:tracePt t="31028" x="2762250" y="4940300"/>
          <p14:tracePt t="31028" x="2730500" y="4921250"/>
          <p14:tracePt t="31047" x="2711450" y="4914900"/>
          <p14:tracePt t="31047" x="2698750" y="4902200"/>
          <p14:tracePt t="31063" x="2686050" y="4889500"/>
          <p14:tracePt t="31063" x="2667000" y="4876800"/>
          <p14:tracePt t="31078" x="2654300" y="4864100"/>
          <p14:tracePt t="31078" x="2635250" y="4845050"/>
          <p14:tracePt t="31095" x="2616200" y="4832350"/>
          <p14:tracePt t="31095" x="2597150" y="4819650"/>
          <p14:tracePt t="31095" x="2578100" y="4813300"/>
          <p14:tracePt t="31115" x="2559050" y="4800600"/>
          <p14:tracePt t="31126" x="2540000" y="4794250"/>
          <p14:tracePt t="31126" x="2520950" y="4781550"/>
          <p14:tracePt t="31146" x="2482850" y="4775200"/>
          <p14:tracePt t="31146" x="2463800" y="4768850"/>
          <p14:tracePt t="31146" x="2444750" y="4768850"/>
          <p14:tracePt t="31165" x="2419350" y="4762500"/>
          <p14:tracePt t="31177" x="2393950" y="4749800"/>
          <p14:tracePt t="31177" x="2368550" y="4743450"/>
          <p14:tracePt t="31195" x="2336800" y="4724400"/>
          <p14:tracePt t="31195" x="2305050" y="4705350"/>
          <p14:tracePt t="31195" x="2279650" y="4679950"/>
          <p14:tracePt t="31215" x="2247900" y="4648200"/>
          <p14:tracePt t="31215" x="2222500" y="4610100"/>
          <p14:tracePt t="31228" x="2197100" y="4565650"/>
          <p14:tracePt t="31228" x="2178050" y="4514850"/>
          <p14:tracePt t="31245" x="2159000" y="4457700"/>
          <p14:tracePt t="31245" x="2152650" y="4400550"/>
          <p14:tracePt t="31262" x="2146300" y="4337050"/>
          <p14:tracePt t="31262" x="2152650" y="4273550"/>
          <p14:tracePt t="31279" x="2159000" y="4203700"/>
          <p14:tracePt t="31279" x="2197100" y="4076700"/>
          <p14:tracePt t="31296" x="2228850" y="4013200"/>
          <p14:tracePt t="31296" x="2260600" y="3949700"/>
          <p14:tracePt t="31313" x="2305050" y="3886200"/>
          <p14:tracePt t="31313" x="2355850" y="3829050"/>
          <p14:tracePt t="31329" x="2406650" y="3778250"/>
          <p14:tracePt t="31329" x="2546350" y="3683000"/>
          <p14:tracePt t="31346" x="2628900" y="3644900"/>
          <p14:tracePt t="31346" x="2711450" y="3619500"/>
          <p14:tracePt t="31363" x="2800350" y="3600450"/>
          <p14:tracePt t="31363" x="2889250" y="3594100"/>
          <p14:tracePt t="31379" x="2978150" y="3600450"/>
          <p14:tracePt t="31379" x="3067050" y="3619500"/>
          <p14:tracePt t="31396" x="3149600" y="3644900"/>
          <p14:tracePt t="31396" x="3295650" y="3740150"/>
          <p14:tracePt t="31415" x="3359150" y="3803650"/>
          <p14:tracePt t="31415" x="3416300" y="3873500"/>
          <p14:tracePt t="31430" x="3467100" y="3949700"/>
          <p14:tracePt t="31430" x="3505200" y="4032250"/>
          <p14:tracePt t="31448" x="3536950" y="4108450"/>
          <p14:tracePt t="31448" x="3562350" y="4191000"/>
          <p14:tracePt t="31448" x="3575050" y="4260850"/>
          <p14:tracePt t="31466" x="3581400" y="4330700"/>
          <p14:tracePt t="31478" x="3575050" y="4394200"/>
          <p14:tracePt t="31478" x="3562350" y="4457700"/>
          <p14:tracePt t="31478" x="3549650" y="4508500"/>
          <p14:tracePt t="31499" x="3530600" y="4559300"/>
          <p14:tracePt t="31511" x="3505200" y="4603750"/>
          <p14:tracePt t="31511" x="3441700" y="4679950"/>
          <p14:tracePt t="31530" x="3409950" y="4711700"/>
          <p14:tracePt t="31530" x="3378200" y="4743450"/>
          <p14:tracePt t="31547" x="3340100" y="4775200"/>
          <p14:tracePt t="31547" x="3308350" y="4800600"/>
          <p14:tracePt t="31547" x="3270250" y="4819650"/>
          <p14:tracePt t="31566" x="3238500" y="4832350"/>
          <p14:tracePt t="31578" x="3200400" y="4845050"/>
          <p14:tracePt t="31578" x="3143250" y="4864100"/>
          <p14:tracePt t="31596" x="3111500" y="4864100"/>
          <p14:tracePt t="31596" x="3086100" y="4870450"/>
          <p14:tracePt t="31613" x="3067050" y="4870450"/>
          <p14:tracePt t="31613" x="3048000" y="4864100"/>
          <p14:tracePt t="31630" x="3028950" y="4864100"/>
          <p14:tracePt t="31630" x="3003550" y="4845050"/>
          <p14:tracePt t="31647" x="2990850" y="4838700"/>
          <p14:tracePt t="31647" x="2984500" y="4832350"/>
          <p14:tracePt t="31664" x="2978150" y="4819650"/>
          <p14:tracePt t="31664" x="2971800" y="4813300"/>
          <p14:tracePt t="31680" x="2965450" y="4800600"/>
          <p14:tracePt t="31680" x="2965450" y="4794250"/>
          <p14:tracePt t="31697" x="2965450" y="4781550"/>
          <p14:tracePt t="31697" x="2959100" y="4762500"/>
          <p14:tracePt t="31714" x="2959100" y="4756150"/>
          <p14:tracePt t="31714" x="2952750" y="4743450"/>
          <p14:tracePt t="31730" x="2959100" y="4730750"/>
          <p14:tracePt t="31730" x="2959100" y="4724400"/>
          <p14:tracePt t="31748" x="2959100" y="4711700"/>
          <p14:tracePt t="31748" x="2959100" y="4705350"/>
          <p14:tracePt t="31748" x="2965450" y="4692650"/>
          <p14:tracePt t="31766" x="2971800" y="4686300"/>
          <p14:tracePt t="31779" x="2971800" y="4673600"/>
          <p14:tracePt t="31779" x="2984500" y="4660900"/>
          <p14:tracePt t="31798" x="2990850" y="4654550"/>
          <p14:tracePt t="31798" x="2997200" y="4648200"/>
          <p14:tracePt t="31815" x="3003550" y="4641850"/>
          <p14:tracePt t="31815" x="3003550" y="4635500"/>
          <p14:tracePt t="31831" x="3009900" y="4635500"/>
          <p14:tracePt t="31831" x="3016250" y="4635500"/>
          <p14:tracePt t="31849" x="3022600" y="4629150"/>
          <p14:tracePt t="31862" x="3028950" y="4635500"/>
          <p14:tracePt t="31879" x="3035300" y="4635500"/>
          <p14:tracePt t="31896" x="3041650" y="4635500"/>
          <p14:tracePt t="31913" x="3048000" y="4641850"/>
          <p14:tracePt t="31929" x="3048000" y="4648200"/>
          <p14:tracePt t="31948" x="3048000" y="4660900"/>
          <p14:tracePt t="31969" x="3041650" y="4667250"/>
          <p14:tracePt t="31985" x="3041650" y="4673600"/>
          <p14:tracePt t="31996" x="3035300" y="4679950"/>
          <p14:tracePt t="31996" x="3035300" y="4686300"/>
          <p14:tracePt t="32015" x="3028950" y="4692650"/>
          <p14:tracePt t="32030" x="3028950" y="4699000"/>
          <p14:tracePt t="32046" x="3028950" y="4692650"/>
          <p14:tracePt t="32066" x="3035300" y="4692650"/>
          <p14:tracePt t="32090" x="3028950" y="4699000"/>
          <p14:tracePt t="32125" x="3022600" y="4705350"/>
          <p14:tracePt t="32141" x="3016250" y="4705350"/>
          <p14:tracePt t="32157" x="3009900" y="4711700"/>
          <p14:tracePt t="32181" x="3009900" y="4718050"/>
          <p14:tracePt t="32193" x="3009900" y="4724400"/>
          <p14:tracePt t="32209" x="3009900" y="4730750"/>
          <p14:tracePt t="32218" x="3009900" y="4737100"/>
          <p14:tracePt t="32230" x="3003550" y="4743450"/>
          <p14:tracePt t="32230" x="2997200" y="4756150"/>
          <p14:tracePt t="32249" x="2990850" y="4762500"/>
          <p14:tracePt t="32249" x="2984500" y="4768850"/>
          <p14:tracePt t="32266" x="2978150" y="4775200"/>
          <p14:tracePt t="32266" x="2971800" y="4781550"/>
          <p14:tracePt t="32282" x="2971800" y="4787900"/>
          <p14:tracePt t="32282" x="2965450" y="4787900"/>
          <p14:tracePt t="32299" x="2959100" y="4800600"/>
          <p14:tracePt t="32314" x="2952750" y="4800600"/>
          <p14:tracePt t="32331" x="2952750" y="4806950"/>
          <p14:tracePt t="32347" x="2952750" y="4813300"/>
          <p14:tracePt t="32365" x="2946400" y="4819650"/>
          <p14:tracePt t="32381" x="2933700" y="4826000"/>
          <p14:tracePt t="32381" x="2927350" y="4826000"/>
          <p14:tracePt t="32400" x="2927350" y="4832350"/>
          <p14:tracePt t="32414" x="2914650" y="4832350"/>
          <p14:tracePt t="32431" x="2914650" y="4838700"/>
          <p14:tracePt t="32452" x="2914650" y="4845050"/>
          <p14:tracePt t="32474" x="2914650" y="4851400"/>
          <p14:tracePt t="32493" x="2908300" y="4851400"/>
          <p14:tracePt t="32517" x="2908300" y="4857750"/>
          <p14:tracePt t="32545" x="2908300" y="4864100"/>
          <p14:tracePt t="32585" x="2908300" y="4870450"/>
          <p14:tracePt t="32606" x="2908300" y="4876800"/>
          <p14:tracePt t="32646" x="2901950" y="4883150"/>
          <p14:tracePt t="32665" x="2908300" y="4883150"/>
          <p14:tracePt t="32726" x="2914650" y="4883150"/>
          <p14:tracePt t="32749" x="2921000" y="4889500"/>
          <p14:tracePt t="32854" x="2927350" y="4889500"/>
          <p14:tracePt t="32870" x="2927350" y="4895850"/>
          <p14:tracePt t="32922" x="2933700" y="4889500"/>
          <p14:tracePt t="33006" x="2940050" y="4883150"/>
          <p14:tracePt t="33025" x="2946400" y="4883150"/>
          <p14:tracePt t="33058" x="2946400" y="4876800"/>
          <p14:tracePt t="33086" x="2940050" y="4883150"/>
          <p14:tracePt t="33186" x="2940050" y="4889500"/>
          <p14:tracePt t="33206" x="2946400" y="4895850"/>
          <p14:tracePt t="33254" x="2946400" y="4902200"/>
          <p14:tracePt t="33273" x="2940050" y="4908550"/>
          <p14:tracePt t="33290" x="2940050" y="4914900"/>
          <p14:tracePt t="33306" x="2946400" y="4914900"/>
          <p14:tracePt t="33326" x="2946400" y="4921250"/>
          <p14:tracePt t="33350" x="2946400" y="4927600"/>
          <p14:tracePt t="33374" x="2940050" y="4933950"/>
          <p14:tracePt t="33386" x="2940050" y="4940300"/>
          <p14:tracePt t="33402" x="2933700" y="4946650"/>
          <p14:tracePt t="33426" x="2927350" y="4946650"/>
          <p14:tracePt t="33502" x="2921000" y="4946650"/>
          <p14:tracePt t="33522" x="2921000" y="4940300"/>
          <p14:tracePt t="33546" x="2914650" y="4933950"/>
          <p14:tracePt t="33554" x="2914650" y="4927600"/>
          <p14:tracePt t="33554" x="2914650" y="4921250"/>
          <p14:tracePt t="33570" x="2914650" y="4902200"/>
          <p14:tracePt t="33570" x="2914650" y="4883150"/>
          <p14:tracePt t="33587" x="2914650" y="4864100"/>
          <p14:tracePt t="33587" x="2914650" y="4838700"/>
          <p14:tracePt t="33603" x="2921000" y="4806950"/>
          <p14:tracePt t="33603" x="2921000" y="4775200"/>
          <p14:tracePt t="33603" x="2927350" y="4730750"/>
          <p14:tracePt t="33623" x="2933700" y="4692650"/>
          <p14:tracePt t="33623" x="2940050" y="4641850"/>
          <p14:tracePt t="33637" x="2952750" y="4591050"/>
          <p14:tracePt t="33637" x="2965450" y="4533900"/>
          <p14:tracePt t="33654" x="2971800" y="4470400"/>
          <p14:tracePt t="33654" x="2990850" y="4406900"/>
          <p14:tracePt t="33670" x="2997200" y="4330700"/>
          <p14:tracePt t="33670" x="3022600" y="4171950"/>
          <p14:tracePt t="33687" x="3035300" y="4089400"/>
          <p14:tracePt t="33687" x="3035300" y="3994150"/>
          <p14:tracePt t="33704" x="3041650" y="3905250"/>
          <p14:tracePt t="33704" x="3035300" y="3810000"/>
          <p14:tracePt t="33721" x="3035300" y="3714750"/>
          <p14:tracePt t="33721" x="3028950" y="3625850"/>
          <p14:tracePt t="33737" x="3016250" y="3536950"/>
          <p14:tracePt t="33737" x="2990850" y="3378200"/>
          <p14:tracePt t="33755" x="2971800" y="3314700"/>
          <p14:tracePt t="33755" x="2959100" y="3257550"/>
          <p14:tracePt t="33771" x="2946400" y="3206750"/>
          <p14:tracePt t="33771" x="2933700" y="3162300"/>
          <p14:tracePt t="33787" x="2914650" y="3124200"/>
          <p14:tracePt t="33787" x="2901950" y="3086100"/>
          <p14:tracePt t="33787" x="2889250" y="3054350"/>
          <p14:tracePt t="33806" x="2876550" y="3028950"/>
          <p14:tracePt t="33819" x="2863850" y="3003550"/>
          <p14:tracePt t="33819" x="2844800" y="2971800"/>
          <p14:tracePt t="33838" x="2832100" y="2959100"/>
          <p14:tracePt t="33838" x="2819400" y="2952750"/>
          <p14:tracePt t="33855" x="2806700" y="2946400"/>
          <p14:tracePt t="33855" x="2794000" y="2946400"/>
          <p14:tracePt t="33871" x="2781300" y="2952750"/>
          <p14:tracePt t="33871" x="2768600" y="2965450"/>
          <p14:tracePt t="33887" x="2755900" y="2971800"/>
          <p14:tracePt t="33887" x="2743200" y="2984500"/>
          <p14:tracePt t="33887" x="2736850" y="2997200"/>
          <p14:tracePt t="33907" x="2724150" y="3009900"/>
          <p14:tracePt t="33919" x="2717800" y="3028950"/>
          <p14:tracePt t="33919" x="2698750" y="3054350"/>
          <p14:tracePt t="33938" x="2692400" y="3067050"/>
          <p14:tracePt t="33938" x="2686050" y="3079750"/>
          <p14:tracePt t="33955" x="2679700" y="3092450"/>
          <p14:tracePt t="33955" x="2679700" y="3105150"/>
          <p14:tracePt t="33971" x="2673350" y="3111500"/>
          <p14:tracePt t="33971" x="2667000" y="3124200"/>
          <p14:tracePt t="33988" x="2660650" y="3130550"/>
          <p14:tracePt t="33988" x="2654300" y="3130550"/>
          <p14:tracePt t="34005" x="2647950" y="3136900"/>
          <p14:tracePt t="34005" x="2641600" y="3143250"/>
          <p14:tracePt t="34022" x="2628900" y="3149600"/>
          <p14:tracePt t="34022" x="2622550" y="3155950"/>
          <p14:tracePt t="34038" x="2603500" y="3162300"/>
          <p14:tracePt t="34038" x="2571750" y="3168650"/>
          <p14:tracePt t="34055" x="2552700" y="3168650"/>
          <p14:tracePt t="34055" x="2533650" y="3162300"/>
          <p14:tracePt t="34072" x="2508250" y="3155950"/>
          <p14:tracePt t="34072" x="2476500" y="3143250"/>
          <p14:tracePt t="34089" x="2444750" y="3136900"/>
          <p14:tracePt t="34089" x="2381250" y="3111500"/>
          <p14:tracePt t="34107" x="2349500" y="3105150"/>
          <p14:tracePt t="34107" x="2311400" y="3092450"/>
          <p14:tracePt t="34122" x="2279650" y="3079750"/>
          <p14:tracePt t="34122" x="2247900" y="3073400"/>
          <p14:tracePt t="34140" x="2216150" y="3060700"/>
          <p14:tracePt t="34140" x="2184400" y="3054350"/>
          <p14:tracePt t="34156" x="2159000" y="3041650"/>
          <p14:tracePt t="34156" x="2133600" y="3028950"/>
          <p14:tracePt t="34156" x="2108200" y="3009900"/>
          <p14:tracePt t="34175" x="2089150" y="2990850"/>
          <p14:tracePt t="34187" x="2070100" y="2965450"/>
          <p14:tracePt t="34187" x="2057400" y="2940050"/>
          <p14:tracePt t="34207" x="2044700" y="2882900"/>
          <p14:tracePt t="34207" x="2051050" y="2851150"/>
          <p14:tracePt t="34223" x="2063750" y="2825750"/>
          <p14:tracePt t="34223" x="2082800" y="2787650"/>
          <p14:tracePt t="34239" x="2108200" y="2755900"/>
          <p14:tracePt t="34239" x="2133600" y="2724150"/>
          <p14:tracePt t="34256" x="2171700" y="2686050"/>
          <p14:tracePt t="34256" x="2203450" y="2654300"/>
          <p14:tracePt t="34256" x="2247900" y="2628900"/>
          <p14:tracePt t="34275" x="2292350" y="2603500"/>
          <p14:tracePt t="34275" x="2336800" y="2590800"/>
          <p14:tracePt t="34289" x="2387600" y="2578100"/>
          <p14:tracePt t="34289" x="2438400" y="2571750"/>
          <p14:tracePt t="34306" x="2489200" y="2571750"/>
          <p14:tracePt t="34306" x="2546350" y="2584450"/>
          <p14:tracePt t="34323" x="2603500" y="2597150"/>
          <p14:tracePt t="34323" x="2654300" y="2622550"/>
          <p14:tracePt t="34340" x="2705100" y="2647950"/>
          <p14:tracePt t="34340" x="2806700" y="2705100"/>
          <p14:tracePt t="34356" x="2851150" y="2736850"/>
          <p14:tracePt t="34356" x="2889250" y="2768600"/>
          <p14:tracePt t="34373" x="2927350" y="2794000"/>
          <p14:tracePt t="34373" x="2959100" y="2825750"/>
          <p14:tracePt t="34390" x="2984500" y="2857500"/>
          <p14:tracePt t="34390" x="3022600" y="2921000"/>
          <p14:tracePt t="34407" x="3035300" y="2959100"/>
          <p14:tracePt t="34407" x="3041650" y="2984500"/>
          <p14:tracePt t="34423" x="3041650" y="3016250"/>
          <p14:tracePt t="34423" x="3035300" y="3048000"/>
          <p14:tracePt t="34440" x="3028950" y="3073400"/>
          <p14:tracePt t="34440" x="3022600" y="3092450"/>
          <p14:tracePt t="34456" x="3003550" y="3111500"/>
          <p14:tracePt t="34456" x="2990850" y="3130550"/>
          <p14:tracePt t="34456" x="2978150" y="3143250"/>
          <p14:tracePt t="34475" x="2959100" y="3155950"/>
          <p14:tracePt t="34475" x="2946400" y="3162300"/>
          <p14:tracePt t="34491" x="2927350" y="3175000"/>
          <p14:tracePt t="34491" x="2914650" y="3181350"/>
          <p14:tracePt t="34508" x="2901950" y="3181350"/>
          <p14:tracePt t="34508" x="2889250" y="3187700"/>
          <p14:tracePt t="34523" x="2876550" y="3194050"/>
          <p14:tracePt t="34523" x="2863850" y="3194050"/>
          <p14:tracePt t="34523" x="2851150" y="3200400"/>
          <p14:tracePt t="34543" x="2844800" y="3206750"/>
          <p14:tracePt t="34555" x="2832100" y="3206750"/>
          <p14:tracePt t="34555" x="2819400" y="3213100"/>
          <p14:tracePt t="34575" x="2813050" y="3213100"/>
          <p14:tracePt t="34588" x="2813050" y="3206750"/>
          <p14:tracePt t="34610" x="2806700" y="3200400"/>
          <p14:tracePt t="34626" x="2806700" y="3194050"/>
          <p14:tracePt t="34642" x="2806700" y="3187700"/>
          <p14:tracePt t="34655" x="2813050" y="3181350"/>
          <p14:tracePt t="34672" x="2813050" y="3168650"/>
          <p14:tracePt t="34689" x="2813050" y="3162300"/>
          <p14:tracePt t="34689" x="2813050" y="3155950"/>
          <p14:tracePt t="34708" x="2806700" y="3155950"/>
          <p14:tracePt t="34738" x="2813050" y="3149600"/>
          <p14:tracePt t="34782" x="2813050" y="3143250"/>
          <p14:tracePt t="34790" x="2813050" y="3136900"/>
          <p14:tracePt t="34798" x="2819400" y="3130550"/>
          <p14:tracePt t="34806" x="2825750" y="3124200"/>
          <p14:tracePt t="34822" x="2825750" y="3117850"/>
          <p14:tracePt t="34822" x="2825750" y="3111500"/>
          <p14:tracePt t="34822" x="2825750" y="3105150"/>
          <p14:tracePt t="34843" x="2832100" y="3105150"/>
          <p14:tracePt t="34856" x="2832100" y="3098800"/>
          <p14:tracePt t="34856" x="2832100" y="3086100"/>
          <p14:tracePt t="34875" x="2832100" y="3079750"/>
          <p14:tracePt t="34875" x="2832100" y="3073400"/>
          <p14:tracePt t="34891" x="2832100" y="3067050"/>
          <p14:tracePt t="34891" x="2832100" y="3060700"/>
          <p14:tracePt t="34891" x="2838450" y="3054350"/>
          <p14:tracePt t="34911" x="2838450" y="3048000"/>
          <p14:tracePt t="34923" x="2844800" y="3035300"/>
          <p14:tracePt t="34923" x="2851150" y="3022600"/>
          <p14:tracePt t="34943" x="2851150" y="3016250"/>
          <p14:tracePt t="34943" x="2851150" y="3009900"/>
          <p14:tracePt t="34960" x="2851150" y="3003550"/>
          <p14:tracePt t="34973" x="2844800" y="3003550"/>
          <p14:tracePt t="34990" x="2838450" y="2997200"/>
          <p14:tracePt t="34990" x="2832100" y="2997200"/>
          <p14:tracePt t="35008" x="2825750" y="2990850"/>
          <p14:tracePt t="35023" x="2819400" y="2990850"/>
          <p14:tracePt t="35046" x="2813050" y="2997200"/>
          <p14:tracePt t="35066" x="2806700" y="2997200"/>
          <p14:tracePt t="35082" x="2800350" y="3003550"/>
          <p14:tracePt t="35098" x="2794000" y="3009900"/>
          <p14:tracePt t="35114" x="2794000" y="3016250"/>
          <p14:tracePt t="35127" x="2794000" y="3022600"/>
          <p14:tracePt t="35150" x="2794000" y="3028950"/>
          <p14:tracePt t="35174" x="2800350" y="3035300"/>
          <p14:tracePt t="35194" x="2806700" y="3035300"/>
          <p14:tracePt t="35242" x="2806700" y="3028950"/>
          <p14:tracePt t="35247" x="2813050" y="3028950"/>
          <p14:tracePt t="35257" x="2825750" y="3035300"/>
          <p14:tracePt t="35274" x="2832100" y="3035300"/>
          <p14:tracePt t="35291" x="2838450" y="3035300"/>
          <p14:tracePt t="35291" x="2851150" y="3041650"/>
          <p14:tracePt t="35309" x="2857500" y="3041650"/>
          <p14:tracePt t="35324" x="2863850" y="3048000"/>
          <p14:tracePt t="35324" x="2876550" y="3048000"/>
          <p14:tracePt t="35343" x="2882900" y="3048000"/>
          <p14:tracePt t="35343" x="2889250" y="3048000"/>
          <p14:tracePt t="35360" x="2901950" y="3048000"/>
          <p14:tracePt t="35360" x="2927350" y="3048000"/>
          <p14:tracePt t="35376" x="2940050" y="3048000"/>
          <p14:tracePt t="35376" x="2952750" y="3041650"/>
          <p14:tracePt t="35393" x="2965450" y="3041650"/>
          <p14:tracePt t="35393" x="2984500" y="3035300"/>
          <p14:tracePt t="35410" x="3003550" y="3035300"/>
          <p14:tracePt t="35410" x="3035300" y="3028950"/>
          <p14:tracePt t="35427" x="3054350" y="3028950"/>
          <p14:tracePt t="35427" x="3067050" y="3022600"/>
          <p14:tracePt t="35444" x="3086100" y="3022600"/>
          <p14:tracePt t="35444" x="3105150" y="3016250"/>
          <p14:tracePt t="35460" x="3117850" y="3016250"/>
          <p14:tracePt t="35460" x="3130550" y="3016250"/>
          <p14:tracePt t="35477" x="3143250" y="3016250"/>
          <p14:tracePt t="35477" x="3155950" y="3009900"/>
          <p14:tracePt t="35477" x="3168650" y="3009900"/>
          <p14:tracePt t="35496" x="3175000" y="3016250"/>
          <p14:tracePt t="35496" x="3187700" y="3016250"/>
          <p14:tracePt t="35511" x="3194050" y="3016250"/>
          <p14:tracePt t="35511" x="3200400" y="3016250"/>
          <p14:tracePt t="35527" x="3206750" y="3016250"/>
          <p14:tracePt t="35543" x="3213100" y="3022600"/>
          <p14:tracePt t="35558" x="3219450" y="3016250"/>
          <p14:tracePt t="35575" x="3213100" y="3016250"/>
          <p14:tracePt t="35622" x="3206750" y="3016250"/>
          <p14:tracePt t="35638" x="3200400" y="3016250"/>
          <p14:tracePt t="35654" x="3194050" y="3016250"/>
          <p14:tracePt t="35666" x="3194050" y="3009900"/>
          <p14:tracePt t="35714" x="3194050" y="3003550"/>
          <p14:tracePt t="35726" x="3200400" y="2997200"/>
          <p14:tracePt t="35742" x="3206750" y="2990850"/>
          <p14:tracePt t="35758" x="3213100" y="2984500"/>
          <p14:tracePt t="35794" x="3219450" y="2978150"/>
          <p14:tracePt t="35810" x="3225800" y="2971800"/>
          <p14:tracePt t="35818" x="3232150" y="2965450"/>
          <p14:tracePt t="35826" x="3238500" y="2965450"/>
          <p14:tracePt t="35826" x="3244850" y="2959100"/>
          <p14:tracePt t="35826" x="3251200" y="2952750"/>
          <p14:tracePt t="35847" x="3257550" y="2946400"/>
          <p14:tracePt t="35860" x="3263900" y="2940050"/>
          <p14:tracePt t="35860" x="3263900" y="2933700"/>
          <p14:tracePt t="35879" x="3270250" y="2927350"/>
          <p14:tracePt t="35879" x="3270250" y="2921000"/>
          <p14:tracePt t="35895" x="3276600" y="2921000"/>
          <p14:tracePt t="35895" x="3276600" y="2914650"/>
          <p14:tracePt t="35913" x="3276600" y="2908300"/>
          <p14:tracePt t="35913" x="3276600" y="2901950"/>
          <p14:tracePt t="35913" x="3282950" y="2895600"/>
          <p14:tracePt t="35931" x="3282950" y="2889250"/>
          <p14:tracePt t="35943" x="3289300" y="2882900"/>
          <p14:tracePt t="35943" x="3289300" y="2870200"/>
          <p14:tracePt t="35943" x="3295650" y="2863850"/>
          <p14:tracePt t="35967" x="3295650" y="2857500"/>
          <p14:tracePt t="35977" x="3295650" y="2851150"/>
          <p14:tracePt t="35977" x="3295650" y="2844800"/>
          <p14:tracePt t="35996" x="3295650" y="2838450"/>
          <p14:tracePt t="35996" x="3295650" y="2832100"/>
          <p14:tracePt t="35996" x="3295650" y="2825750"/>
          <p14:tracePt t="36014" x="3295650" y="2819400"/>
          <p14:tracePt t="36027" x="3295650" y="2806700"/>
          <p14:tracePt t="36044" x="3289300" y="2819400"/>
          <p14:tracePt t="36074" x="3289300" y="2832100"/>
          <p14:tracePt t="36082" x="3282950" y="2844800"/>
          <p14:tracePt t="36082" x="3276600" y="2870200"/>
          <p14:tracePt t="36096" x="3276600" y="2901950"/>
          <p14:tracePt t="36096" x="3270250" y="2933700"/>
          <p14:tracePt t="36113" x="3270250" y="2971800"/>
          <p14:tracePt t="36113" x="3270250" y="3016250"/>
          <p14:tracePt t="36129" x="3263900" y="3060700"/>
          <p14:tracePt t="36129" x="3263900" y="3143250"/>
          <p14:tracePt t="36148" x="3263900" y="3181350"/>
          <p14:tracePt t="36148" x="3263900" y="3206750"/>
          <p14:tracePt t="36164" x="3263900" y="3225800"/>
          <p14:tracePt t="36164" x="3270250" y="3238500"/>
          <p14:tracePt t="36179" x="3270250" y="3251200"/>
          <p14:tracePt t="36194" x="3276600" y="3251200"/>
          <p14:tracePt t="36194" x="3276600" y="3244850"/>
          <p14:tracePt t="36194" x="3282950" y="3238500"/>
          <p14:tracePt t="36215" x="3282950" y="3225800"/>
          <p14:tracePt t="36227" x="3282950" y="3213100"/>
          <p14:tracePt t="36227" x="3289300" y="3181350"/>
          <p14:tracePt t="36247" x="3289300" y="3162300"/>
          <p14:tracePt t="36247" x="3295650" y="3143250"/>
          <p14:tracePt t="36264" x="3295650" y="3117850"/>
          <p14:tracePt t="36264" x="3302000" y="3092450"/>
          <p14:tracePt t="36280" x="3308350" y="3060700"/>
          <p14:tracePt t="36280" x="3314700" y="3035300"/>
          <p14:tracePt t="36296" x="3314700" y="3003550"/>
          <p14:tracePt t="36296" x="3327400" y="2978150"/>
          <p14:tracePt t="36296" x="3327400" y="2952750"/>
          <p14:tracePt t="36316" x="3333750" y="2927350"/>
          <p14:tracePt t="36316" x="3340100" y="2914650"/>
          <p14:tracePt t="36330" x="3346450" y="2901950"/>
          <p14:tracePt t="36345" x="3352800" y="2901950"/>
          <p14:tracePt t="36345" x="3352800" y="2914650"/>
          <p14:tracePt t="36364" x="3359150" y="2933700"/>
          <p14:tracePt t="36364" x="3359150" y="2959100"/>
          <p14:tracePt t="36380" x="3365500" y="2984500"/>
          <p14:tracePt t="36380" x="3365500" y="3035300"/>
          <p14:tracePt t="36396" x="3371850" y="3060700"/>
          <p14:tracePt t="36396" x="3371850" y="3079750"/>
          <p14:tracePt t="36414" x="3378200" y="3098800"/>
          <p14:tracePt t="36414" x="3378200" y="3117850"/>
          <p14:tracePt t="36430" x="3384550" y="3124200"/>
          <p14:tracePt t="36430" x="3384550" y="3130550"/>
          <p14:tracePt t="36448" x="3397250" y="3130550"/>
          <p14:tracePt t="36448" x="3397250" y="3124200"/>
          <p14:tracePt t="36464" x="3403600" y="3117850"/>
          <p14:tracePt t="36464" x="3409950" y="3105150"/>
          <p14:tracePt t="36480" x="3416300" y="3086100"/>
          <p14:tracePt t="36480" x="3416300" y="3073400"/>
          <p14:tracePt t="36497" x="3422650" y="3048000"/>
          <p14:tracePt t="36497" x="3435350" y="2997200"/>
          <p14:tracePt t="36516" x="3435350" y="2971800"/>
          <p14:tracePt t="36516" x="3441700" y="2946400"/>
          <p14:tracePt t="36531" x="3448050" y="2921000"/>
          <p14:tracePt t="36531" x="3448050" y="2901950"/>
          <p14:tracePt t="36548" x="3454400" y="2889250"/>
          <p14:tracePt t="36548" x="3460750" y="2876550"/>
          <p14:tracePt t="36564" x="3467100" y="2882900"/>
          <p14:tracePt t="36579" x="3467100" y="2901950"/>
          <p14:tracePt t="36579" x="3473450" y="2927350"/>
          <p14:tracePt t="36579" x="3479800" y="2952750"/>
          <p14:tracePt t="36600" x="3479800" y="2984500"/>
          <p14:tracePt t="36612" x="3486150" y="3016250"/>
          <p14:tracePt t="36612" x="3498850" y="3067050"/>
          <p14:tracePt t="36631" x="3505200" y="3092450"/>
          <p14:tracePt t="36631" x="3511550" y="3105150"/>
          <p14:tracePt t="36647" x="3517900" y="3117850"/>
          <p14:tracePt t="36647" x="3530600" y="3124200"/>
          <p14:tracePt t="36647" x="3536950" y="3117850"/>
          <p14:tracePt t="36667" x="3543300" y="3117850"/>
          <p14:tracePt t="36679" x="3556000" y="3105150"/>
          <p14:tracePt t="36679" x="3575050" y="3067050"/>
          <p14:tracePt t="36698" x="3587750" y="3041650"/>
          <p14:tracePt t="36698" x="3600450" y="3016250"/>
          <p14:tracePt t="36715" x="3613150" y="2984500"/>
          <p14:tracePt t="36715" x="3625850" y="2946400"/>
          <p14:tracePt t="36731" x="3638550" y="2908300"/>
          <p14:tracePt t="36731" x="3657600" y="2838450"/>
          <p14:tracePt t="36748" x="3670300" y="2813050"/>
          <p14:tracePt t="36748" x="3683000" y="2794000"/>
          <p14:tracePt t="36765" x="3689350" y="2781300"/>
          <p14:tracePt t="36765" x="3702050" y="2774950"/>
          <p14:tracePt t="36782" x="3708400" y="2781300"/>
          <p14:tracePt t="36782" x="3721100" y="2800350"/>
          <p14:tracePt t="36798" x="3727450" y="2832100"/>
          <p14:tracePt t="36798" x="3752850" y="2908300"/>
          <p14:tracePt t="36816" x="3765550" y="2952750"/>
          <p14:tracePt t="36816" x="3778250" y="2997200"/>
          <p14:tracePt t="36832" x="3797300" y="3035300"/>
          <p14:tracePt t="36832" x="3810000" y="3067050"/>
          <p14:tracePt t="36849" x="3822700" y="3092450"/>
          <p14:tracePt t="36849" x="3841750" y="3111500"/>
          <p14:tracePt t="36849" x="3854450" y="3124200"/>
          <p14:tracePt t="36867" x="3867150" y="3130550"/>
          <p14:tracePt t="36880" x="3879850" y="3130550"/>
          <p14:tracePt t="36880" x="3886200" y="3117850"/>
          <p14:tracePt t="36900" x="3905250" y="3098800"/>
          <p14:tracePt t="36900" x="3911600" y="3079750"/>
          <p14:tracePt t="36916" x="3917950" y="3060700"/>
          <p14:tracePt t="36916" x="3924300" y="3035300"/>
          <p14:tracePt t="36932" x="3937000" y="3009900"/>
          <p14:tracePt t="36932" x="3943350" y="2978150"/>
          <p14:tracePt t="36932" x="3949700" y="2940050"/>
          <p14:tracePt t="36952" x="3962400" y="2908300"/>
          <p14:tracePt t="36963" x="3968750" y="2870200"/>
          <p14:tracePt t="36963" x="3981450" y="2838450"/>
          <p14:tracePt t="36963" x="3994150" y="2813050"/>
          <p14:tracePt t="36984" x="4006850" y="2787650"/>
          <p14:tracePt t="36984" x="4013200" y="2774950"/>
          <p14:tracePt t="36999" x="4025900" y="2768600"/>
          <p14:tracePt t="36999" x="4038600" y="2768600"/>
          <p14:tracePt t="37015" x="4044950" y="2781300"/>
          <p14:tracePt t="37015" x="4057650" y="2800350"/>
          <p14:tracePt t="37033" x="4064000" y="2819400"/>
          <p14:tracePt t="37033" x="4083050" y="2870200"/>
          <p14:tracePt t="37049" x="4095750" y="2889250"/>
          <p14:tracePt t="37049" x="4108450" y="2901950"/>
          <p14:tracePt t="37066" x="4114800" y="2914650"/>
          <p14:tracePt t="37066" x="4127500" y="2914650"/>
          <p14:tracePt t="37083" x="4140200" y="2914650"/>
          <p14:tracePt t="37083" x="4146550" y="2908300"/>
          <p14:tracePt t="37099" x="4159250" y="2889250"/>
          <p14:tracePt t="37099" x="4178300" y="2857500"/>
          <p14:tracePt t="37116" x="4191000" y="2832100"/>
          <p14:tracePt t="37116" x="4203700" y="2813050"/>
          <p14:tracePt t="37133" x="4210050" y="2787650"/>
          <p14:tracePt t="37133" x="4222750" y="2755900"/>
          <p14:tracePt t="37149" x="4229100" y="2730500"/>
          <p14:tracePt t="37149" x="4241800" y="2705100"/>
          <p14:tracePt t="37149" x="4248150" y="2679700"/>
          <p14:tracePt t="37168" x="4260850" y="2660650"/>
          <p14:tracePt t="37168" x="4273550" y="2641600"/>
          <p14:tracePt t="37183" x="4279900" y="2635250"/>
          <p14:tracePt t="37183" x="4292600" y="2628900"/>
          <p14:tracePt t="37200" x="4298950" y="2635250"/>
          <p14:tracePt t="37200" x="4311650" y="2647950"/>
          <p14:tracePt t="37216" x="4318000" y="2660650"/>
          <p14:tracePt t="37216" x="4324350" y="2679700"/>
          <p14:tracePt t="37216" x="4330700" y="2698750"/>
          <p14:tracePt t="37235" x="4337050" y="2717800"/>
          <p14:tracePt t="37248" x="4337050" y="2736850"/>
          <p14:tracePt t="37248" x="4343400" y="2762250"/>
          <p14:tracePt t="37267" x="4349750" y="2768600"/>
          <p14:tracePt t="37282" x="4356100" y="2768600"/>
          <p14:tracePt t="37282" x="4356100" y="2762250"/>
          <p14:tracePt t="37300" x="4362450" y="2749550"/>
          <p14:tracePt t="37300" x="4362450" y="2736850"/>
          <p14:tracePt t="37300" x="4368800" y="2717800"/>
          <p14:tracePt t="37319" x="4368800" y="2698750"/>
          <p14:tracePt t="37331" x="4375150" y="2673350"/>
          <p14:tracePt t="37331" x="4381500" y="2616200"/>
          <p14:tracePt t="37350" x="4381500" y="2584450"/>
          <p14:tracePt t="37350" x="4381500" y="2559050"/>
          <p14:tracePt t="37366" x="4375150" y="2533650"/>
          <p14:tracePt t="37366" x="4375150" y="2514600"/>
          <p14:tracePt t="37383" x="4362450" y="2508250"/>
          <p14:tracePt t="37383" x="4356100" y="2508250"/>
          <p14:tracePt t="37383" x="4337050" y="2520950"/>
          <p14:tracePt t="37403" x="4318000" y="2546350"/>
          <p14:tracePt t="37403" x="4292600" y="2571750"/>
          <p14:tracePt t="37417" x="4267200" y="2609850"/>
          <p14:tracePt t="37417" x="4235450" y="2647950"/>
          <p14:tracePt t="37433" x="4197350" y="2692400"/>
          <p14:tracePt t="37433" x="4159250" y="2730500"/>
          <p14:tracePt t="37452" x="4121150" y="2768600"/>
          <p14:tracePt t="37452" x="4032250" y="2832100"/>
          <p14:tracePt t="37468" x="3987800" y="2851150"/>
          <p14:tracePt t="37468" x="3943350" y="2870200"/>
          <p14:tracePt t="37484" x="3892550" y="2882900"/>
          <p14:tracePt t="37484" x="3841750" y="2889250"/>
          <p14:tracePt t="37501" x="3790950" y="2895600"/>
          <p14:tracePt t="37501" x="3746500" y="2889250"/>
          <p14:tracePt t="37517" x="3695700" y="2882900"/>
          <p14:tracePt t="37517" x="3600450" y="2857500"/>
          <p14:tracePt t="37535" x="3556000" y="2838450"/>
          <p14:tracePt t="37535" x="3511550" y="2825750"/>
          <p14:tracePt t="37552" x="3473450" y="2806700"/>
          <p14:tracePt t="37552" x="3435350" y="2794000"/>
          <p14:tracePt t="37568" x="3403600" y="2781300"/>
          <p14:tracePt t="37568" x="3371850" y="2774950"/>
          <p14:tracePt t="37584" x="3346450" y="2774950"/>
          <p14:tracePt t="37584" x="3321050" y="2774950"/>
          <p14:tracePt t="37601" x="3302000" y="2787650"/>
          <p14:tracePt t="37601" x="3282950" y="2806700"/>
          <p14:tracePt t="37601" x="3270250" y="2832100"/>
          <p14:tracePt t="37620" x="3257550" y="2870200"/>
          <p14:tracePt t="37632" x="3244850" y="2908300"/>
          <p14:tracePt t="37632" x="3219450" y="2997200"/>
          <p14:tracePt t="37651" x="3206750" y="3041650"/>
          <p14:tracePt t="37651" x="3194050" y="3079750"/>
          <p14:tracePt t="37668" x="3175000" y="3111500"/>
          <p14:tracePt t="37668" x="3162300" y="3143250"/>
          <p14:tracePt t="37668" x="3143250" y="3162300"/>
          <p14:tracePt t="37687" x="3124200" y="3175000"/>
          <p14:tracePt t="37699" x="3105150" y="3181350"/>
          <p14:tracePt t="37699" x="3060700" y="3175000"/>
          <p14:tracePt t="37717" x="3035300" y="3168650"/>
          <p14:tracePt t="37717" x="3016250" y="3155950"/>
          <p14:tracePt t="37734" x="2990850" y="3143250"/>
          <p14:tracePt t="37734" x="2965450" y="3124200"/>
          <p14:tracePt t="37751" x="2940050" y="3098800"/>
          <p14:tracePt t="37751" x="2882900" y="3048000"/>
          <p14:tracePt t="37768" x="2851150" y="3022600"/>
          <p14:tracePt t="37768" x="2819400" y="2997200"/>
          <p14:tracePt t="37785" x="2794000" y="2978150"/>
          <p14:tracePt t="37785" x="2762250" y="2952750"/>
          <p14:tracePt t="37801" x="2730500" y="2940050"/>
          <p14:tracePt t="37801" x="2705100" y="2927350"/>
          <p14:tracePt t="37818" x="2673350" y="2921000"/>
          <p14:tracePt t="37818" x="2622550" y="2921000"/>
          <p14:tracePt t="37835" x="2603500" y="2933700"/>
          <p14:tracePt t="37835" x="2584450" y="2952750"/>
          <p14:tracePt t="37835" x="2565400" y="2971800"/>
          <p14:tracePt t="37858" x="2546350" y="2990850"/>
          <p14:tracePt t="37869" x="2533650" y="3016250"/>
          <p14:tracePt t="37869" x="2501900" y="3054350"/>
          <p14:tracePt t="37891" x="2482850" y="3073400"/>
          <p14:tracePt t="37891" x="2470150" y="3079750"/>
          <p14:tracePt t="37906" x="2451100" y="3086100"/>
          <p14:tracePt t="37906" x="2432050" y="3086100"/>
          <p14:tracePt t="37919" x="2413000" y="3079750"/>
          <p14:tracePt t="37919" x="2393950" y="3073400"/>
          <p14:tracePt t="37936" x="2374900" y="3054350"/>
          <p14:tracePt t="37936" x="2355850" y="3035300"/>
          <p14:tracePt t="37936" x="2330450" y="3009900"/>
          <p14:tracePt t="37955" x="2311400" y="2978150"/>
          <p14:tracePt t="37967" x="2286000" y="2952750"/>
          <p14:tracePt t="37967" x="2266950" y="2921000"/>
          <p14:tracePt t="37967" x="2241550" y="2889250"/>
          <p14:tracePt t="37988" x="2222500" y="2863850"/>
          <p14:tracePt t="38000" x="2203450" y="2844800"/>
          <p14:tracePt t="38000" x="2171700" y="2832100"/>
          <p14:tracePt t="38019" x="2152650" y="2832100"/>
          <p14:tracePt t="38019" x="2139950" y="2844800"/>
          <p14:tracePt t="38036" x="2133600" y="2863850"/>
          <p14:tracePt t="38036" x="2127250" y="2889250"/>
          <p14:tracePt t="38052" x="2120900" y="2908300"/>
          <p14:tracePt t="38052" x="2120900" y="2959100"/>
          <p14:tracePt t="38069" x="2127250" y="2984500"/>
          <p14:tracePt t="38069" x="2133600" y="2997200"/>
          <p14:tracePt t="38086" x="2139950" y="3009900"/>
          <p14:tracePt t="38086" x="2146300" y="3016250"/>
          <p14:tracePt t="38103" x="2152650" y="3022600"/>
          <p14:tracePt t="38103" x="2165350" y="3016250"/>
          <p14:tracePt t="38119" x="2171700" y="3009900"/>
          <p14:tracePt t="38119" x="2197100" y="2978150"/>
          <p14:tracePt t="38136" x="2216150" y="2959100"/>
          <p14:tracePt t="38136" x="2228850" y="2933700"/>
          <p14:tracePt t="38153" x="2247900" y="2908300"/>
          <p14:tracePt t="38153" x="2273300" y="2876550"/>
          <p14:tracePt t="38170" x="2292350" y="2851150"/>
          <p14:tracePt t="38170" x="2343150" y="2806700"/>
          <p14:tracePt t="38188" x="2368550" y="2787650"/>
          <p14:tracePt t="38188" x="2400300" y="2781300"/>
          <p14:tracePt t="38204" x="2425700" y="2781300"/>
          <p14:tracePt t="38204" x="2451100" y="2787650"/>
          <p14:tracePt t="38220" x="2482850" y="2800350"/>
          <p14:tracePt t="38220" x="2508250" y="2819400"/>
          <p14:tracePt t="38236" x="2533650" y="2844800"/>
          <p14:tracePt t="38236" x="2559050" y="2870200"/>
          <p14:tracePt t="38253" x="2584450" y="2895600"/>
          <p14:tracePt t="38253" x="2609850" y="2921000"/>
          <p14:tracePt t="38253" x="2635250" y="2933700"/>
          <p14:tracePt t="38273" x="2660650" y="2946400"/>
          <p14:tracePt t="38284" x="2686050" y="2946400"/>
          <p14:tracePt t="38284" x="2743200" y="2933700"/>
          <p14:tracePt t="38304" x="2768600" y="2921000"/>
          <p14:tracePt t="38304" x="2794000" y="2901950"/>
          <p14:tracePt t="38320" x="2819400" y="2882900"/>
          <p14:tracePt t="38320" x="2844800" y="2857500"/>
          <p14:tracePt t="38320" x="2863850" y="2832100"/>
          <p14:tracePt t="38340" x="2889250" y="2806700"/>
          <p14:tracePt t="38351" x="2908300" y="2781300"/>
          <p14:tracePt t="38351" x="2940050" y="2743200"/>
          <p14:tracePt t="38370" x="2959100" y="2736850"/>
          <p14:tracePt t="38370" x="2971800" y="2724150"/>
          <p14:tracePt t="38387" x="2990850" y="2724150"/>
          <p14:tracePt t="38387" x="3003550" y="2730500"/>
          <p14:tracePt t="38404" x="3016250" y="2743200"/>
          <p14:tracePt t="38404" x="3028950" y="2755900"/>
          <p14:tracePt t="38420" x="3035300" y="2774950"/>
          <p14:tracePt t="38420" x="3054350" y="2819400"/>
          <p14:tracePt t="38437" x="3067050" y="2838450"/>
          <p14:tracePt t="38437" x="3073400" y="2857500"/>
          <p14:tracePt t="38455" x="3086100" y="2870200"/>
          <p14:tracePt t="38455" x="3092450" y="2882900"/>
          <p14:tracePt t="38471" x="3105150" y="2889250"/>
          <p14:tracePt t="38471" x="3130550" y="2895600"/>
          <p14:tracePt t="38488" x="3143250" y="2889250"/>
          <p14:tracePt t="38488" x="3155950" y="2876550"/>
          <p14:tracePt t="38504" x="3168650" y="2863850"/>
          <p14:tracePt t="38504" x="3187700" y="2844800"/>
          <p14:tracePt t="38521" x="3200400" y="2825750"/>
          <p14:tracePt t="38521" x="3219450" y="2800350"/>
          <p14:tracePt t="38521" x="3238500" y="2781300"/>
          <p14:tracePt t="38540" x="3257550" y="2749550"/>
          <p14:tracePt t="38552" x="3270250" y="2724150"/>
          <p14:tracePt t="38552" x="3302000" y="2692400"/>
          <p14:tracePt t="38572" x="3314700" y="2686050"/>
          <p14:tracePt t="38572" x="3327400" y="2692400"/>
          <p14:tracePt t="38588" x="3340100" y="2705100"/>
          <p14:tracePt t="38588" x="3346450" y="2730500"/>
          <p14:tracePt t="38604" x="3359150" y="2762250"/>
          <p14:tracePt t="38604" x="3365500" y="2800350"/>
          <p14:tracePt t="38604" x="3378200" y="2838450"/>
          <p14:tracePt t="38623" x="3384550" y="2876550"/>
          <p14:tracePt t="38636" x="3397250" y="2908300"/>
          <p14:tracePt t="38636" x="3416300" y="2959100"/>
          <p14:tracePt t="38656" x="3429000" y="2971800"/>
          <p14:tracePt t="38656" x="3435350" y="2978150"/>
          <p14:tracePt t="38671" x="3448050" y="2978150"/>
          <p14:tracePt t="38671" x="3460750" y="2971800"/>
          <p14:tracePt t="38688" x="3467100" y="2965450"/>
          <p14:tracePt t="38688" x="3479800" y="2952750"/>
          <p14:tracePt t="38705" x="3492500" y="2933700"/>
          <p14:tracePt t="38705" x="3505200" y="2908300"/>
          <p14:tracePt t="38705" x="3517900" y="2889250"/>
          <p14:tracePt t="38724" x="3530600" y="2863850"/>
          <p14:tracePt t="38724" x="3536950" y="2838450"/>
          <p14:tracePt t="38738" x="3549650" y="2813050"/>
          <p14:tracePt t="38738" x="3562350" y="2787650"/>
          <p14:tracePt t="38755" x="3575050" y="2762250"/>
          <p14:tracePt t="38755" x="3587750" y="2743200"/>
          <p14:tracePt t="38772" x="3594100" y="2730500"/>
          <p14:tracePt t="38772" x="3613150" y="2717800"/>
          <p14:tracePt t="38789" x="3625850" y="2730500"/>
          <p14:tracePt t="38789" x="3632200" y="2743200"/>
          <p14:tracePt t="38805" x="3638550" y="2768600"/>
          <p14:tracePt t="38805" x="3644900" y="2787650"/>
          <p14:tracePt t="38821" x="3651250" y="2813050"/>
          <p14:tracePt t="38821" x="3663950" y="2838450"/>
          <p14:tracePt t="38838" x="3670300" y="2863850"/>
          <p14:tracePt t="38838" x="3683000" y="2901950"/>
          <p14:tracePt t="38856" x="3689350" y="2914650"/>
          <p14:tracePt t="38856" x="3695700" y="2921000"/>
          <p14:tracePt t="38872" x="3708400" y="2921000"/>
          <p14:tracePt t="38872" x="3714750" y="2921000"/>
          <p14:tracePt t="38890" x="3727450" y="2914650"/>
          <p14:tracePt t="38890" x="3740150" y="2901950"/>
          <p14:tracePt t="38890" x="3746500" y="2882900"/>
          <p14:tracePt t="38908" x="3759200" y="2863850"/>
          <p14:tracePt t="38920" x="3771900" y="2844800"/>
          <p14:tracePt t="38920" x="3784600" y="2819400"/>
          <p14:tracePt t="38940" x="3810000" y="2774950"/>
          <p14:tracePt t="38940" x="3822700" y="2755900"/>
          <p14:tracePt t="38957" x="3835400" y="2736850"/>
          <p14:tracePt t="38957" x="3848100" y="2724150"/>
          <p14:tracePt t="38972" x="3860800" y="2711450"/>
          <p14:tracePt t="38972" x="3867150" y="2711450"/>
          <p14:tracePt t="38972" x="3879850" y="2711450"/>
          <p14:tracePt t="38991" x="3886200" y="2717800"/>
          <p14:tracePt t="39004" x="3898900" y="2730500"/>
          <p14:tracePt t="39004" x="3917950" y="2755900"/>
          <p14:tracePt t="39024" x="3924300" y="2768600"/>
          <p14:tracePt t="39024" x="3937000" y="2781300"/>
          <p14:tracePt t="39039" x="3949700" y="2787650"/>
          <p14:tracePt t="39039" x="3962400" y="2787650"/>
          <p14:tracePt t="39057" x="3975100" y="2787650"/>
          <p14:tracePt t="39057" x="3987800" y="2781300"/>
          <p14:tracePt t="39073" x="4000500" y="2774950"/>
          <p14:tracePt t="39073" x="4038600" y="2743200"/>
          <p14:tracePt t="39090" x="4057650" y="2717800"/>
          <p14:tracePt t="39090" x="4076700" y="2692400"/>
          <p14:tracePt t="39106" x="4095750" y="2660650"/>
          <p14:tracePt t="39106" x="4121150" y="2628900"/>
          <p14:tracePt t="39123" x="4146550" y="2590800"/>
          <p14:tracePt t="39123" x="4191000" y="2527300"/>
          <p14:tracePt t="39140" x="4210050" y="2501900"/>
          <p14:tracePt t="39140" x="4235450" y="2489200"/>
          <p14:tracePt t="39156" x="4248150" y="2476500"/>
          <p14:tracePt t="39156" x="4267200" y="2476500"/>
          <p14:tracePt t="39173" x="4279900" y="2482850"/>
          <p14:tracePt t="39173" x="4292600" y="2495550"/>
          <p14:tracePt t="39190" x="4311650" y="2514600"/>
          <p14:tracePt t="39190" x="4337050" y="2552700"/>
          <p14:tracePt t="39209" x="4343400" y="2571750"/>
          <p14:tracePt t="39209" x="4362450" y="2584450"/>
          <p14:tracePt t="39224" x="4368800" y="2590800"/>
          <p14:tracePt t="39224" x="4381500" y="2597150"/>
          <p14:tracePt t="39240" x="4394200" y="2597150"/>
          <p14:tracePt t="39240" x="4406900" y="2597150"/>
          <p14:tracePt t="39257" x="4413250" y="2590800"/>
          <p14:tracePt t="39257" x="4425950" y="2590800"/>
          <p14:tracePt t="39257" x="4432300" y="2584450"/>
          <p14:tracePt t="39276" x="4438650" y="2578100"/>
          <p14:tracePt t="39288" x="4445000" y="2571750"/>
          <p14:tracePt t="39288" x="4451350" y="2559050"/>
          <p14:tracePt t="39308" x="4457700" y="2552700"/>
          <p14:tracePt t="39308" x="4457700" y="2546350"/>
          <p14:tracePt t="39324" x="4464050" y="2540000"/>
          <p14:tracePt t="39324" x="4464050" y="2533650"/>
          <p14:tracePt t="39340" x="4470400" y="2527300"/>
          <p14:tracePt t="39340" x="4470400" y="2520950"/>
          <p14:tracePt t="39340" x="4476750" y="2514600"/>
          <p14:tracePt t="39359" x="4476750" y="2501900"/>
          <p14:tracePt t="39372" x="4476750" y="2495550"/>
          <p14:tracePt t="39372" x="4483100" y="2482850"/>
          <p14:tracePt t="39391" x="4483100" y="2476500"/>
          <p14:tracePt t="39406" x="4483100" y="2470150"/>
          <p14:tracePt t="39423" x="4476750" y="2463800"/>
          <p14:tracePt t="39423" x="4464050" y="2463800"/>
          <p14:tracePt t="39441" x="4457700" y="2463800"/>
          <p14:tracePt t="39441" x="4457700" y="2457450"/>
          <p14:tracePt t="39457" x="4451350" y="2463800"/>
          <p14:tracePt t="39457" x="4445000" y="2463800"/>
          <p14:tracePt t="39474" x="4438650" y="2463800"/>
          <p14:tracePt t="39474" x="4432300" y="2463800"/>
          <p14:tracePt t="39491" x="4425950" y="2463800"/>
          <p14:tracePt t="39491" x="4419600" y="2470150"/>
          <p14:tracePt t="39508" x="4413250" y="2470150"/>
          <p14:tracePt t="39508" x="4406900" y="2470150"/>
          <p14:tracePt t="39525" x="4400550" y="2476500"/>
          <p14:tracePt t="39540" x="4394200" y="2482850"/>
          <p14:tracePt t="39556" x="4387850" y="2489200"/>
          <p14:tracePt t="39573" x="4381500" y="2495550"/>
          <p14:tracePt t="39573" x="4375150" y="2501900"/>
          <p14:tracePt t="39592" x="4375150" y="2508250"/>
          <p14:tracePt t="39609" x="4381500" y="2514600"/>
          <p14:tracePt t="39627" x="4387850" y="2514600"/>
          <p14:tracePt t="39643" x="4394200" y="2514600"/>
          <p14:tracePt t="39667" x="4394200" y="2520950"/>
          <p14:tracePt t="39703" x="4387850" y="2527300"/>
          <p14:tracePt t="39718" x="4381500" y="2533650"/>
          <p14:tracePt t="39735" x="4375150" y="2540000"/>
          <p14:tracePt t="39747" x="4368800" y="2546350"/>
          <p14:tracePt t="39763" x="4362450" y="2546350"/>
          <p14:tracePt t="39779" x="4362450" y="2552700"/>
          <p14:tracePt t="39798" x="4356100" y="2559050"/>
          <p14:tracePt t="39823" x="4349750" y="2565400"/>
          <p14:tracePt t="39839" x="4343400" y="2571750"/>
          <p14:tracePt t="39854" x="4337050" y="2578100"/>
          <p14:tracePt t="39867" x="4330700" y="2584450"/>
          <p14:tracePt t="39883" x="4324350" y="2590800"/>
          <p14:tracePt t="39899" x="4318000" y="2597150"/>
          <p14:tracePt t="39915" x="4311650" y="2603500"/>
          <p14:tracePt t="39924" x="4305300" y="2609850"/>
          <p14:tracePt t="39941" x="4298950" y="2616200"/>
          <p14:tracePt t="39957" x="4292600" y="2622550"/>
          <p14:tracePt t="39957" x="4286250" y="2635250"/>
          <p14:tracePt t="39976" x="4279900" y="2641600"/>
          <p14:tracePt t="39990" x="4273550" y="2647950"/>
          <p14:tracePt t="40007" x="4267200" y="2654300"/>
          <p14:tracePt t="40024" x="4260850" y="2660650"/>
          <p14:tracePt t="40041" x="4254500" y="2660650"/>
          <p14:tracePt t="40095" x="4260850" y="2660650"/>
          <p14:tracePt t="40139" x="4260850" y="2667000"/>
          <p14:tracePt t="40155" x="4267200" y="2673350"/>
          <p14:tracePt t="40167" x="4267200" y="2679700"/>
          <p14:tracePt t="40183" x="4267200" y="2686050"/>
          <p14:tracePt t="40287" x="4260850" y="2692400"/>
          <p14:tracePt t="40295" x="4260850" y="2698750"/>
          <p14:tracePt t="40308" x="4260850" y="2705100"/>
          <p14:tracePt t="40325" x="4254500" y="2705100"/>
          <p14:tracePt t="40342" x="4248150" y="2711450"/>
          <p14:tracePt t="40359" x="4254500" y="2711450"/>
          <p14:tracePt t="40403" x="4260850" y="2711450"/>
          <p14:tracePt t="40431" x="4260850" y="2705100"/>
          <p14:tracePt t="40448" x="4260850" y="2698750"/>
          <p14:tracePt t="40459" x="4267200" y="2686050"/>
          <p14:tracePt t="40475" x="4273550" y="2679700"/>
          <p14:tracePt t="40491" x="4273550" y="2673350"/>
          <p14:tracePt t="40499" x="4286250" y="2667000"/>
          <p14:tracePt t="40515" x="4292600" y="2660650"/>
          <p14:tracePt t="40527" x="4298950" y="2654300"/>
          <p14:tracePt t="40527" x="4305300" y="2647950"/>
          <p14:tracePt t="40545" x="4311650" y="2641600"/>
          <p14:tracePt t="40545" x="4318000" y="2635250"/>
          <p14:tracePt t="40562" x="4330700" y="2628900"/>
          <p14:tracePt t="40562" x="4337050" y="2622550"/>
          <p14:tracePt t="40562" x="4349750" y="2609850"/>
          <p14:tracePt t="40580" x="4362450" y="2603500"/>
          <p14:tracePt t="40593" x="4381500" y="2597150"/>
          <p14:tracePt t="40593" x="4425950" y="2584450"/>
          <p14:tracePt t="40612" x="4445000" y="2584450"/>
          <p14:tracePt t="40612" x="4476750" y="2578100"/>
          <p14:tracePt t="40629" x="4508500" y="2578100"/>
          <p14:tracePt t="40629" x="4540250" y="2578100"/>
          <p14:tracePt t="40645" x="4578350" y="2578100"/>
          <p14:tracePt t="40645" x="4616450" y="2584450"/>
          <p14:tracePt t="40661" x="4660900" y="2584450"/>
          <p14:tracePt t="40661" x="4705350" y="2584450"/>
          <p14:tracePt t="40661" x="4749800" y="2578100"/>
          <p14:tracePt t="40681" x="4800600" y="2578100"/>
          <p14:tracePt t="40693" x="4845050" y="2571750"/>
          <p14:tracePt t="40693" x="4933950" y="2565400"/>
          <p14:tracePt t="40711" x="4972050" y="2559050"/>
          <p14:tracePt t="40711" x="5016500" y="2552700"/>
          <p14:tracePt t="40729" x="5054600" y="2540000"/>
          <p14:tracePt t="40729" x="5092700" y="2533650"/>
          <p14:tracePt t="40745" x="5124450" y="2527300"/>
          <p14:tracePt t="40745" x="5194300" y="2514600"/>
          <p14:tracePt t="40762" x="5219700" y="2514600"/>
          <p14:tracePt t="40762" x="5251450" y="2508250"/>
          <p14:tracePt t="40778" x="5276850" y="2501900"/>
          <p14:tracePt t="40778" x="5302250" y="2501900"/>
          <p14:tracePt t="40795" x="5321300" y="2501900"/>
          <p14:tracePt t="40795" x="5346700" y="2501900"/>
          <p14:tracePt t="40812" x="5365750" y="2508250"/>
          <p14:tracePt t="40812" x="5403850" y="2508250"/>
          <p14:tracePt t="40829" x="5429250" y="2514600"/>
          <p14:tracePt t="40829" x="5441950" y="2520950"/>
          <p14:tracePt t="40845" x="5461000" y="2533650"/>
          <p14:tracePt t="40845" x="5473700" y="2540000"/>
          <p14:tracePt t="40862" x="5492750" y="2546350"/>
          <p14:tracePt t="40862" x="5505450" y="2552700"/>
          <p14:tracePt t="40879" x="5524500" y="2565400"/>
          <p14:tracePt t="40879" x="5549900" y="2578100"/>
          <p14:tracePt t="40896" x="5562600" y="2584450"/>
          <p14:tracePt t="40896" x="5575300" y="2590800"/>
          <p14:tracePt t="40913" x="5588000" y="2597150"/>
          <p14:tracePt t="40913" x="5600700" y="2603500"/>
          <p14:tracePt t="40929" x="5613400" y="2603500"/>
          <p14:tracePt t="40929" x="5619750" y="2609850"/>
          <p14:tracePt t="40929" x="5626100" y="2616200"/>
          <p14:tracePt t="40949" x="5632450" y="2616200"/>
          <p14:tracePt t="40961" x="5638800" y="2616200"/>
          <p14:tracePt t="40980" x="5645150" y="2628900"/>
          <p14:tracePt t="40995" x="5651500" y="2635250"/>
          <p14:tracePt t="40995" x="5651500" y="2641600"/>
          <p14:tracePt t="41012" x="5657850" y="2654300"/>
          <p14:tracePt t="41012" x="5664200" y="2660650"/>
          <p14:tracePt t="41029" x="5664200" y="2667000"/>
          <p14:tracePt t="41029" x="5670550" y="2679700"/>
          <p14:tracePt t="41029" x="5676900" y="2686050"/>
          <p14:tracePt t="41048" x="5689600" y="2692400"/>
          <p14:tracePt t="41048" x="5695950" y="2705100"/>
          <p14:tracePt t="41063" x="5702300" y="2711450"/>
          <p14:tracePt t="41063" x="5715000" y="2724150"/>
          <p14:tracePt t="41080" x="5727700" y="2730500"/>
          <p14:tracePt t="41080" x="5740400" y="2743200"/>
          <p14:tracePt t="41097" x="5759450" y="2755900"/>
          <p14:tracePt t="41097" x="5772150" y="2768600"/>
          <p14:tracePt t="41113" x="5797550" y="2781300"/>
          <p14:tracePt t="41113" x="5842000" y="2800350"/>
          <p14:tracePt t="41130" x="5867400" y="2813050"/>
          <p14:tracePt t="41130" x="5892800" y="2825750"/>
          <p14:tracePt t="41147" x="5924550" y="2832100"/>
          <p14:tracePt t="41147" x="5949950" y="2838450"/>
          <p14:tracePt t="41163" x="5981700" y="2844800"/>
          <p14:tracePt t="41163" x="6032500" y="2851150"/>
          <p14:tracePt t="41181" x="6064250" y="2857500"/>
          <p14:tracePt t="41181" x="6089650" y="2863850"/>
          <p14:tracePt t="41197" x="6121400" y="2870200"/>
          <p14:tracePt t="41197" x="6146800" y="2876550"/>
          <p14:tracePt t="41214" x="6178550" y="2889250"/>
          <p14:tracePt t="41214" x="6210300" y="2901950"/>
          <p14:tracePt t="41230" x="6235700" y="2908300"/>
          <p14:tracePt t="41230" x="6299200" y="2933700"/>
          <p14:tracePt t="41249" x="6324600" y="2946400"/>
          <p14:tracePt t="41249" x="6356350" y="2952750"/>
          <p14:tracePt t="41265" x="6381750" y="2959100"/>
          <p14:tracePt t="41265" x="6413500" y="2965450"/>
          <p14:tracePt t="41281" x="6438900" y="2965450"/>
          <p14:tracePt t="41281" x="6470650" y="2971800"/>
          <p14:tracePt t="41297" x="6496050" y="2971800"/>
          <p14:tracePt t="41297" x="6521450" y="2978150"/>
          <p14:tracePt t="41297" x="6553200" y="2978150"/>
          <p14:tracePt t="41317" x="6578600" y="2978150"/>
          <p14:tracePt t="41328" x="6604000" y="2984500"/>
          <p14:tracePt t="41328" x="6654800" y="2997200"/>
          <p14:tracePt t="41349" x="6680200" y="3003550"/>
          <p14:tracePt t="41349" x="6705600" y="3003550"/>
          <p14:tracePt t="41365" x="6731000" y="3009900"/>
          <p14:tracePt t="41365" x="6756400" y="3016250"/>
          <p14:tracePt t="41380" x="6781800" y="3016250"/>
          <p14:tracePt t="41380" x="6807200" y="3016250"/>
          <p14:tracePt t="41398" x="6826250" y="3016250"/>
          <p14:tracePt t="41398" x="6845300" y="3016250"/>
          <p14:tracePt t="41398" x="6858000" y="3016250"/>
          <p14:tracePt t="41417" x="6877050" y="3009900"/>
          <p14:tracePt t="41417" x="6889750" y="3009900"/>
          <p14:tracePt t="41431" x="6902450" y="3009900"/>
          <p14:tracePt t="41431" x="6915150" y="3003550"/>
          <p14:tracePt t="41447" x="6927850" y="3003550"/>
          <p14:tracePt t="41447" x="6940550" y="3003550"/>
          <p14:tracePt t="41465" x="6953250" y="3003550"/>
          <p14:tracePt t="41465" x="6965950" y="3009900"/>
          <p14:tracePt t="41481" x="6978650" y="3016250"/>
          <p14:tracePt t="41481" x="6985000" y="3016250"/>
          <p14:tracePt t="41498" x="6991350" y="3022600"/>
          <p14:tracePt t="41519" x="6997700" y="3028950"/>
          <p14:tracePt t="41535" x="6997700" y="3035300"/>
          <p14:tracePt t="41556" x="6997700" y="3041650"/>
          <p14:tracePt t="41579" x="6991350" y="3048000"/>
          <p14:tracePt t="41600" x="6985000" y="3048000"/>
          <p14:tracePt t="41632" x="6991350" y="3048000"/>
          <p14:tracePt t="41700" x="6991350" y="3041650"/>
          <p14:tracePt t="41716" x="6997700" y="3035300"/>
          <p14:tracePt t="41728" x="7004050" y="3028950"/>
          <p14:tracePt t="41744" x="7010400" y="3028950"/>
          <p14:tracePt t="41759" x="7016750" y="3022600"/>
          <p14:tracePt t="41779" x="7016750" y="3028950"/>
          <p14:tracePt t="41864" x="7010400" y="3035300"/>
          <p14:tracePt t="41888" x="7010400" y="3041650"/>
          <p14:tracePt t="41900" x="7004050" y="3048000"/>
          <p14:tracePt t="41916" x="6997700" y="3054350"/>
          <p14:tracePt t="41932" x="6985000" y="3060700"/>
          <p14:tracePt t="41947" x="6978650" y="3067050"/>
          <p14:tracePt t="41960" x="6972300" y="3073400"/>
          <p14:tracePt t="41976" x="6965950" y="3073400"/>
          <p14:tracePt t="41992" x="6959600" y="3079750"/>
          <p14:tracePt t="42016" x="6959600" y="3086100"/>
          <p14:tracePt t="42044" x="6965950" y="3086100"/>
          <p14:tracePt t="42076" x="6972300" y="3079750"/>
          <p14:tracePt t="42088" x="6978650" y="3079750"/>
          <p14:tracePt t="42112" x="6985000" y="3073400"/>
          <p14:tracePt t="42164" x="6985000" y="3079750"/>
          <p14:tracePt t="42239" x="6978650" y="3086100"/>
          <p14:tracePt t="42316" x="6978650" y="3079750"/>
          <p14:tracePt t="42420" x="6978650" y="3073400"/>
          <p14:tracePt t="42464" x="6972300" y="3067050"/>
          <p14:tracePt t="42516" x="6965950" y="3060700"/>
          <p14:tracePt t="42531" x="6959600" y="3054350"/>
          <p14:tracePt t="42560" x="6953250" y="3060700"/>
          <p14:tracePt t="42592" x="6953250" y="3073400"/>
          <p14:tracePt t="42599" x="6953250" y="3086100"/>
          <p14:tracePt t="42608" x="6959600" y="3105150"/>
          <p14:tracePt t="42616" x="6959600" y="3130550"/>
          <p14:tracePt t="42616" x="6965950" y="3155950"/>
          <p14:tracePt t="42616" x="6978650" y="3187700"/>
          <p14:tracePt t="42637" x="6985000" y="3225800"/>
          <p14:tracePt t="42650" x="7004050" y="3270250"/>
          <p14:tracePt t="42650" x="7042150" y="3365500"/>
          <p14:tracePt t="42669" x="7067550" y="3422650"/>
          <p14:tracePt t="42669" x="7092950" y="3486150"/>
          <p14:tracePt t="42685" x="7118350" y="3543300"/>
          <p14:tracePt t="42685" x="7150100" y="3613150"/>
          <p14:tracePt t="42702" x="7175500" y="3683000"/>
          <p14:tracePt t="42702" x="7207250" y="3752850"/>
          <p14:tracePt t="42702" x="7232650" y="3816350"/>
          <p14:tracePt t="42721" x="7258050" y="3886200"/>
          <p14:tracePt t="42733" x="7277100" y="3943350"/>
          <p14:tracePt t="42733" x="7321550" y="4064000"/>
          <p14:tracePt t="42752" x="7346950" y="4121150"/>
          <p14:tracePt t="42752" x="7366000" y="4178300"/>
          <p14:tracePt t="42769" x="7385050" y="4229100"/>
          <p14:tracePt t="42769" x="7404100" y="4286250"/>
          <p14:tracePt t="42786" x="7423150" y="4337050"/>
          <p14:tracePt t="42786" x="7435850" y="4387850"/>
          <p14:tracePt t="42786" x="7454900" y="4425950"/>
          <p14:tracePt t="42805" x="7467600" y="4464050"/>
          <p14:tracePt t="42805" x="7473950" y="4502150"/>
          <p14:tracePt t="42819" x="7480300" y="4527550"/>
          <p14:tracePt t="42819" x="7486650" y="4546600"/>
          <p14:tracePt t="42836" x="7493000" y="4565650"/>
          <p14:tracePt t="42836" x="7486650" y="4572000"/>
          <p14:tracePt t="42853" x="7486650" y="4584700"/>
          <p14:tracePt t="42853" x="7473950" y="4591050"/>
          <p14:tracePt t="42869" x="7467600" y="4597400"/>
          <p14:tracePt t="42869" x="7461250" y="4597400"/>
          <p14:tracePt t="42886" x="7448550" y="4597400"/>
          <p14:tracePt t="42886" x="7435850" y="4597400"/>
          <p14:tracePt t="42902" x="7429500" y="4603750"/>
          <p14:tracePt t="42902" x="7416800" y="4603750"/>
          <p14:tracePt t="42902" x="7404100" y="4603750"/>
          <p14:tracePt t="42921" x="7391400" y="4603750"/>
          <p14:tracePt t="42921" x="7372350" y="4610100"/>
          <p14:tracePt t="42937" x="7359650" y="4616450"/>
          <p14:tracePt t="42937" x="7340600" y="4622800"/>
          <p14:tracePt t="42953" x="7327900" y="4629150"/>
          <p14:tracePt t="42953" x="7308850" y="4635500"/>
          <p14:tracePt t="42970" x="7296150" y="4648200"/>
          <p14:tracePt t="42970" x="7277100" y="4660900"/>
          <p14:tracePt t="42970" x="7258050" y="4673600"/>
          <p14:tracePt t="42988" x="7245350" y="4692650"/>
          <p14:tracePt t="43001" x="7226300" y="4711700"/>
          <p14:tracePt t="43001" x="7181850" y="4756150"/>
          <p14:tracePt t="43020" x="7156450" y="4781550"/>
          <p14:tracePt t="43020" x="7131050" y="4806950"/>
          <p14:tracePt t="43038" x="7105650" y="4832350"/>
          <p14:tracePt t="43038" x="7073900" y="4857750"/>
          <p14:tracePt t="43054" x="7048500" y="4876800"/>
          <p14:tracePt t="43054" x="7023100" y="4895850"/>
          <p14:tracePt t="43070" x="6997700" y="4914900"/>
          <p14:tracePt t="43070" x="6972300" y="4940300"/>
          <p14:tracePt t="43070" x="6946900" y="4959350"/>
          <p14:tracePt t="43089" x="6921500" y="4978400"/>
          <p14:tracePt t="43089" x="6896100" y="4997450"/>
          <p14:tracePt t="43103" x="6870700" y="5022850"/>
          <p14:tracePt t="43103" x="6838950" y="5048250"/>
          <p14:tracePt t="43120" x="6807200" y="5073650"/>
          <p14:tracePt t="43120" x="6762750" y="5099050"/>
          <p14:tracePt t="43137" x="6718300" y="5124450"/>
          <p14:tracePt t="43137" x="6673850" y="5149850"/>
          <p14:tracePt t="43154" x="6616700" y="5175250"/>
          <p14:tracePt t="43154" x="6508750" y="5219700"/>
          <p14:tracePt t="43170" x="6457950" y="5238750"/>
          <p14:tracePt t="43170" x="6407150" y="5251450"/>
          <p14:tracePt t="43187" x="6362700" y="5264150"/>
          <p14:tracePt t="43187" x="6311900" y="5270500"/>
          <p14:tracePt t="43204" x="6267450" y="5276850"/>
          <p14:tracePt t="43204" x="6184900" y="5264150"/>
          <p14:tracePt t="43221" x="6140450" y="5257800"/>
          <p14:tracePt t="43221" x="6102350" y="5238750"/>
          <p14:tracePt t="43237" x="6064250" y="5219700"/>
          <p14:tracePt t="43237" x="6026150" y="5194300"/>
          <p14:tracePt t="43254" x="5994400" y="5162550"/>
          <p14:tracePt t="43254" x="5962650" y="5124450"/>
          <p14:tracePt t="43270" x="5937250" y="5086350"/>
          <p14:tracePt t="43270" x="5911850" y="5041900"/>
          <p14:tracePt t="43270" x="5899150" y="4997450"/>
          <p14:tracePt t="43289" x="5880100" y="4946650"/>
          <p14:tracePt t="43289" x="5873750" y="4895850"/>
          <p14:tracePt t="43305" x="5867400" y="4838700"/>
          <p14:tracePt t="43305" x="5873750" y="4787900"/>
          <p14:tracePt t="43321" x="5880100" y="4737100"/>
          <p14:tracePt t="43321" x="5892800" y="4686300"/>
          <p14:tracePt t="43338" x="5911850" y="4635500"/>
          <p14:tracePt t="43338" x="5930900" y="4584700"/>
          <p14:tracePt t="43354" x="5956300" y="4540250"/>
          <p14:tracePt t="43354" x="5981700" y="4495800"/>
          <p14:tracePt t="43354" x="6013450" y="4451350"/>
          <p14:tracePt t="43374" x="6051550" y="4406900"/>
          <p14:tracePt t="43386" x="6083300" y="4368800"/>
          <p14:tracePt t="43386" x="6165850" y="4298950"/>
          <p14:tracePt t="43404" x="6203950" y="4267200"/>
          <p14:tracePt t="43404" x="6242050" y="4241800"/>
          <p14:tracePt t="43421" x="6280150" y="4216400"/>
          <p14:tracePt t="43421" x="6324600" y="4197350"/>
          <p14:tracePt t="43438" x="6362700" y="4178300"/>
          <p14:tracePt t="43438" x="6407150" y="4159250"/>
          <p14:tracePt t="43438" x="6445250" y="4146550"/>
          <p14:tracePt t="43438" x="6489700" y="4140200"/>
          <p14:tracePt t="43460" x="6527800" y="4133850"/>
          <p14:tracePt t="43469" x="6572250" y="4133850"/>
          <p14:tracePt t="43469" x="6616700" y="4133850"/>
          <p14:tracePt t="43488" x="6654800" y="4140200"/>
          <p14:tracePt t="43488" x="6692900" y="4146550"/>
          <p14:tracePt t="43505" x="6731000" y="4165600"/>
          <p14:tracePt t="43505" x="6807200" y="4197350"/>
          <p14:tracePt t="43522" x="6838950" y="4216400"/>
          <p14:tracePt t="43522" x="6870700" y="4235450"/>
          <p14:tracePt t="43538" x="6896100" y="4260850"/>
          <p14:tracePt t="43538" x="6927850" y="4286250"/>
          <p14:tracePt t="43555" x="6953250" y="4305300"/>
          <p14:tracePt t="43555" x="6972300" y="4324350"/>
          <p14:tracePt t="43571" x="6997700" y="4349750"/>
          <p14:tracePt t="43571" x="7035800" y="4387850"/>
          <p14:tracePt t="43589" x="7048500" y="4406900"/>
          <p14:tracePt t="43589" x="7061200" y="4425950"/>
          <p14:tracePt t="43605" x="7067550" y="4445000"/>
          <p14:tracePt t="43605" x="7080250" y="4457700"/>
          <p14:tracePt t="43622" x="7080250" y="4476750"/>
          <p14:tracePt t="43622" x="7086600" y="4489450"/>
          <p14:tracePt t="43622" x="7086600" y="4508500"/>
          <p14:tracePt t="43641" x="7086600" y="4521200"/>
          <p14:tracePt t="43653" x="7086600" y="4533900"/>
          <p14:tracePt t="43653" x="7080250" y="4565650"/>
          <p14:tracePt t="43673" x="7073900" y="4578350"/>
          <p14:tracePt t="43673" x="7067550" y="4591050"/>
          <p14:tracePt t="43689" x="7067550" y="4603750"/>
          <p14:tracePt t="43689" x="7061200" y="4616450"/>
          <p14:tracePt t="43705" x="7054850" y="4629150"/>
          <p14:tracePt t="43705" x="7054850" y="4635500"/>
          <p14:tracePt t="43705" x="7048500" y="4641850"/>
          <p14:tracePt t="43725" x="7042150" y="4654550"/>
          <p14:tracePt t="43737" x="7042150" y="4660900"/>
          <p14:tracePt t="43737" x="7035800" y="4673600"/>
          <p14:tracePt t="43758" x="7029450" y="4679950"/>
          <p14:tracePt t="43771" x="7029450" y="4686300"/>
          <p14:tracePt t="43787" x="7029450" y="4692650"/>
          <p14:tracePt t="43804" x="7035800" y="4699000"/>
          <p14:tracePt t="43820" x="7042150" y="4705350"/>
          <p14:tracePt t="43844" x="7042150" y="4711700"/>
          <p14:tracePt t="43868" x="7042150" y="4718050"/>
          <p14:tracePt t="43888" x="7042150" y="4724400"/>
          <p14:tracePt t="43913" x="7042150" y="4730750"/>
          <p14:tracePt t="43928" x="7042150" y="4737100"/>
          <p14:tracePt t="43940" x="7035800" y="4743450"/>
          <p14:tracePt t="43956" x="7035800" y="4749800"/>
          <p14:tracePt t="43964" x="7029450" y="4756150"/>
          <p14:tracePt t="43980" x="7023100" y="4762500"/>
          <p14:tracePt t="44024" x="7016750" y="4762500"/>
          <p14:tracePt t="44068" x="7010400" y="4768850"/>
          <p14:tracePt t="44100" x="7004050" y="4768850"/>
          <p14:tracePt t="44120" x="7004050" y="4775200"/>
          <p14:tracePt t="44144" x="6997700" y="4781550"/>
          <p14:tracePt t="44180" x="7004050" y="4787900"/>
          <p14:tracePt t="44228" x="6997700" y="4794250"/>
          <p14:tracePt t="44332" x="7004050" y="4800600"/>
          <p14:tracePt t="44520" x="7010400" y="4794250"/>
          <p14:tracePt t="44572" x="7016750" y="4794250"/>
          <p14:tracePt t="44608" x="7023100" y="4794250"/>
          <p14:tracePt t="44640" x="7023100" y="4800600"/>
          <p14:tracePt t="44692" x="7016750" y="4806950"/>
          <p14:tracePt t="44728" x="7023100" y="4813300"/>
          <p14:tracePt t="44797" x="7023100" y="4819650"/>
          <p14:tracePt t="44836" x="7016750" y="4819650"/>
          <p14:tracePt t="44872" x="7023100" y="4819650"/>
          <p14:tracePt t="44956" x="7029450" y="4819650"/>
          <p14:tracePt t="44976" x="7035800" y="4819650"/>
          <p14:tracePt t="45020" x="7042150" y="4819650"/>
          <p14:tracePt t="45052" x="7048500" y="4819650"/>
          <p14:tracePt t="45112" x="7048500" y="4826000"/>
          <p14:tracePt t="45156" x="7054850" y="4819650"/>
          <p14:tracePt t="45200" x="7061200" y="4826000"/>
          <p14:tracePt t="45457" x="7061200" y="4832350"/>
          <p14:tracePt t="45489" x="7067550" y="4838700"/>
          <p14:tracePt t="45533" x="7073900" y="4838700"/>
          <p14:tracePt t="45568" x="7080250" y="4838700"/>
          <p14:tracePt t="45628" x="7086600" y="4845050"/>
          <p14:tracePt t="45705" x="7086600" y="4851400"/>
          <p14:tracePt t="45741" x="7080250" y="4851400"/>
          <p14:tracePt t="45780" x="7086600" y="4857750"/>
          <p14:tracePt t="45817" x="7086600" y="4864100"/>
          <p14:tracePt t="45901" x="7092950" y="4864100"/>
          <p14:tracePt t="46005" x="7099300" y="4857750"/>
          <p14:tracePt t="46036" x="7105650" y="4857750"/>
          <p14:tracePt t="46057" x="7105650" y="4851400"/>
          <p14:tracePt t="46089" x="7112000" y="4851400"/>
          <p14:tracePt t="46117" x="7118350" y="4857750"/>
          <p14:tracePt t="46184" x="7124700" y="4851400"/>
          <p14:tracePt t="46217" x="7131050" y="4851400"/>
          <p14:tracePt t="46244" x="7131050" y="4857750"/>
          <p14:tracePt t="46312" x="7137400" y="4857750"/>
          <p14:tracePt t="46457" x="7137400" y="4864100"/>
          <p14:tracePt t="46517" x="7143750" y="4857750"/>
          <p14:tracePt t="46597" x="7150100" y="4857750"/>
          <p14:tracePt t="46709" x="7156450" y="4857750"/>
          <p14:tracePt t="46777" x="7156450" y="4864100"/>
          <p14:tracePt t="46829" x="7156450" y="4857750"/>
          <p14:tracePt t="46913" x="7156450" y="4864100"/>
          <p14:tracePt t="47057" x="7150100" y="4870450"/>
          <p14:tracePt t="47085" x="7143750" y="4870450"/>
          <p14:tracePt t="47121" x="7143750" y="4876800"/>
          <p14:tracePt t="47161" x="7150100" y="4876800"/>
          <p14:tracePt t="47197" x="7156450" y="4876800"/>
          <p14:tracePt t="47229" x="7156450" y="4870450"/>
          <p14:tracePt t="47257" x="7156450" y="4864100"/>
          <p14:tracePt t="47361" x="7156450" y="4857750"/>
          <p14:tracePt t="47385" x="7156450" y="4851400"/>
          <p14:tracePt t="47402" x="7162800" y="4845050"/>
          <p14:tracePt t="47421" x="7169150" y="4838700"/>
          <p14:tracePt t="47437" x="7169150" y="4832350"/>
          <p14:tracePt t="47454" x="7175500" y="4826000"/>
          <p14:tracePt t="47469" x="7175500" y="4813300"/>
          <p14:tracePt t="47481" x="7175500" y="4806950"/>
          <p14:tracePt t="47497" x="7169150" y="4800600"/>
          <p14:tracePt t="47513" x="7162800" y="4800600"/>
          <p14:tracePt t="47529" x="7156450" y="4794250"/>
          <p14:tracePt t="47538" x="7150100" y="4787900"/>
          <p14:tracePt t="47538" x="7143750" y="4787900"/>
          <p14:tracePt t="47552" x="7137400" y="4781550"/>
          <p14:tracePt t="47552" x="7137400" y="4775200"/>
          <p14:tracePt t="47569" x="7131050" y="4768850"/>
          <p14:tracePt t="47569" x="7124700" y="4762500"/>
          <p14:tracePt t="47586" x="7118350" y="4749800"/>
          <p14:tracePt t="47586" x="7105650" y="4737100"/>
          <p14:tracePt t="47602" x="7099300" y="4730750"/>
          <p14:tracePt t="47602" x="7092950" y="4730750"/>
          <p14:tracePt t="47619" x="7086600" y="4724400"/>
          <p14:tracePt t="47634" x="7080250" y="4730750"/>
          <p14:tracePt t="47650" x="7073900" y="4737100"/>
          <p14:tracePt t="47650" x="7061200" y="4743450"/>
          <p14:tracePt t="47669" x="7054850" y="4749800"/>
          <p14:tracePt t="47669" x="7042150" y="4762500"/>
          <p14:tracePt t="47686" x="7035800" y="4768850"/>
          <p14:tracePt t="47686" x="7023100" y="4781550"/>
          <p14:tracePt t="47702" x="7010400" y="4794250"/>
          <p14:tracePt t="47702" x="6997700" y="4806950"/>
          <p14:tracePt t="47719" x="6985000" y="4819650"/>
          <p14:tracePt t="47719" x="6965950" y="4832350"/>
          <p14:tracePt t="47719" x="6953250" y="4845050"/>
          <p14:tracePt t="47739" x="6934200" y="4857750"/>
          <p14:tracePt t="47751" x="6908800" y="4876800"/>
          <p14:tracePt t="47751" x="6864350" y="4921250"/>
          <p14:tracePt t="47770" x="6832600" y="4946650"/>
          <p14:tracePt t="47770" x="6800850" y="4972050"/>
          <p14:tracePt t="47786" x="6762750" y="4997450"/>
          <p14:tracePt t="47786" x="6724650" y="5029200"/>
          <p14:tracePt t="47786" x="6686550" y="5054600"/>
          <p14:tracePt t="47806" x="6642100" y="5086350"/>
          <p14:tracePt t="47818" x="6597650" y="5118100"/>
          <p14:tracePt t="47818" x="6546850" y="5143500"/>
          <p14:tracePt t="47818" x="6502400" y="5175250"/>
          <p14:tracePt t="47839" x="6451600" y="5200650"/>
          <p14:tracePt t="47839" x="6394450" y="5232400"/>
          <p14:tracePt t="47853" x="6343650" y="5257800"/>
          <p14:tracePt t="47853" x="6286500" y="5283200"/>
          <p14:tracePt t="47870" x="6229350" y="5308600"/>
          <p14:tracePt t="47870" x="6165850" y="5334000"/>
          <p14:tracePt t="47887" x="6108700" y="5353050"/>
          <p14:tracePt t="47887" x="5981700" y="5397500"/>
          <p14:tracePt t="47903" x="5918200" y="5422900"/>
          <p14:tracePt t="47903" x="5848350" y="5441950"/>
          <p14:tracePt t="47920" x="5784850" y="5461000"/>
          <p14:tracePt t="47920" x="5715000" y="5480050"/>
          <p14:tracePt t="47937" x="5645150" y="5499100"/>
          <p14:tracePt t="47937" x="5575300" y="5511800"/>
          <p14:tracePt t="47954" x="5505450" y="5524500"/>
          <p14:tracePt t="47954" x="5359400" y="5537200"/>
          <p14:tracePt t="47970" x="5283200" y="5543550"/>
          <p14:tracePt t="47970" x="5207000" y="5543550"/>
          <p14:tracePt t="47987" x="5124450" y="5543550"/>
          <p14:tracePt t="47987" x="5041900" y="5543550"/>
          <p14:tracePt t="48003" x="4953000" y="5543550"/>
          <p14:tracePt t="48003" x="4781550" y="5543550"/>
          <p14:tracePt t="48022" x="4692650" y="5537200"/>
          <p14:tracePt t="48022" x="4610100" y="5530850"/>
          <p14:tracePt t="48038" x="4527550" y="5524500"/>
          <p14:tracePt t="48038" x="4451350" y="5518150"/>
          <p14:tracePt t="48054" x="4375150" y="5499100"/>
          <p14:tracePt t="48054" x="4305300" y="5486400"/>
          <p14:tracePt t="48071" x="4235450" y="5461000"/>
          <p14:tracePt t="48071" x="4171950" y="5441950"/>
          <p14:tracePt t="48071" x="4108450" y="5416550"/>
          <p14:tracePt t="48090" x="4044950" y="5391150"/>
          <p14:tracePt t="48102" x="3987800" y="5359400"/>
          <p14:tracePt t="48102" x="3873500" y="5302250"/>
          <p14:tracePt t="48123" x="3829050" y="5264150"/>
          <p14:tracePt t="48123" x="3778250" y="5232400"/>
          <p14:tracePt t="48138" x="3733800" y="5200650"/>
          <p14:tracePt t="48138" x="3695700" y="5168900"/>
          <p14:tracePt t="48154" x="3657600" y="5137150"/>
          <p14:tracePt t="48154" x="3619500" y="5099050"/>
          <p14:tracePt t="48171" x="3587750" y="5060950"/>
          <p14:tracePt t="48171" x="3556000" y="5029200"/>
          <p14:tracePt t="48171" x="3530600" y="4997450"/>
          <p14:tracePt t="48190" x="3498850" y="4965700"/>
          <p14:tracePt t="48190" x="3473450" y="4933950"/>
          <p14:tracePt t="48205" x="3448050" y="4902200"/>
          <p14:tracePt t="48205" x="3429000" y="4876800"/>
          <p14:tracePt t="48221" x="3409950" y="4851400"/>
          <p14:tracePt t="48221" x="3390900" y="4832350"/>
          <p14:tracePt t="48238" x="3378200" y="4813300"/>
          <p14:tracePt t="48238" x="3365500" y="4794250"/>
          <p14:tracePt t="48254" x="3346450" y="4781550"/>
          <p14:tracePt t="48254" x="3314700" y="4756150"/>
          <p14:tracePt t="48271" x="3295650" y="4743450"/>
          <p14:tracePt t="48271" x="3276600" y="4730750"/>
          <p14:tracePt t="48288" x="3257550" y="4724400"/>
          <p14:tracePt t="48288" x="3238500" y="4718050"/>
          <p14:tracePt t="48304" x="3219450" y="4711700"/>
          <p14:tracePt t="48304" x="3175000" y="4699000"/>
          <p14:tracePt t="48321" x="3155950" y="4692650"/>
          <p14:tracePt t="48321" x="3136900" y="4686300"/>
          <p14:tracePt t="48338" x="3124200" y="4686300"/>
          <p14:tracePt t="48338" x="3105150" y="4679950"/>
          <p14:tracePt t="48355" x="3086100" y="4673600"/>
          <p14:tracePt t="48355" x="3067050" y="4667250"/>
          <p14:tracePt t="48371" x="3054350" y="4660900"/>
          <p14:tracePt t="48371" x="3035300" y="4654550"/>
          <p14:tracePt t="48371" x="3022600" y="4654550"/>
          <p14:tracePt t="48391" x="3009900" y="4648200"/>
          <p14:tracePt t="48403" x="2997200" y="4648200"/>
          <p14:tracePt t="48403" x="2978150" y="4648200"/>
          <p14:tracePt t="48422" x="2965450" y="4648200"/>
          <p14:tracePt t="48422" x="2959100" y="4654550"/>
          <p14:tracePt t="48439" x="2952750" y="4654550"/>
          <p14:tracePt t="48439" x="2946400" y="4660900"/>
          <p14:tracePt t="48439" x="2933700" y="4667250"/>
          <p14:tracePt t="48458" x="2927350" y="4673600"/>
          <p14:tracePt t="48470" x="2914650" y="4673600"/>
          <p14:tracePt t="48470" x="2895600" y="4673600"/>
          <p14:tracePt t="48491" x="2889250" y="4673600"/>
          <p14:tracePt t="48491" x="2876550" y="4667250"/>
          <p14:tracePt t="48505" x="2863850" y="4660900"/>
          <p14:tracePt t="48505" x="2851150" y="4654550"/>
          <p14:tracePt t="48522" x="2838450" y="4641850"/>
          <p14:tracePt t="48522" x="2825750" y="4622800"/>
          <p14:tracePt t="48539" x="2813050" y="4603750"/>
          <p14:tracePt t="48539" x="2800350" y="4584700"/>
          <p14:tracePt t="48539" x="2787650" y="4565650"/>
          <p14:tracePt t="48558" x="2774950" y="4540250"/>
          <p14:tracePt t="48558" x="2768600" y="4508500"/>
          <p14:tracePt t="48572" x="2762250" y="4483100"/>
          <p14:tracePt t="48572" x="2755900" y="4451350"/>
          <p14:tracePt t="48589" x="2755900" y="4419600"/>
          <p14:tracePt t="48589" x="2762250" y="4387850"/>
          <p14:tracePt t="48606" x="2768600" y="4356100"/>
          <p14:tracePt t="48606" x="2800350" y="4286250"/>
          <p14:tracePt t="48623" x="2819400" y="4254500"/>
          <p14:tracePt t="48623" x="2844800" y="4222750"/>
          <p14:tracePt t="48640" x="2863850" y="4197350"/>
          <p14:tracePt t="48640" x="2895600" y="4165600"/>
          <p14:tracePt t="48656" x="2921000" y="4146550"/>
          <p14:tracePt t="48656" x="2952750" y="4127500"/>
          <p14:tracePt t="48673" x="2984500" y="4114800"/>
          <p14:tracePt t="48673" x="3048000" y="4114800"/>
          <p14:tracePt t="48689" x="3079750" y="4121150"/>
          <p14:tracePt t="48689" x="3111500" y="4133850"/>
          <p14:tracePt t="48706" x="3143250" y="4146550"/>
          <p14:tracePt t="48706" x="3175000" y="4165600"/>
          <p14:tracePt t="48723" x="3206750" y="4191000"/>
          <p14:tracePt t="48723" x="3238500" y="4210050"/>
          <p14:tracePt t="48739" x="3263900" y="4235450"/>
          <p14:tracePt t="48739" x="3289300" y="4260850"/>
          <p14:tracePt t="48739" x="3314700" y="4286250"/>
          <p14:tracePt t="48759" x="3333750" y="4311650"/>
          <p14:tracePt t="48771" x="3346450" y="4337050"/>
          <p14:tracePt t="48771" x="3359150" y="4387850"/>
          <p14:tracePt t="48790" x="3359150" y="4419600"/>
          <p14:tracePt t="48790" x="3359150" y="4445000"/>
          <p14:tracePt t="48807" x="3359150" y="4470400"/>
          <p14:tracePt t="48807" x="3352800" y="4495800"/>
          <p14:tracePt t="48807" x="3346450" y="4521200"/>
          <p14:tracePt t="48826" x="3333750" y="4540250"/>
          <p14:tracePt t="48838" x="3327400" y="4565650"/>
          <p14:tracePt t="48838" x="3314700" y="4578350"/>
          <p14:tracePt t="48838" x="3308350" y="4597400"/>
          <p14:tracePt t="48859" x="3295650" y="4610100"/>
          <p14:tracePt t="48859" x="3282950" y="4616450"/>
          <p14:tracePt t="48873" x="3276600" y="4629150"/>
          <p14:tracePt t="48873" x="3263900" y="4641850"/>
          <p14:tracePt t="48890" x="3251200" y="4648200"/>
          <p14:tracePt t="48890" x="3244850" y="4660900"/>
          <p14:tracePt t="48907" x="3232150" y="4667250"/>
          <p14:tracePt t="48907" x="3213100" y="4679950"/>
          <p14:tracePt t="48925" x="3206750" y="4679950"/>
          <p14:tracePt t="48925" x="3200400" y="4686300"/>
          <p14:tracePt t="48940" x="3194050" y="4686300"/>
          <p14:tracePt t="48940" x="3187700" y="4692650"/>
          <p14:tracePt t="48958" x="3181350" y="4692650"/>
          <p14:tracePt t="48973" x="3175000" y="4686300"/>
          <p14:tracePt t="48973" x="3168650" y="4679950"/>
          <p14:tracePt t="48992" x="3168650" y="4673600"/>
          <p14:tracePt t="49006" x="3175000" y="4660900"/>
          <p14:tracePt t="49006" x="3175000" y="4654550"/>
          <p14:tracePt t="49025" x="3181350" y="4654550"/>
          <p14:tracePt t="49025" x="3181350" y="4641850"/>
          <p14:tracePt t="49043" x="3187700" y="4635500"/>
          <p14:tracePt t="49059" x="3187700" y="4629150"/>
          <p14:tracePt t="49089" x="3181350" y="4622800"/>
          <p14:tracePt t="49117" x="3181350" y="4616450"/>
          <p14:tracePt t="49141" x="3175000" y="4616450"/>
          <p14:tracePt t="49185" x="3168650" y="4616450"/>
          <p14:tracePt t="49201" x="3162300" y="4616450"/>
          <p14:tracePt t="49210" x="3155950" y="4616450"/>
          <p14:tracePt t="49223" x="3149600" y="4622800"/>
          <p14:tracePt t="49239" x="3143250" y="4622800"/>
          <p14:tracePt t="49261" x="3136900" y="4629150"/>
          <p14:tracePt t="49273" x="3136900" y="4635500"/>
          <p14:tracePt t="49273" x="3124200" y="4648200"/>
          <p14:tracePt t="49291" x="3117850" y="4660900"/>
          <p14:tracePt t="49291" x="3111500" y="4667250"/>
          <p14:tracePt t="49308" x="3105150" y="4673600"/>
          <p14:tracePt t="49308" x="3105150" y="4686300"/>
          <p14:tracePt t="49325" x="3098800" y="4692650"/>
          <p14:tracePt t="49325" x="3086100" y="4705350"/>
          <p14:tracePt t="49343" x="3079750" y="4711700"/>
          <p14:tracePt t="49343" x="3073400" y="4724400"/>
          <p14:tracePt t="49358" x="3073400" y="4730750"/>
          <p14:tracePt t="49358" x="3067050" y="4737100"/>
          <p14:tracePt t="49376" x="3067050" y="4743450"/>
          <p14:tracePt t="49391" x="3067050" y="4749800"/>
          <p14:tracePt t="49391" x="3060700" y="4756150"/>
          <p14:tracePt t="49391" x="3060700" y="4762500"/>
          <p14:tracePt t="49412" x="3060700" y="4768850"/>
          <p14:tracePt t="49427" x="3054350" y="4775200"/>
          <p14:tracePt t="49443" x="3048000" y="4781550"/>
          <p14:tracePt t="49458" x="3041650" y="4781550"/>
          <p14:tracePt t="49474" x="3035300" y="4781550"/>
          <p14:tracePt t="49510" x="3035300" y="4768850"/>
          <p14:tracePt t="49522" x="3028950" y="4768850"/>
          <p14:tracePt t="49589" x="3028950" y="4775200"/>
          <p14:tracePt t="49607" x="3028950" y="4781550"/>
          <p14:tracePt t="49622" x="3028950" y="4794250"/>
          <p14:tracePt t="49638" x="3022600" y="4800600"/>
          <p14:tracePt t="49650" x="3022600" y="4806950"/>
          <p14:tracePt t="49659" x="3022600" y="4813300"/>
          <p14:tracePt t="49675" x="3022600" y="4819650"/>
          <p14:tracePt t="49692" x="3022600" y="4826000"/>
          <p14:tracePt t="49710" x="3022600" y="4832350"/>
          <p14:tracePt t="49727" x="3016250" y="4838700"/>
          <p14:tracePt t="49751" x="3009900" y="4838700"/>
          <p14:tracePt t="49763" x="2997200" y="4845050"/>
          <p14:tracePt t="49779" x="2990850" y="4845050"/>
          <p14:tracePt t="49795" x="2984500" y="4845050"/>
          <p14:tracePt t="49795" x="2978150" y="4845050"/>
          <p14:tracePt t="49811" x="2971800" y="4845050"/>
          <p14:tracePt t="49826" x="2965450" y="4838700"/>
          <p14:tracePt t="49843" x="2959100" y="4832350"/>
          <p14:tracePt t="49843" x="2952750" y="4826000"/>
          <p14:tracePt t="49843" x="2952750" y="4813300"/>
          <p14:tracePt t="49864" x="2952750" y="4806950"/>
          <p14:tracePt t="49876" x="2952750" y="4800600"/>
          <p14:tracePt t="49876" x="2952750" y="4775200"/>
          <p14:tracePt t="49894" x="2952750" y="4768850"/>
          <p14:tracePt t="49894" x="2952750" y="4756150"/>
          <p14:tracePt t="49911" x="2959100" y="4743450"/>
          <p14:tracePt t="49911" x="2965450" y="4730750"/>
          <p14:tracePt t="49928" x="2965450" y="4711700"/>
          <p14:tracePt t="49928" x="2984500" y="4679950"/>
          <p14:tracePt t="49944" x="2990850" y="4667250"/>
          <p14:tracePt t="49944" x="3003550" y="4654550"/>
          <p14:tracePt t="49963" x="3009900" y="4641850"/>
          <p14:tracePt t="49963" x="3022600" y="4629150"/>
          <p14:tracePt t="49978" x="3028950" y="4616450"/>
          <p14:tracePt t="49978" x="3041650" y="4603750"/>
          <p14:tracePt t="49995" x="3048000" y="4597400"/>
          <p14:tracePt t="49995" x="3067050" y="4584700"/>
          <p14:tracePt t="50012" x="3073400" y="4578350"/>
          <p14:tracePt t="50012" x="3086100" y="4578350"/>
          <p14:tracePt t="50028" x="3092450" y="4578350"/>
          <p14:tracePt t="50028" x="3105150" y="4578350"/>
          <p14:tracePt t="50046" x="3117850" y="4584700"/>
          <p14:tracePt t="50046" x="3130550" y="4591050"/>
          <p14:tracePt t="50046" x="3136900" y="4597400"/>
          <p14:tracePt t="50064" x="3149600" y="4603750"/>
          <p14:tracePt t="50064" x="3162300" y="4610100"/>
          <p14:tracePt t="50080" x="3175000" y="4616450"/>
          <p14:tracePt t="50080" x="3181350" y="4622800"/>
          <p14:tracePt t="50096" x="3194050" y="4629150"/>
          <p14:tracePt t="50096" x="3200400" y="4635500"/>
          <p14:tracePt t="50112" x="3206750" y="4641850"/>
          <p14:tracePt t="50112" x="3213100" y="4641850"/>
          <p14:tracePt t="50112" x="3219450" y="4648200"/>
          <p14:tracePt t="50131" x="3225800" y="4654550"/>
          <p14:tracePt t="50144" x="3232150" y="4660900"/>
          <p14:tracePt t="50144" x="3238500" y="4673600"/>
          <p14:tracePt t="50164" x="3238500" y="4679950"/>
          <p14:tracePt t="50164" x="3238500" y="4686300"/>
          <p14:tracePt t="50179" x="3232150" y="4692650"/>
          <p14:tracePt t="50179" x="3232150" y="4699000"/>
          <p14:tracePt t="50196" x="3225800" y="4705350"/>
          <p14:tracePt t="50196" x="3219450" y="4711700"/>
          <p14:tracePt t="50212" x="3213100" y="4724400"/>
          <p14:tracePt t="50212" x="3206750" y="4730750"/>
          <p14:tracePt t="50212" x="3200400" y="4743450"/>
          <p14:tracePt t="50231" x="3194050" y="4749800"/>
          <p14:tracePt t="50231" x="3187700" y="4756150"/>
          <p14:tracePt t="50245" x="3181350" y="4762500"/>
          <p14:tracePt t="50245" x="3168650" y="4768850"/>
          <p14:tracePt t="50263" x="3162300" y="4781550"/>
          <p14:tracePt t="50263" x="3149600" y="4787900"/>
          <p14:tracePt t="50279" x="3143250" y="4794250"/>
          <p14:tracePt t="50279" x="3130550" y="4800600"/>
          <p14:tracePt t="50296" x="3124200" y="4806950"/>
          <p14:tracePt t="50296" x="3105150" y="4819650"/>
          <p14:tracePt t="50313" x="3098800" y="4826000"/>
          <p14:tracePt t="50313" x="3086100" y="4826000"/>
          <p14:tracePt t="50330" x="3079750" y="4832350"/>
          <p14:tracePt t="50344" x="3073400" y="4832350"/>
          <p14:tracePt t="50344" x="3067050" y="4832350"/>
          <p14:tracePt t="50363" x="3060700" y="4832350"/>
          <p14:tracePt t="50386" x="3067050" y="4832350"/>
          <p14:tracePt t="50479" x="3073400" y="4832350"/>
          <p14:tracePt t="50499" x="3067050" y="4832350"/>
          <p14:tracePt t="50559" x="3060700" y="4838700"/>
          <p14:tracePt t="50583" x="3054350" y="4845050"/>
          <p14:tracePt t="50603" x="3048000" y="4851400"/>
          <p14:tracePt t="50635" x="3041650" y="4857750"/>
          <p14:tracePt t="50651" x="3035300" y="4857750"/>
          <p14:tracePt t="50659" x="3028950" y="4857750"/>
          <p14:tracePt t="50663" x="3022600" y="4857750"/>
          <p14:tracePt t="50663" x="3016250" y="4857750"/>
          <p14:tracePt t="50681" x="3009900" y="4864100"/>
          <p14:tracePt t="50681" x="3003550" y="4864100"/>
          <p14:tracePt t="50697" x="2997200" y="4864100"/>
          <p14:tracePt t="50712" x="2990850" y="4870450"/>
          <p14:tracePt t="50730" x="2997200" y="4857750"/>
          <p14:tracePt t="50747" x="2997200" y="4851400"/>
          <p14:tracePt t="50747" x="3003550" y="4845050"/>
          <p14:tracePt t="50765" x="3009900" y="4838700"/>
          <p14:tracePt t="50765" x="3016250" y="4832350"/>
          <p14:tracePt t="50765" x="3022600" y="4819650"/>
          <p14:tracePt t="50783" x="3028950" y="4813300"/>
          <p14:tracePt t="50796" x="3035300" y="4800600"/>
          <p14:tracePt t="50796" x="3048000" y="4787900"/>
          <p14:tracePt t="50816" x="3060700" y="4775200"/>
          <p14:tracePt t="50816" x="3067050" y="4768850"/>
          <p14:tracePt t="50831" x="3073400" y="4762500"/>
          <p14:tracePt t="50831" x="3079750" y="4756150"/>
          <p14:tracePt t="50847" x="3086100" y="4756150"/>
          <p14:tracePt t="50863" x="3092450" y="4756150"/>
          <p14:tracePt t="50880" x="3098800" y="4762500"/>
          <p14:tracePt t="50880" x="3098800" y="4768850"/>
          <p14:tracePt t="50880" x="3092450" y="4775200"/>
          <p14:tracePt t="50900" x="3092450" y="4787900"/>
          <p14:tracePt t="50900" x="3086100" y="4794250"/>
          <p14:tracePt t="50915" x="3086100" y="4806950"/>
          <p14:tracePt t="50915" x="3079750" y="4813300"/>
          <p14:tracePt t="50931" x="3073400" y="4826000"/>
          <p14:tracePt t="50931" x="3067050" y="4832350"/>
          <p14:tracePt t="50948" x="3060700" y="4838700"/>
          <p14:tracePt t="50948" x="3041650" y="4845050"/>
          <p14:tracePt t="50966" x="3028950" y="4851400"/>
          <p14:tracePt t="50966" x="3009900" y="4857750"/>
          <p14:tracePt t="50982" x="2997200" y="4857750"/>
          <p14:tracePt t="50982" x="2978150" y="4864100"/>
          <p14:tracePt t="50998" x="2959100" y="4864100"/>
          <p14:tracePt t="50998" x="2940050" y="4857750"/>
          <p14:tracePt t="51015" x="2921000" y="4857750"/>
          <p14:tracePt t="51015" x="2882900" y="4832350"/>
          <p14:tracePt t="51033" x="2863850" y="4819650"/>
          <p14:tracePt t="51033" x="2851150" y="4800600"/>
          <p14:tracePt t="51049" x="2832100" y="4775200"/>
          <p14:tracePt t="51049" x="2819400" y="4749800"/>
          <p14:tracePt t="51065" x="2806700" y="4724400"/>
          <p14:tracePt t="51065" x="2800350" y="4699000"/>
          <p14:tracePt t="51065" x="2794000" y="4667250"/>
          <p14:tracePt t="51084" x="2787650" y="4635500"/>
          <p14:tracePt t="51084" x="2787650" y="4610100"/>
          <p14:tracePt t="51100" x="2787650" y="4578350"/>
          <p14:tracePt t="51100" x="2794000" y="4552950"/>
          <p14:tracePt t="51117" x="2800350" y="4527550"/>
          <p14:tracePt t="51117" x="2806700" y="4508500"/>
          <p14:tracePt t="51133" x="2819400" y="4489450"/>
          <p14:tracePt t="51133" x="2838450" y="4476750"/>
          <p14:tracePt t="51133" x="2857500" y="4470400"/>
          <p14:tracePt t="51151" x="2876550" y="4470400"/>
          <p14:tracePt t="51164" x="2901950" y="4476750"/>
          <p14:tracePt t="51164" x="2965450" y="4502150"/>
          <p14:tracePt t="51184" x="2997200" y="4527550"/>
          <p14:tracePt t="51184" x="3028950" y="4546600"/>
          <p14:tracePt t="51200" x="3060700" y="4572000"/>
          <p14:tracePt t="51200" x="3086100" y="4597400"/>
          <p14:tracePt t="51216" x="3105150" y="4622800"/>
          <p14:tracePt t="51216" x="3124200" y="4648200"/>
          <p14:tracePt t="51232" x="3130550" y="4673600"/>
          <p14:tracePt t="51232" x="3136900" y="4699000"/>
          <p14:tracePt t="51232" x="3143250" y="4724400"/>
          <p14:tracePt t="51252" x="3136900" y="4743450"/>
          <p14:tracePt t="51252" x="3130550" y="4762500"/>
          <p14:tracePt t="51266" x="3117850" y="4781550"/>
          <p14:tracePt t="51266" x="3098800" y="4794250"/>
          <p14:tracePt t="51283" x="3079750" y="4800600"/>
          <p14:tracePt t="51283" x="3054350" y="4813300"/>
          <p14:tracePt t="51299" x="3028950" y="4819650"/>
          <p14:tracePt t="51299" x="3003550" y="4826000"/>
          <p14:tracePt t="51299" x="2971800" y="4826000"/>
          <p14:tracePt t="51319" x="2946400" y="4832350"/>
          <p14:tracePt t="51319" x="2914650" y="4832350"/>
          <p14:tracePt t="51333" x="2882900" y="4826000"/>
          <p14:tracePt t="51333" x="2851150" y="4826000"/>
          <p14:tracePt t="51349" x="2819400" y="4819650"/>
          <p14:tracePt t="51349" x="2794000" y="4806950"/>
          <p14:tracePt t="51367" x="2768600" y="4787900"/>
          <p14:tracePt t="51367" x="2711450" y="4749800"/>
          <p14:tracePt t="51384" x="2692400" y="4730750"/>
          <p14:tracePt t="51384" x="2673350" y="4705350"/>
          <p14:tracePt t="51400" x="2654300" y="4679950"/>
          <p14:tracePt t="51400" x="2647950" y="4654550"/>
          <p14:tracePt t="51417" x="2641600" y="4635500"/>
          <p14:tracePt t="51417" x="2635250" y="4610100"/>
          <p14:tracePt t="51433" x="2641600" y="4584700"/>
          <p14:tracePt t="51433" x="2647950" y="4565650"/>
          <p14:tracePt t="51433" x="2660650" y="4546600"/>
          <p14:tracePt t="51452" x="2679700" y="4533900"/>
          <p14:tracePt t="51452" x="2692400" y="4527550"/>
          <p14:tracePt t="51468" x="2717800" y="4521200"/>
          <p14:tracePt t="51468" x="2736850" y="4521200"/>
          <p14:tracePt t="51484" x="2755900" y="4521200"/>
          <p14:tracePt t="51484" x="2781300" y="4533900"/>
          <p14:tracePt t="51500" x="2800350" y="4540250"/>
          <p14:tracePt t="51500" x="2825750" y="4552950"/>
          <p14:tracePt t="51500" x="2844800" y="4565650"/>
          <p14:tracePt t="51519" x="2857500" y="4578350"/>
          <p14:tracePt t="51532" x="2870200" y="4591050"/>
          <p14:tracePt t="51532" x="2882900" y="4616450"/>
          <p14:tracePt t="51553" x="2882900" y="4622800"/>
          <p14:tracePt t="51553" x="2882900" y="4629150"/>
          <p14:tracePt t="51568" x="2876550" y="4635500"/>
          <p14:tracePt t="51568" x="2870200" y="4635500"/>
          <p14:tracePt t="51583" x="2857500" y="4641850"/>
          <p14:tracePt t="51583" x="2844800" y="4635500"/>
          <p14:tracePt t="51600" x="2832100" y="4635500"/>
          <p14:tracePt t="51600" x="2813050" y="4629150"/>
          <p14:tracePt t="51600" x="2800350" y="4622800"/>
          <p14:tracePt t="51620" x="2787650" y="4616450"/>
          <p14:tracePt t="51620" x="2774950" y="4597400"/>
          <p14:tracePt t="51634" x="2768600" y="4584700"/>
          <p14:tracePt t="51634" x="2762250" y="4565650"/>
          <p14:tracePt t="51650" x="2755900" y="4546600"/>
          <p14:tracePt t="51650" x="2755900" y="4527550"/>
          <p14:tracePt t="51668" x="2755900" y="4502150"/>
          <p14:tracePt t="51668" x="2774950" y="4451350"/>
          <p14:tracePt t="51684" x="2794000" y="4432300"/>
          <p14:tracePt t="51684" x="2806700" y="4406900"/>
          <p14:tracePt t="51701" x="2832100" y="4387850"/>
          <p14:tracePt t="51701" x="2851150" y="4368800"/>
          <p14:tracePt t="51718" x="2882900" y="4356100"/>
          <p14:tracePt t="51718" x="2914650" y="4349750"/>
          <p14:tracePt t="51734" x="2946400" y="4343400"/>
          <p14:tracePt t="51734" x="3003550" y="4349750"/>
          <p14:tracePt t="51752" x="3035300" y="4362450"/>
          <p14:tracePt t="51752" x="3060700" y="4375150"/>
          <p14:tracePt t="51768" x="3079750" y="4394200"/>
          <p14:tracePt t="51768" x="3092450" y="4413250"/>
          <p14:tracePt t="51785" x="3105150" y="4438650"/>
          <p14:tracePt t="51785" x="3105150" y="4457700"/>
          <p14:tracePt t="51785" x="3105150" y="4476750"/>
          <p14:tracePt t="51803" x="3105150" y="4495800"/>
          <p14:tracePt t="51816" x="3092450" y="4514850"/>
          <p14:tracePt t="51816" x="3079750" y="4533900"/>
          <p14:tracePt t="51836" x="3035300" y="4552950"/>
          <p14:tracePt t="51836" x="3009900" y="4559300"/>
          <p14:tracePt t="51851" x="2978150" y="4559300"/>
          <p14:tracePt t="51851" x="2952750" y="4559300"/>
          <p14:tracePt t="51869" x="2914650" y="4559300"/>
          <p14:tracePt t="51869" x="2882900" y="4559300"/>
          <p14:tracePt t="51885" x="2844800" y="4552950"/>
          <p14:tracePt t="51885" x="2813050" y="4546600"/>
          <p14:tracePt t="51885" x="2774950" y="4533900"/>
          <p14:tracePt t="51903" x="2743200" y="4521200"/>
          <p14:tracePt t="51903" x="2711450" y="4502150"/>
          <p14:tracePt t="51920" x="2686050" y="4483100"/>
          <p14:tracePt t="51920" x="2654300" y="4457700"/>
          <p14:tracePt t="51935" x="2635250" y="4432300"/>
          <p14:tracePt t="51935" x="2609850" y="4406900"/>
          <p14:tracePt t="51953" x="2590800" y="4375150"/>
          <p14:tracePt t="51953" x="2578100" y="4337050"/>
          <p14:tracePt t="51969" x="2565400" y="4305300"/>
          <p14:tracePt t="51969" x="2559050" y="4235450"/>
          <p14:tracePt t="51985" x="2559050" y="4203700"/>
          <p14:tracePt t="51985" x="2565400" y="4178300"/>
          <p14:tracePt t="52001" x="2571750" y="4152900"/>
          <p14:tracePt t="52001" x="2584450" y="4133850"/>
          <p14:tracePt t="52018" x="2597150" y="4121150"/>
          <p14:tracePt t="52018" x="2616200" y="4114800"/>
          <p14:tracePt t="52035" x="2635250" y="4114800"/>
          <p14:tracePt t="52035" x="2679700" y="4121150"/>
          <p14:tracePt t="52053" x="2698750" y="4140200"/>
          <p14:tracePt t="52053" x="2717800" y="4152900"/>
          <p14:tracePt t="52069" x="2736850" y="4171950"/>
          <p14:tracePt t="52069" x="2749550" y="4197350"/>
          <p14:tracePt t="52086" x="2762250" y="4216400"/>
          <p14:tracePt t="52086" x="2762250" y="4241800"/>
          <p14:tracePt t="52086" x="2768600" y="4260850"/>
          <p14:tracePt t="52105" x="2762250" y="4286250"/>
          <p14:tracePt t="52105" x="2755900" y="4305300"/>
          <p14:tracePt t="52120" x="2743200" y="4324350"/>
          <p14:tracePt t="52120" x="2730500" y="4343400"/>
          <p14:tracePt t="52136" x="2717800" y="4356100"/>
          <p14:tracePt t="52136" x="2698750" y="4368800"/>
          <p14:tracePt t="52153" x="2686050" y="4381500"/>
          <p14:tracePt t="52153" x="2667000" y="4387850"/>
          <p14:tracePt t="52153" x="2654300" y="4387850"/>
          <p14:tracePt t="52172" x="2635250" y="4387850"/>
          <p14:tracePt t="52184" x="2622550" y="4387850"/>
          <p14:tracePt t="52184" x="2609850" y="4368800"/>
          <p14:tracePt t="52204" x="2609850" y="4349750"/>
          <p14:tracePt t="52204" x="2609850" y="4337050"/>
          <p14:tracePt t="52220" x="2609850" y="4324350"/>
          <p14:tracePt t="52220" x="2616200" y="4305300"/>
          <p14:tracePt t="52236" x="2628900" y="4292600"/>
          <p14:tracePt t="52236" x="2641600" y="4279900"/>
          <p14:tracePt t="52253" x="2654300" y="4267200"/>
          <p14:tracePt t="52253" x="2673350" y="4260850"/>
          <p14:tracePt t="52253" x="2686050" y="4254500"/>
          <p14:tracePt t="52271" x="2711450" y="4254500"/>
          <p14:tracePt t="52271" x="2730500" y="4254500"/>
          <p14:tracePt t="52286" x="2749550" y="4254500"/>
          <p14:tracePt t="52286" x="2774950" y="4260850"/>
          <p14:tracePt t="52303" x="2800350" y="4273550"/>
          <p14:tracePt t="52303" x="2825750" y="4286250"/>
          <p14:tracePt t="52320" x="2851150" y="4298950"/>
          <p14:tracePt t="52320" x="2876550" y="4311650"/>
          <p14:tracePt t="52336" x="2901950" y="4330700"/>
          <p14:tracePt t="52336" x="2952750" y="4362450"/>
          <p14:tracePt t="52353" x="2978150" y="4381500"/>
          <p14:tracePt t="52353" x="2997200" y="4394200"/>
          <p14:tracePt t="52370" x="3016250" y="4413250"/>
          <p14:tracePt t="52370" x="3028950" y="4425950"/>
          <p14:tracePt t="52386" x="3048000" y="4438650"/>
          <p14:tracePt t="52386" x="3067050" y="4457700"/>
          <p14:tracePt t="52403" x="3079750" y="4464050"/>
          <p14:tracePt t="52403" x="3086100" y="4470400"/>
          <p14:tracePt t="52420" x="3098800" y="4470400"/>
          <p14:tracePt t="52420" x="3105150" y="4476750"/>
          <p14:tracePt t="52437" x="3111500" y="4476750"/>
          <p14:tracePt t="52437" x="3124200" y="4476750"/>
          <p14:tracePt t="52455" x="3130550" y="4476750"/>
          <p14:tracePt t="52455" x="3143250" y="4476750"/>
          <p14:tracePt t="52455" x="3149600" y="4470400"/>
          <p14:tracePt t="52473" x="3162300" y="4470400"/>
          <p14:tracePt t="52485" x="3168650" y="4464050"/>
          <p14:tracePt t="52485" x="3187700" y="4457700"/>
          <p14:tracePt t="52504" x="3194050" y="4457700"/>
          <p14:tracePt t="52504" x="3206750" y="4457700"/>
          <p14:tracePt t="52521" x="3213100" y="4457700"/>
          <p14:tracePt t="52521" x="3225800" y="4457700"/>
          <p14:tracePt t="52537" x="3232150" y="4451350"/>
          <p14:tracePt t="52537" x="3244850" y="4451350"/>
          <p14:tracePt t="52537" x="3251200" y="4451350"/>
          <p14:tracePt t="52556" x="3257550" y="4445000"/>
          <p14:tracePt t="52569" x="3270250" y="4445000"/>
          <p14:tracePt t="52569" x="3282950" y="4445000"/>
          <p14:tracePt t="52587" x="3289300" y="4445000"/>
          <p14:tracePt t="52607" x="3289300" y="4451350"/>
          <p14:tracePt t="52631" x="3289300" y="4457700"/>
          <p14:tracePt t="52643" x="3282950" y="4470400"/>
          <p14:tracePt t="52659" x="3276600" y="4476750"/>
          <p14:tracePt t="52675" x="3276600" y="4483100"/>
          <p14:tracePt t="52686" x="3276600" y="4489450"/>
          <p14:tracePt t="52686" x="3270250" y="4502150"/>
          <p14:tracePt t="52705" x="3270250" y="4508500"/>
          <p14:tracePt t="52705" x="3263900" y="4514850"/>
          <p14:tracePt t="52721" x="3257550" y="4521200"/>
          <p14:tracePt t="52721" x="3257550" y="4527550"/>
          <p14:tracePt t="52738" x="3251200" y="4533900"/>
          <p14:tracePt t="52738" x="3244850" y="4533900"/>
          <p14:tracePt t="52754" x="3238500" y="4540250"/>
          <p14:tracePt t="52754" x="3225800" y="4552950"/>
          <p14:tracePt t="52772" x="3219450" y="4559300"/>
          <p14:tracePt t="52772" x="3213100" y="4559300"/>
          <p14:tracePt t="52788" x="3206750" y="4565650"/>
          <p14:tracePt t="52803" x="3194050" y="4572000"/>
          <p14:tracePt t="52819" x="3187700" y="4578350"/>
          <p14:tracePt t="52836" x="3187700" y="4584700"/>
          <p14:tracePt t="52853" x="3181350" y="4591050"/>
          <p14:tracePt t="52872" x="3181350" y="4597400"/>
          <p14:tracePt t="52891" x="3181350" y="4603750"/>
          <p14:tracePt t="52951" x="3187700" y="4610100"/>
          <p14:tracePt t="52983" x="3187700" y="4616450"/>
          <p14:tracePt t="53003" x="3181350" y="4622800"/>
          <p14:tracePt t="53019" x="3181350" y="4629150"/>
          <p14:tracePt t="53035" x="3175000" y="4635500"/>
          <p14:tracePt t="53051" x="3181350" y="4629150"/>
          <p14:tracePt t="53119" x="3187700" y="4622800"/>
          <p14:tracePt t="53131" x="3194050" y="4622800"/>
          <p14:tracePt t="53147" x="3200400" y="4616450"/>
          <p14:tracePt t="53163" x="3206750" y="4616450"/>
          <p14:tracePt t="53179" x="3213100" y="4610100"/>
          <p14:tracePt t="53192" x="3219450" y="4610100"/>
          <p14:tracePt t="53208" x="3225800" y="4616450"/>
          <p14:tracePt t="53259" x="3232150" y="4616450"/>
          <p14:tracePt t="53299" x="3238500" y="4616450"/>
          <p14:tracePt t="53328" x="3244850" y="4622800"/>
          <p14:tracePt t="53352" x="3251200" y="4629150"/>
          <p14:tracePt t="53395" x="3257550" y="4635500"/>
          <p14:tracePt t="53419" x="3263900" y="4635500"/>
          <p14:tracePt t="53439" x="3263900" y="4641850"/>
          <p14:tracePt t="53471" x="3270250" y="4648200"/>
          <p14:tracePt t="53491" x="3270250" y="4654550"/>
          <p14:tracePt t="53611" x="3263900" y="4654550"/>
          <p14:tracePt t="53635" x="3257550" y="4648200"/>
          <p14:tracePt t="53695" x="3257550" y="4641850"/>
          <p14:tracePt t="53732" x="3263900" y="4635500"/>
          <p14:tracePt t="53876" x="3270250" y="4635500"/>
          <p14:tracePt t="53963" x="3270250" y="4641850"/>
          <p14:tracePt t="54003" x="3263900" y="4648200"/>
          <p14:tracePt t="54032" x="3270250" y="4654550"/>
          <p14:tracePt t="54083" x="3270250" y="4648200"/>
          <p14:tracePt t="54176" x="3276600" y="4654550"/>
          <p14:tracePt t="54236" x="3270250" y="4654550"/>
          <p14:tracePt t="54288" x="3276600" y="4654550"/>
          <p14:tracePt t="54356" x="3282950" y="4654550"/>
          <p14:tracePt t="54415" x="3289300" y="4654550"/>
          <p14:tracePt t="54484" x="3295650" y="4654550"/>
          <p14:tracePt t="54571" x="3302000" y="4648200"/>
          <p14:tracePt t="54596" x="3308350" y="4648200"/>
          <p14:tracePt t="54619" x="3308350" y="4654550"/>
          <p14:tracePt t="54700" x="3302000" y="4660900"/>
          <p14:tracePt t="54724" x="3295650" y="4660900"/>
          <p14:tracePt t="54740" x="3295650" y="4667250"/>
          <p14:tracePt t="54759" x="3289300" y="4673600"/>
          <p14:tracePt t="54800" x="3295650" y="4673600"/>
          <p14:tracePt t="54836" x="3302000" y="4673600"/>
          <p14:tracePt t="54859" x="3308350" y="4667250"/>
          <p14:tracePt t="54880" x="3314700" y="4667250"/>
          <p14:tracePt t="54904" x="3321050" y="4667250"/>
          <p14:tracePt t="54932" x="3327400" y="4660900"/>
          <p14:tracePt t="54984" x="3333750" y="4660900"/>
          <p14:tracePt t="55008" x="3340100" y="4654550"/>
          <p14:tracePt t="55024" x="3346450" y="4654550"/>
          <p14:tracePt t="55039" x="3352800" y="4648200"/>
          <p14:tracePt t="55059" x="3359150" y="4641850"/>
          <p14:tracePt t="55120" x="3365500" y="4641850"/>
          <p14:tracePt t="55204" x="3365500" y="4648200"/>
          <p14:tracePt t="55256" x="3359150" y="4648200"/>
          <p14:tracePt t="55316" x="3359150" y="4654550"/>
          <p14:tracePt t="55376" x="3365500" y="4654550"/>
          <p14:tracePt t="55452" x="3371850" y="4654550"/>
          <p14:tracePt t="55464" x="3378200" y="4654550"/>
          <p14:tracePt t="55480" x="3384550" y="4660900"/>
          <p14:tracePt t="55495" x="3390900" y="4660900"/>
          <p14:tracePt t="55504" x="3397250" y="4667250"/>
          <p14:tracePt t="55512" x="3403600" y="4673600"/>
          <p14:tracePt t="55512" x="3409950" y="4679950"/>
          <p14:tracePt t="55512" x="3416300" y="4692650"/>
          <p14:tracePt t="55533" x="3422650" y="4705350"/>
          <p14:tracePt t="55546" x="3435350" y="4718050"/>
          <p14:tracePt t="55546" x="3454400" y="4749800"/>
          <p14:tracePt t="55565" x="3467100" y="4768850"/>
          <p14:tracePt t="55565" x="3479800" y="4794250"/>
          <p14:tracePt t="55581" x="3498850" y="4813300"/>
          <p14:tracePt t="55581" x="3517900" y="4838700"/>
          <p14:tracePt t="55597" x="3536950" y="4857750"/>
          <p14:tracePt t="55597" x="3556000" y="4876800"/>
          <p14:tracePt t="55597" x="3575050" y="4902200"/>
          <p14:tracePt t="55617" x="3600450" y="4921250"/>
          <p14:tracePt t="55629" x="3625850" y="4940300"/>
          <p14:tracePt t="55629" x="3670300" y="4978400"/>
          <p14:tracePt t="55648" x="3695700" y="4997450"/>
          <p14:tracePt t="55648" x="3721100" y="5016500"/>
          <p14:tracePt t="55665" x="3740150" y="5041900"/>
          <p14:tracePt t="55665" x="3765550" y="5073650"/>
          <p14:tracePt t="55681" x="3790950" y="5099050"/>
          <p14:tracePt t="55681" x="3816350" y="5130800"/>
          <p14:tracePt t="55681" x="3841750" y="5168900"/>
          <p14:tracePt t="55700" x="3867150" y="5200650"/>
          <p14:tracePt t="55700" x="3892550" y="5232400"/>
          <p14:tracePt t="55715" x="3911600" y="5270500"/>
          <p14:tracePt t="55715" x="3930650" y="5302250"/>
          <p14:tracePt t="55731" x="3949700" y="5327650"/>
          <p14:tracePt t="55731" x="3962400" y="5359400"/>
          <p14:tracePt t="55749" x="3968750" y="5384800"/>
          <p14:tracePt t="55749" x="3975100" y="5441950"/>
          <p14:tracePt t="55766" x="3975100" y="5467350"/>
          <p14:tracePt t="55766" x="3975100" y="5492750"/>
          <p14:tracePt t="55782" x="3968750" y="5511800"/>
          <p14:tracePt t="55782" x="3962400" y="5530850"/>
          <p14:tracePt t="55798" x="3949700" y="5549900"/>
          <p14:tracePt t="55798" x="3943350" y="5568950"/>
          <p14:tracePt t="55798" x="3930650" y="5581650"/>
          <p14:tracePt t="55818" x="3917950" y="5594350"/>
          <p14:tracePt t="55818" x="3905250" y="5607050"/>
          <p14:tracePt t="55833" x="3892550" y="5613400"/>
          <p14:tracePt t="55833" x="3873500" y="5626100"/>
          <p14:tracePt t="55849" x="3854450" y="5632450"/>
          <p14:tracePt t="55849" x="3829050" y="5645150"/>
          <p14:tracePt t="55865" x="3810000" y="5657850"/>
          <p14:tracePt t="55865" x="3784600" y="5670550"/>
          <p14:tracePt t="55865" x="3765550" y="5683250"/>
          <p14:tracePt t="55884" x="3740150" y="5689600"/>
          <p14:tracePt t="55897" x="3714750" y="5702300"/>
          <p14:tracePt t="55897" x="3663950" y="5727700"/>
          <p14:tracePt t="55918" x="3644900" y="5734050"/>
          <p14:tracePt t="55918" x="3619500" y="5740400"/>
          <p14:tracePt t="55932" x="3594100" y="5746750"/>
          <p14:tracePt t="55932" x="3568700" y="5753100"/>
          <p14:tracePt t="55949" x="3549650" y="5753100"/>
          <p14:tracePt t="55949" x="3530600" y="5759450"/>
          <p14:tracePt t="55949" x="3511550" y="5765800"/>
          <p14:tracePt t="55969" x="3498850" y="5765800"/>
          <p14:tracePt t="55980" x="3486150" y="5772150"/>
          <p14:tracePt t="55980" x="3473450" y="5791200"/>
          <p14:tracePt t="55999" x="3473450" y="5803900"/>
          <p14:tracePt t="55999" x="3473450" y="5810250"/>
          <p14:tracePt t="56016" x="3473450" y="5829300"/>
          <p14:tracePt t="56016" x="3479800" y="5842000"/>
          <p14:tracePt t="56033" x="3486150" y="5854700"/>
          <p14:tracePt t="56033" x="3498850" y="5867400"/>
          <p14:tracePt t="56050" x="3517900" y="5880100"/>
          <p14:tracePt t="56050" x="3556000" y="5899150"/>
          <p14:tracePt t="56066" x="3587750" y="5905500"/>
          <p14:tracePt t="56066" x="3613150" y="5911850"/>
          <p14:tracePt t="56083" x="3651250" y="5911850"/>
          <p14:tracePt t="56083" x="3689350" y="5911850"/>
          <p14:tracePt t="56099" x="3733800" y="5911850"/>
          <p14:tracePt t="56099" x="3829050" y="5905500"/>
          <p14:tracePt t="56117" x="3879850" y="5905500"/>
          <p14:tracePt t="56117" x="3937000" y="5899150"/>
          <p14:tracePt t="56133" x="3987800" y="5899150"/>
          <p14:tracePt t="56133" x="4038600" y="5892800"/>
          <p14:tracePt t="56150" x="4083050" y="5886450"/>
          <p14:tracePt t="56150" x="4127500" y="5886450"/>
          <p14:tracePt t="56166" x="4165600" y="5880100"/>
          <p14:tracePt t="56166" x="4197350" y="5873750"/>
          <p14:tracePt t="56166" x="4229100" y="5880100"/>
          <p14:tracePt t="56185" x="4248150" y="5880100"/>
          <p14:tracePt t="56198" x="4260850" y="5880100"/>
          <p14:tracePt t="56198" x="4267200" y="5892800"/>
          <p14:tracePt t="56217" x="4260850" y="5899150"/>
          <p14:tracePt t="56217" x="4254500" y="5905500"/>
          <p14:tracePt t="56234" x="4235450" y="5905500"/>
          <p14:tracePt t="56234" x="4216400" y="5905500"/>
          <p14:tracePt t="56234" x="4191000" y="5899150"/>
          <p14:tracePt t="56252" x="4152900" y="5899150"/>
          <p14:tracePt t="56265" x="4114800" y="5892800"/>
          <p14:tracePt t="56265" x="4019550" y="5861050"/>
          <p14:tracePt t="56285" x="3956050" y="5842000"/>
          <p14:tracePt t="56285" x="3892550" y="5822950"/>
          <p14:tracePt t="56300" x="3822700" y="5803900"/>
          <p14:tracePt t="56300" x="3752850" y="5778500"/>
          <p14:tracePt t="56318" x="3683000" y="5753100"/>
          <p14:tracePt t="56318" x="3613150" y="5721350"/>
          <p14:tracePt t="56334" x="3543300" y="5695950"/>
          <p14:tracePt t="56334" x="3473450" y="5670550"/>
          <p14:tracePt t="56334" x="3403600" y="5638800"/>
          <p14:tracePt t="56352" x="3340100" y="5613400"/>
          <p14:tracePt t="56352" x="3276600" y="5581650"/>
          <p14:tracePt t="56368" x="3213100" y="5556250"/>
          <p14:tracePt t="56368" x="3149600" y="5530850"/>
          <p14:tracePt t="56383" x="3086100" y="5499100"/>
          <p14:tracePt t="56383" x="3028950" y="5473700"/>
          <p14:tracePt t="56400" x="2971800" y="5448300"/>
          <p14:tracePt t="56400" x="2870200" y="5397500"/>
          <p14:tracePt t="56417" x="2832100" y="5378450"/>
          <p14:tracePt t="56417" x="2794000" y="5359400"/>
          <p14:tracePt t="56434" x="2762250" y="5340350"/>
          <p14:tracePt t="56434" x="2736850" y="5321300"/>
          <p14:tracePt t="56451" x="2717800" y="5308600"/>
          <p14:tracePt t="56451" x="2698750" y="5289550"/>
          <p14:tracePt t="56469" x="2686050" y="5276850"/>
          <p14:tracePt t="56469" x="2667000" y="5238750"/>
          <p14:tracePt t="56484" x="2660650" y="5219700"/>
          <p14:tracePt t="56484" x="2660650" y="5200650"/>
          <p14:tracePt t="56501" x="2654300" y="5175250"/>
          <p14:tracePt t="56501" x="2647950" y="5156200"/>
          <p14:tracePt t="56518" x="2647950" y="5130800"/>
          <p14:tracePt t="56518" x="2641600" y="5105400"/>
          <p14:tracePt t="56518" x="2641600" y="5080000"/>
          <p14:tracePt t="56537" x="2641600" y="5054600"/>
          <p14:tracePt t="56549" x="2641600" y="5029200"/>
          <p14:tracePt t="56549" x="2641600" y="5003800"/>
          <p14:tracePt t="56569" x="2641600" y="4959350"/>
          <p14:tracePt t="56569" x="2647950" y="4940300"/>
          <p14:tracePt t="56585" x="2647950" y="4914900"/>
          <p14:tracePt t="56585" x="2647950" y="4895850"/>
          <p14:tracePt t="56601" x="2647950" y="4876800"/>
          <p14:tracePt t="56601" x="2654300" y="4857750"/>
          <p14:tracePt t="56601" x="2654300" y="4832350"/>
          <p14:tracePt t="56621" x="2654300" y="4806950"/>
          <p14:tracePt t="56633" x="2667000" y="4781550"/>
          <p14:tracePt t="56633" x="2686050" y="4724400"/>
          <p14:tracePt t="56653" x="2698750" y="4692650"/>
          <p14:tracePt t="56653" x="2711450" y="4660900"/>
          <p14:tracePt t="56669" x="2730500" y="4629150"/>
          <p14:tracePt t="56669" x="2743200" y="4603750"/>
          <p14:tracePt t="56685" x="2762250" y="4578350"/>
          <p14:tracePt t="56685" x="2774950" y="4559300"/>
          <p14:tracePt t="56701" x="2787650" y="4540250"/>
          <p14:tracePt t="56701" x="2800350" y="4514850"/>
          <p14:tracePt t="56701" x="2819400" y="4495800"/>
          <p14:tracePt t="56721" x="2832100" y="4476750"/>
          <p14:tracePt t="56721" x="2844800" y="4457700"/>
          <p14:tracePt t="56735" x="2863850" y="4438650"/>
          <p14:tracePt t="56735" x="2882900" y="4413250"/>
          <p14:tracePt t="56752" x="2901950" y="4394200"/>
          <p14:tracePt t="56752" x="2921000" y="4368800"/>
          <p14:tracePt t="56769" x="2940050" y="4349750"/>
          <p14:tracePt t="56769" x="2978150" y="4305300"/>
          <p14:tracePt t="56785" x="2997200" y="4279900"/>
          <p14:tracePt t="56785" x="3009900" y="4254500"/>
          <p14:tracePt t="56802" x="3028950" y="4229100"/>
          <p14:tracePt t="56802" x="3041650" y="4210050"/>
          <p14:tracePt t="56819" x="3054350" y="4184650"/>
          <p14:tracePt t="56819" x="3060700" y="4159250"/>
          <p14:tracePt t="56835" x="3073400" y="4133850"/>
          <p14:tracePt t="56835" x="3086100" y="4083050"/>
          <p14:tracePt t="56853" x="3092450" y="4064000"/>
          <p14:tracePt t="56853" x="3092450" y="4038600"/>
          <p14:tracePt t="56870" x="3092450" y="4019550"/>
          <p14:tracePt t="56870" x="3092450" y="4000500"/>
          <p14:tracePt t="56886" x="3092450" y="3975100"/>
          <p14:tracePt t="56886" x="3086100" y="3949700"/>
          <p14:tracePt t="56902" x="3086100" y="3924300"/>
          <p14:tracePt t="56902" x="3073400" y="3867150"/>
          <p14:tracePt t="56921" x="3067050" y="3835400"/>
          <p14:tracePt t="56934" x="3060700" y="3797300"/>
          <p14:tracePt t="56934" x="3048000" y="3740150"/>
          <p14:tracePt t="56954" x="3035300" y="3714750"/>
          <p14:tracePt t="56954" x="3028950" y="3689350"/>
          <p14:tracePt t="56970" x="3022600" y="3670300"/>
          <p14:tracePt t="56970" x="3009900" y="3651250"/>
          <p14:tracePt t="56986" x="3003550" y="3638550"/>
          <p14:tracePt t="56986" x="2997200" y="3632200"/>
          <p14:tracePt t="56986" x="2990850" y="3619500"/>
          <p14:tracePt t="57005" x="2990850" y="3613150"/>
          <p14:tracePt t="57018" x="2984500" y="3600450"/>
          <p14:tracePt t="57018" x="2984500" y="3581400"/>
          <p14:tracePt t="57036" x="2990850" y="3562350"/>
          <p14:tracePt t="57036" x="2997200" y="3549650"/>
          <p14:tracePt t="57053" x="3003550" y="3530600"/>
          <p14:tracePt t="57053" x="3016250" y="3517900"/>
          <p14:tracePt t="57070" x="3022600" y="3498850"/>
          <p14:tracePt t="57070" x="3048000" y="3460750"/>
          <p14:tracePt t="57087" x="3067050" y="3441700"/>
          <p14:tracePt t="57087" x="3079750" y="3422650"/>
          <p14:tracePt t="57103" x="3092450" y="3409950"/>
          <p14:tracePt t="57103" x="3105150" y="3397250"/>
          <p14:tracePt t="57121" x="3117850" y="3378200"/>
          <p14:tracePt t="57121" x="3143250" y="3359150"/>
          <p14:tracePt t="57137" x="3155950" y="3352800"/>
          <p14:tracePt t="57137" x="3168650" y="3346450"/>
          <p14:tracePt t="57153" x="3175000" y="3340100"/>
          <p14:tracePt t="57153" x="3181350" y="3333750"/>
          <p14:tracePt t="57170" x="3187700" y="3333750"/>
          <p14:tracePt t="57170" x="3194050" y="3333750"/>
          <p14:tracePt t="57186" x="3194050" y="3340100"/>
          <p14:tracePt t="57186" x="3200400" y="3346450"/>
          <p14:tracePt t="57186" x="3200400" y="3359150"/>
          <p14:tracePt t="57205" x="3194050" y="3378200"/>
          <p14:tracePt t="57205" x="3194050" y="3397250"/>
          <p14:tracePt t="57220" x="3194050" y="3422650"/>
          <p14:tracePt t="57220" x="3187700" y="3448050"/>
          <p14:tracePt t="57237" x="3187700" y="3479800"/>
          <p14:tracePt t="57237" x="3181350" y="3517900"/>
          <p14:tracePt t="57253" x="3175000" y="3556000"/>
          <p14:tracePt t="57253" x="3175000" y="3606800"/>
          <p14:tracePt t="57253" x="3168650" y="3657600"/>
          <p14:tracePt t="57272" x="3162300" y="3714750"/>
          <p14:tracePt t="57285" x="3162300" y="3778250"/>
          <p14:tracePt t="57285" x="3155950" y="3841750"/>
          <p14:tracePt t="57285" x="3149600" y="3911600"/>
          <p14:tracePt t="57306" x="3143250" y="3981450"/>
          <p14:tracePt t="57306" x="3130550" y="4057650"/>
          <p14:tracePt t="57321" x="3124200" y="4133850"/>
          <p14:tracePt t="57321" x="3117850" y="4216400"/>
          <p14:tracePt t="57337" x="3105150" y="4292600"/>
          <p14:tracePt t="57337" x="3098800" y="4375150"/>
          <p14:tracePt t="57353" x="3092450" y="4451350"/>
          <p14:tracePt t="57353" x="3086100" y="4521200"/>
          <p14:tracePt t="57353" x="3079750" y="4597400"/>
          <p14:tracePt t="57374" x="3073400" y="4660900"/>
          <p14:tracePt t="57374" x="3073400" y="4724400"/>
          <p14:tracePt t="57387" x="3067050" y="4781550"/>
          <p14:tracePt t="57387" x="3073400" y="4832350"/>
          <p14:tracePt t="57404" x="3073400" y="4883150"/>
          <p14:tracePt t="57404" x="3073400" y="4927600"/>
          <p14:tracePt t="57421" x="3073400" y="4972050"/>
          <p14:tracePt t="57421" x="3073400" y="5022850"/>
          <p14:tracePt t="57437" x="3073400" y="5067300"/>
          <p14:tracePt t="57437" x="3073400" y="5149850"/>
          <p14:tracePt t="57456" x="3073400" y="5194300"/>
          <p14:tracePt t="57456" x="3073400" y="5232400"/>
          <p14:tracePt t="57471" x="3067050" y="5264150"/>
          <p14:tracePt t="57471" x="3067050" y="5295900"/>
          <p14:tracePt t="57488" x="3067050" y="5321300"/>
          <p14:tracePt t="57488" x="3060700" y="5365750"/>
          <p14:tracePt t="57505" x="3054350" y="5384800"/>
          <p14:tracePt t="57505" x="3054350" y="5391150"/>
          <p14:tracePt t="57521" x="3054350" y="5403850"/>
          <p14:tracePt t="57521" x="3048000" y="5410200"/>
          <p14:tracePt t="57538" x="3041650" y="5410200"/>
          <p14:tracePt t="57538" x="3035300" y="5410200"/>
          <p14:tracePt t="57538" x="3028950" y="5410200"/>
          <p14:tracePt t="57557" x="3022600" y="5403850"/>
          <p14:tracePt t="57569" x="3016250" y="5403850"/>
          <p14:tracePt t="57569" x="3003550" y="5397500"/>
          <p14:tracePt t="57589" x="2984500" y="5378450"/>
          <p14:tracePt t="57589" x="2971800" y="5365750"/>
          <p14:tracePt t="57605" x="2965450" y="5346700"/>
          <p14:tracePt t="57605" x="2959100" y="5327650"/>
          <p14:tracePt t="57621" x="2946400" y="5302250"/>
          <p14:tracePt t="57621" x="2946400" y="5276850"/>
          <p14:tracePt t="57638" x="2940050" y="5238750"/>
          <p14:tracePt t="57638" x="2946400" y="5200650"/>
          <p14:tracePt t="57638" x="2946400" y="5156200"/>
          <p14:tracePt t="57657" x="2959100" y="5105400"/>
          <p14:tracePt t="57670" x="2965450" y="5054600"/>
          <p14:tracePt t="57670" x="2997200" y="4959350"/>
          <p14:tracePt t="57689" x="3009900" y="4908550"/>
          <p14:tracePt t="57689" x="3028950" y="4864100"/>
          <p14:tracePt t="57705" x="3041650" y="4819650"/>
          <p14:tracePt t="57705" x="3060700" y="4781550"/>
          <p14:tracePt t="57721" x="3073400" y="4737100"/>
          <p14:tracePt t="57721" x="3105150" y="4654550"/>
          <p14:tracePt t="57738" x="3117850" y="4610100"/>
          <p14:tracePt t="57738" x="3130550" y="4565650"/>
          <p14:tracePt t="57755" x="3143250" y="4521200"/>
          <p14:tracePt t="57755" x="3162300" y="4470400"/>
          <p14:tracePt t="57772" x="3175000" y="4425950"/>
          <p14:tracePt t="57772" x="3187700" y="4381500"/>
          <p14:tracePt t="57789" x="3200400" y="4337050"/>
          <p14:tracePt t="57789" x="3213100" y="4248150"/>
          <p14:tracePt t="57805" x="3219450" y="4203700"/>
          <p14:tracePt t="57805" x="3219450" y="4165600"/>
          <p14:tracePt t="57822" x="3219450" y="4133850"/>
          <p14:tracePt t="57822" x="3213100" y="4102100"/>
          <p14:tracePt t="57839" x="3206750" y="4070350"/>
          <p14:tracePt t="57839" x="3200400" y="4044950"/>
          <p14:tracePt t="57839" x="3187700" y="4013200"/>
          <p14:tracePt t="57858" x="3181350" y="3987800"/>
          <p14:tracePt t="57858" x="3168650" y="3962400"/>
          <p14:tracePt t="57873" x="3149600" y="3937000"/>
          <p14:tracePt t="57873" x="3136900" y="3905250"/>
          <p14:tracePt t="57890" x="3117850" y="3879850"/>
          <p14:tracePt t="57890" x="3105150" y="3848100"/>
          <p14:tracePt t="57906" x="3086100" y="3822700"/>
          <p14:tracePt t="57906" x="3067050" y="3790950"/>
          <p14:tracePt t="57906" x="3048000" y="3765550"/>
          <p14:tracePt t="57925" x="3028950" y="3740150"/>
          <p14:tracePt t="57937" x="3016250" y="3714750"/>
          <p14:tracePt t="57937" x="2997200" y="3695700"/>
          <p14:tracePt t="57958" x="2971800" y="3644900"/>
          <p14:tracePt t="57958" x="2965450" y="3625850"/>
          <p14:tracePt t="57973" x="2959100" y="3600450"/>
          <p14:tracePt t="57973" x="2952750" y="3575050"/>
          <p14:tracePt t="57989" x="2952750" y="3543300"/>
          <p14:tracePt t="57989" x="2959100" y="3511550"/>
          <p14:tracePt t="58006" x="2971800" y="3486150"/>
          <p14:tracePt t="58006" x="2984500" y="3454400"/>
          <p14:tracePt t="58006" x="2997200" y="3422650"/>
          <p14:tracePt t="58025" x="3016250" y="3390900"/>
          <p14:tracePt t="58025" x="3035300" y="3359150"/>
          <p14:tracePt t="58040" x="3060700" y="3327400"/>
          <p14:tracePt t="58040" x="3079750" y="3302000"/>
          <p14:tracePt t="58056" x="3098800" y="3276600"/>
          <p14:tracePt t="58056" x="3117850" y="3257550"/>
          <p14:tracePt t="58073" x="3136900" y="3238500"/>
          <p14:tracePt t="58073" x="3149600" y="3219450"/>
          <p14:tracePt t="58090" x="3162300" y="3213100"/>
          <p14:tracePt t="58090" x="3175000" y="3194050"/>
          <p14:tracePt t="58106" x="3168650" y="3206750"/>
          <p14:tracePt t="58144" x="3155950" y="3213100"/>
          <p14:tracePt t="58152" x="3149600" y="3219450"/>
          <p14:tracePt t="58157" x="3136900" y="3225800"/>
          <p14:tracePt t="58157" x="3124200" y="3238500"/>
          <p14:tracePt t="58174" x="3111500" y="3251200"/>
          <p14:tracePt t="58174" x="3098800" y="3263900"/>
          <p14:tracePt t="58190" x="3086100" y="3276600"/>
          <p14:tracePt t="58190" x="3073400" y="3289300"/>
          <p14:tracePt t="58207" x="3060700" y="3302000"/>
          <p14:tracePt t="58207" x="3048000" y="3314700"/>
          <p14:tracePt t="58207" x="3028950" y="3333750"/>
          <p14:tracePt t="58226" x="3016250" y="3346450"/>
          <p14:tracePt t="58226" x="2990850" y="3359150"/>
          <p14:tracePt t="58242" x="2971800" y="3371850"/>
          <p14:tracePt t="58242" x="2946400" y="3378200"/>
          <p14:tracePt t="58258" x="2927350" y="3384550"/>
          <p14:tracePt t="58258" x="2895600" y="3384550"/>
          <p14:tracePt t="58274" x="2870200" y="3384550"/>
          <p14:tracePt t="58274" x="2838450" y="3371850"/>
          <p14:tracePt t="58274" x="2806700" y="3359150"/>
          <p14:tracePt t="58293" x="2768600" y="3346450"/>
          <p14:tracePt t="58305" x="2736850" y="3327400"/>
          <p14:tracePt t="58305" x="2673350" y="3276600"/>
          <p14:tracePt t="58326" x="2641600" y="3244850"/>
          <p14:tracePt t="58326" x="2616200" y="3219450"/>
          <p14:tracePt t="58340" x="2590800" y="3181350"/>
          <p14:tracePt t="58340" x="2565400" y="3149600"/>
          <p14:tracePt t="58357" x="2552700" y="3111500"/>
          <p14:tracePt t="58357" x="2540000" y="3073400"/>
          <p14:tracePt t="58374" x="2527300" y="3035300"/>
          <p14:tracePt t="58374" x="2527300" y="2997200"/>
          <p14:tracePt t="58390" x="2527300" y="2952750"/>
          <p14:tracePt t="58390" x="2540000" y="2876550"/>
          <p14:tracePt t="58408" x="2552700" y="2838450"/>
          <p14:tracePt t="58408" x="2571750" y="2794000"/>
          <p14:tracePt t="58424" x="2590800" y="2755900"/>
          <p14:tracePt t="58424" x="2622550" y="2717800"/>
          <p14:tracePt t="58441" x="2654300" y="2679700"/>
          <p14:tracePt t="58441" x="2724150" y="2609850"/>
          <p14:tracePt t="58459" x="2768600" y="2584450"/>
          <p14:tracePt t="58459" x="2806700" y="2565400"/>
          <p14:tracePt t="58474" x="2857500" y="2552700"/>
          <p14:tracePt t="58474" x="2901950" y="2552700"/>
          <p14:tracePt t="58491" x="2952750" y="2559050"/>
          <p14:tracePt t="58491" x="2997200" y="2584450"/>
          <p14:tracePt t="58508" x="3048000" y="2609850"/>
          <p14:tracePt t="58508" x="3143250" y="2692400"/>
          <p14:tracePt t="58525" x="3181350" y="2743200"/>
          <p14:tracePt t="58525" x="3219450" y="2794000"/>
          <p14:tracePt t="58542" x="3251200" y="2844800"/>
          <p14:tracePt t="58542" x="3276600" y="2889250"/>
          <p14:tracePt t="58558" x="3289300" y="2940050"/>
          <p14:tracePt t="58558" x="3302000" y="2990850"/>
          <p14:tracePt t="58574" x="3308350" y="3035300"/>
          <p14:tracePt t="58574" x="3302000" y="3079750"/>
          <p14:tracePt t="58574" x="3289300" y="3124200"/>
          <p14:tracePt t="58595" x="3270250" y="3168650"/>
          <p14:tracePt t="58606" x="3244850" y="3206750"/>
          <p14:tracePt t="58606" x="3187700" y="3282950"/>
          <p14:tracePt t="58626" x="3149600" y="3314700"/>
          <p14:tracePt t="58626" x="3105150" y="3340100"/>
          <p14:tracePt t="58642" x="3060700" y="3359150"/>
          <p14:tracePt t="58642" x="3009900" y="3378200"/>
          <p14:tracePt t="58658" x="2959100" y="3390900"/>
          <p14:tracePt t="58658" x="2908300" y="3397250"/>
          <p14:tracePt t="58658" x="2857500" y="3403600"/>
          <p14:tracePt t="58678" x="2806700" y="3397250"/>
          <p14:tracePt t="58690" x="2762250" y="3390900"/>
          <p14:tracePt t="58690" x="2673350" y="3359150"/>
          <p14:tracePt t="58708" x="2635250" y="3333750"/>
          <p14:tracePt t="58708" x="2597150" y="3302000"/>
          <p14:tracePt t="58725" x="2565400" y="3276600"/>
          <p14:tracePt t="58725" x="2540000" y="3238500"/>
          <p14:tracePt t="58742" x="2520950" y="3200400"/>
          <p14:tracePt t="58742" x="2501900" y="3117850"/>
          <p14:tracePt t="58759" x="2501900" y="3073400"/>
          <p14:tracePt t="58759" x="2508250" y="3028950"/>
          <p14:tracePt t="58775" x="2527300" y="2984500"/>
          <p14:tracePt t="58775" x="2546350" y="2933700"/>
          <p14:tracePt t="58792" x="2584450" y="2882900"/>
          <p14:tracePt t="58792" x="2622550" y="2832100"/>
          <p14:tracePt t="58809" x="2667000" y="2787650"/>
          <p14:tracePt t="58809" x="2774950" y="2711450"/>
          <p14:tracePt t="58826" x="2832100" y="2686050"/>
          <p14:tracePt t="58826" x="2889250" y="2667000"/>
          <p14:tracePt t="58842" x="2946400" y="2660650"/>
          <p14:tracePt t="58842" x="3003550" y="2673350"/>
          <p14:tracePt t="58859" x="3054350" y="2692400"/>
          <p14:tracePt t="58859" x="3098800" y="2724150"/>
          <p14:tracePt t="58859" x="3143250" y="2768600"/>
          <p14:tracePt t="58878" x="3175000" y="2819400"/>
          <p14:tracePt t="58878" x="3200400" y="2876550"/>
          <p14:tracePt t="58893" x="3219450" y="2933700"/>
          <p14:tracePt t="58893" x="3225800" y="2984500"/>
          <p14:tracePt t="58910" x="3225800" y="3041650"/>
          <p14:tracePt t="58910" x="3213100" y="3086100"/>
          <p14:tracePt t="58926" x="3200400" y="3130550"/>
          <p14:tracePt t="58926" x="3175000" y="3175000"/>
          <p14:tracePt t="58926" x="3143250" y="3206750"/>
          <p14:tracePt t="58945" x="3111500" y="3238500"/>
          <p14:tracePt t="58958" x="3073400" y="3270250"/>
          <p14:tracePt t="58958" x="2990850" y="3314700"/>
          <p14:tracePt t="58978" x="2952750" y="3333750"/>
          <p14:tracePt t="58978" x="2908300" y="3346450"/>
          <p14:tracePt t="58994" x="2870200" y="3359150"/>
          <p14:tracePt t="58994" x="2825750" y="3359150"/>
          <p14:tracePt t="59010" x="2787650" y="3359150"/>
          <p14:tracePt t="59010" x="2749550" y="3346450"/>
          <p14:tracePt t="59010" x="2717800" y="3327400"/>
          <p14:tracePt t="59029" x="2686050" y="3302000"/>
          <p14:tracePt t="59041" x="2667000" y="3263900"/>
          <p14:tracePt t="59041" x="2635250" y="3175000"/>
          <p14:tracePt t="59060" x="2635250" y="3124200"/>
          <p14:tracePt t="59060" x="2641600" y="3073400"/>
          <p14:tracePt t="59077" x="2654300" y="3022600"/>
          <p14:tracePt t="59077" x="2673350" y="2971800"/>
          <p14:tracePt t="59093" x="2698750" y="2921000"/>
          <p14:tracePt t="59093" x="2724150" y="2876550"/>
          <p14:tracePt t="59110" x="2762250" y="2838450"/>
          <p14:tracePt t="59110" x="2832100" y="2781300"/>
          <p14:tracePt t="59127" x="2870200" y="2762250"/>
          <p14:tracePt t="59127" x="2908300" y="2749550"/>
          <p14:tracePt t="59143" x="2952750" y="2749550"/>
          <p14:tracePt t="59143" x="2990850" y="2749550"/>
          <p14:tracePt t="59160" x="3028950" y="2762250"/>
          <p14:tracePt t="59160" x="3105150" y="2794000"/>
          <p14:tracePt t="59177" x="3136900" y="2819400"/>
          <p14:tracePt t="59177" x="3162300" y="2844800"/>
          <p14:tracePt t="59194" x="3181350" y="2870200"/>
          <p14:tracePt t="59194" x="3194050" y="2895600"/>
          <p14:tracePt t="59210" x="3206750" y="2921000"/>
          <p14:tracePt t="59210" x="3213100" y="2946400"/>
          <p14:tracePt t="59227" x="3213100" y="2965450"/>
          <p14:tracePt t="59227" x="3206750" y="2990850"/>
          <p14:tracePt t="59227" x="3206750" y="3009900"/>
          <p14:tracePt t="59246" x="3194050" y="3028950"/>
          <p14:tracePt t="59258" x="3187700" y="3041650"/>
          <p14:tracePt t="59258" x="3162300" y="3073400"/>
          <p14:tracePt t="59278" x="3149600" y="3092450"/>
          <p14:tracePt t="59278" x="3136900" y="3105150"/>
          <p14:tracePt t="59294" x="3124200" y="3117850"/>
          <p14:tracePt t="59294" x="3111500" y="3130550"/>
          <p14:tracePt t="59294" x="3098800" y="3136900"/>
          <p14:tracePt t="59313" x="3086100" y="3149600"/>
          <p14:tracePt t="59325" x="3073400" y="3155950"/>
          <p14:tracePt t="59325" x="3048000" y="3168650"/>
          <p14:tracePt t="59346" x="3041650" y="3175000"/>
          <p14:tracePt t="59346" x="3035300" y="3175000"/>
          <p14:tracePt t="59361" x="3028950" y="3175000"/>
          <p14:tracePt t="59361" x="3022600" y="3175000"/>
          <p14:tracePt t="59377" x="3016250" y="3168650"/>
          <p14:tracePt t="59393" x="3016250" y="3162300"/>
          <p14:tracePt t="59413" x="3022600" y="3162300"/>
          <p14:tracePt t="59492" x="3028950" y="3162300"/>
          <p14:tracePt t="59508" x="3028950" y="3168650"/>
          <p14:tracePt t="59525" x="3035300" y="3175000"/>
          <p14:tracePt t="59537" x="3035300" y="3181350"/>
          <p14:tracePt t="59553" x="3028950" y="3187700"/>
          <p14:tracePt t="59569" x="3022600" y="3194050"/>
          <p14:tracePt t="59585" x="3016250" y="3200400"/>
          <p14:tracePt t="59600" x="3009900" y="3206750"/>
          <p14:tracePt t="59614" x="3009900" y="3213100"/>
          <p14:tracePt t="59629" x="3009900" y="3219450"/>
          <p14:tracePt t="59645" x="3003550" y="3225800"/>
          <p14:tracePt t="59665" x="2997200" y="3225800"/>
          <p14:tracePt t="59689" x="2990850" y="3225800"/>
          <p14:tracePt t="59697" x="2984500" y="3232150"/>
          <p14:tracePt t="59713" x="2978150" y="3232150"/>
          <p14:tracePt t="59727" x="2971800" y="3232150"/>
          <p14:tracePt t="59744" x="2965450" y="3232150"/>
          <p14:tracePt t="59765" x="2959100" y="3238500"/>
          <p14:tracePt t="59785" x="2952750" y="3238500"/>
          <p14:tracePt t="59801" x="2946400" y="3244850"/>
          <p14:tracePt t="59817" x="2940050" y="3244850"/>
          <p14:tracePt t="59833" x="2933700" y="3251200"/>
          <p14:tracePt t="59853" x="2933700" y="3257550"/>
          <p14:tracePt t="59885" x="2927350" y="3263900"/>
          <p14:tracePt t="59897" x="2927350" y="3270250"/>
          <p14:tracePt t="59921" x="2933700" y="3270250"/>
          <p14:tracePt t="59981" x="2940050" y="3263900"/>
          <p14:tracePt t="59997" x="2946400" y="3270250"/>
          <p14:tracePt t="60013" x="2946400" y="3276600"/>
          <p14:tracePt t="60025" x="2946400" y="3282950"/>
          <p14:tracePt t="60040" x="2940050" y="3289300"/>
          <p14:tracePt t="60049" x="2940050" y="3295650"/>
          <p14:tracePt t="60061" x="2933700" y="3302000"/>
          <p14:tracePt t="60061" x="2933700" y="3321050"/>
          <p14:tracePt t="60080" x="2927350" y="3327400"/>
          <p14:tracePt t="60080" x="2927350" y="3333750"/>
          <p14:tracePt t="60097" x="2927350" y="3346450"/>
          <p14:tracePt t="60117" x="2921000" y="3352800"/>
          <p14:tracePt t="60133" x="2921000" y="3359150"/>
          <p14:tracePt t="60145" x="2921000" y="3365500"/>
          <p14:tracePt t="60162" x="2914650" y="3378200"/>
          <p14:tracePt t="60178" x="2908300" y="3384550"/>
          <p14:tracePt t="60196" x="2901950" y="3384550"/>
          <p14:tracePt t="60212" x="2901950" y="3390900"/>
          <p14:tracePt t="60229" x="2895600" y="3397250"/>
          <p14:tracePt t="60245" x="2889250" y="3403600"/>
          <p14:tracePt t="60262" x="2882900" y="3409950"/>
          <p14:tracePt t="60281" x="2876550" y="3409950"/>
          <p14:tracePt t="60281" x="2870200" y="3416300"/>
          <p14:tracePt t="60298" x="2863850" y="3422650"/>
          <p14:tracePt t="60313" x="2863850" y="3429000"/>
          <p14:tracePt t="60329" x="2857500" y="3429000"/>
          <p14:tracePt t="60346" x="2851150" y="3435350"/>
          <p14:tracePt t="60366" x="2844800" y="3435350"/>
          <p14:tracePt t="60379" x="2838450" y="3441700"/>
          <p14:tracePt t="60396" x="2832100" y="3435350"/>
          <p14:tracePt t="60433" x="2832100" y="3429000"/>
          <p14:tracePt t="60445" x="2832100" y="3422650"/>
          <p14:tracePt t="60453" x="2832100" y="3416300"/>
          <p14:tracePt t="60463" x="2838450" y="3409950"/>
          <p14:tracePt t="60463" x="2844800" y="3403600"/>
          <p14:tracePt t="60481" x="2851150" y="3390900"/>
          <p14:tracePt t="60481" x="2863850" y="3371850"/>
          <p14:tracePt t="60498" x="2870200" y="3365500"/>
          <p14:tracePt t="60498" x="2876550" y="3359150"/>
          <p14:tracePt t="60515" x="2882900" y="3352800"/>
          <p14:tracePt t="60515" x="2889250" y="3346450"/>
          <p14:tracePt t="60532" x="2895600" y="3340100"/>
          <p14:tracePt t="60532" x="2901950" y="3340100"/>
          <p14:tracePt t="60549" x="2908300" y="3346450"/>
          <p14:tracePt t="60549" x="2914650" y="3359150"/>
          <p14:tracePt t="60566" x="2921000" y="3365500"/>
          <p14:tracePt t="60566" x="2933700" y="3378200"/>
          <p14:tracePt t="60582" x="2940050" y="3397250"/>
          <p14:tracePt t="60582" x="2952750" y="3416300"/>
          <p14:tracePt t="60598" x="2965450" y="3435350"/>
          <p14:tracePt t="60598" x="2978150" y="3467100"/>
          <p14:tracePt t="60598" x="2990850" y="3498850"/>
          <p14:tracePt t="60617" x="3003550" y="3530600"/>
          <p14:tracePt t="60630" x="3016250" y="3575050"/>
          <p14:tracePt t="60630" x="3028950" y="3625850"/>
          <p14:tracePt t="60650" x="3048000" y="3746500"/>
          <p14:tracePt t="60650" x="3060700" y="3816350"/>
          <p14:tracePt t="60665" x="3073400" y="3886200"/>
          <p14:tracePt t="60665" x="3079750" y="3956050"/>
          <p14:tracePt t="60682" x="3092450" y="4032250"/>
          <p14:tracePt t="60682" x="3098800" y="4102100"/>
          <p14:tracePt t="60699" x="3105150" y="4165600"/>
          <p14:tracePt t="60699" x="3117850" y="4229100"/>
          <p14:tracePt t="60699" x="3124200" y="4286250"/>
          <p14:tracePt t="60718" x="3136900" y="4343400"/>
          <p14:tracePt t="60730" x="3149600" y="4394200"/>
          <p14:tracePt t="60730" x="3168650" y="4489450"/>
          <p14:tracePt t="60749" x="3175000" y="4533900"/>
          <p14:tracePt t="60749" x="3181350" y="4578350"/>
          <p14:tracePt t="60766" x="3187700" y="4629150"/>
          <p14:tracePt t="60766" x="3187700" y="4673600"/>
          <p14:tracePt t="60782" x="3187700" y="4718050"/>
          <p14:tracePt t="60782" x="3187700" y="4800600"/>
          <p14:tracePt t="60799" x="3181350" y="4838700"/>
          <p14:tracePt t="60799" x="3175000" y="4876800"/>
          <p14:tracePt t="60816" x="3175000" y="4908550"/>
          <p14:tracePt t="60816" x="3168650" y="4933950"/>
          <p14:tracePt t="60833" x="3168650" y="4959350"/>
          <p14:tracePt t="60833" x="3168650" y="4984750"/>
          <p14:tracePt t="60850" x="3162300" y="5003800"/>
          <p14:tracePt t="60850" x="3162300" y="5041900"/>
          <p14:tracePt t="60866" x="3155950" y="5060950"/>
          <p14:tracePt t="60866" x="3155950" y="5080000"/>
          <p14:tracePt t="60883" x="3149600" y="5092700"/>
          <p14:tracePt t="60883" x="3149600" y="5105400"/>
          <p14:tracePt t="60899" x="3143250" y="5118100"/>
          <p14:tracePt t="60899" x="3136900" y="5130800"/>
          <p14:tracePt t="60899" x="3136900" y="5137150"/>
          <p14:tracePt t="60919" x="3130550" y="5143500"/>
          <p14:tracePt t="60919" x="3124200" y="5149850"/>
          <p14:tracePt t="60934" x="3124200" y="5162550"/>
          <p14:tracePt t="60934" x="3117850" y="5168900"/>
          <p14:tracePt t="60950" x="3117850" y="5175250"/>
          <p14:tracePt t="60950" x="3111500" y="5181600"/>
          <p14:tracePt t="60968" x="3111500" y="5187950"/>
          <p14:tracePt t="60968" x="3105150" y="5200650"/>
          <p14:tracePt t="60968" x="3105150" y="5207000"/>
          <p14:tracePt t="60986" x="3105150" y="5213350"/>
          <p14:tracePt t="60998" x="3105150" y="5219700"/>
          <p14:tracePt t="60998" x="3105150" y="5232400"/>
          <p14:tracePt t="61019" x="3105150" y="5238750"/>
          <p14:tracePt t="61032" x="3111500" y="5245100"/>
          <p14:tracePt t="61049" x="3117850" y="5251450"/>
          <p14:tracePt t="61049" x="3124200" y="5251450"/>
          <p14:tracePt t="61067" x="3130550" y="5245100"/>
          <p14:tracePt t="61067" x="3136900" y="5245100"/>
          <p14:tracePt t="61067" x="3143250" y="5245100"/>
          <p14:tracePt t="61086" x="3149600" y="5245100"/>
          <p14:tracePt t="61086" x="3155950" y="5238750"/>
          <p14:tracePt t="61101" x="3162300" y="5232400"/>
          <p14:tracePt t="61115" x="3162300" y="5226050"/>
          <p14:tracePt t="61115" x="3168650" y="5219700"/>
          <p14:tracePt t="61134" x="3168650" y="5207000"/>
          <p14:tracePt t="61134" x="3175000" y="5194300"/>
          <p14:tracePt t="61150" x="3181350" y="5181600"/>
          <p14:tracePt t="61150" x="3194050" y="5137150"/>
          <p14:tracePt t="61167" x="3200400" y="5105400"/>
          <p14:tracePt t="61167" x="3213100" y="5073650"/>
          <p14:tracePt t="61184" x="3219450" y="5041900"/>
          <p14:tracePt t="61184" x="3232150" y="5003800"/>
          <p14:tracePt t="61200" x="3244850" y="4972050"/>
          <p14:tracePt t="61200" x="3257550" y="4902200"/>
          <p14:tracePt t="61219" x="3263900" y="4870450"/>
          <p14:tracePt t="61219" x="3270250" y="4838700"/>
          <p14:tracePt t="61234" x="3276600" y="4806950"/>
          <p14:tracePt t="61234" x="3276600" y="4781550"/>
          <p14:tracePt t="61251" x="3282950" y="4749800"/>
          <p14:tracePt t="61251" x="3282950" y="4724400"/>
          <p14:tracePt t="61267" x="3289300" y="4692650"/>
          <p14:tracePt t="61267" x="3289300" y="4673600"/>
          <p14:tracePt t="61267" x="3289300" y="4648200"/>
          <p14:tracePt t="61286" x="3282950" y="4622800"/>
          <p14:tracePt t="61299" x="3282950" y="4603750"/>
          <p14:tracePt t="61299" x="3263900" y="4572000"/>
          <p14:tracePt t="61318" x="3257550" y="4552950"/>
          <p14:tracePt t="61318" x="3244850" y="4533900"/>
          <p14:tracePt t="61334" x="3232150" y="4514850"/>
          <p14:tracePt t="61334" x="3219450" y="4495800"/>
          <p14:tracePt t="61334" x="3200400" y="4476750"/>
          <p14:tracePt t="61354" x="3187700" y="4457700"/>
          <p14:tracePt t="61366" x="3168650" y="4438650"/>
          <p14:tracePt t="61366" x="3130550" y="4406900"/>
          <p14:tracePt t="61387" x="3111500" y="4394200"/>
          <p14:tracePt t="61387" x="3092450" y="4381500"/>
          <p14:tracePt t="61401" x="3073400" y="4368800"/>
          <p14:tracePt t="61401" x="3060700" y="4356100"/>
          <p14:tracePt t="61418" x="3041650" y="4337050"/>
          <p14:tracePt t="61418" x="3028950" y="4324350"/>
          <p14:tracePt t="61435" x="3016250" y="4311650"/>
          <p14:tracePt t="61435" x="3009900" y="4298950"/>
          <p14:tracePt t="61451" x="3003550" y="4279900"/>
          <p14:tracePt t="61451" x="3009900" y="4248150"/>
          <p14:tracePt t="61470" x="3016250" y="4222750"/>
          <p14:tracePt t="61470" x="3028950" y="4203700"/>
          <p14:tracePt t="61485" x="3041650" y="4178300"/>
          <p14:tracePt t="61485" x="3054350" y="4159250"/>
          <p14:tracePt t="61502" x="3073400" y="4133850"/>
          <p14:tracePt t="61502" x="3111500" y="4083050"/>
          <p14:tracePt t="61518" x="3130550" y="4064000"/>
          <p14:tracePt t="61518" x="3149600" y="4038600"/>
          <p14:tracePt t="61535" x="3162300" y="4019550"/>
          <p14:tracePt t="61535" x="3175000" y="4000500"/>
          <p14:tracePt t="61552" x="3187700" y="3981450"/>
          <p14:tracePt t="61552" x="3194050" y="3956050"/>
          <p14:tracePt t="61568" x="3200400" y="3937000"/>
          <p14:tracePt t="61568" x="3206750" y="3886200"/>
          <p14:tracePt t="61586" x="3213100" y="3860800"/>
          <p14:tracePt t="61586" x="3213100" y="3835400"/>
          <p14:tracePt t="61602" x="3206750" y="3803650"/>
          <p14:tracePt t="61602" x="3206750" y="3778250"/>
          <p14:tracePt t="61619" x="3200400" y="3752850"/>
          <p14:tracePt t="61619" x="3194050" y="3733800"/>
          <p14:tracePt t="61619" x="3187700" y="3714750"/>
          <p14:tracePt t="61638" x="3175000" y="3695700"/>
          <p14:tracePt t="61650" x="3168650" y="3683000"/>
          <p14:tracePt t="61650" x="3149600" y="3657600"/>
          <p14:tracePt t="61671" x="3143250" y="3651250"/>
          <p14:tracePt t="61671" x="3136900" y="3644900"/>
          <p14:tracePt t="61685" x="3130550" y="3644900"/>
          <p14:tracePt t="61701" x="3124200" y="3638550"/>
          <p14:tracePt t="61717" x="3124200" y="3644900"/>
          <p14:tracePt t="61745" x="3124200" y="3651250"/>
          <p14:tracePt t="61754" x="3124200" y="3657600"/>
          <p14:tracePt t="61767" x="3130550" y="3663950"/>
          <p14:tracePt t="61767" x="3130550" y="3670300"/>
          <p14:tracePt t="61786" x="3136900" y="3676650"/>
          <p14:tracePt t="61801" x="3143250" y="3683000"/>
          <p14:tracePt t="61818" x="3149600" y="3676650"/>
          <p14:tracePt t="61857" x="3143250" y="3676650"/>
          <p14:tracePt t="61909" x="3136900" y="3683000"/>
          <p14:tracePt t="61925" x="3124200" y="3695700"/>
          <p14:tracePt t="61937" x="3124200" y="3702050"/>
          <p14:tracePt t="61945" x="3117850" y="3708400"/>
          <p14:tracePt t="61955" x="3111500" y="3714750"/>
          <p14:tracePt t="61955" x="3111500" y="3721100"/>
          <p14:tracePt t="61971" x="3105150" y="3727450"/>
          <p14:tracePt t="61985" x="3105150" y="3733800"/>
          <p14:tracePt t="62002" x="3105150" y="3740150"/>
          <p14:tracePt t="62018" x="3111500" y="3746500"/>
          <p14:tracePt t="62045" x="3111500" y="3752850"/>
          <p14:tracePt t="62057" x="3117850" y="3752850"/>
          <p14:tracePt t="62089" x="3124200" y="3752850"/>
          <p14:tracePt t="62105" x="3130550" y="3752850"/>
          <p14:tracePt t="62117" x="3136900" y="3746500"/>
          <p14:tracePt t="62125" x="3143250" y="3746500"/>
          <p14:tracePt t="62135" x="3149600" y="3746500"/>
          <p14:tracePt t="62152" x="3155950" y="3746500"/>
          <p14:tracePt t="62173" x="3149600" y="3752850"/>
          <p14:tracePt t="62193" x="3149600" y="3759200"/>
          <p14:tracePt t="62217" x="3143250" y="3765550"/>
          <p14:tracePt t="62253" x="3149600" y="3771900"/>
          <p14:tracePt t="62277" x="3143250" y="3778250"/>
          <p14:tracePt t="62293" x="3143250" y="3784600"/>
          <p14:tracePt t="62298" x="3136900" y="3790950"/>
          <p14:tracePt t="62314" x="3136900" y="3797300"/>
          <p14:tracePt t="62322" x="3136900" y="3803650"/>
          <p14:tracePt t="62322" x="3130550" y="3810000"/>
          <p14:tracePt t="62338" x="3130550" y="3816350"/>
          <p14:tracePt t="62354" x="3124200" y="3822700"/>
          <p14:tracePt t="62354" x="3124200" y="3829050"/>
          <p14:tracePt t="62371" x="3117850" y="3835400"/>
          <p14:tracePt t="62371" x="3117850" y="3841750"/>
          <p14:tracePt t="62371" x="3111500" y="3848100"/>
          <p14:tracePt t="62391" x="3111500" y="3854450"/>
          <p14:tracePt t="62403" x="3105150" y="3854450"/>
          <p14:tracePt t="62403" x="3092450" y="3867150"/>
          <p14:tracePt t="62422" x="3092450" y="3873500"/>
          <p14:tracePt t="62437" x="3079750" y="3879850"/>
          <p14:tracePt t="62455" x="3073400" y="3886200"/>
          <p14:tracePt t="62470" x="3079750" y="3886200"/>
          <p14:tracePt t="62577" x="3086100" y="3879850"/>
          <p14:tracePt t="62605" x="3092450" y="3879850"/>
          <p14:tracePt t="62622" x="3098800" y="3879850"/>
          <p14:tracePt t="62646" x="3105150" y="3886200"/>
          <p14:tracePt t="62674" x="3105150" y="3892550"/>
          <p14:tracePt t="62725" x="3098800" y="3892550"/>
          <p14:tracePt t="62741" x="3086100" y="3892550"/>
          <p14:tracePt t="62757" x="3079750" y="3892550"/>
          <p14:tracePt t="62773" x="3073400" y="3879850"/>
          <p14:tracePt t="62785" x="3073400" y="3873500"/>
          <p14:tracePt t="62794" x="3073400" y="3867150"/>
          <p14:tracePt t="62804" x="3073400" y="3860800"/>
          <p14:tracePt t="62804" x="3079750" y="3854450"/>
          <p14:tracePt t="62823" x="3079750" y="3841750"/>
          <p14:tracePt t="62823" x="3092450" y="3829050"/>
          <p14:tracePt t="62839" x="3098800" y="3822700"/>
          <p14:tracePt t="62839" x="3105150" y="3816350"/>
          <p14:tracePt t="62856" x="3111500" y="3810000"/>
          <p14:tracePt t="62856" x="3117850" y="3810000"/>
          <p14:tracePt t="62873" x="3117850" y="3803650"/>
          <p14:tracePt t="62873" x="3124200" y="3803650"/>
          <p14:tracePt t="62890" x="3130550" y="3797300"/>
          <p14:tracePt t="62905" x="3136900" y="3790950"/>
          <p14:tracePt t="62922" x="3143250" y="3778250"/>
          <p14:tracePt t="62922" x="3149600" y="3771900"/>
          <p14:tracePt t="62939" x="3149600" y="3765550"/>
          <p14:tracePt t="62958" x="3149600" y="3759200"/>
          <p14:tracePt t="62974" x="3143250" y="3752850"/>
          <p14:tracePt t="63005" x="3143250" y="3746500"/>
          <p14:tracePt t="63025" x="3143250" y="3752850"/>
          <p14:tracePt t="63077" x="3136900" y="3752850"/>
          <p14:tracePt t="63102" x="3130550" y="3752850"/>
          <p14:tracePt t="63134" x="3124200" y="3752850"/>
          <p14:tracePt t="63154" x="3117850" y="3752850"/>
          <p14:tracePt t="63170" x="3111500" y="3765550"/>
          <p14:tracePt t="63186" x="3111500" y="3771900"/>
          <p14:tracePt t="63198" x="3117850" y="3771900"/>
          <p14:tracePt t="63214" x="3117850" y="3778250"/>
          <p14:tracePt t="63230" x="3124200" y="3778250"/>
          <p14:tracePt t="63245" x="3130550" y="3784600"/>
          <p14:tracePt t="63258" x="3130550" y="3790950"/>
          <p14:tracePt t="63274" x="3130550" y="3797300"/>
          <p14:tracePt t="63274" x="3124200" y="3803650"/>
          <p14:tracePt t="63291" x="3124200" y="3810000"/>
          <p14:tracePt t="63291" x="3117850" y="3810000"/>
          <p14:tracePt t="63308" x="3111500" y="3816350"/>
          <p14:tracePt t="63323" x="3111500" y="3822700"/>
          <p14:tracePt t="63342" x="3105150" y="3822700"/>
          <p14:tracePt t="63378" x="3098800" y="3829050"/>
          <p14:tracePt t="63394" x="3092450" y="3829050"/>
          <p14:tracePt t="63410" x="3086100" y="3835400"/>
          <p14:tracePt t="63426" x="3092450" y="3841750"/>
          <p14:tracePt t="63478" x="3098800" y="3841750"/>
          <p14:tracePt t="63494" x="3105150" y="3841750"/>
          <p14:tracePt t="63505" x="3111500" y="3841750"/>
          <p14:tracePt t="63590" x="3124200" y="3835400"/>
          <p14:tracePt t="63606" x="3130550" y="3835400"/>
          <p14:tracePt t="63618" x="3130550" y="3841750"/>
          <p14:tracePt t="63634" x="3130550" y="3848100"/>
          <p14:tracePt t="63658" x="3124200" y="3848100"/>
          <p14:tracePt t="63673" x="3117850" y="3854450"/>
          <p14:tracePt t="63686" x="3117850" y="3848100"/>
          <p14:tracePt t="63710" x="3117850" y="3854450"/>
          <p14:tracePt t="63806" x="3111500" y="3860800"/>
          <p14:tracePt t="63838" x="3105150" y="3867150"/>
          <p14:tracePt t="63873" x="3111500" y="3873500"/>
          <p14:tracePt t="63906" x="3111500" y="3879850"/>
          <p14:tracePt t="63926" x="3105150" y="3879850"/>
          <p14:tracePt t="63942" x="3105150" y="3886200"/>
          <p14:tracePt t="63958" x="3098800" y="3892550"/>
          <p14:tracePt t="63974" x="3098800" y="3898900"/>
          <p14:tracePt t="64010" x="3105150" y="3898900"/>
          <p14:tracePt t="64054" x="3105150" y="3905250"/>
          <p14:tracePt t="64098" x="3105150" y="3911600"/>
          <p14:tracePt t="64137" x="3105150" y="3917950"/>
          <p14:tracePt t="64158" x="3111500" y="3924300"/>
          <p14:tracePt t="64190" x="3105150" y="3930650"/>
          <p14:tracePt t="64214" x="3098800" y="3930650"/>
          <p14:tracePt t="64266" x="3098800" y="3937000"/>
          <p14:tracePt t="64302" x="3092450" y="3943350"/>
          <p14:tracePt t="64325" x="3086100" y="3943350"/>
          <p14:tracePt t="64346" x="3092450" y="3937000"/>
          <p14:tracePt t="64406" x="3098800" y="3937000"/>
          <p14:tracePt t="64423" x="3098800" y="3943350"/>
          <p14:tracePt t="64534" x="3092450" y="3956050"/>
          <p14:tracePt t="64550" x="3086100" y="3962400"/>
          <p14:tracePt t="64566" x="3079750" y="3968750"/>
          <p14:tracePt t="64574" x="3073400" y="3975100"/>
          <p14:tracePt t="64586" x="3073400" y="3981450"/>
          <p14:tracePt t="64594" x="3067050" y="3987800"/>
          <p14:tracePt t="64611" x="3067050" y="3994150"/>
          <p14:tracePt t="64627" x="3073400" y="3994150"/>
          <p14:tracePt t="64654" x="3073400" y="4000500"/>
          <p14:tracePt t="64670" x="3079750" y="4000500"/>
          <p14:tracePt t="64686" x="3086100" y="3994150"/>
          <p14:tracePt t="64698" x="3092450" y="3994150"/>
          <p14:tracePt t="64715" x="3098800" y="3987800"/>
          <p14:tracePt t="64731" x="3105150" y="3987800"/>
          <p14:tracePt t="64746" x="3111500" y="3981450"/>
          <p14:tracePt t="64761" x="3117850" y="3975100"/>
          <p14:tracePt t="64778" x="3124200" y="3968750"/>
          <p14:tracePt t="64795" x="3130550" y="3968750"/>
          <p14:tracePt t="64811" x="3124200" y="3968750"/>
          <p14:tracePt t="64877" x="3117850" y="3968750"/>
          <p14:tracePt t="64902" x="3111500" y="3968750"/>
          <p14:tracePt t="64926" x="3105150" y="3975100"/>
          <p14:tracePt t="64938" x="3105150" y="3981450"/>
          <p14:tracePt t="64970" x="3098800" y="3981450"/>
          <p14:tracePt t="65006" x="3098800" y="3987800"/>
          <p14:tracePt t="65037" x="3098800" y="3994150"/>
          <p14:tracePt t="65058" x="3092450" y="4000500"/>
          <p14:tracePt t="65082" x="3086100" y="4000500"/>
          <p14:tracePt t="65106" x="3086100" y="4006850"/>
          <p14:tracePt t="65194" x="3086100" y="4013200"/>
          <p14:tracePt t="65218" x="3092450" y="4013200"/>
          <p14:tracePt t="65374" x="3098800" y="4006850"/>
          <p14:tracePt t="65459" x="3092450" y="4000500"/>
          <p14:tracePt t="65494" x="3086100" y="4000500"/>
          <p14:tracePt t="65518" x="3079750" y="3994150"/>
          <p14:tracePt t="65546" x="3079750" y="4000500"/>
          <p14:tracePt t="65570" x="3073400" y="4000500"/>
          <p14:tracePt t="65586" x="3067050" y="4006850"/>
          <p14:tracePt t="65598" x="3054350" y="4013200"/>
          <p14:tracePt t="65614" x="3048000" y="4019550"/>
          <p14:tracePt t="65630" x="3041650" y="4019550"/>
          <p14:tracePt t="65646" x="3041650" y="4013200"/>
          <p14:tracePt t="65658" x="3041650" y="4006850"/>
          <p14:tracePt t="65674" x="3048000" y="4000500"/>
          <p14:tracePt t="65683" x="3048000" y="3994150"/>
          <p14:tracePt t="65683" x="3054350" y="3987800"/>
          <p14:tracePt t="65700" x="3060700" y="3981450"/>
          <p14:tracePt t="65700" x="3067050" y="3981450"/>
          <p14:tracePt t="65700" x="3073400" y="3975100"/>
          <p14:tracePt t="65719" x="3079750" y="3968750"/>
          <p14:tracePt t="65731" x="3086100" y="3962400"/>
          <p14:tracePt t="65731" x="3105150" y="3956050"/>
          <p14:tracePt t="65752" x="3111500" y="3949700"/>
          <p14:tracePt t="65752" x="3117850" y="3949700"/>
          <p14:tracePt t="65767" x="3124200" y="3949700"/>
          <p14:tracePt t="65767" x="3130550" y="3949700"/>
          <p14:tracePt t="65783" x="3130550" y="3956050"/>
          <p14:tracePt t="65783" x="3136900" y="3962400"/>
          <p14:tracePt t="65800" x="3136900" y="3975100"/>
          <p14:tracePt t="65800" x="3143250" y="3987800"/>
          <p14:tracePt t="65800" x="3143250" y="4006850"/>
          <p14:tracePt t="65819" x="3149600" y="4025900"/>
          <p14:tracePt t="65831" x="3149600" y="4044950"/>
          <p14:tracePt t="65831" x="3155950" y="4089400"/>
          <p14:tracePt t="65850" x="3162300" y="4108450"/>
          <p14:tracePt t="65850" x="3162300" y="4127500"/>
          <p14:tracePt t="65867" x="3168650" y="4140200"/>
          <p14:tracePt t="65867" x="3175000" y="4152900"/>
          <p14:tracePt t="65883" x="3175000" y="4165600"/>
          <p14:tracePt t="65883" x="3187700" y="4184650"/>
          <p14:tracePt t="65900" x="3187700" y="4197350"/>
          <p14:tracePt t="65900" x="3187700" y="4203700"/>
          <p14:tracePt t="65917" x="3187700" y="4210050"/>
          <p14:tracePt t="65917" x="3181350" y="4216400"/>
          <p14:tracePt t="65933" x="3181350" y="4222750"/>
          <p14:tracePt t="65933" x="3175000" y="4229100"/>
          <p14:tracePt t="65951" x="3168650" y="4235450"/>
          <p14:tracePt t="65951" x="3155950" y="4248150"/>
          <p14:tracePt t="65969" x="3149600" y="4254500"/>
          <p14:tracePt t="65969" x="3143250" y="4260850"/>
          <p14:tracePt t="65984" x="3136900" y="4267200"/>
          <p14:tracePt t="65984" x="3130550" y="4273550"/>
          <p14:tracePt t="66001" x="3117850" y="4279900"/>
          <p14:tracePt t="66001" x="3105150" y="4292600"/>
          <p14:tracePt t="66001" x="3098800" y="4298950"/>
          <p14:tracePt t="66021" x="3086100" y="4311650"/>
          <p14:tracePt t="66032" x="3073400" y="4318000"/>
          <p14:tracePt t="66032" x="3048000" y="4330700"/>
          <p14:tracePt t="66051" x="3035300" y="4343400"/>
          <p14:tracePt t="66051" x="3016250" y="4349750"/>
          <p14:tracePt t="66067" x="3003550" y="4356100"/>
          <p14:tracePt t="66067" x="2984500" y="4368800"/>
          <p14:tracePt t="66084" x="2965450" y="4375150"/>
          <p14:tracePt t="66084" x="2952750" y="4381500"/>
          <p14:tracePt t="66084" x="2940050" y="4387850"/>
          <p14:tracePt t="66103" x="2921000" y="4394200"/>
          <p14:tracePt t="66116" x="2908300" y="4400550"/>
          <p14:tracePt t="66116" x="2889250" y="4400550"/>
          <p14:tracePt t="66135" x="2882900" y="4394200"/>
          <p14:tracePt t="66135" x="2882900" y="4387850"/>
          <p14:tracePt t="66151" x="2882900" y="4375150"/>
          <p14:tracePt t="66151" x="2882900" y="4362450"/>
          <p14:tracePt t="66168" x="2895600" y="4349750"/>
          <p14:tracePt t="66168" x="2901950" y="4330700"/>
          <p14:tracePt t="66168" x="2914650" y="4311650"/>
          <p14:tracePt t="66187" x="2933700" y="4286250"/>
          <p14:tracePt t="66187" x="2952750" y="4260850"/>
          <p14:tracePt t="66202" x="2971800" y="4229100"/>
          <p14:tracePt t="66202" x="2990850" y="4203700"/>
          <p14:tracePt t="66218" x="3016250" y="4171950"/>
          <p14:tracePt t="66218" x="3035300" y="4146550"/>
          <p14:tracePt t="66235" x="3054350" y="4121150"/>
          <p14:tracePt t="66235" x="3067050" y="4095750"/>
          <p14:tracePt t="66235" x="3086100" y="4076700"/>
          <p14:tracePt t="66255" x="3098800" y="4057650"/>
          <p14:tracePt t="66255" x="3105150" y="4044950"/>
          <p14:tracePt t="66269" x="3111500" y="4032250"/>
          <p14:tracePt t="66269" x="3124200" y="4025900"/>
          <p14:tracePt t="66285" x="3130550" y="4032250"/>
          <p14:tracePt t="66300" x="3130550" y="4044950"/>
          <p14:tracePt t="66300" x="3124200" y="4089400"/>
          <p14:tracePt t="66319" x="3124200" y="4121150"/>
          <p14:tracePt t="66319" x="3117850" y="4165600"/>
          <p14:tracePt t="66336" x="3117850" y="4210050"/>
          <p14:tracePt t="66336" x="3117850" y="4260850"/>
          <p14:tracePt t="66352" x="3117850" y="4311650"/>
          <p14:tracePt t="66352" x="3117850" y="4362450"/>
          <p14:tracePt t="66368" x="3117850" y="4413250"/>
          <p14:tracePt t="66368" x="3117850" y="4457700"/>
          <p14:tracePt t="66368" x="3124200" y="4495800"/>
          <p14:tracePt t="66388" x="3124200" y="4527550"/>
          <p14:tracePt t="66400" x="3130550" y="4559300"/>
          <p14:tracePt t="66400" x="3143250" y="4597400"/>
          <p14:tracePt t="66419" x="3149600" y="4603750"/>
          <p14:tracePt t="66419" x="3155950" y="4610100"/>
          <p14:tracePt t="66436" x="3168650" y="4616450"/>
          <p14:tracePt t="66436" x="3181350" y="4616450"/>
          <p14:tracePt t="66452" x="3187700" y="4616450"/>
          <p14:tracePt t="66452" x="3206750" y="4610100"/>
          <p14:tracePt t="66452" x="3219450" y="4610100"/>
          <p14:tracePt t="66471" x="3232150" y="4603750"/>
          <p14:tracePt t="66484" x="3244850" y="4603750"/>
          <p14:tracePt t="66484" x="3270250" y="4591050"/>
          <p14:tracePt t="66502" x="3282950" y="4584700"/>
          <p14:tracePt t="66502" x="3289300" y="4578350"/>
          <p14:tracePt t="66519" x="3295650" y="4572000"/>
          <p14:tracePt t="66519" x="3302000" y="4565650"/>
          <p14:tracePt t="66536" x="3302000" y="4559300"/>
          <p14:tracePt t="66536" x="3295650" y="4552950"/>
          <p14:tracePt t="66536" x="3295650" y="4546600"/>
          <p14:tracePt t="66556" x="3289300" y="4546600"/>
          <p14:tracePt t="66556" x="3276600" y="4546600"/>
          <p14:tracePt t="66570" x="3263900" y="4546600"/>
          <p14:tracePt t="66570" x="3244850" y="4546600"/>
          <p14:tracePt t="66586" x="3232150" y="4546600"/>
          <p14:tracePt t="66586" x="3213100" y="4546600"/>
          <p14:tracePt t="66603" x="3187700" y="4546600"/>
          <p14:tracePt t="66603" x="3149600" y="4533900"/>
          <p14:tracePt t="66619" x="3124200" y="4521200"/>
          <p14:tracePt t="66619" x="3105150" y="4508500"/>
          <p14:tracePt t="66636" x="3092450" y="4489450"/>
          <p14:tracePt t="66636" x="3073400" y="4464050"/>
          <p14:tracePt t="66653" x="3060700" y="4438650"/>
          <p14:tracePt t="66653" x="3048000" y="4406900"/>
          <p14:tracePt t="66669" x="3041650" y="4375150"/>
          <p14:tracePt t="66669" x="3028950" y="4324350"/>
          <p14:tracePt t="66687" x="3028950" y="4298950"/>
          <p14:tracePt t="66687" x="3028950" y="4279900"/>
          <p14:tracePt t="66704" x="3028950" y="4260850"/>
          <p14:tracePt t="66704" x="3035300" y="4254500"/>
          <p14:tracePt t="66720" x="3041650" y="4248150"/>
          <p14:tracePt t="66720" x="3048000" y="4254500"/>
          <p14:tracePt t="66720" x="3054350" y="4260850"/>
          <p14:tracePt t="66739" x="3067050" y="4279900"/>
          <p14:tracePt t="66751" x="3079750" y="4298950"/>
          <p14:tracePt t="66751" x="3105150" y="4349750"/>
          <p14:tracePt t="66773" x="3117850" y="4381500"/>
          <p14:tracePt t="66773" x="3130550" y="4406900"/>
          <p14:tracePt t="66788" x="3143250" y="4438650"/>
          <p14:tracePt t="66788" x="3149600" y="4464050"/>
          <p14:tracePt t="66804" x="3162300" y="4483100"/>
          <p14:tracePt t="66804" x="3162300" y="4502150"/>
          <p14:tracePt t="66804" x="3168650" y="4514850"/>
          <p14:tracePt t="66823" x="3168650" y="4527550"/>
          <p14:tracePt t="66835" x="3168650" y="4533900"/>
          <p14:tracePt t="66835" x="3168650" y="4540250"/>
          <p14:tracePt t="66855" x="3162300" y="4540250"/>
          <p14:tracePt t="66882" x="3162300" y="4533900"/>
          <p14:tracePt t="66890" x="3162300" y="4527550"/>
          <p14:tracePt t="66902" x="3162300" y="4521200"/>
          <p14:tracePt t="66902" x="3162300" y="4508500"/>
          <p14:tracePt t="66921" x="3162300" y="4502150"/>
          <p14:tracePt t="66921" x="3162300" y="4489450"/>
          <p14:tracePt t="66937" x="3162300" y="4483100"/>
          <p14:tracePt t="66937" x="3162300" y="4476750"/>
          <p14:tracePt t="66954" x="3168650" y="4464050"/>
          <p14:tracePt t="66954" x="3168650" y="4457700"/>
          <p14:tracePt t="66971" x="3168650" y="4445000"/>
          <p14:tracePt t="66971" x="3175000" y="4432300"/>
          <p14:tracePt t="66988" x="3175000" y="4425950"/>
          <p14:tracePt t="66988" x="3175000" y="4413250"/>
          <p14:tracePt t="67004" x="3181350" y="4406900"/>
          <p14:tracePt t="67004" x="3181350" y="4400550"/>
          <p14:tracePt t="67021" x="3181350" y="4394200"/>
          <p14:tracePt t="67021" x="3181350" y="4387850"/>
          <p14:tracePt t="67021" x="3181350" y="4381500"/>
          <p14:tracePt t="67040" x="3187700" y="4375150"/>
          <p14:tracePt t="67040" x="3187700" y="4368800"/>
          <p14:tracePt t="67055" x="3187700" y="4362450"/>
          <p14:tracePt t="67055" x="3187700" y="4356100"/>
          <p14:tracePt t="67073" x="3181350" y="4349750"/>
          <p14:tracePt t="67087" x="3181350" y="4343400"/>
          <p14:tracePt t="67102" x="3181350" y="4337050"/>
          <p14:tracePt t="67119" x="3175000" y="4337050"/>
          <p14:tracePt t="67146" x="3168650" y="4343400"/>
          <p14:tracePt t="67158" x="3168650" y="4349750"/>
          <p14:tracePt t="67174" x="3162300" y="4356100"/>
          <p14:tracePt t="67186" x="3155950" y="4362450"/>
          <p14:tracePt t="67203" x="3155950" y="4368800"/>
          <p14:tracePt t="67203" x="3149600" y="4381500"/>
          <p14:tracePt t="67222" x="3143250" y="4394200"/>
          <p14:tracePt t="67242" x="3143250" y="4400550"/>
          <p14:tracePt t="67259" x="3136900" y="4406900"/>
          <p14:tracePt t="67294" x="3143250" y="4400550"/>
          <p14:tracePt t="67338" x="3143250" y="4394200"/>
          <p14:tracePt t="67362" x="3149600" y="4387850"/>
          <p14:tracePt t="67386" x="3155950" y="4387850"/>
          <p14:tracePt t="67407" x="3162300" y="4381500"/>
          <p14:tracePt t="67456" x="3155950" y="4381500"/>
          <p14:tracePt t="67483" x="3149600" y="4375150"/>
          <p14:tracePt t="67506" x="3143250" y="4375150"/>
          <p14:tracePt t="67519" x="3136900" y="4381500"/>
          <p14:tracePt t="67535" x="3130550" y="4381500"/>
          <p14:tracePt t="67551" x="3124200" y="4381500"/>
          <p14:tracePt t="67559" x="3117850" y="4387850"/>
          <p14:tracePt t="67571" x="3111500" y="4394200"/>
          <p14:tracePt t="67571" x="3105150" y="4413250"/>
          <p14:tracePt t="67590" x="3098800" y="4425950"/>
          <p14:tracePt t="67590" x="3092450" y="4438650"/>
          <p14:tracePt t="67606" x="3086100" y="4464050"/>
          <p14:tracePt t="67606" x="3086100" y="4495800"/>
          <p14:tracePt t="67623" x="3086100" y="4527550"/>
          <p14:tracePt t="67623" x="3086100" y="4622800"/>
          <p14:tracePt t="67640" x="3086100" y="4673600"/>
          <p14:tracePt t="67640" x="3086100" y="4730750"/>
          <p14:tracePt t="67656" x="3079750" y="4794250"/>
          <p14:tracePt t="67656" x="3079750" y="4857750"/>
          <p14:tracePt t="67673" x="3073400" y="4914900"/>
          <p14:tracePt t="67673" x="3067050" y="4984750"/>
          <p14:tracePt t="67689" x="3060700" y="5041900"/>
          <p14:tracePt t="67689" x="3041650" y="5162550"/>
          <p14:tracePt t="67707" x="3028950" y="5219700"/>
          <p14:tracePt t="67707" x="3016250" y="5276850"/>
          <p14:tracePt t="67724" x="3003550" y="5327650"/>
          <p14:tracePt t="67724" x="2990850" y="5378450"/>
          <p14:tracePt t="67740" x="2978150" y="5429250"/>
          <p14:tracePt t="67740" x="2965450" y="5473700"/>
          <p14:tracePt t="67740" x="2952750" y="5511800"/>
          <p14:tracePt t="67759" x="2940050" y="5543550"/>
          <p14:tracePt t="67772" x="2927350" y="5575300"/>
          <p14:tracePt t="67772" x="2908300" y="5626100"/>
          <p14:tracePt t="67792" x="2895600" y="5645150"/>
          <p14:tracePt t="67792" x="2889250" y="5657850"/>
          <p14:tracePt t="67808" x="2882900" y="5670550"/>
          <p14:tracePt t="67808" x="2876550" y="5683250"/>
          <p14:tracePt t="67823" x="2870200" y="5689600"/>
          <p14:tracePt t="67823" x="2863850" y="5695950"/>
          <p14:tracePt t="67840" x="2857500" y="5695950"/>
          <p14:tracePt t="67840" x="2857500" y="5702300"/>
          <p14:tracePt t="67859" x="2851150" y="5702300"/>
          <p14:tracePt t="67859" x="2844800" y="5708650"/>
          <p14:tracePt t="67876" x="2832100" y="5708650"/>
          <p14:tracePt t="67894" x="2825750" y="5695950"/>
          <p14:tracePt t="67906" x="2825750" y="5689600"/>
          <p14:tracePt t="67906" x="2825750" y="5683250"/>
          <p14:tracePt t="67924" x="2825750" y="5670550"/>
          <p14:tracePt t="67924" x="2825750" y="5645150"/>
          <p14:tracePt t="67940" x="2825750" y="5632450"/>
          <p14:tracePt t="67940" x="2825750" y="5613400"/>
          <p14:tracePt t="67958" x="2832100" y="5588000"/>
          <p14:tracePt t="67958" x="2838450" y="5562600"/>
          <p14:tracePt t="67974" x="2844800" y="5537200"/>
          <p14:tracePt t="67974" x="2851150" y="5505450"/>
          <p14:tracePt t="67991" x="2857500" y="5480050"/>
          <p14:tracePt t="67991" x="2876550" y="5410200"/>
          <p14:tracePt t="68008" x="2889250" y="5378450"/>
          <p14:tracePt t="68008" x="2901950" y="5340350"/>
          <p14:tracePt t="68024" x="2914650" y="5308600"/>
          <p14:tracePt t="68024" x="2927350" y="5276850"/>
          <p14:tracePt t="68042" x="2940050" y="5251450"/>
          <p14:tracePt t="68042" x="2952750" y="5219700"/>
          <p14:tracePt t="68042" x="2965450" y="5200650"/>
          <p14:tracePt t="68060" x="2978150" y="5181600"/>
          <p14:tracePt t="68073" x="2984500" y="5168900"/>
          <p14:tracePt t="68073" x="2997200" y="5149850"/>
          <p14:tracePt t="68092" x="3003550" y="5143500"/>
          <p14:tracePt t="68107" x="3009900" y="5149850"/>
          <p14:tracePt t="68127" x="3009900" y="5156200"/>
          <p14:tracePt t="68151" x="3009900" y="5162550"/>
          <p14:tracePt t="68175" x="3016250" y="5162550"/>
          <p14:tracePt t="68211" x="3022600" y="5156200"/>
          <p14:tracePt t="68254" x="3022600" y="5149850"/>
          <p14:tracePt t="68287" x="3016250" y="5156200"/>
          <p14:tracePt t="68347" x="3016250" y="5162550"/>
          <p14:tracePt t="68367" x="3009900" y="5162550"/>
          <p14:tracePt t="68391" x="3009900" y="5168900"/>
          <p14:tracePt t="68415" x="3003550" y="5175250"/>
          <p14:tracePt t="68443" x="3003550" y="5181600"/>
          <p14:tracePt t="68479" x="2997200" y="5175250"/>
          <p14:tracePt t="68526" x="2997200" y="5181600"/>
          <p14:tracePt t="68579" x="3003550" y="5175250"/>
          <p14:tracePt t="68659" x="3009900" y="5175250"/>
          <p14:tracePt t="68699" x="3016250" y="5181600"/>
          <p14:tracePt t="68795" x="3009900" y="5181600"/>
          <p14:tracePt t="68827" x="3003550" y="5187950"/>
          <p14:tracePt t="68855" x="2997200" y="5187950"/>
          <p14:tracePt t="68887" x="2990850" y="5187950"/>
          <p14:tracePt t="68907" x="2984500" y="5194300"/>
          <p14:tracePt t="68923" x="2984500" y="5200650"/>
          <p14:tracePt t="68939" x="2978150" y="5213350"/>
          <p14:tracePt t="68955" x="2978150" y="5219700"/>
          <p14:tracePt t="68967" x="2971800" y="5226050"/>
          <p14:tracePt t="68976" x="2971800" y="5232400"/>
          <p14:tracePt t="68992" x="2971800" y="5238750"/>
          <p14:tracePt t="68992" x="2971800" y="5245100"/>
          <p14:tracePt t="69011" x="2971800" y="5251450"/>
          <p14:tracePt t="69011" x="2965450" y="5257800"/>
          <p14:tracePt t="69028" x="2965450" y="5264150"/>
          <p14:tracePt t="69043" x="2965450" y="5270500"/>
          <p14:tracePt t="69059" x="2959100" y="5270500"/>
          <p14:tracePt t="69076" x="2952750" y="5276850"/>
          <p14:tracePt t="69093" x="2946400" y="5276850"/>
          <p14:tracePt t="69110" x="2940050" y="5276850"/>
          <p14:tracePt t="69127" x="2933700" y="5276850"/>
          <p14:tracePt t="69163" x="2933700" y="5283200"/>
          <p14:tracePt t="69187" x="2927350" y="5283200"/>
          <p14:tracePt t="69207" x="2921000" y="5289550"/>
          <p14:tracePt t="69239" x="2914650" y="5295900"/>
          <p14:tracePt t="69326" x="2921000" y="5289550"/>
          <p14:tracePt t="69419" x="2927350" y="5283200"/>
          <p14:tracePt t="69439" x="2933700" y="5276850"/>
          <p14:tracePt t="69456" x="2940050" y="5276850"/>
          <p14:tracePt t="69471" x="2946400" y="5270500"/>
          <p14:tracePt t="69495" x="2952750" y="5276850"/>
          <p14:tracePt t="69575" x="2946400" y="5276850"/>
          <p14:tracePt t="69739" x="2952750" y="5276850"/>
          <p14:tracePt t="69831" x="2959100" y="5276850"/>
          <p14:tracePt t="69867" x="2959100" y="5270500"/>
          <p14:tracePt t="69915" x="2965450" y="5257800"/>
          <p14:tracePt t="69935" x="2971800" y="5251450"/>
          <p14:tracePt t="69967" x="2971800" y="5245100"/>
          <p14:tracePt t="69987" x="2978150" y="5238750"/>
          <p14:tracePt t="70019" x="2984500" y="5238750"/>
          <p14:tracePt t="70107" x="2978150" y="5245100"/>
          <p14:tracePt t="70183" x="2971800" y="5245100"/>
          <p14:tracePt t="70227" x="2971800" y="5251450"/>
          <p14:tracePt t="70259" x="2965450" y="5257800"/>
          <p14:tracePt t="70295" x="2965450" y="5251450"/>
          <p14:tracePt t="70320" x="2959100" y="5257800"/>
          <p14:tracePt t="70339" x="2952750" y="5257800"/>
          <p14:tracePt t="70363" x="2952750" y="5251450"/>
          <p14:tracePt t="70399" x="2959100" y="5245100"/>
          <p14:tracePt t="70415" x="2965450" y="5238750"/>
          <p14:tracePt t="70431" x="2971800" y="5232400"/>
          <p14:tracePt t="70439" x="2978150" y="5226050"/>
          <p14:tracePt t="70447" x="2978150" y="5219700"/>
          <p14:tracePt t="70447" x="2984500" y="5213350"/>
          <p14:tracePt t="70447" x="2990850" y="5200650"/>
          <p14:tracePt t="70469" x="2997200" y="5187950"/>
          <p14:tracePt t="70481" x="3003550" y="5175250"/>
          <p14:tracePt t="70481" x="3009900" y="5130800"/>
          <p14:tracePt t="70500" x="3016250" y="5111750"/>
          <p14:tracePt t="70500" x="3022600" y="5086350"/>
          <p14:tracePt t="70516" x="3028950" y="5060950"/>
          <p14:tracePt t="70516" x="3035300" y="5035550"/>
          <p14:tracePt t="70533" x="3041650" y="5010150"/>
          <p14:tracePt t="70533" x="3048000" y="4978400"/>
          <p14:tracePt t="70533" x="3054350" y="4953000"/>
          <p14:tracePt t="70552" x="3060700" y="4921250"/>
          <p14:tracePt t="70565" x="3073400" y="4889500"/>
          <p14:tracePt t="70565" x="3086100" y="4806950"/>
          <p14:tracePt t="70583" x="3092450" y="4768850"/>
          <p14:tracePt t="70583" x="3105150" y="4718050"/>
          <p14:tracePt t="70600" x="3111500" y="4673600"/>
          <p14:tracePt t="70600" x="3117850" y="4622800"/>
          <p14:tracePt t="70617" x="3124200" y="4572000"/>
          <p14:tracePt t="70617" x="3130550" y="4527550"/>
          <p14:tracePt t="70617" x="3136900" y="4476750"/>
          <p14:tracePt t="70636" x="3143250" y="4432300"/>
          <p14:tracePt t="70636" x="3149600" y="4381500"/>
          <p14:tracePt t="70650" x="3162300" y="4330700"/>
          <p14:tracePt t="70650" x="3168650" y="4286250"/>
          <p14:tracePt t="70667" x="3175000" y="4235450"/>
          <p14:tracePt t="70667" x="3181350" y="4184650"/>
          <p14:tracePt t="70683" x="3187700" y="4133850"/>
          <p14:tracePt t="70683" x="3206750" y="4019550"/>
          <p14:tracePt t="70700" x="3213100" y="3962400"/>
          <p14:tracePt t="70700" x="3225800" y="3905250"/>
          <p14:tracePt t="70717" x="3232150" y="3854450"/>
          <p14:tracePt t="70717" x="3244850" y="3797300"/>
          <p14:tracePt t="70734" x="3251200" y="3746500"/>
          <p14:tracePt t="70734" x="3263900" y="3702050"/>
          <p14:tracePt t="70750" x="3270250" y="3657600"/>
          <p14:tracePt t="70750" x="3270250" y="3625850"/>
          <p14:tracePt t="70768" x="3263900" y="3562350"/>
          <p14:tracePt t="70768" x="3263900" y="3530600"/>
          <p14:tracePt t="70784" x="3257550" y="3505200"/>
          <p14:tracePt t="70784" x="3244850" y="3479800"/>
          <p14:tracePt t="70801" x="3244850" y="3460750"/>
          <p14:tracePt t="70801" x="3238500" y="3435350"/>
          <p14:tracePt t="70817" x="3232150" y="3416300"/>
          <p14:tracePt t="70817" x="3232150" y="3390900"/>
          <p14:tracePt t="70817" x="3232150" y="3371850"/>
          <p14:tracePt t="70836" x="3232150" y="3359150"/>
          <p14:tracePt t="70849" x="3232150" y="3340100"/>
          <p14:tracePt t="70849" x="3232150" y="3314700"/>
          <p14:tracePt t="70868" x="3232150" y="3308350"/>
          <p14:tracePt t="70868" x="3232150" y="3302000"/>
          <p14:tracePt t="70884" x="3238500" y="3289300"/>
          <p14:tracePt t="70884" x="3238500" y="3282950"/>
          <p14:tracePt t="70901" x="3244850" y="3276600"/>
          <p14:tracePt t="70901" x="3244850" y="3270250"/>
          <p14:tracePt t="70901" x="3251200" y="3263900"/>
          <p14:tracePt t="70920" x="3257550" y="3257550"/>
          <p14:tracePt t="70932" x="3263900" y="3251200"/>
          <p14:tracePt t="70932" x="3276600" y="3238500"/>
          <p14:tracePt t="70951" x="3282950" y="3232150"/>
          <p14:tracePt t="70966" x="3289300" y="3232150"/>
          <p14:tracePt t="70991" x="3295650" y="3232150"/>
          <p14:tracePt t="71007" x="3295650" y="3238500"/>
          <p14:tracePt t="71024" x="3295650" y="3251200"/>
          <p14:tracePt t="71039" x="3295650" y="3257550"/>
          <p14:tracePt t="71055" x="3295650" y="3263900"/>
          <p14:tracePt t="71055" x="3289300" y="3270250"/>
          <p14:tracePt t="71069" x="3282950" y="3276600"/>
          <p14:tracePt t="71069" x="3276600" y="3282950"/>
          <p14:tracePt t="71085" x="3270250" y="3289300"/>
          <p14:tracePt t="71085" x="3263900" y="3295650"/>
          <p14:tracePt t="71101" x="3257550" y="3302000"/>
          <p14:tracePt t="71101" x="3244850" y="3314700"/>
          <p14:tracePt t="71101" x="3232150" y="3321050"/>
          <p14:tracePt t="71121" x="3219450" y="3321050"/>
          <p14:tracePt t="71133" x="3206750" y="3327400"/>
          <p14:tracePt t="71133" x="3168650" y="3321050"/>
          <p14:tracePt t="71152" x="3143250" y="3314700"/>
          <p14:tracePt t="71152" x="3124200" y="3302000"/>
          <p14:tracePt t="71169" x="3098800" y="3289300"/>
          <p14:tracePt t="71169" x="3073400" y="3276600"/>
          <p14:tracePt t="71169" x="3041650" y="3263900"/>
          <p14:tracePt t="71188" x="3016250" y="3244850"/>
          <p14:tracePt t="71200" x="2990850" y="3225800"/>
          <p14:tracePt t="71200" x="2965450" y="3206750"/>
          <p14:tracePt t="71200" x="2946400" y="3181350"/>
          <p14:tracePt t="71221" x="2921000" y="3162300"/>
          <p14:tracePt t="71221" x="2908300" y="3130550"/>
          <p14:tracePt t="71236" x="2895600" y="3105150"/>
          <p14:tracePt t="71236" x="2882900" y="3079750"/>
          <p14:tracePt t="71253" x="2876550" y="3048000"/>
          <p14:tracePt t="71253" x="2876550" y="3022600"/>
          <p14:tracePt t="71253" x="2876550" y="2990850"/>
          <p14:tracePt t="71272" x="2882900" y="2959100"/>
          <p14:tracePt t="71284" x="2895600" y="2927350"/>
          <p14:tracePt t="71284" x="2940050" y="2863850"/>
          <p14:tracePt t="71302" x="2965450" y="2832100"/>
          <p14:tracePt t="71302" x="2997200" y="2794000"/>
          <p14:tracePt t="71319" x="3035300" y="2755900"/>
          <p14:tracePt t="71319" x="3073400" y="2724150"/>
          <p14:tracePt t="71336" x="3117850" y="2692400"/>
          <p14:tracePt t="71336" x="3162300" y="2660650"/>
          <p14:tracePt t="71352" x="3206750" y="2635250"/>
          <p14:tracePt t="71352" x="3289300" y="2616200"/>
          <p14:tracePt t="71369" x="3333750" y="2622550"/>
          <p14:tracePt t="71369" x="3371850" y="2641600"/>
          <p14:tracePt t="71386" x="3416300" y="2667000"/>
          <p14:tracePt t="71386" x="3454400" y="2711450"/>
          <p14:tracePt t="71403" x="3486150" y="2749550"/>
          <p14:tracePt t="71403" x="3543300" y="2857500"/>
          <p14:tracePt t="71420" x="3562350" y="2914650"/>
          <p14:tracePt t="71420" x="3581400" y="2965450"/>
          <p14:tracePt t="71436" x="3587750" y="3022600"/>
          <p14:tracePt t="71436" x="3594100" y="3067050"/>
          <p14:tracePt t="71453" x="3587750" y="3117850"/>
          <p14:tracePt t="71453" x="3581400" y="3162300"/>
          <p14:tracePt t="71469" x="3562350" y="3200400"/>
          <p14:tracePt t="71469" x="3543300" y="3238500"/>
          <p14:tracePt t="71469" x="3517900" y="3276600"/>
          <p14:tracePt t="71489" x="3492500" y="3308350"/>
          <p14:tracePt t="71501" x="3460750" y="3340100"/>
          <p14:tracePt t="71501" x="3390900" y="3384550"/>
          <p14:tracePt t="71520" x="3352800" y="3403600"/>
          <p14:tracePt t="71520" x="3314700" y="3416300"/>
          <p14:tracePt t="71537" x="3276600" y="3422650"/>
          <p14:tracePt t="71537" x="3238500" y="3422650"/>
          <p14:tracePt t="71553" x="3194050" y="3416300"/>
          <p14:tracePt t="71553" x="3162300" y="3403600"/>
          <p14:tracePt t="71553" x="3124200" y="3390900"/>
          <p14:tracePt t="71573" x="3092450" y="3365500"/>
          <p14:tracePt t="71585" x="3067050" y="3346450"/>
          <p14:tracePt t="71585" x="3016250" y="3282950"/>
          <p14:tracePt t="71604" x="2997200" y="3251200"/>
          <p14:tracePt t="71604" x="2984500" y="3213100"/>
          <p14:tracePt t="71620" x="2971800" y="3175000"/>
          <p14:tracePt t="71620" x="2971800" y="3130550"/>
          <p14:tracePt t="71637" x="2971800" y="3092450"/>
          <p14:tracePt t="71637" x="2978150" y="3048000"/>
          <p14:tracePt t="71653" x="2990850" y="3003550"/>
          <p14:tracePt t="71653" x="3035300" y="2914650"/>
          <p14:tracePt t="71671" x="3060700" y="2870200"/>
          <p14:tracePt t="71671" x="3092450" y="2825750"/>
          <p14:tracePt t="71687" x="3124200" y="2787650"/>
          <p14:tracePt t="71687" x="3162300" y="2749550"/>
          <p14:tracePt t="71703" x="3206750" y="2724150"/>
          <p14:tracePt t="71703" x="3289300" y="2679700"/>
          <p14:tracePt t="71721" x="3327400" y="2679700"/>
          <p14:tracePt t="71721" x="3371850" y="2686050"/>
          <p14:tracePt t="71737" x="3416300" y="2705100"/>
          <p14:tracePt t="71737" x="3448050" y="2730500"/>
          <p14:tracePt t="71754" x="3486150" y="2768600"/>
          <p14:tracePt t="71754" x="3511550" y="2813050"/>
          <p14:tracePt t="71772" x="3536950" y="2863850"/>
          <p14:tracePt t="71772" x="3556000" y="2914650"/>
          <p14:tracePt t="71789" x="3575050" y="3009900"/>
          <p14:tracePt t="71789" x="3575050" y="3060700"/>
          <p14:tracePt t="71805" x="3568700" y="3105150"/>
          <p14:tracePt t="71805" x="3556000" y="3143250"/>
          <p14:tracePt t="71821" x="3536950" y="3181350"/>
          <p14:tracePt t="71821" x="3517900" y="3213100"/>
          <p14:tracePt t="71838" x="3498850" y="3244850"/>
          <p14:tracePt t="71838" x="3473450" y="3270250"/>
          <p14:tracePt t="71838" x="3448050" y="3295650"/>
          <p14:tracePt t="71857" x="3422650" y="3321050"/>
          <p14:tracePt t="71869" x="3397250" y="3346450"/>
          <p14:tracePt t="71869" x="3346450" y="3378200"/>
          <p14:tracePt t="71889" x="3321050" y="3397250"/>
          <p14:tracePt t="71889" x="3295650" y="3403600"/>
          <p14:tracePt t="71905" x="3276600" y="3416300"/>
          <p14:tracePt t="71905" x="3257550" y="3422650"/>
          <p14:tracePt t="71905" x="3238500" y="3422650"/>
          <p14:tracePt t="71924" x="3225800" y="3429000"/>
          <p14:tracePt t="71936" x="3213100" y="3429000"/>
          <p14:tracePt t="71936" x="3200400" y="3422650"/>
          <p14:tracePt t="71955" x="3200400" y="3416300"/>
          <p14:tracePt t="71970" x="3200400" y="3409950"/>
          <p14:tracePt t="71970" x="3206750" y="3403600"/>
          <p14:tracePt t="71988" x="3206750" y="3397250"/>
          <p14:tracePt t="71988" x="3219450" y="3390900"/>
          <p14:tracePt t="72004" x="3225800" y="3384550"/>
          <p14:tracePt t="72004" x="3238500" y="3378200"/>
          <p14:tracePt t="72022" x="3244850" y="3371850"/>
          <p14:tracePt t="72022" x="3251200" y="3371850"/>
          <p14:tracePt t="72039" x="3257550" y="3365500"/>
          <p14:tracePt t="72053" x="3270250" y="3365500"/>
          <p14:tracePt t="72071" x="3276600" y="3359150"/>
          <p14:tracePt t="72087" x="3282950" y="3359150"/>
          <p14:tracePt t="72104" x="3282950" y="3352800"/>
          <p14:tracePt t="72120" x="3282950" y="3346450"/>
          <p14:tracePt t="72180" x="3276600" y="3352800"/>
          <p14:tracePt t="72200" x="3270250" y="3352800"/>
          <p14:tracePt t="72216" x="3263900" y="3359150"/>
          <p14:tracePt t="72232" x="3251200" y="3359150"/>
          <p14:tracePt t="72248" x="3251200" y="3365500"/>
          <p14:tracePt t="72260" x="3238500" y="3371850"/>
          <p14:tracePt t="72276" x="3232150" y="3384550"/>
          <p14:tracePt t="72292" x="3225800" y="3390900"/>
          <p14:tracePt t="72308" x="3213100" y="3397250"/>
          <p14:tracePt t="72321" x="3213100" y="3403600"/>
          <p14:tracePt t="72338" x="3200400" y="3409950"/>
          <p14:tracePt t="72338" x="3194050" y="3409950"/>
          <p14:tracePt t="72356" x="3194050" y="3416300"/>
          <p14:tracePt t="72356" x="3181350" y="3422650"/>
          <p14:tracePt t="72374" x="3175000" y="3429000"/>
          <p14:tracePt t="72420" x="3168650" y="3435350"/>
          <p14:tracePt t="72456" x="3168650" y="3429000"/>
          <p14:tracePt t="72500" x="3168650" y="3422650"/>
          <p14:tracePt t="72531" x="3162300" y="3422650"/>
          <p14:tracePt t="72560" x="3155950" y="3429000"/>
          <p14:tracePt t="72612" x="3149600" y="3435350"/>
          <p14:tracePt t="72628" x="3143250" y="3435350"/>
          <p14:tracePt t="72635" x="3136900" y="3441700"/>
          <p14:tracePt t="72644" x="3130550" y="3448050"/>
          <p14:tracePt t="72655" x="3124200" y="3448050"/>
          <p14:tracePt t="72655" x="3117850" y="3460750"/>
          <p14:tracePt t="72674" x="3111500" y="3467100"/>
          <p14:tracePt t="72689" x="3117850" y="3467100"/>
          <p14:tracePt t="72816" x="3124200" y="3467100"/>
          <p14:tracePt t="72832" x="3130550" y="3467100"/>
          <p14:tracePt t="72848" x="3136900" y="3467100"/>
          <p14:tracePt t="72860" x="3143250" y="3467100"/>
          <p14:tracePt t="72884" x="3136900" y="3473450"/>
          <p14:tracePt t="72908" x="3130550" y="3479800"/>
          <p14:tracePt t="72928" x="3130550" y="3486150"/>
          <p14:tracePt t="72952" x="3124200" y="3492500"/>
          <p14:tracePt t="72976" x="3124200" y="3498850"/>
          <p14:tracePt t="72996" x="3117850" y="3498850"/>
          <p14:tracePt t="73028" x="3111500" y="3498850"/>
          <p14:tracePt t="73100" x="3105150" y="3498850"/>
          <p14:tracePt t="73124" x="3105150" y="3492500"/>
          <p14:tracePt t="73148" x="3111500" y="3486150"/>
          <p14:tracePt t="73160" x="3117850" y="3479800"/>
          <p14:tracePt t="73208" x="3117850" y="3486150"/>
          <p14:tracePt t="73244" x="3117850" y="3492500"/>
          <p14:tracePt t="73260" x="3117850" y="3498850"/>
          <p14:tracePt t="73268" x="3117850" y="3505200"/>
          <p14:tracePt t="73274" x="3117850" y="3517900"/>
          <p14:tracePt t="73291" x="3117850" y="3530600"/>
          <p14:tracePt t="73307" x="3117850" y="3536950"/>
          <p14:tracePt t="73307" x="3117850" y="3543300"/>
          <p14:tracePt t="73326" x="3117850" y="3549650"/>
          <p14:tracePt t="73326" x="3117850" y="3556000"/>
          <p14:tracePt t="73343" x="3124200" y="3562350"/>
          <p14:tracePt t="73343" x="3124200" y="3568700"/>
          <p14:tracePt t="73359" x="3124200" y="3581400"/>
          <p14:tracePt t="73359" x="3124200" y="3587750"/>
          <p14:tracePt t="73376" x="3124200" y="3600450"/>
          <p14:tracePt t="73376" x="3130550" y="3625850"/>
          <p14:tracePt t="73393" x="3130550" y="3644900"/>
          <p14:tracePt t="73393" x="3124200" y="3657600"/>
          <p14:tracePt t="73410" x="3124200" y="3676650"/>
          <p14:tracePt t="73410" x="3124200" y="3689350"/>
          <p14:tracePt t="73426" x="3117850" y="3702050"/>
          <p14:tracePt t="73426" x="3117850" y="3714750"/>
          <p14:tracePt t="73443" x="3117850" y="3733800"/>
          <p14:tracePt t="73443" x="3111500" y="3765550"/>
          <p14:tracePt t="73461" x="3111500" y="3790950"/>
          <p14:tracePt t="73461" x="3105150" y="3816350"/>
          <p14:tracePt t="73477" x="3105150" y="3841750"/>
          <p14:tracePt t="73477" x="3105150" y="3867150"/>
          <p14:tracePt t="73494" x="3105150" y="3905250"/>
          <p14:tracePt t="73494" x="3098800" y="3937000"/>
          <p14:tracePt t="73510" x="3098800" y="3975100"/>
          <p14:tracePt t="73510" x="3098800" y="4006850"/>
          <p14:tracePt t="73510" x="3092450" y="4044950"/>
          <p14:tracePt t="73529" x="3092450" y="4083050"/>
          <p14:tracePt t="73542" x="3086100" y="4114800"/>
          <p14:tracePt t="73542" x="3079750" y="4178300"/>
          <p14:tracePt t="73561" x="3073400" y="4210050"/>
          <p14:tracePt t="73561" x="3067050" y="4241800"/>
          <p14:tracePt t="73577" x="3060700" y="4273550"/>
          <p14:tracePt t="73577" x="3060700" y="4298950"/>
          <p14:tracePt t="73594" x="3054350" y="4330700"/>
          <p14:tracePt t="73594" x="3048000" y="4362450"/>
          <p14:tracePt t="73594" x="3035300" y="4387850"/>
          <p14:tracePt t="73613" x="3028950" y="4419600"/>
          <p14:tracePt t="73625" x="3022600" y="4451350"/>
          <p14:tracePt t="73625" x="3009900" y="4502150"/>
          <p14:tracePt t="73644" x="3003550" y="4527550"/>
          <p14:tracePt t="73644" x="2997200" y="4552950"/>
          <p14:tracePt t="73660" x="2990850" y="4572000"/>
          <p14:tracePt t="73660" x="2984500" y="4597400"/>
          <p14:tracePt t="73678" x="2978150" y="4610100"/>
          <p14:tracePt t="73678" x="2965450" y="4648200"/>
          <p14:tracePt t="73694" x="2965450" y="4660900"/>
          <p14:tracePt t="73694" x="2959100" y="4673600"/>
          <p14:tracePt t="73711" x="2959100" y="4686300"/>
          <p14:tracePt t="73711" x="2959100" y="4699000"/>
          <p14:tracePt t="73727" x="2952750" y="4711700"/>
          <p14:tracePt t="73727" x="2952750" y="4724400"/>
          <p14:tracePt t="73744" x="2952750" y="4730750"/>
          <p14:tracePt t="73744" x="2952750" y="4737100"/>
          <p14:tracePt t="73761" x="2959100" y="4743450"/>
          <p14:tracePt t="73776" x="2965450" y="4743450"/>
          <p14:tracePt t="73793" x="2978150" y="4737100"/>
          <p14:tracePt t="73793" x="2984500" y="4730750"/>
          <p14:tracePt t="73812" x="2990850" y="4724400"/>
          <p14:tracePt t="73826" x="2997200" y="4711700"/>
          <p14:tracePt t="73826" x="3016250" y="4705350"/>
          <p14:tracePt t="73845" x="3022600" y="4699000"/>
          <p14:tracePt t="73845" x="3022600" y="4692650"/>
          <p14:tracePt t="73861" x="3028950" y="4686300"/>
          <p14:tracePt t="73861" x="3035300" y="4679950"/>
          <p14:tracePt t="73878" x="3041650" y="4673600"/>
          <p14:tracePt t="73893" x="3048000" y="4667250"/>
          <p14:tracePt t="73909" x="3048000" y="4660900"/>
          <p14:tracePt t="73927" x="3041650" y="4660900"/>
          <p14:tracePt t="73944" x="3041650" y="4654550"/>
          <p14:tracePt t="73944" x="3041650" y="4641850"/>
          <p14:tracePt t="73965" x="3041650" y="4635500"/>
          <p14:tracePt t="73977" x="3041650" y="4629150"/>
          <p14:tracePt t="73977" x="3041650" y="4622800"/>
          <p14:tracePt t="73995" x="3041650" y="4616450"/>
          <p14:tracePt t="73995" x="3041650" y="4610100"/>
          <p14:tracePt t="74012" x="3041650" y="4597400"/>
          <p14:tracePt t="74032" x="3041650" y="4591050"/>
          <p14:tracePt t="74049" x="3041650" y="4584700"/>
          <p14:tracePt t="74060" x="3048000" y="4578350"/>
          <p14:tracePt t="74077" x="3048000" y="4572000"/>
          <p14:tracePt t="74093" x="3054350" y="4565650"/>
          <p14:tracePt t="74113" x="3060700" y="4559300"/>
          <p14:tracePt t="74130" x="3073400" y="4552950"/>
          <p14:tracePt t="74144" x="3073400" y="4546600"/>
          <p14:tracePt t="74144" x="3079750" y="4540250"/>
          <p14:tracePt t="74162" x="3086100" y="4540250"/>
          <p14:tracePt t="74162" x="3086100" y="4527550"/>
          <p14:tracePt t="74162" x="3092450" y="4521200"/>
          <p14:tracePt t="74182" x="3098800" y="4514850"/>
          <p14:tracePt t="74194" x="3098800" y="4508500"/>
          <p14:tracePt t="74194" x="3111500" y="4489450"/>
          <p14:tracePt t="74213" x="3117850" y="4476750"/>
          <p14:tracePt t="74213" x="3124200" y="4464050"/>
          <p14:tracePt t="74229" x="3124200" y="4457700"/>
          <p14:tracePt t="74229" x="3130550" y="4445000"/>
          <p14:tracePt t="74246" x="3136900" y="4432300"/>
          <p14:tracePt t="74246" x="3143250" y="4425950"/>
          <p14:tracePt t="74246" x="3149600" y="4413250"/>
          <p14:tracePt t="74265" x="3155950" y="4400550"/>
          <p14:tracePt t="74277" x="3162300" y="4387850"/>
          <p14:tracePt t="74277" x="3175000" y="4375150"/>
          <p14:tracePt t="74297" x="3175000" y="4362450"/>
          <p14:tracePt t="74297" x="3181350" y="4356100"/>
          <p14:tracePt t="74313" x="3187700" y="4349750"/>
          <p14:tracePt t="74313" x="3187700" y="4337050"/>
          <p14:tracePt t="74330" x="3187700" y="4330700"/>
          <p14:tracePt t="74330" x="3194050" y="4324350"/>
          <p14:tracePt t="74330" x="3194050" y="4318000"/>
          <p14:tracePt t="74349" x="3200400" y="4311650"/>
          <p14:tracePt t="74349" x="3200400" y="4305300"/>
          <p14:tracePt t="74363" x="3200400" y="4292600"/>
          <p14:tracePt t="74363" x="3206750" y="4286250"/>
          <p14:tracePt t="74380" x="3206750" y="4279900"/>
          <p14:tracePt t="74380" x="3213100" y="4273550"/>
          <p14:tracePt t="74396" x="3219450" y="4260850"/>
          <p14:tracePt t="74396" x="3219450" y="4248150"/>
          <p14:tracePt t="74413" x="3225800" y="4241800"/>
          <p14:tracePt t="74413" x="3225800" y="4235450"/>
          <p14:tracePt t="74430" x="3225800" y="4222750"/>
          <p14:tracePt t="74430" x="3232150" y="4216400"/>
          <p14:tracePt t="74446" x="3232150" y="4210050"/>
          <p14:tracePt t="74446" x="3232150" y="4197350"/>
          <p14:tracePt t="74464" x="3225800" y="4191000"/>
          <p14:tracePt t="74464" x="3225800" y="4171950"/>
          <p14:tracePt t="74481" x="3225800" y="4165600"/>
          <p14:tracePt t="74481" x="3225800" y="4152900"/>
          <p14:tracePt t="74497" x="3225800" y="4140200"/>
          <p14:tracePt t="74497" x="3225800" y="4133850"/>
          <p14:tracePt t="74513" x="3225800" y="4121150"/>
          <p14:tracePt t="74513" x="3225800" y="4114800"/>
          <p14:tracePt t="74513" x="3225800" y="4108450"/>
          <p14:tracePt t="74532" x="3225800" y="4095750"/>
          <p14:tracePt t="74545" x="3225800" y="4089400"/>
          <p14:tracePt t="74545" x="3225800" y="4083050"/>
          <p14:tracePt t="74565" x="3219450" y="4070350"/>
          <p14:tracePt t="74579" x="3219450" y="4064000"/>
          <p14:tracePt t="74579" x="3219450" y="4057650"/>
          <p14:tracePt t="74597" x="3225800" y="4051300"/>
          <p14:tracePt t="74612" x="3225800" y="4044950"/>
          <p14:tracePt t="74629" x="3225800" y="4038600"/>
          <p14:tracePt t="74645" x="3232150" y="4038600"/>
          <p14:tracePt t="74692" x="3238500" y="4038600"/>
          <p14:tracePt t="74720" x="3244850" y="4044950"/>
          <p14:tracePt t="74768" x="3238500" y="4051300"/>
          <p14:tracePt t="74788" x="3232150" y="4057650"/>
          <p14:tracePt t="74812" x="3232150" y="4064000"/>
          <p14:tracePt t="74832" x="3232150" y="4070350"/>
          <p14:tracePt t="74892" x="3238500" y="4070350"/>
          <p14:tracePt t="74948" x="3238500" y="4076700"/>
          <p14:tracePt t="75008" x="3232150" y="4076700"/>
          <p14:tracePt t="75036" x="3238500" y="4076700"/>
          <p14:tracePt t="75073" x="3232150" y="4076700"/>
          <p14:tracePt t="75140" x="3232150" y="4070350"/>
          <p14:tracePt t="75164" x="3238500" y="4064000"/>
          <p14:tracePt t="75188" x="3238500" y="4070350"/>
          <p14:tracePt t="75268" x="3244850" y="4070350"/>
          <p14:tracePt t="75525" x="3251200" y="4064000"/>
          <p14:tracePt t="75552" x="3244850" y="4064000"/>
          <p14:tracePt t="75608" x="3238500" y="4070350"/>
          <p14:tracePt t="75621" x="3232150" y="4070350"/>
          <p14:tracePt t="75637" x="3225800" y="4076700"/>
          <p14:tracePt t="75652" x="3219450" y="4076700"/>
          <p14:tracePt t="75668" x="3213100" y="4083050"/>
          <p14:tracePt t="75681" x="3206750" y="4083050"/>
          <p14:tracePt t="75705" x="3200400" y="4089400"/>
          <p14:tracePt t="75780" x="3206750" y="4095750"/>
          <p14:tracePt t="75929" x="3206750" y="4089400"/>
          <p14:tracePt t="75973" x="3200400" y="4089400"/>
          <p14:tracePt t="76032" x="3206750" y="4089400"/>
          <p14:tracePt t="76116" x="3200400" y="4089400"/>
          <p14:tracePt t="76160" x="3194050" y="4083050"/>
          <p14:tracePt t="76329" x="3187700" y="4083050"/>
          <p14:tracePt t="76380" x="3181350" y="4089400"/>
          <p14:tracePt t="76453" x="3175000" y="4095750"/>
          <p14:tracePt t="76468" x="3162300" y="4095750"/>
          <p14:tracePt t="76484" x="3155950" y="4102100"/>
          <p14:tracePt t="76493" x="3149600" y="4102100"/>
          <p14:tracePt t="76509" x="3143250" y="4102100"/>
          <p14:tracePt t="76522" x="3143250" y="4108450"/>
          <p14:tracePt t="76537" x="3149600" y="4121150"/>
          <p14:tracePt t="76537" x="3149600" y="4127500"/>
          <p14:tracePt t="76554" x="3149600" y="4133850"/>
          <p14:tracePt t="76554" x="3155950" y="4146550"/>
          <p14:tracePt t="76554" x="3155950" y="4159250"/>
          <p14:tracePt t="76574" x="3162300" y="4178300"/>
          <p14:tracePt t="76585" x="3162300" y="4191000"/>
          <p14:tracePt t="76585" x="3168650" y="4222750"/>
          <p14:tracePt t="76606" x="3168650" y="4241800"/>
          <p14:tracePt t="76606" x="3175000" y="4260850"/>
          <p14:tracePt t="76621" x="3175000" y="4279900"/>
          <p14:tracePt t="76621" x="3175000" y="4298950"/>
          <p14:tracePt t="76638" x="3175000" y="4324350"/>
          <p14:tracePt t="76638" x="3175000" y="4343400"/>
          <p14:tracePt t="76655" x="3175000" y="4368800"/>
          <p14:tracePt t="76655" x="3168650" y="4394200"/>
          <p14:tracePt t="76655" x="3168650" y="4419600"/>
          <p14:tracePt t="76674" x="3168650" y="4445000"/>
          <p14:tracePt t="76686" x="3168650" y="4470400"/>
          <p14:tracePt t="76686" x="3155950" y="4514850"/>
          <p14:tracePt t="76704" x="3155950" y="4533900"/>
          <p14:tracePt t="76704" x="3149600" y="4552950"/>
          <p14:tracePt t="76721" x="3149600" y="4565650"/>
          <p14:tracePt t="76721" x="3143250" y="4578350"/>
          <p14:tracePt t="76738" x="3143250" y="4591050"/>
          <p14:tracePt t="76738" x="3136900" y="4610100"/>
          <p14:tracePt t="76755" x="3130550" y="4616450"/>
          <p14:tracePt t="76755" x="3130550" y="4622800"/>
          <p14:tracePt t="76772" x="3124200" y="4629150"/>
          <p14:tracePt t="76772" x="3124200" y="4635500"/>
          <p14:tracePt t="76788" x="3124200" y="4641850"/>
          <p14:tracePt t="76788" x="3117850" y="4641850"/>
          <p14:tracePt t="76805" x="3111500" y="4654550"/>
          <p14:tracePt t="76805" x="3105150" y="4654550"/>
          <p14:tracePt t="76822" x="3105150" y="4660900"/>
          <p14:tracePt t="76822" x="3105150" y="4673600"/>
          <p14:tracePt t="76839" x="3098800" y="4679950"/>
          <p14:tracePt t="76839" x="3098800" y="4686300"/>
          <p14:tracePt t="76855" x="3098800" y="4705350"/>
          <p14:tracePt t="76855" x="3098800" y="4718050"/>
          <p14:tracePt t="76855" x="3098800" y="4743450"/>
          <p14:tracePt t="76875" x="3098800" y="4768850"/>
          <p14:tracePt t="76886" x="3105150" y="4794250"/>
          <p14:tracePt t="76886" x="3111500" y="4857750"/>
          <p14:tracePt t="76906" x="3117850" y="4889500"/>
          <p14:tracePt t="76906" x="3117850" y="4927600"/>
          <p14:tracePt t="76922" x="3124200" y="4959350"/>
          <p14:tracePt t="76922" x="3130550" y="4997450"/>
          <p14:tracePt t="76922" x="3136900" y="5029200"/>
          <p14:tracePt t="76941" x="3136900" y="5067300"/>
          <p14:tracePt t="76953" x="3143250" y="5099050"/>
          <p14:tracePt t="76953" x="3143250" y="5130800"/>
          <p14:tracePt t="76953" x="3149600" y="5168900"/>
          <p14:tracePt t="76975" x="3149600" y="5207000"/>
          <p14:tracePt t="76975" x="3155950" y="5245100"/>
          <p14:tracePt t="76990" x="3155950" y="5283200"/>
          <p14:tracePt t="76990" x="3162300" y="5321300"/>
          <p14:tracePt t="77006" x="3162300" y="5365750"/>
          <p14:tracePt t="77006" x="3168650" y="5403850"/>
          <p14:tracePt t="77006" x="3168650" y="5441950"/>
          <p14:tracePt t="77025" x="3175000" y="5480050"/>
          <p14:tracePt t="77037" x="3175000" y="5511800"/>
          <p14:tracePt t="77037" x="3168650" y="5575300"/>
          <p14:tracePt t="77056" x="3168650" y="5600700"/>
          <p14:tracePt t="77056" x="3168650" y="5619750"/>
          <p14:tracePt t="77073" x="3162300" y="5638800"/>
          <p14:tracePt t="77073" x="3162300" y="5657850"/>
          <p14:tracePt t="77089" x="3155950" y="5670550"/>
          <p14:tracePt t="77089" x="3155950" y="5689600"/>
          <p14:tracePt t="77106" x="3149600" y="5702300"/>
          <p14:tracePt t="77106" x="3143250" y="5721350"/>
          <p14:tracePt t="77123" x="3143250" y="5727700"/>
          <p14:tracePt t="77123" x="3136900" y="5740400"/>
          <p14:tracePt t="77139" x="3130550" y="5746750"/>
          <p14:tracePt t="77139" x="3130550" y="5753100"/>
          <p14:tracePt t="77156" x="3124200" y="5753100"/>
          <p14:tracePt t="77172" x="3117850" y="5740400"/>
          <p14:tracePt t="77172" x="3117850" y="5734050"/>
          <p14:tracePt t="77190" x="3117850" y="5715000"/>
          <p14:tracePt t="77190" x="3117850" y="5702300"/>
          <p14:tracePt t="77206" x="3117850" y="5683250"/>
          <p14:tracePt t="77206" x="3124200" y="5657850"/>
          <p14:tracePt t="77223" x="3124200" y="5632450"/>
          <p14:tracePt t="77223" x="3130550" y="5607050"/>
          <p14:tracePt t="77223" x="3136900" y="5575300"/>
          <p14:tracePt t="77242" x="3143250" y="5543550"/>
          <p14:tracePt t="77254" x="3149600" y="5511800"/>
          <p14:tracePt t="77254" x="3162300" y="5435600"/>
          <p14:tracePt t="77275" x="3168650" y="5403850"/>
          <p14:tracePt t="77275" x="3175000" y="5359400"/>
          <p14:tracePt t="77290" x="3181350" y="5321300"/>
          <p14:tracePt t="77290" x="3187700" y="5283200"/>
          <p14:tracePt t="77290" x="3194050" y="5245100"/>
          <p14:tracePt t="77309" x="3200400" y="5200650"/>
          <p14:tracePt t="77321" x="3206750" y="5162550"/>
          <p14:tracePt t="77321" x="3213100" y="5118100"/>
          <p14:tracePt t="77321" x="3219450" y="5080000"/>
          <p14:tracePt t="77342" x="3225800" y="5041900"/>
          <p14:tracePt t="77342" x="3225800" y="5003800"/>
          <p14:tracePt t="77357" x="3225800" y="4965700"/>
          <p14:tracePt t="77357" x="3225800" y="4940300"/>
          <p14:tracePt t="77374" x="3219450" y="4908550"/>
          <p14:tracePt t="77374" x="3219450" y="4883150"/>
          <p14:tracePt t="77390" x="3206750" y="4864100"/>
          <p14:tracePt t="77390" x="3200400" y="4845050"/>
          <p14:tracePt t="77407" x="3194050" y="4826000"/>
          <p14:tracePt t="77407" x="3175000" y="4787900"/>
          <p14:tracePt t="77424" x="3168650" y="4775200"/>
          <p14:tracePt t="77424" x="3155950" y="4756150"/>
          <p14:tracePt t="77441" x="3149600" y="4737100"/>
          <p14:tracePt t="77441" x="3136900" y="4711700"/>
          <p14:tracePt t="77458" x="3130550" y="4692650"/>
          <p14:tracePt t="77458" x="3111500" y="4635500"/>
          <p14:tracePt t="77474" x="3105150" y="4610100"/>
          <p14:tracePt t="77474" x="3092450" y="4578350"/>
          <p14:tracePt t="77490" x="3086100" y="4546600"/>
          <p14:tracePt t="77490" x="3079750" y="4508500"/>
          <p14:tracePt t="77507" x="3073400" y="4470400"/>
          <p14:tracePt t="77507" x="3073400" y="4432300"/>
          <p14:tracePt t="77524" x="3073400" y="4400550"/>
          <p14:tracePt t="77524" x="3073400" y="4330700"/>
          <p14:tracePt t="77542" x="3079750" y="4298950"/>
          <p14:tracePt t="77542" x="3086100" y="4267200"/>
          <p14:tracePt t="77558" x="3092450" y="4235450"/>
          <p14:tracePt t="77558" x="3098800" y="4210050"/>
          <p14:tracePt t="77575" x="3105150" y="4184650"/>
          <p14:tracePt t="77575" x="3111500" y="4159250"/>
          <p14:tracePt t="77591" x="3117850" y="4133850"/>
          <p14:tracePt t="77591" x="3124200" y="4114800"/>
          <p14:tracePt t="77591" x="3130550" y="4095750"/>
          <p14:tracePt t="77610" x="3136900" y="4083050"/>
          <p14:tracePt t="77623" x="3136900" y="4064000"/>
          <p14:tracePt t="77623" x="3149600" y="4044950"/>
          <p14:tracePt t="77642" x="3149600" y="4038600"/>
          <p14:tracePt t="77642" x="3149600" y="4025900"/>
          <p14:tracePt t="77658" x="3149600" y="4019550"/>
          <p14:tracePt t="77658" x="3149600" y="4006850"/>
          <p14:tracePt t="77675" x="3149600" y="3994150"/>
          <p14:tracePt t="77675" x="3149600" y="3987800"/>
          <p14:tracePt t="77675" x="3155950" y="3975100"/>
          <p14:tracePt t="77694" x="3155950" y="3962400"/>
          <p14:tracePt t="77706" x="3155950" y="3949700"/>
          <p14:tracePt t="77706" x="3155950" y="3930650"/>
          <p14:tracePt t="77725" x="3155950" y="3924300"/>
          <p14:tracePt t="77725" x="3155950" y="3911600"/>
          <p14:tracePt t="77741" x="3155950" y="3905250"/>
          <p14:tracePt t="77741" x="3162300" y="3898900"/>
          <p14:tracePt t="77758" x="3162300" y="3892550"/>
          <p14:tracePt t="77758" x="3155950" y="3886200"/>
          <p14:tracePt t="77775" x="3155950" y="3879850"/>
          <p14:tracePt t="77775" x="3155950" y="3873500"/>
          <p14:tracePt t="77792" x="3155950" y="3867150"/>
          <p14:tracePt t="77807" x="3155950" y="3860800"/>
          <p14:tracePt t="77807" x="3149600" y="3854450"/>
          <p14:tracePt t="77825" x="3149600" y="3848100"/>
          <p14:tracePt t="77825" x="3143250" y="3835400"/>
          <p14:tracePt t="77842" x="3136900" y="3829050"/>
          <p14:tracePt t="77857" x="3130550" y="3829050"/>
          <p14:tracePt t="77857" x="3124200" y="3822700"/>
          <p14:tracePt t="77875" x="3117850" y="3822700"/>
          <p14:tracePt t="77875" x="3111500" y="3822700"/>
          <p14:tracePt t="77875" x="3105150" y="3822700"/>
          <p14:tracePt t="77895" x="3098800" y="3822700"/>
          <p14:tracePt t="77907" x="3086100" y="3822700"/>
          <p14:tracePt t="77907" x="3073400" y="3829050"/>
          <p14:tracePt t="77926" x="3067050" y="3829050"/>
          <p14:tracePt t="77949" x="3067050" y="3835400"/>
          <p14:tracePt t="78001" x="3073400" y="3835400"/>
          <p14:tracePt t="78021" x="3073400" y="3829050"/>
          <p14:tracePt t="78045" x="3079750" y="3822700"/>
          <p14:tracePt t="78061" x="3086100" y="3816350"/>
          <p14:tracePt t="78073" x="3092450" y="3810000"/>
          <p14:tracePt t="78089" x="3098800" y="3797300"/>
          <p14:tracePt t="78105" x="3105150" y="3790950"/>
          <p14:tracePt t="78121" x="3105150" y="3784600"/>
          <p14:tracePt t="78140" x="3098800" y="3778250"/>
          <p14:tracePt t="78193" x="3092450" y="3784600"/>
          <p14:tracePt t="78240" x="3086100" y="3784600"/>
          <p14:tracePt t="78253" x="3079750" y="3797300"/>
          <p14:tracePt t="78269" x="3073400" y="3797300"/>
          <p14:tracePt t="78278" x="3067050" y="3803650"/>
          <p14:tracePt t="78293" x="3060700" y="3816350"/>
          <p14:tracePt t="78309" x="3054350" y="3822700"/>
          <p14:tracePt t="78325" x="3048000" y="3829050"/>
          <p14:tracePt t="78342" x="3041650" y="3835400"/>
          <p14:tracePt t="78358" x="3035300" y="3841750"/>
          <p14:tracePt t="78375" x="3041650" y="3841750"/>
          <p14:tracePt t="78441" x="3048000" y="3841750"/>
          <p14:tracePt t="78465" x="3054350" y="3848100"/>
          <p14:tracePt t="78489" x="3054350" y="3854450"/>
          <p14:tracePt t="78501" x="3054350" y="3860800"/>
          <p14:tracePt t="78609" x="3054350" y="3867150"/>
          <p14:tracePt t="78621" x="3048000" y="3873500"/>
          <p14:tracePt t="78637" x="3048000" y="3879850"/>
          <p14:tracePt t="78653" x="3048000" y="3886200"/>
          <p14:tracePt t="78669" x="3041650" y="3886200"/>
          <p14:tracePt t="78689" x="3048000" y="3886200"/>
          <p14:tracePt t="78733" x="3048000" y="3892550"/>
          <p14:tracePt t="78789" x="3048000" y="3898900"/>
          <p14:tracePt t="78802" x="3041650" y="3905250"/>
          <p14:tracePt t="78833" x="3041650" y="3911600"/>
          <p14:tracePt t="78850" x="3035300" y="3917950"/>
          <p14:tracePt t="78869" x="3035300" y="3924300"/>
          <p14:tracePt t="78893" x="3035300" y="3930650"/>
          <p14:tracePt t="78962" x="3035300" y="3924300"/>
          <p14:tracePt t="79074" x="3041650" y="3917950"/>
          <p14:tracePt t="79093" x="3041650" y="3911600"/>
          <p14:tracePt t="79109" x="3048000" y="3905250"/>
          <p14:tracePt t="79133" x="3048000" y="3911600"/>
          <p14:tracePt t="79229" x="3048000" y="3917950"/>
          <p14:tracePt t="79274" x="3041650" y="3924300"/>
          <p14:tracePt t="79305" x="3035300" y="3930650"/>
          <p14:tracePt t="79321" x="3028950" y="3930650"/>
          <p14:tracePt t="79341" x="3022600" y="3937000"/>
          <p14:tracePt t="79365" x="3022600" y="3943350"/>
          <p14:tracePt t="79389" x="3016250" y="3949700"/>
          <p14:tracePt t="79418" x="3016250" y="3943350"/>
          <p14:tracePt t="79461" x="3022600" y="3943350"/>
          <p14:tracePt t="79485" x="3028950" y="3937000"/>
          <p14:tracePt t="79509" x="3035300" y="3943350"/>
          <p14:tracePt t="79537" x="3041650" y="3949700"/>
          <p14:tracePt t="79561" x="3048000" y="3962400"/>
          <p14:tracePt t="79574" x="3048000" y="3968750"/>
          <p14:tracePt t="79582" x="3054350" y="3981450"/>
          <p14:tracePt t="79582" x="3060700" y="3994150"/>
          <p14:tracePt t="79598" x="3067050" y="4013200"/>
          <p14:tracePt t="79598" x="3073400" y="4032250"/>
          <p14:tracePt t="79615" x="3079750" y="4057650"/>
          <p14:tracePt t="79615" x="3092450" y="4083050"/>
          <p14:tracePt t="79615" x="3105150" y="4114800"/>
          <p14:tracePt t="79634" x="3117850" y="4146550"/>
          <p14:tracePt t="79646" x="3130550" y="4178300"/>
          <p14:tracePt t="79646" x="3168650" y="4241800"/>
          <p14:tracePt t="79666" x="3194050" y="4273550"/>
          <p14:tracePt t="79666" x="3213100" y="4311650"/>
          <p14:tracePt t="79682" x="3232150" y="4343400"/>
          <p14:tracePt t="79682" x="3257550" y="4375150"/>
          <p14:tracePt t="79699" x="3276600" y="4413250"/>
          <p14:tracePt t="79699" x="3295650" y="4445000"/>
          <p14:tracePt t="79715" x="3314700" y="4476750"/>
          <p14:tracePt t="79715" x="3333750" y="4508500"/>
          <p14:tracePt t="79715" x="3346450" y="4540250"/>
          <p14:tracePt t="79734" x="3365500" y="4572000"/>
          <p14:tracePt t="79747" x="3378200" y="4603750"/>
          <p14:tracePt t="79747" x="3403600" y="4667250"/>
          <p14:tracePt t="79766" x="3416300" y="4692650"/>
          <p14:tracePt t="79766" x="3422650" y="4724400"/>
          <p14:tracePt t="79782" x="3429000" y="4749800"/>
          <p14:tracePt t="79782" x="3435350" y="4775200"/>
          <p14:tracePt t="79799" x="3435350" y="4800600"/>
          <p14:tracePt t="79799" x="3435350" y="4838700"/>
          <p14:tracePt t="79816" x="3435350" y="4857750"/>
          <p14:tracePt t="79816" x="3435350" y="4870450"/>
          <p14:tracePt t="79832" x="3429000" y="4889500"/>
          <p14:tracePt t="79832" x="3429000" y="4902200"/>
          <p14:tracePt t="79849" x="3429000" y="4914900"/>
          <p14:tracePt t="79849" x="3422650" y="4927600"/>
          <p14:tracePt t="79866" x="3416300" y="4940300"/>
          <p14:tracePt t="79866" x="3403600" y="4959350"/>
          <p14:tracePt t="79883" x="3397250" y="4972050"/>
          <p14:tracePt t="79883" x="3390900" y="4984750"/>
          <p14:tracePt t="79900" x="3384550" y="4997450"/>
          <p14:tracePt t="79900" x="3378200" y="5010150"/>
          <p14:tracePt t="79916" x="3365500" y="5022850"/>
          <p14:tracePt t="79916" x="3359150" y="5029200"/>
          <p14:tracePt t="79916" x="3352800" y="5041900"/>
          <p14:tracePt t="79934" x="3346450" y="5054600"/>
          <p14:tracePt t="79934" x="3340100" y="5060950"/>
          <p14:tracePt t="79950" x="3327400" y="5073650"/>
          <p14:tracePt t="79950" x="3321050" y="5080000"/>
          <p14:tracePt t="79967" x="3314700" y="5086350"/>
          <p14:tracePt t="79967" x="3308350" y="5092700"/>
          <p14:tracePt t="79983" x="3295650" y="5099050"/>
          <p14:tracePt t="79983" x="3289300" y="5105400"/>
          <p14:tracePt t="79983" x="3276600" y="5111750"/>
          <p14:tracePt t="80002" x="3270250" y="5118100"/>
          <p14:tracePt t="80014" x="3263900" y="5124450"/>
          <p14:tracePt t="80014" x="3244850" y="5137150"/>
          <p14:tracePt t="80035" x="3238500" y="5149850"/>
          <p14:tracePt t="80035" x="3238500" y="5156200"/>
          <p14:tracePt t="80051" x="3232150" y="5162550"/>
          <p14:tracePt t="80051" x="3225800" y="5175250"/>
          <p14:tracePt t="80066" x="3219450" y="5187950"/>
          <p14:tracePt t="80066" x="3219450" y="5194300"/>
          <p14:tracePt t="80083" x="3219450" y="5200650"/>
          <p14:tracePt t="80083" x="3219450" y="5213350"/>
          <p14:tracePt t="80083" x="3219450" y="5219700"/>
          <p14:tracePt t="80102" x="3219450" y="5232400"/>
          <p14:tracePt t="80102" x="3219450" y="5245100"/>
          <p14:tracePt t="80117" x="3219450" y="5257800"/>
          <p14:tracePt t="80117" x="3219450" y="5276850"/>
          <p14:tracePt t="80133" x="3219450" y="5289550"/>
          <p14:tracePt t="80133" x="3219450" y="5302250"/>
          <p14:tracePt t="80150" x="3225800" y="5314950"/>
          <p14:tracePt t="80150" x="3225800" y="5327650"/>
          <p14:tracePt t="80167" x="3225800" y="5346700"/>
          <p14:tracePt t="80167" x="3232150" y="5365750"/>
          <p14:tracePt t="80184" x="3232150" y="5372100"/>
          <p14:tracePt t="80184" x="3232150" y="5384800"/>
          <p14:tracePt t="80200" x="3238500" y="5391150"/>
          <p14:tracePt t="80200" x="3238500" y="5397500"/>
          <p14:tracePt t="80217" x="3238500" y="5403850"/>
          <p14:tracePt t="80217" x="3238500" y="5410200"/>
          <p14:tracePt t="80235" x="3232150" y="5403850"/>
          <p14:tracePt t="80289" x="3232150" y="5397500"/>
          <p14:tracePt t="80294" x="3238500" y="5391150"/>
          <p14:tracePt t="80302" x="3238500" y="5384800"/>
          <p14:tracePt t="80302" x="3238500" y="5378450"/>
          <p14:tracePt t="80318" x="3238500" y="5372100"/>
          <p14:tracePt t="80318" x="3238500" y="5365750"/>
          <p14:tracePt t="80335" x="3244850" y="5353050"/>
          <p14:tracePt t="80335" x="3244850" y="5346700"/>
          <p14:tracePt t="80351" x="3244850" y="5340350"/>
          <p14:tracePt t="80351" x="3244850" y="5334000"/>
          <p14:tracePt t="80351" x="3244850" y="5321300"/>
          <p14:tracePt t="80370" x="3244850" y="5314950"/>
          <p14:tracePt t="80382" x="3244850" y="5302250"/>
          <p14:tracePt t="80382" x="3244850" y="5283200"/>
          <p14:tracePt t="80402" x="3244850" y="5276850"/>
          <p14:tracePt t="80402" x="3244850" y="5270500"/>
          <p14:tracePt t="80418" x="3244850" y="5257800"/>
          <p14:tracePt t="80418" x="3244850" y="5251450"/>
          <p14:tracePt t="80434" x="3244850" y="5245100"/>
          <p14:tracePt t="80434" x="3244850" y="5238750"/>
          <p14:tracePt t="80451" x="3244850" y="5232400"/>
          <p14:tracePt t="80451" x="3238500" y="5226050"/>
          <p14:tracePt t="80451" x="3238500" y="5219700"/>
          <p14:tracePt t="80470" x="3238500" y="5213350"/>
          <p14:tracePt t="80470" x="3232150" y="5207000"/>
          <p14:tracePt t="80485" x="3232150" y="5200650"/>
          <p14:tracePt t="80485" x="3232150" y="5194300"/>
          <p14:tracePt t="80501" x="3225800" y="5187950"/>
          <p14:tracePt t="80501" x="3225800" y="5181600"/>
          <p14:tracePt t="80518" x="3225800" y="5168900"/>
          <p14:tracePt t="80518" x="3225800" y="5156200"/>
          <p14:tracePt t="80536" x="3225800" y="5143500"/>
          <p14:tracePt t="80536" x="3225800" y="5130800"/>
          <p14:tracePt t="80552" x="3225800" y="5124450"/>
          <p14:tracePt t="80552" x="3225800" y="5111750"/>
          <p14:tracePt t="80569" x="3225800" y="5099050"/>
          <p14:tracePt t="80569" x="3225800" y="5092700"/>
          <p14:tracePt t="80585" x="3225800" y="5080000"/>
          <p14:tracePt t="80585" x="3225800" y="5060950"/>
          <p14:tracePt t="80603" x="3225800" y="5054600"/>
          <p14:tracePt t="80603" x="3225800" y="5048250"/>
          <p14:tracePt t="80619" x="3225800" y="5041900"/>
          <p14:tracePt t="80619" x="3225800" y="5035550"/>
          <p14:tracePt t="80635" x="3225800" y="5029200"/>
          <p14:tracePt t="80635" x="3225800" y="5022850"/>
          <p14:tracePt t="80635" x="3225800" y="5016500"/>
          <p14:tracePt t="80654" x="3225800" y="5010150"/>
          <p14:tracePt t="80667" x="3225800" y="5003800"/>
          <p14:tracePt t="80667" x="3225800" y="4997450"/>
          <p14:tracePt t="80686" x="3225800" y="4984750"/>
          <p14:tracePt t="80686" x="3232150" y="4978400"/>
          <p14:tracePt t="80703" x="3238500" y="4972050"/>
          <p14:tracePt t="80717" x="3238500" y="4965700"/>
          <p14:tracePt t="80717" x="3244850" y="4959350"/>
          <p14:tracePt t="80717" x="3244850" y="4953000"/>
          <p14:tracePt t="80738" x="3244850" y="4946650"/>
          <p14:tracePt t="80754" x="3244850" y="4940300"/>
          <p14:tracePt t="80773" x="3238500" y="4940300"/>
          <p14:tracePt t="80797" x="3232150" y="4946650"/>
          <p14:tracePt t="80813" x="3225800" y="4946650"/>
          <p14:tracePt t="80829" x="3219450" y="4953000"/>
          <p14:tracePt t="80841" x="3213100" y="4953000"/>
          <p14:tracePt t="80851" x="3206750" y="4959350"/>
          <p14:tracePt t="80868" x="3200400" y="4959350"/>
          <p14:tracePt t="80868" x="3194050" y="4965700"/>
          <p14:tracePt t="80886" x="3187700" y="4972050"/>
          <p14:tracePt t="80901" x="3181350" y="4978400"/>
          <p14:tracePt t="80918" x="3175000" y="4984750"/>
          <p14:tracePt t="80935" x="3175000" y="4991100"/>
          <p14:tracePt t="80952" x="3168650" y="4997450"/>
          <p14:tracePt t="80971" x="3168650" y="5003800"/>
          <p14:tracePt t="80986" x="3168650" y="5010150"/>
          <p14:tracePt t="81113" x="3162300" y="5010150"/>
          <p14:tracePt t="81133" x="3162300" y="5016500"/>
          <p14:tracePt t="81157" x="3162300" y="5022850"/>
          <p14:tracePt t="81181" x="3162300" y="5016500"/>
          <p14:tracePt t="81329" x="3155950" y="5010150"/>
          <p14:tracePt t="81345" x="3149600" y="4997450"/>
          <p14:tracePt t="81361" x="3149600" y="4991100"/>
          <p14:tracePt t="81371" x="3149600" y="4984750"/>
          <p14:tracePt t="81371" x="3149600" y="4978400"/>
          <p14:tracePt t="81371" x="3149600" y="4965700"/>
          <p14:tracePt t="81390" x="3149600" y="4953000"/>
          <p14:tracePt t="81403" x="3155950" y="4933950"/>
          <p14:tracePt t="81403" x="3162300" y="4902200"/>
          <p14:tracePt t="81422" x="3168650" y="4883150"/>
          <p14:tracePt t="81422" x="3175000" y="4864100"/>
          <p14:tracePt t="81438" x="3181350" y="4845050"/>
          <p14:tracePt t="81438" x="3187700" y="4826000"/>
          <p14:tracePt t="81455" x="3200400" y="4806950"/>
          <p14:tracePt t="81455" x="3206750" y="4787900"/>
          <p14:tracePt t="81455" x="3219450" y="4768850"/>
          <p14:tracePt t="81474" x="3225800" y="4749800"/>
          <p14:tracePt t="81486" x="3232150" y="4730750"/>
          <p14:tracePt t="81486" x="3251200" y="4686300"/>
          <p14:tracePt t="81505" x="3257550" y="4667250"/>
          <p14:tracePt t="81505" x="3263900" y="4648200"/>
          <p14:tracePt t="81522" x="3270250" y="4622800"/>
          <p14:tracePt t="81522" x="3276600" y="4603750"/>
          <p14:tracePt t="81539" x="3276600" y="4584700"/>
          <p14:tracePt t="81539" x="3289300" y="4546600"/>
          <p14:tracePt t="81556" x="3289300" y="4527550"/>
          <p14:tracePt t="81556" x="3289300" y="4502150"/>
          <p14:tracePt t="81572" x="3295650" y="4476750"/>
          <p14:tracePt t="81572" x="3295650" y="4457700"/>
          <p14:tracePt t="81588" x="3302000" y="4432300"/>
          <p14:tracePt t="81588" x="3302000" y="4406900"/>
          <p14:tracePt t="81605" x="3302000" y="4387850"/>
          <p14:tracePt t="81605" x="3308350" y="4343400"/>
          <p14:tracePt t="81623" x="3314700" y="4324350"/>
          <p14:tracePt t="81623" x="3314700" y="4305300"/>
          <p14:tracePt t="81639" x="3321050" y="4286250"/>
          <p14:tracePt t="81639" x="3321050" y="4260850"/>
          <p14:tracePt t="81655" x="3327400" y="4241800"/>
          <p14:tracePt t="81655" x="3327400" y="4222750"/>
          <p14:tracePt t="81655" x="3333750" y="4203700"/>
          <p14:tracePt t="81674" x="3333750" y="4184650"/>
          <p14:tracePt t="81687" x="3333750" y="4165600"/>
          <p14:tracePt t="81687" x="3340100" y="4146550"/>
          <p14:tracePt t="81707" x="3346450" y="4108450"/>
          <p14:tracePt t="81707" x="3346450" y="4095750"/>
          <p14:tracePt t="81723" x="3346450" y="4083050"/>
          <p14:tracePt t="81723" x="3352800" y="4070350"/>
          <p14:tracePt t="81739" x="3352800" y="4057650"/>
          <p14:tracePt t="81739" x="3359150" y="4051300"/>
          <p14:tracePt t="81739" x="3359150" y="4038600"/>
          <p14:tracePt t="81758" x="3359150" y="4032250"/>
          <p14:tracePt t="81771" x="3365500" y="4019550"/>
          <p14:tracePt t="81771" x="3371850" y="4006850"/>
          <p14:tracePt t="81791" x="3371850" y="4000500"/>
          <p14:tracePt t="81804" x="3378200" y="3994150"/>
          <p14:tracePt t="81821" x="3378200" y="4000500"/>
          <p14:tracePt t="81842" x="3378200" y="4006850"/>
          <p14:tracePt t="81855" x="3371850" y="4013200"/>
          <p14:tracePt t="81871" x="3371850" y="4019550"/>
          <p14:tracePt t="81888" x="3371850" y="4025900"/>
          <p14:tracePt t="81913" x="3371850" y="4032250"/>
          <p14:tracePt t="81929" x="3371850" y="4038600"/>
          <p14:tracePt t="81945" x="3365500" y="4044950"/>
          <p14:tracePt t="81955" x="3365500" y="4051300"/>
          <p14:tracePt t="81971" x="3352800" y="4064000"/>
          <p14:tracePt t="81989" x="3346450" y="4064000"/>
          <p14:tracePt t="82006" x="3340100" y="4064000"/>
          <p14:tracePt t="82022" x="3333750" y="4064000"/>
          <p14:tracePt t="82039" x="3327400" y="4064000"/>
          <p14:tracePt t="82055" x="3321050" y="4070350"/>
          <p14:tracePt t="82074" x="3314700" y="4070350"/>
          <p14:tracePt t="82074" x="3308350" y="4076700"/>
          <p14:tracePt t="82091" x="3302000" y="4083050"/>
          <p14:tracePt t="82105" x="3295650" y="4089400"/>
          <p14:tracePt t="82122" x="3295650" y="4102100"/>
          <p14:tracePt t="82139" x="3289300" y="4108450"/>
          <p14:tracePt t="82156" x="3282950" y="4121150"/>
          <p14:tracePt t="82172" x="3276600" y="4127500"/>
          <p14:tracePt t="82189" x="3263900" y="4140200"/>
          <p14:tracePt t="82205" x="3263900" y="4146550"/>
          <p14:tracePt t="82205" x="3251200" y="4152900"/>
          <p14:tracePt t="82225" x="3244850" y="4152900"/>
          <p14:tracePt t="82225" x="3238500" y="4159250"/>
          <p14:tracePt t="82241" x="3232150" y="4159250"/>
          <p14:tracePt t="82241" x="3225800" y="4165600"/>
          <p14:tracePt t="82257" x="3219450" y="4165600"/>
          <p14:tracePt t="82257" x="3206750" y="4171950"/>
          <p14:tracePt t="82275" x="3200400" y="4171950"/>
          <p14:tracePt t="82291" x="3194050" y="4171950"/>
          <p14:tracePt t="82306" x="3187700" y="4178300"/>
          <p14:tracePt t="82323" x="3181350" y="4178300"/>
          <p14:tracePt t="82339" x="3168650" y="4184650"/>
          <p14:tracePt t="82357" x="3162300" y="4191000"/>
          <p14:tracePt t="82375" x="3162300" y="4197350"/>
          <p14:tracePt t="82390" x="3155950" y="4203700"/>
          <p14:tracePt t="82407" x="3155950" y="4210050"/>
          <p14:tracePt t="82407" x="3149600" y="4216400"/>
          <p14:tracePt t="82427" x="3143250" y="4222750"/>
          <p14:tracePt t="82440" x="3136900" y="4222750"/>
          <p14:tracePt t="82457" x="3130550" y="4229100"/>
          <p14:tracePt t="82474" x="3124200" y="4235450"/>
          <p14:tracePt t="82491" x="3117850" y="4241800"/>
          <p14:tracePt t="82506" x="3111500" y="4248150"/>
          <p14:tracePt t="82523" x="3111500" y="4254500"/>
          <p14:tracePt t="82540" x="3105150" y="4260850"/>
          <p14:tracePt t="82557" x="3098800" y="4267200"/>
          <p14:tracePt t="82590" x="3092450" y="4267200"/>
          <p14:tracePt t="82614" x="3086100" y="4273550"/>
          <p14:tracePt t="82633" x="3079750" y="4273550"/>
          <p14:tracePt t="82673" x="3086100" y="4267200"/>
          <p14:tracePt t="82717" x="3092450" y="4260850"/>
          <p14:tracePt t="82750" x="3098800" y="4254500"/>
          <p14:tracePt t="82761" x="3105150" y="4248150"/>
          <p14:tracePt t="82777" x="3111500" y="4248150"/>
          <p14:tracePt t="82794" x="3117850" y="4248150"/>
          <p14:tracePt t="82801" x="3124200" y="4241800"/>
          <p14:tracePt t="82814" x="3130550" y="4241800"/>
          <p14:tracePt t="82830" x="3143250" y="4235450"/>
          <p14:tracePt t="82846" x="3149600" y="4229100"/>
          <p14:tracePt t="82874" x="3155950" y="4229100"/>
          <p14:tracePt t="82898" x="3155950" y="4235450"/>
          <p14:tracePt t="82966" x="3155950" y="4241800"/>
          <p14:tracePt t="82990" x="3155950" y="4248150"/>
          <p14:tracePt t="83086" x="3149600" y="4254500"/>
          <p14:tracePt t="83110" x="3143250" y="4260850"/>
          <p14:tracePt t="83130" x="3136900" y="4260850"/>
          <p14:tracePt t="83162" x="3136900" y="4267200"/>
          <p14:tracePt t="83190" x="3136900" y="4273550"/>
          <p14:tracePt t="83206" x="3130550" y="4273550"/>
          <p14:tracePt t="83222" x="3130550" y="4279900"/>
          <p14:tracePt t="83242" x="3130550" y="4286250"/>
          <p14:tracePt t="83282" x="3136900" y="4292600"/>
          <p14:tracePt t="83326" x="3136900" y="4286250"/>
          <p14:tracePt t="83362" x="3143250" y="4279900"/>
          <p14:tracePt t="83394" x="3136900" y="4279900"/>
          <p14:tracePt t="83470" x="3130550" y="4279900"/>
          <p14:tracePt t="83499" x="3130550" y="4286250"/>
          <p14:tracePt t="83602" x="3124200" y="4292600"/>
          <p14:tracePt t="83702" x="3117850" y="4298950"/>
          <p14:tracePt t="83842" x="3124200" y="4298950"/>
          <p14:tracePt t="83902" x="3130550" y="4298950"/>
          <p14:tracePt t="83934" x="3136900" y="4298950"/>
          <p14:tracePt t="83963" x="3143250" y="4298950"/>
          <p14:tracePt t="83986" x="3149600" y="4292600"/>
          <p14:tracePt t="84003" x="3149600" y="4298950"/>
          <p14:tracePt t="84022" x="3155950" y="4292600"/>
          <p14:tracePt t="84046" x="3162300" y="4292600"/>
          <p14:tracePt t="84071" x="3168650" y="4292600"/>
          <p14:tracePt t="84090" x="3175000" y="4286250"/>
          <p14:tracePt t="84106" x="3181350" y="4279900"/>
          <p14:tracePt t="84131" x="3187700" y="4273550"/>
          <p14:tracePt t="84166" x="3187700" y="4260850"/>
          <p14:tracePt t="84182" x="3194050" y="4260850"/>
          <p14:tracePt t="84194" x="3200400" y="4248150"/>
          <p14:tracePt t="84210" x="3206750" y="4241800"/>
          <p14:tracePt t="84234" x="3206750" y="4235450"/>
          <p14:tracePt t="84254" x="3213100" y="4229100"/>
          <p14:tracePt t="84287" x="3219450" y="4229100"/>
          <p14:tracePt t="84314" x="3225800" y="4229100"/>
          <p14:tracePt t="84346" x="3232150" y="4222750"/>
          <p14:tracePt t="84362" x="3238500" y="4216400"/>
          <p14:tracePt t="84375" x="3244850" y="4216400"/>
          <p14:tracePt t="84391" x="3251200" y="4216400"/>
          <p14:tracePt t="84399" x="3257550" y="4216400"/>
          <p14:tracePt t="84399" x="3263900" y="4216400"/>
          <p14:tracePt t="84416" x="3270250" y="4216400"/>
          <p14:tracePt t="84431" x="3276600" y="4216400"/>
          <p14:tracePt t="84431" x="3282950" y="4216400"/>
          <p14:tracePt t="84448" x="3289300" y="4210050"/>
          <p14:tracePt t="84448" x="3295650" y="4210050"/>
          <p14:tracePt t="84448" x="3302000" y="4210050"/>
          <p14:tracePt t="84468" x="3308350" y="4203700"/>
          <p14:tracePt t="84480" x="3314700" y="4203700"/>
          <p14:tracePt t="84480" x="3327400" y="4203700"/>
          <p14:tracePt t="84498" x="3333750" y="4203700"/>
          <p14:tracePt t="84498" x="3340100" y="4203700"/>
          <p14:tracePt t="84515" x="3346450" y="4203700"/>
          <p14:tracePt t="84515" x="3352800" y="4203700"/>
          <p14:tracePt t="84531" x="3352800" y="4216400"/>
          <p14:tracePt t="84546" x="3359150" y="4222750"/>
          <p14:tracePt t="84546" x="3359150" y="4235450"/>
          <p14:tracePt t="84566" x="3359150" y="4241800"/>
          <p14:tracePt t="84580" x="3359150" y="4248150"/>
          <p14:tracePt t="84580" x="3359150" y="4260850"/>
          <p14:tracePt t="84598" x="3359150" y="4273550"/>
          <p14:tracePt t="84598" x="3359150" y="4279900"/>
          <p14:tracePt t="84616" x="3359150" y="4286250"/>
          <p14:tracePt t="84631" x="3359150" y="4292600"/>
          <p14:tracePt t="84631" x="3359150" y="4298950"/>
          <p14:tracePt t="84649" x="3359150" y="4305300"/>
          <p14:tracePt t="84649" x="3352800" y="4311650"/>
          <p14:tracePt t="84665" x="3352800" y="4318000"/>
          <p14:tracePt t="84683" x="3352800" y="4330700"/>
          <p14:tracePt t="84683" x="3352800" y="4337050"/>
          <p14:tracePt t="84699" x="3352800" y="4343400"/>
          <p14:tracePt t="84699" x="3352800" y="4349750"/>
          <p14:tracePt t="84716" x="3352800" y="4356100"/>
          <p14:tracePt t="84716" x="3346450" y="4362450"/>
          <p14:tracePt t="84716" x="3346450" y="4368800"/>
          <p14:tracePt t="84735" x="3340100" y="4375150"/>
          <p14:tracePt t="84747" x="3333750" y="4381500"/>
          <p14:tracePt t="84747" x="3333750" y="4387850"/>
          <p14:tracePt t="84766" x="3327400" y="4394200"/>
          <p14:tracePt t="84766" x="3321050" y="4400550"/>
          <p14:tracePt t="84783" x="3314700" y="4406900"/>
          <p14:tracePt t="84798" x="3308350" y="4419600"/>
          <p14:tracePt t="84814" x="3308350" y="4425950"/>
          <p14:tracePt t="84814" x="3302000" y="4432300"/>
          <p14:tracePt t="84834" x="3295650" y="4438650"/>
          <p14:tracePt t="84848" x="3295650" y="4445000"/>
          <p14:tracePt t="84848" x="3282950" y="4457700"/>
          <p14:tracePt t="84866" x="3282950" y="4464050"/>
          <p14:tracePt t="84866" x="3276600" y="4470400"/>
          <p14:tracePt t="84883" x="3276600" y="4476750"/>
          <p14:tracePt t="84883" x="3270250" y="4483100"/>
          <p14:tracePt t="84900" x="3270250" y="4489450"/>
          <p14:tracePt t="84900" x="3263900" y="4502150"/>
          <p14:tracePt t="84917" x="3257550" y="4514850"/>
          <p14:tracePt t="84917" x="3257550" y="4521200"/>
          <p14:tracePt t="84933" x="3251200" y="4527550"/>
          <p14:tracePt t="84933" x="3244850" y="4527550"/>
          <p14:tracePt t="84950" x="3244850" y="4533900"/>
          <p14:tracePt t="84950" x="3238500" y="4540250"/>
          <p14:tracePt t="84968" x="3232150" y="4546600"/>
          <p14:tracePt t="84968" x="3219450" y="4559300"/>
          <p14:tracePt t="84984" x="3213100" y="4559300"/>
          <p14:tracePt t="84984" x="3206750" y="4565650"/>
          <p14:tracePt t="85000" x="3200400" y="4572000"/>
          <p14:tracePt t="85000" x="3187700" y="4572000"/>
          <p14:tracePt t="85016" x="3181350" y="4578350"/>
          <p14:tracePt t="85016" x="3175000" y="4578350"/>
          <p14:tracePt t="85016" x="3168650" y="4578350"/>
          <p14:tracePt t="85036" x="3162300" y="4584700"/>
          <p14:tracePt t="85051" x="3149600" y="4584700"/>
          <p14:tracePt t="85067" x="3143250" y="4591050"/>
          <p14:tracePt t="85083" x="3136900" y="4597400"/>
          <p14:tracePt t="85098" x="3130550" y="4603750"/>
          <p14:tracePt t="85115" x="3124200" y="4610100"/>
          <p14:tracePt t="85115" x="3117850" y="4616450"/>
          <p14:tracePt t="85115" x="3111500" y="4622800"/>
          <p14:tracePt t="85136" x="3105150" y="4629150"/>
          <p14:tracePt t="85136" x="3105150" y="4635500"/>
          <p14:tracePt t="85151" x="3098800" y="4641850"/>
          <p14:tracePt t="85151" x="3092450" y="4648200"/>
          <p14:tracePt t="85167" x="3086100" y="4654550"/>
          <p14:tracePt t="85167" x="3086100" y="4660900"/>
          <p14:tracePt t="85184" x="3079750" y="4667250"/>
          <p14:tracePt t="85184" x="3079750" y="4673600"/>
          <p14:tracePt t="85200" x="3073400" y="4679950"/>
          <p14:tracePt t="85200" x="3067050" y="4692650"/>
          <p14:tracePt t="85217" x="3060700" y="4705350"/>
          <p14:tracePt t="85217" x="3060700" y="4711700"/>
          <p14:tracePt t="85234" x="3054350" y="4718050"/>
          <p14:tracePt t="85234" x="3048000" y="4724400"/>
          <p14:tracePt t="85251" x="3048000" y="4730750"/>
          <p14:tracePt t="85251" x="3041650" y="4737100"/>
          <p14:tracePt t="85268" x="3041650" y="4743450"/>
          <p14:tracePt t="85283" x="3035300" y="4756150"/>
          <p14:tracePt t="85299" x="3028950" y="4762500"/>
          <p14:tracePt t="85316" x="3016250" y="4762500"/>
          <p14:tracePt t="85335" x="3009900" y="4762500"/>
          <p14:tracePt t="85335" x="3003550" y="4756150"/>
          <p14:tracePt t="85352" x="2997200" y="4749800"/>
          <p14:tracePt t="85352" x="2997200" y="4743450"/>
          <p14:tracePt t="85368" x="2997200" y="4730750"/>
          <p14:tracePt t="85368" x="2997200" y="4724400"/>
          <p14:tracePt t="85385" x="2997200" y="4711700"/>
          <p14:tracePt t="85385" x="2997200" y="4699000"/>
          <p14:tracePt t="85385" x="2997200" y="4679950"/>
          <p14:tracePt t="85403" x="3003550" y="4667250"/>
          <p14:tracePt t="85416" x="3003550" y="4654550"/>
          <p14:tracePt t="85416" x="3009900" y="4622800"/>
          <p14:tracePt t="85435" x="3016250" y="4610100"/>
          <p14:tracePt t="85435" x="3016250" y="4591050"/>
          <p14:tracePt t="85452" x="3022600" y="4578350"/>
          <p14:tracePt t="85452" x="3028950" y="4565650"/>
          <p14:tracePt t="85469" x="3035300" y="4546600"/>
          <p14:tracePt t="85469" x="3041650" y="4533900"/>
          <p14:tracePt t="85469" x="3048000" y="4514850"/>
          <p14:tracePt t="85487" x="3054350" y="4495800"/>
          <p14:tracePt t="85500" x="3060700" y="4483100"/>
          <p14:tracePt t="85500" x="3079750" y="4451350"/>
          <p14:tracePt t="85519" x="3092450" y="4432300"/>
          <p14:tracePt t="85519" x="3105150" y="4419600"/>
          <p14:tracePt t="85535" x="3117850" y="4406900"/>
          <p14:tracePt t="85535" x="3130550" y="4406900"/>
          <p14:tracePt t="85535" x="3143250" y="4400550"/>
          <p14:tracePt t="85555" x="3155950" y="4400550"/>
          <p14:tracePt t="85567" x="3175000" y="4400550"/>
          <p14:tracePt t="85567" x="3206750" y="4413250"/>
          <p14:tracePt t="85586" x="3225800" y="4419600"/>
          <p14:tracePt t="85586" x="3244850" y="4432300"/>
          <p14:tracePt t="85602" x="3263900" y="4445000"/>
          <p14:tracePt t="85602" x="3282950" y="4464050"/>
          <p14:tracePt t="85619" x="3302000" y="4476750"/>
          <p14:tracePt t="85619" x="3327400" y="4514850"/>
          <p14:tracePt t="85635" x="3340100" y="4540250"/>
          <p14:tracePt t="85635" x="3346450" y="4559300"/>
          <p14:tracePt t="85652" x="3352800" y="4578350"/>
          <p14:tracePt t="85652" x="3359150" y="4597400"/>
          <p14:tracePt t="85669" x="3359150" y="4616450"/>
          <p14:tracePt t="85669" x="3359150" y="4635500"/>
          <p14:tracePt t="85686" x="3359150" y="4654550"/>
          <p14:tracePt t="85686" x="3352800" y="4673600"/>
          <p14:tracePt t="85704" x="3340100" y="4711700"/>
          <p14:tracePt t="85704" x="3333750" y="4730750"/>
          <p14:tracePt t="85719" x="3327400" y="4743450"/>
          <p14:tracePt t="85719" x="3314700" y="4762500"/>
          <p14:tracePt t="85736" x="3302000" y="4781550"/>
          <p14:tracePt t="85736" x="3295650" y="4800600"/>
          <p14:tracePt t="85736" x="3282950" y="4813300"/>
          <p14:tracePt t="85755" x="3270250" y="4832350"/>
          <p14:tracePt t="85767" x="3257550" y="4845050"/>
          <p14:tracePt t="85767" x="3232150" y="4870450"/>
          <p14:tracePt t="85788" x="3219450" y="4883150"/>
          <p14:tracePt t="85788" x="3206750" y="4895850"/>
          <p14:tracePt t="85803" x="3187700" y="4902200"/>
          <p14:tracePt t="85803" x="3175000" y="4908550"/>
          <p14:tracePt t="85820" x="3162300" y="4914900"/>
          <p14:tracePt t="85820" x="3149600" y="4921250"/>
          <p14:tracePt t="85836" x="3136900" y="4921250"/>
          <p14:tracePt t="85836" x="3130550" y="4921250"/>
          <p14:tracePt t="85836" x="3117850" y="4921250"/>
          <p14:tracePt t="85855" x="3105150" y="4921250"/>
          <p14:tracePt t="85868" x="3098800" y="4921250"/>
          <p14:tracePt t="85868" x="3079750" y="4908550"/>
          <p14:tracePt t="85886" x="3073400" y="4895850"/>
          <p14:tracePt t="85886" x="3067050" y="4889500"/>
          <p14:tracePt t="85903" x="3060700" y="4876800"/>
          <p14:tracePt t="85903" x="3054350" y="4870450"/>
          <p14:tracePt t="85920" x="3048000" y="4857750"/>
          <p14:tracePt t="85920" x="3048000" y="4832350"/>
          <p14:tracePt t="85937" x="3048000" y="4819650"/>
          <p14:tracePt t="85937" x="3048000" y="4806950"/>
          <p14:tracePt t="85953" x="3048000" y="4794250"/>
          <p14:tracePt t="85953" x="3048000" y="4775200"/>
          <p14:tracePt t="85972" x="3048000" y="4762500"/>
          <p14:tracePt t="85972" x="3048000" y="4743450"/>
          <p14:tracePt t="85987" x="3054350" y="4730750"/>
          <p14:tracePt t="85987" x="3060700" y="4699000"/>
          <p14:tracePt t="86004" x="3067050" y="4686300"/>
          <p14:tracePt t="86004" x="3067050" y="4673600"/>
          <p14:tracePt t="86020" x="3073400" y="4660900"/>
          <p14:tracePt t="86020" x="3079750" y="4654550"/>
          <p14:tracePt t="86037" x="3079750" y="4648200"/>
          <p14:tracePt t="86037" x="3086100" y="4641850"/>
          <p14:tracePt t="86037" x="3092450" y="4635500"/>
          <p14:tracePt t="86056" x="3098800" y="4629150"/>
          <p14:tracePt t="86068" x="3105150" y="4616450"/>
          <p14:tracePt t="86068" x="3124200" y="4603750"/>
          <p14:tracePt t="86087" x="3130550" y="4597400"/>
          <p14:tracePt t="86087" x="3143250" y="4591050"/>
          <p14:tracePt t="86104" x="3149600" y="4591050"/>
          <p14:tracePt t="86104" x="3162300" y="4591050"/>
          <p14:tracePt t="86120" x="3168650" y="4591050"/>
          <p14:tracePt t="86120" x="3181350" y="4591050"/>
          <p14:tracePt t="86120" x="3187700" y="4597400"/>
          <p14:tracePt t="86140" x="3194050" y="4603750"/>
          <p14:tracePt t="86152" x="3200400" y="4610100"/>
          <p14:tracePt t="86152" x="3213100" y="4629150"/>
          <p14:tracePt t="86172" x="3219450" y="4641850"/>
          <p14:tracePt t="86172" x="3219450" y="4654550"/>
          <p14:tracePt t="86188" x="3225800" y="4667250"/>
          <p14:tracePt t="86188" x="3225800" y="4673600"/>
          <p14:tracePt t="86204" x="3225800" y="4686300"/>
          <p14:tracePt t="86204" x="3225800" y="4699000"/>
          <p14:tracePt t="86221" x="3225800" y="4711700"/>
          <p14:tracePt t="86221" x="3225800" y="4737100"/>
          <p14:tracePt t="86237" x="3219450" y="4749800"/>
          <p14:tracePt t="86237" x="3219450" y="4762500"/>
          <p14:tracePt t="86254" x="3213100" y="4775200"/>
          <p14:tracePt t="86254" x="3206750" y="4781550"/>
          <p14:tracePt t="86271" x="3206750" y="4794250"/>
          <p14:tracePt t="86271" x="3200400" y="4806950"/>
          <p14:tracePt t="86288" x="3194050" y="4813300"/>
          <p14:tracePt t="86288" x="3187700" y="4832350"/>
          <p14:tracePt t="86305" x="3181350" y="4838700"/>
          <p14:tracePt t="86305" x="3181350" y="4845050"/>
          <p14:tracePt t="86321" x="3175000" y="4851400"/>
          <p14:tracePt t="86321" x="3175000" y="4857750"/>
          <p14:tracePt t="86338" x="3175000" y="4864100"/>
          <p14:tracePt t="86353" x="3168650" y="4870450"/>
          <p14:tracePt t="86370" x="3168650" y="4876800"/>
          <p14:tracePt t="86415" x="3168650" y="4883150"/>
          <p14:tracePt t="86463" x="3168650" y="4889500"/>
          <p14:tracePt t="86523" x="3168650" y="4895850"/>
          <p14:tracePt t="86591" x="3175000" y="4889500"/>
          <p14:tracePt t="86655" x="3175000" y="4883150"/>
          <p14:tracePt t="86679" x="3181350" y="4889500"/>
          <p14:tracePt t="86747" x="3175000" y="4895850"/>
          <p14:tracePt t="86771" x="3168650" y="4902200"/>
          <p14:tracePt t="86815" x="3162300" y="4908550"/>
          <p14:tracePt t="86835" x="3155950" y="4908550"/>
          <p14:tracePt t="86851" x="3149600" y="4914900"/>
          <p14:tracePt t="86867" x="3143250" y="4914900"/>
          <p14:tracePt t="86883" x="3143250" y="4921250"/>
          <p14:tracePt t="86903" x="3143250" y="4914900"/>
          <p14:tracePt t="86935" x="3149600" y="4902200"/>
          <p14:tracePt t="86951" x="3155950" y="4902200"/>
          <p14:tracePt t="86955" x="3162300" y="4895850"/>
          <p14:tracePt t="86955" x="3168650" y="4889500"/>
          <p14:tracePt t="86974" x="3175000" y="4883150"/>
          <p14:tracePt t="86974" x="3181350" y="4883150"/>
          <p14:tracePt t="86990" x="3181350" y="4876800"/>
          <p14:tracePt t="87005" x="3187700" y="4876800"/>
          <p14:tracePt t="87022" x="3194050" y="4876800"/>
          <p14:tracePt t="87039" x="3194050" y="4883150"/>
          <p14:tracePt t="87055" x="3194050" y="4889500"/>
          <p14:tracePt t="87055" x="3187700" y="4902200"/>
          <p14:tracePt t="87077" x="3181350" y="4908550"/>
          <p14:tracePt t="87089" x="3175000" y="4921250"/>
          <p14:tracePt t="87089" x="3162300" y="4933950"/>
          <p14:tracePt t="87107" x="3149600" y="4940300"/>
          <p14:tracePt t="87107" x="3143250" y="4940300"/>
          <p14:tracePt t="87124" x="3130550" y="4946650"/>
          <p14:tracePt t="87124" x="3117850" y="4946650"/>
          <p14:tracePt t="87141" x="3105150" y="4946650"/>
          <p14:tracePt t="87141" x="3092450" y="4940300"/>
          <p14:tracePt t="87141" x="3079750" y="4933950"/>
          <p14:tracePt t="87160" x="3067050" y="4921250"/>
          <p14:tracePt t="87172" x="3054350" y="4908550"/>
          <p14:tracePt t="87172" x="3035300" y="4876800"/>
          <p14:tracePt t="87192" x="3028950" y="4851400"/>
          <p14:tracePt t="87192" x="3022600" y="4826000"/>
          <p14:tracePt t="87208" x="3016250" y="4794250"/>
          <p14:tracePt t="87208" x="3009900" y="4756150"/>
          <p14:tracePt t="87225" x="3003550" y="4711700"/>
          <p14:tracePt t="87225" x="3003550" y="4673600"/>
          <p14:tracePt t="87241" x="3009900" y="4629150"/>
          <p14:tracePt t="87241" x="3022600" y="4540250"/>
          <p14:tracePt t="87258" x="3035300" y="4495800"/>
          <p14:tracePt t="87258" x="3048000" y="4457700"/>
          <p14:tracePt t="87275" x="3067050" y="4425950"/>
          <p14:tracePt t="87275" x="3079750" y="4394200"/>
          <p14:tracePt t="87291" x="3098800" y="4362450"/>
          <p14:tracePt t="87291" x="3117850" y="4343400"/>
          <p14:tracePt t="87308" x="3136900" y="4324350"/>
          <p14:tracePt t="87308" x="3175000" y="4298950"/>
          <p14:tracePt t="87325" x="3194050" y="4292600"/>
          <p14:tracePt t="87325" x="3213100" y="4292600"/>
          <p14:tracePt t="87341" x="3232150" y="4292600"/>
          <p14:tracePt t="87341" x="3251200" y="4298950"/>
          <p14:tracePt t="87358" x="3263900" y="4305300"/>
          <p14:tracePt t="87358" x="3282950" y="4318000"/>
          <p14:tracePt t="87377" x="3302000" y="4356100"/>
          <p14:tracePt t="87377" x="3314700" y="4375150"/>
          <p14:tracePt t="87392" x="3321050" y="4394200"/>
          <p14:tracePt t="87392" x="3327400" y="4419600"/>
          <p14:tracePt t="87409" x="3327400" y="4438650"/>
          <p14:tracePt t="87409" x="3327400" y="4464050"/>
          <p14:tracePt t="87426" x="3327400" y="4489450"/>
          <p14:tracePt t="87426" x="3321050" y="4508500"/>
          <p14:tracePt t="87426" x="3321050" y="4527550"/>
          <p14:tracePt t="87444" x="3314700" y="4552950"/>
          <p14:tracePt t="87444" x="3308350" y="4572000"/>
          <p14:tracePt t="87460" x="3295650" y="4591050"/>
          <p14:tracePt t="87460" x="3289300" y="4603750"/>
          <p14:tracePt t="87477" x="3282950" y="4622800"/>
          <p14:tracePt t="87477" x="3276600" y="4641850"/>
          <p14:tracePt t="87493" x="3263900" y="4654550"/>
          <p14:tracePt t="87493" x="3257550" y="4667250"/>
          <p14:tracePt t="87509" x="3251200" y="4679950"/>
          <p14:tracePt t="87509" x="3244850" y="4692650"/>
          <p14:tracePt t="87509" x="3238500" y="4705350"/>
          <p14:tracePt t="87529" x="3232150" y="4711700"/>
          <p14:tracePt t="87541" x="3225800" y="4718050"/>
          <p14:tracePt t="87541" x="3219450" y="4730750"/>
          <p14:tracePt t="87560" x="3213100" y="4730750"/>
          <p14:tracePt t="87574" x="3200400" y="4737100"/>
          <p14:tracePt t="87591" x="3194050" y="4737100"/>
          <p14:tracePt t="87591" x="3187700" y="4737100"/>
          <p14:tracePt t="87609" x="3181350" y="4743450"/>
          <p14:tracePt t="87624" x="3187700" y="4743450"/>
          <p14:tracePt t="87683" x="3194050" y="4743450"/>
          <p14:tracePt t="87700" x="3200400" y="4749800"/>
          <p14:tracePt t="87715" x="3206750" y="4749800"/>
          <p14:tracePt t="87731" x="3213100" y="4749800"/>
          <p14:tracePt t="87743" x="3219450" y="4749800"/>
          <p14:tracePt t="87760" x="3225800" y="4743450"/>
          <p14:tracePt t="87775" x="3232150" y="4737100"/>
          <p14:tracePt t="87791" x="3238500" y="4730750"/>
          <p14:tracePt t="87803" x="3244850" y="4730750"/>
          <p14:tracePt t="87819" x="3244850" y="4724400"/>
          <p14:tracePt t="87835" x="3251200" y="4718050"/>
          <p14:tracePt t="87847" x="3257550" y="4711700"/>
          <p14:tracePt t="87863" x="3251200" y="4705350"/>
          <p14:tracePt t="87887" x="3244850" y="4699000"/>
          <p14:tracePt t="87955" x="3238500" y="4699000"/>
          <p14:tracePt t="87975" x="3232150" y="4692650"/>
          <p14:tracePt t="87999" x="3232150" y="4686300"/>
          <p14:tracePt t="88027" x="3238500" y="4679950"/>
          <p14:tracePt t="88091" x="3244850" y="4673600"/>
          <p14:tracePt t="88120" x="3238500" y="4673600"/>
          <p14:tracePt t="88179" x="3232150" y="4673600"/>
          <p14:tracePt t="88215" x="3232150" y="4679950"/>
          <p14:tracePt t="88247" x="3225800" y="4686300"/>
          <p14:tracePt t="88263" x="3225800" y="4692650"/>
          <p14:tracePt t="88283" x="3225800" y="4699000"/>
          <p14:tracePt t="88351" x="3219450" y="4705350"/>
          <p14:tracePt t="88387" x="3213100" y="4705350"/>
          <p14:tracePt t="88539" x="3213100" y="4699000"/>
          <p14:tracePt t="88556" x="3213100" y="4692650"/>
          <p14:tracePt t="88567" x="3219450" y="4686300"/>
          <p14:tracePt t="88584" x="3225800" y="4679950"/>
          <p14:tracePt t="88615" x="3232150" y="4673600"/>
          <p14:tracePt t="88636" x="3238500" y="4667250"/>
          <p14:tracePt t="88652" x="3244850" y="4667250"/>
          <p14:tracePt t="88667" x="3251200" y="4667250"/>
          <p14:tracePt t="88684" x="3263900" y="4673600"/>
          <p14:tracePt t="88696" x="3270250" y="4679950"/>
          <p14:tracePt t="88704" x="3270250" y="4692650"/>
          <p14:tracePt t="88712" x="3276600" y="4711700"/>
          <p14:tracePt t="88712" x="3282950" y="4730750"/>
          <p14:tracePt t="88730" x="3289300" y="4749800"/>
          <p14:tracePt t="88730" x="3302000" y="4775200"/>
          <p14:tracePt t="88730" x="3308350" y="4800600"/>
          <p14:tracePt t="88749" x="3314700" y="4826000"/>
          <p14:tracePt t="88761" x="3321050" y="4851400"/>
          <p14:tracePt t="88761" x="3340100" y="4902200"/>
          <p14:tracePt t="88781" x="3346450" y="4921250"/>
          <p14:tracePt t="88781" x="3352800" y="4946650"/>
          <p14:tracePt t="88797" x="3352800" y="4972050"/>
          <p14:tracePt t="88797" x="3359150" y="4997450"/>
          <p14:tracePt t="88813" x="3359150" y="5022850"/>
          <p14:tracePt t="88813" x="3359150" y="5048250"/>
          <p14:tracePt t="88813" x="3352800" y="5067300"/>
          <p14:tracePt t="88833" x="3352800" y="5086350"/>
          <p14:tracePt t="88845" x="3346450" y="5105400"/>
          <p14:tracePt t="88845" x="3333750" y="5143500"/>
          <p14:tracePt t="88864" x="3327400" y="5162550"/>
          <p14:tracePt t="88864" x="3321050" y="5175250"/>
          <p14:tracePt t="88880" x="3314700" y="5194300"/>
          <p14:tracePt t="88880" x="3302000" y="5207000"/>
          <p14:tracePt t="88897" x="3295650" y="5219700"/>
          <p14:tracePt t="88897" x="3282950" y="5226050"/>
          <p14:tracePt t="88897" x="3276600" y="5238750"/>
          <p14:tracePt t="88916" x="3263900" y="5251450"/>
          <p14:tracePt t="88928" x="3257550" y="5257800"/>
          <p14:tracePt t="88928" x="3238500" y="5276850"/>
          <p14:tracePt t="88947" x="3225800" y="5283200"/>
          <p14:tracePt t="88947" x="3219450" y="5289550"/>
          <p14:tracePt t="88965" x="3213100" y="5295900"/>
          <p14:tracePt t="88965" x="3200400" y="5302250"/>
          <p14:tracePt t="88981" x="3194050" y="5302250"/>
          <p14:tracePt t="88981" x="3181350" y="5308600"/>
          <p14:tracePt t="88997" x="3175000" y="5308600"/>
          <p14:tracePt t="88997" x="3168650" y="5314950"/>
          <p14:tracePt t="89014" x="3162300" y="5314950"/>
          <p14:tracePt t="89029" x="3155950" y="5314950"/>
          <p14:tracePt t="89046" x="3162300" y="5308600"/>
          <p14:tracePt t="89115" x="3168650" y="5314950"/>
          <p14:tracePt t="89172" x="3168650" y="5327650"/>
          <p14:tracePt t="89184" x="3168650" y="5334000"/>
          <p14:tracePt t="89199" x="3162300" y="5340350"/>
          <p14:tracePt t="89215" x="3162300" y="5346700"/>
          <p14:tracePt t="89228" x="3155950" y="5353050"/>
          <p14:tracePt t="89251" x="3149600" y="5353050"/>
          <p14:tracePt t="89276" x="3143250" y="5359400"/>
          <p14:tracePt t="89295" x="3136900" y="5359400"/>
          <p14:tracePt t="89320" x="3136900" y="5353050"/>
          <p14:tracePt t="89395" x="3136900" y="5346700"/>
          <p14:tracePt t="89404" x="3136900" y="5340350"/>
          <p14:tracePt t="89414" x="3136900" y="5334000"/>
          <p14:tracePt t="89414" x="3143250" y="5321300"/>
          <p14:tracePt t="89433" x="3143250" y="5314950"/>
          <p14:tracePt t="89433" x="3143250" y="5302250"/>
          <p14:tracePt t="89449" x="3143250" y="5289550"/>
          <p14:tracePt t="89449" x="3149600" y="5283200"/>
          <p14:tracePt t="89449" x="3149600" y="5270500"/>
          <p14:tracePt t="89468" x="3155950" y="5257800"/>
          <p14:tracePt t="89480" x="3155950" y="5245100"/>
          <p14:tracePt t="89480" x="3162300" y="5219700"/>
          <p14:tracePt t="89501" x="3168650" y="5207000"/>
          <p14:tracePt t="89501" x="3175000" y="5194300"/>
          <p14:tracePt t="89516" x="3181350" y="5181600"/>
          <p14:tracePt t="89516" x="3181350" y="5168900"/>
          <p14:tracePt t="89533" x="3187700" y="5156200"/>
          <p14:tracePt t="89533" x="3187700" y="5149850"/>
          <p14:tracePt t="89549" x="3187700" y="5137150"/>
          <p14:tracePt t="89549" x="3194050" y="5130800"/>
          <p14:tracePt t="89549" x="3194050" y="5118100"/>
          <p14:tracePt t="89568" x="3194050" y="5111750"/>
          <p14:tracePt t="89581" x="3194050" y="5105400"/>
          <p14:tracePt t="89581" x="3194050" y="5092700"/>
          <p14:tracePt t="89599" x="3187700" y="5080000"/>
          <p14:tracePt t="89599" x="3187700" y="5073650"/>
          <p14:tracePt t="89616" x="3187700" y="5067300"/>
          <p14:tracePt t="89631" x="3181350" y="5060950"/>
          <p14:tracePt t="89631" x="3181350" y="5054600"/>
          <p14:tracePt t="89650" x="3175000" y="5048250"/>
          <p14:tracePt t="89665" x="3168650" y="5041900"/>
          <p14:tracePt t="89681" x="3162300" y="5041900"/>
          <p14:tracePt t="89698" x="3155950" y="5041900"/>
          <p14:tracePt t="89698" x="3155950" y="5035550"/>
          <p14:tracePt t="89717" x="3149600" y="5029200"/>
          <p14:tracePt t="89747" x="3143250" y="5029200"/>
          <p14:tracePt t="89824" x="3136900" y="5029200"/>
          <p14:tracePt t="89868" x="3130550" y="5029200"/>
          <p14:tracePt t="89888" x="3130550" y="5022850"/>
          <p14:tracePt t="89912" x="3124200" y="5022850"/>
          <p14:tracePt t="89936" x="3117850" y="5016500"/>
          <p14:tracePt t="89956" x="3111500" y="5016500"/>
          <p14:tracePt t="89972" x="3111500" y="5010150"/>
          <p14:tracePt t="89988" x="3111500" y="5003800"/>
          <p14:tracePt t="90004" x="3105150" y="4991100"/>
          <p14:tracePt t="90015" x="3105150" y="4978400"/>
          <p14:tracePt t="90031" x="3105150" y="4972050"/>
          <p14:tracePt t="90040" x="3105150" y="4965700"/>
          <p14:tracePt t="90049" x="3105150" y="4953000"/>
          <p14:tracePt t="90049" x="3105150" y="4927600"/>
          <p14:tracePt t="90068" x="3105150" y="4908550"/>
          <p14:tracePt t="90068" x="3105150" y="4889500"/>
          <p14:tracePt t="90085" x="3111500" y="4870450"/>
          <p14:tracePt t="90085" x="3111500" y="4851400"/>
          <p14:tracePt t="90101" x="3117850" y="4832350"/>
          <p14:tracePt t="90101" x="3117850" y="4813300"/>
          <p14:tracePt t="90118" x="3124200" y="4787900"/>
          <p14:tracePt t="90118" x="3130550" y="4768850"/>
          <p14:tracePt t="90118" x="3136900" y="4749800"/>
          <p14:tracePt t="90137" x="3143250" y="4724400"/>
          <p14:tracePt t="90149" x="3149600" y="4705350"/>
          <p14:tracePt t="90149" x="3155950" y="4673600"/>
          <p14:tracePt t="90169" x="3162300" y="4654550"/>
          <p14:tracePt t="90169" x="3168650" y="4648200"/>
          <p14:tracePt t="90185" x="3175000" y="4635500"/>
          <p14:tracePt t="90185" x="3181350" y="4622800"/>
          <p14:tracePt t="90201" x="3187700" y="4616450"/>
          <p14:tracePt t="90201" x="3194050" y="4610100"/>
          <p14:tracePt t="90201" x="3200400" y="4603750"/>
          <p14:tracePt t="90221" x="3206750" y="4597400"/>
          <p14:tracePt t="90233" x="3206750" y="4591050"/>
          <p14:tracePt t="90233" x="3213100" y="4591050"/>
          <p14:tracePt t="90252" x="3225800" y="4591050"/>
          <p14:tracePt t="90267" x="3225800" y="4597400"/>
          <p14:tracePt t="90283" x="3225800" y="4603750"/>
          <p14:tracePt t="90283" x="3225800" y="4610100"/>
          <p14:tracePt t="90283" x="3225800" y="4616450"/>
          <p14:tracePt t="90304" x="3225800" y="4622800"/>
          <p14:tracePt t="90304" x="3225800" y="4629150"/>
          <p14:tracePt t="90318" x="3219450" y="4635500"/>
          <p14:tracePt t="90333" x="3213100" y="4641850"/>
          <p14:tracePt t="90356" x="3206750" y="4641850"/>
          <p14:tracePt t="90368" x="3200400" y="4641850"/>
          <p14:tracePt t="90399" x="3200400" y="4635500"/>
          <p14:tracePt t="90408" x="3200400" y="4629150"/>
          <p14:tracePt t="90417" x="3200400" y="4616450"/>
          <p14:tracePt t="90417" x="3200400" y="4610100"/>
          <p14:tracePt t="90437" x="3200400" y="4584700"/>
          <p14:tracePt t="90437" x="3206750" y="4565650"/>
          <p14:tracePt t="90453" x="3206750" y="4552950"/>
          <p14:tracePt t="90453" x="3206750" y="4533900"/>
          <p14:tracePt t="90470" x="3206750" y="4514850"/>
          <p14:tracePt t="90470" x="3213100" y="4489450"/>
          <p14:tracePt t="90486" x="3213100" y="4464050"/>
          <p14:tracePt t="90486" x="3213100" y="4438650"/>
          <p14:tracePt t="90486" x="3206750" y="4413250"/>
          <p14:tracePt t="90505" x="3206750" y="4381500"/>
          <p14:tracePt t="90517" x="3200400" y="4356100"/>
          <p14:tracePt t="90517" x="3187700" y="4292600"/>
          <p14:tracePt t="90537" x="3187700" y="4260850"/>
          <p14:tracePt t="90537" x="3181350" y="4229100"/>
          <p14:tracePt t="90553" x="3175000" y="4197350"/>
          <p14:tracePt t="90553" x="3168650" y="4165600"/>
          <p14:tracePt t="90569" x="3168650" y="4133850"/>
          <p14:tracePt t="90569" x="3168650" y="4102100"/>
          <p14:tracePt t="90569" x="3162300" y="4070350"/>
          <p14:tracePt t="90589" x="3162300" y="4038600"/>
          <p14:tracePt t="90601" x="3162300" y="4006850"/>
          <p14:tracePt t="90601" x="3155950" y="3943350"/>
          <p14:tracePt t="90620" x="3155950" y="3905250"/>
          <p14:tracePt t="90620" x="3149600" y="3873500"/>
          <p14:tracePt t="90636" x="3149600" y="3841750"/>
          <p14:tracePt t="90636" x="3149600" y="3816350"/>
          <p14:tracePt t="90653" x="3143250" y="3790950"/>
          <p14:tracePt t="90653" x="3136900" y="3740150"/>
          <p14:tracePt t="90670" x="3136900" y="3714750"/>
          <p14:tracePt t="90670" x="3130550" y="3695700"/>
          <p14:tracePt t="90686" x="3130550" y="3670300"/>
          <p14:tracePt t="90686" x="3130550" y="3651250"/>
          <p14:tracePt t="90703" x="3130550" y="3625850"/>
          <p14:tracePt t="90703" x="3130550" y="3600450"/>
          <p14:tracePt t="90720" x="3136900" y="3581400"/>
          <p14:tracePt t="90720" x="3136900" y="3530600"/>
          <p14:tracePt t="90737" x="3143250" y="3511550"/>
          <p14:tracePt t="90737" x="3143250" y="3492500"/>
          <p14:tracePt t="90753" x="3143250" y="3473450"/>
          <p14:tracePt t="90753" x="3143250" y="3454400"/>
          <p14:tracePt t="90770" x="3149600" y="3435350"/>
          <p14:tracePt t="90770" x="3149600" y="3422650"/>
          <p14:tracePt t="90770" x="3149600" y="3409950"/>
          <p14:tracePt t="90789" x="3149600" y="3397250"/>
          <p14:tracePt t="90802" x="3149600" y="3384550"/>
          <p14:tracePt t="90802" x="3149600" y="3359150"/>
          <p14:tracePt t="90821" x="3149600" y="3340100"/>
          <p14:tracePt t="90821" x="3149600" y="3327400"/>
          <p14:tracePt t="90837" x="3149600" y="3314700"/>
          <p14:tracePt t="90837" x="3155950" y="3302000"/>
          <p14:tracePt t="90854" x="3155950" y="3282950"/>
          <p14:tracePt t="90854" x="3162300" y="3270250"/>
          <p14:tracePt t="90854" x="3168650" y="3257550"/>
          <p14:tracePt t="90873" x="3168650" y="3244850"/>
          <p14:tracePt t="90885" x="3175000" y="3232150"/>
          <p14:tracePt t="90885" x="3187700" y="3213100"/>
          <p14:tracePt t="90905" x="3194050" y="3206750"/>
          <p14:tracePt t="90905" x="3200400" y="3206750"/>
          <p14:tracePt t="90921" x="3200400" y="3200400"/>
          <p14:tracePt t="90936" x="3213100" y="3200400"/>
          <p14:tracePt t="90953" x="3206750" y="3206750"/>
          <p14:tracePt t="90984" x="3200400" y="3213100"/>
          <p14:tracePt t="91000" x="3194050" y="3219450"/>
          <p14:tracePt t="91016" x="3187700" y="3232150"/>
          <p14:tracePt t="91031" x="3181350" y="3232150"/>
          <p14:tracePt t="91037" x="3181350" y="3238500"/>
          <p14:tracePt t="91037" x="3168650" y="3244850"/>
          <p14:tracePt t="91055" x="3168650" y="3251200"/>
          <p14:tracePt t="91055" x="3162300" y="3257550"/>
          <p14:tracePt t="91071" x="3155950" y="3263900"/>
          <p14:tracePt t="91071" x="3136900" y="3276600"/>
          <p14:tracePt t="91088" x="3130550" y="3276600"/>
          <p14:tracePt t="91088" x="3124200" y="3282950"/>
          <p14:tracePt t="91105" x="3117850" y="3289300"/>
          <p14:tracePt t="91105" x="3105150" y="3302000"/>
          <p14:tracePt t="91121" x="3098800" y="3308350"/>
          <p14:tracePt t="91121" x="3092450" y="3314700"/>
          <p14:tracePt t="91138" x="3086100" y="3321050"/>
          <p14:tracePt t="91138" x="3079750" y="3327400"/>
          <p14:tracePt t="91138" x="3079750" y="3333750"/>
          <p14:tracePt t="91157" x="3073400" y="3340100"/>
          <p14:tracePt t="91170" x="3073400" y="3346450"/>
          <p14:tracePt t="91170" x="3067050" y="3346450"/>
          <p14:tracePt t="91189" x="3067050" y="3352800"/>
          <p14:tracePt t="91203" x="3073400" y="3352800"/>
          <p14:tracePt t="91240" x="3079750" y="3352800"/>
          <p14:tracePt t="91248" x="3092450" y="3346450"/>
          <p14:tracePt t="91264" x="3098800" y="3346450"/>
          <p14:tracePt t="91277" x="3105150" y="3340100"/>
          <p14:tracePt t="91292" x="3111500" y="3340100"/>
          <p14:tracePt t="91308" x="3117850" y="3333750"/>
          <p14:tracePt t="91325" x="3124200" y="3333750"/>
          <p14:tracePt t="91337" x="3130550" y="3327400"/>
          <p14:tracePt t="91353" x="3130550" y="3333750"/>
          <p14:tracePt t="91384" x="3124200" y="3340100"/>
          <p14:tracePt t="91396" x="3117850" y="3352800"/>
          <p14:tracePt t="91412" x="3111500" y="3359150"/>
          <p14:tracePt t="91428" x="3111500" y="3365500"/>
          <p14:tracePt t="91437" x="3105150" y="3371850"/>
          <p14:tracePt t="91454" x="3098800" y="3378200"/>
          <p14:tracePt t="91471" x="3098800" y="3384550"/>
          <p14:tracePt t="91488" x="3092450" y="3384550"/>
          <p14:tracePt t="91504" x="3092450" y="3390900"/>
          <p14:tracePt t="91521" x="3086100" y="3397250"/>
          <p14:tracePt t="91538" x="3079750" y="3403600"/>
          <p14:tracePt t="91538" x="3073400" y="3409950"/>
          <p14:tracePt t="91557" x="3067050" y="3416300"/>
          <p14:tracePt t="91577" x="3067050" y="3422650"/>
          <p14:tracePt t="91636" x="3067050" y="3429000"/>
          <p14:tracePt t="91660" x="3067050" y="3435350"/>
          <p14:tracePt t="91684" x="3067050" y="3441700"/>
          <p14:tracePt t="91704" x="3067050" y="3448050"/>
          <p14:tracePt t="91736" x="3060700" y="3460750"/>
          <p14:tracePt t="91780" x="3060700" y="3467100"/>
          <p14:tracePt t="91832" x="3067050" y="3467100"/>
          <p14:tracePt t="91945" x="3060700" y="3467100"/>
          <p14:tracePt t="92224" x="3054350" y="3473450"/>
          <p14:tracePt t="92252" x="3048000" y="3479800"/>
          <p14:tracePt t="92284" x="3035300" y="3479800"/>
          <p14:tracePt t="92296" x="3028950" y="3479800"/>
          <p14:tracePt t="92312" x="3022600" y="3479800"/>
          <p14:tracePt t="92328" x="3016250" y="3479800"/>
          <p14:tracePt t="92372" x="3016250" y="3473450"/>
          <p14:tracePt t="92396" x="3016250" y="3467100"/>
          <p14:tracePt t="92409" x="3022600" y="3460750"/>
          <p14:tracePt t="92424" x="3028950" y="3460750"/>
          <p14:tracePt t="92440" x="3035300" y="3454400"/>
          <p14:tracePt t="92456" x="3041650" y="3454400"/>
          <p14:tracePt t="92468" x="3048000" y="3448050"/>
          <p14:tracePt t="92484" x="3054350" y="3441700"/>
          <p14:tracePt t="92500" x="3060700" y="3441700"/>
          <p14:tracePt t="92516" x="3060700" y="3435350"/>
          <p14:tracePt t="92544" x="3054350" y="3435350"/>
          <p14:tracePt t="92576" x="3048000" y="3435350"/>
          <p14:tracePt t="92588" x="3041650" y="3435350"/>
          <p14:tracePt t="92597" x="3035300" y="3435350"/>
          <p14:tracePt t="92608" x="3022600" y="3429000"/>
          <p14:tracePt t="92608" x="3016250" y="3429000"/>
          <p14:tracePt t="92608" x="3003550" y="3422650"/>
          <p14:tracePt t="92630" x="2990850" y="3416300"/>
          <p14:tracePt t="92641" x="2978150" y="3409950"/>
          <p14:tracePt t="92641" x="2946400" y="3390900"/>
          <p14:tracePt t="92660" x="2933700" y="3378200"/>
          <p14:tracePt t="92660" x="2914650" y="3359150"/>
          <p14:tracePt t="92678" x="2895600" y="3340100"/>
          <p14:tracePt t="92678" x="2876550" y="3321050"/>
          <p14:tracePt t="92693" x="2863850" y="3295650"/>
          <p14:tracePt t="92693" x="2825750" y="3238500"/>
          <p14:tracePt t="92710" x="2806700" y="3206750"/>
          <p14:tracePt t="92710" x="2794000" y="3175000"/>
          <p14:tracePt t="92728" x="2781300" y="3143250"/>
          <p14:tracePt t="92728" x="2768600" y="3111500"/>
          <p14:tracePt t="92744" x="2762250" y="3073400"/>
          <p14:tracePt t="92744" x="2762250" y="3041650"/>
          <p14:tracePt t="92760" x="2768600" y="3003550"/>
          <p14:tracePt t="92760" x="2787650" y="2933700"/>
          <p14:tracePt t="92778" x="2806700" y="2895600"/>
          <p14:tracePt t="92778" x="2832100" y="2851150"/>
          <p14:tracePt t="92794" x="2863850" y="2813050"/>
          <p14:tracePt t="92794" x="2901950" y="2768600"/>
          <p14:tracePt t="92810" x="2940050" y="2724150"/>
          <p14:tracePt t="92810" x="3035300" y="2647950"/>
          <p14:tracePt t="92830" x="3079750" y="2616200"/>
          <p14:tracePt t="92842" x="3130550" y="2590800"/>
          <p14:tracePt t="92842" x="3225800" y="2578100"/>
          <p14:tracePt t="92861" x="3270250" y="2597150"/>
          <p14:tracePt t="92861" x="3308350" y="2622550"/>
          <p14:tracePt t="92878" x="3346450" y="2667000"/>
          <p14:tracePt t="92878" x="3378200" y="2711450"/>
          <p14:tracePt t="92894" x="3403600" y="2762250"/>
          <p14:tracePt t="92894" x="3429000" y="2813050"/>
          <p14:tracePt t="92894" x="3448050" y="2870200"/>
          <p14:tracePt t="92913" x="3460750" y="2921000"/>
          <p14:tracePt t="92926" x="3467100" y="2965450"/>
          <p14:tracePt t="92926" x="3467100" y="3048000"/>
          <p14:tracePt t="92945" x="3460750" y="3086100"/>
          <p14:tracePt t="92945" x="3448050" y="3124200"/>
          <p14:tracePt t="92961" x="3429000" y="3155950"/>
          <p14:tracePt t="92961" x="3409950" y="3187700"/>
          <p14:tracePt t="92961" x="3378200" y="3213100"/>
          <p14:tracePt t="92981" x="3352800" y="3244850"/>
          <p14:tracePt t="92993" x="3314700" y="3270250"/>
          <p14:tracePt t="92993" x="3238500" y="3308350"/>
          <p14:tracePt t="93011" x="3194050" y="3321050"/>
          <p14:tracePt t="93011" x="3149600" y="3327400"/>
          <p14:tracePt t="93028" x="3105150" y="3327400"/>
          <p14:tracePt t="93028" x="3060700" y="3314700"/>
          <p14:tracePt t="93045" x="3016250" y="3302000"/>
          <p14:tracePt t="93045" x="2978150" y="3282950"/>
          <p14:tracePt t="93062" x="2940050" y="3251200"/>
          <p14:tracePt t="93062" x="2882900" y="3175000"/>
          <p14:tracePt t="93079" x="2857500" y="3136900"/>
          <p14:tracePt t="93079" x="2838450" y="3092450"/>
          <p14:tracePt t="93095" x="2825750" y="3041650"/>
          <p14:tracePt t="93095" x="2825750" y="2997200"/>
          <p14:tracePt t="93112" x="2825750" y="2952750"/>
          <p14:tracePt t="93112" x="2857500" y="2857500"/>
          <p14:tracePt t="93129" x="2882900" y="2813050"/>
          <p14:tracePt t="93129" x="2921000" y="2774950"/>
          <p14:tracePt t="93145" x="2959100" y="2736850"/>
          <p14:tracePt t="93145" x="3003550" y="2698750"/>
          <p14:tracePt t="93162" x="3054350" y="2673350"/>
          <p14:tracePt t="93162" x="3105150" y="2647950"/>
          <p14:tracePt t="93179" x="3162300" y="2635250"/>
          <p14:tracePt t="93179" x="3213100" y="2635250"/>
          <p14:tracePt t="93179" x="3270250" y="2647950"/>
          <p14:tracePt t="93198" x="3314700" y="2673350"/>
          <p14:tracePt t="93210" x="3365500" y="2711450"/>
          <p14:tracePt t="93210" x="3441700" y="2806700"/>
          <p14:tracePt t="93229" x="3467100" y="2870200"/>
          <p14:tracePt t="93229" x="3479800" y="2933700"/>
          <p14:tracePt t="93247" x="3492500" y="2997200"/>
          <p14:tracePt t="93247" x="3492500" y="3054350"/>
          <p14:tracePt t="93262" x="3486150" y="3111500"/>
          <p14:tracePt t="93262" x="3473450" y="3162300"/>
          <p14:tracePt t="93262" x="3448050" y="3206750"/>
          <p14:tracePt t="93281" x="3422650" y="3251200"/>
          <p14:tracePt t="93294" x="3384550" y="3282950"/>
          <p14:tracePt t="93294" x="3302000" y="3327400"/>
          <p14:tracePt t="93312" x="3251200" y="3346450"/>
          <p14:tracePt t="93312" x="3206750" y="3352800"/>
          <p14:tracePt t="93329" x="3162300" y="3359150"/>
          <p14:tracePt t="93329" x="3111500" y="3352800"/>
          <p14:tracePt t="93346" x="3067050" y="3340100"/>
          <p14:tracePt t="93346" x="3028950" y="3321050"/>
          <p14:tracePt t="93362" x="2997200" y="3295650"/>
          <p14:tracePt t="93362" x="2940050" y="3232150"/>
          <p14:tracePt t="93379" x="2927350" y="3200400"/>
          <p14:tracePt t="93379" x="2914650" y="3162300"/>
          <p14:tracePt t="93396" x="2914650" y="3117850"/>
          <p14:tracePt t="93396" x="2921000" y="3073400"/>
          <p14:tracePt t="93412" x="2933700" y="3028950"/>
          <p14:tracePt t="93412" x="2984500" y="2940050"/>
          <p14:tracePt t="93430" x="3022600" y="2889250"/>
          <p14:tracePt t="93430" x="3060700" y="2844800"/>
          <p14:tracePt t="93447" x="3105150" y="2800350"/>
          <p14:tracePt t="93447" x="3155950" y="2762250"/>
          <p14:tracePt t="93463" x="3200400" y="2730500"/>
          <p14:tracePt t="93463" x="3251200" y="2705100"/>
          <p14:tracePt t="93479" x="3295650" y="2686050"/>
          <p14:tracePt t="93479" x="3340100" y="2686050"/>
          <p14:tracePt t="93497" x="3416300" y="2705100"/>
          <p14:tracePt t="93497" x="3454400" y="2730500"/>
          <p14:tracePt t="93513" x="3479800" y="2768600"/>
          <p14:tracePt t="93513" x="3505200" y="2806700"/>
          <p14:tracePt t="93530" x="3530600" y="2851150"/>
          <p14:tracePt t="93530" x="3543300" y="2901950"/>
          <p14:tracePt t="93530" x="3556000" y="2946400"/>
          <p14:tracePt t="93549" x="3562350" y="2990850"/>
          <p14:tracePt t="93561" x="3568700" y="3035300"/>
          <p14:tracePt t="93561" x="3562350" y="3073400"/>
          <p14:tracePt t="93561" x="3556000" y="3111500"/>
          <p14:tracePt t="93582" x="3543300" y="3143250"/>
          <p14:tracePt t="93582" x="3524250" y="3168650"/>
          <p14:tracePt t="93597" x="3505200" y="3200400"/>
          <p14:tracePt t="93597" x="3486150" y="3219450"/>
          <p14:tracePt t="93613" x="3460750" y="3244850"/>
          <p14:tracePt t="93613" x="3441700" y="3263900"/>
          <p14:tracePt t="93630" x="3422650" y="3282950"/>
          <p14:tracePt t="93630" x="3403600" y="3302000"/>
          <p14:tracePt t="93630" x="3384550" y="3314700"/>
          <p14:tracePt t="93649" x="3365500" y="3327400"/>
          <p14:tracePt t="93662" x="3346450" y="3333750"/>
          <p14:tracePt t="93662" x="3308350" y="3346450"/>
          <p14:tracePt t="93680" x="3295650" y="3346450"/>
          <p14:tracePt t="93680" x="3282950" y="3352800"/>
          <p14:tracePt t="93697" x="3270250" y="3352800"/>
          <p14:tracePt t="93697" x="3257550" y="3352800"/>
          <p14:tracePt t="93713" x="3244850" y="3346450"/>
          <p14:tracePt t="93713" x="3232150" y="3346450"/>
          <p14:tracePt t="93730" x="3232150" y="3340100"/>
          <p14:tracePt t="93730" x="3232150" y="3333750"/>
          <p14:tracePt t="93747" x="3232150" y="3327400"/>
          <p14:tracePt t="93747" x="3238500" y="3321050"/>
          <p14:tracePt t="93764" x="3244850" y="3314700"/>
          <p14:tracePt t="93764" x="3251200" y="3308350"/>
          <p14:tracePt t="93780" x="3257550" y="3308350"/>
          <p14:tracePt t="93780" x="3270250" y="3302000"/>
          <p14:tracePt t="93798" x="3276600" y="3302000"/>
          <p14:tracePt t="93812" x="3289300" y="3302000"/>
          <p14:tracePt t="93829" x="3295650" y="3295650"/>
          <p14:tracePt t="93829" x="3302000" y="3295650"/>
          <p14:tracePt t="93829" x="3308350" y="3289300"/>
          <p14:tracePt t="93849" x="3321050" y="3282950"/>
          <p14:tracePt t="93862" x="3327400" y="3276600"/>
          <p14:tracePt t="93862" x="3346450" y="3263900"/>
          <p14:tracePt t="93881" x="3352800" y="3257550"/>
          <p14:tracePt t="93896" x="3359150" y="3257550"/>
          <p14:tracePt t="93913" x="3346450" y="3257550"/>
          <p14:tracePt t="93933" x="3346450" y="3263900"/>
          <p14:tracePt t="93946" x="3333750" y="3263900"/>
          <p14:tracePt t="93946" x="3321050" y="3270250"/>
          <p14:tracePt t="93966" x="3314700" y="3270250"/>
          <p14:tracePt t="93966" x="3308350" y="3270250"/>
          <p14:tracePt t="93982" x="3295650" y="3276600"/>
          <p14:tracePt t="93982" x="3289300" y="3276600"/>
          <p14:tracePt t="93998" x="3282950" y="3276600"/>
          <p14:tracePt t="93998" x="3276600" y="3276600"/>
          <p14:tracePt t="93998" x="3270250" y="3282950"/>
          <p14:tracePt t="94017" x="3263900" y="3282950"/>
          <p14:tracePt t="94030" x="3257550" y="3282950"/>
          <p14:tracePt t="94030" x="3251200" y="3289300"/>
          <p14:tracePt t="94049" x="3244850" y="3289300"/>
          <p14:tracePt t="94049" x="3238500" y="3295650"/>
          <p14:tracePt t="94065" x="3225800" y="3308350"/>
          <p14:tracePt t="94085" x="3219450" y="3314700"/>
          <p14:tracePt t="94097" x="3213100" y="3327400"/>
          <p14:tracePt t="94145" x="3206750" y="3340100"/>
          <p14:tracePt t="94173" x="3200400" y="3346450"/>
          <p14:tracePt t="94181" x="3194050" y="3352800"/>
          <p14:tracePt t="94196" x="3187700" y="3352800"/>
          <p14:tracePt t="94209" x="3187700" y="3359150"/>
          <p14:tracePt t="94225" x="3187700" y="3365500"/>
          <p14:tracePt t="94249" x="3181350" y="3371850"/>
          <p14:tracePt t="94265" x="3181350" y="3378200"/>
          <p14:tracePt t="94277" x="3175000" y="3384550"/>
          <p14:tracePt t="94292" x="3168650" y="3390900"/>
          <p14:tracePt t="94309" x="3168650" y="3397250"/>
          <p14:tracePt t="94325" x="3162300" y="3403600"/>
          <p14:tracePt t="94337" x="3162300" y="3409950"/>
          <p14:tracePt t="94361" x="3162300" y="3416300"/>
          <p14:tracePt t="94389" x="3162300" y="3422650"/>
          <p14:tracePt t="94445" x="3162300" y="3429000"/>
          <p14:tracePt t="94457" x="3155950" y="3435350"/>
          <p14:tracePt t="94480" x="3155950" y="3441700"/>
          <p14:tracePt t="94496" x="3149600" y="3448050"/>
          <p14:tracePt t="94509" x="3143250" y="3448050"/>
          <p14:tracePt t="94518" x="3143250" y="3454400"/>
          <p14:tracePt t="94518" x="3136900" y="3460750"/>
          <p14:tracePt t="94534" x="3130550" y="3467100"/>
          <p14:tracePt t="94534" x="3124200" y="3473450"/>
          <p14:tracePt t="94551" x="3117850" y="3473450"/>
          <p14:tracePt t="94551" x="3117850" y="3479800"/>
          <p14:tracePt t="94568" x="3111500" y="3486150"/>
          <p14:tracePt t="94581" x="3117850" y="3479800"/>
          <p14:tracePt t="94625" x="3117850" y="3473450"/>
          <p14:tracePt t="94630" x="3124200" y="3473450"/>
          <p14:tracePt t="94637" x="3130550" y="3467100"/>
          <p14:tracePt t="94648" x="3143250" y="3460750"/>
          <p14:tracePt t="94648" x="3149600" y="3454400"/>
          <p14:tracePt t="94648" x="3162300" y="3448050"/>
          <p14:tracePt t="94669" x="3175000" y="3441700"/>
          <p14:tracePt t="94682" x="3187700" y="3435350"/>
          <p14:tracePt t="94682" x="3225800" y="3416300"/>
          <p14:tracePt t="94700" x="3244850" y="3409950"/>
          <p14:tracePt t="94700" x="3263900" y="3403600"/>
          <p14:tracePt t="94717" x="3289300" y="3390900"/>
          <p14:tracePt t="94717" x="3308350" y="3384550"/>
          <p14:tracePt t="94734" x="3333750" y="3371850"/>
          <p14:tracePt t="94734" x="3384550" y="3346450"/>
          <p14:tracePt t="94750" x="3409950" y="3333750"/>
          <p14:tracePt t="94750" x="3435350" y="3321050"/>
          <p14:tracePt t="94767" x="3467100" y="3308350"/>
          <p14:tracePt t="94767" x="3498850" y="3295650"/>
          <p14:tracePt t="94784" x="3530600" y="3289300"/>
          <p14:tracePt t="94784" x="3575050" y="3282950"/>
          <p14:tracePt t="94801" x="3613150" y="3276600"/>
          <p14:tracePt t="94801" x="3714750" y="3276600"/>
          <p14:tracePt t="94818" x="3765550" y="3276600"/>
          <p14:tracePt t="94818" x="3822700" y="3276600"/>
          <p14:tracePt t="94834" x="3879850" y="3282950"/>
          <p14:tracePt t="94834" x="3943350" y="3282950"/>
          <p14:tracePt t="94851" x="4006850" y="3276600"/>
          <p14:tracePt t="94851" x="4070350" y="3270250"/>
          <p14:tracePt t="94851" x="4133850" y="3263900"/>
          <p14:tracePt t="94871" x="4191000" y="3257550"/>
          <p14:tracePt t="94883" x="4254500" y="3244850"/>
          <p14:tracePt t="94883" x="4381500" y="3225800"/>
          <p14:tracePt t="94902" x="4445000" y="3213100"/>
          <p14:tracePt t="94902" x="4508500" y="3206750"/>
          <p14:tracePt t="94918" x="4572000" y="3194050"/>
          <p14:tracePt t="94918" x="4635500" y="3187700"/>
          <p14:tracePt t="94935" x="4699000" y="3181350"/>
          <p14:tracePt t="94935" x="4756150" y="3175000"/>
          <p14:tracePt t="94935" x="4819650" y="3168650"/>
          <p14:tracePt t="94953" x="4883150" y="3168650"/>
          <p14:tracePt t="94953" x="4940300" y="3162300"/>
          <p14:tracePt t="94970" x="4997450" y="3155950"/>
          <p14:tracePt t="94970" x="5054600" y="3143250"/>
          <p14:tracePt t="94986" x="5111750" y="3136900"/>
          <p14:tracePt t="94986" x="5168900" y="3130550"/>
          <p14:tracePt t="95001" x="5219700" y="3130550"/>
          <p14:tracePt t="95001" x="5276850" y="3124200"/>
          <p14:tracePt t="95018" x="5327650" y="3117850"/>
          <p14:tracePt t="95018" x="5378450" y="3117850"/>
          <p14:tracePt t="95018" x="5429250" y="3117850"/>
          <p14:tracePt t="95037" x="5480050" y="3117850"/>
          <p14:tracePt t="95037" x="5530850" y="3117850"/>
          <p14:tracePt t="95052" x="5581650" y="3117850"/>
          <p14:tracePt t="95052" x="5632450" y="3117850"/>
          <p14:tracePt t="95068" x="5676900" y="3111500"/>
          <p14:tracePt t="95068" x="5727700" y="3111500"/>
          <p14:tracePt t="95085" x="5765800" y="3105150"/>
          <p14:tracePt t="95085" x="5810250" y="3098800"/>
          <p14:tracePt t="95102" x="5854700" y="3092450"/>
          <p14:tracePt t="95102" x="5943600" y="3073400"/>
          <p14:tracePt t="95118" x="5981700" y="3067050"/>
          <p14:tracePt t="95118" x="6032500" y="3060700"/>
          <p14:tracePt t="95135" x="6076950" y="3054350"/>
          <p14:tracePt t="95135" x="6121400" y="3048000"/>
          <p14:tracePt t="95152" x="6172200" y="3048000"/>
          <p14:tracePt t="95152" x="6216650" y="3048000"/>
          <p14:tracePt t="95170" x="6318250" y="3048000"/>
          <p14:tracePt t="95170" x="6362700" y="3048000"/>
          <p14:tracePt t="95186" x="6413500" y="3041650"/>
          <p14:tracePt t="95186" x="6464300" y="3041650"/>
          <p14:tracePt t="95202" x="6508750" y="3035300"/>
          <p14:tracePt t="95202" x="6559550" y="3028950"/>
          <p14:tracePt t="95219" x="6604000" y="3022600"/>
          <p14:tracePt t="95219" x="6654800" y="3009900"/>
          <p14:tracePt t="95219" x="6699250" y="3003550"/>
          <p14:tracePt t="95238" x="6743700" y="2990850"/>
          <p14:tracePt t="95250" x="6788150" y="2978150"/>
          <p14:tracePt t="95250" x="6877050" y="2952750"/>
          <p14:tracePt t="95270" x="6921500" y="2940050"/>
          <p14:tracePt t="95270" x="6965950" y="2927350"/>
          <p14:tracePt t="95286" x="7004050" y="2914650"/>
          <p14:tracePt t="95286" x="7048500" y="2901950"/>
          <p14:tracePt t="95302" x="7086600" y="2889250"/>
          <p14:tracePt t="95302" x="7124700" y="2876550"/>
          <p14:tracePt t="95302" x="7162800" y="2857500"/>
          <p14:tracePt t="95322" x="7200900" y="2844800"/>
          <p14:tracePt t="95334" x="7239000" y="2832100"/>
          <p14:tracePt t="95334" x="7315200" y="2806700"/>
          <p14:tracePt t="95353" x="7346950" y="2794000"/>
          <p14:tracePt t="95353" x="7385050" y="2781300"/>
          <p14:tracePt t="95369" x="7423150" y="2768600"/>
          <p14:tracePt t="95369" x="7454900" y="2762250"/>
          <p14:tracePt t="95386" x="7493000" y="2749550"/>
          <p14:tracePt t="95386" x="7524750" y="2736850"/>
          <p14:tracePt t="95403" x="7562850" y="2730500"/>
          <p14:tracePt t="95403" x="7626350" y="2711450"/>
          <p14:tracePt t="95420" x="7658100" y="2705100"/>
          <p14:tracePt t="95420" x="7689850" y="2698750"/>
          <p14:tracePt t="95437" x="7721600" y="2686050"/>
          <p14:tracePt t="95437" x="7747000" y="2679700"/>
          <p14:tracePt t="95453" x="7772400" y="2667000"/>
          <p14:tracePt t="95453" x="7829550" y="2654300"/>
          <p14:tracePt t="95471" x="7848600" y="2647950"/>
          <p14:tracePt t="95471" x="7874000" y="2641600"/>
          <p14:tracePt t="95486" x="7893050" y="2641600"/>
          <p14:tracePt t="95486" x="7912100" y="2635250"/>
          <p14:tracePt t="95503" x="7924800" y="2635250"/>
          <p14:tracePt t="95503" x="7937500" y="2635250"/>
          <p14:tracePt t="95520" x="7950200" y="2635250"/>
          <p14:tracePt t="95520" x="7969250" y="2641600"/>
          <p14:tracePt t="95538" x="7975600" y="2647950"/>
          <p14:tracePt t="95561" x="7969250" y="2647950"/>
          <p14:tracePt t="95584" x="7962900" y="2647950"/>
          <p14:tracePt t="95596" x="7956550" y="2641600"/>
          <p14:tracePt t="95613" x="7950200" y="2635250"/>
          <p14:tracePt t="95629" x="7943850" y="2628900"/>
          <p14:tracePt t="95645" x="7943850" y="2622550"/>
          <p14:tracePt t="95657" x="7943850" y="2609850"/>
          <p14:tracePt t="95673" x="7950200" y="2616200"/>
          <p14:tracePt t="95725" x="7950200" y="2628900"/>
          <p14:tracePt t="95733" x="7956550" y="2635250"/>
          <p14:tracePt t="95741" x="7956550" y="2647950"/>
          <p14:tracePt t="95752" x="7956550" y="2660650"/>
          <p14:tracePt t="95752" x="7962900" y="2692400"/>
          <p14:tracePt t="95771" x="7956550" y="2705100"/>
          <p14:tracePt t="95771" x="7956550" y="2717800"/>
          <p14:tracePt t="95787" x="7950200" y="2730500"/>
          <p14:tracePt t="95787" x="7950200" y="2743200"/>
          <p14:tracePt t="95805" x="7943850" y="2762250"/>
          <p14:tracePt t="95805" x="7943850" y="2774950"/>
          <p14:tracePt t="95821" x="7937500" y="2787650"/>
          <p14:tracePt t="95821" x="7931150" y="2806700"/>
          <p14:tracePt t="95838" x="7931150" y="2819400"/>
          <p14:tracePt t="95838" x="7924800" y="2825750"/>
          <p14:tracePt t="95855" x="7918450" y="2832100"/>
          <p14:tracePt t="95855" x="7918450" y="2838450"/>
          <p14:tracePt t="95871" x="7912100" y="2844800"/>
          <p14:tracePt t="95871" x="7905750" y="2851150"/>
          <p14:tracePt t="95889" x="7899400" y="2857500"/>
          <p14:tracePt t="95903" x="7893050" y="2863850"/>
          <p14:tracePt t="95920" x="7886700" y="2870200"/>
          <p14:tracePt t="95937" x="7886700" y="2876550"/>
          <p14:tracePt t="95953" x="7886700" y="2889250"/>
          <p14:tracePt t="95953" x="7886700" y="2895600"/>
          <p14:tracePt t="95974" x="7893050" y="2901950"/>
          <p14:tracePt t="95986" x="7899400" y="2908300"/>
          <p14:tracePt t="95986" x="7899400" y="2914650"/>
          <p14:tracePt t="96006" x="7912100" y="2921000"/>
          <p14:tracePt t="96006" x="7918450" y="2921000"/>
          <p14:tracePt t="96022" x="7924800" y="2927350"/>
          <p14:tracePt t="96022" x="7931150" y="2927350"/>
          <p14:tracePt t="96039" x="7937500" y="2927350"/>
          <p14:tracePt t="96039" x="7943850" y="2927350"/>
          <p14:tracePt t="96039" x="7950200" y="2927350"/>
          <p14:tracePt t="96058" x="7956550" y="2933700"/>
          <p14:tracePt t="96058" x="7962900" y="2933700"/>
          <p14:tracePt t="96072" x="7969250" y="2933700"/>
          <p14:tracePt t="96072" x="7975600" y="2933700"/>
          <p14:tracePt t="96089" x="7988300" y="2940050"/>
          <p14:tracePt t="96109" x="7994650" y="2940050"/>
          <p14:tracePt t="96145" x="8001000" y="2933700"/>
          <p14:tracePt t="96185" x="8007350" y="2933700"/>
          <p14:tracePt t="96213" x="8007350" y="2927350"/>
          <p14:tracePt t="96237" x="8020050" y="2927350"/>
          <p14:tracePt t="96257" x="8026400" y="2927350"/>
          <p14:tracePt t="96273" x="8032750" y="2921000"/>
          <p14:tracePt t="96289" x="8039100" y="2921000"/>
          <p14:tracePt t="96305" x="8039100" y="2933700"/>
          <p14:tracePt t="96325" x="8045450" y="2933700"/>
          <p14:tracePt t="96341" x="8039100" y="2940050"/>
          <p14:tracePt t="96357" x="8039100" y="2946400"/>
          <p14:tracePt t="96369" x="8032750" y="2952750"/>
          <p14:tracePt t="96385" x="8032750" y="2959100"/>
          <p14:tracePt t="96401" x="8026400" y="2965450"/>
          <p14:tracePt t="96417" x="8026400" y="2971800"/>
          <p14:tracePt t="96437" x="8032750" y="2971800"/>
          <p14:tracePt t="96489" x="8026400" y="2978150"/>
          <p14:tracePt t="96557" x="8020050" y="2978150"/>
          <p14:tracePt t="96573" x="8013700" y="2978150"/>
          <p14:tracePt t="96589" x="8007350" y="2978150"/>
          <p14:tracePt t="96605" x="8007350" y="2971800"/>
          <p14:tracePt t="96670" x="8013700" y="2971800"/>
          <p14:tracePt t="96694" x="8020050" y="2965450"/>
          <p14:tracePt t="96729" x="8013700" y="2965450"/>
          <p14:tracePt t="96769" x="8007350" y="2959100"/>
          <p14:tracePt t="96789" x="8001000" y="2965450"/>
          <p14:tracePt t="96805" x="7994650" y="2965450"/>
          <p14:tracePt t="96821" x="7988300" y="2965450"/>
          <p14:tracePt t="96829" x="7981950" y="2971800"/>
          <p14:tracePt t="96839" x="7975600" y="2971800"/>
          <p14:tracePt t="96839" x="7962900" y="2978150"/>
          <p14:tracePt t="96858" x="7956550" y="2984500"/>
          <p14:tracePt t="96858" x="7943850" y="2984500"/>
          <p14:tracePt t="96874" x="7937500" y="2990850"/>
          <p14:tracePt t="96874" x="7924800" y="2990850"/>
          <p14:tracePt t="96891" x="7918450" y="2997200"/>
          <p14:tracePt t="96891" x="7905750" y="3003550"/>
          <p14:tracePt t="96891" x="7899400" y="3009900"/>
          <p14:tracePt t="96911" x="7893050" y="3016250"/>
          <p14:tracePt t="96923" x="7880350" y="3016250"/>
          <p14:tracePt t="96923" x="7861300" y="3028950"/>
          <p14:tracePt t="96942" x="7854950" y="3035300"/>
          <p14:tracePt t="96942" x="7848600" y="3035300"/>
          <p14:tracePt t="96958" x="7835900" y="3041650"/>
          <p14:tracePt t="96958" x="7829550" y="3041650"/>
          <p14:tracePt t="96958" x="7823200" y="3048000"/>
          <p14:tracePt t="96978" x="7816850" y="3048000"/>
          <p14:tracePt t="96990" x="7810500" y="3048000"/>
          <p14:tracePt t="96990" x="7797800" y="3054350"/>
          <p14:tracePt t="96990" x="7791450" y="3054350"/>
          <p14:tracePt t="97011" x="7785100" y="3060700"/>
          <p14:tracePt t="97011" x="7772400" y="3060700"/>
          <p14:tracePt t="97026" x="7759700" y="3060700"/>
          <p14:tracePt t="97026" x="7753350" y="3067050"/>
          <p14:tracePt t="97042" x="7740650" y="3067050"/>
          <p14:tracePt t="97042" x="7721600" y="3073400"/>
          <p14:tracePt t="97059" x="7702550" y="3073400"/>
          <p14:tracePt t="97059" x="7683500" y="3079750"/>
          <p14:tracePt t="97059" x="7658100" y="3079750"/>
          <p14:tracePt t="97079" x="7632700" y="3086100"/>
          <p14:tracePt t="97079" x="7600950" y="3086100"/>
          <p14:tracePt t="97092" x="7569200" y="3092450"/>
          <p14:tracePt t="97092" x="7531100" y="3092450"/>
          <p14:tracePt t="97109" x="7486650" y="3098800"/>
          <p14:tracePt t="97109" x="7435850" y="3098800"/>
          <p14:tracePt t="97125" x="7385050" y="3105150"/>
          <p14:tracePt t="97125" x="7327900" y="3105150"/>
          <p14:tracePt t="97142" x="7258050" y="3111500"/>
          <p14:tracePt t="97142" x="7118350" y="3124200"/>
          <p14:tracePt t="97159" x="7042150" y="3136900"/>
          <p14:tracePt t="97159" x="6965950" y="3143250"/>
          <p14:tracePt t="97176" x="6889750" y="3149600"/>
          <p14:tracePt t="97176" x="6807200" y="3162300"/>
          <p14:tracePt t="97193" x="6731000" y="3168650"/>
          <p14:tracePt t="97193" x="6572250" y="3181350"/>
          <p14:tracePt t="97210" x="6502400" y="3187700"/>
          <p14:tracePt t="97210" x="6426200" y="3194050"/>
          <p14:tracePt t="97226" x="6356350" y="3200400"/>
          <p14:tracePt t="97226" x="6286500" y="3206750"/>
          <p14:tracePt t="97243" x="6223000" y="3206750"/>
          <p14:tracePt t="97243" x="6159500" y="3213100"/>
          <p14:tracePt t="97259" x="6089650" y="3213100"/>
          <p14:tracePt t="97259" x="6026150" y="3219450"/>
          <p14:tracePt t="97259" x="5962650" y="3225800"/>
          <p14:tracePt t="97279" x="5899150" y="3232150"/>
          <p14:tracePt t="97291" x="5842000" y="3238500"/>
          <p14:tracePt t="97291" x="5721350" y="3263900"/>
          <p14:tracePt t="97311" x="5664200" y="3276600"/>
          <p14:tracePt t="97311" x="5613400" y="3289300"/>
          <p14:tracePt t="97327" x="5568950" y="3295650"/>
          <p14:tracePt t="97327" x="5524500" y="3308350"/>
          <p14:tracePt t="97343" x="5480050" y="3314700"/>
          <p14:tracePt t="97343" x="5448300" y="3321050"/>
          <p14:tracePt t="97343" x="5410200" y="3321050"/>
          <p14:tracePt t="97362" x="5372100" y="3321050"/>
          <p14:tracePt t="97374" x="5340350" y="3321050"/>
          <p14:tracePt t="97374" x="5276850" y="3314700"/>
          <p14:tracePt t="97393" x="5245100" y="3314700"/>
          <p14:tracePt t="97393" x="5219700" y="3308350"/>
          <p14:tracePt t="97410" x="5194300" y="3302000"/>
          <p14:tracePt t="97410" x="5175250" y="3302000"/>
          <p14:tracePt t="97427" x="5156200" y="3302000"/>
          <p14:tracePt t="97427" x="5149850" y="3302000"/>
          <p14:tracePt t="97443" x="5143500" y="3302000"/>
          <p14:tracePt t="97443" x="5149850" y="3295650"/>
          <p14:tracePt t="97461" x="5156200" y="3295650"/>
          <p14:tracePt t="97461" x="5168900" y="3295650"/>
          <p14:tracePt t="97476" x="5187950" y="3289300"/>
          <p14:tracePt t="97476" x="5207000" y="3282950"/>
          <p14:tracePt t="97494" x="5238750" y="3282950"/>
          <p14:tracePt t="97494" x="5308600" y="3289300"/>
          <p14:tracePt t="97511" x="5353050" y="3302000"/>
          <p14:tracePt t="97511" x="5410200" y="3321050"/>
          <p14:tracePt t="97527" x="5467350" y="3340100"/>
          <p14:tracePt t="97527" x="5530850" y="3365500"/>
          <p14:tracePt t="97543" x="5588000" y="3390900"/>
          <p14:tracePt t="97543" x="5657850" y="3416300"/>
          <p14:tracePt t="97561" x="5721350" y="3435350"/>
          <p14:tracePt t="97561" x="5842000" y="3454400"/>
          <p14:tracePt t="97579" x="5899150" y="3460750"/>
          <p14:tracePt t="97579" x="5956300" y="3460750"/>
          <p14:tracePt t="97594" x="6007100" y="3460750"/>
          <p14:tracePt t="97594" x="6057900" y="3448050"/>
          <p14:tracePt t="97611" x="6108700" y="3441700"/>
          <p14:tracePt t="97611" x="6159500" y="3435350"/>
          <p14:tracePt t="97611" x="6203950" y="3422650"/>
          <p14:tracePt t="97631" x="6254750" y="3416300"/>
          <p14:tracePt t="97642" x="6299200" y="3403600"/>
          <p14:tracePt t="97642" x="6343650" y="3390900"/>
          <p14:tracePt t="97642" x="6381750" y="3378200"/>
          <p14:tracePt t="97663" x="6426200" y="3365500"/>
          <p14:tracePt t="97663" x="6457950" y="3352800"/>
          <p14:tracePt t="97679" x="6489700" y="3333750"/>
          <p14:tracePt t="97679" x="6515100" y="3321050"/>
          <p14:tracePt t="97694" x="6540500" y="3302000"/>
          <p14:tracePt t="97694" x="6559550" y="3282950"/>
          <p14:tracePt t="97711" x="6578600" y="3263900"/>
          <p14:tracePt t="97711" x="6591300" y="3251200"/>
          <p14:tracePt t="97711" x="6604000" y="3232150"/>
          <p14:tracePt t="97730" x="6610350" y="3219450"/>
          <p14:tracePt t="97743" x="6616700" y="3213100"/>
          <p14:tracePt t="97743" x="6623050" y="3200400"/>
          <p14:tracePt t="97761" x="6616700" y="3200400"/>
          <p14:tracePt t="97790" x="6610350" y="3200400"/>
          <p14:tracePt t="97798" x="6604000" y="3206750"/>
          <p14:tracePt t="97798" x="6597650" y="3213100"/>
          <p14:tracePt t="97811" x="6591300" y="3219450"/>
          <p14:tracePt t="97811" x="6584950" y="3225800"/>
          <p14:tracePt t="97829" x="6578600" y="3232150"/>
          <p14:tracePt t="97829" x="6578600" y="3238500"/>
          <p14:tracePt t="97845" x="6572250" y="3244850"/>
          <p14:tracePt t="97845" x="6565900" y="3251200"/>
          <p14:tracePt t="97862" x="6565900" y="3257550"/>
          <p14:tracePt t="97862" x="6565900" y="3263900"/>
          <p14:tracePt t="97880" x="6565900" y="3276600"/>
          <p14:tracePt t="97894" x="6565900" y="3282950"/>
          <p14:tracePt t="97910" x="6565900" y="3289300"/>
          <p14:tracePt t="97927" x="6565900" y="3295650"/>
          <p14:tracePt t="97944" x="6572250" y="3302000"/>
          <p14:tracePt t="97963" x="6572250" y="3295650"/>
          <p14:tracePt t="97986" x="6578600" y="3289300"/>
          <p14:tracePt t="97998" x="6578600" y="3282950"/>
          <p14:tracePt t="98014" x="6578600" y="3270250"/>
          <p14:tracePt t="98030" x="6578600" y="3263900"/>
          <p14:tracePt t="98046" x="6578600" y="3257550"/>
          <p14:tracePt t="98046" x="6578600" y="3251200"/>
          <p14:tracePt t="98062" x="6578600" y="3244850"/>
          <p14:tracePt t="98062" x="6578600" y="3238500"/>
          <p14:tracePt t="98080" x="6584950" y="3232150"/>
          <p14:tracePt t="98080" x="6584950" y="3225800"/>
          <p14:tracePt t="98095" x="6591300" y="3225800"/>
          <p14:tracePt t="98095" x="6597650" y="3213100"/>
          <p14:tracePt t="98112" x="6604000" y="3206750"/>
          <p14:tracePt t="98112" x="6610350" y="3206750"/>
          <p14:tracePt t="98129" x="6616700" y="3200400"/>
          <p14:tracePt t="98129" x="6623050" y="3200400"/>
          <p14:tracePt t="98146" x="6629400" y="3194050"/>
          <p14:tracePt t="98146" x="6635750" y="3194050"/>
          <p14:tracePt t="98162" x="6648450" y="3187700"/>
          <p14:tracePt t="98162" x="6667500" y="3187700"/>
          <p14:tracePt t="98180" x="6673850" y="3187700"/>
          <p14:tracePt t="98180" x="6686550" y="3181350"/>
          <p14:tracePt t="98196" x="6699250" y="3181350"/>
          <p14:tracePt t="98196" x="6705600" y="3175000"/>
          <p14:tracePt t="98213" x="6718300" y="3175000"/>
          <p14:tracePt t="98213" x="6743700" y="3162300"/>
          <p14:tracePt t="98230" x="6756400" y="3162300"/>
          <p14:tracePt t="98230" x="6769100" y="3155950"/>
          <p14:tracePt t="98246" x="6781800" y="3155950"/>
          <p14:tracePt t="98246" x="6788150" y="3149600"/>
          <p14:tracePt t="98263" x="6800850" y="3143250"/>
          <p14:tracePt t="98263" x="6807200" y="3143250"/>
          <p14:tracePt t="98280" x="6819900" y="3136900"/>
          <p14:tracePt t="98280" x="6826250" y="3130550"/>
          <p14:tracePt t="98280" x="6832600" y="3124200"/>
          <p14:tracePt t="98299" x="6845300" y="3117850"/>
          <p14:tracePt t="98311" x="6851650" y="3111500"/>
          <p14:tracePt t="98311" x="6864350" y="3105150"/>
          <p14:tracePt t="98330" x="6870700" y="3098800"/>
          <p14:tracePt t="98345" x="6877050" y="3092450"/>
          <p14:tracePt t="98362" x="6883400" y="3086100"/>
          <p14:tracePt t="98378" x="6877050" y="3086100"/>
          <p14:tracePt t="98410" x="6864350" y="3092450"/>
          <p14:tracePt t="98426" x="6858000" y="3092450"/>
          <p14:tracePt t="98434" x="6851650" y="3098800"/>
          <p14:tracePt t="98450" x="6845300" y="3098800"/>
          <p14:tracePt t="98462" x="6838950" y="3105150"/>
          <p14:tracePt t="98462" x="6819900" y="3105150"/>
          <p14:tracePt t="98480" x="6813550" y="3111500"/>
          <p14:tracePt t="98480" x="6807200" y="3111500"/>
          <p14:tracePt t="98497" x="6794500" y="3117850"/>
          <p14:tracePt t="98497" x="6788150" y="3117850"/>
          <p14:tracePt t="98514" x="6775450" y="3117850"/>
          <p14:tracePt t="98514" x="6750050" y="3124200"/>
          <p14:tracePt t="98531" x="6731000" y="3124200"/>
          <p14:tracePt t="98531" x="6718300" y="3124200"/>
          <p14:tracePt t="98548" x="6699250" y="3117850"/>
          <p14:tracePt t="98548" x="6680200" y="3117850"/>
          <p14:tracePt t="98565" x="6661150" y="3117850"/>
          <p14:tracePt t="98565" x="6635750" y="3111500"/>
          <p14:tracePt t="98581" x="6616700" y="3105150"/>
          <p14:tracePt t="98581" x="6572250" y="3092450"/>
          <p14:tracePt t="98599" x="6546850" y="3079750"/>
          <p14:tracePt t="98599" x="6521450" y="3067050"/>
          <p14:tracePt t="98615" x="6496050" y="3048000"/>
          <p14:tracePt t="98615" x="6470650" y="3022600"/>
          <p14:tracePt t="98631" x="6445250" y="3003550"/>
          <p14:tracePt t="98631" x="6426200" y="2971800"/>
          <p14:tracePt t="98647" x="6407150" y="2946400"/>
          <p14:tracePt t="98647" x="6388100" y="2914650"/>
          <p14:tracePt t="98647" x="6369050" y="2889250"/>
          <p14:tracePt t="98667" x="6350000" y="2857500"/>
          <p14:tracePt t="98679" x="6337300" y="2819400"/>
          <p14:tracePt t="98679" x="6324600" y="2755900"/>
          <p14:tracePt t="98698" x="6318250" y="2724150"/>
          <p14:tracePt t="98698" x="6311900" y="2698750"/>
          <p14:tracePt t="98715" x="6311900" y="2679700"/>
          <p14:tracePt t="98715" x="6311900" y="2660650"/>
          <p14:tracePt t="98731" x="6311900" y="2654300"/>
          <p14:tracePt t="98746" x="6311900" y="2667000"/>
          <p14:tracePt t="98746" x="6311900" y="2692400"/>
          <p14:tracePt t="98746" x="6318250" y="2724150"/>
          <p14:tracePt t="98767" x="6318250" y="2768600"/>
          <p14:tracePt t="98767" x="6324600" y="2819400"/>
          <p14:tracePt t="98781" x="6330950" y="2870200"/>
          <p14:tracePt t="98781" x="6343650" y="2927350"/>
          <p14:tracePt t="98798" x="6350000" y="2978150"/>
          <p14:tracePt t="98798" x="6362700" y="3028950"/>
          <p14:tracePt t="98815" x="6375400" y="3067050"/>
          <p14:tracePt t="98815" x="6407150" y="3136900"/>
          <p14:tracePt t="98832" x="6419850" y="3155950"/>
          <p14:tracePt t="98832" x="6432550" y="3175000"/>
          <p14:tracePt t="98848" x="6438900" y="3181350"/>
          <p14:tracePt t="98848" x="6445250" y="3187700"/>
          <p14:tracePt t="98865" x="6457950" y="3187700"/>
          <p14:tracePt t="98865" x="6464300" y="3181350"/>
          <p14:tracePt t="98881" x="6464300" y="3175000"/>
          <p14:tracePt t="98881" x="6477000" y="3143250"/>
          <p14:tracePt t="98899" x="6477000" y="3117850"/>
          <p14:tracePt t="98899" x="6483350" y="3098800"/>
          <p14:tracePt t="98915" x="6483350" y="3067050"/>
          <p14:tracePt t="98915" x="6483350" y="3041650"/>
          <p14:tracePt t="98932" x="6483350" y="3009900"/>
          <p14:tracePt t="98932" x="6483350" y="2978150"/>
          <p14:tracePt t="98932" x="6483350" y="2940050"/>
          <p14:tracePt t="98951" x="6483350" y="2908300"/>
          <p14:tracePt t="98951" x="6483350" y="2876550"/>
          <p14:tracePt t="98967" x="6477000" y="2844800"/>
          <p14:tracePt t="98967" x="6477000" y="2813050"/>
          <p14:tracePt t="98983" x="6477000" y="2794000"/>
          <p14:tracePt t="98983" x="6470650" y="2774950"/>
          <p14:tracePt t="98999" x="6470650" y="2762250"/>
          <p14:tracePt t="99014" x="6470650" y="2774950"/>
          <p14:tracePt t="99014" x="6477000" y="2794000"/>
          <p14:tracePt t="99014" x="6477000" y="2825750"/>
          <p14:tracePt t="99034" x="6483350" y="2863850"/>
          <p14:tracePt t="99047" x="6489700" y="2908300"/>
          <p14:tracePt t="99047" x="6502400" y="2990850"/>
          <p14:tracePt t="99066" x="6515100" y="3035300"/>
          <p14:tracePt t="99066" x="6521450" y="3067050"/>
          <p14:tracePt t="99082" x="6527800" y="3092450"/>
          <p14:tracePt t="99082" x="6534150" y="3117850"/>
          <p14:tracePt t="99099" x="6540500" y="3130550"/>
          <p14:tracePt t="99099" x="6546850" y="3130550"/>
          <p14:tracePt t="99099" x="6553200" y="3136900"/>
          <p14:tracePt t="99119" x="6559550" y="3124200"/>
          <p14:tracePt t="99131" x="6565900" y="3111500"/>
          <p14:tracePt t="99131" x="6572250" y="3098800"/>
          <p14:tracePt t="99150" x="6578600" y="3079750"/>
          <p14:tracePt t="99150" x="6591300" y="3060700"/>
          <p14:tracePt t="99166" x="6597650" y="3028950"/>
          <p14:tracePt t="99166" x="6610350" y="3003550"/>
          <p14:tracePt t="99183" x="6623050" y="2971800"/>
          <p14:tracePt t="99183" x="6648450" y="2901950"/>
          <p14:tracePt t="99199" x="6661150" y="2870200"/>
          <p14:tracePt t="99199" x="6680200" y="2832100"/>
          <p14:tracePt t="99216" x="6699250" y="2800350"/>
          <p14:tracePt t="99216" x="6718300" y="2768600"/>
          <p14:tracePt t="99232" x="6737350" y="2736850"/>
          <p14:tracePt t="99232" x="6775450" y="2698750"/>
          <p14:tracePt t="99251" x="6794500" y="2692400"/>
          <p14:tracePt t="99251" x="6813550" y="2686050"/>
          <p14:tracePt t="99267" x="6838950" y="2692400"/>
          <p14:tracePt t="99267" x="6851650" y="2705100"/>
          <p14:tracePt t="99283" x="6877050" y="2724150"/>
          <p14:tracePt t="99283" x="6896100" y="2743200"/>
          <p14:tracePt t="99300" x="6915150" y="2768600"/>
          <p14:tracePt t="99300" x="6934200" y="2787650"/>
          <p14:tracePt t="99300" x="6953250" y="2813050"/>
          <p14:tracePt t="99319" x="6972300" y="2832100"/>
          <p14:tracePt t="99331" x="6991350" y="2844800"/>
          <p14:tracePt t="99331" x="7023100" y="2863850"/>
          <p14:tracePt t="99351" x="7035800" y="2863850"/>
          <p14:tracePt t="99351" x="7048500" y="2863850"/>
          <p14:tracePt t="99368" x="7061200" y="2857500"/>
          <p14:tracePt t="99368" x="7073900" y="2851150"/>
          <p14:tracePt t="99383" x="7086600" y="2844800"/>
          <p14:tracePt t="99383" x="7099300" y="2838450"/>
          <p14:tracePt t="99383" x="7112000" y="2825750"/>
          <p14:tracePt t="99403" x="7118350" y="2813050"/>
          <p14:tracePt t="99415" x="7131050" y="2800350"/>
          <p14:tracePt t="99415" x="7150100" y="2768600"/>
          <p14:tracePt t="99433" x="7162800" y="2749550"/>
          <p14:tracePt t="99433" x="7169150" y="2730500"/>
          <p14:tracePt t="99450" x="7175500" y="2711450"/>
          <p14:tracePt t="99450" x="7188200" y="2698750"/>
          <p14:tracePt t="99467" x="7194550" y="2686050"/>
          <p14:tracePt t="99467" x="7200900" y="2679700"/>
          <p14:tracePt t="99483" x="7207250" y="2679700"/>
          <p14:tracePt t="99483" x="7219950" y="2698750"/>
          <p14:tracePt t="99500" x="7226300" y="2717800"/>
          <p14:tracePt t="99500" x="7226300" y="2736850"/>
          <p14:tracePt t="99517" x="7232650" y="2762250"/>
          <p14:tracePt t="99517" x="7239000" y="2787650"/>
          <p14:tracePt t="99534" x="7245350" y="2806700"/>
          <p14:tracePt t="99534" x="7264400" y="2844800"/>
          <p14:tracePt t="99551" x="7270750" y="2851150"/>
          <p14:tracePt t="99551" x="7277100" y="2857500"/>
          <p14:tracePt t="99567" x="7283450" y="2863850"/>
          <p14:tracePt t="99567" x="7289800" y="2857500"/>
          <p14:tracePt t="99584" x="7296150" y="2851150"/>
          <p14:tracePt t="99584" x="7302500" y="2838450"/>
          <p14:tracePt t="99601" x="7308850" y="2825750"/>
          <p14:tracePt t="99601" x="7327900" y="2794000"/>
          <p14:tracePt t="99620" x="7334250" y="2774950"/>
          <p14:tracePt t="99620" x="7340600" y="2749550"/>
          <p14:tracePt t="99635" x="7346950" y="2724150"/>
          <p14:tracePt t="99635" x="7359650" y="2698750"/>
          <p14:tracePt t="99651" x="7366000" y="2673350"/>
          <p14:tracePt t="99651" x="7372350" y="2647950"/>
          <p14:tracePt t="99668" x="7385050" y="2622550"/>
          <p14:tracePt t="99668" x="7391400" y="2609850"/>
          <p14:tracePt t="99668" x="7397750" y="2597150"/>
          <p14:tracePt t="99686" x="7404100" y="2597150"/>
          <p14:tracePt t="99699" x="7410450" y="2603500"/>
          <p14:tracePt t="99699" x="7429500" y="2641600"/>
          <p14:tracePt t="99719" x="7435850" y="2667000"/>
          <p14:tracePt t="99719" x="7448550" y="2692400"/>
          <p14:tracePt t="99735" x="7454900" y="2717800"/>
          <p14:tracePt t="99735" x="7467600" y="2749550"/>
          <p14:tracePt t="99752" x="7480300" y="2774950"/>
          <p14:tracePt t="99752" x="7486650" y="2794000"/>
          <p14:tracePt t="99768" x="7499350" y="2806700"/>
          <p14:tracePt t="99768" x="7512050" y="2813050"/>
          <p14:tracePt t="99768" x="7518400" y="2819400"/>
          <p14:tracePt t="99787" x="7531100" y="2819400"/>
          <p14:tracePt t="99787" x="7537450" y="2813050"/>
          <p14:tracePt t="99801" x="7543800" y="2806700"/>
          <p14:tracePt t="99801" x="7550150" y="2794000"/>
          <p14:tracePt t="99818" x="7556500" y="2781300"/>
          <p14:tracePt t="99818" x="7556500" y="2762250"/>
          <p14:tracePt t="99835" x="7562850" y="2743200"/>
          <p14:tracePt t="99835" x="7569200" y="2692400"/>
          <p14:tracePt t="99852" x="7569200" y="2667000"/>
          <p14:tracePt t="99852" x="7575550" y="2641600"/>
          <p14:tracePt t="99868" x="7575550" y="2616200"/>
          <p14:tracePt t="99868" x="7575550" y="2597150"/>
          <p14:tracePt t="99885" x="7581900" y="2584450"/>
          <p14:tracePt t="99885" x="7581900" y="2578100"/>
          <p14:tracePt t="99902" x="7588250" y="2590800"/>
          <p14:tracePt t="99919" x="7588250" y="2609850"/>
          <p14:tracePt t="99919" x="7594600" y="2641600"/>
          <p14:tracePt t="99936" x="7594600" y="2667000"/>
          <p14:tracePt t="99936" x="7594600" y="2698750"/>
          <p14:tracePt t="99953" x="7594600" y="2736850"/>
          <p14:tracePt t="99953" x="7600950" y="2768600"/>
          <p14:tracePt t="99953" x="7600950" y="2794000"/>
          <p14:tracePt t="99972" x="7600950" y="2825750"/>
          <p14:tracePt t="99984" x="7600950" y="2844800"/>
          <p14:tracePt t="99984" x="7594600" y="2876550"/>
          <p14:tracePt t="100003" x="7588250" y="2882900"/>
          <p14:tracePt t="100003" x="7581900" y="2889250"/>
          <p14:tracePt t="100019" x="7569200" y="2895600"/>
          <p14:tracePt t="100019" x="7556500" y="2901950"/>
          <p14:tracePt t="100036" x="7537450" y="2901950"/>
          <p14:tracePt t="100036" x="7524750" y="2908300"/>
          <p14:tracePt t="100036" x="7505700" y="2908300"/>
          <p14:tracePt t="100055" x="7486650" y="2908300"/>
          <p14:tracePt t="100067" x="7467600" y="2908300"/>
          <p14:tracePt t="100067" x="7442200" y="2908300"/>
          <p14:tracePt t="100087" x="7397750" y="2908300"/>
          <p14:tracePt t="100087" x="7372350" y="2901950"/>
          <p14:tracePt t="100103" x="7346950" y="2901950"/>
          <p14:tracePt t="100103" x="7321550" y="2895600"/>
          <p14:tracePt t="100119" x="7289800" y="2895600"/>
          <p14:tracePt t="100119" x="7264400" y="2889250"/>
          <p14:tracePt t="100119" x="7232650" y="2889250"/>
          <p14:tracePt t="100138" x="7207250" y="2889250"/>
          <p14:tracePt t="100138" x="7175500" y="2882900"/>
          <p14:tracePt t="100153" x="7137400" y="2882900"/>
          <p14:tracePt t="100153" x="7105650" y="2882900"/>
          <p14:tracePt t="100169" x="7061200" y="2889250"/>
          <p14:tracePt t="100169" x="7023100" y="2889250"/>
          <p14:tracePt t="100186" x="6978650" y="2895600"/>
          <p14:tracePt t="100186" x="6927850" y="2901950"/>
          <p14:tracePt t="100203" x="6864350" y="2901950"/>
          <p14:tracePt t="100203" x="6731000" y="2921000"/>
          <p14:tracePt t="100220" x="6648450" y="2927350"/>
          <p14:tracePt t="100220" x="6553200" y="2933700"/>
          <p14:tracePt t="100236" x="6451600" y="2946400"/>
          <p14:tracePt t="100236" x="6343650" y="2952750"/>
          <p14:tracePt t="100253" x="6229350" y="2965450"/>
          <p14:tracePt t="100253" x="6115050" y="2971800"/>
          <p14:tracePt t="100271" x="5867400" y="2990850"/>
          <p14:tracePt t="100271" x="5746750" y="2997200"/>
          <p14:tracePt t="100287" x="5613400" y="3003550"/>
          <p14:tracePt t="100287" x="5486400" y="3009900"/>
          <p14:tracePt t="100304" x="5359400" y="3022600"/>
          <p14:tracePt t="100304" x="5238750" y="3028950"/>
          <p14:tracePt t="100320" x="5118100" y="3041650"/>
          <p14:tracePt t="100320" x="4997450" y="3048000"/>
          <p14:tracePt t="100320" x="4883150" y="3054350"/>
          <p14:tracePt t="100339" x="4768850" y="3060700"/>
          <p14:tracePt t="100352" x="4667250" y="3060700"/>
          <p14:tracePt t="100352" x="4476750" y="3067050"/>
          <p14:tracePt t="100371" x="4387850" y="3067050"/>
          <p14:tracePt t="100371" x="4305300" y="3067050"/>
          <p14:tracePt t="100388" x="4229100" y="3060700"/>
          <p14:tracePt t="100388" x="4152900" y="3060700"/>
          <p14:tracePt t="100404" x="4089400" y="3054350"/>
          <p14:tracePt t="100404" x="4025900" y="3054350"/>
          <p14:tracePt t="100404" x="3968750" y="3048000"/>
          <p14:tracePt t="100423" x="3917950" y="3041650"/>
          <p14:tracePt t="100435" x="3867150" y="3028950"/>
          <p14:tracePt t="100435" x="3778250" y="3009900"/>
          <p14:tracePt t="100453" x="3740150" y="2997200"/>
          <p14:tracePt t="100453" x="3702050" y="2990850"/>
          <p14:tracePt t="100472" x="3670300" y="2984500"/>
          <p14:tracePt t="100472" x="3644900" y="2978150"/>
          <p14:tracePt t="100488" x="3619500" y="2984500"/>
          <p14:tracePt t="100488" x="3600450" y="2990850"/>
          <p14:tracePt t="100504" x="3581400" y="3009900"/>
          <p14:tracePt t="100504" x="3556000" y="3048000"/>
          <p14:tracePt t="100521" x="3543300" y="3073400"/>
          <p14:tracePt t="100521" x="3536950" y="3105150"/>
          <p14:tracePt t="100537" x="3530600" y="3124200"/>
          <p14:tracePt t="100537" x="3524250" y="3149600"/>
          <p14:tracePt t="100555" x="3517900" y="3175000"/>
          <p14:tracePt t="100555" x="3517900" y="3206750"/>
          <p14:tracePt t="100572" x="3517900" y="3219450"/>
          <p14:tracePt t="100572" x="3511550" y="3232150"/>
          <p14:tracePt t="100588" x="3517900" y="3238500"/>
          <p14:tracePt t="100603" x="3517900" y="3232150"/>
          <p14:tracePt t="100619" x="3517900" y="3225800"/>
          <p14:tracePt t="100619" x="3511550" y="3213100"/>
          <p14:tracePt t="100640" x="3511550" y="3187700"/>
          <p14:tracePt t="100640" x="3505200" y="3168650"/>
          <p14:tracePt t="100655" x="3505200" y="3149600"/>
          <p14:tracePt t="100655" x="3498850" y="3124200"/>
          <p14:tracePt t="100671" x="3498850" y="3098800"/>
          <p14:tracePt t="100671" x="3492500" y="3067050"/>
          <p14:tracePt t="100688" x="3486150" y="3041650"/>
          <p14:tracePt t="100688" x="3473450" y="3009900"/>
          <p14:tracePt t="100688" x="3467100" y="2984500"/>
          <p14:tracePt t="100707" x="3454400" y="2959100"/>
          <p14:tracePt t="100719" x="3441700" y="2933700"/>
          <p14:tracePt t="100719" x="3422650" y="2901950"/>
          <p14:tracePt t="100739" x="3416300" y="2895600"/>
          <p14:tracePt t="100739" x="3403600" y="2895600"/>
          <p14:tracePt t="100755" x="3397250" y="2895600"/>
          <p14:tracePt t="100755" x="3390900" y="2908300"/>
          <p14:tracePt t="100772" x="3384550" y="2921000"/>
          <p14:tracePt t="100772" x="3378200" y="2940050"/>
          <p14:tracePt t="100788" x="3378200" y="2959100"/>
          <p14:tracePt t="100788" x="3371850" y="2984500"/>
          <p14:tracePt t="100788" x="3371850" y="3003550"/>
          <p14:tracePt t="100808" x="3365500" y="3022600"/>
          <p14:tracePt t="100808" x="3365500" y="3041650"/>
          <p14:tracePt t="100822" x="3365500" y="3054350"/>
          <p14:tracePt t="100822" x="3365500" y="3067050"/>
          <p14:tracePt t="100838" x="3371850" y="3079750"/>
          <p14:tracePt t="100838" x="3371850" y="3086100"/>
          <p14:tracePt t="100855" x="3371850" y="3092450"/>
          <p14:tracePt t="100871" x="3378200" y="3086100"/>
          <p14:tracePt t="100887" x="3378200" y="3079750"/>
          <p14:tracePt t="100887" x="3378200" y="3073400"/>
          <p14:tracePt t="100905" x="3378200" y="3067050"/>
          <p14:tracePt t="100905" x="3378200" y="3060700"/>
          <p14:tracePt t="100923" x="3378200" y="3054350"/>
          <p14:tracePt t="100923" x="3384550" y="3035300"/>
          <p14:tracePt t="100939" x="3384550" y="3022600"/>
          <p14:tracePt t="100939" x="3390900" y="3016250"/>
          <p14:tracePt t="100956" x="3390900" y="3003550"/>
          <p14:tracePt t="100956" x="3397250" y="2990850"/>
          <p14:tracePt t="100974" x="3403600" y="2971800"/>
          <p14:tracePt t="100974" x="3403600" y="2959100"/>
          <p14:tracePt t="100974" x="3409950" y="2946400"/>
          <p14:tracePt t="100991" x="3416300" y="2933700"/>
          <p14:tracePt t="101004" x="3416300" y="2921000"/>
          <p14:tracePt t="101004" x="3416300" y="2895600"/>
          <p14:tracePt t="101023" x="3416300" y="2889250"/>
          <p14:tracePt t="101023" x="3416300" y="2876550"/>
          <p14:tracePt t="101039" x="3409950" y="2863850"/>
          <p14:tracePt t="101039" x="3403600" y="2851150"/>
          <p14:tracePt t="101056" x="3403600" y="2838450"/>
          <p14:tracePt t="101056" x="3397250" y="2825750"/>
          <p14:tracePt t="101056" x="3390900" y="2813050"/>
          <p14:tracePt t="101075" x="3384550" y="2800350"/>
          <p14:tracePt t="101088" x="3378200" y="2794000"/>
          <p14:tracePt t="101088" x="3371850" y="2781300"/>
          <p14:tracePt t="101108" x="3359150" y="2762250"/>
          <p14:tracePt t="101108" x="3352800" y="2755900"/>
          <p14:tracePt t="101122" x="3346450" y="2755900"/>
          <p14:tracePt t="101122" x="3333750" y="2755900"/>
          <p14:tracePt t="101140" x="3327400" y="2755900"/>
          <p14:tracePt t="101140" x="3321050" y="2755900"/>
          <p14:tracePt t="101156" x="3314700" y="2762250"/>
          <p14:tracePt t="101156" x="3302000" y="2781300"/>
          <p14:tracePt t="101173" x="3302000" y="2794000"/>
          <p14:tracePt t="101173" x="3302000" y="2806700"/>
          <p14:tracePt t="101190" x="3295650" y="2819400"/>
          <p14:tracePt t="101190" x="3295650" y="2832100"/>
          <p14:tracePt t="101206" x="3295650" y="2851150"/>
          <p14:tracePt t="101206" x="3295650" y="2863850"/>
          <p14:tracePt t="101224" x="3302000" y="2882900"/>
          <p14:tracePt t="101224" x="3308350" y="2921000"/>
          <p14:tracePt t="101240" x="3314700" y="2946400"/>
          <p14:tracePt t="101240" x="3321050" y="2965450"/>
          <p14:tracePt t="101256" x="3333750" y="2978150"/>
          <p14:tracePt t="101256" x="3340100" y="2997200"/>
          <p14:tracePt t="101273" x="3346450" y="3009900"/>
          <p14:tracePt t="101273" x="3352800" y="3022600"/>
          <p14:tracePt t="101291" x="3365500" y="3035300"/>
          <p14:tracePt t="101305" x="3371850" y="3035300"/>
          <p14:tracePt t="101322" x="3378200" y="3035300"/>
          <p14:tracePt t="101339" x="3378200" y="3022600"/>
          <p14:tracePt t="101339" x="3378200" y="3016250"/>
          <p14:tracePt t="101339" x="3378200" y="3009900"/>
          <p14:tracePt t="101359" x="3378200" y="2997200"/>
          <p14:tracePt t="101372" x="3371850" y="2984500"/>
          <p14:tracePt t="101372" x="3378200" y="2965450"/>
          <p14:tracePt t="101391" x="3378200" y="2952750"/>
          <p14:tracePt t="101391" x="3378200" y="2940050"/>
          <p14:tracePt t="101407" x="3378200" y="2927350"/>
          <p14:tracePt t="101407" x="3378200" y="2914650"/>
          <p14:tracePt t="101424" x="3378200" y="2901950"/>
          <p14:tracePt t="101424" x="3378200" y="2889250"/>
          <p14:tracePt t="101424" x="3378200" y="2882900"/>
          <p14:tracePt t="101443" x="3378200" y="2870200"/>
          <p14:tracePt t="101455" x="3378200" y="2863850"/>
          <p14:tracePt t="101455" x="3371850" y="2863850"/>
          <p14:tracePt t="101475" x="3365500" y="2870200"/>
          <p14:tracePt t="101489" x="3365500" y="2876550"/>
          <p14:tracePt t="101489" x="3365500" y="2889250"/>
          <p14:tracePt t="101508" x="3359150" y="2908300"/>
          <p14:tracePt t="101508" x="3359150" y="2927350"/>
          <p14:tracePt t="101524" x="3359150" y="2946400"/>
          <p14:tracePt t="101524" x="3359150" y="2990850"/>
          <p14:tracePt t="101541" x="3359150" y="3016250"/>
          <p14:tracePt t="101541" x="3359150" y="3035300"/>
          <p14:tracePt t="101558" x="3365500" y="3054350"/>
          <p14:tracePt t="101558" x="3365500" y="3073400"/>
          <p14:tracePt t="101575" x="3365500" y="3086100"/>
          <p14:tracePt t="101575" x="3365500" y="3098800"/>
          <p14:tracePt t="101592" x="3365500" y="3105150"/>
          <p14:tracePt t="101607" x="3371850" y="3098800"/>
          <p14:tracePt t="101631" x="3365500" y="3092450"/>
          <p14:tracePt t="101646" x="3365500" y="3079750"/>
          <p14:tracePt t="101659" x="3359150" y="3073400"/>
          <p14:tracePt t="101659" x="3359150" y="3067050"/>
          <p14:tracePt t="101675" x="3352800" y="3060700"/>
          <p14:tracePt t="101675" x="3352800" y="3054350"/>
          <p14:tracePt t="101691" x="3352800" y="3048000"/>
          <p14:tracePt t="101691" x="3346450" y="3035300"/>
          <p14:tracePt t="101708" x="3346450" y="3028950"/>
          <p14:tracePt t="101708" x="3346450" y="3016250"/>
          <p14:tracePt t="101708" x="3340100" y="3003550"/>
          <p14:tracePt t="101727" x="3340100" y="2997200"/>
          <p14:tracePt t="101740" x="3340100" y="2984500"/>
          <p14:tracePt t="101740" x="3340100" y="2978150"/>
          <p14:tracePt t="101760" x="3333750" y="2965450"/>
          <p14:tracePt t="101774" x="3333750" y="2959100"/>
          <p14:tracePt t="101790" x="3327400" y="2959100"/>
          <p14:tracePt t="101811" x="3327400" y="2965450"/>
          <p14:tracePt t="101886" x="3333750" y="2971800"/>
          <p14:tracePt t="101906" x="3333750" y="2978150"/>
          <p14:tracePt t="101922" x="3333750" y="2990850"/>
          <p14:tracePt t="101946" x="3333750" y="2997200"/>
          <p14:tracePt t="101951" x="3333750" y="3003550"/>
          <p14:tracePt t="101966" x="3340100" y="3009900"/>
          <p14:tracePt t="101982" x="3340100" y="3016250"/>
          <p14:tracePt t="102006" x="3327400" y="3016250"/>
          <p14:tracePt t="102034" x="3321050" y="3016250"/>
          <p14:tracePt t="102051" x="3314700" y="3009900"/>
          <p14:tracePt t="102059" x="3308350" y="3003550"/>
          <p14:tracePt t="102066" x="3302000" y="2997200"/>
          <p14:tracePt t="102074" x="3289300" y="2984500"/>
          <p14:tracePt t="102074" x="3276600" y="2971800"/>
          <p14:tracePt t="102074" x="3270250" y="2952750"/>
          <p14:tracePt t="102095" x="3257550" y="2933700"/>
          <p14:tracePt t="102108" x="3251200" y="2908300"/>
          <p14:tracePt t="102108" x="3238500" y="2889250"/>
          <p14:tracePt t="102128" x="3219450" y="2838450"/>
          <p14:tracePt t="102128" x="3206750" y="2806700"/>
          <p14:tracePt t="102143" x="3200400" y="2774950"/>
          <p14:tracePt t="102143" x="3187700" y="2743200"/>
          <p14:tracePt t="102160" x="3175000" y="2711450"/>
          <p14:tracePt t="102160" x="3162300" y="2673350"/>
          <p14:tracePt t="102160" x="3155950" y="2635250"/>
          <p14:tracePt t="102179" x="3143250" y="2597150"/>
          <p14:tracePt t="102179" x="3136900" y="2565400"/>
          <p14:tracePt t="102193" x="3130550" y="2533650"/>
          <p14:tracePt t="102193" x="3124200" y="2495550"/>
          <p14:tracePt t="102210" x="3124200" y="2463800"/>
          <p14:tracePt t="102210" x="3117850" y="2438400"/>
          <p14:tracePt t="102228" x="3117850" y="2413000"/>
          <p14:tracePt t="102228" x="3117850" y="2393950"/>
          <p14:tracePt t="102243" x="3124200" y="2374900"/>
          <p14:tracePt t="102243" x="3124200" y="2343150"/>
          <p14:tracePt t="102260" x="3124200" y="2336800"/>
          <p14:tracePt t="102260" x="3130550" y="2330450"/>
          <p14:tracePt t="102277" x="3130550" y="2324100"/>
          <p14:tracePt t="102277" x="3136900" y="2317750"/>
          <p14:tracePt t="102294" x="3136900" y="2311400"/>
          <p14:tracePt t="102311" x="3143250" y="2305050"/>
          <p14:tracePt t="102311" x="3143250" y="2298700"/>
          <p14:tracePt t="102327" x="3149600" y="2292350"/>
          <p14:tracePt t="102342" x="3155950" y="2292350"/>
          <p14:tracePt t="102342" x="3162300" y="2292350"/>
          <p14:tracePt t="102361" x="3168650" y="2292350"/>
          <p14:tracePt t="102361" x="3168650" y="2286000"/>
          <p14:tracePt t="102361" x="3181350" y="2286000"/>
          <p14:tracePt t="102380" x="3187700" y="2279650"/>
          <p14:tracePt t="102392" x="3194050" y="2279650"/>
          <p14:tracePt t="102392" x="3206750" y="2273300"/>
          <p14:tracePt t="102411" x="3219450" y="2266950"/>
          <p14:tracePt t="102411" x="3225800" y="2266950"/>
          <p14:tracePt t="102411" x="3232150" y="2260600"/>
          <p14:tracePt t="102431" x="3244850" y="2254250"/>
          <p14:tracePt t="102442" x="3251200" y="2254250"/>
          <p14:tracePt t="102442" x="3263900" y="2247900"/>
          <p14:tracePt t="102460" x="3276600" y="2247900"/>
          <p14:tracePt t="102460" x="3289300" y="2241550"/>
          <p14:tracePt t="102460" x="3295650" y="2241550"/>
          <p14:tracePt t="102480" x="3308350" y="2247900"/>
          <p14:tracePt t="102480" x="3314700" y="2247900"/>
          <p14:tracePt t="102494" x="3321050" y="2254250"/>
          <p14:tracePt t="102494" x="3327400" y="2260600"/>
          <p14:tracePt t="102511" x="3333750" y="2273300"/>
          <p14:tracePt t="102511" x="3346450" y="2292350"/>
          <p14:tracePt t="102529" x="3352800" y="2311400"/>
          <p14:tracePt t="102529" x="3359150" y="2330450"/>
          <p14:tracePt t="102545" x="3371850" y="2349500"/>
          <p14:tracePt t="102545" x="3384550" y="2400300"/>
          <p14:tracePt t="102561" x="3397250" y="2432050"/>
          <p14:tracePt t="102561" x="3403600" y="2457450"/>
          <p14:tracePt t="102578" x="3416300" y="2482850"/>
          <p14:tracePt t="102578" x="3422650" y="2514600"/>
          <p14:tracePt t="102594" x="3429000" y="2546350"/>
          <p14:tracePt t="102594" x="3441700" y="2603500"/>
          <p14:tracePt t="102612" x="3448050" y="2635250"/>
          <p14:tracePt t="102612" x="3454400" y="2667000"/>
          <p14:tracePt t="102629" x="3467100" y="2698750"/>
          <p14:tracePt t="102629" x="3473450" y="2730500"/>
          <p14:tracePt t="102645" x="3479800" y="2762250"/>
          <p14:tracePt t="102645" x="3492500" y="2794000"/>
          <p14:tracePt t="102662" x="3498850" y="2825750"/>
          <p14:tracePt t="102662" x="3517900" y="2895600"/>
          <p14:tracePt t="102680" x="3524250" y="2927350"/>
          <p14:tracePt t="102680" x="3530600" y="2959100"/>
          <p14:tracePt t="102695" x="3536950" y="2990850"/>
          <p14:tracePt t="102695" x="3536950" y="3022600"/>
          <p14:tracePt t="102712" x="3543300" y="3048000"/>
          <p14:tracePt t="102712" x="3543300" y="3079750"/>
          <p14:tracePt t="102712" x="3536950" y="3105150"/>
          <p14:tracePt t="102731" x="3536950" y="3124200"/>
          <p14:tracePt t="102743" x="3530600" y="3143250"/>
          <p14:tracePt t="102743" x="3530600" y="3162300"/>
          <p14:tracePt t="102743" x="3524250" y="3181350"/>
          <p14:tracePt t="102764" x="3511550" y="3194050"/>
          <p14:tracePt t="102764" x="3505200" y="3213100"/>
          <p14:tracePt t="102780" x="3492500" y="3225800"/>
          <p14:tracePt t="102780" x="3479800" y="3238500"/>
          <p14:tracePt t="102795" x="3473450" y="3251200"/>
          <p14:tracePt t="102795" x="3460750" y="3263900"/>
          <p14:tracePt t="102812" x="3441700" y="3276600"/>
          <p14:tracePt t="102812" x="3429000" y="3289300"/>
          <p14:tracePt t="102812" x="3416300" y="3302000"/>
          <p14:tracePt t="102832" x="3403600" y="3314700"/>
          <p14:tracePt t="102844" x="3390900" y="3321050"/>
          <p14:tracePt t="102844" x="3371850" y="3327400"/>
          <p14:tracePt t="102862" x="3359150" y="3333750"/>
          <p14:tracePt t="102862" x="3346450" y="3333750"/>
          <p14:tracePt t="102879" x="3333750" y="3333750"/>
          <p14:tracePt t="102879" x="3321050" y="3333750"/>
          <p14:tracePt t="102896" x="3308350" y="3327400"/>
          <p14:tracePt t="102896" x="3282950" y="3327400"/>
          <p14:tracePt t="102913" x="3276600" y="3327400"/>
          <p14:tracePt t="102913" x="3263900" y="3333750"/>
          <p14:tracePt t="102930" x="3257550" y="3333750"/>
          <p14:tracePt t="102930" x="3251200" y="3333750"/>
          <p14:tracePt t="102946" x="3244850" y="3340100"/>
          <p14:tracePt t="102964" x="3238500" y="3346450"/>
          <p14:tracePt t="102964" x="3232150" y="3352800"/>
          <p14:tracePt t="102981" x="3238500" y="3359150"/>
          <p14:tracePt t="102995" x="3238500" y="3365500"/>
          <p14:tracePt t="102995" x="3238500" y="3371850"/>
          <p14:tracePt t="103012" x="3244850" y="3378200"/>
          <p14:tracePt t="103012" x="3244850" y="3384550"/>
          <p14:tracePt t="103012" x="3244850" y="3390900"/>
          <p14:tracePt t="103032" x="3244850" y="3397250"/>
          <p14:tracePt t="103044" x="3251200" y="3403600"/>
          <p14:tracePt t="103044" x="3251200" y="3422650"/>
          <p14:tracePt t="103063" x="3251200" y="3429000"/>
          <p14:tracePt t="103063" x="3257550" y="3435350"/>
          <p14:tracePt t="103081" x="3257550" y="3441700"/>
          <p14:tracePt t="103081" x="3263900" y="3441700"/>
          <p14:tracePt t="103096" x="3263900" y="3448050"/>
          <p14:tracePt t="103111" x="3270250" y="3454400"/>
          <p14:tracePt t="103128" x="3276600" y="3454400"/>
          <p14:tracePt t="103148" x="3276600" y="3448050"/>
          <p14:tracePt t="103191" x="3270250" y="3448050"/>
          <p14:tracePt t="103210" x="3263900" y="3448050"/>
          <p14:tracePt t="103227" x="3257550" y="3448050"/>
          <p14:tracePt t="103251" x="3251200" y="3448050"/>
          <p14:tracePt t="103271" x="3257550" y="3441700"/>
          <p14:tracePt t="103363" x="3263900" y="3441700"/>
          <p14:tracePt t="103378" x="3270250" y="3435350"/>
          <p14:tracePt t="103391" x="3276600" y="3429000"/>
          <p14:tracePt t="103407" x="3276600" y="3422650"/>
          <p14:tracePt t="103423" x="3282950" y="3416300"/>
          <p14:tracePt t="103439" x="3289300" y="3409950"/>
          <p14:tracePt t="103451" x="3295650" y="3403600"/>
          <p14:tracePt t="103467" x="3302000" y="3397250"/>
          <p14:tracePt t="103484" x="3314700" y="3390900"/>
          <p14:tracePt t="103499" x="3314700" y="3384550"/>
          <p14:tracePt t="103550" x="3308350" y="3390900"/>
          <p14:tracePt t="103611" x="3308350" y="3397250"/>
          <p14:tracePt t="103627" x="3302000" y="3403600"/>
          <p14:tracePt t="103639" x="3295650" y="3409950"/>
          <p14:tracePt t="103655" x="3289300" y="3409950"/>
          <p14:tracePt t="103663" x="3282950" y="3416300"/>
          <p14:tracePt t="103663" x="3276600" y="3416300"/>
          <p14:tracePt t="103682" x="3270250" y="3422650"/>
          <p14:tracePt t="103682" x="3263900" y="3429000"/>
          <p14:tracePt t="103700" x="3257550" y="3429000"/>
          <p14:tracePt t="103700" x="3251200" y="3435350"/>
          <p14:tracePt t="103716" x="3244850" y="3441700"/>
          <p14:tracePt t="103732" x="3238500" y="3441700"/>
          <p14:tracePt t="103747" x="3232150" y="3448050"/>
          <p14:tracePt t="103763" x="3225800" y="3454400"/>
          <p14:tracePt t="103780" x="3213100" y="3467100"/>
          <p14:tracePt t="103797" x="3200400" y="3473450"/>
          <p14:tracePt t="103814" x="3194050" y="3479800"/>
          <p14:tracePt t="103830" x="3194050" y="3486150"/>
          <p14:tracePt t="103852" x="3194050" y="3492500"/>
          <p14:tracePt t="103871" x="3194050" y="3498850"/>
          <p14:tracePt t="103887" x="3187700" y="3505200"/>
          <p14:tracePt t="103903" x="3187700" y="3511550"/>
          <p14:tracePt t="103919" x="3187700" y="3517900"/>
          <p14:tracePt t="103931" x="3187700" y="3524250"/>
          <p14:tracePt t="103947" x="3187700" y="3530600"/>
          <p14:tracePt t="103979" x="3187700" y="3536950"/>
          <p14:tracePt t="103991" x="3187700" y="3543300"/>
          <p14:tracePt t="104007" x="3187700" y="3549650"/>
          <p14:tracePt t="104059" x="3194050" y="3549650"/>
          <p14:tracePt t="104099" x="3187700" y="3549650"/>
          <p14:tracePt t="104171" x="3187700" y="3556000"/>
          <p14:tracePt t="104203" x="3187700" y="3562350"/>
          <p14:tracePt t="104219" x="3187700" y="3568700"/>
          <p14:tracePt t="104231" x="3181350" y="3575050"/>
          <p14:tracePt t="104247" x="3181350" y="3581400"/>
          <p14:tracePt t="104263" x="3175000" y="3587750"/>
          <p14:tracePt t="104280" x="3168650" y="3594100"/>
          <p14:tracePt t="104323" x="3168650" y="3606800"/>
          <p14:tracePt t="104359" x="3162300" y="3613150"/>
          <p14:tracePt t="104411" x="3162300" y="3619500"/>
          <p14:tracePt t="104443" x="3155950" y="3625850"/>
          <p14:tracePt t="104487" x="3155950" y="3632200"/>
          <p14:tracePt t="104519" x="3155950" y="3638550"/>
          <p14:tracePt t="104539" x="3149600" y="3638550"/>
          <p14:tracePt t="104554" x="3143250" y="3644900"/>
          <p14:tracePt t="104571" x="3136900" y="3651250"/>
          <p14:tracePt t="104591" x="3130550" y="3644900"/>
          <p14:tracePt t="104607" x="3124200" y="3644900"/>
          <p14:tracePt t="104615" x="3117850" y="3638550"/>
          <p14:tracePt t="104623" x="3111500" y="3632200"/>
          <p14:tracePt t="104633" x="3105150" y="3619500"/>
          <p14:tracePt t="104633" x="3086100" y="3581400"/>
          <p14:tracePt t="104652" x="3073400" y="3556000"/>
          <p14:tracePt t="104652" x="3060700" y="3530600"/>
          <p14:tracePt t="104669" x="3048000" y="3505200"/>
          <p14:tracePt t="104669" x="3028950" y="3473450"/>
          <p14:tracePt t="104687" x="3016250" y="3441700"/>
          <p14:tracePt t="104687" x="2997200" y="3409950"/>
          <p14:tracePt t="104687" x="2984500" y="3371850"/>
          <p14:tracePt t="104704" x="2971800" y="3340100"/>
          <p14:tracePt t="104717" x="2965450" y="3308350"/>
          <p14:tracePt t="104717" x="2946400" y="3238500"/>
          <p14:tracePt t="104736" x="2940050" y="3200400"/>
          <p14:tracePt t="104736" x="2940050" y="3168650"/>
          <p14:tracePt t="104752" x="2940050" y="3130550"/>
          <p14:tracePt t="104752" x="2946400" y="3098800"/>
          <p14:tracePt t="104769" x="2952750" y="3060700"/>
          <p14:tracePt t="104769" x="2959100" y="3028950"/>
          <p14:tracePt t="104769" x="2971800" y="2997200"/>
          <p14:tracePt t="104788" x="2978150" y="2971800"/>
          <p14:tracePt t="104800" x="2997200" y="2952750"/>
          <p14:tracePt t="104800" x="3022600" y="2914650"/>
          <p14:tracePt t="104820" x="3035300" y="2901950"/>
          <p14:tracePt t="104820" x="3054350" y="2895600"/>
          <p14:tracePt t="104836" x="3067050" y="2889250"/>
          <p14:tracePt t="104836" x="3079750" y="2889250"/>
          <p14:tracePt t="104853" x="3098800" y="2895600"/>
          <p14:tracePt t="104853" x="3117850" y="2908300"/>
          <p14:tracePt t="104869" x="3130550" y="2921000"/>
          <p14:tracePt t="104869" x="3168650" y="2971800"/>
          <p14:tracePt t="104886" x="3194050" y="3009900"/>
          <p14:tracePt t="104886" x="3213100" y="3048000"/>
          <p14:tracePt t="104903" x="3238500" y="3086100"/>
          <p14:tracePt t="104903" x="3257550" y="3130550"/>
          <p14:tracePt t="104920" x="3282950" y="3181350"/>
          <p14:tracePt t="104920" x="3302000" y="3225800"/>
          <p14:tracePt t="104936" x="3321050" y="3270250"/>
          <p14:tracePt t="104936" x="3359150" y="3346450"/>
          <p14:tracePt t="104953" x="3371850" y="3384550"/>
          <p14:tracePt t="104953" x="3378200" y="3416300"/>
          <p14:tracePt t="104971" x="3390900" y="3441700"/>
          <p14:tracePt t="104971" x="3397250" y="3467100"/>
          <p14:tracePt t="104987" x="3403600" y="3492500"/>
          <p14:tracePt t="104987" x="3403600" y="3511550"/>
          <p14:tracePt t="105004" x="3409950" y="3549650"/>
          <p14:tracePt t="105004" x="3409950" y="3562350"/>
          <p14:tracePt t="105020" x="3409950" y="3581400"/>
          <p14:tracePt t="105020" x="3409950" y="3594100"/>
          <p14:tracePt t="105037" x="3403600" y="3606800"/>
          <p14:tracePt t="105037" x="3403600" y="3619500"/>
          <p14:tracePt t="105053" x="3397250" y="3625850"/>
          <p14:tracePt t="105053" x="3397250" y="3638550"/>
          <p14:tracePt t="105053" x="3397250" y="3644900"/>
          <p14:tracePt t="105073" x="3390900" y="3651250"/>
          <p14:tracePt t="105085" x="3390900" y="3657600"/>
          <p14:tracePt t="105102" x="3384550" y="3663950"/>
          <p14:tracePt t="105119" x="3384550" y="3657600"/>
          <p14:tracePt t="105199" x="3384550" y="3651250"/>
          <p14:tracePt t="105215" x="3384550" y="3644900"/>
          <p14:tracePt t="105231" x="3390900" y="3644900"/>
          <p14:tracePt t="105243" x="3390900" y="3638550"/>
          <p14:tracePt t="105259" x="3390900" y="3632200"/>
          <p14:tracePt t="105275" x="3390900" y="3625850"/>
          <p14:tracePt t="105292" x="3390900" y="3619500"/>
          <p14:tracePt t="105304" x="3390900" y="3613150"/>
          <p14:tracePt t="105319" x="3390900" y="3606800"/>
          <p14:tracePt t="105319" x="3390900" y="3600450"/>
          <p14:tracePt t="105338" x="3390900" y="3594100"/>
          <p14:tracePt t="105338" x="3390900" y="3581400"/>
          <p14:tracePt t="105354" x="3397250" y="3575050"/>
          <p14:tracePt t="105354" x="3397250" y="3556000"/>
          <p14:tracePt t="105373" x="3397250" y="3543300"/>
          <p14:tracePt t="105373" x="3403600" y="3524250"/>
          <p14:tracePt t="105388" x="3403600" y="3511550"/>
          <p14:tracePt t="105388" x="3403600" y="3492500"/>
          <p14:tracePt t="105404" x="3409950" y="3473450"/>
          <p14:tracePt t="105404" x="3416300" y="3460750"/>
          <p14:tracePt t="105421" x="3416300" y="3441700"/>
          <p14:tracePt t="105421" x="3422650" y="3422650"/>
          <p14:tracePt t="105421" x="3429000" y="3397250"/>
          <p14:tracePt t="105440" x="3435350" y="3378200"/>
          <p14:tracePt t="105453" x="3448050" y="3352800"/>
          <p14:tracePt t="105453" x="3467100" y="3302000"/>
          <p14:tracePt t="105472" x="3479800" y="3276600"/>
          <p14:tracePt t="105472" x="3492500" y="3244850"/>
          <p14:tracePt t="105488" x="3511550" y="3213100"/>
          <p14:tracePt t="105488" x="3524250" y="3181350"/>
          <p14:tracePt t="105505" x="3543300" y="3149600"/>
          <p14:tracePt t="105505" x="3562350" y="3117850"/>
          <p14:tracePt t="105505" x="3581400" y="3079750"/>
          <p14:tracePt t="105523" x="3600450" y="3048000"/>
          <p14:tracePt t="105536" x="3619500" y="3016250"/>
          <p14:tracePt t="105536" x="3657600" y="2959100"/>
          <p14:tracePt t="105555" x="3676650" y="2933700"/>
          <p14:tracePt t="105555" x="3689350" y="2908300"/>
          <p14:tracePt t="105572" x="3702050" y="2889250"/>
          <p14:tracePt t="105572" x="3714750" y="2870200"/>
          <p14:tracePt t="105589" x="3727450" y="2851150"/>
          <p14:tracePt t="105589" x="3733800" y="2838450"/>
          <p14:tracePt t="105605" x="3740150" y="2825750"/>
          <p14:tracePt t="105605" x="3752850" y="2806700"/>
          <p14:tracePt t="105622" x="3759200" y="2800350"/>
          <p14:tracePt t="105622" x="3759200" y="2787650"/>
          <p14:tracePt t="105638" x="3765550" y="2781300"/>
          <p14:tracePt t="105638" x="3765550" y="2768600"/>
          <p14:tracePt t="105656" x="3771900" y="2755900"/>
          <p14:tracePt t="105656" x="3778250" y="2717800"/>
          <p14:tracePt t="105673" x="3784600" y="2692400"/>
          <p14:tracePt t="105673" x="3790950" y="2660650"/>
          <p14:tracePt t="105689" x="3797300" y="2622550"/>
          <p14:tracePt t="105689" x="3810000" y="2578100"/>
          <p14:tracePt t="105706" x="3822700" y="2527300"/>
          <p14:tracePt t="105706" x="3835400" y="2470150"/>
          <p14:tracePt t="105722" x="3854450" y="2413000"/>
          <p14:tracePt t="105722" x="3892550" y="2292350"/>
          <p14:tracePt t="105740" x="3911600" y="2235200"/>
          <p14:tracePt t="105740" x="3930650" y="2178050"/>
          <p14:tracePt t="105757" x="3949700" y="2120900"/>
          <p14:tracePt t="105757" x="3968750" y="2070100"/>
          <p14:tracePt t="105773" x="3987800" y="2012950"/>
          <p14:tracePt t="105773" x="4013200" y="1962150"/>
          <p14:tracePt t="105789" x="4032250" y="1905000"/>
          <p14:tracePt t="105789" x="4057650" y="1854200"/>
          <p14:tracePt t="105789" x="4083050" y="1797050"/>
          <p14:tracePt t="105808" x="4102100" y="1752600"/>
          <p14:tracePt t="105821" x="4127500" y="1708150"/>
          <p14:tracePt t="105821" x="4165600" y="1631950"/>
          <p14:tracePt t="105841" x="4178300" y="1606550"/>
          <p14:tracePt t="105841" x="4191000" y="1593850"/>
          <p14:tracePt t="105856" x="4197350" y="1587500"/>
          <p14:tracePt t="105871" x="4197350" y="1600200"/>
          <p14:tracePt t="105871" x="4191000" y="1619250"/>
          <p14:tracePt t="105871" x="4178300" y="1657350"/>
          <p14:tracePt t="105892" x="4159250" y="1701800"/>
          <p14:tracePt t="105892" x="4133850" y="1752600"/>
          <p14:tracePt t="105906" x="4108450" y="1822450"/>
          <p14:tracePt t="105906" x="4076700" y="1898650"/>
          <p14:tracePt t="105923" x="4044950" y="1987550"/>
          <p14:tracePt t="105923" x="4013200" y="2076450"/>
          <p14:tracePt t="105939" x="3975100" y="2171700"/>
          <p14:tracePt t="105939" x="3943350" y="2266950"/>
          <p14:tracePt t="105956" x="3905250" y="2362200"/>
          <p14:tracePt t="105956" x="3841750" y="2533650"/>
          <p14:tracePt t="105974" x="3810000" y="2603500"/>
          <p14:tracePt t="105974" x="3778250" y="2673350"/>
          <p14:tracePt t="105990" x="3752850" y="2724150"/>
          <p14:tracePt t="105990" x="3733800" y="2774950"/>
          <p14:tracePt t="106006" x="3708400" y="2813050"/>
          <p14:tracePt t="106006" x="3695700" y="2838450"/>
          <p14:tracePt t="106023" x="3683000" y="2863850"/>
          <p14:tracePt t="106023" x="3670300" y="2882900"/>
          <p14:tracePt t="106041" x="3676650" y="2882900"/>
          <p14:tracePt t="106056" x="3683000" y="2870200"/>
          <p14:tracePt t="106056" x="3695700" y="2851150"/>
          <p14:tracePt t="106074" x="3708400" y="2832100"/>
          <p14:tracePt t="106074" x="3727450" y="2806700"/>
          <p14:tracePt t="106074" x="3746500" y="2774950"/>
          <p14:tracePt t="106093" x="3765550" y="2736850"/>
          <p14:tracePt t="106105" x="3784600" y="2705100"/>
          <p14:tracePt t="106105" x="3829050" y="2635250"/>
          <p14:tracePt t="106125" x="3841750" y="2609850"/>
          <p14:tracePt t="106125" x="3854450" y="2584450"/>
          <p14:tracePt t="106141" x="3867150" y="2565400"/>
          <p14:tracePt t="106141" x="3867150" y="2559050"/>
          <p14:tracePt t="106157" x="3860800" y="2552700"/>
          <p14:tracePt t="106157" x="3848100" y="2559050"/>
          <p14:tracePt t="106157" x="3822700" y="2565400"/>
          <p14:tracePt t="106176" x="3797300" y="2584450"/>
          <p14:tracePt t="106189" x="3759200" y="2597150"/>
          <p14:tracePt t="106189" x="3651250" y="2628900"/>
          <p14:tracePt t="106207" x="3587750" y="2647950"/>
          <p14:tracePt t="106207" x="3517900" y="2654300"/>
          <p14:tracePt t="106224" x="3448050" y="2667000"/>
          <p14:tracePt t="106224" x="3371850" y="2673350"/>
          <p14:tracePt t="106240" x="3295650" y="2673350"/>
          <p14:tracePt t="106240" x="3219450" y="2667000"/>
          <p14:tracePt t="106240" x="3149600" y="2660650"/>
          <p14:tracePt t="106260" x="3073400" y="2647950"/>
          <p14:tracePt t="106260" x="3003550" y="2635250"/>
          <p14:tracePt t="106274" x="2933700" y="2622550"/>
          <p14:tracePt t="106274" x="2870200" y="2597150"/>
          <p14:tracePt t="106291" x="2813050" y="2578100"/>
          <p14:tracePt t="106291" x="2755900" y="2559050"/>
          <p14:tracePt t="106308" x="2705100" y="2540000"/>
          <p14:tracePt t="106308" x="2622550" y="2508250"/>
          <p14:tracePt t="106325" x="2597150" y="2501900"/>
          <p14:tracePt t="106325" x="2571750" y="2501900"/>
          <p14:tracePt t="106341" x="2559050" y="2514600"/>
          <p14:tracePt t="106341" x="2559050" y="2533650"/>
          <p14:tracePt t="106358" x="2559050" y="2565400"/>
          <p14:tracePt t="106358" x="2571750" y="2609850"/>
          <p14:tracePt t="106374" x="2590800" y="2660650"/>
          <p14:tracePt t="106374" x="2647950" y="2774950"/>
          <p14:tracePt t="106392" x="2686050" y="2844800"/>
          <p14:tracePt t="106392" x="2736850" y="2908300"/>
          <p14:tracePt t="106409" x="2787650" y="2965450"/>
          <p14:tracePt t="106409" x="2844800" y="3022600"/>
          <p14:tracePt t="106425" x="2901950" y="3067050"/>
          <p14:tracePt t="106425" x="2959100" y="3111500"/>
          <p14:tracePt t="106441" x="3016250" y="3149600"/>
          <p14:tracePt t="106441" x="3073400" y="3187700"/>
          <p14:tracePt t="106441" x="3124200" y="3213100"/>
          <p14:tracePt t="106460" x="3175000" y="3232150"/>
          <p14:tracePt t="106473" x="3219450" y="3251200"/>
          <p14:tracePt t="106473" x="3295650" y="3270250"/>
          <p14:tracePt t="106492" x="3327400" y="3276600"/>
          <p14:tracePt t="106492" x="3352800" y="3276600"/>
          <p14:tracePt t="106508" x="3378200" y="3276600"/>
          <p14:tracePt t="106508" x="3397250" y="3276600"/>
          <p14:tracePt t="106525" x="3416300" y="3270250"/>
          <p14:tracePt t="106525" x="3435350" y="3263900"/>
          <p14:tracePt t="106544" x="3441700" y="3263900"/>
          <p14:tracePt t="106557" x="3448050" y="3263900"/>
          <p14:tracePt t="106574" x="3448050" y="3270250"/>
          <p14:tracePt t="106648" x="3441700" y="3276600"/>
          <p14:tracePt t="106664" x="3441700" y="3282950"/>
          <p14:tracePt t="106680" x="3448050" y="3276600"/>
          <p14:tracePt t="106739" x="3441700" y="3270250"/>
          <p14:tracePt t="106752" x="3441700" y="3263900"/>
          <p14:tracePt t="106792" x="3448050" y="3270250"/>
          <p14:tracePt t="106836" x="3454400" y="3276600"/>
          <p14:tracePt t="106872" x="3460750" y="3276600"/>
          <p14:tracePt t="106887" x="3467100" y="3276600"/>
          <p14:tracePt t="106904" x="3473450" y="3276600"/>
          <p14:tracePt t="106920" x="3479800" y="3276600"/>
          <p14:tracePt t="106924" x="3486150" y="3270250"/>
          <p14:tracePt t="106924" x="3492500" y="3270250"/>
          <p14:tracePt t="106943" x="3498850" y="3270250"/>
          <p14:tracePt t="106943" x="3505200" y="3270250"/>
          <p14:tracePt t="106959" x="3511550" y="3270250"/>
          <p14:tracePt t="106959" x="3517900" y="3263900"/>
          <p14:tracePt t="106977" x="3524250" y="3263900"/>
          <p14:tracePt t="106977" x="3536950" y="3263900"/>
          <p14:tracePt t="106993" x="3543300" y="3263900"/>
          <p14:tracePt t="106993" x="3549650" y="3263900"/>
          <p14:tracePt t="107010" x="3556000" y="3263900"/>
          <p14:tracePt t="107031" x="3562350" y="3270250"/>
          <p14:tracePt t="107052" x="3556000" y="3276600"/>
          <p14:tracePt t="107068" x="3556000" y="3282950"/>
          <p14:tracePt t="107076" x="3549650" y="3289300"/>
          <p14:tracePt t="107076" x="3543300" y="3295650"/>
          <p14:tracePt t="107094" x="3536950" y="3302000"/>
          <p14:tracePt t="107094" x="3530600" y="3314700"/>
          <p14:tracePt t="107094" x="3517900" y="3327400"/>
          <p14:tracePt t="107112" x="3505200" y="3333750"/>
          <p14:tracePt t="107125" x="3498850" y="3346450"/>
          <p14:tracePt t="107125" x="3479800" y="3371850"/>
          <p14:tracePt t="107145" x="3467100" y="3384550"/>
          <p14:tracePt t="107145" x="3460750" y="3397250"/>
          <p14:tracePt t="107161" x="3454400" y="3409950"/>
          <p14:tracePt t="107161" x="3448050" y="3422650"/>
          <p14:tracePt t="107177" x="3441700" y="3435350"/>
          <p14:tracePt t="107177" x="3435350" y="3441700"/>
          <p14:tracePt t="107177" x="3429000" y="3454400"/>
          <p14:tracePt t="107197" x="3422650" y="3467100"/>
          <p14:tracePt t="107209" x="3416300" y="3479800"/>
          <p14:tracePt t="107209" x="3409950" y="3492500"/>
          <p14:tracePt t="107228" x="3409950" y="3505200"/>
          <p14:tracePt t="107228" x="3403600" y="3511550"/>
          <p14:tracePt t="107244" x="3403600" y="3517900"/>
          <p14:tracePt t="107244" x="3403600" y="3530600"/>
          <p14:tracePt t="107261" x="3403600" y="3536950"/>
          <p14:tracePt t="107261" x="3397250" y="3543300"/>
          <p14:tracePt t="107277" x="3397250" y="3549650"/>
          <p14:tracePt t="107277" x="3397250" y="3562350"/>
          <p14:tracePt t="107294" x="3397250" y="3568700"/>
          <p14:tracePt t="107294" x="3397250" y="3575050"/>
          <p14:tracePt t="107311" x="3397250" y="3581400"/>
          <p14:tracePt t="107326" x="3397250" y="3587750"/>
          <p14:tracePt t="107343" x="3390900" y="3594100"/>
          <p14:tracePt t="107360" x="3390900" y="3600450"/>
          <p14:tracePt t="107376" x="3384550" y="3606800"/>
          <p14:tracePt t="107393" x="3384550" y="3613150"/>
          <p14:tracePt t="107410" x="3384550" y="3619500"/>
          <p14:tracePt t="107427" x="3384550" y="3613150"/>
          <p14:tracePt t="107488" x="3390900" y="3606800"/>
          <p14:tracePt t="107504" x="3390900" y="3600450"/>
          <p14:tracePt t="107513" x="3397250" y="3594100"/>
          <p14:tracePt t="107513" x="3397250" y="3587750"/>
          <p14:tracePt t="107529" x="3403600" y="3581400"/>
          <p14:tracePt t="107543" x="3409950" y="3575050"/>
          <p14:tracePt t="107560" x="3409950" y="3568700"/>
          <p14:tracePt t="107577" x="3416300" y="3562350"/>
          <p14:tracePt t="107593" x="3422650" y="3556000"/>
          <p14:tracePt t="107610" x="3429000" y="3549650"/>
          <p14:tracePt t="107610" x="3429000" y="3543300"/>
          <p14:tracePt t="107629" x="3441700" y="3536950"/>
          <p14:tracePt t="107629" x="3454400" y="3517900"/>
          <p14:tracePt t="107646" x="3467100" y="3511550"/>
          <p14:tracePt t="107646" x="3473450" y="3505200"/>
          <p14:tracePt t="107662" x="3479800" y="3505200"/>
          <p14:tracePt t="107662" x="3486150" y="3498850"/>
          <p14:tracePt t="107679" x="3492500" y="3498850"/>
          <p14:tracePt t="107679" x="3498850" y="3492500"/>
          <p14:tracePt t="107696" x="3505200" y="3492500"/>
          <p14:tracePt t="107696" x="3511550" y="3486150"/>
          <p14:tracePt t="107713" x="3517900" y="3486150"/>
          <p14:tracePt t="107728" x="3524250" y="3473450"/>
          <p14:tracePt t="107728" x="3530600" y="3467100"/>
          <p14:tracePt t="107746" x="3530600" y="3460750"/>
          <p14:tracePt t="107746" x="3536950" y="3454400"/>
          <p14:tracePt t="107746" x="3536950" y="3448050"/>
          <p14:tracePt t="107765" x="3536950" y="3441700"/>
          <p14:tracePt t="107781" x="3530600" y="3435350"/>
          <p14:tracePt t="107803" x="3517900" y="3435350"/>
          <p14:tracePt t="107819" x="3511550" y="3435350"/>
          <p14:tracePt t="107832" x="3505200" y="3429000"/>
          <p14:tracePt t="107844" x="3498850" y="3429000"/>
          <p14:tracePt t="107861" x="3486150" y="3429000"/>
          <p14:tracePt t="107878" x="3479800" y="3429000"/>
          <p14:tracePt t="107878" x="3467100" y="3435350"/>
          <p14:tracePt t="107896" x="3454400" y="3435350"/>
          <p14:tracePt t="107896" x="3448050" y="3441700"/>
          <p14:tracePt t="107913" x="3435350" y="3441700"/>
          <p14:tracePt t="107913" x="3422650" y="3448050"/>
          <p14:tracePt t="107913" x="3416300" y="3448050"/>
          <p14:tracePt t="107932" x="3403600" y="3454400"/>
          <p14:tracePt t="107932" x="3397250" y="3454400"/>
          <p14:tracePt t="107946" x="3384550" y="3454400"/>
          <p14:tracePt t="107946" x="3378200" y="3454400"/>
          <p14:tracePt t="107965" x="3371850" y="3454400"/>
          <p14:tracePt t="107965" x="3359150" y="3454400"/>
          <p14:tracePt t="107981" x="3352800" y="3448050"/>
          <p14:tracePt t="107981" x="3346450" y="3448050"/>
          <p14:tracePt t="107997" x="3333750" y="3448050"/>
          <p14:tracePt t="107997" x="3321050" y="3441700"/>
          <p14:tracePt t="108013" x="3314700" y="3441700"/>
          <p14:tracePt t="108013" x="3308350" y="3441700"/>
          <p14:tracePt t="108031" x="3302000" y="3435350"/>
          <p14:tracePt t="108031" x="3289300" y="3435350"/>
          <p14:tracePt t="108047" x="3282950" y="3429000"/>
          <p14:tracePt t="108047" x="3263900" y="3422650"/>
          <p14:tracePt t="108065" x="3257550" y="3422650"/>
          <p14:tracePt t="108065" x="3244850" y="3416300"/>
          <p14:tracePt t="108081" x="3238500" y="3416300"/>
          <p14:tracePt t="108081" x="3232150" y="3409950"/>
          <p14:tracePt t="108097" x="3225800" y="3409950"/>
          <p14:tracePt t="108097" x="3219450" y="3409950"/>
          <p14:tracePt t="108114" x="3213100" y="3403600"/>
          <p14:tracePt t="108114" x="3206750" y="3403600"/>
          <p14:tracePt t="108132" x="3200400" y="3397250"/>
          <p14:tracePt t="108145" x="3200400" y="3390900"/>
          <p14:tracePt t="108164" x="3200400" y="3384550"/>
          <p14:tracePt t="108180" x="3200400" y="3378200"/>
          <p14:tracePt t="108196" x="3206750" y="3371850"/>
          <p14:tracePt t="108196" x="3206750" y="3365500"/>
          <p14:tracePt t="108196" x="3213100" y="3359150"/>
          <p14:tracePt t="108216" x="3219450" y="3352800"/>
          <p14:tracePt t="108229" x="3232150" y="3352800"/>
          <p14:tracePt t="108229" x="3244850" y="3333750"/>
          <p14:tracePt t="108248" x="3257550" y="3327400"/>
          <p14:tracePt t="108248" x="3263900" y="3321050"/>
          <p14:tracePt t="108264" x="3270250" y="3321050"/>
          <p14:tracePt t="108264" x="3276600" y="3314700"/>
          <p14:tracePt t="108282" x="3289300" y="3308350"/>
          <p14:tracePt t="108282" x="3289300" y="3302000"/>
          <p14:tracePt t="108298" x="3295650" y="3302000"/>
          <p14:tracePt t="108298" x="3302000" y="3289300"/>
          <p14:tracePt t="108314" x="3302000" y="3282950"/>
          <p14:tracePt t="108329" x="3308350" y="3276600"/>
          <p14:tracePt t="108346" x="3302000" y="3276600"/>
          <p14:tracePt t="108396" x="3289300" y="3282950"/>
          <p14:tracePt t="108412" x="3282950" y="3289300"/>
          <p14:tracePt t="108420" x="3276600" y="3295650"/>
          <p14:tracePt t="108430" x="3270250" y="3295650"/>
          <p14:tracePt t="108430" x="3251200" y="3308350"/>
          <p14:tracePt t="108450" x="3244850" y="3314700"/>
          <p14:tracePt t="108450" x="3238500" y="3314700"/>
          <p14:tracePt t="108466" x="3232150" y="3321050"/>
          <p14:tracePt t="108466" x="3225800" y="3327400"/>
          <p14:tracePt t="108466" x="3219450" y="3340100"/>
          <p14:tracePt t="108484" x="3219450" y="3346450"/>
          <p14:tracePt t="108496" x="3213100" y="3352800"/>
          <p14:tracePt t="108513" x="3206750" y="3359150"/>
          <p14:tracePt t="108513" x="3206750" y="3365500"/>
          <p14:tracePt t="108533" x="3206750" y="3378200"/>
          <p14:tracePt t="108533" x="3200400" y="3384550"/>
          <p14:tracePt t="108549" x="3200400" y="3390900"/>
          <p14:tracePt t="108564" x="3194050" y="3397250"/>
          <p14:tracePt t="108580" x="3194050" y="3403600"/>
          <p14:tracePt t="108597" x="3200400" y="3409950"/>
          <p14:tracePt t="108628" x="3194050" y="3416300"/>
          <p14:tracePt t="108660" x="3187700" y="3422650"/>
          <p14:tracePt t="108680" x="3194050" y="3416300"/>
          <p14:tracePt t="108724" x="3200400" y="3416300"/>
          <p14:tracePt t="108732" x="3206750" y="3416300"/>
          <p14:tracePt t="108740" x="3213100" y="3416300"/>
          <p14:tracePt t="108748" x="3219450" y="3416300"/>
          <p14:tracePt t="108748" x="3225800" y="3416300"/>
          <p14:tracePt t="108766" x="3232150" y="3416300"/>
          <p14:tracePt t="108766" x="3244850" y="3409950"/>
          <p14:tracePt t="108785" x="3251200" y="3409950"/>
          <p14:tracePt t="108785" x="3257550" y="3409950"/>
          <p14:tracePt t="108802" x="3263900" y="3409950"/>
          <p14:tracePt t="108802" x="3270250" y="3409950"/>
          <p14:tracePt t="108818" x="3276600" y="3403600"/>
          <p14:tracePt t="108834" x="3282950" y="3403600"/>
          <p14:tracePt t="108848" x="3282950" y="3409950"/>
          <p14:tracePt t="108876" x="3282950" y="3416300"/>
          <p14:tracePt t="108892" x="3282950" y="3429000"/>
          <p14:tracePt t="108928" x="3282950" y="3441700"/>
          <p14:tracePt t="108960" x="3282950" y="3448050"/>
          <p14:tracePt t="108980" x="3282950" y="3454400"/>
          <p14:tracePt t="108996" x="3289300" y="3448050"/>
          <p14:tracePt t="109020" x="3302000" y="3448050"/>
          <p14:tracePt t="109032" x="3308350" y="3441700"/>
          <p14:tracePt t="109048" x="3308350" y="3435350"/>
          <p14:tracePt t="109056" x="3314700" y="3429000"/>
          <p14:tracePt t="109065" x="3321050" y="3429000"/>
          <p14:tracePt t="109065" x="3327400" y="3429000"/>
          <p14:tracePt t="109085" x="3327400" y="3422650"/>
          <p14:tracePt t="109085" x="3333750" y="3422650"/>
          <p14:tracePt t="109101" x="3340100" y="3422650"/>
          <p14:tracePt t="109117" x="3346450" y="3422650"/>
          <p14:tracePt t="109152" x="3352800" y="3416300"/>
          <p14:tracePt t="109184" x="3346450" y="3409950"/>
          <p14:tracePt t="109192" x="3346450" y="3403600"/>
          <p14:tracePt t="109201" x="3340100" y="3397250"/>
          <p14:tracePt t="109201" x="3333750" y="3384550"/>
          <p14:tracePt t="109218" x="3327400" y="3371850"/>
          <p14:tracePt t="109218" x="3321050" y="3359150"/>
          <p14:tracePt t="109218" x="3308350" y="3346450"/>
          <p14:tracePt t="109237" x="3302000" y="3333750"/>
          <p14:tracePt t="109249" x="3289300" y="3314700"/>
          <p14:tracePt t="109249" x="3270250" y="3276600"/>
          <p14:tracePt t="109268" x="3257550" y="3251200"/>
          <p14:tracePt t="109268" x="3244850" y="3232150"/>
          <p14:tracePt t="109285" x="3238500" y="3206750"/>
          <p14:tracePt t="109285" x="3225800" y="3181350"/>
          <p14:tracePt t="109301" x="3219450" y="3155950"/>
          <p14:tracePt t="109301" x="3213100" y="3130550"/>
          <p14:tracePt t="109318" x="3206750" y="3105150"/>
          <p14:tracePt t="109318" x="3200400" y="3067050"/>
          <p14:tracePt t="109335" x="3200400" y="3048000"/>
          <p14:tracePt t="109335" x="3200400" y="3022600"/>
          <p14:tracePt t="109351" x="3206750" y="3003550"/>
          <p14:tracePt t="109351" x="3206750" y="2978150"/>
          <p14:tracePt t="109368" x="3213100" y="2959100"/>
          <p14:tracePt t="109368" x="3225800" y="2921000"/>
          <p14:tracePt t="109386" x="3232150" y="2908300"/>
          <p14:tracePt t="109386" x="3244850" y="2889250"/>
          <p14:tracePt t="109402" x="3251200" y="2876550"/>
          <p14:tracePt t="109402" x="3257550" y="2863850"/>
          <p14:tracePt t="109418" x="3270250" y="2857500"/>
          <p14:tracePt t="109433" x="3282950" y="2844800"/>
          <p14:tracePt t="110005" x="3276600" y="2609850"/>
          <p14:tracePt t="110013" x="3282950" y="2603500"/>
          <p14:tracePt t="110021" x="3289300" y="2597150"/>
          <p14:tracePt t="110021" x="3295650" y="2584450"/>
          <p14:tracePt t="110038" x="3302000" y="2571750"/>
          <p14:tracePt t="110038" x="3308350" y="2559050"/>
          <p14:tracePt t="110054" x="3314700" y="2552700"/>
          <p14:tracePt t="110054" x="3314700" y="2540000"/>
          <p14:tracePt t="110054" x="3321050" y="2533650"/>
          <p14:tracePt t="110073" x="3327400" y="2527300"/>
          <p14:tracePt t="110085" x="3333750" y="2520950"/>
          <p14:tracePt t="110085" x="3346450" y="2514600"/>
          <p14:tracePt t="110105" x="3352800" y="2508250"/>
          <p14:tracePt t="110105" x="3365500" y="2501900"/>
          <p14:tracePt t="110121" x="3371850" y="2489200"/>
          <p14:tracePt t="110121" x="3384550" y="2476500"/>
          <p14:tracePt t="110137" x="3397250" y="2463800"/>
          <p14:tracePt t="110137" x="3409950" y="2457450"/>
          <p14:tracePt t="110154" x="3422650" y="2444750"/>
          <p14:tracePt t="110154" x="3454400" y="2419350"/>
          <p14:tracePt t="110171" x="3460750" y="2413000"/>
          <p14:tracePt t="110171" x="3473450" y="2406650"/>
          <p14:tracePt t="110188" x="3486150" y="2400300"/>
          <p14:tracePt t="110188" x="3498850" y="2393950"/>
          <p14:tracePt t="110204" x="3505200" y="2400300"/>
          <p14:tracePt t="110204" x="3511550" y="2400300"/>
          <p14:tracePt t="110221" x="3524250" y="2406650"/>
          <p14:tracePt t="110221" x="3556000" y="2432050"/>
          <p14:tracePt t="110238" x="3568700" y="2451100"/>
          <p14:tracePt t="110238" x="3587750" y="2470150"/>
          <p14:tracePt t="110255" x="3600450" y="2495550"/>
          <p14:tracePt t="110255" x="3619500" y="2514600"/>
          <p14:tracePt t="110271" x="3632200" y="2540000"/>
          <p14:tracePt t="110271" x="3663950" y="2597150"/>
          <p14:tracePt t="110289" x="3676650" y="2622550"/>
          <p14:tracePt t="110289" x="3689350" y="2654300"/>
          <p14:tracePt t="110305" x="3702050" y="2692400"/>
          <p14:tracePt t="110305" x="3708400" y="2724150"/>
          <p14:tracePt t="110321" x="3721100" y="2762250"/>
          <p14:tracePt t="110321" x="3727450" y="2794000"/>
          <p14:tracePt t="110338" x="3727450" y="2832100"/>
          <p14:tracePt t="110338" x="3727450" y="2863850"/>
          <p14:tracePt t="110338" x="3727450" y="2901950"/>
          <p14:tracePt t="110358" x="3727450" y="2927350"/>
          <p14:tracePt t="110370" x="3721100" y="2952750"/>
          <p14:tracePt t="110370" x="3714750" y="3003550"/>
          <p14:tracePt t="110390" x="3702050" y="3022600"/>
          <p14:tracePt t="110390" x="3695700" y="3041650"/>
          <p14:tracePt t="110406" x="3683000" y="3060700"/>
          <p14:tracePt t="110406" x="3676650" y="3079750"/>
          <p14:tracePt t="110422" x="3663950" y="3092450"/>
          <p14:tracePt t="110422" x="3651250" y="3111500"/>
          <p14:tracePt t="110422" x="3638550" y="3124200"/>
          <p14:tracePt t="110441" x="3625850" y="3143250"/>
          <p14:tracePt t="110453" x="3613150" y="3155950"/>
          <p14:tracePt t="110453" x="3581400" y="3187700"/>
          <p14:tracePt t="110474" x="3568700" y="3194050"/>
          <p14:tracePt t="110474" x="3556000" y="3206750"/>
          <p14:tracePt t="110489" x="3543300" y="3219450"/>
          <p14:tracePt t="110489" x="3536950" y="3225800"/>
          <p14:tracePt t="110505" x="3530600" y="3232150"/>
          <p14:tracePt t="110505" x="3524250" y="3238500"/>
          <p14:tracePt t="110522" x="3517900" y="3244850"/>
          <p14:tracePt t="110522" x="3511550" y="3244850"/>
          <p14:tracePt t="110539" x="3498850" y="3244850"/>
          <p14:tracePt t="110554" x="3492500" y="3244850"/>
          <p14:tracePt t="110571" x="3486150" y="3244850"/>
          <p14:tracePt t="110571" x="3467100" y="3257550"/>
          <p14:tracePt t="110590" x="3460750" y="3257550"/>
          <p14:tracePt t="110590" x="3454400" y="3263900"/>
          <p14:tracePt t="110606" x="3441700" y="3263900"/>
          <p14:tracePt t="110606" x="3435350" y="3263900"/>
          <p14:tracePt t="110622" x="3422650" y="3263900"/>
          <p14:tracePt t="110622" x="3416300" y="3263900"/>
          <p14:tracePt t="110639" x="3409950" y="3263900"/>
          <p14:tracePt t="110639" x="3397250" y="3257550"/>
          <p14:tracePt t="110658" x="3390900" y="3251200"/>
          <p14:tracePt t="110658" x="3384550" y="3244850"/>
          <p14:tracePt t="110673" x="3378200" y="3244850"/>
          <p14:tracePt t="110673" x="3371850" y="3238500"/>
          <p14:tracePt t="110690" x="3365500" y="3232150"/>
          <p14:tracePt t="110690" x="3359150" y="3232150"/>
          <p14:tracePt t="110690" x="3352800" y="3225800"/>
          <p14:tracePt t="110709" x="3346450" y="3219450"/>
          <p14:tracePt t="110721" x="3340100" y="3219450"/>
          <p14:tracePt t="110721" x="3333750" y="3213100"/>
          <p14:tracePt t="110721" x="3327400" y="3213100"/>
          <p14:tracePt t="110742" x="3327400" y="3206750"/>
          <p14:tracePt t="110754" x="3321050" y="3200400"/>
          <p14:tracePt t="110754" x="3321050" y="3181350"/>
          <p14:tracePt t="110773" x="3321050" y="3175000"/>
          <p14:tracePt t="110773" x="3321050" y="3162300"/>
          <p14:tracePt t="110790" x="3327400" y="3149600"/>
          <p14:tracePt t="110790" x="3327400" y="3136900"/>
          <p14:tracePt t="110807" x="3333750" y="3124200"/>
          <p14:tracePt t="110807" x="3340100" y="3111500"/>
          <p14:tracePt t="110807" x="3346450" y="3098800"/>
          <p14:tracePt t="110826" x="3352800" y="3092450"/>
          <p14:tracePt t="110826" x="3359150" y="3079750"/>
          <p14:tracePt t="110840" x="3365500" y="3073400"/>
          <p14:tracePt t="110840" x="3365500" y="3067050"/>
          <p14:tracePt t="110857" x="3365500" y="3060700"/>
          <p14:tracePt t="110857" x="3371850" y="3060700"/>
          <p14:tracePt t="110873" x="3378200" y="3054350"/>
          <p14:tracePt t="110873" x="3384550" y="3041650"/>
          <p14:tracePt t="110891" x="3390900" y="3035300"/>
          <p14:tracePt t="110891" x="3397250" y="3035300"/>
          <p14:tracePt t="110906" x="3403600" y="3028950"/>
          <p14:tracePt t="110906" x="3409950" y="3022600"/>
          <p14:tracePt t="110924" x="3416300" y="3016250"/>
          <p14:tracePt t="110924" x="3429000" y="3009900"/>
          <p14:tracePt t="110940" x="3435350" y="3003550"/>
          <p14:tracePt t="110940" x="3448050" y="2997200"/>
          <p14:tracePt t="110957" x="3454400" y="2997200"/>
          <p14:tracePt t="110957" x="3460750" y="2997200"/>
          <p14:tracePt t="110975" x="3467100" y="2997200"/>
          <p14:tracePt t="110975" x="3473450" y="3003550"/>
          <p14:tracePt t="110991" x="3486150" y="3009900"/>
          <p14:tracePt t="111009" x="3486150" y="3016250"/>
          <p14:tracePt t="111026" x="3492500" y="3022600"/>
          <p14:tracePt t="111041" x="3492500" y="3028950"/>
          <p14:tracePt t="111058" x="3486150" y="3028950"/>
          <p14:tracePt t="111077" x="3479800" y="3028950"/>
          <p14:tracePt t="111093" x="3473450" y="3022600"/>
          <p14:tracePt t="111109" x="3467100" y="3016250"/>
          <p14:tracePt t="111125" x="3460750" y="3009900"/>
          <p14:tracePt t="111125" x="3460750" y="3003550"/>
          <p14:tracePt t="111141" x="3454400" y="2990850"/>
          <p14:tracePt t="111141" x="3454400" y="2984500"/>
          <p14:tracePt t="111158" x="3448050" y="2971800"/>
          <p14:tracePt t="111158" x="3448050" y="2965450"/>
          <p14:tracePt t="111174" x="3441700" y="2952750"/>
          <p14:tracePt t="111174" x="3441700" y="2927350"/>
          <p14:tracePt t="111191" x="3441700" y="2914650"/>
          <p14:tracePt t="111191" x="3441700" y="2895600"/>
          <p14:tracePt t="111208" x="3441700" y="2882900"/>
          <p14:tracePt t="111208" x="3441700" y="2863850"/>
          <p14:tracePt t="111225" x="3448050" y="2851150"/>
          <p14:tracePt t="111225" x="3454400" y="2832100"/>
          <p14:tracePt t="111242" x="3454400" y="2819400"/>
          <p14:tracePt t="111242" x="3473450" y="2794000"/>
          <p14:tracePt t="111258" x="3479800" y="2781300"/>
          <p14:tracePt t="111258" x="3486150" y="2774950"/>
          <p14:tracePt t="111275" x="3498850" y="2768600"/>
          <p14:tracePt t="111275" x="3505200" y="2768600"/>
          <p14:tracePt t="111291" x="3517900" y="2774950"/>
          <p14:tracePt t="111291" x="3536950" y="2800350"/>
          <p14:tracePt t="111309" x="3549650" y="2819400"/>
          <p14:tracePt t="111309" x="3562350" y="2838450"/>
          <p14:tracePt t="111326" x="3575050" y="2863850"/>
          <p14:tracePt t="111326" x="3594100" y="2889250"/>
          <p14:tracePt t="111342" x="3606800" y="2914650"/>
          <p14:tracePt t="111342" x="3619500" y="2946400"/>
          <p14:tracePt t="111358" x="3632200" y="2971800"/>
          <p14:tracePt t="111358" x="3638550" y="2997200"/>
          <p14:tracePt t="111358" x="3651250" y="3022600"/>
          <p14:tracePt t="111378" x="3657600" y="3048000"/>
          <p14:tracePt t="111390" x="3663950" y="3073400"/>
          <p14:tracePt t="111390" x="3670300" y="3117850"/>
          <p14:tracePt t="111409" x="3670300" y="3143250"/>
          <p14:tracePt t="111409" x="3663950" y="3162300"/>
          <p14:tracePt t="111426" x="3663950" y="3181350"/>
          <p14:tracePt t="111426" x="3657600" y="3200400"/>
          <p14:tracePt t="111442" x="3644900" y="3213100"/>
          <p14:tracePt t="111442" x="3638550" y="3232150"/>
          <p14:tracePt t="111442" x="3625850" y="3244850"/>
          <p14:tracePt t="111461" x="3613150" y="3251200"/>
          <p14:tracePt t="111474" x="3600450" y="3263900"/>
          <p14:tracePt t="111474" x="3568700" y="3282950"/>
          <p14:tracePt t="111494" x="3556000" y="3289300"/>
          <p14:tracePt t="111494" x="3543300" y="3289300"/>
          <p14:tracePt t="111510" x="3524250" y="3295650"/>
          <p14:tracePt t="111510" x="3511550" y="3295650"/>
          <p14:tracePt t="111526" x="3492500" y="3295650"/>
          <p14:tracePt t="111526" x="3473450" y="3295650"/>
          <p14:tracePt t="111542" x="3460750" y="3295650"/>
          <p14:tracePt t="111542" x="3429000" y="3289300"/>
          <p14:tracePt t="111559" x="3416300" y="3289300"/>
          <p14:tracePt t="111559" x="3397250" y="3282950"/>
          <p14:tracePt t="111576" x="3384550" y="3270250"/>
          <p14:tracePt t="111576" x="3371850" y="3257550"/>
          <p14:tracePt t="111593" x="3359150" y="3244850"/>
          <p14:tracePt t="111593" x="3333750" y="3213100"/>
          <p14:tracePt t="111610" x="3321050" y="3194050"/>
          <p14:tracePt t="111610" x="3308350" y="3175000"/>
          <p14:tracePt t="111626" x="3302000" y="3155950"/>
          <p14:tracePt t="111626" x="3289300" y="3136900"/>
          <p14:tracePt t="111643" x="3282950" y="3124200"/>
          <p14:tracePt t="111643" x="3270250" y="3105150"/>
          <p14:tracePt t="111659" x="3263900" y="3092450"/>
          <p14:tracePt t="111659" x="3257550" y="3067050"/>
          <p14:tracePt t="111678" x="3257550" y="3054350"/>
          <p14:tracePt t="111678" x="3257550" y="3041650"/>
          <p14:tracePt t="111694" x="3263900" y="3028950"/>
          <p14:tracePt t="111694" x="3263900" y="3016250"/>
          <p14:tracePt t="111710" x="3270250" y="3003550"/>
          <p14:tracePt t="111710" x="3276600" y="2997200"/>
          <p14:tracePt t="111710" x="3289300" y="2984500"/>
          <p14:tracePt t="111729" x="3302000" y="2978150"/>
          <p14:tracePt t="111741" x="3308350" y="2971800"/>
          <p14:tracePt t="111741" x="3321050" y="2965450"/>
          <p14:tracePt t="111741" x="3333750" y="2959100"/>
          <p14:tracePt t="111762" x="3340100" y="2959100"/>
          <p14:tracePt t="111775" x="3352800" y="2965450"/>
          <p14:tracePt t="111775" x="3371850" y="2971800"/>
          <p14:tracePt t="111793" x="3384550" y="2984500"/>
          <p14:tracePt t="111793" x="3390900" y="2990850"/>
          <p14:tracePt t="111810" x="3403600" y="2997200"/>
          <p14:tracePt t="111810" x="3416300" y="3009900"/>
          <p14:tracePt t="111827" x="3422650" y="3016250"/>
          <p14:tracePt t="111827" x="3435350" y="3022600"/>
          <p14:tracePt t="111827" x="3441700" y="3028950"/>
          <p14:tracePt t="111846" x="3448050" y="3035300"/>
          <p14:tracePt t="111846" x="3460750" y="3035300"/>
          <p14:tracePt t="111860" x="3467100" y="3041650"/>
          <p14:tracePt t="111860" x="3473450" y="3041650"/>
          <p14:tracePt t="111877" x="3479800" y="3048000"/>
          <p14:tracePt t="111892" x="3473450" y="3041650"/>
          <p14:tracePt t="111940" x="3467100" y="3041650"/>
          <p14:tracePt t="111957" x="3460750" y="3041650"/>
          <p14:tracePt t="111969" x="3454400" y="3035300"/>
          <p14:tracePt t="111985" x="3448050" y="3028950"/>
          <p14:tracePt t="112001" x="3441700" y="3022600"/>
          <p14:tracePt t="112009" x="3435350" y="3009900"/>
          <p14:tracePt t="112025" x="3429000" y="3003550"/>
          <p14:tracePt t="112025" x="3422650" y="2984500"/>
          <p14:tracePt t="112046" x="3416300" y="2971800"/>
          <p14:tracePt t="112046" x="3416300" y="2965450"/>
          <p14:tracePt t="112062" x="3409950" y="2952750"/>
          <p14:tracePt t="112062" x="3403600" y="2940050"/>
          <p14:tracePt t="112078" x="3403600" y="2927350"/>
          <p14:tracePt t="112078" x="3403600" y="2921000"/>
          <p14:tracePt t="112094" x="3403600" y="2908300"/>
          <p14:tracePt t="112094" x="3397250" y="2901950"/>
          <p14:tracePt t="112094" x="3397250" y="2889250"/>
          <p14:tracePt t="112114" x="3397250" y="2882900"/>
          <p14:tracePt t="112126" x="3397250" y="2870200"/>
          <p14:tracePt t="112126" x="3397250" y="2857500"/>
          <p14:tracePt t="112146" x="3397250" y="2844800"/>
          <p14:tracePt t="112146" x="3397250" y="2838450"/>
          <p14:tracePt t="112161" x="3397250" y="2825750"/>
          <p14:tracePt t="112161" x="3390900" y="2819400"/>
          <p14:tracePt t="112178" x="3390900" y="2813050"/>
          <p14:tracePt t="112178" x="3390900" y="2806700"/>
          <p14:tracePt t="112195" x="3384550" y="2800350"/>
          <p14:tracePt t="112195" x="3384550" y="2787650"/>
          <p14:tracePt t="112211" x="3384550" y="2781300"/>
          <p14:tracePt t="112226" x="3378200" y="2774950"/>
          <p14:tracePt t="112243" x="3371850" y="2774950"/>
          <p14:tracePt t="112260" x="3365500" y="2774950"/>
          <p14:tracePt t="112277" x="3359150" y="2781300"/>
          <p14:tracePt t="112293" x="3352800" y="2787650"/>
          <p14:tracePt t="112293" x="3352800" y="2794000"/>
          <p14:tracePt t="112312" x="3346450" y="2794000"/>
          <p14:tracePt t="112327" x="3346450" y="2806700"/>
          <p14:tracePt t="112327" x="3352800" y="2813050"/>
          <p14:tracePt t="112346" x="3359150" y="2813050"/>
          <p14:tracePt t="112360" x="3365500" y="2819400"/>
          <p14:tracePt t="112360" x="3378200" y="2819400"/>
          <p14:tracePt t="112379" x="3384550" y="2819400"/>
          <p14:tracePt t="112393" x="3390900" y="2832100"/>
          <p14:tracePt t="112410" x="3384550" y="2832100"/>
          <p14:tracePt t="112410" x="3384550" y="2838450"/>
          <p14:tracePt t="112430" x="3384550" y="2857500"/>
          <p14:tracePt t="112430" x="3384550" y="2863850"/>
          <p14:tracePt t="112446" x="3384550" y="2870200"/>
          <p14:tracePt t="112446" x="3384550" y="2876550"/>
          <p14:tracePt t="112462" x="3384550" y="2882900"/>
          <p14:tracePt t="112462" x="3390900" y="2882900"/>
          <p14:tracePt t="112462" x="3397250" y="2889250"/>
          <p14:tracePt t="112482" x="3397250" y="2895600"/>
          <p14:tracePt t="112494" x="3403600" y="2895600"/>
          <p14:tracePt t="112494" x="3409950" y="2901950"/>
          <p14:tracePt t="112512" x="3416300" y="2914650"/>
          <p14:tracePt t="112528" x="3422650" y="2927350"/>
          <p14:tracePt t="112528" x="3422650" y="2933700"/>
          <p14:tracePt t="112546" x="3422650" y="2946400"/>
          <p14:tracePt t="112546" x="3429000" y="2959100"/>
          <p14:tracePt t="112546" x="3429000" y="2971800"/>
          <p14:tracePt t="112565" x="3429000" y="2984500"/>
          <p14:tracePt t="112565" x="3435350" y="2997200"/>
          <p14:tracePt t="112579" x="3441700" y="3009900"/>
          <p14:tracePt t="112579" x="3441700" y="3022600"/>
          <p14:tracePt t="112596" x="3448050" y="3028950"/>
          <p14:tracePt t="112596" x="3454400" y="3041650"/>
          <p14:tracePt t="112613" x="3467100" y="3048000"/>
          <p14:tracePt t="112613" x="3486150" y="3067050"/>
          <p14:tracePt t="112630" x="3498850" y="3079750"/>
          <p14:tracePt t="112630" x="3511550" y="3086100"/>
          <p14:tracePt t="112646" x="3530600" y="3098800"/>
          <p14:tracePt t="112646" x="3543300" y="3105150"/>
          <p14:tracePt t="112663" x="3556000" y="3111500"/>
          <p14:tracePt t="112663" x="3568700" y="3117850"/>
          <p14:tracePt t="112680" x="3581400" y="3130550"/>
          <p14:tracePt t="112680" x="3600450" y="3149600"/>
          <p14:tracePt t="112699" x="3606800" y="3162300"/>
          <p14:tracePt t="112699" x="3613150" y="3168650"/>
          <p14:tracePt t="112714" x="3619500" y="3181350"/>
          <p14:tracePt t="112714" x="3625850" y="3194050"/>
          <p14:tracePt t="112729" x="3632200" y="3206750"/>
          <p14:tracePt t="112729" x="3632200" y="3213100"/>
          <p14:tracePt t="112747" x="3638550" y="3219450"/>
          <p14:tracePt t="112747" x="3638550" y="3225800"/>
          <p14:tracePt t="112747" x="3644900" y="3232150"/>
          <p14:tracePt t="112765" x="3651250" y="3238500"/>
          <p14:tracePt t="112778" x="3657600" y="3244850"/>
          <p14:tracePt t="112778" x="3663950" y="3244850"/>
          <p14:tracePt t="112798" x="3676650" y="3244850"/>
          <p14:tracePt t="112798" x="3683000" y="3244850"/>
          <p14:tracePt t="112814" x="3689350" y="3251200"/>
          <p14:tracePt t="112814" x="3695700" y="3251200"/>
          <p14:tracePt t="112830" x="3708400" y="3257550"/>
          <p14:tracePt t="112849" x="3708400" y="3263900"/>
          <p14:tracePt t="112866" x="3714750" y="3270250"/>
          <p14:tracePt t="112878" x="3714750" y="3276600"/>
          <p14:tracePt t="112895" x="3708400" y="3282950"/>
          <p14:tracePt t="112912" x="3702050" y="3289300"/>
          <p14:tracePt t="112929" x="3695700" y="3295650"/>
          <p14:tracePt t="112929" x="3689350" y="3289300"/>
          <p14:tracePt t="112947" x="3683000" y="3289300"/>
          <p14:tracePt t="112947" x="3670300" y="3289300"/>
          <p14:tracePt t="112964" x="3657600" y="3289300"/>
          <p14:tracePt t="112964" x="3644900" y="3289300"/>
          <p14:tracePt t="112981" x="3625850" y="3282950"/>
          <p14:tracePt t="112981" x="3594100" y="3263900"/>
          <p14:tracePt t="112998" x="3575050" y="3257550"/>
        </p14:tracePtLst>
      </p14:laserTrace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7"/>
          <p:cNvPicPr>
            <a:picLocks noChangeAspect="1" noChangeArrowheads="1"/>
          </p:cNvPicPr>
          <p:nvPr/>
        </p:nvPicPr>
        <p:blipFill>
          <a:blip r:embed="rId5" cstate="print"/>
          <a:srcRect t="15648" b="32236"/>
          <a:stretch>
            <a:fillRect/>
          </a:stretch>
        </p:blipFill>
        <p:spPr bwMode="auto">
          <a:xfrm>
            <a:off x="539750" y="1844675"/>
            <a:ext cx="8096250" cy="3167063"/>
          </a:xfrm>
          <a:prstGeom prst="rect">
            <a:avLst/>
          </a:prstGeom>
          <a:noFill/>
          <a:ln w="38100">
            <a:noFill/>
            <a:miter lim="800000"/>
            <a:headEnd/>
            <a:tailEnd/>
          </a:ln>
        </p:spPr>
      </p:pic>
      <p:sp>
        <p:nvSpPr>
          <p:cNvPr id="15363" name="Rectangle 2"/>
          <p:cNvSpPr>
            <a:spLocks noGrp="1" noChangeArrowheads="1"/>
          </p:cNvSpPr>
          <p:nvPr>
            <p:ph type="title"/>
          </p:nvPr>
        </p:nvSpPr>
        <p:spPr>
          <a:xfrm>
            <a:off x="457200" y="274638"/>
            <a:ext cx="8229600" cy="654050"/>
          </a:xfrm>
        </p:spPr>
        <p:txBody>
          <a:bodyPr/>
          <a:lstStyle/>
          <a:p>
            <a:pPr eaLnBrk="1" hangingPunct="1"/>
            <a:r>
              <a:rPr lang="ja-JP" altLang="en-US" smtClean="0"/>
              <a:t>イネ葉身の断面写真</a:t>
            </a:r>
          </a:p>
        </p:txBody>
      </p:sp>
      <p:sp>
        <p:nvSpPr>
          <p:cNvPr id="15364" name="Line 4"/>
          <p:cNvSpPr>
            <a:spLocks noChangeShapeType="1"/>
          </p:cNvSpPr>
          <p:nvPr/>
        </p:nvSpPr>
        <p:spPr bwMode="auto">
          <a:xfrm flipV="1">
            <a:off x="4427538" y="2133600"/>
            <a:ext cx="914400" cy="1066800"/>
          </a:xfrm>
          <a:prstGeom prst="line">
            <a:avLst/>
          </a:prstGeom>
          <a:noFill/>
          <a:ln w="38100">
            <a:solidFill>
              <a:srgbClr val="FF6600"/>
            </a:solidFill>
            <a:round/>
            <a:headEnd/>
            <a:tailEnd/>
          </a:ln>
        </p:spPr>
        <p:txBody>
          <a:bodyPr wrap="none" anchor="ctr">
            <a:spAutoFit/>
          </a:bodyPr>
          <a:lstStyle/>
          <a:p>
            <a:endParaRPr lang="ja-JP" altLang="en-US"/>
          </a:p>
        </p:txBody>
      </p:sp>
      <p:sp>
        <p:nvSpPr>
          <p:cNvPr id="15365" name="Text Box 5"/>
          <p:cNvSpPr txBox="1">
            <a:spLocks noChangeArrowheads="1"/>
          </p:cNvSpPr>
          <p:nvPr/>
        </p:nvSpPr>
        <p:spPr bwMode="auto">
          <a:xfrm>
            <a:off x="5189538" y="1676400"/>
            <a:ext cx="1403350" cy="457200"/>
          </a:xfrm>
          <a:prstGeom prst="rect">
            <a:avLst/>
          </a:prstGeom>
          <a:noFill/>
          <a:ln w="38100">
            <a:noFill/>
            <a:miter lim="800000"/>
            <a:headEnd/>
            <a:tailEnd/>
          </a:ln>
        </p:spPr>
        <p:txBody>
          <a:bodyPr wrap="none">
            <a:spAutoFit/>
          </a:bodyPr>
          <a:lstStyle/>
          <a:p>
            <a:pPr algn="ctr"/>
            <a:r>
              <a:rPr lang="ja-JP" altLang="en-US">
                <a:solidFill>
                  <a:srgbClr val="FF0000"/>
                </a:solidFill>
              </a:rPr>
              <a:t>葉肉組織</a:t>
            </a:r>
          </a:p>
        </p:txBody>
      </p:sp>
      <p:sp>
        <p:nvSpPr>
          <p:cNvPr id="15366" name="Text Box 6"/>
          <p:cNvSpPr txBox="1">
            <a:spLocks noChangeArrowheads="1"/>
          </p:cNvSpPr>
          <p:nvPr/>
        </p:nvSpPr>
        <p:spPr bwMode="auto">
          <a:xfrm>
            <a:off x="1295400" y="5181600"/>
            <a:ext cx="6581775" cy="822325"/>
          </a:xfrm>
          <a:prstGeom prst="rect">
            <a:avLst/>
          </a:prstGeom>
          <a:noFill/>
          <a:ln w="38100">
            <a:noFill/>
            <a:miter lim="800000"/>
            <a:headEnd/>
            <a:tailEnd/>
          </a:ln>
        </p:spPr>
        <p:txBody>
          <a:bodyPr wrap="none">
            <a:spAutoFit/>
          </a:bodyPr>
          <a:lstStyle/>
          <a:p>
            <a:r>
              <a:rPr lang="ja-JP" altLang="en-US"/>
              <a:t>イネの葉身は直立するので，表裏の差は少なく，</a:t>
            </a:r>
          </a:p>
          <a:p>
            <a:r>
              <a:rPr lang="ja-JP" altLang="en-US"/>
              <a:t>葉肉組織は柵状組織と海綿状組織に分化しない．</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7872"/>
    </mc:Choice>
    <mc:Fallback>
      <p:transition spd="slow" advTm="678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900" x="3143250" y="6032500"/>
          <p14:tracePt t="1244" x="3130550" y="6026150"/>
          <p14:tracePt t="1252" x="3111500" y="6019800"/>
          <p14:tracePt t="1261" x="3092450" y="6007100"/>
          <p14:tracePt t="1261" x="3067050" y="5988050"/>
          <p14:tracePt t="1277" x="3041650" y="5975350"/>
          <p14:tracePt t="1277" x="3016250" y="5956300"/>
          <p14:tracePt t="1293" x="2997200" y="5937250"/>
          <p14:tracePt t="1293" x="2984500" y="5918200"/>
          <p14:tracePt t="1309" x="2971800" y="5899150"/>
          <p14:tracePt t="1309" x="2959100" y="5867400"/>
          <p14:tracePt t="1326" x="2959100" y="5854700"/>
          <p14:tracePt t="1326" x="2965450" y="5842000"/>
          <p14:tracePt t="1342" x="2971800" y="5829300"/>
          <p14:tracePt t="1342" x="2984500" y="5822950"/>
          <p14:tracePt t="1359" x="2997200" y="5816600"/>
          <p14:tracePt t="1359" x="3016250" y="5810250"/>
          <p14:tracePt t="1376" x="3028950" y="5797550"/>
          <p14:tracePt t="1376" x="3073400" y="5778500"/>
          <p14:tracePt t="1393" x="3098800" y="5765800"/>
          <p14:tracePt t="1393" x="3124200" y="5759450"/>
          <p14:tracePt t="1410" x="3155950" y="5746750"/>
          <p14:tracePt t="1410" x="3194050" y="5734050"/>
          <p14:tracePt t="1427" x="3238500" y="5727700"/>
          <p14:tracePt t="1427" x="3289300" y="5734050"/>
          <p14:tracePt t="1427" x="3346450" y="5740400"/>
          <p14:tracePt t="1445" x="3416300" y="5753100"/>
          <p14:tracePt t="1445" x="3486150" y="5772150"/>
          <p14:tracePt t="1461" x="3556000" y="5791200"/>
          <p14:tracePt t="1461" x="3632200" y="5816600"/>
          <p14:tracePt t="1477" x="3708400" y="5842000"/>
          <p14:tracePt t="1477" x="3784600" y="5867400"/>
          <p14:tracePt t="1493" x="3848100" y="5886450"/>
          <p14:tracePt t="1493" x="3917950" y="5899150"/>
          <p14:tracePt t="1509" x="3975100" y="5911850"/>
          <p14:tracePt t="1509" x="4025900" y="5918200"/>
          <p14:tracePt t="1509" x="4070350" y="5930900"/>
          <p14:tracePt t="1529" x="4108450" y="5937250"/>
          <p14:tracePt t="1541" x="4140200" y="5943600"/>
          <p14:tracePt t="1541" x="4178300" y="5962650"/>
          <p14:tracePt t="1561" x="4191000" y="5969000"/>
          <p14:tracePt t="1561" x="4197350" y="5975350"/>
          <p14:tracePt t="1576" x="4197350" y="5988050"/>
          <p14:tracePt t="1576" x="4197350" y="5994400"/>
          <p14:tracePt t="1593" x="4191000" y="6000750"/>
          <p14:tracePt t="1593" x="4178300" y="6013450"/>
          <p14:tracePt t="1593" x="4165600" y="6019800"/>
          <p14:tracePt t="1612" x="4146550" y="6019800"/>
          <p14:tracePt t="1612" x="4127500" y="6026150"/>
          <p14:tracePt t="1627" x="4102100" y="6019800"/>
          <p14:tracePt t="1627" x="4083050" y="6019800"/>
          <p14:tracePt t="1643" x="4057650" y="6013450"/>
          <p14:tracePt t="1643" x="4032250" y="6000750"/>
          <p14:tracePt t="1660" x="4013200" y="5994400"/>
          <p14:tracePt t="1660" x="3987800" y="5981700"/>
          <p14:tracePt t="1676" x="3968750" y="5969000"/>
          <p14:tracePt t="1676" x="3924300" y="5937250"/>
          <p14:tracePt t="1694" x="3905250" y="5918200"/>
          <p14:tracePt t="1694" x="3892550" y="5892800"/>
          <p14:tracePt t="1710" x="3873500" y="5867400"/>
          <p14:tracePt t="1710" x="3860800" y="5842000"/>
          <p14:tracePt t="1727" x="3841750" y="5822950"/>
          <p14:tracePt t="1727" x="3816350" y="5765800"/>
          <p14:tracePt t="1744" x="3810000" y="5740400"/>
          <p14:tracePt t="1744" x="3797300" y="5721350"/>
          <p14:tracePt t="1760" x="3797300" y="5702300"/>
          <p14:tracePt t="1760" x="3790950" y="5683250"/>
          <p14:tracePt t="1777" x="3784600" y="5664200"/>
          <p14:tracePt t="1777" x="3784600" y="5645150"/>
          <p14:tracePt t="1794" x="3784600" y="5626100"/>
          <p14:tracePt t="1794" x="3790950" y="5607050"/>
          <p14:tracePt t="1794" x="3797300" y="5581650"/>
          <p14:tracePt t="1813" x="3803650" y="5556250"/>
          <p14:tracePt t="1825" x="3810000" y="5524500"/>
          <p14:tracePt t="1825" x="3822700" y="5448300"/>
          <p14:tracePt t="1844" x="3829050" y="5403850"/>
          <p14:tracePt t="1844" x="3829050" y="5365750"/>
          <p14:tracePt t="1861" x="3835400" y="5314950"/>
          <p14:tracePt t="1861" x="3835400" y="5264150"/>
          <p14:tracePt t="1877" x="3835400" y="5213350"/>
          <p14:tracePt t="1877" x="3835400" y="5162550"/>
          <p14:tracePt t="1877" x="3835400" y="5111750"/>
          <p14:tracePt t="1897" x="3835400" y="5054600"/>
          <p14:tracePt t="1897" x="3835400" y="4997450"/>
          <p14:tracePt t="1913" x="3835400" y="4940300"/>
          <p14:tracePt t="1913" x="3835400" y="4895850"/>
          <p14:tracePt t="1928" x="3835400" y="4845050"/>
          <p14:tracePt t="1928" x="3835400" y="4806950"/>
          <p14:tracePt t="1945" x="3829050" y="4768850"/>
          <p14:tracePt t="1945" x="3829050" y="4737100"/>
          <p14:tracePt t="1961" x="3829050" y="4705350"/>
          <p14:tracePt t="1961" x="3822700" y="4686300"/>
          <p14:tracePt t="1961" x="3822700" y="4679950"/>
          <p14:tracePt t="1980" x="3816350" y="4673600"/>
          <p14:tracePt t="1993" x="3816350" y="4679950"/>
          <p14:tracePt t="2009" x="3816350" y="4686300"/>
          <p14:tracePt t="2009" x="3816350" y="4705350"/>
          <p14:tracePt t="2028" x="3822700" y="4711700"/>
          <p14:tracePt t="2028" x="3822700" y="4749800"/>
          <p14:tracePt t="2045" x="3822700" y="4768850"/>
          <p14:tracePt t="2045" x="3822700" y="4800600"/>
          <p14:tracePt t="2062" x="3822700" y="4826000"/>
          <p14:tracePt t="2062" x="3822700" y="4857750"/>
          <p14:tracePt t="2078" x="3816350" y="4883150"/>
          <p14:tracePt t="2078" x="3816350" y="4921250"/>
          <p14:tracePt t="2095" x="3810000" y="4946650"/>
          <p14:tracePt t="2095" x="3810000" y="5003800"/>
          <p14:tracePt t="2112" x="3810000" y="5029200"/>
          <p14:tracePt t="2112" x="3803650" y="5048250"/>
          <p14:tracePt t="2129" x="3803650" y="5067300"/>
          <p14:tracePt t="2129" x="3803650" y="5080000"/>
          <p14:tracePt t="2145" x="3803650" y="5092700"/>
          <p14:tracePt t="2145" x="3803650" y="5105400"/>
          <p14:tracePt t="2145" x="3803650" y="5118100"/>
          <p14:tracePt t="2164" x="3803650" y="5124450"/>
          <p14:tracePt t="2177" x="3803650" y="5130800"/>
          <p14:tracePt t="2177" x="3803650" y="5149850"/>
          <p14:tracePt t="2196" x="3803650" y="5162550"/>
          <p14:tracePt t="2196" x="3797300" y="5175250"/>
          <p14:tracePt t="2212" x="3797300" y="5181600"/>
          <p14:tracePt t="2212" x="3790950" y="5194300"/>
          <p14:tracePt t="2229" x="3784600" y="5200650"/>
          <p14:tracePt t="2229" x="3778250" y="5213350"/>
          <p14:tracePt t="2245" x="3778250" y="5219700"/>
          <p14:tracePt t="2245" x="3771900" y="5226050"/>
          <p14:tracePt t="2245" x="3771900" y="5232400"/>
          <p14:tracePt t="2265" x="3765550" y="5238750"/>
          <p14:tracePt t="2280" x="3778250" y="5245100"/>
          <p14:tracePt t="2300" x="3790950" y="5238750"/>
          <p14:tracePt t="2316" x="3797300" y="5232400"/>
          <p14:tracePt t="2327" x="3810000" y="5232400"/>
          <p14:tracePt t="2327" x="3841750" y="5226050"/>
          <p14:tracePt t="2346" x="3860800" y="5226050"/>
          <p14:tracePt t="2346" x="3879850" y="5226050"/>
          <p14:tracePt t="2362" x="3905250" y="5232400"/>
          <p14:tracePt t="2362" x="3930650" y="5232400"/>
          <p14:tracePt t="2379" x="3956050" y="5238750"/>
          <p14:tracePt t="2379" x="3994150" y="5245100"/>
          <p14:tracePt t="2396" x="4025900" y="5245100"/>
          <p14:tracePt t="2396" x="4102100" y="5251450"/>
          <p14:tracePt t="2413" x="4146550" y="5257800"/>
          <p14:tracePt t="2413" x="4191000" y="5270500"/>
          <p14:tracePt t="2429" x="4241800" y="5283200"/>
          <p14:tracePt t="2429" x="4298950" y="5308600"/>
          <p14:tracePt t="2446" x="4356100" y="5340350"/>
          <p14:tracePt t="2446" x="4425950" y="5378450"/>
          <p14:tracePt t="2446" x="4502150" y="5429250"/>
          <p14:tracePt t="2465" x="4578350" y="5480050"/>
          <p14:tracePt t="2465" x="4660900" y="5537200"/>
          <p14:tracePt t="2481" x="4737100" y="5588000"/>
          <p14:tracePt t="2481" x="4819650" y="5638800"/>
          <p14:tracePt t="2496" x="4902200" y="5689600"/>
          <p14:tracePt t="2496" x="4972050" y="5727700"/>
          <p14:tracePt t="2513" x="5041900" y="5753100"/>
          <p14:tracePt t="2513" x="5105400" y="5778500"/>
          <p14:tracePt t="2513" x="5162550" y="5791200"/>
          <p14:tracePt t="2532" x="5219700" y="5803900"/>
          <p14:tracePt t="2544" x="5264150" y="5816600"/>
          <p14:tracePt t="2544" x="5353050" y="5829300"/>
          <p14:tracePt t="2565" x="5397500" y="5829300"/>
          <p14:tracePt t="2565" x="5429250" y="5835650"/>
          <p14:tracePt t="2581" x="5461000" y="5835650"/>
          <p14:tracePt t="2581" x="5499100" y="5835650"/>
          <p14:tracePt t="2597" x="5524500" y="5835650"/>
          <p14:tracePt t="2597" x="5556250" y="5835650"/>
          <p14:tracePt t="2613" x="5581650" y="5835650"/>
          <p14:tracePt t="2613" x="5607050" y="5829300"/>
          <p14:tracePt t="2613" x="5626100" y="5822950"/>
          <p14:tracePt t="2633" x="5645150" y="5816600"/>
          <p14:tracePt t="2633" x="5657850" y="5810250"/>
          <p14:tracePt t="2647" x="5676900" y="5803900"/>
          <p14:tracePt t="2647" x="5683250" y="5797550"/>
          <p14:tracePt t="2663" x="5695950" y="5791200"/>
          <p14:tracePt t="2663" x="5702300" y="5784850"/>
          <p14:tracePt t="2680" x="5708650" y="5778500"/>
          <p14:tracePt t="2695" x="5702300" y="5778500"/>
          <p14:tracePt t="2712" x="5695950" y="5772150"/>
          <p14:tracePt t="2729" x="5689600" y="5772150"/>
          <p14:tracePt t="2729" x="5676900" y="5765800"/>
          <p14:tracePt t="2747" x="5670550" y="5765800"/>
          <p14:tracePt t="2747" x="5645150" y="5746750"/>
          <p14:tracePt t="2764" x="5626100" y="5740400"/>
          <p14:tracePt t="2764" x="5607050" y="5727700"/>
          <p14:tracePt t="2781" x="5581650" y="5708650"/>
          <p14:tracePt t="2781" x="5556250" y="5695950"/>
          <p14:tracePt t="2797" x="5518150" y="5683250"/>
          <p14:tracePt t="2797" x="5486400" y="5664200"/>
          <p14:tracePt t="2814" x="5441950" y="5638800"/>
          <p14:tracePt t="2814" x="5397500" y="5613400"/>
          <p14:tracePt t="2814" x="5353050" y="5594350"/>
          <p14:tracePt t="2833" x="5295900" y="5562600"/>
          <p14:tracePt t="2846" x="5238750" y="5530850"/>
          <p14:tracePt t="2846" x="5111750" y="5454650"/>
          <p14:tracePt t="2865" x="5041900" y="5410200"/>
          <p14:tracePt t="2865" x="4972050" y="5365750"/>
          <p14:tracePt t="2881" x="4895850" y="5314950"/>
          <p14:tracePt t="2881" x="4819650" y="5264150"/>
          <p14:tracePt t="2898" x="4743450" y="5207000"/>
          <p14:tracePt t="2898" x="4667250" y="5156200"/>
          <p14:tracePt t="2898" x="4591050" y="5099050"/>
          <p14:tracePt t="2918" x="4514850" y="5041900"/>
          <p14:tracePt t="2929" x="4445000" y="4991100"/>
          <p14:tracePt t="2929" x="4305300" y="4902200"/>
          <p14:tracePt t="2948" x="4248150" y="4857750"/>
          <p14:tracePt t="2948" x="4191000" y="4826000"/>
          <p14:tracePt t="2964" x="4146550" y="4800600"/>
          <p14:tracePt t="2964" x="4108450" y="4775200"/>
          <p14:tracePt t="2981" x="4076700" y="4749800"/>
          <p14:tracePt t="2981" x="4057650" y="4730750"/>
          <p14:tracePt t="2981" x="4038600" y="4711700"/>
          <p14:tracePt t="3000" x="4032250" y="4705350"/>
          <p14:tracePt t="3000" x="4025900" y="4699000"/>
          <p14:tracePt t="3014" x="4032250" y="4699000"/>
          <p14:tracePt t="3035" x="4038600" y="4705350"/>
          <p14:tracePt t="3046" x="4044950" y="4711700"/>
          <p14:tracePt t="3046" x="4064000" y="4724400"/>
          <p14:tracePt t="3065" x="4076700" y="4737100"/>
          <p14:tracePt t="3065" x="4089400" y="4737100"/>
          <p14:tracePt t="3082" x="4102100" y="4737100"/>
          <p14:tracePt t="3082" x="4114800" y="4737100"/>
          <p14:tracePt t="3098" x="4127500" y="4730750"/>
          <p14:tracePt t="3098" x="4140200" y="4730750"/>
          <p14:tracePt t="3115" x="4152900" y="4724400"/>
          <p14:tracePt t="3115" x="4165600" y="4705350"/>
          <p14:tracePt t="3132" x="4165600" y="4692650"/>
          <p14:tracePt t="3132" x="4165600" y="4679950"/>
          <p14:tracePt t="3149" x="4159250" y="4667250"/>
          <p14:tracePt t="3149" x="4152900" y="4648200"/>
          <p14:tracePt t="3165" x="4140200" y="4629150"/>
          <p14:tracePt t="3165" x="4121150" y="4610100"/>
          <p14:tracePt t="3165" x="4102100" y="4578350"/>
          <p14:tracePt t="3184" x="4076700" y="4552950"/>
          <p14:tracePt t="3197" x="4044950" y="4521200"/>
          <p14:tracePt t="3197" x="3975100" y="4451350"/>
          <p14:tracePt t="3217" x="3937000" y="4425950"/>
          <p14:tracePt t="3217" x="3892550" y="4400550"/>
          <p14:tracePt t="3232" x="3848100" y="4375150"/>
          <p14:tracePt t="3232" x="3797300" y="4356100"/>
          <p14:tracePt t="3249" x="3746500" y="4343400"/>
          <p14:tracePt t="3249" x="3702050" y="4337050"/>
          <p14:tracePt t="3266" x="3651250" y="4330700"/>
          <p14:tracePt t="3266" x="3613150" y="4324350"/>
          <p14:tracePt t="3266" x="3568700" y="4324350"/>
          <p14:tracePt t="3285" x="3530600" y="4324350"/>
          <p14:tracePt t="3297" x="3498850" y="4324350"/>
          <p14:tracePt t="3297" x="3448050" y="4330700"/>
          <p14:tracePt t="3316" x="3435350" y="4337050"/>
          <p14:tracePt t="3316" x="3422650" y="4343400"/>
          <p14:tracePt t="3333" x="3409950" y="4349750"/>
          <p14:tracePt t="3333" x="3409950" y="4362450"/>
          <p14:tracePt t="3349" x="3409950" y="4368800"/>
          <p14:tracePt t="3349" x="3422650" y="4394200"/>
          <p14:tracePt t="3366" x="3435350" y="4406900"/>
          <p14:tracePt t="3366" x="3448050" y="4419600"/>
          <p14:tracePt t="3383" x="3467100" y="4425950"/>
          <p14:tracePt t="3383" x="3486150" y="4438650"/>
          <p14:tracePt t="3399" x="3505200" y="4445000"/>
          <p14:tracePt t="3399" x="3536950" y="4457700"/>
          <p14:tracePt t="3417" x="3562350" y="4464050"/>
          <p14:tracePt t="3417" x="3625850" y="4483100"/>
          <p14:tracePt t="3433" x="3663950" y="4495800"/>
          <p14:tracePt t="3433" x="3702050" y="4502150"/>
          <p14:tracePt t="3449" x="3740150" y="4514850"/>
          <p14:tracePt t="3449" x="3778250" y="4521200"/>
          <p14:tracePt t="3466" x="3822700" y="4533900"/>
          <p14:tracePt t="3466" x="3860800" y="4540250"/>
          <p14:tracePt t="3466" x="3892550" y="4552950"/>
          <p14:tracePt t="3485" x="3930650" y="4559300"/>
          <p14:tracePt t="3485" x="3962400" y="4559300"/>
          <p14:tracePt t="3500" x="3994150" y="4565650"/>
          <p14:tracePt t="3500" x="4019550" y="4565650"/>
          <p14:tracePt t="3517" x="4038600" y="4572000"/>
          <p14:tracePt t="3517" x="4051300" y="4572000"/>
          <p14:tracePt t="3533" x="4064000" y="4565650"/>
          <p14:tracePt t="3548" x="4044950" y="4565650"/>
          <p14:tracePt t="3565" x="4025900" y="4559300"/>
          <p14:tracePt t="3565" x="3956050" y="4546600"/>
          <p14:tracePt t="3585" x="3911600" y="4540250"/>
          <p14:tracePt t="3585" x="3860800" y="4527550"/>
          <p14:tracePt t="3601" x="3803650" y="4521200"/>
          <p14:tracePt t="3601" x="3733800" y="4502150"/>
          <p14:tracePt t="3617" x="3670300" y="4489450"/>
          <p14:tracePt t="3617" x="3594100" y="4470400"/>
          <p14:tracePt t="3633" x="3524250" y="4451350"/>
          <p14:tracePt t="3633" x="3454400" y="4432300"/>
          <p14:tracePt t="3633" x="3384550" y="4413250"/>
          <p14:tracePt t="3652" x="3308350" y="4394200"/>
          <p14:tracePt t="3652" x="3244850" y="4381500"/>
          <p14:tracePt t="3667" x="3175000" y="4362450"/>
          <p14:tracePt t="3667" x="3111500" y="4349750"/>
          <p14:tracePt t="3684" x="3048000" y="4330700"/>
          <p14:tracePt t="3684" x="2984500" y="4324350"/>
          <p14:tracePt t="3700" x="2927350" y="4311650"/>
          <p14:tracePt t="3700" x="2870200" y="4305300"/>
          <p14:tracePt t="3717" x="2819400" y="4292600"/>
          <p14:tracePt t="3717" x="2724150" y="4286250"/>
          <p14:tracePt t="3735" x="2686050" y="4279900"/>
          <p14:tracePt t="3735" x="2647950" y="4279900"/>
          <p14:tracePt t="3750" x="2616200" y="4273550"/>
          <p14:tracePt t="3750" x="2590800" y="4273550"/>
          <p14:tracePt t="3767" x="2565400" y="4273550"/>
          <p14:tracePt t="3767" x="2533650" y="4273550"/>
          <p14:tracePt t="3785" x="2527300" y="4273550"/>
          <p14:tracePt t="3785" x="2520950" y="4279900"/>
          <p14:tracePt t="3801" x="2514600" y="4292600"/>
          <p14:tracePt t="3801" x="2514600" y="4305300"/>
          <p14:tracePt t="3818" x="2527300" y="4324350"/>
          <p14:tracePt t="3818" x="2533650" y="4349750"/>
          <p14:tracePt t="3835" x="2552700" y="4381500"/>
          <p14:tracePt t="3835" x="2571750" y="4419600"/>
          <p14:tracePt t="3835" x="2597150" y="4457700"/>
          <p14:tracePt t="3853" x="2622550" y="4502150"/>
          <p14:tracePt t="3866" x="2660650" y="4546600"/>
          <p14:tracePt t="3866" x="2743200" y="4629150"/>
          <p14:tracePt t="3885" x="2787650" y="4667250"/>
          <p14:tracePt t="3885" x="2838450" y="4705350"/>
          <p14:tracePt t="3901" x="2889250" y="4737100"/>
          <p14:tracePt t="3901" x="2940050" y="4775200"/>
          <p14:tracePt t="3901" x="2990850" y="4800600"/>
          <p14:tracePt t="3922" x="3041650" y="4832350"/>
          <p14:tracePt t="3933" x="3092450" y="4864100"/>
          <p14:tracePt t="3933" x="3194050" y="4933950"/>
          <p14:tracePt t="3953" x="3238500" y="4972050"/>
          <p14:tracePt t="3953" x="3289300" y="5010150"/>
          <p14:tracePt t="3968" x="3333750" y="5041900"/>
          <p14:tracePt t="3968" x="3378200" y="5073650"/>
          <p14:tracePt t="3985" x="3416300" y="5105400"/>
          <p14:tracePt t="3985" x="3454400" y="5137150"/>
          <p14:tracePt t="4001" x="3492500" y="5162550"/>
          <p14:tracePt t="4001" x="3517900" y="5181600"/>
          <p14:tracePt t="4001" x="3549650" y="5200650"/>
          <p14:tracePt t="4020" x="3568700" y="5213350"/>
          <p14:tracePt t="4020" x="3587750" y="5232400"/>
          <p14:tracePt t="4036" x="3606800" y="5245100"/>
          <p14:tracePt t="4036" x="3613150" y="5257800"/>
          <p14:tracePt t="4051" x="3625850" y="5264150"/>
          <p14:tracePt t="4051" x="3625850" y="5276850"/>
          <p14:tracePt t="4069" x="3625850" y="5283200"/>
          <p14:tracePt t="4069" x="3613150" y="5302250"/>
          <p14:tracePt t="4085" x="3600450" y="5314950"/>
          <p14:tracePt t="4085" x="3587750" y="5321300"/>
          <p14:tracePt t="4102" x="3575050" y="5321300"/>
          <p14:tracePt t="4102" x="3556000" y="5327650"/>
          <p14:tracePt t="4119" x="3536950" y="5327650"/>
          <p14:tracePt t="4119" x="3517900" y="5327650"/>
          <p14:tracePt t="4135" x="3498850" y="5314950"/>
          <p14:tracePt t="4135" x="3479800" y="5308600"/>
          <p14:tracePt t="8834" x="3454400" y="5664200"/>
          <p14:tracePt t="8865" x="3460750" y="5657850"/>
          <p14:tracePt t="8881" x="3467100" y="5657850"/>
          <p14:tracePt t="8893" x="3473450" y="5664200"/>
          <p14:tracePt t="8917" x="3467100" y="5670550"/>
          <p14:tracePt t="8933" x="3460750" y="5676900"/>
          <p14:tracePt t="8941" x="3460750" y="5683250"/>
          <p14:tracePt t="8950" x="3454400" y="5695950"/>
          <p14:tracePt t="8950" x="3441700" y="5708650"/>
          <p14:tracePt t="8970" x="3435350" y="5715000"/>
          <p14:tracePt t="8970" x="3429000" y="5721350"/>
          <p14:tracePt t="8986" x="3416300" y="5727700"/>
          <p14:tracePt t="8986" x="3409950" y="5734050"/>
          <p14:tracePt t="9003" x="3397250" y="5740400"/>
          <p14:tracePt t="9003" x="3390900" y="5740400"/>
          <p14:tracePt t="9019" x="3378200" y="5746750"/>
          <p14:tracePt t="9019" x="3365500" y="5753100"/>
          <p14:tracePt t="9019" x="3352800" y="5759450"/>
          <p14:tracePt t="9038" x="3340100" y="5765800"/>
          <p14:tracePt t="9051" x="3327400" y="5772150"/>
          <p14:tracePt t="9051" x="3295650" y="5784850"/>
          <p14:tracePt t="9069" x="3276600" y="5791200"/>
          <p14:tracePt t="9069" x="3257550" y="5797550"/>
          <p14:tracePt t="9086" x="3238500" y="5803900"/>
          <p14:tracePt t="9086" x="3219450" y="5810250"/>
          <p14:tracePt t="9103" x="3200400" y="5822950"/>
          <p14:tracePt t="9103" x="3175000" y="5822950"/>
          <p14:tracePt t="9119" x="3155950" y="5829300"/>
          <p14:tracePt t="9119" x="3111500" y="5835650"/>
          <p14:tracePt t="9136" x="3086100" y="5835650"/>
          <p14:tracePt t="9136" x="3060700" y="5829300"/>
          <p14:tracePt t="9152" x="3035300" y="5822950"/>
          <p14:tracePt t="9152" x="3003550" y="5816600"/>
          <p14:tracePt t="9169" x="2971800" y="5810250"/>
          <p14:tracePt t="9169" x="2908300" y="5791200"/>
          <p14:tracePt t="9187" x="2870200" y="5784850"/>
          <p14:tracePt t="9187" x="2838450" y="5772150"/>
          <p14:tracePt t="9203" x="2800350" y="5759450"/>
          <p14:tracePt t="9203" x="2768600" y="5746750"/>
          <p14:tracePt t="9220" x="2736850" y="5734050"/>
          <p14:tracePt t="9220" x="2711450" y="5721350"/>
          <p14:tracePt t="9236" x="2692400" y="5702300"/>
          <p14:tracePt t="9236" x="2667000" y="5651500"/>
          <p14:tracePt t="9254" x="2667000" y="5619750"/>
          <p14:tracePt t="9254" x="2673350" y="5588000"/>
          <p14:tracePt t="9270" x="2692400" y="5549900"/>
          <p14:tracePt t="9270" x="2717800" y="5511800"/>
          <p14:tracePt t="9287" x="2755900" y="5467350"/>
          <p14:tracePt t="9287" x="2794000" y="5429250"/>
          <p14:tracePt t="9303" x="2844800" y="5391150"/>
          <p14:tracePt t="9303" x="2901950" y="5359400"/>
          <p14:tracePt t="9303" x="2959100" y="5334000"/>
          <p14:tracePt t="9323" x="3022600" y="5314950"/>
          <p14:tracePt t="9335" x="3092450" y="5302250"/>
          <p14:tracePt t="9335" x="3232150" y="5295900"/>
          <p14:tracePt t="9355" x="3302000" y="5302250"/>
          <p14:tracePt t="9355" x="3365500" y="5314950"/>
          <p14:tracePt t="9370" x="3429000" y="5334000"/>
          <p14:tracePt t="9370" x="3486150" y="5353050"/>
          <p14:tracePt t="9387" x="3536950" y="5378450"/>
          <p14:tracePt t="9387" x="3581400" y="5403850"/>
          <p14:tracePt t="9387" x="3619500" y="5435600"/>
          <p14:tracePt t="9406" x="3651250" y="5467350"/>
          <p14:tracePt t="9419" x="3670300" y="5499100"/>
          <p14:tracePt t="9419" x="3689350" y="5568950"/>
          <p14:tracePt t="9437" x="3689350" y="5607050"/>
          <p14:tracePt t="9437" x="3683000" y="5638800"/>
          <p14:tracePt t="9454" x="3670300" y="5670550"/>
          <p14:tracePt t="9454" x="3651250" y="5695950"/>
          <p14:tracePt t="9471" x="3632200" y="5721350"/>
          <p14:tracePt t="9471" x="3606800" y="5740400"/>
          <p14:tracePt t="9471" x="3581400" y="5765800"/>
          <p14:tracePt t="9490" x="3556000" y="5784850"/>
          <p14:tracePt t="9490" x="3524250" y="5797550"/>
          <p14:tracePt t="9504" x="3492500" y="5816600"/>
          <p14:tracePt t="9504" x="3460750" y="5835650"/>
          <p14:tracePt t="9521" x="3422650" y="5848350"/>
          <p14:tracePt t="9521" x="3390900" y="5867400"/>
          <p14:tracePt t="9537" x="3359150" y="5880100"/>
          <p14:tracePt t="9537" x="3302000" y="5899150"/>
          <p14:tracePt t="9555" x="3270250" y="5905500"/>
          <p14:tracePt t="9555" x="3244850" y="5905500"/>
          <p14:tracePt t="9571" x="3225800" y="5905500"/>
          <p14:tracePt t="9571" x="3206750" y="5899150"/>
          <p14:tracePt t="9588" x="3194050" y="5892800"/>
          <p14:tracePt t="9588" x="3181350" y="5886450"/>
          <p14:tracePt t="9588" x="3168650" y="5873750"/>
          <p14:tracePt t="9607" x="3168650" y="5867400"/>
          <p14:tracePt t="9619" x="3168650" y="5854700"/>
          <p14:tracePt t="9619" x="3187700" y="5842000"/>
          <p14:tracePt t="9638" x="3206750" y="5842000"/>
          <p14:tracePt t="9638" x="3225800" y="5842000"/>
          <p14:tracePt t="9655" x="3257550" y="5842000"/>
          <p14:tracePt t="9655" x="3282950" y="5842000"/>
          <p14:tracePt t="9671" x="3321050" y="5848350"/>
          <p14:tracePt t="9671" x="3365500" y="5848350"/>
          <p14:tracePt t="9671" x="3409950" y="5854700"/>
          <p14:tracePt t="9690" x="3460750" y="5854700"/>
          <p14:tracePt t="9703" x="3517900" y="5861050"/>
          <p14:tracePt t="9703" x="3644900" y="5867400"/>
          <p14:tracePt t="9722" x="3708400" y="5867400"/>
          <p14:tracePt t="9722" x="3778250" y="5873750"/>
          <p14:tracePt t="9738" x="3841750" y="5873750"/>
          <p14:tracePt t="9738" x="3911600" y="5880100"/>
          <p14:tracePt t="9755" x="3968750" y="5880100"/>
          <p14:tracePt t="9755" x="4025900" y="5886450"/>
          <p14:tracePt t="9755" x="4076700" y="5886450"/>
          <p14:tracePt t="9774" x="4121150" y="5892800"/>
          <p14:tracePt t="9774" x="4159250" y="5892800"/>
          <p14:tracePt t="9788" x="4197350" y="5899150"/>
          <p14:tracePt t="9788" x="4222750" y="5899150"/>
          <p14:tracePt t="9805" x="4254500" y="5905500"/>
          <p14:tracePt t="9805" x="4273550" y="5905500"/>
          <p14:tracePt t="9822" x="4292600" y="5911850"/>
          <p14:tracePt t="9822" x="4311650" y="5918200"/>
          <p14:tracePt t="9838" x="4324350" y="5924550"/>
          <p14:tracePt t="9838" x="4349750" y="5930900"/>
          <p14:tracePt t="9855" x="4356100" y="5930900"/>
          <p14:tracePt t="9855" x="4368800" y="5930900"/>
          <p14:tracePt t="9872" x="4375150" y="5930900"/>
          <p14:tracePt t="9872" x="4381500" y="5930900"/>
          <p14:tracePt t="9888" x="4394200" y="5930900"/>
          <p14:tracePt t="9888" x="4406900" y="5930900"/>
          <p14:tracePt t="9905" x="4425950" y="5930900"/>
          <p14:tracePt t="9905" x="4483100" y="5930900"/>
          <p14:tracePt t="9924" x="4521200" y="5930900"/>
          <p14:tracePt t="9924" x="4565650" y="5937250"/>
          <p14:tracePt t="9939" x="4622800" y="5937250"/>
          <p14:tracePt t="9939" x="4686300" y="5943600"/>
          <p14:tracePt t="9956" x="4756150" y="5943600"/>
          <p14:tracePt t="9956" x="4832350" y="5943600"/>
          <p14:tracePt t="9956" x="4908550" y="5943600"/>
          <p14:tracePt t="9975" x="4991100" y="5937250"/>
          <p14:tracePt t="9987" x="5073650" y="5937250"/>
          <p14:tracePt t="9987" x="5232400" y="5924550"/>
          <p14:tracePt t="10006" x="5308600" y="5911850"/>
          <p14:tracePt t="10006" x="5378450" y="5899150"/>
          <p14:tracePt t="10022" x="5448300" y="5886450"/>
          <p14:tracePt t="10022" x="5518150" y="5873750"/>
          <p14:tracePt t="10022" x="5581650" y="5861050"/>
          <p14:tracePt t="10042" x="5638800" y="5848350"/>
          <p14:tracePt t="10054" x="5695950" y="5835650"/>
          <p14:tracePt t="10054" x="5746750" y="5822950"/>
          <p14:tracePt t="10054" x="5791200" y="5810250"/>
          <p14:tracePt t="10076" x="5835650" y="5803900"/>
          <p14:tracePt t="10076" x="5873750" y="5791200"/>
          <p14:tracePt t="10089" x="5905500" y="5784850"/>
          <p14:tracePt t="10089" x="5930900" y="5778500"/>
          <p14:tracePt t="10106" x="5956300" y="5772150"/>
          <p14:tracePt t="10106" x="5969000" y="5765800"/>
          <p14:tracePt t="10123" x="5981700" y="5765800"/>
          <p14:tracePt t="10123" x="5988050" y="5765800"/>
          <p14:tracePt t="10139" x="5988050" y="5772150"/>
          <p14:tracePt t="10154" x="5981700" y="5778500"/>
          <p14:tracePt t="10154" x="5969000" y="5784850"/>
          <p14:tracePt t="10173" x="5956300" y="5797550"/>
          <p14:tracePt t="10173" x="5937250" y="5803900"/>
          <p14:tracePt t="10189" x="5911850" y="5810250"/>
          <p14:tracePt t="10189" x="5861050" y="5829300"/>
          <p14:tracePt t="10206" x="5829300" y="5835650"/>
          <p14:tracePt t="10206" x="5797550" y="5848350"/>
          <p14:tracePt t="10224" x="5759450" y="5854700"/>
          <p14:tracePt t="10224" x="5727700" y="5861050"/>
          <p14:tracePt t="10240" x="5683250" y="5861050"/>
          <p14:tracePt t="10240" x="5645150" y="5861050"/>
          <p14:tracePt t="10257" x="5607050" y="5867400"/>
          <p14:tracePt t="10257" x="5518150" y="5861050"/>
          <p14:tracePt t="10274" x="5473700" y="5854700"/>
          <p14:tracePt t="10274" x="5429250" y="5848350"/>
          <p14:tracePt t="10290" x="5391150" y="5842000"/>
          <p14:tracePt t="10290" x="5346700" y="5835650"/>
          <p14:tracePt t="10308" x="5314950" y="5829300"/>
          <p14:tracePt t="10308" x="5276850" y="5822950"/>
          <p14:tracePt t="10323" x="5251450" y="5810250"/>
          <p14:tracePt t="10323" x="5219700" y="5797550"/>
          <p14:tracePt t="10323" x="5194300" y="5791200"/>
          <p14:tracePt t="10343" x="5175250" y="5778500"/>
          <p14:tracePt t="10355" x="5156200" y="5765800"/>
          <p14:tracePt t="10355" x="5118100" y="5734050"/>
          <p14:tracePt t="10375" x="5099050" y="5715000"/>
          <p14:tracePt t="10375" x="5080000" y="5695950"/>
          <p14:tracePt t="10391" x="5060950" y="5683250"/>
          <p14:tracePt t="10391" x="5048250" y="5664200"/>
          <p14:tracePt t="10407" x="5035550" y="5645150"/>
          <p14:tracePt t="10407" x="5022850" y="5632450"/>
          <p14:tracePt t="10407" x="5016500" y="5613400"/>
          <p14:tracePt t="10427" x="5010150" y="5600700"/>
          <p14:tracePt t="10439" x="5003800" y="5581650"/>
          <p14:tracePt t="10439" x="4997450" y="5549900"/>
          <p14:tracePt t="10457" x="5003800" y="5537200"/>
          <p14:tracePt t="10457" x="5003800" y="5524500"/>
          <p14:tracePt t="10474" x="5010150" y="5511800"/>
          <p14:tracePt t="10474" x="5010150" y="5499100"/>
          <p14:tracePt t="10491" x="5022850" y="5480050"/>
          <p14:tracePt t="10491" x="5048250" y="5448300"/>
          <p14:tracePt t="10507" x="5060950" y="5435600"/>
          <p14:tracePt t="10507" x="5080000" y="5416550"/>
          <p14:tracePt t="10524" x="5105400" y="5391150"/>
          <p14:tracePt t="10524" x="5124450" y="5372100"/>
          <p14:tracePt t="10541" x="5149850" y="5353050"/>
          <p14:tracePt t="10541" x="5175250" y="5327650"/>
          <p14:tracePt t="10557" x="5200650" y="5308600"/>
          <p14:tracePt t="10557" x="5257800" y="5270500"/>
          <p14:tracePt t="10575" x="5283200" y="5251450"/>
          <p14:tracePt t="10575" x="5314950" y="5232400"/>
          <p14:tracePt t="10591" x="5346700" y="5219700"/>
          <p14:tracePt t="10591" x="5378450" y="5207000"/>
          <p14:tracePt t="10608" x="5410200" y="5194300"/>
          <p14:tracePt t="10608" x="5448300" y="5187950"/>
          <p14:tracePt t="10608" x="5492750" y="5181600"/>
          <p14:tracePt t="10627" x="5530850" y="5175250"/>
          <p14:tracePt t="10639" x="5575300" y="5175250"/>
          <p14:tracePt t="10639" x="5657850" y="5181600"/>
          <p14:tracePt t="10659" x="5702300" y="5187950"/>
          <p14:tracePt t="10659" x="5746750" y="5194300"/>
          <p14:tracePt t="10676" x="5784850" y="5200650"/>
          <p14:tracePt t="10676" x="5822950" y="5213350"/>
          <p14:tracePt t="10676" x="5867400" y="5226050"/>
          <p14:tracePt t="10694" x="5899150" y="5238750"/>
          <p14:tracePt t="10706" x="5937250" y="5251450"/>
          <p14:tracePt t="10706" x="5969000" y="5270500"/>
          <p14:tracePt t="10706" x="6000750" y="5289550"/>
          <p14:tracePt t="10727" x="6026150" y="5308600"/>
          <p14:tracePt t="10727" x="6051550" y="5327650"/>
          <p14:tracePt t="10743" x="6070600" y="5353050"/>
          <p14:tracePt t="10743" x="6089650" y="5372100"/>
          <p14:tracePt t="10758" x="6108700" y="5397500"/>
          <p14:tracePt t="10758" x="6121400" y="5416550"/>
          <p14:tracePt t="10775" x="6134100" y="5435600"/>
          <p14:tracePt t="10775" x="6140450" y="5454650"/>
          <p14:tracePt t="10775" x="6140450" y="5473700"/>
          <p14:tracePt t="10794" x="6140450" y="5492750"/>
          <p14:tracePt t="10794" x="6140450" y="5505450"/>
          <p14:tracePt t="10808" x="6134100" y="5524500"/>
          <p14:tracePt t="10808" x="6121400" y="5537200"/>
          <p14:tracePt t="10826" x="6115050" y="5543550"/>
          <p14:tracePt t="10826" x="6102350" y="5556250"/>
          <p14:tracePt t="10842" x="6089650" y="5562600"/>
          <p14:tracePt t="10842" x="6076950" y="5568950"/>
          <p14:tracePt t="10859" x="6064250" y="5575300"/>
          <p14:tracePt t="10859" x="6032500" y="5588000"/>
          <p14:tracePt t="10876" x="6013450" y="5588000"/>
          <p14:tracePt t="10876" x="5994400" y="5594350"/>
          <p14:tracePt t="10892" x="5975350" y="5594350"/>
          <p14:tracePt t="10892" x="5956300" y="5600700"/>
          <p14:tracePt t="10909" x="5930900" y="5607050"/>
          <p14:tracePt t="10909" x="5880100" y="5613400"/>
          <p14:tracePt t="10927" x="5854700" y="5619750"/>
          <p14:tracePt t="10927" x="5822950" y="5626100"/>
          <p14:tracePt t="10943" x="5797550" y="5626100"/>
          <p14:tracePt t="10943" x="5772150" y="5632450"/>
          <p14:tracePt t="10959" x="5746750" y="5638800"/>
          <p14:tracePt t="10959" x="5721350" y="5645150"/>
          <p14:tracePt t="10976" x="5695950" y="5645150"/>
          <p14:tracePt t="10976" x="5670550" y="5651500"/>
          <p14:tracePt t="10976" x="5651500" y="5657850"/>
          <p14:tracePt t="10995" x="5626100" y="5657850"/>
          <p14:tracePt t="11007" x="5607050" y="5664200"/>
          <p14:tracePt t="11007" x="5568950" y="5670550"/>
          <p14:tracePt t="11027" x="5549900" y="5670550"/>
          <p14:tracePt t="11027" x="5537200" y="5670550"/>
          <p14:tracePt t="11043" x="5524500" y="5676900"/>
          <p14:tracePt t="11043" x="5511800" y="5676900"/>
          <p14:tracePt t="11043" x="5505450" y="5676900"/>
          <p14:tracePt t="11062" x="5492750" y="5676900"/>
          <p14:tracePt t="11074" x="5486400" y="5676900"/>
          <p14:tracePt t="11091" x="5480050" y="5670550"/>
          <p14:tracePt t="11108" x="5480050" y="5664200"/>
          <p14:tracePt t="11125" x="5486400" y="5664200"/>
          <p14:tracePt t="11141" x="5492750" y="5657850"/>
          <p14:tracePt t="11141" x="5499100" y="5657850"/>
          <p14:tracePt t="11141" x="5505450" y="5657850"/>
          <p14:tracePt t="11162" x="5511800" y="5651500"/>
          <p14:tracePt t="11162" x="5518150" y="5651500"/>
          <p14:tracePt t="11177" x="5524500" y="5651500"/>
          <p14:tracePt t="11177" x="5530850" y="5651500"/>
          <p14:tracePt t="11193" x="5537200" y="5651500"/>
          <p14:tracePt t="11193" x="5543550" y="5651500"/>
          <p14:tracePt t="11210" x="5556250" y="5651500"/>
          <p14:tracePt t="11210" x="5581650" y="5651500"/>
          <p14:tracePt t="11227" x="5588000" y="5651500"/>
          <p14:tracePt t="11227" x="5607050" y="5651500"/>
          <p14:tracePt t="11243" x="5619750" y="5651500"/>
          <p14:tracePt t="11243" x="5632450" y="5657850"/>
          <p14:tracePt t="11260" x="5645150" y="5651500"/>
          <p14:tracePt t="11260" x="5651500" y="5657850"/>
          <p14:tracePt t="11278" x="5664200" y="5657850"/>
          <p14:tracePt t="11278" x="5683250" y="5657850"/>
          <p14:tracePt t="11295" x="5689600" y="5657850"/>
          <p14:tracePt t="11295" x="5695950" y="5657850"/>
          <p14:tracePt t="11311" x="5702300" y="5657850"/>
          <p14:tracePt t="11311" x="5708650" y="5664200"/>
          <p14:tracePt t="11328" x="5715000" y="5664200"/>
          <p14:tracePt t="11328" x="5721350" y="5664200"/>
          <p14:tracePt t="11328" x="5727700" y="5664200"/>
          <p14:tracePt t="11347" x="5734050" y="5664200"/>
          <p14:tracePt t="11359" x="5740400" y="5664200"/>
          <p14:tracePt t="11359" x="5746750" y="5664200"/>
          <p14:tracePt t="11379" x="5753100" y="5664200"/>
          <p14:tracePt t="11393" x="5759450" y="5664200"/>
          <p14:tracePt t="11409" x="5765800" y="5664200"/>
          <p14:tracePt t="11426" x="5772150" y="5664200"/>
          <p14:tracePt t="11446" x="5784850" y="5664200"/>
          <p14:tracePt t="11463" x="5791200" y="5664200"/>
          <p14:tracePt t="11476" x="5797550" y="5664200"/>
          <p14:tracePt t="11476" x="5803900" y="5664200"/>
          <p14:tracePt t="11494" x="5810250" y="5664200"/>
          <p14:tracePt t="11494" x="5816600" y="5664200"/>
          <p14:tracePt t="11511" x="5822950" y="5664200"/>
          <p14:tracePt t="11511" x="5835650" y="5664200"/>
          <p14:tracePt t="11528" x="5842000" y="5664200"/>
          <p14:tracePt t="11543" x="5854700" y="5670550"/>
          <p14:tracePt t="11559" x="5861050" y="5670550"/>
          <p14:tracePt t="11576" x="5867400" y="5670550"/>
          <p14:tracePt t="11609" x="5873750" y="5670550"/>
          <p14:tracePt t="11634" x="5880100" y="5670550"/>
          <p14:tracePt t="11650" x="5886450" y="5664200"/>
          <p14:tracePt t="11662" x="5892800" y="5664200"/>
          <p14:tracePt t="11678" x="5899150" y="5664200"/>
          <p14:tracePt t="11694" x="5905500" y="5664200"/>
          <p14:tracePt t="11709" x="5911850" y="5664200"/>
          <p14:tracePt t="11722" x="5924550" y="5657850"/>
          <p14:tracePt t="11738" x="5930900" y="5657850"/>
          <p14:tracePt t="11754" x="5937250" y="5651500"/>
          <p14:tracePt t="11766" x="5943600" y="5651500"/>
          <p14:tracePt t="11782" x="5949950" y="5645150"/>
          <p14:tracePt t="11798" x="5956300" y="5638800"/>
          <p14:tracePt t="11814" x="5962650" y="5632450"/>
          <p14:tracePt t="11827" x="5969000" y="5626100"/>
          <p14:tracePt t="11844" x="5975350" y="5626100"/>
          <p14:tracePt t="11860" x="5981700" y="5619750"/>
          <p14:tracePt t="11877" x="5988050" y="5613400"/>
          <p14:tracePt t="11877" x="6000750" y="5613400"/>
          <p14:tracePt t="11896" x="6007100" y="5607050"/>
          <p14:tracePt t="11896" x="6013450" y="5607050"/>
          <p14:tracePt t="11914" x="6019800" y="5600700"/>
          <p14:tracePt t="11914" x="6026150" y="5600700"/>
          <p14:tracePt t="11929" x="6026150" y="5594350"/>
          <p14:tracePt t="11929" x="6038850" y="5588000"/>
          <p14:tracePt t="11946" x="6045200" y="5588000"/>
          <p14:tracePt t="11964" x="6051550" y="5581650"/>
          <p14:tracePt t="11978" x="6064250" y="5581650"/>
          <p14:tracePt t="11994" x="6070600" y="5581650"/>
          <p14:tracePt t="12011" x="6076950" y="5581650"/>
          <p14:tracePt t="12028" x="6083300" y="5581650"/>
          <p14:tracePt t="12045" x="6083300" y="5588000"/>
          <p14:tracePt t="12061" x="6089650" y="5588000"/>
          <p14:tracePt t="12078" x="6096000" y="5588000"/>
          <p14:tracePt t="12094" x="6102350" y="5581650"/>
          <p14:tracePt t="12134" x="6102350" y="5575300"/>
          <p14:tracePt t="12194" x="6108700" y="5581650"/>
          <p14:tracePt t="12254" x="6115050" y="5581650"/>
          <p14:tracePt t="12302" x="6108700" y="5588000"/>
          <p14:tracePt t="12346" x="6102350" y="5594350"/>
          <p14:tracePt t="12390" x="6102350" y="5600700"/>
          <p14:tracePt t="12426" x="6096000" y="5607050"/>
          <p14:tracePt t="12458" x="6089650" y="5613400"/>
          <p14:tracePt t="12482" x="6083300" y="5619750"/>
          <p14:tracePt t="12502" x="6076950" y="5619750"/>
          <p14:tracePt t="12533" x="6070600" y="5626100"/>
          <p14:tracePt t="12554" x="6064250" y="5632450"/>
          <p14:tracePt t="12602" x="6057900" y="5632450"/>
          <p14:tracePt t="12614" x="6051550" y="5632450"/>
          <p14:tracePt t="12630" x="6045200" y="5638800"/>
          <p14:tracePt t="12646" x="6038850" y="5638800"/>
          <p14:tracePt t="12662" x="6032500" y="5645150"/>
          <p14:tracePt t="12674" x="6026150" y="5645150"/>
          <p14:tracePt t="12690" x="6019800" y="5645150"/>
          <p14:tracePt t="12706" x="6013450" y="5645150"/>
          <p14:tracePt t="12722" x="6007100" y="5645150"/>
          <p14:tracePt t="12734" x="6000750" y="5638800"/>
          <p14:tracePt t="12751" x="5994400" y="5638800"/>
          <p14:tracePt t="12767" x="5988050" y="5638800"/>
          <p14:tracePt t="12782" x="5994400" y="5638800"/>
          <p14:tracePt t="12834" x="6007100" y="5632450"/>
          <p14:tracePt t="12846" x="6013450" y="5632450"/>
          <p14:tracePt t="12862" x="6019800" y="5632450"/>
          <p14:tracePt t="12870" x="6026150" y="5626100"/>
          <p14:tracePt t="12881" x="6032500" y="5626100"/>
          <p14:tracePt t="12898" x="6038850" y="5626100"/>
          <p14:tracePt t="12898" x="6045200" y="5619750"/>
          <p14:tracePt t="12918" x="6051550" y="5626100"/>
          <p14:tracePt t="12931" x="6051550" y="5632450"/>
          <p14:tracePt t="12982" x="6045200" y="5632450"/>
          <p14:tracePt t="12998" x="6038850" y="5638800"/>
          <p14:tracePt t="13014" x="6026150" y="5645150"/>
          <p14:tracePt t="13025" x="6019800" y="5651500"/>
          <p14:tracePt t="13042" x="6013450" y="5651500"/>
          <p14:tracePt t="13051" x="6007100" y="5651500"/>
          <p14:tracePt t="13067" x="6000750" y="5657850"/>
          <p14:tracePt t="13082" x="5994400" y="5657850"/>
          <p14:tracePt t="13082" x="5988050" y="5657850"/>
          <p14:tracePt t="13100" x="5981700" y="5664200"/>
          <p14:tracePt t="13100" x="5969000" y="5664200"/>
          <p14:tracePt t="13100" x="5962650" y="5670550"/>
          <p14:tracePt t="13119" x="5949950" y="5670550"/>
          <p14:tracePt t="13131" x="5930900" y="5676900"/>
          <p14:tracePt t="13131" x="5899150" y="5683250"/>
          <p14:tracePt t="13150" x="5873750" y="5683250"/>
          <p14:tracePt t="13150" x="5854700" y="5683250"/>
          <p14:tracePt t="13167" x="5829300" y="5683250"/>
          <p14:tracePt t="13167" x="5803900" y="5683250"/>
          <p14:tracePt t="13184" x="5778500" y="5683250"/>
          <p14:tracePt t="13184" x="5753100" y="5676900"/>
          <p14:tracePt t="13184" x="5727700" y="5676900"/>
          <p14:tracePt t="13203" x="5708650" y="5670550"/>
          <p14:tracePt t="13203" x="5683250" y="5657850"/>
          <p14:tracePt t="13217" x="5657850" y="5651500"/>
          <p14:tracePt t="13217" x="5632450" y="5638800"/>
          <p14:tracePt t="13234" x="5613400" y="5626100"/>
          <p14:tracePt t="13234" x="5594350" y="5607050"/>
          <p14:tracePt t="13251" x="5575300" y="5588000"/>
          <p14:tracePt t="13251" x="5556250" y="5543550"/>
          <p14:tracePt t="13267" x="5549900" y="5518150"/>
          <p14:tracePt t="13267" x="5556250" y="5499100"/>
          <p14:tracePt t="13284" x="5562600" y="5473700"/>
          <p14:tracePt t="13284" x="5575300" y="5448300"/>
          <p14:tracePt t="13301" x="5588000" y="5429250"/>
          <p14:tracePt t="13301" x="5613400" y="5403850"/>
          <p14:tracePt t="13317" x="5638800" y="5384800"/>
          <p14:tracePt t="13317" x="5702300" y="5346700"/>
          <p14:tracePt t="13334" x="5740400" y="5334000"/>
          <p14:tracePt t="13334" x="5778500" y="5321300"/>
          <p14:tracePt t="13351" x="5822950" y="5314950"/>
          <p14:tracePt t="13351" x="5867400" y="5308600"/>
          <p14:tracePt t="13368" x="5911850" y="5308600"/>
          <p14:tracePt t="13368" x="5956300" y="5314950"/>
          <p14:tracePt t="13384" x="5994400" y="5321300"/>
          <p14:tracePt t="13384" x="6038850" y="5327650"/>
          <p14:tracePt t="13384" x="6076950" y="5340350"/>
          <p14:tracePt t="13403" x="6115050" y="5353050"/>
          <p14:tracePt t="13403" x="6146800" y="5365750"/>
          <p14:tracePt t="13419" x="6178550" y="5384800"/>
          <p14:tracePt t="13419" x="6203950" y="5397500"/>
          <p14:tracePt t="13435" x="6229350" y="5416550"/>
          <p14:tracePt t="13435" x="6248400" y="5429250"/>
          <p14:tracePt t="13451" x="6261100" y="5448300"/>
          <p14:tracePt t="13451" x="6273800" y="5461000"/>
          <p14:tracePt t="13468" x="6280150" y="5473700"/>
          <p14:tracePt t="13468" x="6280150" y="5492750"/>
          <p14:tracePt t="13468" x="6280150" y="5505450"/>
          <p14:tracePt t="13487" x="6280150" y="5518150"/>
          <p14:tracePt t="13499" x="6273800" y="5530850"/>
          <p14:tracePt t="13499" x="6261100" y="5556250"/>
          <p14:tracePt t="13518" x="6254750" y="5562600"/>
          <p14:tracePt t="13518" x="6248400" y="5568950"/>
          <p14:tracePt t="13535" x="6242050" y="5575300"/>
          <p14:tracePt t="13535" x="6235700" y="5575300"/>
          <p14:tracePt t="13551" x="6229350" y="5581650"/>
          <p14:tracePt t="13551" x="6210300" y="5588000"/>
          <p14:tracePt t="13568" x="6203950" y="5581650"/>
          <p14:tracePt t="13568" x="6197600" y="5581650"/>
          <p14:tracePt t="13585" x="6184900" y="5581650"/>
          <p14:tracePt t="13585" x="6178550" y="5581650"/>
          <p14:tracePt t="13601" x="6165850" y="5581650"/>
          <p14:tracePt t="13601" x="6159500" y="5581650"/>
          <p14:tracePt t="13618" x="6153150" y="5581650"/>
          <p14:tracePt t="13618" x="6134100" y="5581650"/>
          <p14:tracePt t="13635" x="6121400" y="5575300"/>
          <p14:tracePt t="13635" x="6115050" y="5575300"/>
          <p14:tracePt t="13652" x="6108700" y="5575300"/>
          <p14:tracePt t="13652" x="6102350" y="5568950"/>
          <p14:tracePt t="13668" x="6096000" y="5568950"/>
          <p14:tracePt t="13668" x="6089650" y="5568950"/>
          <p14:tracePt t="13668" x="6083300" y="5568950"/>
          <p14:tracePt t="13688" x="6076950" y="5568950"/>
          <p14:tracePt t="13703" x="6070600" y="5575300"/>
          <p14:tracePt t="13719" x="6070600" y="5581650"/>
          <p14:tracePt t="13746" x="6076950" y="5588000"/>
          <p14:tracePt t="13770" x="6083300" y="5594350"/>
          <p14:tracePt t="13794" x="6083300" y="5600700"/>
          <p14:tracePt t="13806" x="6089650" y="5607050"/>
          <p14:tracePt t="13839" x="6083300" y="5613400"/>
          <p14:tracePt t="13862" x="6076950" y="5607050"/>
          <p14:tracePt t="13942" x="6070600" y="5607050"/>
          <p14:tracePt t="13966" x="6070600" y="5600700"/>
          <p14:tracePt t="13982" x="6064250" y="5594350"/>
          <p14:tracePt t="13994" x="6057900" y="5594350"/>
          <p14:tracePt t="14010" x="6051550" y="5594350"/>
          <p14:tracePt t="14026" x="6045200" y="5594350"/>
          <p14:tracePt t="14043" x="6038850" y="5594350"/>
          <p14:tracePt t="14055" x="6032500" y="5600700"/>
          <p14:tracePt t="14078" x="6026150" y="5600700"/>
          <p14:tracePt t="14102" x="6019800" y="5600700"/>
          <p14:tracePt t="14122" x="6019800" y="5607050"/>
          <p14:tracePt t="14146" x="6013450" y="5613400"/>
          <p14:tracePt t="14206" x="6013450" y="5619750"/>
          <p14:tracePt t="14250" x="6013450" y="5626100"/>
          <p14:tracePt t="14274" x="6013450" y="5632450"/>
          <p14:tracePt t="14287" x="6019800" y="5638800"/>
          <p14:tracePt t="14311" x="6019800" y="5645150"/>
          <p14:tracePt t="14326" x="6019800" y="5651500"/>
          <p14:tracePt t="14354" x="6013450" y="5651500"/>
          <p14:tracePt t="14379" x="6007100" y="5657850"/>
          <p14:tracePt t="14395" x="6000750" y="5657850"/>
          <p14:tracePt t="14407" x="5994400" y="5664200"/>
          <p14:tracePt t="14423" x="5981700" y="5670550"/>
          <p14:tracePt t="14439" x="5975350" y="5676900"/>
          <p14:tracePt t="14467" x="5969000" y="5670550"/>
          <p14:tracePt t="14491" x="5962650" y="5664200"/>
          <p14:tracePt t="14514" x="5962650" y="5657850"/>
          <p14:tracePt t="14526" x="5962650" y="5651500"/>
          <p14:tracePt t="14542" x="5962650" y="5645150"/>
          <p14:tracePt t="14558" x="5969000" y="5638800"/>
          <p14:tracePt t="14575" x="5969000" y="5632450"/>
          <p14:tracePt t="14575" x="5975350" y="5626100"/>
          <p14:tracePt t="14588" x="5975350" y="5619750"/>
          <p14:tracePt t="14588" x="5981700" y="5613400"/>
          <p14:tracePt t="14605" x="5981700" y="5607050"/>
          <p14:tracePt t="14605" x="5988050" y="5594350"/>
          <p14:tracePt t="14622" x="5994400" y="5588000"/>
          <p14:tracePt t="14622" x="6000750" y="5581650"/>
          <p14:tracePt t="14639" x="6007100" y="5568950"/>
          <p14:tracePt t="14639" x="6026150" y="5549900"/>
          <p14:tracePt t="14656" x="6038850" y="5543550"/>
          <p14:tracePt t="14656" x="6045200" y="5530850"/>
          <p14:tracePt t="14672" x="6057900" y="5524500"/>
          <p14:tracePt t="14672" x="6070600" y="5518150"/>
          <p14:tracePt t="14688" x="6089650" y="5511800"/>
          <p14:tracePt t="14688" x="6102350" y="5499100"/>
          <p14:tracePt t="14688" x="6115050" y="5499100"/>
          <p14:tracePt t="14708" x="6127750" y="5492750"/>
          <p14:tracePt t="14720" x="6140450" y="5486400"/>
          <p14:tracePt t="14720" x="6172200" y="5480050"/>
          <p14:tracePt t="14739" x="6184900" y="5473700"/>
          <p14:tracePt t="14739" x="6197600" y="5473700"/>
          <p14:tracePt t="14756" x="6216650" y="5467350"/>
          <p14:tracePt t="14756" x="6229350" y="5467350"/>
          <p14:tracePt t="14772" x="6248400" y="5461000"/>
          <p14:tracePt t="14772" x="6267450" y="5461000"/>
          <p14:tracePt t="14772" x="6280150" y="5467350"/>
          <p14:tracePt t="14792" x="6299200" y="5467350"/>
          <p14:tracePt t="14804" x="6318250" y="5473700"/>
          <p14:tracePt t="14804" x="6350000" y="5480050"/>
          <p14:tracePt t="14823" x="6362700" y="5486400"/>
          <p14:tracePt t="14823" x="6381750" y="5499100"/>
          <p14:tracePt t="14840" x="6394450" y="5505450"/>
          <p14:tracePt t="14840" x="6407150" y="5505450"/>
          <p14:tracePt t="14856" x="6419850" y="5511800"/>
          <p14:tracePt t="14856" x="6426200" y="5518150"/>
          <p14:tracePt t="14856" x="6438900" y="5524500"/>
          <p14:tracePt t="14875" x="6445250" y="5530850"/>
          <p14:tracePt t="14875" x="6451600" y="5537200"/>
          <p14:tracePt t="14889" x="6457950" y="5543550"/>
          <p14:tracePt t="14889" x="6464300" y="5549900"/>
          <p14:tracePt t="14906" x="6464300" y="5556250"/>
          <p14:tracePt t="14924" x="6470650" y="5562600"/>
          <p14:tracePt t="14938" x="6470650" y="5568950"/>
          <p14:tracePt t="14938" x="6470650" y="5575300"/>
          <p14:tracePt t="14956" x="6464300" y="5581650"/>
          <p14:tracePt t="14971" x="6457950" y="5588000"/>
          <p14:tracePt t="14988" x="6451600" y="5588000"/>
          <p14:tracePt t="15005" x="6445250" y="5588000"/>
          <p14:tracePt t="15022" x="6438900" y="5581650"/>
          <p14:tracePt t="15047" x="6432550" y="5581650"/>
          <p14:tracePt t="15063" x="6426200" y="5575300"/>
          <p14:tracePt t="15075" x="6419850" y="5575300"/>
          <p14:tracePt t="15091" x="6407150" y="5575300"/>
          <p14:tracePt t="15107" x="6400800" y="5575300"/>
          <p14:tracePt t="15123" x="6394450" y="5575300"/>
          <p14:tracePt t="15138" x="6388100" y="5575300"/>
          <p14:tracePt t="15155" x="6375400" y="5575300"/>
          <p14:tracePt t="15172" x="6369050" y="5575300"/>
          <p14:tracePt t="15189" x="6362700" y="5575300"/>
          <p14:tracePt t="15206" x="6356350" y="5575300"/>
          <p14:tracePt t="15223" x="6350000" y="5581650"/>
          <p14:tracePt t="15239" x="6343650" y="5581650"/>
          <p14:tracePt t="15255" x="6337300" y="5588000"/>
          <p14:tracePt t="15272" x="6330950" y="5588000"/>
          <p14:tracePt t="15289" x="6324600" y="5594350"/>
          <p14:tracePt t="15306" x="6324600" y="5600700"/>
          <p14:tracePt t="15323" x="6318250" y="5607050"/>
          <p14:tracePt t="15346" x="6324600" y="5607050"/>
          <p14:tracePt t="15407" x="6330950" y="5600700"/>
          <p14:tracePt t="15427" x="6337300" y="5600700"/>
          <p14:tracePt t="15451" x="6343650" y="5607050"/>
          <p14:tracePt t="15502" x="6343650" y="5613400"/>
          <p14:tracePt t="15518" x="6350000" y="5619750"/>
          <p14:tracePt t="15534" x="6350000" y="5626100"/>
          <p14:tracePt t="15543" x="6350000" y="5638800"/>
          <p14:tracePt t="15557" x="6350000" y="5645150"/>
          <p14:tracePt t="15574" x="6350000" y="5651500"/>
          <p14:tracePt t="15590" x="6343650" y="5651500"/>
          <p14:tracePt t="15607" x="6337300" y="5657850"/>
          <p14:tracePt t="15623" x="6330950" y="5664200"/>
          <p14:tracePt t="15647" x="6324600" y="5670550"/>
          <p14:tracePt t="15667" x="6318250" y="5670550"/>
          <p14:tracePt t="15691" x="6311900" y="5676900"/>
          <p14:tracePt t="15715" x="6305550" y="5676900"/>
          <p14:tracePt t="15751" x="6299200" y="5676900"/>
          <p14:tracePt t="15767" x="6286500" y="5676900"/>
          <p14:tracePt t="15783" x="6280150" y="5676900"/>
          <p14:tracePt t="15795" x="6273800" y="5676900"/>
          <p14:tracePt t="15811" x="6267450" y="5676900"/>
          <p14:tracePt t="15827" x="6261100" y="5683250"/>
          <p14:tracePt t="15843" x="6254750" y="5683250"/>
          <p14:tracePt t="15863" x="6248400" y="5689600"/>
          <p14:tracePt t="15903" x="6242050" y="5683250"/>
          <p14:tracePt t="15915" x="6235700" y="5689600"/>
          <p14:tracePt t="15931" x="6229350" y="5689600"/>
          <p14:tracePt t="15947" x="6223000" y="5695950"/>
          <p14:tracePt t="15963" x="6216650" y="5702300"/>
          <p14:tracePt t="15975" x="6210300" y="5702300"/>
          <p14:tracePt t="15991" x="6210300" y="5708650"/>
          <p14:tracePt t="16051" x="6210300" y="5715000"/>
          <p14:tracePt t="16163" x="6197600" y="5721350"/>
          <p14:tracePt t="16179" x="6191250" y="5727700"/>
          <p14:tracePt t="16187" x="6184900" y="5727700"/>
          <p14:tracePt t="16196" x="6178550" y="5734050"/>
          <p14:tracePt t="16196" x="6165850" y="5740400"/>
          <p14:tracePt t="16210" x="6159500" y="5746750"/>
          <p14:tracePt t="16210" x="6146800" y="5753100"/>
          <p14:tracePt t="16229" x="6134100" y="5753100"/>
          <p14:tracePt t="16229" x="6121400" y="5765800"/>
          <p14:tracePt t="16244" x="6108700" y="5772150"/>
          <p14:tracePt t="16244" x="6089650" y="5778500"/>
          <p14:tracePt t="16244" x="6076950" y="5784850"/>
          <p14:tracePt t="16263" x="6064250" y="5784850"/>
          <p14:tracePt t="16263" x="6051550" y="5791200"/>
          <p14:tracePt t="16278" x="6032500" y="5797550"/>
          <p14:tracePt t="16278" x="6026150" y="5797550"/>
          <p14:tracePt t="16294" x="6013450" y="5797550"/>
          <p14:tracePt t="16294" x="6007100" y="5797550"/>
          <p14:tracePt t="16311" x="5994400" y="5797550"/>
          <p14:tracePt t="16311" x="5981700" y="5791200"/>
          <p14:tracePt t="16329" x="5975350" y="5791200"/>
          <p14:tracePt t="16329" x="5975350" y="5784850"/>
          <p14:tracePt t="16344" x="5969000" y="5778500"/>
          <p14:tracePt t="16344" x="5969000" y="5772150"/>
          <p14:tracePt t="16361" x="5969000" y="5765800"/>
          <p14:tracePt t="16361" x="5969000" y="5759450"/>
          <p14:tracePt t="16378" x="5969000" y="5753100"/>
          <p14:tracePt t="16378" x="5969000" y="5746750"/>
          <p14:tracePt t="16396" x="5981700" y="5727700"/>
          <p14:tracePt t="16396" x="5981700" y="5715000"/>
          <p14:tracePt t="16413" x="5994400" y="5702300"/>
          <p14:tracePt t="16413" x="6000750" y="5689600"/>
          <p14:tracePt t="16429" x="6013450" y="5676900"/>
          <p14:tracePt t="16429" x="6026150" y="5664200"/>
          <p14:tracePt t="16429" x="6045200" y="5651500"/>
          <p14:tracePt t="16447" x="6064250" y="5645150"/>
          <p14:tracePt t="16460" x="6083300" y="5632450"/>
          <p14:tracePt t="16460" x="6102350" y="5619750"/>
          <p14:tracePt t="16480" x="6153150" y="5600700"/>
          <p14:tracePt t="16480" x="6178550" y="5588000"/>
          <p14:tracePt t="16495" x="6203950" y="5581650"/>
          <p14:tracePt t="16495" x="6235700" y="5581650"/>
          <p14:tracePt t="16512" x="6261100" y="5568950"/>
          <p14:tracePt t="16512" x="6286500" y="5568950"/>
          <p14:tracePt t="16512" x="6318250" y="5568950"/>
          <p14:tracePt t="16531" x="6343650" y="5562600"/>
          <p14:tracePt t="16544" x="6369050" y="5562600"/>
          <p14:tracePt t="16544" x="6400800" y="5562600"/>
          <p14:tracePt t="16544" x="6426200" y="5562600"/>
          <p14:tracePt t="16565" x="6451600" y="5562600"/>
          <p14:tracePt t="16565" x="6483350" y="5568950"/>
          <p14:tracePt t="16579" x="6508750" y="5575300"/>
          <p14:tracePt t="16579" x="6534150" y="5575300"/>
          <p14:tracePt t="16595" x="6553200" y="5581650"/>
          <p14:tracePt t="16595" x="6572250" y="5588000"/>
          <p14:tracePt t="16612" x="6591300" y="5600700"/>
          <p14:tracePt t="16612" x="6623050" y="5613400"/>
          <p14:tracePt t="16629" x="6642100" y="5619750"/>
          <p14:tracePt t="16629" x="6648450" y="5626100"/>
          <p14:tracePt t="16646" x="6661150" y="5632450"/>
          <p14:tracePt t="16646" x="6667500" y="5645150"/>
          <p14:tracePt t="16662" x="6667500" y="5651500"/>
          <p14:tracePt t="16662" x="6673850" y="5657850"/>
          <p14:tracePt t="16679" x="6667500" y="5670550"/>
          <p14:tracePt t="16679" x="6654800" y="5689600"/>
          <p14:tracePt t="16696" x="6648450" y="5695950"/>
          <p14:tracePt t="16696" x="6635750" y="5708650"/>
          <p14:tracePt t="16713" x="6623050" y="5721350"/>
          <p14:tracePt t="16713" x="6604000" y="5727700"/>
          <p14:tracePt t="16729" x="6591300" y="5740400"/>
          <p14:tracePt t="16729" x="6572250" y="5746750"/>
          <p14:tracePt t="16729" x="6553200" y="5759450"/>
          <p14:tracePt t="16748" x="6534150" y="5765800"/>
          <p14:tracePt t="16761" x="6515100" y="5772150"/>
          <p14:tracePt t="16761" x="6477000" y="5791200"/>
          <p14:tracePt t="16780" x="6457950" y="5797550"/>
          <p14:tracePt t="16780" x="6438900" y="5803900"/>
          <p14:tracePt t="16796" x="6419850" y="5810250"/>
          <p14:tracePt t="16796" x="6400800" y="5816600"/>
          <p14:tracePt t="16813" x="6381750" y="5822950"/>
          <p14:tracePt t="16813" x="6369050" y="5829300"/>
          <p14:tracePt t="16813" x="6356350" y="5835650"/>
          <p14:tracePt t="16832" x="6343650" y="5835650"/>
          <p14:tracePt t="16844" x="6330950" y="5842000"/>
          <p14:tracePt t="16844" x="6311900" y="5854700"/>
          <p14:tracePt t="16864" x="6305550" y="5854700"/>
          <p14:tracePt t="16864" x="6299200" y="5854700"/>
          <p14:tracePt t="16880" x="6286500" y="5854700"/>
          <p14:tracePt t="16894" x="6286500" y="5861050"/>
          <p14:tracePt t="16916" x="6286500" y="5854700"/>
          <p14:tracePt t="16928" x="6292850" y="5854700"/>
          <p14:tracePt t="16951" x="6292850" y="5848350"/>
          <p14:tracePt t="16967" x="6292850" y="5842000"/>
          <p14:tracePt t="16983" x="6292850" y="5835650"/>
          <p14:tracePt t="16995" x="6280150" y="5822950"/>
          <p14:tracePt t="17026" x="6280150" y="5816600"/>
          <p14:tracePt t="17035" x="6273800" y="5810250"/>
          <p14:tracePt t="17035" x="6261100" y="5797550"/>
          <p14:tracePt t="17048" x="6254750" y="5784850"/>
          <p14:tracePt t="17048" x="6242050" y="5772150"/>
          <p14:tracePt t="17064" x="6229350" y="5753100"/>
          <p14:tracePt t="17064" x="6210300" y="5734050"/>
          <p14:tracePt t="17080" x="6191250" y="5715000"/>
          <p14:tracePt t="17080" x="6165850" y="5695950"/>
          <p14:tracePt t="17097" x="6140450" y="5664200"/>
          <p14:tracePt t="17097" x="6115050" y="5638800"/>
          <p14:tracePt t="17097" x="6083300" y="5607050"/>
          <p14:tracePt t="17116" x="6045200" y="5575300"/>
          <p14:tracePt t="17129" x="6013450" y="5537200"/>
          <p14:tracePt t="17129" x="5924550" y="5454650"/>
          <p14:tracePt t="17148" x="5880100" y="5403850"/>
          <p14:tracePt t="17148" x="5829300" y="5353050"/>
          <p14:tracePt t="17164" x="5778500" y="5295900"/>
          <p14:tracePt t="17552" x="4038600" y="4876800"/>
          <p14:tracePt t="17564" x="4025900" y="4889500"/>
          <p14:tracePt t="17564" x="4019550" y="4908550"/>
          <p14:tracePt t="17564" x="4006850" y="4921250"/>
          <p14:tracePt t="17585" x="3987800" y="4946650"/>
          <p14:tracePt t="17597" x="3975100" y="4965700"/>
          <p14:tracePt t="17597" x="3949700" y="5010150"/>
          <p14:tracePt t="17616" x="3937000" y="5035550"/>
          <p14:tracePt t="17616" x="3930650" y="5060950"/>
          <p14:tracePt t="17633" x="3924300" y="5086350"/>
          <p14:tracePt t="17633" x="3924300" y="5111750"/>
          <p14:tracePt t="17633" x="3924300" y="5130800"/>
          <p14:tracePt t="17652" x="3930650" y="5156200"/>
          <p14:tracePt t="17652" x="3943350" y="5181600"/>
          <p14:tracePt t="17665" x="3956050" y="5200650"/>
          <p14:tracePt t="17665" x="3968750" y="5226050"/>
          <p14:tracePt t="17682" x="3987800" y="5245100"/>
          <p14:tracePt t="17682" x="4006850" y="5270500"/>
          <p14:tracePt t="17699" x="4032250" y="5289550"/>
          <p14:tracePt t="17699" x="4057650" y="5314950"/>
          <p14:tracePt t="17716" x="4089400" y="5334000"/>
          <p14:tracePt t="17716" x="4152900" y="5378450"/>
          <p14:tracePt t="17733" x="4191000" y="5391150"/>
          <p14:tracePt t="17733" x="4229100" y="5403850"/>
          <p14:tracePt t="17749" x="4267200" y="5416550"/>
          <p14:tracePt t="17749" x="4305300" y="5429250"/>
          <p14:tracePt t="17766" x="4343400" y="5435600"/>
          <p14:tracePt t="17766" x="4413250" y="5441950"/>
          <p14:tracePt t="17784" x="4451350" y="5448300"/>
          <p14:tracePt t="17784" x="4483100" y="5454650"/>
          <p14:tracePt t="17800" x="4514850" y="5454650"/>
          <p14:tracePt t="17800" x="4546600" y="5461000"/>
          <p14:tracePt t="17817" x="4572000" y="5461000"/>
          <p14:tracePt t="17817" x="4597400" y="5467350"/>
          <p14:tracePt t="17833" x="4616450" y="5473700"/>
          <p14:tracePt t="17833" x="4635500" y="5473700"/>
          <p14:tracePt t="17833" x="4654550" y="5480050"/>
          <p14:tracePt t="17852" x="4667250" y="5480050"/>
          <p14:tracePt t="17865" x="4686300" y="5480050"/>
          <p14:tracePt t="17865" x="4699000" y="5480050"/>
          <p14:tracePt t="17884" x="4705350" y="5480050"/>
          <p14:tracePt t="17899" x="4705350" y="5473700"/>
          <p14:tracePt t="17919" x="4699000" y="5473700"/>
          <p14:tracePt t="17936" x="4692650" y="5473700"/>
          <p14:tracePt t="17952" x="4686300" y="5473700"/>
          <p14:tracePt t="17971" x="4692650" y="5473700"/>
          <p14:tracePt t="17995" x="4705350" y="5480050"/>
          <p14:tracePt t="18011" x="4711700" y="5480050"/>
          <p14:tracePt t="18015" x="4718050" y="5486400"/>
          <p14:tracePt t="18015" x="4730750" y="5486400"/>
          <p14:tracePt t="18033" x="4743450" y="5492750"/>
          <p14:tracePt t="18033" x="4756150" y="5492750"/>
          <p14:tracePt t="18050" x="4768850" y="5499100"/>
          <p14:tracePt t="18050" x="4781550" y="5499100"/>
          <p14:tracePt t="18067" x="4800600" y="5505450"/>
          <p14:tracePt t="18067" x="4838700" y="5518150"/>
          <p14:tracePt t="18084" x="4857750" y="5518150"/>
          <p14:tracePt t="18084" x="4883150" y="5524500"/>
          <p14:tracePt t="18100" x="4908550" y="5530850"/>
          <p14:tracePt t="18100" x="4927600" y="5537200"/>
          <p14:tracePt t="18117" x="4953000" y="5537200"/>
          <p14:tracePt t="18117" x="4978400" y="5543550"/>
          <p14:tracePt t="18117" x="4997450" y="5549900"/>
          <p14:tracePt t="18137" x="5022850" y="5556250"/>
          <p14:tracePt t="18149" x="5041900" y="5556250"/>
          <p14:tracePt t="18149" x="5080000" y="5562600"/>
          <p14:tracePt t="18168" x="5092700" y="5562600"/>
          <p14:tracePt t="18168" x="5105400" y="5562600"/>
          <p14:tracePt t="18184" x="5118100" y="5562600"/>
          <p14:tracePt t="18184" x="5130800" y="5556250"/>
          <p14:tracePt t="18201" x="5137150" y="5556250"/>
          <p14:tracePt t="18201" x="5143500" y="5549900"/>
          <p14:tracePt t="18201" x="5149850" y="5549900"/>
          <p14:tracePt t="18220" x="5156200" y="5549900"/>
          <p14:tracePt t="18233" x="5168900" y="5543550"/>
          <p14:tracePt t="18250" x="5175250" y="5537200"/>
          <p14:tracePt t="18250" x="5181600" y="5537200"/>
          <p14:tracePt t="18268" x="5187950" y="5537200"/>
          <p14:tracePt t="18268" x="5200650" y="5530850"/>
          <p14:tracePt t="18285" x="5213350" y="5530850"/>
          <p14:tracePt t="18285" x="5232400" y="5530850"/>
          <p14:tracePt t="18285" x="5251450" y="5530850"/>
          <p14:tracePt t="18304" x="5276850" y="5524500"/>
          <p14:tracePt t="18304" x="5302250" y="5524500"/>
          <p14:tracePt t="18319" x="5334000" y="5518150"/>
          <p14:tracePt t="18319" x="5372100" y="5518150"/>
          <p14:tracePt t="18335" x="5403850" y="5518150"/>
          <p14:tracePt t="18335" x="5441950" y="5518150"/>
          <p14:tracePt t="18352" x="5480050" y="5518150"/>
          <p14:tracePt t="18352" x="5524500" y="5524500"/>
          <p14:tracePt t="18368" x="5562600" y="5524500"/>
          <p14:tracePt t="18368" x="5645150" y="5530850"/>
          <p14:tracePt t="18385" x="5689600" y="5537200"/>
          <p14:tracePt t="18385" x="5734050" y="5537200"/>
          <p14:tracePt t="18402" x="5772150" y="5537200"/>
          <p14:tracePt t="18402" x="5810250" y="5537200"/>
          <p14:tracePt t="18419" x="5848350" y="5537200"/>
          <p14:tracePt t="18419" x="5886450" y="5537200"/>
          <p14:tracePt t="18435" x="5924550" y="5537200"/>
          <p14:tracePt t="18435" x="5988050" y="5524500"/>
          <p14:tracePt t="18453" x="6019800" y="5524500"/>
          <p14:tracePt t="18453" x="6051550" y="5518150"/>
          <p14:tracePt t="18469" x="6083300" y="5511800"/>
          <p14:tracePt t="18469" x="6108700" y="5511800"/>
          <p14:tracePt t="18485" x="6134100" y="5505450"/>
          <p14:tracePt t="18485" x="6153150" y="5505450"/>
          <p14:tracePt t="18485" x="6178550" y="5499100"/>
          <p14:tracePt t="18504" x="6197600" y="5492750"/>
          <p14:tracePt t="18517" x="6210300" y="5492750"/>
          <p14:tracePt t="18517" x="6242050" y="5486400"/>
          <p14:tracePt t="18536" x="6254750" y="5486400"/>
          <p14:tracePt t="18536" x="6267450" y="5486400"/>
          <p14:tracePt t="18553" x="6280150" y="5480050"/>
          <p14:tracePt t="18553" x="6286500" y="5480050"/>
          <p14:tracePt t="18569" x="6299200" y="5473700"/>
          <p14:tracePt t="18569" x="6311900" y="5473700"/>
          <p14:tracePt t="18569" x="6318250" y="5473700"/>
          <p14:tracePt t="18588" x="6324600" y="5467350"/>
          <p14:tracePt t="18600" x="6337300" y="5467350"/>
          <p14:tracePt t="18600" x="6356350" y="5461000"/>
          <p14:tracePt t="18620" x="6369050" y="5461000"/>
          <p14:tracePt t="18620" x="6375400" y="5461000"/>
          <p14:tracePt t="18636" x="6388100" y="5461000"/>
          <p14:tracePt t="18636" x="6394450" y="5461000"/>
          <p14:tracePt t="18652" x="6407150" y="5461000"/>
          <p14:tracePt t="18652" x="6419850" y="5461000"/>
          <p14:tracePt t="18652" x="6426200" y="5461000"/>
          <p14:tracePt t="18672" x="6438900" y="5461000"/>
          <p14:tracePt t="18672" x="6445250" y="5461000"/>
          <p14:tracePt t="18686" x="6457950" y="5461000"/>
          <p14:tracePt t="18686" x="6464300" y="5461000"/>
          <p14:tracePt t="18702" x="6470650" y="5461000"/>
          <p14:tracePt t="18702" x="6477000" y="5461000"/>
          <p14:tracePt t="18720" x="6483350" y="5461000"/>
          <p14:tracePt t="18735" x="6489700" y="5461000"/>
          <p14:tracePt t="18735" x="6496050" y="5461000"/>
          <p14:tracePt t="18753" x="6496050" y="5467350"/>
          <p14:tracePt t="18768" x="6496050" y="5473700"/>
          <p14:tracePt t="18800" x="6496050" y="5480050"/>
          <p14:tracePt t="18820" x="6489700" y="5480050"/>
          <p14:tracePt t="18844" x="6477000" y="5486400"/>
          <p14:tracePt t="18859" x="6470650" y="5486400"/>
          <p14:tracePt t="18872" x="6464300" y="5486400"/>
          <p14:tracePt t="18879" x="6451600" y="5486400"/>
          <p14:tracePt t="18904" x="6445250" y="5486400"/>
          <p14:tracePt t="18919" x="6438900" y="5486400"/>
          <p14:tracePt t="18932" x="6432550" y="5480050"/>
          <p14:tracePt t="18947" x="6426200" y="5480050"/>
          <p14:tracePt t="18956" x="6419850" y="5480050"/>
          <p14:tracePt t="18968" x="6413500" y="5473700"/>
          <p14:tracePt t="18968" x="6400800" y="5467350"/>
          <p14:tracePt t="18987" x="6394450" y="5461000"/>
          <p14:tracePt t="18987" x="6381750" y="5461000"/>
          <p14:tracePt t="19003" x="6375400" y="5461000"/>
          <p14:tracePt t="19003" x="6362700" y="5454650"/>
          <p14:tracePt t="19021" x="6350000" y="5454650"/>
          <p14:tracePt t="19021" x="6318250" y="5448300"/>
          <p14:tracePt t="19038" x="6305550" y="5441950"/>
          <p14:tracePt t="19038" x="6286500" y="5441950"/>
          <p14:tracePt t="19054" x="6267450" y="5435600"/>
          <p14:tracePt t="19054" x="6248400" y="5435600"/>
          <p14:tracePt t="19071" x="6223000" y="5435600"/>
          <p14:tracePt t="19071" x="6197600" y="5429250"/>
          <p14:tracePt t="19087" x="6165850" y="5422900"/>
          <p14:tracePt t="19087" x="6102350" y="5410200"/>
          <p14:tracePt t="19105" x="6064250" y="5403850"/>
          <p14:tracePt t="19105" x="6019800" y="5397500"/>
          <p14:tracePt t="19121" x="5981700" y="5391150"/>
          <p14:tracePt t="19121" x="5937250" y="5391150"/>
          <p14:tracePt t="19137" x="5892800" y="5384800"/>
          <p14:tracePt t="19137" x="5848350" y="5384800"/>
          <p14:tracePt t="19137" x="5810250" y="5378450"/>
          <p14:tracePt t="19157" x="5772150" y="5378450"/>
          <p14:tracePt t="19169" x="5740400" y="5372100"/>
          <p14:tracePt t="19169" x="5689600" y="5359400"/>
          <p14:tracePt t="19189" x="5670550" y="5353050"/>
          <p14:tracePt t="19189" x="5651500" y="5334000"/>
          <p14:tracePt t="19204" x="5632450" y="5321300"/>
          <p14:tracePt t="19204" x="5613400" y="5295900"/>
          <p14:tracePt t="19221" x="5588000" y="5270500"/>
          <p14:tracePt t="19221" x="5568950" y="5238750"/>
          <p14:tracePt t="19221" x="5537200" y="5207000"/>
          <p14:tracePt t="19240" x="5505450" y="5175250"/>
          <p14:tracePt t="19253" x="5473700" y="5143500"/>
          <p14:tracePt t="19253" x="5391150" y="5073650"/>
          <p14:tracePt t="19272" x="5340350" y="5041900"/>
          <p14:tracePt t="19272" x="5295900" y="5010150"/>
          <p14:tracePt t="19288" x="5245100" y="4984750"/>
          <p14:tracePt t="19288" x="5194300" y="4959350"/>
          <p14:tracePt t="19305" x="5137150" y="4933950"/>
          <p14:tracePt t="19305" x="5080000" y="4908550"/>
          <p14:tracePt t="19305" x="5029200" y="4889500"/>
          <p14:tracePt t="19324" x="4972050" y="4870450"/>
          <p14:tracePt t="19324" x="4927600" y="4845050"/>
          <p14:tracePt t="19338" x="4876800" y="4826000"/>
          <p14:tracePt t="19338" x="4832350" y="4813300"/>
          <p14:tracePt t="19355" x="4794250" y="4794250"/>
          <p14:tracePt t="19355" x="4762500" y="4781550"/>
          <p14:tracePt t="19372" x="4730750" y="4756150"/>
          <p14:tracePt t="19372" x="4705350" y="4737100"/>
          <p14:tracePt t="19389" x="4686300" y="4711700"/>
          <p14:tracePt t="19389" x="4660900" y="4654550"/>
          <p14:tracePt t="19405" x="4648200" y="4610100"/>
          <p14:tracePt t="19405" x="4641850" y="4565650"/>
          <p14:tracePt t="19422" x="4635500" y="4514850"/>
          <p14:tracePt t="19422" x="4635500" y="4451350"/>
          <p14:tracePt t="19438" x="4629150" y="4394200"/>
          <p14:tracePt t="19438" x="4629150" y="4330700"/>
          <p14:tracePt t="19457" x="4622800" y="4191000"/>
          <p14:tracePt t="19457" x="4616450" y="4114800"/>
          <p14:tracePt t="19472" x="4616450" y="4038600"/>
          <p14:tracePt t="19472" x="4622800" y="3962400"/>
          <p14:tracePt t="19489" x="4629150" y="3886200"/>
          <p14:tracePt t="19489" x="4635500" y="3810000"/>
          <p14:tracePt t="19505" x="4648200" y="3733800"/>
          <p14:tracePt t="19505" x="4667250" y="3657600"/>
          <p14:tracePt t="19505" x="4679950" y="3581400"/>
          <p14:tracePt t="19524" x="4692650" y="3517900"/>
          <p14:tracePt t="19537" x="4705350" y="3454400"/>
          <p14:tracePt t="19537" x="4730750" y="3346450"/>
          <p14:tracePt t="19557" x="4743450" y="3302000"/>
          <p14:tracePt t="19557" x="4749800" y="3257550"/>
          <p14:tracePt t="19573" x="4762500" y="3225800"/>
          <p14:tracePt t="19573" x="4768850" y="3194050"/>
          <p14:tracePt t="19589" x="4781550" y="3168650"/>
          <p14:tracePt t="19589" x="4794250" y="3149600"/>
          <p14:tracePt t="19589" x="4800600" y="3130550"/>
          <p14:tracePt t="19609" x="4813300" y="3117850"/>
          <p14:tracePt t="19621" x="4819650" y="3111500"/>
          <p14:tracePt t="19621" x="4826000" y="3105150"/>
          <p14:tracePt t="19640" x="4826000" y="3098800"/>
          <p14:tracePt t="19640" x="4819650" y="3098800"/>
          <p14:tracePt t="19656" x="4806950" y="3098800"/>
          <p14:tracePt t="19656" x="4787900" y="3092450"/>
          <p14:tracePt t="19673" x="4768850" y="3092450"/>
          <p14:tracePt t="19673" x="4743450" y="3086100"/>
          <p14:tracePt t="19689" x="4718050" y="3079750"/>
          <p14:tracePt t="19689" x="4641850" y="3060700"/>
          <p14:tracePt t="19706" x="4603750" y="3048000"/>
          <p14:tracePt t="19706" x="4559300" y="3028950"/>
          <p14:tracePt t="19723" x="4521200" y="3009900"/>
          <p14:tracePt t="19723" x="4476750" y="2984500"/>
          <p14:tracePt t="19740" x="4432300" y="2959100"/>
          <p14:tracePt t="19740" x="4362450" y="2882900"/>
          <p14:tracePt t="19756" x="4330700" y="2832100"/>
          <p14:tracePt t="19756" x="4311650" y="2774950"/>
          <p14:tracePt t="19773" x="4292600" y="2717800"/>
          <p14:tracePt t="19773" x="4279900" y="2654300"/>
          <p14:tracePt t="19790" x="4279900" y="2584450"/>
          <p14:tracePt t="19790" x="4286250" y="2520950"/>
          <p14:tracePt t="19807" x="4292600" y="2451100"/>
          <p14:tracePt t="19807" x="4337050" y="2330450"/>
          <p14:tracePt t="19825" x="4368800" y="2279650"/>
          <p14:tracePt t="19825" x="4400550" y="2235200"/>
          <p14:tracePt t="19840" x="4445000" y="2197100"/>
          <p14:tracePt t="19840" x="4489450" y="2165350"/>
          <p14:tracePt t="19857" x="4540250" y="2146300"/>
          <p14:tracePt t="19857" x="4584700" y="2127250"/>
          <p14:tracePt t="19873" x="4635500" y="2120900"/>
          <p14:tracePt t="19873" x="4686300" y="2114550"/>
          <p14:tracePt t="19873" x="4737100" y="2114550"/>
          <p14:tracePt t="19893" x="4781550" y="2127250"/>
          <p14:tracePt t="19905" x="4826000" y="2146300"/>
          <p14:tracePt t="19905" x="4902200" y="2209800"/>
          <p14:tracePt t="19926" x="4933950" y="2254250"/>
          <p14:tracePt t="19926" x="4953000" y="2305050"/>
          <p14:tracePt t="19941" x="4965700" y="2362200"/>
          <p14:tracePt t="19941" x="4972050" y="2425700"/>
          <p14:tracePt t="19957" x="4972050" y="2495550"/>
          <p14:tracePt t="19957" x="4965700" y="2559050"/>
          <p14:tracePt t="19957" x="4946650" y="2622550"/>
          <p14:tracePt t="19976" x="4927600" y="2679700"/>
          <p14:tracePt t="19989" x="4908550" y="2730500"/>
          <p14:tracePt t="19989" x="4857750" y="2819400"/>
          <p14:tracePt t="20007" x="4832350" y="2857500"/>
          <p14:tracePt t="20007" x="4806950" y="2889250"/>
          <p14:tracePt t="20024" x="4781550" y="2914650"/>
          <p14:tracePt t="20024" x="4756150" y="2946400"/>
          <p14:tracePt t="20041" x="4737100" y="2971800"/>
          <p14:tracePt t="20041" x="4711700" y="3035300"/>
          <p14:tracePt t="20057" x="4699000" y="3073400"/>
          <p14:tracePt t="20057" x="4699000" y="3117850"/>
          <p14:tracePt t="20074" x="4699000" y="3162300"/>
          <p14:tracePt t="20074" x="4699000" y="3213100"/>
          <p14:tracePt t="20090" x="4705350" y="3270250"/>
          <p14:tracePt t="20090" x="4711700" y="3327400"/>
          <p14:tracePt t="20108" x="4718050" y="3384550"/>
          <p14:tracePt t="20108" x="4730750" y="3511550"/>
          <p14:tracePt t="20125" x="4730750" y="3568700"/>
          <p14:tracePt t="20125" x="4730750" y="3632200"/>
          <p14:tracePt t="20141" x="4724400" y="3689350"/>
          <p14:tracePt t="20141" x="4718050" y="3746500"/>
          <p14:tracePt t="20157" x="4711700" y="3803650"/>
          <p14:tracePt t="20157" x="4699000" y="3860800"/>
          <p14:tracePt t="20174" x="4679950" y="3911600"/>
          <p14:tracePt t="20174" x="4641850" y="4000500"/>
          <p14:tracePt t="20193" x="4622800" y="4038600"/>
          <p14:tracePt t="20193" x="4603750" y="4070350"/>
          <p14:tracePt t="20208" x="4578350" y="4095750"/>
          <p14:tracePt t="20208" x="4552950" y="4114800"/>
          <p14:tracePt t="20225" x="4527550" y="4127500"/>
          <p14:tracePt t="20225" x="4495800" y="4133850"/>
          <p14:tracePt t="20241" x="4470400" y="4133850"/>
          <p14:tracePt t="20241" x="4438650" y="4127500"/>
          <p14:tracePt t="20258" x="4413250" y="4121150"/>
          <p14:tracePt t="20258" x="4387850" y="4102100"/>
          <p14:tracePt t="20258" x="4362450" y="4089400"/>
          <p14:tracePt t="20277" x="4337050" y="4064000"/>
          <p14:tracePt t="20277" x="4318000" y="4044950"/>
          <p14:tracePt t="20293" x="4292600" y="4025900"/>
          <p14:tracePt t="20293" x="4279900" y="4000500"/>
          <p14:tracePt t="20308" x="4267200" y="3968750"/>
          <p14:tracePt t="20308" x="4254500" y="3937000"/>
          <p14:tracePt t="20325" x="4254500" y="3898900"/>
          <p14:tracePt t="20325" x="4254500" y="3860800"/>
          <p14:tracePt t="20325" x="4267200" y="3816350"/>
          <p14:tracePt t="20344" x="4279900" y="3771900"/>
          <p14:tracePt t="20344" x="4305300" y="3721100"/>
          <p14:tracePt t="20358" x="4330700" y="3676650"/>
          <p14:tracePt t="20358" x="4368800" y="3632200"/>
          <p14:tracePt t="20375" x="4400550" y="3594100"/>
          <p14:tracePt t="20375" x="4438650" y="3562350"/>
          <p14:tracePt t="20392" x="4476750" y="3536950"/>
          <p14:tracePt t="20392" x="4508500" y="3524250"/>
          <p14:tracePt t="20409" x="4540250" y="3517900"/>
          <p14:tracePt t="20409" x="4603750" y="3543300"/>
          <p14:tracePt t="20426" x="4629150" y="3568700"/>
          <p14:tracePt t="20426" x="4654550" y="3606800"/>
          <p14:tracePt t="20442" x="4673600" y="3651250"/>
          <p14:tracePt t="20442" x="4699000" y="3702050"/>
          <p14:tracePt t="20459" x="4718050" y="3759200"/>
          <p14:tracePt t="20459" x="4730750" y="3816350"/>
          <p14:tracePt t="20477" x="4756150" y="3924300"/>
          <p14:tracePt t="20477" x="4768850" y="3975100"/>
          <p14:tracePt t="20493" x="4768850" y="4019550"/>
          <p14:tracePt t="20493" x="4768850" y="4057650"/>
          <p14:tracePt t="20509" x="4768850" y="4095750"/>
          <p14:tracePt t="20509" x="4762500" y="4127500"/>
          <p14:tracePt t="20526" x="4749800" y="4152900"/>
          <p14:tracePt t="20526" x="4743450" y="4171950"/>
          <p14:tracePt t="20526" x="4724400" y="4197350"/>
          <p14:tracePt t="20544" x="4711700" y="4216400"/>
          <p14:tracePt t="20557" x="4699000" y="4229100"/>
          <p14:tracePt t="20557" x="4660900" y="4254500"/>
          <p14:tracePt t="20576" x="4648200" y="4267200"/>
          <p14:tracePt t="20576" x="4629150" y="4273550"/>
          <p14:tracePt t="20593" x="4616450" y="4279900"/>
          <p14:tracePt t="20593" x="4603750" y="4286250"/>
          <p14:tracePt t="20610" x="4591050" y="4286250"/>
          <p14:tracePt t="20610" x="4578350" y="4292600"/>
          <p14:tracePt t="20610" x="4572000" y="4292600"/>
          <p14:tracePt t="20629" x="4565650" y="4292600"/>
          <p14:tracePt t="20641" x="4552950" y="4292600"/>
          <p14:tracePt t="20641" x="4546600" y="4286250"/>
          <p14:tracePt t="20660" x="4540250" y="4279900"/>
          <p14:tracePt t="20674" x="4533900" y="4279900"/>
          <p14:tracePt t="20691" x="4527550" y="4273550"/>
          <p14:tracePt t="20708" x="4521200" y="4279900"/>
          <p14:tracePt t="20725" x="4514850" y="4286250"/>
          <p14:tracePt t="20748" x="4521200" y="4279900"/>
          <p14:tracePt t="20776" x="4527550" y="4279900"/>
          <p14:tracePt t="20784" x="4540250" y="4273550"/>
          <p14:tracePt t="20792" x="4546600" y="4267200"/>
          <p14:tracePt t="20792" x="4552950" y="4267200"/>
          <p14:tracePt t="20810" x="4559300" y="4260850"/>
          <p14:tracePt t="20810" x="4565650" y="4260850"/>
          <p14:tracePt t="20827" x="4559300" y="4260850"/>
          <p14:tracePt t="20860" x="4552950" y="4260850"/>
          <p14:tracePt t="20868" x="4546600" y="4260850"/>
          <p14:tracePt t="20876" x="4540250" y="4254500"/>
          <p14:tracePt t="20892" x="4540250" y="4248150"/>
          <p14:tracePt t="20908" x="4546600" y="4248150"/>
          <p14:tracePt t="20908" x="4546600" y="4241800"/>
          <p14:tracePt t="20908" x="4552950" y="4235450"/>
          <p14:tracePt t="20931" x="4552950" y="4229100"/>
          <p14:tracePt t="20943" x="4559300" y="4222750"/>
          <p14:tracePt t="20959" x="4552950" y="4229100"/>
          <p14:tracePt t="20988" x="4546600" y="4235450"/>
          <p14:tracePt t="21004" x="4546600" y="4222750"/>
          <p14:tracePt t="21040" x="4552950" y="4222750"/>
          <p14:tracePt t="21048" x="4559300" y="4216400"/>
          <p14:tracePt t="21059" x="4572000" y="4210050"/>
          <p14:tracePt t="21076" x="4578350" y="4203700"/>
          <p14:tracePt t="21093" x="4572000" y="4203700"/>
          <p14:tracePt t="21109" x="4565650" y="4203700"/>
          <p14:tracePt t="21109" x="4559300" y="4210050"/>
          <p14:tracePt t="21128" x="4552950" y="4210050"/>
          <p14:tracePt t="21128" x="4546600" y="4210050"/>
          <p14:tracePt t="21145" x="4546600" y="4203700"/>
          <p14:tracePt t="21196" x="4540250" y="4203700"/>
          <p14:tracePt t="21220" x="4533900" y="4203700"/>
          <p14:tracePt t="21236" x="4533900" y="4197350"/>
          <p14:tracePt t="21252" x="4540250" y="4184650"/>
          <p14:tracePt t="21265" x="4540250" y="4178300"/>
          <p14:tracePt t="21277" x="4546600" y="4171950"/>
          <p14:tracePt t="21277" x="4552950" y="4165600"/>
          <p14:tracePt t="21277" x="4552950" y="4159250"/>
          <p14:tracePt t="21298" x="4559300" y="4152900"/>
          <p14:tracePt t="21298" x="4565650" y="4146550"/>
          <p14:tracePt t="21313" x="4572000" y="4146550"/>
          <p14:tracePt t="21327" x="4578350" y="4140200"/>
          <p14:tracePt t="21343" x="4584700" y="4146550"/>
          <p14:tracePt t="21365" x="4591050" y="4152900"/>
          <p14:tracePt t="21377" x="4597400" y="4152900"/>
          <p14:tracePt t="21393" x="4603750" y="4146550"/>
          <p14:tracePt t="21393" x="4610100" y="4146550"/>
          <p14:tracePt t="21413" x="4616450" y="4146550"/>
          <p14:tracePt t="21413" x="4622800" y="4140200"/>
          <p14:tracePt t="21430" x="4629150" y="4140200"/>
          <p14:tracePt t="21430" x="4635500" y="4133850"/>
          <p14:tracePt t="21446" x="4629150" y="4140200"/>
          <p14:tracePt t="21572" x="4622800" y="4140200"/>
          <p14:tracePt t="21588" x="4616450" y="4146550"/>
          <p14:tracePt t="21604" x="4610100" y="4152900"/>
          <p14:tracePt t="21616" x="4610100" y="4159250"/>
          <p14:tracePt t="21633" x="4603750" y="4159250"/>
          <p14:tracePt t="21692" x="4597400" y="4159250"/>
          <p14:tracePt t="21716" x="4591050" y="4159250"/>
          <p14:tracePt t="21732" x="4584700" y="4159250"/>
          <p14:tracePt t="21744" x="4578350" y="4159250"/>
          <p14:tracePt t="21752" x="4572000" y="4152900"/>
          <p14:tracePt t="21761" x="4565650" y="4152900"/>
          <p14:tracePt t="21761" x="4559300" y="4146550"/>
          <p14:tracePt t="21780" x="4546600" y="4146550"/>
          <p14:tracePt t="21780" x="4508500" y="4140200"/>
          <p14:tracePt t="21797" x="4489450" y="4140200"/>
          <p14:tracePt t="21797" x="4470400" y="4140200"/>
          <p14:tracePt t="21814" x="4451350" y="4140200"/>
          <p14:tracePt t="21814" x="4425950" y="4140200"/>
          <p14:tracePt t="21831" x="4400550" y="4140200"/>
          <p14:tracePt t="21831" x="4381500" y="4133850"/>
          <p14:tracePt t="21847" x="4356100" y="4127500"/>
          <p14:tracePt t="21847" x="4311650" y="4108450"/>
          <p14:tracePt t="21866" x="4292600" y="4089400"/>
          <p14:tracePt t="21866" x="4267200" y="4064000"/>
          <p14:tracePt t="21880" x="4248150" y="4044950"/>
          <p14:tracePt t="21880" x="4229100" y="4013200"/>
          <p14:tracePt t="21897" x="4216400" y="3987800"/>
          <p14:tracePt t="21897" x="4203700" y="3956050"/>
          <p14:tracePt t="21897" x="4191000" y="3924300"/>
          <p14:tracePt t="21918" x="4184650" y="3892550"/>
          <p14:tracePt t="21929" x="4178300" y="3860800"/>
          <p14:tracePt t="21929" x="4178300" y="3835400"/>
          <p14:tracePt t="21929" x="4178300" y="3803650"/>
          <p14:tracePt t="21950" x="4178300" y="3771900"/>
          <p14:tracePt t="21950" x="4184650" y="3740150"/>
          <p14:tracePt t="21965" x="4197350" y="3708400"/>
          <p14:tracePt t="21965" x="4210050" y="3670300"/>
          <p14:tracePt t="21981" x="4229100" y="3638550"/>
          <p14:tracePt t="21981" x="4248150" y="3600450"/>
          <p14:tracePt t="21997" x="4273550" y="3568700"/>
          <p14:tracePt t="21997" x="4298950" y="3536950"/>
          <p14:tracePt t="21997" x="4324350" y="3511550"/>
          <p14:tracePt t="22017" x="4356100" y="3486150"/>
          <p14:tracePt t="22029" x="4381500" y="3460750"/>
          <p14:tracePt t="22029" x="4445000" y="3435350"/>
          <p14:tracePt t="22048" x="4476750" y="3422650"/>
          <p14:tracePt t="22048" x="4502150" y="3416300"/>
          <p14:tracePt t="22064" x="4533900" y="3409950"/>
          <p14:tracePt t="22064" x="4559300" y="3416300"/>
          <p14:tracePt t="22082" x="4591050" y="3416300"/>
          <p14:tracePt t="22082" x="4635500" y="3429000"/>
          <p14:tracePt t="22098" x="4660900" y="3441700"/>
          <p14:tracePt t="22098" x="4679950" y="3460750"/>
          <p14:tracePt t="22114" x="4699000" y="3479800"/>
          <p14:tracePt t="22114" x="4711700" y="3505200"/>
          <p14:tracePt t="22131" x="4730750" y="3530600"/>
          <p14:tracePt t="22131" x="4743450" y="3562350"/>
          <p14:tracePt t="22148" x="4749800" y="3594100"/>
          <p14:tracePt t="22148" x="4756150" y="3663950"/>
          <p14:tracePt t="22165" x="4762500" y="3702050"/>
          <p14:tracePt t="22165" x="4762500" y="3733800"/>
          <p14:tracePt t="22182" x="4762500" y="3765550"/>
          <p14:tracePt t="22182" x="4756150" y="3803650"/>
          <p14:tracePt t="22198" x="4756150" y="3829050"/>
          <p14:tracePt t="22198" x="4749800" y="3860800"/>
          <p14:tracePt t="22215" x="4743450" y="3886200"/>
          <p14:tracePt t="22215" x="4724400" y="3930650"/>
          <p14:tracePt t="22233" x="4718050" y="3949700"/>
          <p14:tracePt t="22233" x="4711700" y="3962400"/>
          <p14:tracePt t="22249" x="4699000" y="3975100"/>
          <p14:tracePt t="22249" x="4686300" y="3987800"/>
          <p14:tracePt t="22265" x="4679950" y="3994150"/>
          <p14:tracePt t="22265" x="4673600" y="4006850"/>
          <p14:tracePt t="22282" x="4660900" y="4013200"/>
          <p14:tracePt t="22282" x="4654550" y="4019550"/>
          <p14:tracePt t="22282" x="4648200" y="4032250"/>
          <p14:tracePt t="22301" x="4641850" y="4038600"/>
          <p14:tracePt t="22313" x="4641850" y="4044950"/>
          <p14:tracePt t="22313" x="4635500" y="4057650"/>
          <p14:tracePt t="22334" x="4629150" y="4070350"/>
          <p14:tracePt t="22334" x="4629150" y="4076700"/>
          <p14:tracePt t="22349" x="4629150" y="4083050"/>
          <p14:tracePt t="22349" x="4622800" y="4089400"/>
          <p14:tracePt t="22365" x="4622800" y="4095750"/>
          <p14:tracePt t="22365" x="4622800" y="4102100"/>
          <p14:tracePt t="22382" x="4622800" y="4108450"/>
          <p14:tracePt t="22382" x="4616450" y="4114800"/>
          <p14:tracePt t="22399" x="4616450" y="4127500"/>
          <p14:tracePt t="22414" x="4610100" y="4133850"/>
          <p14:tracePt t="22430" x="4603750" y="4133850"/>
          <p14:tracePt t="22456" x="4603750" y="4127500"/>
          <p14:tracePt t="22472" x="4597400" y="4121150"/>
          <p14:tracePt t="22488" x="4591050" y="4114800"/>
          <p14:tracePt t="22504" x="4584700" y="4114800"/>
          <p14:tracePt t="22517" x="4578350" y="4108450"/>
          <p14:tracePt t="22573" x="4584700" y="4102100"/>
          <p14:tracePt t="22584" x="4578350" y="4095750"/>
          <p14:tracePt t="22608" x="4572000" y="4102100"/>
          <p14:tracePt t="22624" x="4572000" y="4108450"/>
          <p14:tracePt t="22632" x="4572000" y="4121150"/>
          <p14:tracePt t="22637" x="4572000" y="4127500"/>
          <p14:tracePt t="22648" x="4565650" y="4140200"/>
          <p14:tracePt t="22648" x="4565650" y="4146550"/>
          <p14:tracePt t="22666" x="4565650" y="4159250"/>
          <p14:tracePt t="22666" x="4572000" y="4165600"/>
          <p14:tracePt t="22684" x="4572000" y="4159250"/>
          <p14:tracePt t="22684" x="4572000" y="4146550"/>
          <p14:tracePt t="22700" x="4572000" y="4133850"/>
          <p14:tracePt t="22700" x="4572000" y="4121150"/>
          <p14:tracePt t="22717" x="4572000" y="4095750"/>
          <p14:tracePt t="22717" x="4572000" y="4070350"/>
          <p14:tracePt t="22733" x="4572000" y="4038600"/>
          <p14:tracePt t="22733" x="4565650" y="4000500"/>
          <p14:tracePt t="22750" x="4565650" y="3949700"/>
          <p14:tracePt t="22750" x="4552950" y="3886200"/>
          <p14:tracePt t="23205" x="4464050" y="3175000"/>
          <p14:tracePt t="23205" x="4464050" y="3194050"/>
          <p14:tracePt t="23219" x="4464050" y="3219450"/>
          <p14:tracePt t="23219" x="4464050" y="3244850"/>
          <p14:tracePt t="23235" x="4464050" y="3276600"/>
          <p14:tracePt t="23235" x="4470400" y="3308350"/>
          <p14:tracePt t="23252" x="4476750" y="3333750"/>
          <p14:tracePt t="23252" x="4483100" y="3384550"/>
          <p14:tracePt t="23269" x="4489450" y="3397250"/>
          <p14:tracePt t="23269" x="4502150" y="3409950"/>
          <p14:tracePt t="23285" x="4508500" y="3422650"/>
          <p14:tracePt t="23285" x="4521200" y="3429000"/>
          <p14:tracePt t="23302" x="4533900" y="3429000"/>
          <p14:tracePt t="23302" x="4546600" y="3429000"/>
          <p14:tracePt t="23319" x="4565650" y="3422650"/>
          <p14:tracePt t="23319" x="4578350" y="3416300"/>
          <p14:tracePt t="23319" x="4591050" y="3409950"/>
          <p14:tracePt t="23338" x="4603750" y="3403600"/>
          <p14:tracePt t="23350" x="4616450" y="3397250"/>
          <p14:tracePt t="23350" x="4635500" y="3384550"/>
          <p14:tracePt t="23369" x="4641850" y="3384550"/>
          <p14:tracePt t="23389" x="4641850" y="3390900"/>
          <p14:tracePt t="23413" x="4641850" y="3397250"/>
          <p14:tracePt t="23429" x="4635500" y="3403600"/>
          <p14:tracePt t="23437" x="4635500" y="3409950"/>
          <p14:tracePt t="23451" x="4629150" y="3416300"/>
          <p14:tracePt t="23451" x="4629150" y="3429000"/>
          <p14:tracePt t="23469" x="4622800" y="3435350"/>
          <p14:tracePt t="23469" x="4622800" y="3441700"/>
          <p14:tracePt t="23486" x="4616450" y="3448050"/>
          <p14:tracePt t="23486" x="4616450" y="3454400"/>
          <p14:tracePt t="23486" x="4610100" y="3460750"/>
          <p14:tracePt t="23505" x="4610100" y="3467100"/>
          <p14:tracePt t="23517" x="4603750" y="3460750"/>
          <p14:tracePt t="23534" x="4603750" y="3448050"/>
          <p14:tracePt t="23551" x="4603750" y="3441700"/>
          <p14:tracePt t="23551" x="4597400" y="3435350"/>
          <p14:tracePt t="23570" x="4597400" y="3429000"/>
          <p14:tracePt t="23570" x="4578350" y="3409950"/>
          <p14:tracePt t="23587" x="4572000" y="3397250"/>
          <p14:tracePt t="23587" x="4559300" y="3384550"/>
          <p14:tracePt t="23603" x="4552950" y="3371850"/>
          <p14:tracePt t="23603" x="4546600" y="3359150"/>
          <p14:tracePt t="23620" x="4533900" y="3340100"/>
          <p14:tracePt t="23620" x="4521200" y="3289300"/>
          <p14:tracePt t="23637" x="4521200" y="3263900"/>
          <p14:tracePt t="23637" x="4514850" y="3232150"/>
          <p14:tracePt t="23654" x="4514850" y="3200400"/>
          <p14:tracePt t="23654" x="4521200" y="3162300"/>
          <p14:tracePt t="23670" x="4521200" y="3124200"/>
          <p14:tracePt t="23670" x="4527550" y="3086100"/>
          <p14:tracePt t="23687" x="4533900" y="3048000"/>
          <p14:tracePt t="23687" x="4546600" y="3016250"/>
          <p14:tracePt t="23687" x="4552950" y="2978150"/>
          <p14:tracePt t="23706" x="4565650" y="2940050"/>
          <p14:tracePt t="23718" x="4578350" y="2908300"/>
          <p14:tracePt t="23718" x="4616450" y="2844800"/>
          <p14:tracePt t="23737" x="4635500" y="2813050"/>
          <p14:tracePt t="23737" x="4660900" y="2787650"/>
          <p14:tracePt t="23754" x="4686300" y="2762250"/>
          <p14:tracePt t="23754" x="4718050" y="2736850"/>
          <p14:tracePt t="23770" x="4749800" y="2724150"/>
          <p14:tracePt t="23770" x="4781550" y="2705100"/>
          <p14:tracePt t="23770" x="4813300" y="2692400"/>
          <p14:tracePt t="23790" x="4845050" y="2686050"/>
          <p14:tracePt t="23802" x="4876800" y="2686050"/>
          <p14:tracePt t="23802" x="4933950" y="2692400"/>
          <p14:tracePt t="23821" x="4959350" y="2711450"/>
          <p14:tracePt t="23821" x="4978400" y="2724150"/>
          <p14:tracePt t="23838" x="4991100" y="2749550"/>
          <p14:tracePt t="23838" x="5003800" y="2774950"/>
          <p14:tracePt t="23854" x="5010150" y="2806700"/>
          <p14:tracePt t="23854" x="5010150" y="2876550"/>
          <p14:tracePt t="23870" x="5003800" y="2914650"/>
          <p14:tracePt t="23870" x="4991100" y="2952750"/>
          <p14:tracePt t="23888" x="4978400" y="2990850"/>
          <p14:tracePt t="23888" x="4965700" y="3028950"/>
          <p14:tracePt t="23904" x="4953000" y="3060700"/>
          <p14:tracePt t="23904" x="4933950" y="3086100"/>
          <p14:tracePt t="23923" x="4921250" y="3111500"/>
          <p14:tracePt t="23923" x="4876800" y="3155950"/>
          <p14:tracePt t="23938" x="4857750" y="3175000"/>
          <p14:tracePt t="23938" x="4832350" y="3194050"/>
          <p14:tracePt t="23954" x="4806950" y="3213100"/>
          <p14:tracePt t="23954" x="4781550" y="3232150"/>
          <p14:tracePt t="23971" x="4756150" y="3251200"/>
          <p14:tracePt t="23971" x="4730750" y="3270250"/>
          <p14:tracePt t="23988" x="4705350" y="3289300"/>
          <p14:tracePt t="23988" x="4660900" y="3321050"/>
          <p14:tracePt t="24005" x="4641850" y="3340100"/>
          <p14:tracePt t="24005" x="4622800" y="3352800"/>
          <p14:tracePt t="24022" x="4610100" y="3359150"/>
          <p14:tracePt t="24022" x="4591050" y="3371850"/>
          <p14:tracePt t="24038" x="4578350" y="3384550"/>
          <p14:tracePt t="24038" x="4572000" y="3390900"/>
          <p14:tracePt t="24038" x="4559300" y="3403600"/>
          <p14:tracePt t="24057" x="4552950" y="3416300"/>
          <p14:tracePt t="24070" x="4546600" y="3429000"/>
          <p14:tracePt t="24070" x="4527550" y="3460750"/>
          <p14:tracePt t="24090" x="4521200" y="3479800"/>
          <p14:tracePt t="24090" x="4508500" y="3498850"/>
          <p14:tracePt t="24106" x="4502150" y="3524250"/>
          <p14:tracePt t="24106" x="4495800" y="3556000"/>
          <p14:tracePt t="24122" x="4489450" y="3581400"/>
          <p14:tracePt t="24122" x="4489450" y="3613150"/>
          <p14:tracePt t="24138" x="4483100" y="3638550"/>
          <p14:tracePt t="24138" x="4476750" y="3670300"/>
          <p14:tracePt t="24154" x="4470400" y="3695700"/>
          <p14:tracePt t="24154" x="4464050" y="3727450"/>
          <p14:tracePt t="24154" x="4457700" y="3759200"/>
          <p14:tracePt t="24174" x="4451350" y="3797300"/>
          <p14:tracePt t="24174" x="4445000" y="3829050"/>
          <p14:tracePt t="24188" x="4438650" y="3867150"/>
          <p14:tracePt t="24188" x="4432300" y="3898900"/>
          <p14:tracePt t="24205" x="4432300" y="3937000"/>
          <p14:tracePt t="24205" x="4425950" y="3968750"/>
          <p14:tracePt t="24222" x="4425950" y="4000500"/>
          <p14:tracePt t="24222" x="4419600" y="4044950"/>
          <p14:tracePt t="24239" x="4419600" y="4070350"/>
          <p14:tracePt t="24239" x="4413250" y="4083050"/>
          <p14:tracePt t="24255" x="4413250" y="4095750"/>
          <p14:tracePt t="24255" x="4406900" y="4102100"/>
          <p14:tracePt t="24272" x="4400550" y="4114800"/>
          <p14:tracePt t="24272" x="4387850" y="4127500"/>
          <p14:tracePt t="24289" x="4375150" y="4133850"/>
          <p14:tracePt t="24289" x="4362450" y="4146550"/>
          <p14:tracePt t="24306" x="4349750" y="4152900"/>
          <p14:tracePt t="24306" x="4337050" y="4159250"/>
          <p14:tracePt t="24322" x="4318000" y="4171950"/>
          <p14:tracePt t="24322" x="4305300" y="4178300"/>
          <p14:tracePt t="24339" x="4286250" y="4178300"/>
          <p14:tracePt t="24339" x="4273550" y="4184650"/>
          <p14:tracePt t="24339" x="4254500" y="4184650"/>
          <p14:tracePt t="24358" x="4241800" y="4184650"/>
          <p14:tracePt t="24370" x="4235450" y="4178300"/>
          <p14:tracePt t="24370" x="4216400" y="4165600"/>
          <p14:tracePt t="24389" x="4210050" y="4152900"/>
          <p14:tracePt t="24389" x="4203700" y="4146550"/>
          <p14:tracePt t="24406" x="4197350" y="4140200"/>
          <p14:tracePt t="24406" x="4191000" y="4133850"/>
          <p14:tracePt t="24406" x="4184650" y="4127500"/>
          <p14:tracePt t="24426" x="4178300" y="4127500"/>
          <p14:tracePt t="24437" x="4171950" y="4121150"/>
          <p14:tracePt t="24454" x="4165600" y="4121150"/>
          <p14:tracePt t="24471" x="4165600" y="4114800"/>
          <p14:tracePt t="24488" x="4178300" y="4108450"/>
          <p14:tracePt t="24505" x="4184650" y="4108450"/>
          <p14:tracePt t="24505" x="4191000" y="4108450"/>
          <p14:tracePt t="24505" x="4197350" y="4102100"/>
          <p14:tracePt t="24525" x="4203700" y="4108450"/>
          <p14:tracePt t="24538" x="4203700" y="4114800"/>
          <p14:tracePt t="24555" x="4210050" y="4114800"/>
          <p14:tracePt t="24571" x="4216400" y="4121150"/>
          <p14:tracePt t="24571" x="4222750" y="4121150"/>
          <p14:tracePt t="24590" x="4229100" y="4114800"/>
          <p14:tracePt t="24590" x="4235450" y="4114800"/>
          <p14:tracePt t="24607" x="4235450" y="4108450"/>
          <p14:tracePt t="24607" x="4241800" y="4102100"/>
          <p14:tracePt t="24624" x="4248150" y="4095750"/>
          <p14:tracePt t="24624" x="4254500" y="4095750"/>
          <p14:tracePt t="24640" x="4254500" y="4089400"/>
          <p14:tracePt t="24640" x="4260850" y="4076700"/>
          <p14:tracePt t="24657" x="4260850" y="4070350"/>
          <p14:tracePt t="24672" x="4260850" y="4064000"/>
          <p14:tracePt t="24672" x="4260850" y="4057650"/>
          <p14:tracePt t="24690" x="4254500" y="4051300"/>
          <p14:tracePt t="24690" x="4260850" y="4044950"/>
          <p14:tracePt t="24690" x="4260850" y="4038600"/>
          <p14:tracePt t="24709" x="4260850" y="4032250"/>
          <p14:tracePt t="24722" x="4267200" y="4025900"/>
          <p14:tracePt t="24722" x="4273550" y="4006850"/>
          <p14:tracePt t="24742" x="4273550" y="3994150"/>
          <p14:tracePt t="24742" x="4279900" y="3987800"/>
          <p14:tracePt t="24758" x="4279900" y="3981450"/>
          <p14:tracePt t="24758" x="4279900" y="3975100"/>
          <p14:tracePt t="24774" x="4279900" y="3968750"/>
          <p14:tracePt t="24789" x="4292600" y="3962400"/>
          <p14:tracePt t="24837" x="4298950" y="3962400"/>
          <p14:tracePt t="24845" x="4305300" y="3962400"/>
          <p14:tracePt t="24856" x="4311650" y="3962400"/>
          <p14:tracePt t="24856" x="4318000" y="3962400"/>
          <p14:tracePt t="24874" x="4324350" y="3962400"/>
          <p14:tracePt t="24874" x="4330700" y="3962400"/>
          <p14:tracePt t="24891" x="4337050" y="3968750"/>
          <p14:tracePt t="24906" x="4337050" y="3975100"/>
          <p14:tracePt t="24925" x="4330700" y="3981450"/>
          <p14:tracePt t="24940" x="4324350" y="3987800"/>
          <p14:tracePt t="24956" x="4330700" y="3981450"/>
          <p14:tracePt t="24973" x="4337050" y="3981450"/>
          <p14:tracePt t="24990" x="4349750" y="3975100"/>
          <p14:tracePt t="25006" x="4356100" y="3968750"/>
          <p14:tracePt t="25024" x="4349750" y="3962400"/>
          <p14:tracePt t="25042" x="4343400" y="3956050"/>
          <p14:tracePt t="25077" x="4343400" y="3949700"/>
          <p14:tracePt t="25093" x="4343400" y="3943350"/>
          <p14:tracePt t="25109" x="4343400" y="3937000"/>
          <p14:tracePt t="25125" x="4337050" y="3937000"/>
          <p14:tracePt t="25145" x="4330700" y="3937000"/>
          <p14:tracePt t="25161" x="4324350" y="3930650"/>
          <p14:tracePt t="25177" x="4318000" y="3930650"/>
          <p14:tracePt t="25197" x="4318000" y="3924300"/>
          <p14:tracePt t="25221" x="4318000" y="3917950"/>
          <p14:tracePt t="25245" x="4311650" y="3924300"/>
          <p14:tracePt t="25309" x="4305300" y="3924300"/>
          <p14:tracePt t="25393" x="4298950" y="3930650"/>
          <p14:tracePt t="25409" x="4292600" y="3937000"/>
          <p14:tracePt t="25425" x="4298950" y="3937000"/>
          <p14:tracePt t="25445" x="4305300" y="3930650"/>
          <p14:tracePt t="25453" x="4311650" y="3924300"/>
          <p14:tracePt t="25462" x="4324350" y="3911600"/>
          <p14:tracePt t="25474" x="4337050" y="3898900"/>
          <p14:tracePt t="25474" x="4356100" y="3860800"/>
          <p14:tracePt t="25493" x="4368800" y="3835400"/>
          <p14:tracePt t="25493" x="4381500" y="3803650"/>
          <p14:tracePt t="25510" x="4387850" y="3778250"/>
          <p14:tracePt t="25510" x="4400550" y="3746500"/>
          <p14:tracePt t="25526" x="4413250" y="3714750"/>
          <p14:tracePt t="25526" x="4419600" y="3676650"/>
          <p14:tracePt t="25526" x="4425950" y="3638550"/>
          <p14:tracePt t="25546" x="4438650" y="3600450"/>
          <p14:tracePt t="25546" x="4445000" y="3556000"/>
          <p14:tracePt t="25560" x="4457700" y="3511550"/>
          <p14:tracePt t="25560" x="4470400" y="3460750"/>
          <p14:tracePt t="25576" x="4476750" y="3409950"/>
          <p14:tracePt t="25576" x="4489450" y="3359150"/>
          <p14:tracePt t="25593" x="4502150" y="3308350"/>
          <p14:tracePt t="25593" x="4533900" y="3206750"/>
          <p14:tracePt t="25610" x="4552950" y="3162300"/>
          <p14:tracePt t="25610" x="4572000" y="3111500"/>
          <p14:tracePt t="25627" x="4591050" y="3067050"/>
          <p14:tracePt t="25627" x="4610100" y="3028950"/>
          <p14:tracePt t="25643" x="4629150" y="2990850"/>
          <p14:tracePt t="25643" x="4648200" y="2952750"/>
          <p14:tracePt t="25660" x="4667250" y="2927350"/>
          <p14:tracePt t="25660" x="4699000" y="2882900"/>
          <p14:tracePt t="25678" x="4711700" y="2876550"/>
          <p14:tracePt t="25678" x="4718050" y="2870200"/>
          <p14:tracePt t="25694" x="4724400" y="2863850"/>
          <p14:tracePt t="25709" x="4730750" y="2876550"/>
          <p14:tracePt t="25725" x="4724400" y="2889250"/>
          <p14:tracePt t="25725" x="4718050" y="2895600"/>
          <p14:tracePt t="25725" x="4711700" y="2901950"/>
          <p14:tracePt t="25747" x="4705350" y="2908300"/>
          <p14:tracePt t="25759" x="4692650" y="2921000"/>
          <p14:tracePt t="25759" x="4667250" y="2933700"/>
          <p14:tracePt t="25778" x="4654550" y="2940050"/>
          <p14:tracePt t="25778" x="4635500" y="2940050"/>
          <p14:tracePt t="25794" x="4622800" y="2933700"/>
          <p14:tracePt t="25794" x="4603750" y="2927350"/>
          <p14:tracePt t="25811" x="4591050" y="2914650"/>
          <p14:tracePt t="25811" x="4572000" y="2901950"/>
          <p14:tracePt t="25811" x="4552950" y="2876550"/>
          <p14:tracePt t="25830" x="4540250" y="2851150"/>
          <p14:tracePt t="25842" x="4521200" y="2813050"/>
          <p14:tracePt t="25842" x="4483100" y="2736850"/>
          <p14:tracePt t="25861" x="4464050" y="2692400"/>
          <p14:tracePt t="25861" x="4451350" y="2647950"/>
          <p14:tracePt t="25877" x="4438650" y="2603500"/>
          <p14:tracePt t="25877" x="4425950" y="2565400"/>
          <p14:tracePt t="25894" x="4419600" y="2527300"/>
          <p14:tracePt t="25894" x="4419600" y="2463800"/>
          <p14:tracePt t="25911" x="4432300" y="2438400"/>
          <p14:tracePt t="25911" x="4445000" y="2413000"/>
          <p14:tracePt t="25928" x="4464050" y="2387600"/>
          <p14:tracePt t="25928" x="4489450" y="2368550"/>
          <p14:tracePt t="25945" x="4514850" y="2355850"/>
          <p14:tracePt t="25945" x="4552950" y="2343150"/>
          <p14:tracePt t="25961" x="4584700" y="2330450"/>
          <p14:tracePt t="25961" x="4667250" y="2324100"/>
          <p14:tracePt t="25978" x="4705350" y="2330450"/>
          <p14:tracePt t="25978" x="4743450" y="2349500"/>
          <p14:tracePt t="25995" x="4775200" y="2374900"/>
          <p14:tracePt t="25995" x="4806950" y="2413000"/>
          <p14:tracePt t="26012" x="4826000" y="2451100"/>
          <p14:tracePt t="26012" x="4851400" y="2501900"/>
          <p14:tracePt t="26012" x="4864100" y="2552700"/>
          <p14:tracePt t="26030" x="4864100" y="2609850"/>
          <p14:tracePt t="26030" x="4864100" y="2660650"/>
          <p14:tracePt t="26045" x="4857750" y="2711450"/>
          <p14:tracePt t="26045" x="4845050" y="2749550"/>
          <p14:tracePt t="26062" x="4826000" y="2787650"/>
          <p14:tracePt t="26062" x="4800600" y="2819400"/>
          <p14:tracePt t="26078" x="4768850" y="2838450"/>
          <p14:tracePt t="26078" x="4743450" y="2857500"/>
          <p14:tracePt t="26095" x="4711700" y="2870200"/>
          <p14:tracePt t="26095" x="4679950" y="2882900"/>
          <p14:tracePt t="26095" x="4648200" y="2889250"/>
          <p14:tracePt t="26114" x="4622800" y="2895600"/>
          <p14:tracePt t="26127" x="4603750" y="2895600"/>
          <p14:tracePt t="26127" x="4572000" y="2901950"/>
          <p14:tracePt t="26146" x="4559300" y="2901950"/>
          <p14:tracePt t="26146" x="4552950" y="2901950"/>
          <p14:tracePt t="26162" x="4546600" y="2901950"/>
          <p14:tracePt t="26177" x="4546600" y="2914650"/>
          <p14:tracePt t="26177" x="4546600" y="2921000"/>
          <p14:tracePt t="26177" x="4552950" y="2933700"/>
          <p14:tracePt t="26198" x="4559300" y="2946400"/>
          <p14:tracePt t="26198" x="4572000" y="2965450"/>
          <p14:tracePt t="26212" x="4578350" y="2984500"/>
          <p14:tracePt t="26212" x="4591050" y="3009900"/>
          <p14:tracePt t="26230" x="4603750" y="3035300"/>
          <p14:tracePt t="26230" x="4616450" y="3067050"/>
          <p14:tracePt t="26246" x="4622800" y="3105150"/>
          <p14:tracePt t="26246" x="4629150" y="3143250"/>
          <p14:tracePt t="26262" x="4641850" y="3187700"/>
          <p14:tracePt t="26262" x="4641850" y="3289300"/>
          <p14:tracePt t="26280" x="4648200" y="3352800"/>
          <p14:tracePt t="26280" x="4641850" y="3416300"/>
          <p14:tracePt t="26295" x="4641850" y="3486150"/>
          <p14:tracePt t="26295" x="4635500" y="3556000"/>
          <p14:tracePt t="26312" x="4629150" y="3632200"/>
          <p14:tracePt t="26312" x="4610100" y="3771900"/>
          <p14:tracePt t="26330" x="4597400" y="3835400"/>
          <p14:tracePt t="26330" x="4578350" y="3898900"/>
          <p14:tracePt t="26346" x="4559300" y="3956050"/>
          <p14:tracePt t="26346" x="4540250" y="4013200"/>
          <p14:tracePt t="26363" x="4514850" y="4064000"/>
          <p14:tracePt t="26363" x="4489450" y="4102100"/>
          <p14:tracePt t="26380" x="4464050" y="4140200"/>
          <p14:tracePt t="26380" x="4438650" y="4171950"/>
          <p14:tracePt t="26380" x="4406900" y="4197350"/>
          <p14:tracePt t="26399" x="4375150" y="4216400"/>
          <p14:tracePt t="26411" x="4349750" y="4229100"/>
          <p14:tracePt t="26411" x="4292600" y="4229100"/>
          <p14:tracePt t="26431" x="4267200" y="4222750"/>
          <p14:tracePt t="26431" x="4241800" y="4203700"/>
          <p14:tracePt t="26447" x="4222750" y="4178300"/>
          <p14:tracePt t="26447" x="4197350" y="4146550"/>
          <p14:tracePt t="26463" x="4184650" y="4114800"/>
          <p14:tracePt t="26463" x="4165600" y="4076700"/>
          <p14:tracePt t="26463" x="4152900" y="4032250"/>
          <p14:tracePt t="26483" x="4146550" y="3987800"/>
          <p14:tracePt t="26495" x="4146550" y="3943350"/>
          <p14:tracePt t="26495" x="4152900" y="3835400"/>
          <p14:tracePt t="26513" x="4165600" y="3784600"/>
          <p14:tracePt t="26513" x="4178300" y="3727450"/>
          <p14:tracePt t="26531" x="4197350" y="3676650"/>
          <p14:tracePt t="26531" x="4216400" y="3625850"/>
          <p14:tracePt t="26547" x="4241800" y="3581400"/>
          <p14:tracePt t="26547" x="4267200" y="3543300"/>
          <p14:tracePt t="26563" x="4292600" y="3517900"/>
          <p14:tracePt t="26563" x="4349750" y="3479800"/>
          <p14:tracePt t="26581" x="4381500" y="3473450"/>
          <p14:tracePt t="26581" x="4419600" y="3467100"/>
          <p14:tracePt t="26596" x="4451350" y="3473450"/>
          <p14:tracePt t="26596" x="4483100" y="3486150"/>
          <p14:tracePt t="26613" x="4514850" y="3498850"/>
          <p14:tracePt t="26613" x="4565650" y="3549650"/>
          <p14:tracePt t="26631" x="4584700" y="3581400"/>
          <p14:tracePt t="26631" x="4603750" y="3613150"/>
          <p14:tracePt t="26647" x="4616450" y="3644900"/>
          <p14:tracePt t="26647" x="4622800" y="3676650"/>
          <p14:tracePt t="26664" x="4629150" y="3708400"/>
          <p14:tracePt t="26664" x="4629150" y="3746500"/>
          <p14:tracePt t="26681" x="4629150" y="3778250"/>
          <p14:tracePt t="26681" x="4622800" y="3841750"/>
          <p14:tracePt t="26698" x="4610100" y="3867150"/>
          <p14:tracePt t="26698" x="4603750" y="3892550"/>
          <p14:tracePt t="26714" x="4597400" y="3911600"/>
          <p14:tracePt t="26714" x="4584700" y="3924300"/>
          <p14:tracePt t="26731" x="4572000" y="3943350"/>
          <p14:tracePt t="26731" x="4565650" y="3949700"/>
          <p14:tracePt t="26747" x="4552950" y="3956050"/>
          <p14:tracePt t="26747" x="4540250" y="3968750"/>
          <p14:tracePt t="26747" x="4533900" y="3968750"/>
          <p14:tracePt t="26766" x="4521200" y="3975100"/>
          <p14:tracePt t="26779" x="4514850" y="3981450"/>
          <p14:tracePt t="26779" x="4495800" y="3987800"/>
          <p14:tracePt t="26798" x="4489450" y="3994150"/>
          <p14:tracePt t="26798" x="4483100" y="3994150"/>
          <p14:tracePt t="26815" x="4476750" y="4000500"/>
          <p14:tracePt t="26815" x="4470400" y="4000500"/>
          <p14:tracePt t="26833" x="4470400" y="3994150"/>
          <p14:tracePt t="26865" x="4476750" y="3987800"/>
          <p14:tracePt t="26877" x="4483100" y="3981450"/>
          <p14:tracePt t="26893" x="4483100" y="3975100"/>
          <p14:tracePt t="26909" x="4476750" y="3968750"/>
          <p14:tracePt t="26929" x="4476750" y="3962400"/>
          <p14:tracePt t="26953" x="4483100" y="3956050"/>
          <p14:tracePt t="26969" x="4483100" y="3949700"/>
          <p14:tracePt t="26978" x="4489450" y="3943350"/>
          <p14:tracePt t="26989" x="4489450" y="3937000"/>
          <p14:tracePt t="27005" x="4489450" y="3930650"/>
          <p14:tracePt t="27021" x="4483100" y="3930650"/>
          <p14:tracePt t="27037" x="4476750" y="3930650"/>
          <p14:tracePt t="27047" x="4470400" y="3930650"/>
          <p14:tracePt t="27047" x="4457700" y="3930650"/>
          <p14:tracePt t="27066" x="4451350" y="3930650"/>
          <p14:tracePt t="27081" x="4445000" y="3930650"/>
          <p14:tracePt t="27097" x="4451350" y="3924300"/>
          <p14:tracePt t="27113" x="4457700" y="3924300"/>
          <p14:tracePt t="27142" x="4451350" y="3930650"/>
          <p14:tracePt t="27157" x="4451350" y="3937000"/>
          <p14:tracePt t="27166" x="4445000" y="3943350"/>
          <p14:tracePt t="27166" x="4445000" y="3949700"/>
          <p14:tracePt t="27182" x="4438650" y="3956050"/>
          <p14:tracePt t="27197" x="4438650" y="3962400"/>
          <p14:tracePt t="27214" x="4445000" y="3968750"/>
          <p14:tracePt t="27214" x="4451350" y="3968750"/>
          <p14:tracePt t="27233" x="4457700" y="3968750"/>
          <p14:tracePt t="27233" x="4464050" y="3968750"/>
          <p14:tracePt t="27249" x="4464050" y="3962400"/>
          <p14:tracePt t="27249" x="4470400" y="3962400"/>
          <p14:tracePt t="27266" x="4476750" y="3962400"/>
          <p14:tracePt t="27266" x="4483100" y="3956050"/>
          <p14:tracePt t="27283" x="4489450" y="3949700"/>
          <p14:tracePt t="27298" x="4495800" y="3949700"/>
          <p14:tracePt t="27314" x="4502150" y="3943350"/>
          <p14:tracePt t="27331" x="4502150" y="3937000"/>
          <p14:tracePt t="27349" x="4502150" y="3930650"/>
          <p14:tracePt t="27365" x="4502150" y="3924300"/>
          <p14:tracePt t="27382" x="4508500" y="3917950"/>
          <p14:tracePt t="27398" x="4514850" y="3911600"/>
          <p14:tracePt t="27415" x="4521200" y="3911600"/>
          <p14:tracePt t="27442" x="4521200" y="3905250"/>
          <p14:tracePt t="27469" x="4521200" y="3898900"/>
          <p14:tracePt t="27485" x="4527550" y="3892550"/>
          <p14:tracePt t="27501" x="4527550" y="3886200"/>
          <p14:tracePt t="27517" x="4533900" y="3886200"/>
          <p14:tracePt t="27529" x="4533900" y="3879850"/>
          <p14:tracePt t="27554" x="4533900" y="3873500"/>
          <p14:tracePt t="27577" x="4533900" y="3867150"/>
          <p14:tracePt t="27593" x="4540250" y="3860800"/>
          <p14:tracePt t="27613" x="4540250" y="3867150"/>
          <p14:tracePt t="27657" x="4540250" y="3873500"/>
          <p14:tracePt t="27673" x="4533900" y="3879850"/>
          <p14:tracePt t="27690" x="4533900" y="3886200"/>
          <p14:tracePt t="27705" x="4527550" y="3892550"/>
          <p14:tracePt t="27718" x="4521200" y="3898900"/>
          <p14:tracePt t="27734" x="4514850" y="3911600"/>
          <p14:tracePt t="27749" x="4508500" y="3917950"/>
          <p14:tracePt t="27765" x="4502150" y="3924300"/>
          <p14:tracePt t="27770" x="4495800" y="3930650"/>
          <p14:tracePt t="27786" x="4489450" y="3930650"/>
          <p14:tracePt t="27803" x="4483100" y="3937000"/>
          <p14:tracePt t="27818" x="4483100" y="3930650"/>
          <p14:tracePt t="27853" x="4483100" y="3924300"/>
          <p14:tracePt t="27869" x="4483100" y="3917950"/>
          <p14:tracePt t="27885" x="4483100" y="3911600"/>
          <p14:tracePt t="27898" x="4483100" y="3905250"/>
          <p14:tracePt t="27914" x="4483100" y="3898900"/>
          <p14:tracePt t="27930" x="4483100" y="3892550"/>
          <p14:tracePt t="27938" x="4483100" y="3879850"/>
          <p14:tracePt t="27950" x="4483100" y="3873500"/>
          <p14:tracePt t="27950" x="4489450" y="3867150"/>
          <p14:tracePt t="27968" x="4489450" y="3854450"/>
          <p14:tracePt t="27968" x="4495800" y="3841750"/>
          <p14:tracePt t="27985" x="4495800" y="3829050"/>
          <p14:tracePt t="27985" x="4502150" y="3816350"/>
          <p14:tracePt t="28002" x="4502150" y="3810000"/>
          <p14:tracePt t="28002" x="4508500" y="3784600"/>
          <p14:tracePt t="28019" x="4514850" y="3778250"/>
          <p14:tracePt t="28019" x="4514850" y="3765550"/>
          <p14:tracePt t="28035" x="4514850" y="3759200"/>
          <p14:tracePt t="28035" x="4514850" y="3752850"/>
          <p14:tracePt t="28052" x="4521200" y="3746500"/>
          <p14:tracePt t="28052" x="4521200" y="3740150"/>
          <p14:tracePt t="28052" x="4521200" y="3733800"/>
          <p14:tracePt t="28071" x="4527550" y="3727450"/>
          <p14:tracePt t="28087" x="4533900" y="3727450"/>
          <p14:tracePt t="28103" x="4540250" y="3727450"/>
          <p14:tracePt t="28118" x="4540250" y="3733800"/>
          <p14:tracePt t="28134" x="4540250" y="3740150"/>
          <p14:tracePt t="28150" x="4533900" y="3746500"/>
          <p14:tracePt t="28150" x="4527550" y="3765550"/>
          <p14:tracePt t="28171" x="4521200" y="3771900"/>
          <p14:tracePt t="28171" x="4514850" y="3778250"/>
          <p14:tracePt t="28186" x="4502150" y="3790950"/>
          <p14:tracePt t="28186" x="4495800" y="3797300"/>
          <p14:tracePt t="28202" x="4489450" y="3803650"/>
          <p14:tracePt t="28202" x="4483100" y="3810000"/>
          <p14:tracePt t="28219" x="4476750" y="3810000"/>
          <p14:tracePt t="28219" x="4470400" y="3816350"/>
          <p14:tracePt t="28219" x="4464050" y="3816350"/>
          <p14:tracePt t="28238" x="4457700" y="3816350"/>
          <p14:tracePt t="28252" x="4451350" y="3816350"/>
          <p14:tracePt t="28268" x="4445000" y="3816350"/>
          <p14:tracePt t="28285" x="4438650" y="3816350"/>
          <p14:tracePt t="28301" x="4425950" y="3816350"/>
          <p14:tracePt t="28318" x="4419600" y="3816350"/>
          <p14:tracePt t="28335" x="4419600" y="3810000"/>
          <p14:tracePt t="28351" x="4419600" y="3803650"/>
          <p14:tracePt t="28351" x="4425950" y="3790950"/>
          <p14:tracePt t="28371" x="4425950" y="3784600"/>
          <p14:tracePt t="28371" x="4425950" y="3778250"/>
          <p14:tracePt t="28386" x="4425950" y="3771900"/>
          <p14:tracePt t="28402" x="4432300" y="3765550"/>
          <p14:tracePt t="28454" x="4438650" y="3759200"/>
          <p14:tracePt t="28462" x="4451350" y="3752850"/>
          <p14:tracePt t="28470" x="4457700" y="3746500"/>
          <p14:tracePt t="28470" x="4470400" y="3733800"/>
          <p14:tracePt t="28487" x="4483100" y="3727450"/>
          <p14:tracePt t="28487" x="4489450" y="3714750"/>
          <p14:tracePt t="28503" x="4502150" y="3708400"/>
          <p14:tracePt t="28503" x="4508500" y="3702050"/>
          <p14:tracePt t="28503" x="4514850" y="3695700"/>
          <p14:tracePt t="28523" x="4521200" y="3689350"/>
          <p14:tracePt t="28535" x="4527550" y="3683000"/>
          <p14:tracePt t="28535" x="4533900" y="3676650"/>
          <p14:tracePt t="28554" x="4540250" y="3676650"/>
          <p14:tracePt t="28554" x="4546600" y="3670300"/>
          <p14:tracePt t="28571" x="4552950" y="3670300"/>
          <p14:tracePt t="28571" x="4559300" y="3676650"/>
          <p14:tracePt t="28587" x="4565650" y="3676650"/>
          <p14:tracePt t="28587" x="4572000" y="3683000"/>
          <p14:tracePt t="28604" x="4578350" y="3695700"/>
          <p14:tracePt t="28604" x="4591050" y="3714750"/>
          <p14:tracePt t="28621" x="4591050" y="3727450"/>
          <p14:tracePt t="28621" x="4597400" y="3740150"/>
          <p14:tracePt t="28637" x="4603750" y="3759200"/>
          <p14:tracePt t="28637" x="4603750" y="3771900"/>
          <p14:tracePt t="28654" x="4610100" y="3784600"/>
          <p14:tracePt t="28654" x="4622800" y="3816350"/>
          <p14:tracePt t="28671" x="4629150" y="3829050"/>
          <p14:tracePt t="28671" x="4641850" y="3835400"/>
          <p14:tracePt t="28687" x="4648200" y="3841750"/>
          <p14:tracePt t="28687" x="4654550" y="3848100"/>
          <p14:tracePt t="28704" x="4667250" y="3854450"/>
          <p14:tracePt t="28704" x="4679950" y="3860800"/>
          <p14:tracePt t="28721" x="4686300" y="3867150"/>
          <p14:tracePt t="28721" x="4711700" y="3873500"/>
          <p14:tracePt t="28738" x="4724400" y="3879850"/>
          <p14:tracePt t="28738" x="4730750" y="3892550"/>
          <p14:tracePt t="28755" x="4743450" y="3898900"/>
          <p14:tracePt t="28755" x="4749800" y="3905250"/>
          <p14:tracePt t="28771" x="4756150" y="3911600"/>
          <p14:tracePt t="28771" x="4756150" y="3924300"/>
          <p14:tracePt t="28788" x="4762500" y="3930650"/>
          <p14:tracePt t="28788" x="4762500" y="3937000"/>
          <p14:tracePt t="28788" x="4756150" y="3943350"/>
          <p14:tracePt t="28807" x="4756150" y="3949700"/>
          <p14:tracePt t="28807" x="4749800" y="3956050"/>
          <p14:tracePt t="28822" x="4737100" y="3962400"/>
          <p14:tracePt t="28822" x="4724400" y="3968750"/>
          <p14:tracePt t="28838" x="4711700" y="3975100"/>
          <p14:tracePt t="28838" x="4692650" y="3987800"/>
          <p14:tracePt t="28855" x="4679950" y="3994150"/>
          <p14:tracePt t="28855" x="4667250" y="4000500"/>
          <p14:tracePt t="28872" x="4648200" y="4006850"/>
          <p14:tracePt t="28872" x="4635500" y="4013200"/>
          <p14:tracePt t="28872" x="4616450" y="4019550"/>
          <p14:tracePt t="28891" x="4603750" y="4025900"/>
          <p14:tracePt t="28903" x="4597400" y="4025900"/>
          <p14:tracePt t="28903" x="4578350" y="4025900"/>
          <p14:tracePt t="28923" x="4572000" y="4019550"/>
          <p14:tracePt t="28923" x="4565650" y="4013200"/>
          <p14:tracePt t="28938" x="4559300" y="4006850"/>
          <p14:tracePt t="28938" x="4559300" y="4000500"/>
          <p14:tracePt t="28955" x="4565650" y="3994150"/>
          <p14:tracePt t="28955" x="4572000" y="3975100"/>
          <p14:tracePt t="28972" x="4584700" y="3968750"/>
          <p14:tracePt t="28972" x="4591050" y="3962400"/>
          <p14:tracePt t="28988" x="4603750" y="3956050"/>
          <p14:tracePt t="28988" x="4610100" y="3949700"/>
          <p14:tracePt t="29005" x="4622800" y="3943350"/>
          <p14:tracePt t="29005" x="4635500" y="3937000"/>
          <p14:tracePt t="29022" x="4648200" y="3930650"/>
          <p14:tracePt t="29022" x="4679950" y="3917950"/>
          <p14:tracePt t="29039" x="4692650" y="3911600"/>
          <p14:tracePt t="29039" x="4711700" y="3905250"/>
          <p14:tracePt t="29056" x="4724400" y="3892550"/>
          <p14:tracePt t="29056" x="4737100" y="3886200"/>
          <p14:tracePt t="29072" x="4743450" y="3879850"/>
          <p14:tracePt t="29072" x="4756150" y="3867150"/>
          <p14:tracePt t="29072" x="4762500" y="3860800"/>
          <p14:tracePt t="29091" x="4768850" y="3848100"/>
          <p14:tracePt t="29104" x="4768850" y="3835400"/>
          <p14:tracePt t="29104" x="4768850" y="3816350"/>
          <p14:tracePt t="29123" x="4762500" y="3803650"/>
          <p14:tracePt t="29123" x="4756150" y="3797300"/>
          <p14:tracePt t="29139" x="4743450" y="3784600"/>
          <p14:tracePt t="29139" x="4730750" y="3778250"/>
          <p14:tracePt t="29156" x="4718050" y="3771900"/>
          <p14:tracePt t="29156" x="4699000" y="3765550"/>
          <p14:tracePt t="29156" x="4679950" y="3765550"/>
          <p14:tracePt t="29174" x="4667250" y="3759200"/>
          <p14:tracePt t="29187" x="4654550" y="3752850"/>
          <p14:tracePt t="29187" x="4629150" y="3727450"/>
          <p14:tracePt t="29207" x="4616450" y="3714750"/>
          <p14:tracePt t="29207" x="4610100" y="3702050"/>
          <p14:tracePt t="29223" x="4603750" y="3683000"/>
          <p14:tracePt t="29223" x="4603750" y="3663950"/>
          <p14:tracePt t="29239" x="4603750" y="3644900"/>
          <p14:tracePt t="29239" x="4597400" y="3625850"/>
          <p14:tracePt t="29256" x="4603750" y="3606800"/>
          <p14:tracePt t="29256" x="4610100" y="3568700"/>
          <p14:tracePt t="29273" x="4610100" y="3549650"/>
          <p14:tracePt t="29273" x="4616450" y="3536950"/>
          <p14:tracePt t="29289" x="4622800" y="3524250"/>
          <p14:tracePt t="29289" x="4629150" y="3511550"/>
          <p14:tracePt t="29306" x="4635500" y="3498850"/>
          <p14:tracePt t="29306" x="4641850" y="3479800"/>
          <p14:tracePt t="29323" x="4641850" y="3467100"/>
          <p14:tracePt t="29323" x="4635500" y="3441700"/>
          <p14:tracePt t="29340" x="4629150" y="3422650"/>
          <p14:tracePt t="29340" x="4622800" y="3409950"/>
          <p14:tracePt t="29356" x="4610100" y="3390900"/>
          <p14:tracePt t="29356" x="4597400" y="3378200"/>
          <p14:tracePt t="29373" x="4584700" y="3365500"/>
          <p14:tracePt t="29373" x="4559300" y="3333750"/>
          <p14:tracePt t="29391" x="4546600" y="3327400"/>
          <p14:tracePt t="29391" x="4540250" y="3308350"/>
          <p14:tracePt t="29407" x="4533900" y="3295650"/>
          <p14:tracePt t="29407" x="4533900" y="3282950"/>
          <p14:tracePt t="29424" x="4533900" y="3270250"/>
          <p14:tracePt t="29424" x="4533900" y="3251200"/>
          <p14:tracePt t="29440" x="4540250" y="3232150"/>
          <p14:tracePt t="29440" x="4546600" y="3213100"/>
          <p14:tracePt t="29440" x="4559300" y="3187700"/>
          <p14:tracePt t="29459" x="4565650" y="3162300"/>
          <p14:tracePt t="29472" x="4578350" y="3136900"/>
          <p14:tracePt t="29472" x="4603750" y="3086100"/>
          <p14:tracePt t="29490" x="4610100" y="3060700"/>
          <p14:tracePt t="29490" x="4622800" y="3035300"/>
          <p14:tracePt t="29507" x="4629150" y="3016250"/>
          <p14:tracePt t="29507" x="4635500" y="2997200"/>
          <p14:tracePt t="29507" x="4641850" y="2978150"/>
          <p14:tracePt t="29526" x="4648200" y="2965450"/>
          <p14:tracePt t="29539" x="4648200" y="2946400"/>
          <p14:tracePt t="29539" x="4641850" y="2933700"/>
          <p14:tracePt t="29539" x="4641850" y="2908300"/>
          <p14:tracePt t="29559" x="4635500" y="2889250"/>
          <p14:tracePt t="29559" x="4622800" y="2863850"/>
          <p14:tracePt t="29574" x="4616450" y="2838450"/>
          <p14:tracePt t="29574" x="4603750" y="2806700"/>
          <p14:tracePt t="29590" x="4584700" y="2774950"/>
          <p14:tracePt t="29590" x="4572000" y="2749550"/>
          <p14:tracePt t="29607" x="4559300" y="2717800"/>
          <p14:tracePt t="29607" x="4546600" y="2692400"/>
          <p14:tracePt t="29607" x="4540250" y="2667000"/>
          <p14:tracePt t="29626" x="4527550" y="2641600"/>
          <p14:tracePt t="29626" x="4527550" y="2622550"/>
          <p14:tracePt t="29641" x="4527550" y="2603500"/>
          <p14:tracePt t="29641" x="4527550" y="2590800"/>
          <p14:tracePt t="29658" x="4533900" y="2571750"/>
          <p14:tracePt t="29658" x="4546600" y="2552700"/>
          <p14:tracePt t="29674" x="4559300" y="2533650"/>
          <p14:tracePt t="29674" x="4597400" y="2489200"/>
          <p14:tracePt t="29691" x="4622800" y="2463800"/>
          <p14:tracePt t="29691" x="4641850" y="2444750"/>
          <p14:tracePt t="29707" x="4667250" y="2425700"/>
          <p14:tracePt t="29707" x="4686300" y="2406650"/>
          <p14:tracePt t="29724" x="4705350" y="2387600"/>
          <p14:tracePt t="29724" x="4718050" y="2374900"/>
          <p14:tracePt t="29741" x="4730750" y="2368550"/>
          <p14:tracePt t="29741" x="4749800" y="2362200"/>
          <p14:tracePt t="29759" x="4743450" y="2368550"/>
          <p14:tracePt t="29782" x="4743450" y="2374900"/>
          <p14:tracePt t="29790" x="4737100" y="2381250"/>
          <p14:tracePt t="29790" x="4724400" y="2393950"/>
          <p14:tracePt t="29790" x="4718050" y="2406650"/>
          <p14:tracePt t="29810" x="4705350" y="2419350"/>
          <p14:tracePt t="29823" x="4692650" y="2432050"/>
          <p14:tracePt t="29823" x="4673600" y="2463800"/>
          <p14:tracePt t="29843" x="4660900" y="2482850"/>
          <p14:tracePt t="29843" x="4654550" y="2501900"/>
          <p14:tracePt t="29859" x="4648200" y="2527300"/>
          <p14:tracePt t="29859" x="4641850" y="2546350"/>
          <p14:tracePt t="29875" x="4635500" y="2571750"/>
          <p14:tracePt t="29875" x="4635500" y="2590800"/>
          <p14:tracePt t="29892" x="4641850" y="2616200"/>
          <p14:tracePt t="29892" x="4648200" y="2635250"/>
          <p14:tracePt t="29892" x="4654550" y="2654300"/>
          <p14:tracePt t="29911" x="4667250" y="2673350"/>
          <p14:tracePt t="29923" x="4673600" y="2686050"/>
          <p14:tracePt t="29923" x="4692650" y="2711450"/>
          <p14:tracePt t="29942" x="4705350" y="2717800"/>
          <p14:tracePt t="29942" x="4711700" y="2724150"/>
          <p14:tracePt t="29959" x="4711700" y="2736850"/>
          <p14:tracePt t="29959" x="4711700" y="2743200"/>
          <p14:tracePt t="29975" x="4711700" y="2755900"/>
          <p14:tracePt t="29975" x="4699000" y="2781300"/>
          <p14:tracePt t="29992" x="4686300" y="2794000"/>
          <p14:tracePt t="29992" x="4673600" y="2806700"/>
          <p14:tracePt t="30008" x="4660900" y="2819400"/>
          <p14:tracePt t="30008" x="4654550" y="2825750"/>
          <p14:tracePt t="30025" x="4641850" y="2838450"/>
          <p14:tracePt t="30025" x="4629150" y="2851150"/>
          <p14:tracePt t="30043" x="4616450" y="2857500"/>
          <p14:tracePt t="30043" x="4603750" y="2870200"/>
          <p14:tracePt t="30059" x="4591050" y="2876550"/>
          <p14:tracePt t="30059" x="4591050" y="2882900"/>
          <p14:tracePt t="30076" x="4584700" y="2889250"/>
          <p14:tracePt t="30090" x="4572000" y="2895600"/>
          <p14:tracePt t="30090" x="4572000" y="2901950"/>
          <p14:tracePt t="30090" x="4572000" y="2908300"/>
          <p14:tracePt t="30112" x="4572000" y="2914650"/>
          <p14:tracePt t="30124" x="4572000" y="2921000"/>
          <p14:tracePt t="30124" x="4572000" y="2940050"/>
          <p14:tracePt t="30143" x="4572000" y="2946400"/>
          <p14:tracePt t="30143" x="4578350" y="2952750"/>
          <p14:tracePt t="30159" x="4578350" y="2965450"/>
          <p14:tracePt t="30159" x="4584700" y="2971800"/>
          <p14:tracePt t="30176" x="4584700" y="2978150"/>
          <p14:tracePt t="30176" x="4591050" y="2978150"/>
          <p14:tracePt t="30194" x="4591050" y="2990850"/>
          <p14:tracePt t="30207" x="4597400" y="2997200"/>
          <p14:tracePt t="30207" x="4597400" y="3003550"/>
          <p14:tracePt t="30226" x="4591050" y="3009900"/>
          <p14:tracePt t="30241" x="4591050" y="3022600"/>
          <p14:tracePt t="30258" x="4584700" y="3028950"/>
          <p14:tracePt t="30258" x="4584700" y="3035300"/>
          <p14:tracePt t="30278" x="4584700" y="3041650"/>
          <p14:tracePt t="30291" x="4591050" y="3048000"/>
          <p14:tracePt t="30308" x="4597400" y="3041650"/>
          <p14:tracePt t="30324" x="4603750" y="3041650"/>
          <p14:tracePt t="30341" x="4597400" y="3041650"/>
          <p14:tracePt t="30382" x="4591050" y="3035300"/>
          <p14:tracePt t="30398" x="4584700" y="3035300"/>
          <p14:tracePt t="30418" x="4578350" y="3041650"/>
          <p14:tracePt t="30434" x="4572000" y="3041650"/>
          <p14:tracePt t="30450" x="4565650" y="3048000"/>
          <p14:tracePt t="30458" x="4559300" y="3048000"/>
          <p14:tracePt t="30466" x="4546600" y="3054350"/>
          <p14:tracePt t="30475" x="4540250" y="3054350"/>
          <p14:tracePt t="30475" x="4527550" y="3060700"/>
          <p14:tracePt t="30496" x="4521200" y="3060700"/>
          <p14:tracePt t="30496" x="4514850" y="3060700"/>
          <p14:tracePt t="30511" x="4508500" y="3060700"/>
          <p14:tracePt t="30526" x="4514850" y="3060700"/>
          <p14:tracePt t="30546" x="4521200" y="3060700"/>
          <p14:tracePt t="30563" x="4533900" y="3054350"/>
          <p14:tracePt t="30579" x="4540250" y="3054350"/>
          <p14:tracePt t="30592" x="4552950" y="3048000"/>
          <p14:tracePt t="30666" x="4559300" y="3048000"/>
          <p14:tracePt t="30682" x="4565650" y="3048000"/>
          <p14:tracePt t="30690" x="4572000" y="3048000"/>
          <p14:tracePt t="30706" x="4572000" y="3054350"/>
          <p14:tracePt t="30734" x="4565650" y="3054350"/>
          <p14:tracePt t="30750" x="4559300" y="3054350"/>
          <p14:tracePt t="30770" x="4565650" y="3054350"/>
          <p14:tracePt t="30803" x="4572000" y="3054350"/>
          <p14:tracePt t="30810" x="4578350" y="3054350"/>
          <p14:tracePt t="30826" x="4578350" y="3060700"/>
          <p14:tracePt t="30846" x="4572000" y="3060700"/>
          <p14:tracePt t="30870" x="4578350" y="3060700"/>
          <p14:tracePt t="30906" x="4584700" y="3060700"/>
          <p14:tracePt t="30916" x="4591050" y="3060700"/>
          <p14:tracePt t="30927" x="4591050" y="3054350"/>
          <p14:tracePt t="30927" x="4597400" y="3054350"/>
          <p14:tracePt t="30946" x="4603750" y="3054350"/>
          <p14:tracePt t="30960" x="4603750" y="3048000"/>
          <p14:tracePt t="30990" x="4603750" y="3041650"/>
          <p14:tracePt t="31006" x="4610100" y="3035300"/>
          <p14:tracePt t="31010" x="4610100" y="3028950"/>
          <p14:tracePt t="31010" x="4616450" y="3022600"/>
          <p14:tracePt t="31029" x="4622800" y="3009900"/>
          <p14:tracePt t="31029" x="4635500" y="2997200"/>
          <p14:tracePt t="31046" x="4641850" y="2984500"/>
          <p14:tracePt t="31046" x="4654550" y="2971800"/>
          <p14:tracePt t="31062" x="4660900" y="2959100"/>
          <p14:tracePt t="31062" x="4673600" y="2933700"/>
          <p14:tracePt t="31079" x="4679950" y="2921000"/>
          <p14:tracePt t="31079" x="4686300" y="2908300"/>
          <p14:tracePt t="31096" x="4686300" y="2895600"/>
          <p14:tracePt t="31096" x="4692650" y="2882900"/>
          <p14:tracePt t="31112" x="4699000" y="2863850"/>
          <p14:tracePt t="31112" x="4711700" y="2851150"/>
          <p14:tracePt t="31112" x="4718050" y="2825750"/>
          <p14:tracePt t="31132" x="4724400" y="2806700"/>
          <p14:tracePt t="31132" x="4737100" y="2781300"/>
          <p14:tracePt t="31147" x="4749800" y="2749550"/>
          <p14:tracePt t="31147" x="4762500" y="2724150"/>
          <p14:tracePt t="31163" x="4768850" y="2692400"/>
          <p14:tracePt t="31163" x="4781550" y="2660650"/>
          <p14:tracePt t="31180" x="4794250" y="2628900"/>
          <p14:tracePt t="31180" x="4813300" y="2597150"/>
          <p14:tracePt t="31196" x="4826000" y="2571750"/>
          <p14:tracePt t="31196" x="4832350" y="2546350"/>
          <p14:tracePt t="31196" x="4845050" y="2527300"/>
          <p14:tracePt t="31215" x="4857750" y="2508250"/>
          <p14:tracePt t="31228" x="4870450" y="2495550"/>
          <p14:tracePt t="31228" x="4895850" y="2482850"/>
          <p14:tracePt t="31247" x="4908550" y="2476500"/>
          <p14:tracePt t="31247" x="4927600" y="2470150"/>
          <p14:tracePt t="31263" x="4946650" y="2470150"/>
          <p14:tracePt t="31263" x="4965700" y="2470150"/>
          <p14:tracePt t="31280" x="4978400" y="2470150"/>
          <p14:tracePt t="31280" x="4997450" y="2470150"/>
          <p14:tracePt t="31296" x="5016500" y="2470150"/>
          <p14:tracePt t="31296" x="5041900" y="2470150"/>
          <p14:tracePt t="31314" x="5054600" y="2470150"/>
          <p14:tracePt t="31314" x="5060950" y="2476500"/>
          <p14:tracePt t="31330" x="5067300" y="2476500"/>
          <p14:tracePt t="31345" x="5073650" y="2476500"/>
          <p14:tracePt t="31362" x="5060950" y="2470150"/>
          <p14:tracePt t="31362" x="5054600" y="2463800"/>
          <p14:tracePt t="31380" x="5041900" y="2457450"/>
          <p14:tracePt t="31380" x="5029200" y="2451100"/>
          <p14:tracePt t="31397" x="5016500" y="2444750"/>
          <p14:tracePt t="31397" x="5003800" y="2432050"/>
          <p14:tracePt t="31414" x="4984750" y="2425700"/>
          <p14:tracePt t="31414" x="4953000" y="2393950"/>
          <p14:tracePt t="31431" x="4940300" y="2381250"/>
          <p14:tracePt t="31431" x="4921250" y="2362200"/>
          <p14:tracePt t="31447" x="4908550" y="2343150"/>
          <p14:tracePt t="31447" x="4895850" y="2317750"/>
          <p14:tracePt t="31464" x="4883150" y="2292350"/>
          <p14:tracePt t="31464" x="4876800" y="2260600"/>
          <p14:tracePt t="31481" x="4870450" y="2235200"/>
          <p14:tracePt t="31481" x="4870450" y="2203450"/>
          <p14:tracePt t="31481" x="4870450" y="2171700"/>
          <p14:tracePt t="31500" x="4883150" y="2139950"/>
          <p14:tracePt t="31512" x="4889500" y="2108200"/>
          <p14:tracePt t="31512" x="4927600" y="2051050"/>
          <p14:tracePt t="31532" x="4946650" y="2025650"/>
          <p14:tracePt t="31532" x="4972050" y="2006600"/>
          <p14:tracePt t="31548" x="5003800" y="1981200"/>
          <p14:tracePt t="31548" x="5035550" y="1955800"/>
          <p14:tracePt t="31564" x="5073650" y="1936750"/>
          <p14:tracePt t="31564" x="5111750" y="1917700"/>
          <p14:tracePt t="31564" x="5156200" y="1898650"/>
          <p14:tracePt t="31584" x="5194300" y="1885950"/>
          <p14:tracePt t="31596" x="5238750" y="1873250"/>
          <p14:tracePt t="31596" x="5321300" y="1866900"/>
          <p14:tracePt t="31614" x="5353050" y="1866900"/>
          <p14:tracePt t="31614" x="5391150" y="1873250"/>
          <p14:tracePt t="31631" x="5422900" y="1879600"/>
          <p14:tracePt t="31631" x="5454650" y="1892300"/>
          <p14:tracePt t="31647" x="5480050" y="1911350"/>
          <p14:tracePt t="31647" x="5499100" y="1930400"/>
          <p14:tracePt t="31647" x="5518150" y="1955800"/>
          <p14:tracePt t="31667" x="5537200" y="1981200"/>
          <p14:tracePt t="31667" x="5549900" y="2012950"/>
          <p14:tracePt t="31682" x="5562600" y="2044700"/>
          <p14:tracePt t="31682" x="5562600" y="2076450"/>
          <p14:tracePt t="31698" x="5568950" y="2114550"/>
          <p14:tracePt t="31698" x="5568950" y="2159000"/>
          <p14:tracePt t="31715" x="5562600" y="2197100"/>
          <p14:tracePt t="31715" x="5549900" y="2286000"/>
          <p14:tracePt t="31732" x="5543550" y="2330450"/>
          <p14:tracePt t="31732" x="5530850" y="2374900"/>
          <p14:tracePt t="31748" x="5511800" y="2425700"/>
          <p14:tracePt t="31748" x="5499100" y="2470150"/>
          <p14:tracePt t="31765" x="5480050" y="2514600"/>
          <p14:tracePt t="31765" x="5461000" y="2559050"/>
          <p14:tracePt t="31783" x="5441950" y="2603500"/>
          <p14:tracePt t="31783" x="5391150" y="2686050"/>
          <p14:tracePt t="31799" x="5365750" y="2717800"/>
          <p14:tracePt t="31799" x="5334000" y="2749550"/>
          <p14:tracePt t="31816" x="5302250" y="2781300"/>
          <p14:tracePt t="31816" x="5270500" y="2813050"/>
          <p14:tracePt t="31832" x="5238750" y="2838450"/>
          <p14:tracePt t="31832" x="5200650" y="2863850"/>
          <p14:tracePt t="31848" x="5162550" y="2882900"/>
          <p14:tracePt t="31848" x="5124450" y="2908300"/>
          <p14:tracePt t="31848" x="5086350" y="2927350"/>
          <p14:tracePt t="31867" x="5054600" y="2946400"/>
          <p14:tracePt t="31880" x="5022850" y="2965450"/>
          <p14:tracePt t="31880" x="4959350" y="2997200"/>
          <p14:tracePt t="31899" x="4933950" y="3003550"/>
          <p14:tracePt t="31899" x="4908550" y="3016250"/>
          <p14:tracePt t="31899" x="4883150" y="3022600"/>
          <p14:tracePt t="31919" x="4864100" y="3028950"/>
          <p14:tracePt t="31931" x="4845050" y="3035300"/>
          <p14:tracePt t="31931" x="4826000" y="3048000"/>
          <p14:tracePt t="31931" x="4813300" y="3054350"/>
          <p14:tracePt t="31951" x="4794250" y="3060700"/>
          <p14:tracePt t="31964" x="4781550" y="3067050"/>
          <p14:tracePt t="31964" x="4756150" y="3079750"/>
          <p14:tracePt t="31982" x="4749800" y="3086100"/>
          <p14:tracePt t="31982" x="4743450" y="3092450"/>
          <p14:tracePt t="31999" x="4737100" y="3098800"/>
          <p14:tracePt t="31999" x="4730750" y="3105150"/>
          <p14:tracePt t="32016" x="4724400" y="3111500"/>
          <p14:tracePt t="32031" x="4724400" y="3117850"/>
          <p14:tracePt t="32048" x="4730750" y="3124200"/>
          <p14:tracePt t="32064" x="4737100" y="3130550"/>
          <p14:tracePt t="32081" x="4743450" y="3136900"/>
          <p14:tracePt t="32081" x="4743450" y="3149600"/>
          <p14:tracePt t="32100" x="4743450" y="3155950"/>
          <p14:tracePt t="32100" x="4743450" y="3162300"/>
          <p14:tracePt t="32117" x="4743450" y="3168650"/>
          <p14:tracePt t="32117" x="4743450" y="3175000"/>
          <p14:tracePt t="32133" x="4749800" y="3175000"/>
          <p14:tracePt t="32148" x="4756150" y="3181350"/>
          <p14:tracePt t="32164" x="4762500" y="3181350"/>
          <p14:tracePt t="32182" x="4768850" y="3181350"/>
          <p14:tracePt t="32198" x="4762500" y="3175000"/>
          <p14:tracePt t="32235" x="4756150" y="3175000"/>
          <p14:tracePt t="32250" x="4756150" y="3162300"/>
          <p14:tracePt t="32266" x="4756150" y="3155950"/>
          <p14:tracePt t="32279" x="4762500" y="3149600"/>
          <p14:tracePt t="32295" x="4768850" y="3136900"/>
          <p14:tracePt t="32311" x="4775200" y="3136900"/>
          <p14:tracePt t="32327" x="4781550" y="3130550"/>
          <p14:tracePt t="32339" x="4787900" y="3124200"/>
          <p14:tracePt t="32354" x="4800600" y="3117850"/>
          <p14:tracePt t="32371" x="4806950" y="3111500"/>
          <p14:tracePt t="32386" x="4813300" y="3111500"/>
          <p14:tracePt t="32386" x="4819650" y="3105150"/>
          <p14:tracePt t="32401" x="4826000" y="3105150"/>
          <p14:tracePt t="32401" x="4832350" y="3098800"/>
          <p14:tracePt t="32418" x="4838700" y="3092450"/>
          <p14:tracePt t="32418" x="4845050" y="3092450"/>
          <p14:tracePt t="32434" x="4851400" y="3092450"/>
          <p14:tracePt t="32434" x="4857750" y="3086100"/>
          <p14:tracePt t="32451" x="4864100" y="3086100"/>
          <p14:tracePt t="32466" x="4870450" y="3086100"/>
          <p14:tracePt t="32511" x="4876800" y="3092450"/>
          <p14:tracePt t="32542" x="4883150" y="3092450"/>
          <p14:tracePt t="32571" x="4889500" y="3092450"/>
          <p14:tracePt t="32587" x="4895850" y="3092450"/>
          <p14:tracePt t="32595" x="4902200" y="3086100"/>
          <p14:tracePt t="32604" x="4908550" y="3086100"/>
          <p14:tracePt t="32616" x="4921250" y="3086100"/>
          <p14:tracePt t="32616" x="4940300" y="3079750"/>
          <p14:tracePt t="32635" x="4953000" y="3073400"/>
          <p14:tracePt t="32635" x="4965700" y="3073400"/>
          <p14:tracePt t="32651" x="4978400" y="3073400"/>
          <p14:tracePt t="32651" x="4991100" y="3067050"/>
          <p14:tracePt t="32668" x="5003800" y="3067050"/>
          <p14:tracePt t="32668" x="5016500" y="3073400"/>
          <p14:tracePt t="32685" x="5029200" y="3073400"/>
          <p14:tracePt t="32685" x="5060950" y="3079750"/>
          <p14:tracePt t="32701" x="5073650" y="3086100"/>
          <p14:tracePt t="32701" x="5086350" y="3086100"/>
          <p14:tracePt t="32718" x="5105400" y="3092450"/>
          <p14:tracePt t="32718" x="5124450" y="3098800"/>
          <p14:tracePt t="32735" x="5143500" y="3105150"/>
          <p14:tracePt t="32735" x="5181600" y="3117850"/>
          <p14:tracePt t="32752" x="5200650" y="3124200"/>
          <p14:tracePt t="32752" x="5226050" y="3124200"/>
          <p14:tracePt t="32769" x="5251450" y="3124200"/>
          <p14:tracePt t="32769" x="5270500" y="3130550"/>
          <p14:tracePt t="32785" x="5295900" y="3130550"/>
          <p14:tracePt t="32785" x="5314950" y="3136900"/>
          <p14:tracePt t="32801" x="5334000" y="3136900"/>
          <p14:tracePt t="32801" x="5372100" y="3149600"/>
          <p14:tracePt t="32819" x="5391150" y="3155950"/>
          <p14:tracePt t="32819" x="5410200" y="3162300"/>
          <p14:tracePt t="32835" x="5422900" y="3168650"/>
          <p14:tracePt t="32835" x="5441950" y="3175000"/>
          <p14:tracePt t="32852" x="5454650" y="3175000"/>
          <p14:tracePt t="32852" x="5467350" y="3181350"/>
          <p14:tracePt t="32868" x="5486400" y="3187700"/>
          <p14:tracePt t="32868" x="5499100" y="3187700"/>
          <p14:tracePt t="32868" x="5511800" y="3187700"/>
          <p14:tracePt t="32888" x="5530850" y="3194050"/>
          <p14:tracePt t="32900" x="5543550" y="3194050"/>
          <p14:tracePt t="32900" x="5575300" y="3194050"/>
          <p14:tracePt t="32921" x="5588000" y="3200400"/>
          <p14:tracePt t="32921" x="5600700" y="3200400"/>
          <p14:tracePt t="32936" x="5613400" y="3206750"/>
          <p14:tracePt t="32936" x="5626100" y="3206750"/>
          <p14:tracePt t="32952" x="5638800" y="3213100"/>
          <p14:tracePt t="32952" x="5651500" y="3219450"/>
          <p14:tracePt t="32952" x="5657850" y="3225800"/>
          <p14:tracePt t="32971" x="5670550" y="3232150"/>
          <p14:tracePt t="32984" x="5676900" y="3244850"/>
          <p14:tracePt t="32984" x="5683250" y="3263900"/>
          <p14:tracePt t="33003" x="5689600" y="3270250"/>
          <p14:tracePt t="33003" x="5689600" y="3282950"/>
          <p14:tracePt t="33019" x="5689600" y="3295650"/>
          <p14:tracePt t="33019" x="5689600" y="3302000"/>
          <p14:tracePt t="33036" x="5683250" y="3314700"/>
          <p14:tracePt t="33036" x="5683250" y="3327400"/>
          <p14:tracePt t="33053" x="5683250" y="3333750"/>
          <p14:tracePt t="33067" x="5683250" y="3321050"/>
          <p14:tracePt t="33111" x="5689600" y="3321050"/>
          <p14:tracePt t="33127" x="5689600" y="3314700"/>
          <p14:tracePt t="33143" x="5689600" y="3308350"/>
          <p14:tracePt t="33159" x="5689600" y="3302000"/>
          <p14:tracePt t="33171" x="5695950" y="3295650"/>
          <p14:tracePt t="33187" x="5695950" y="3289300"/>
          <p14:tracePt t="33203" x="5702300" y="3276600"/>
          <p14:tracePt t="33219" x="5695950" y="3276600"/>
          <p14:tracePt t="33231" x="5689600" y="3270250"/>
          <p14:tracePt t="33255" x="5683250" y="3270250"/>
          <p14:tracePt t="33291" x="5683250" y="3276600"/>
          <p14:tracePt t="33347" x="5683250" y="3282950"/>
          <p14:tracePt t="33367" x="5689600" y="3289300"/>
          <p14:tracePt t="33391" x="5695950" y="3289300"/>
          <p14:tracePt t="33407" x="5702300" y="3282950"/>
          <p14:tracePt t="33418" x="5708650" y="3282950"/>
          <p14:tracePt t="33427" x="5715000" y="3276600"/>
          <p14:tracePt t="33443" x="5721350" y="3276600"/>
          <p14:tracePt t="33459" x="5721350" y="3270250"/>
          <p14:tracePt t="33479" x="5721350" y="3263900"/>
          <p14:tracePt t="33539" x="5715000" y="3263900"/>
          <p14:tracePt t="33563" x="5708650" y="3257550"/>
          <p14:tracePt t="33579" x="5695950" y="3244850"/>
          <p14:tracePt t="33591" x="5689600" y="3244850"/>
          <p14:tracePt t="33599" x="5683250" y="3238500"/>
          <p14:tracePt t="33607" x="5670550" y="3238500"/>
          <p14:tracePt t="33619" x="5664200" y="3232150"/>
          <p14:tracePt t="33619" x="5651500" y="3232150"/>
          <p14:tracePt t="33619" x="5638800" y="3225800"/>
          <p14:tracePt t="33640" x="5632450" y="3219450"/>
          <p14:tracePt t="33640" x="5619750" y="3219450"/>
          <p14:tracePt t="33654" x="5607050" y="3213100"/>
          <p14:tracePt t="33654" x="5594350" y="3206750"/>
          <p14:tracePt t="33671" x="5581650" y="3206750"/>
          <p14:tracePt t="33671" x="5575300" y="3200400"/>
          <p14:tracePt t="33688" x="5562600" y="3200400"/>
          <p14:tracePt t="33688" x="5556250" y="3194050"/>
          <p14:tracePt t="33705" x="5549900" y="3194050"/>
          <p14:tracePt t="33705" x="5537200" y="3187700"/>
          <p14:tracePt t="33722" x="5543550" y="3187700"/>
          <p14:tracePt t="33767" x="5549900" y="3187700"/>
          <p14:tracePt t="33771" x="5556250" y="3187700"/>
          <p14:tracePt t="33771" x="5562600" y="3194050"/>
          <p14:tracePt t="33789" x="5568950" y="3194050"/>
          <p14:tracePt t="33789" x="5575300" y="3194050"/>
          <p14:tracePt t="33805" x="5588000" y="3194050"/>
          <p14:tracePt t="33805" x="5588000" y="3200400"/>
          <p14:tracePt t="33822" x="5594350" y="3206750"/>
          <p14:tracePt t="33837" x="5600700" y="3213100"/>
          <p14:tracePt t="33854" x="5588000" y="3219450"/>
          <p14:tracePt t="33871" x="5581650" y="3219450"/>
          <p14:tracePt t="33887" x="5568950" y="3219450"/>
          <p14:tracePt t="33887" x="5562600" y="3219450"/>
          <p14:tracePt t="33887" x="5549900" y="3219450"/>
          <p14:tracePt t="33908" x="5537200" y="3219450"/>
          <p14:tracePt t="33908" x="5518150" y="3219450"/>
          <p14:tracePt t="33924" x="5499100" y="3219450"/>
          <p14:tracePt t="33924" x="5473700" y="3219450"/>
          <p14:tracePt t="33940" x="5448300" y="3219450"/>
          <p14:tracePt t="33940" x="5422900" y="3213100"/>
          <p14:tracePt t="33956" x="5384800" y="3213100"/>
          <p14:tracePt t="33956" x="5353050" y="3213100"/>
          <p14:tracePt t="33973" x="5314950" y="3213100"/>
          <p14:tracePt t="33973" x="5270500" y="3213100"/>
          <p14:tracePt t="33973" x="5232400" y="3213100"/>
          <p14:tracePt t="33991" x="5187950" y="3213100"/>
          <p14:tracePt t="34004" x="5143500" y="3213100"/>
          <p14:tracePt t="34004" x="5054600" y="3213100"/>
          <p14:tracePt t="34023" x="5016500" y="3213100"/>
          <p14:tracePt t="34023" x="4972050" y="3213100"/>
          <p14:tracePt t="34039" x="4933950" y="3213100"/>
          <p14:tracePt t="34039" x="4902200" y="3213100"/>
          <p14:tracePt t="34056" x="4864100" y="3213100"/>
          <p14:tracePt t="34056" x="4806950" y="3206750"/>
          <p14:tracePt t="34073" x="4781550" y="3206750"/>
          <p14:tracePt t="34073" x="4756150" y="3200400"/>
          <p14:tracePt t="34090" x="4737100" y="3200400"/>
          <p14:tracePt t="34090" x="4718050" y="3194050"/>
          <p14:tracePt t="34106" x="4699000" y="3194050"/>
          <p14:tracePt t="34106" x="4686300" y="3194050"/>
          <p14:tracePt t="34123" x="4667250" y="3187700"/>
          <p14:tracePt t="34123" x="4648200" y="3187700"/>
          <p14:tracePt t="34140" x="4641850" y="3181350"/>
          <p14:tracePt t="34140" x="4629150" y="3175000"/>
          <p14:tracePt t="34157" x="4622800" y="3168650"/>
          <p14:tracePt t="34157" x="4616450" y="3162300"/>
          <p14:tracePt t="34173" x="4610100" y="3149600"/>
          <p14:tracePt t="34173" x="4603750" y="3136900"/>
          <p14:tracePt t="34173" x="4591050" y="3124200"/>
          <p14:tracePt t="34192" x="4584700" y="3111500"/>
          <p14:tracePt t="34205" x="4572000" y="3092450"/>
          <p14:tracePt t="34205" x="4552950" y="3067050"/>
          <p14:tracePt t="34224" x="4540250" y="3054350"/>
          <p14:tracePt t="34224" x="4533900" y="3041650"/>
          <p14:tracePt t="34240" x="4527550" y="3035300"/>
          <p14:tracePt t="34240" x="4521200" y="3022600"/>
          <p14:tracePt t="34257" x="4514850" y="3009900"/>
          <p14:tracePt t="34257" x="4508500" y="3003550"/>
          <p14:tracePt t="34257" x="4502150" y="2990850"/>
          <p14:tracePt t="34276" x="4502150" y="2978150"/>
          <p14:tracePt t="34288" x="4502150" y="2965450"/>
          <p14:tracePt t="34288" x="4502150" y="2940050"/>
          <p14:tracePt t="34308" x="4502150" y="2927350"/>
          <p14:tracePt t="34308" x="4502150" y="2914650"/>
          <p14:tracePt t="34323" x="4502150" y="2908300"/>
          <p14:tracePt t="34323" x="4508500" y="2901950"/>
          <p14:tracePt t="34340" x="4508500" y="2895600"/>
          <p14:tracePt t="34356" x="4502150" y="2889250"/>
          <p14:tracePt t="34372" x="4508500" y="2882900"/>
          <p14:tracePt t="34427" x="4514850" y="2882900"/>
          <p14:tracePt t="34447" x="4521200" y="2882900"/>
          <p14:tracePt t="34471" x="4521200" y="2889250"/>
          <p14:tracePt t="34515" x="4527550" y="2882900"/>
          <p14:tracePt t="34539" x="4527550" y="2876550"/>
          <p14:tracePt t="34559" x="4527550" y="2870200"/>
          <p14:tracePt t="34599" x="4521200" y="2863850"/>
          <p14:tracePt t="34635" x="4521200" y="2857500"/>
          <p14:tracePt t="34651" x="4527550" y="2851150"/>
          <p14:tracePt t="34660" x="4527550" y="2844800"/>
          <p14:tracePt t="34673" x="4533900" y="2838450"/>
          <p14:tracePt t="34690" x="4533900" y="2825750"/>
          <p14:tracePt t="34727" x="4533900" y="2819400"/>
          <p14:tracePt t="34739" x="4540250" y="2813050"/>
          <p14:tracePt t="34747" x="4540250" y="2806700"/>
          <p14:tracePt t="34757" x="4546600" y="2800350"/>
          <p14:tracePt t="34757" x="4552950" y="2787650"/>
          <p14:tracePt t="34775" x="4552950" y="2774950"/>
          <p14:tracePt t="34775" x="4565650" y="2743200"/>
          <p14:tracePt t="34792" x="4565650" y="2730500"/>
          <p14:tracePt t="34792" x="4572000" y="2711450"/>
          <p14:tracePt t="34809" x="4572000" y="2692400"/>
          <p14:tracePt t="34809" x="4578350" y="2673350"/>
          <p14:tracePt t="34826" x="4578350" y="2654300"/>
          <p14:tracePt t="34826" x="4578350" y="2641600"/>
          <p14:tracePt t="34842" x="4578350" y="2622550"/>
          <p14:tracePt t="34842" x="4578350" y="2609850"/>
          <p14:tracePt t="34861" x="4591050" y="2584450"/>
          <p14:tracePt t="34861" x="4591050" y="2565400"/>
          <p14:tracePt t="34876" x="4597400" y="2559050"/>
          <p14:tracePt t="34876" x="4603750" y="2540000"/>
          <p14:tracePt t="34893" x="4616450" y="2520950"/>
          <p14:tracePt t="34893" x="4622800" y="2508250"/>
          <p14:tracePt t="34909" x="4635500" y="2489200"/>
          <p14:tracePt t="34909" x="4648200" y="2476500"/>
          <p14:tracePt t="34909" x="4654550" y="2463800"/>
          <p14:tracePt t="34930" x="4667250" y="2451100"/>
          <p14:tracePt t="34941" x="4679950" y="2432050"/>
          <p14:tracePt t="34941" x="4699000" y="2413000"/>
          <p14:tracePt t="34960" x="4711700" y="2400300"/>
          <p14:tracePt t="34960" x="4724400" y="2393950"/>
          <p14:tracePt t="34976" x="4737100" y="2381250"/>
          <p14:tracePt t="34976" x="4743450" y="2374900"/>
          <p14:tracePt t="34993" x="4756150" y="2368550"/>
          <p14:tracePt t="34993" x="4768850" y="2362200"/>
          <p14:tracePt t="34993" x="4781550" y="2362200"/>
          <p14:tracePt t="35012" x="4794250" y="2355850"/>
          <p14:tracePt t="35024" x="4800600" y="2355850"/>
          <p14:tracePt t="35024" x="4826000" y="2374900"/>
          <p14:tracePt t="35043" x="4838700" y="2381250"/>
          <p14:tracePt t="35058" x="4851400" y="2393950"/>
          <p14:tracePt t="35058" x="4864100" y="2406650"/>
          <p14:tracePt t="35077" x="4876800" y="2425700"/>
          <p14:tracePt t="35091" x="4895850" y="2419350"/>
          <p14:tracePt t="35091" x="4914900" y="2438400"/>
          <p14:tracePt t="35110" x="4933950" y="2463800"/>
          <p14:tracePt t="35110" x="4953000" y="2476500"/>
          <p14:tracePt t="35127" x="4972050" y="2495550"/>
          <p14:tracePt t="35127" x="4991100" y="2508250"/>
          <p14:tracePt t="35143" x="5016500" y="2520950"/>
          <p14:tracePt t="35143" x="5054600" y="2565400"/>
          <p14:tracePt t="35160" x="5073650" y="2565400"/>
          <p14:tracePt t="35160" x="5092700" y="2565400"/>
          <p14:tracePt t="35177" x="5111750" y="2565400"/>
          <p14:tracePt t="35177" x="5130800" y="2559050"/>
          <p14:tracePt t="35194" x="5149850" y="2552700"/>
          <p14:tracePt t="35194" x="5168900" y="2540000"/>
          <p14:tracePt t="35194" x="5187950" y="2533650"/>
          <p14:tracePt t="35213" x="5207000" y="2520950"/>
          <p14:tracePt t="35225" x="5232400" y="2508250"/>
          <p14:tracePt t="35225" x="5251450" y="2495550"/>
          <p14:tracePt t="35551" x="5930900" y="2908300"/>
          <p14:tracePt t="35562" x="5937250" y="2927350"/>
          <p14:tracePt t="35562" x="5949950" y="2940050"/>
          <p14:tracePt t="35579" x="5956300" y="2965450"/>
          <p14:tracePt t="35579" x="5962650" y="2997200"/>
          <p14:tracePt t="35595" x="5962650" y="3028950"/>
          <p14:tracePt t="35595" x="5956300" y="3092450"/>
          <p14:tracePt t="35612" x="5943600" y="3130550"/>
          <p14:tracePt t="35612" x="5930900" y="3162300"/>
          <p14:tracePt t="35628" x="5911850" y="3200400"/>
          <p14:tracePt t="35628" x="5892800" y="3232150"/>
          <p14:tracePt t="35645" x="5867400" y="3263900"/>
          <p14:tracePt t="35645" x="5848350" y="3289300"/>
          <p14:tracePt t="35645" x="5822950" y="3314700"/>
          <p14:tracePt t="35664" x="5791200" y="3340100"/>
          <p14:tracePt t="35677" x="5759450" y="3359150"/>
          <p14:tracePt t="35677" x="5721350" y="3371850"/>
          <p14:tracePt t="35696" x="5645150" y="3390900"/>
          <p14:tracePt t="35696" x="5607050" y="3390900"/>
          <p14:tracePt t="35712" x="5562600" y="3390900"/>
          <p14:tracePt t="35712" x="5524500" y="3390900"/>
          <p14:tracePt t="35729" x="5486400" y="3384550"/>
          <p14:tracePt t="35729" x="5448300" y="3378200"/>
          <p14:tracePt t="35729" x="5416550" y="3371850"/>
          <p14:tracePt t="35748" x="5391150" y="3359150"/>
          <p14:tracePt t="35760" x="5365750" y="3346450"/>
          <p14:tracePt t="35760" x="5314950" y="3321050"/>
          <p14:tracePt t="35780" x="5289550" y="3302000"/>
          <p14:tracePt t="35780" x="5270500" y="3289300"/>
          <p14:tracePt t="35795" x="5245100" y="3270250"/>
          <p14:tracePt t="35795" x="5219700" y="3251200"/>
          <p14:tracePt t="35812" x="5194300" y="3232150"/>
          <p14:tracePt t="35812" x="5175250" y="3219450"/>
          <p14:tracePt t="35829" x="5149850" y="3206750"/>
          <p14:tracePt t="35829" x="5105400" y="3181350"/>
          <p14:tracePt t="35846" x="5080000" y="3175000"/>
          <p14:tracePt t="35846" x="5054600" y="3175000"/>
          <p14:tracePt t="35862" x="5029200" y="3175000"/>
          <p14:tracePt t="35862" x="5010150" y="3175000"/>
          <p14:tracePt t="35879" x="4991100" y="3181350"/>
          <p14:tracePt t="35879" x="4965700" y="3187700"/>
          <p14:tracePt t="35896" x="4940300" y="3206750"/>
          <p14:tracePt t="35896" x="4902200" y="3244850"/>
          <p14:tracePt t="35913" x="4876800" y="3276600"/>
          <p14:tracePt t="35913" x="4857750" y="3302000"/>
          <p14:tracePt t="35931" x="4838700" y="3333750"/>
          <p14:tracePt t="35931" x="4819650" y="3365500"/>
          <p14:tracePt t="35946" x="4800600" y="3397250"/>
          <p14:tracePt t="35946" x="4768850" y="3448050"/>
          <p14:tracePt t="35965" x="4756150" y="3473450"/>
          <p14:tracePt t="35965" x="4743450" y="3492500"/>
          <p14:tracePt t="35980" x="4724400" y="3511550"/>
          <p14:tracePt t="35980" x="4711700" y="3524250"/>
          <p14:tracePt t="35996" x="4692650" y="3530600"/>
          <p14:tracePt t="35996" x="4673600" y="3530600"/>
          <p14:tracePt t="36013" x="4654550" y="3530600"/>
          <p14:tracePt t="36013" x="4629150" y="3530600"/>
          <p14:tracePt t="36029" x="4603750" y="3517900"/>
          <p14:tracePt t="36029" x="4578350" y="3511550"/>
          <p14:tracePt t="36029" x="4546600" y="3505200"/>
          <p14:tracePt t="36049" x="4514850" y="3498850"/>
          <p14:tracePt t="36061" x="4483100" y="3492500"/>
          <p14:tracePt t="36061" x="4425950" y="3479800"/>
          <p14:tracePt t="36080" x="4394200" y="3473450"/>
          <p14:tracePt t="36080" x="4368800" y="3467100"/>
          <p14:tracePt t="36096" x="4343400" y="3460750"/>
          <p14:tracePt t="36096" x="4324350" y="3454400"/>
          <p14:tracePt t="36113" x="4305300" y="3448050"/>
          <p14:tracePt t="36113" x="4279900" y="3435350"/>
          <p14:tracePt t="36113" x="4267200" y="3422650"/>
          <p14:tracePt t="36132" x="4248150" y="3416300"/>
          <p14:tracePt t="36132" x="4229100" y="3403600"/>
          <p14:tracePt t="36147" x="4216400" y="3397250"/>
          <p14:tracePt t="36147" x="4203700" y="3397250"/>
          <p14:tracePt t="36164" x="4197350" y="3397250"/>
          <p14:tracePt t="36164" x="4184650" y="3397250"/>
          <p14:tracePt t="36180" x="4171950" y="3409950"/>
          <p14:tracePt t="36180" x="4159250" y="3422650"/>
          <p14:tracePt t="36197" x="4146550" y="3435350"/>
          <p14:tracePt t="36197" x="4121150" y="3467100"/>
          <p14:tracePt t="36214" x="4114800" y="3479800"/>
          <p14:tracePt t="36214" x="4102100" y="3492500"/>
          <p14:tracePt t="36231" x="4089400" y="3505200"/>
          <p14:tracePt t="36231" x="4083050" y="3517900"/>
          <p14:tracePt t="36247" x="4070350" y="3524250"/>
          <p14:tracePt t="36247" x="4057650" y="3536950"/>
          <p14:tracePt t="36264" x="4044950" y="3543300"/>
          <p14:tracePt t="36264" x="4032250" y="3549650"/>
          <p14:tracePt t="36281" x="4019550" y="3556000"/>
          <p14:tracePt t="36281" x="4000500" y="3562350"/>
          <p14:tracePt t="36297" x="3987800" y="3568700"/>
          <p14:tracePt t="36297" x="3968750" y="3575050"/>
          <p14:tracePt t="36314" x="3949700" y="3587750"/>
          <p14:tracePt t="36314" x="3930650" y="3600450"/>
          <p14:tracePt t="36314" x="3905250" y="3613150"/>
          <p14:tracePt t="36334" x="3886200" y="3619500"/>
          <p14:tracePt t="36334" x="3860800" y="3632200"/>
          <p14:tracePt t="36348" x="3841750" y="3644900"/>
          <p14:tracePt t="36348" x="3822700" y="3657600"/>
          <p14:tracePt t="36365" x="3803650" y="3663950"/>
          <p14:tracePt t="36365" x="3790950" y="3670300"/>
          <p14:tracePt t="36381" x="3778250" y="3676650"/>
          <p14:tracePt t="36381" x="3765550" y="3676650"/>
          <p14:tracePt t="36381" x="3759200" y="3683000"/>
          <p14:tracePt t="36400" x="3752850" y="3683000"/>
          <p14:tracePt t="36412" x="3740150" y="3683000"/>
          <p14:tracePt t="36412" x="3727450" y="3689350"/>
          <p14:tracePt t="36434" x="3721100" y="3689350"/>
          <p14:tracePt t="36434" x="3714750" y="3689350"/>
          <p14:tracePt t="36448" x="3708400" y="3695700"/>
          <p14:tracePt t="36463" x="3702050" y="3695700"/>
          <p14:tracePt t="36480" x="3695700" y="3702050"/>
          <p14:tracePt t="36496" x="3695700" y="3708400"/>
          <p14:tracePt t="36513" x="3702050" y="3708400"/>
          <p14:tracePt t="36530" x="3708400" y="3708400"/>
          <p14:tracePt t="36551" x="3708400" y="3714750"/>
          <p14:tracePt t="36564" x="3708400" y="3721100"/>
          <p14:tracePt t="36588" x="3714750" y="3714750"/>
          <p14:tracePt t="36623" x="3721100" y="3714750"/>
          <p14:tracePt t="36640" x="3721100" y="3708400"/>
          <p14:tracePt t="36656" x="3721100" y="3702050"/>
          <p14:tracePt t="36679" x="3714750" y="3702050"/>
          <p14:tracePt t="36692" x="3708400" y="3695700"/>
          <p14:tracePt t="36708" x="3702050" y="3689350"/>
          <p14:tracePt t="36812" x="3695700" y="3689350"/>
          <p14:tracePt t="36844" x="3695700" y="3683000"/>
          <p14:tracePt t="36863" x="3702050" y="3676650"/>
          <p14:tracePt t="36888" x="3695700" y="3676650"/>
          <p14:tracePt t="36912" x="3695700" y="3670300"/>
          <p14:tracePt t="36940" x="3695700" y="3663950"/>
          <p14:tracePt t="36963" x="3702050" y="3657600"/>
          <p14:tracePt t="36979" x="3708400" y="3657600"/>
          <p14:tracePt t="37000" x="3702050" y="3663950"/>
          <p14:tracePt t="37023" x="3695700" y="3670300"/>
          <p14:tracePt t="37035" x="3689350" y="3676650"/>
          <p14:tracePt t="37052" x="3695700" y="3676650"/>
          <p14:tracePt t="37100" x="3702050" y="3676650"/>
          <p14:tracePt t="37120" x="3702050" y="3683000"/>
          <p14:tracePt t="37144" x="3695700" y="3683000"/>
          <p14:tracePt t="37172" x="3702050" y="3683000"/>
          <p14:tracePt t="37204" x="3708400" y="3676650"/>
          <p14:tracePt t="37224" x="3714750" y="3676650"/>
          <p14:tracePt t="37344" x="3721100" y="3676650"/>
          <p14:tracePt t="37376" x="3714750" y="3676650"/>
          <p14:tracePt t="37399" x="3708400" y="3676650"/>
          <p14:tracePt t="37412" x="3708400" y="3670300"/>
          <p14:tracePt t="37460" x="3714750" y="3670300"/>
          <p14:tracePt t="37480" x="3708400" y="3670300"/>
          <p14:tracePt t="37548" x="3702050" y="3670300"/>
          <p14:tracePt t="37572" x="3702050" y="3676650"/>
          <p14:tracePt t="37592" x="3695700" y="3683000"/>
          <p14:tracePt t="37608" x="3689350" y="3689350"/>
          <p14:tracePt t="37624" x="3683000" y="3689350"/>
          <p14:tracePt t="37632" x="3683000" y="3695700"/>
          <p14:tracePt t="37640" x="3676650" y="3695700"/>
          <p14:tracePt t="37640" x="3670300" y="3702050"/>
          <p14:tracePt t="37653" x="3663950" y="3702050"/>
          <p14:tracePt t="37668" x="3657600" y="3708400"/>
          <p14:tracePt t="37684" x="3651250" y="3708400"/>
          <p14:tracePt t="37700" x="3644900" y="3708400"/>
          <p14:tracePt t="37717" x="3638550" y="3702050"/>
          <p14:tracePt t="37734" x="3632200" y="3702050"/>
          <p14:tracePt t="37751" x="3625850" y="3702050"/>
          <p14:tracePt t="37751" x="3619500" y="3702050"/>
          <p14:tracePt t="37769" x="3613150" y="3702050"/>
          <p14:tracePt t="37769" x="3613150" y="3708400"/>
          <p14:tracePt t="37786" x="3606800" y="3708400"/>
          <p14:tracePt t="37786" x="3600450" y="3708400"/>
          <p14:tracePt t="37786" x="3594100" y="3708400"/>
          <p14:tracePt t="37805" x="3587750" y="3708400"/>
          <p14:tracePt t="37821" x="3587750" y="3702050"/>
          <p14:tracePt t="37848" x="3581400" y="3695700"/>
          <p14:tracePt t="37864" x="3575050" y="3689350"/>
          <p14:tracePt t="37900" x="3568700" y="3683000"/>
          <p14:tracePt t="37918" x="3568700" y="3676650"/>
          <p14:tracePt t="37933" x="3562350" y="3670300"/>
          <p14:tracePt t="37944" x="3562350" y="3663950"/>
          <p14:tracePt t="37960" x="3562350" y="3651250"/>
          <p14:tracePt t="37976" x="3556000" y="3651250"/>
          <p14:tracePt t="37992" x="3556000" y="3644900"/>
          <p14:tracePt t="38005" x="3556000" y="3632200"/>
          <p14:tracePt t="38020" x="3562350" y="3619500"/>
          <p14:tracePt t="38036" x="3562350" y="3613150"/>
          <p14:tracePt t="38036" x="3562350" y="3600450"/>
          <p14:tracePt t="38054" x="3568700" y="3587750"/>
          <p14:tracePt t="38054" x="3575050" y="3575050"/>
          <p14:tracePt t="38054" x="3581400" y="3556000"/>
          <p14:tracePt t="38072" x="3581400" y="3536950"/>
          <p14:tracePt t="38085" x="3587750" y="3517900"/>
          <p14:tracePt t="38085" x="3600450" y="3479800"/>
          <p14:tracePt t="38105" x="3606800" y="3460750"/>
          <p14:tracePt t="38105" x="3613150" y="3441700"/>
          <p14:tracePt t="38120" x="3619500" y="3429000"/>
          <p14:tracePt t="38120" x="3625850" y="3409950"/>
          <p14:tracePt t="38137" x="3638550" y="3397250"/>
          <p14:tracePt t="38137" x="3644900" y="3378200"/>
          <p14:tracePt t="38154" x="3657600" y="3365500"/>
          <p14:tracePt t="38154" x="3670300" y="3352800"/>
          <p14:tracePt t="38154" x="3689350" y="3333750"/>
          <p14:tracePt t="38173" x="3708400" y="3314700"/>
          <p14:tracePt t="38173" x="3727450" y="3295650"/>
          <p14:tracePt t="38187" x="3752850" y="3282950"/>
          <p14:tracePt t="38187" x="3778250" y="3263900"/>
          <p14:tracePt t="38204" x="3803650" y="3244850"/>
          <p14:tracePt t="38204" x="3835400" y="3232150"/>
          <p14:tracePt t="38220" x="3867150" y="3219450"/>
          <p14:tracePt t="38220" x="3892550" y="3213100"/>
          <p14:tracePt t="38237" x="3924300" y="3213100"/>
          <p14:tracePt t="38237" x="3981450" y="3219450"/>
          <p14:tracePt t="38254" x="4006850" y="3225800"/>
          <p14:tracePt t="38254" x="4038600" y="3232150"/>
          <p14:tracePt t="38271" x="4064000" y="3238500"/>
          <p14:tracePt t="38271" x="4083050" y="3244850"/>
          <p14:tracePt t="38288" x="4108450" y="3257550"/>
          <p14:tracePt t="38288" x="4146550" y="3270250"/>
          <p14:tracePt t="38305" x="4165600" y="3276600"/>
          <p14:tracePt t="38305" x="4178300" y="3276600"/>
          <p14:tracePt t="38321" x="4191000" y="3282950"/>
          <p14:tracePt t="38321" x="4197350" y="3282950"/>
          <p14:tracePt t="38338" x="4203700" y="3282950"/>
          <p14:tracePt t="38338" x="4210050" y="3282950"/>
          <p14:tracePt t="38354" x="4216400" y="3276600"/>
          <p14:tracePt t="38354" x="4222750" y="3270250"/>
          <p14:tracePt t="38354" x="4222750" y="3263900"/>
          <p14:tracePt t="38374" x="4229100" y="3257550"/>
          <p14:tracePt t="38374" x="4229100" y="3251200"/>
          <p14:tracePt t="38389" x="4235450" y="3238500"/>
          <p14:tracePt t="38389" x="4241800" y="3225800"/>
          <p14:tracePt t="38405" x="4254500" y="3213100"/>
          <p14:tracePt t="38405" x="4260850" y="3200400"/>
          <p14:tracePt t="38422" x="4279900" y="3181350"/>
          <p14:tracePt t="38422" x="4292600" y="3155950"/>
          <p14:tracePt t="38438" x="4305300" y="3130550"/>
          <p14:tracePt t="38438" x="4324350" y="3105150"/>
          <p14:tracePt t="38438" x="4343400" y="3079750"/>
          <p14:tracePt t="38457" x="4362450" y="3048000"/>
          <p14:tracePt t="38470" x="4387850" y="3016250"/>
          <p14:tracePt t="38470" x="4432300" y="2952750"/>
          <p14:tracePt t="39117" x="5429250" y="2743200"/>
          <p14:tracePt t="39125" x="5416550" y="2743200"/>
          <p14:tracePt t="39125" x="5391150" y="2749550"/>
          <p14:tracePt t="39141" x="5365750" y="2755900"/>
          <p14:tracePt t="39141" x="5327650" y="2755900"/>
          <p14:tracePt t="39157" x="5283200" y="2762250"/>
          <p14:tracePt t="39157" x="5238750" y="2768600"/>
          <p14:tracePt t="39157" x="5194300" y="2768600"/>
          <p14:tracePt t="39176" x="5137150" y="2768600"/>
          <p14:tracePt t="39189" x="5080000" y="2768600"/>
          <p14:tracePt t="39189" x="4965700" y="2768600"/>
          <p14:tracePt t="39208" x="4914900" y="2762250"/>
          <p14:tracePt t="39208" x="4857750" y="2755900"/>
          <p14:tracePt t="39224" x="4806950" y="2743200"/>
          <p14:tracePt t="39224" x="4762500" y="2724150"/>
          <p14:tracePt t="39241" x="4724400" y="2705100"/>
          <p14:tracePt t="39241" x="4654550" y="2641600"/>
          <p14:tracePt t="39258" x="4629150" y="2597150"/>
          <p14:tracePt t="39258" x="4610100" y="2559050"/>
          <p14:tracePt t="39275" x="4597400" y="2514600"/>
          <p14:tracePt t="39275" x="4584700" y="2463800"/>
          <p14:tracePt t="39291" x="4584700" y="2406650"/>
          <p14:tracePt t="39291" x="4591050" y="2362200"/>
          <p14:tracePt t="39308" x="4603750" y="2317750"/>
          <p14:tracePt t="39308" x="4648200" y="2235200"/>
          <p14:tracePt t="39325" x="4679950" y="2203450"/>
          <p14:tracePt t="39325" x="4718050" y="2171700"/>
          <p14:tracePt t="39342" x="4762500" y="2146300"/>
          <p14:tracePt t="39342" x="4806950" y="2133600"/>
          <p14:tracePt t="39358" x="4857750" y="2120900"/>
          <p14:tracePt t="39358" x="4908550" y="2114550"/>
          <p14:tracePt t="39375" x="4953000" y="2120900"/>
          <p14:tracePt t="39375" x="4997450" y="2133600"/>
          <p14:tracePt t="39375" x="5048250" y="2152650"/>
          <p14:tracePt t="39394" x="5092700" y="2178050"/>
          <p14:tracePt t="39394" x="5137150" y="2216150"/>
          <p14:tracePt t="39409" x="5181600" y="2254250"/>
          <p14:tracePt t="39409" x="5219700" y="2292350"/>
          <p14:tracePt t="39426" x="5264150" y="2343150"/>
          <p14:tracePt t="39426" x="5302250" y="2387600"/>
          <p14:tracePt t="39441" x="5340350" y="2425700"/>
          <p14:tracePt t="39441" x="5378450" y="2463800"/>
          <p14:tracePt t="39458" x="5410200" y="2495550"/>
          <p14:tracePt t="39458" x="5441950" y="2514600"/>
          <p14:tracePt t="39458" x="5473700" y="2533650"/>
          <p14:tracePt t="39477" x="5492750" y="2540000"/>
          <p14:tracePt t="39490" x="5518150" y="2540000"/>
          <p14:tracePt t="39490" x="5556250" y="2527300"/>
          <p14:tracePt t="39508" x="5575300" y="2514600"/>
          <p14:tracePt t="39508" x="5594350" y="2495550"/>
          <p14:tracePt t="39525" x="5613400" y="2476500"/>
          <p14:tracePt t="39525" x="5626100" y="2457450"/>
          <p14:tracePt t="39542" x="5645150" y="2432050"/>
          <p14:tracePt t="39901" x="6711950" y="2882900"/>
          <p14:tracePt t="39909" x="6718300" y="2901950"/>
          <p14:tracePt t="39909" x="6731000" y="2921000"/>
          <p14:tracePt t="39909" x="6737350" y="2940050"/>
          <p14:tracePt t="39930" x="6743700" y="2971800"/>
          <p14:tracePt t="39941" x="6750050" y="3009900"/>
          <p14:tracePt t="39941" x="6750050" y="3086100"/>
          <p14:tracePt t="39961" x="6743700" y="3130550"/>
          <p14:tracePt t="39961" x="6737350" y="3175000"/>
          <p14:tracePt t="39977" x="6731000" y="3219450"/>
          <p14:tracePt t="39977" x="6724650" y="3257550"/>
          <p14:tracePt t="39993" x="6718300" y="3302000"/>
          <p14:tracePt t="39993" x="6705600" y="3340100"/>
          <p14:tracePt t="40010" x="6699250" y="3371850"/>
          <p14:tracePt t="40010" x="6686550" y="3403600"/>
          <p14:tracePt t="40010" x="6667500" y="3435350"/>
          <p14:tracePt t="40029" x="6648450" y="3460750"/>
          <p14:tracePt t="40042" x="6623050" y="3486150"/>
          <p14:tracePt t="40042" x="6553200" y="3530600"/>
          <p14:tracePt t="40060" x="6515100" y="3549650"/>
          <p14:tracePt t="40060" x="6464300" y="3562350"/>
          <p14:tracePt t="40077" x="6419850" y="3581400"/>
          <p14:tracePt t="40077" x="6362700" y="3594100"/>
          <p14:tracePt t="40094" x="6311900" y="3606800"/>
          <p14:tracePt t="40094" x="6203950" y="3632200"/>
          <p14:tracePt t="40110" x="6153150" y="3644900"/>
          <p14:tracePt t="40110" x="6102350" y="3657600"/>
          <p14:tracePt t="40127" x="6057900" y="3670300"/>
          <p14:tracePt t="40127" x="6019800" y="3676650"/>
          <p14:tracePt t="40144" x="5981700" y="3689350"/>
          <p14:tracePt t="40144" x="5949950" y="3702050"/>
          <p14:tracePt t="40160" x="5924550" y="3714750"/>
          <p14:tracePt t="40160" x="5886450" y="3746500"/>
          <p14:tracePt t="40178" x="5873750" y="3759200"/>
          <p14:tracePt t="40178" x="5867400" y="3778250"/>
          <p14:tracePt t="40194" x="5854700" y="3797300"/>
          <p14:tracePt t="40194" x="5854700" y="3822700"/>
          <p14:tracePt t="40211" x="5848350" y="3848100"/>
          <p14:tracePt t="40211" x="5848350" y="3879850"/>
          <p14:tracePt t="40211" x="5848350" y="3911600"/>
          <p14:tracePt t="40229" x="5848350" y="3943350"/>
          <p14:tracePt t="40229" x="5854700" y="3975100"/>
          <p14:tracePt t="40246" x="5861050" y="4013200"/>
          <p14:tracePt t="40246" x="5867400" y="4051300"/>
          <p14:tracePt t="40262" x="5880100" y="4083050"/>
          <p14:tracePt t="40262" x="5886450" y="4114800"/>
          <p14:tracePt t="40278" x="5892800" y="4146550"/>
          <p14:tracePt t="40278" x="5899150" y="4171950"/>
          <p14:tracePt t="40294" x="5899150" y="4197350"/>
          <p14:tracePt t="40294" x="5892800" y="4216400"/>
          <p14:tracePt t="40294" x="5886450" y="4235450"/>
          <p14:tracePt t="40313" x="5873750" y="4248150"/>
          <p14:tracePt t="40326" x="5861050" y="4260850"/>
          <p14:tracePt t="40326" x="5816600" y="4279900"/>
          <p14:tracePt t="40345" x="5791200" y="4292600"/>
          <p14:tracePt t="40345" x="5765800" y="4305300"/>
          <p14:tracePt t="40361" x="5740400" y="4311650"/>
          <p14:tracePt t="40361" x="5715000" y="4318000"/>
          <p14:tracePt t="40378" x="5683250" y="4330700"/>
          <p14:tracePt t="40378" x="5657850" y="4337050"/>
          <p14:tracePt t="40378" x="5626100" y="4337050"/>
          <p14:tracePt t="40397" x="5600700" y="4343400"/>
          <p14:tracePt t="40397" x="5575300" y="4343400"/>
          <p14:tracePt t="40412" x="5543550" y="4343400"/>
          <p14:tracePt t="40412" x="5518150" y="4343400"/>
          <p14:tracePt t="40429" x="5492750" y="4337050"/>
          <p14:tracePt t="40429" x="5473700" y="4337050"/>
          <p14:tracePt t="40445" x="5448300" y="4330700"/>
          <p14:tracePt t="40445" x="5422900" y="4330700"/>
          <p14:tracePt t="40462" x="5397500" y="4324350"/>
          <p14:tracePt t="40462" x="5346700" y="4324350"/>
          <p14:tracePt t="40478" x="5314950" y="4324350"/>
          <p14:tracePt t="40478" x="5289550" y="4324350"/>
          <p14:tracePt t="40495" x="5264150" y="4324350"/>
          <p14:tracePt t="40495" x="5232400" y="4330700"/>
          <p14:tracePt t="40512" x="5207000" y="4330700"/>
          <p14:tracePt t="40512" x="5156200" y="4330700"/>
          <p14:tracePt t="40529" x="5130800" y="4330700"/>
          <p14:tracePt t="40529" x="5105400" y="4330700"/>
          <p14:tracePt t="40546" x="5080000" y="4324350"/>
          <p14:tracePt t="40546" x="5054600" y="4324350"/>
          <p14:tracePt t="40562" x="5029200" y="4318000"/>
          <p14:tracePt t="40562" x="5010150" y="4318000"/>
          <p14:tracePt t="40579" x="4991100" y="4311650"/>
          <p14:tracePt t="40579" x="4972050" y="4305300"/>
          <p14:tracePt t="40579" x="4959350" y="4298950"/>
          <p14:tracePt t="40598" x="4946650" y="4292600"/>
          <p14:tracePt t="40610" x="4933950" y="4286250"/>
          <p14:tracePt t="40610" x="4921250" y="4273550"/>
          <p14:tracePt t="40629" x="4914900" y="4273550"/>
          <p14:tracePt t="40629" x="4908550" y="4267200"/>
          <p14:tracePt t="40646" x="4902200" y="4260850"/>
          <p14:tracePt t="40661" x="4895850" y="4254500"/>
          <p14:tracePt t="40678" x="4889500" y="4248150"/>
          <p14:tracePt t="40694" x="4883150" y="4254500"/>
          <p14:tracePt t="40711" x="4883150" y="4260850"/>
          <p14:tracePt t="40757" x="4889500" y="4267200"/>
          <p14:tracePt t="40776" x="4895850" y="4260850"/>
          <p14:tracePt t="40793" x="4902200" y="4260850"/>
          <p14:tracePt t="40808" x="4908550" y="4254500"/>
          <p14:tracePt t="40828" x="4902200" y="4248150"/>
          <p14:tracePt t="40852" x="4889500" y="4248150"/>
          <p14:tracePt t="40868" x="4883150" y="4241800"/>
          <p14:tracePt t="40884" x="4876800" y="4241800"/>
          <p14:tracePt t="40889" x="4870450" y="4241800"/>
          <p14:tracePt t="40897" x="4864100" y="4241800"/>
          <p14:tracePt t="40897" x="4857750" y="4235450"/>
          <p14:tracePt t="40914" x="4851400" y="4235450"/>
          <p14:tracePt t="40929" x="4845050" y="4229100"/>
          <p14:tracePt t="40945" x="4838700" y="4222750"/>
          <p14:tracePt t="40945" x="4832350" y="4216400"/>
          <p14:tracePt t="40945" x="4832350" y="4210050"/>
          <p14:tracePt t="40966" x="4832350" y="4203700"/>
          <p14:tracePt t="40978" x="4832350" y="4197350"/>
          <p14:tracePt t="40978" x="4832350" y="4191000"/>
          <p14:tracePt t="40997" x="4832350" y="4184650"/>
          <p14:tracePt t="41012" x="4832350" y="4178300"/>
          <p14:tracePt t="41028" x="4832350" y="4184650"/>
          <p14:tracePt t="41077" x="4826000" y="4191000"/>
          <p14:tracePt t="41085" x="4826000" y="4203700"/>
          <p14:tracePt t="41095" x="4819650" y="4216400"/>
          <p14:tracePt t="41095" x="4813300" y="4229100"/>
          <p14:tracePt t="41114" x="4806950" y="4241800"/>
          <p14:tracePt t="41114" x="4794250" y="4279900"/>
          <p14:tracePt t="41131" x="4787900" y="4292600"/>
          <p14:tracePt t="41131" x="4775200" y="4311650"/>
          <p14:tracePt t="41147" x="4762500" y="4324350"/>
          <p14:tracePt t="41147" x="4749800" y="4330700"/>
          <p14:tracePt t="41164" x="4730750" y="4343400"/>
          <p14:tracePt t="41164" x="4711700" y="4349750"/>
          <p14:tracePt t="41181" x="4692650" y="4349750"/>
          <p14:tracePt t="41181" x="4641850" y="4356100"/>
          <p14:tracePt t="41198" x="4610100" y="4356100"/>
          <p14:tracePt t="41198" x="4578350" y="4356100"/>
          <p14:tracePt t="41214" x="4540250" y="4356100"/>
          <p14:tracePt t="41214" x="4508500" y="4362450"/>
          <p14:tracePt t="41231" x="4470400" y="4362450"/>
          <p14:tracePt t="41231" x="4438650" y="4362450"/>
          <p14:tracePt t="41231" x="4406900" y="4356100"/>
          <p14:tracePt t="41250" x="4375150" y="4349750"/>
          <p14:tracePt t="41250" x="4343400" y="4343400"/>
          <p14:tracePt t="41265" x="4318000" y="4330700"/>
          <p14:tracePt t="41265" x="4292600" y="4311650"/>
          <p14:tracePt t="41282" x="4267200" y="4286250"/>
          <p14:tracePt t="41282" x="4241800" y="4260850"/>
          <p14:tracePt t="41298" x="4222750" y="4229100"/>
          <p14:tracePt t="41298" x="4197350" y="4197350"/>
          <p14:tracePt t="41314" x="4178300" y="4165600"/>
          <p14:tracePt t="41314" x="4159250" y="4133850"/>
          <p14:tracePt t="41314" x="4140200" y="4108450"/>
          <p14:tracePt t="41335" x="4127500" y="4089400"/>
          <p14:tracePt t="41346" x="4114800" y="4070350"/>
          <p14:tracePt t="41346" x="4102100" y="4051300"/>
          <p14:tracePt t="41365" x="4095750" y="4044950"/>
          <p14:tracePt t="41365" x="4089400" y="4044950"/>
          <p14:tracePt t="41381" x="4083050" y="4044950"/>
          <p14:tracePt t="41381" x="4076700" y="4051300"/>
          <p14:tracePt t="41398" x="4070350" y="4057650"/>
          <p14:tracePt t="41398" x="4064000" y="4064000"/>
          <p14:tracePt t="41398" x="4051300" y="4070350"/>
          <p14:tracePt t="41417" x="4032250" y="4083050"/>
          <p14:tracePt t="41417" x="4019550" y="4089400"/>
          <p14:tracePt t="41432" x="3994150" y="4102100"/>
          <p14:tracePt t="41432" x="3968750" y="4108450"/>
          <p14:tracePt t="41449" x="3943350" y="4114800"/>
          <p14:tracePt t="41449" x="3911600" y="4127500"/>
          <p14:tracePt t="41465" x="3879850" y="4133850"/>
          <p14:tracePt t="41465" x="3848100" y="4140200"/>
          <p14:tracePt t="41482" x="3822700" y="4140200"/>
          <p14:tracePt t="41482" x="3771900" y="4133850"/>
          <p14:tracePt t="41499" x="3746500" y="4127500"/>
          <p14:tracePt t="41499" x="3733800" y="4114800"/>
          <p14:tracePt t="41515" x="3721100" y="4095750"/>
          <p14:tracePt t="41515" x="3708400" y="4070350"/>
          <p14:tracePt t="41533" x="3702050" y="4038600"/>
          <p14:tracePt t="41533" x="3689350" y="3962400"/>
          <p14:tracePt t="41550" x="3689350" y="3917950"/>
          <p14:tracePt t="41550" x="3683000" y="3873500"/>
          <p14:tracePt t="41566" x="3676650" y="3829050"/>
          <p14:tracePt t="41566" x="3676650" y="3790950"/>
          <p14:tracePt t="41583" x="3670300" y="3746500"/>
          <p14:tracePt t="41583" x="3657600" y="3708400"/>
          <p14:tracePt t="41599" x="3644900" y="3676650"/>
          <p14:tracePt t="41599" x="3632200" y="3638550"/>
          <p14:tracePt t="41599" x="3613150" y="3606800"/>
          <p14:tracePt t="41618" x="3581400" y="3575050"/>
          <p14:tracePt t="41618" x="3556000" y="3543300"/>
          <p14:tracePt t="41634" x="3517900" y="3505200"/>
          <p14:tracePt t="41634" x="3479800" y="3473450"/>
          <p14:tracePt t="41650" x="3441700" y="3441700"/>
          <p14:tracePt t="41650" x="3403600" y="3403600"/>
          <p14:tracePt t="41666" x="3365500" y="3371850"/>
          <p14:tracePt t="41666" x="3327400" y="3346450"/>
          <p14:tracePt t="41666" x="3295650" y="3314700"/>
          <p14:tracePt t="41686" x="3263900" y="3282950"/>
          <p14:tracePt t="41697" x="3238500" y="3257550"/>
          <p14:tracePt t="41697" x="3213100" y="3206750"/>
          <p14:tracePt t="41718" x="3213100" y="3187700"/>
          <p14:tracePt t="41718" x="3219450" y="3162300"/>
          <p14:tracePt t="41734" x="3238500" y="3136900"/>
          <p14:tracePt t="41734" x="3257550" y="3117850"/>
          <p14:tracePt t="41749" x="3289300" y="3098800"/>
          <p14:tracePt t="41749" x="3321050" y="3073400"/>
          <p14:tracePt t="41767" x="3359150" y="3054350"/>
          <p14:tracePt t="41767" x="3397250" y="3035300"/>
          <p14:tracePt t="41767" x="3441700" y="3016250"/>
          <p14:tracePt t="41786" x="3486150" y="3003550"/>
          <p14:tracePt t="41786" x="3530600" y="2984500"/>
          <p14:tracePt t="41800" x="3575050" y="2971800"/>
          <p14:tracePt t="41800" x="3619500" y="2959100"/>
          <p14:tracePt t="41817" x="3657600" y="2946400"/>
          <p14:tracePt t="41817" x="3702050" y="2940050"/>
          <p14:tracePt t="41834" x="3733800" y="2933700"/>
          <p14:tracePt t="41834" x="3790950" y="2921000"/>
          <p14:tracePt t="41850" x="3810000" y="2921000"/>
          <p14:tracePt t="41850" x="3829050" y="2914650"/>
          <p14:tracePt t="41867" x="3835400" y="2914650"/>
          <p14:tracePt t="41867" x="3841750" y="2914650"/>
          <p14:tracePt t="41884" x="3835400" y="2908300"/>
          <p14:tracePt t="41918" x="3829050" y="2908300"/>
          <p14:tracePt t="41933" x="3822700" y="2901950"/>
          <p14:tracePt t="41949" x="3822700" y="2895600"/>
          <p14:tracePt t="41969" x="3816350" y="2889250"/>
          <p14:tracePt t="41993" x="3822700" y="2882900"/>
          <p14:tracePt t="42024" x="3822700" y="2876550"/>
          <p14:tracePt t="42061" x="3816350" y="2876550"/>
          <p14:tracePt t="42077" x="3810000" y="2876550"/>
          <p14:tracePt t="42086" x="3803650" y="2870200"/>
          <p14:tracePt t="42086" x="3790950" y="2863850"/>
          <p14:tracePt t="42101" x="3784600" y="2851150"/>
          <p14:tracePt t="42101" x="3771900" y="2844800"/>
          <p14:tracePt t="42118" x="3759200" y="2825750"/>
          <p14:tracePt t="42118" x="3746500" y="2806700"/>
          <p14:tracePt t="42118" x="3740150" y="2781300"/>
          <p14:tracePt t="42137" x="3733800" y="2755900"/>
          <p14:tracePt t="42137" x="3727450" y="2724150"/>
          <p14:tracePt t="42151" x="3727450" y="2686050"/>
          <p14:tracePt t="42151" x="3733800" y="2641600"/>
          <p14:tracePt t="42168" x="3740150" y="2590800"/>
          <p14:tracePt t="42168" x="3759200" y="2533650"/>
          <p14:tracePt t="42185" x="3778250" y="2476500"/>
          <p14:tracePt t="42185" x="3797300" y="2413000"/>
          <p14:tracePt t="42201" x="3829050" y="2355850"/>
          <p14:tracePt t="42201" x="3905250" y="2241550"/>
          <p14:tracePt t="42218" x="3949700" y="2197100"/>
          <p14:tracePt t="42218" x="4000500" y="2152650"/>
          <p14:tracePt t="42236" x="4051300" y="2114550"/>
          <p14:tracePt t="42249" x="4972050" y="2228850"/>
          <p14:tracePt t="42373" x="4978400" y="2222500"/>
          <p14:tracePt t="42401" x="4978400" y="2216150"/>
          <p14:tracePt t="42417" x="4984750" y="2203450"/>
          <p14:tracePt t="42433" x="4991100" y="2203450"/>
          <p14:tracePt t="42441" x="4997450" y="2197100"/>
          <p14:tracePt t="43026" x="4857750" y="2705100"/>
          <p14:tracePt t="43057" x="4857750" y="2698750"/>
          <p14:tracePt t="43073" x="4857750" y="2692400"/>
          <p14:tracePt t="43085" x="4857750" y="2686050"/>
          <p14:tracePt t="43101" x="4851400" y="2686050"/>
          <p14:tracePt t="43125" x="4845050" y="2686050"/>
          <p14:tracePt t="43141" x="4838700" y="2686050"/>
          <p14:tracePt t="43153" x="4832350" y="2692400"/>
          <p14:tracePt t="43161" x="4826000" y="2692400"/>
          <p14:tracePt t="43177" x="4826000" y="2686050"/>
          <p14:tracePt t="43201" x="4826000" y="2679700"/>
          <p14:tracePt t="43213" x="4826000" y="2667000"/>
          <p14:tracePt t="43222" x="4826000" y="2673350"/>
          <p14:tracePt t="43265" x="4819650" y="2679700"/>
          <p14:tracePt t="43281" x="4813300" y="2679700"/>
          <p14:tracePt t="43305" x="4819650" y="2673350"/>
          <p14:tracePt t="43334" x="4826000" y="2667000"/>
          <p14:tracePt t="43341" x="4832350" y="2667000"/>
          <p14:tracePt t="43358" x="4838700" y="2673350"/>
          <p14:tracePt t="43385" x="4832350" y="2679700"/>
          <p14:tracePt t="43393" x="4826000" y="2686050"/>
          <p14:tracePt t="43403" x="4826000" y="2692400"/>
          <p14:tracePt t="43403" x="4819650" y="2705100"/>
          <p14:tracePt t="43403" x="4813300" y="2711450"/>
          <p14:tracePt t="43426" x="4813300" y="2717800"/>
          <p14:tracePt t="43442" x="4813300" y="2724150"/>
          <p14:tracePt t="43442" x="4813300" y="2730500"/>
          <p14:tracePt t="43456" x="4813300" y="2736850"/>
          <p14:tracePt t="43471" x="4819650" y="2743200"/>
          <p14:tracePt t="43471" x="4819650" y="2749550"/>
          <p14:tracePt t="43489" x="4819650" y="2755900"/>
          <p14:tracePt t="44814" x="5105400" y="2933700"/>
          <p14:tracePt t="44826" x="5105400" y="2971800"/>
          <p14:tracePt t="44826" x="5111750" y="3009900"/>
          <p14:tracePt t="44826" x="5111750" y="3054350"/>
          <p14:tracePt t="44846" x="5118100" y="3098800"/>
          <p14:tracePt t="44858" x="5118100" y="3143250"/>
          <p14:tracePt t="44858" x="5130800" y="3194050"/>
          <p14:tracePt t="44877" x="5130800" y="3206750"/>
          <p14:tracePt t="44877" x="5137150" y="3219450"/>
          <p14:tracePt t="44894" x="5143500" y="3232150"/>
          <p14:tracePt t="44894" x="5143500" y="3238500"/>
          <p14:tracePt t="44911" x="5149850" y="3251200"/>
          <p14:tracePt t="44911" x="5156200" y="3270250"/>
          <p14:tracePt t="44929" x="5162550" y="3282950"/>
          <p14:tracePt t="44929" x="5162550" y="3302000"/>
          <p14:tracePt t="44944" x="5168900" y="3314700"/>
          <p14:tracePt t="44944" x="5168900" y="3327400"/>
          <p14:tracePt t="44961" x="5175250" y="3340100"/>
          <p14:tracePt t="44961" x="5181600" y="3352800"/>
          <p14:tracePt t="44977" x="5187950" y="3365500"/>
          <p14:tracePt t="44977" x="5200650" y="3384550"/>
          <p14:tracePt t="44995" x="5207000" y="3397250"/>
          <p14:tracePt t="44995" x="5213350" y="3403600"/>
          <p14:tracePt t="45011" x="5219700" y="3403600"/>
          <p14:tracePt t="45011" x="5226050" y="3409950"/>
          <p14:tracePt t="45028" x="5232400" y="3409950"/>
          <p14:tracePt t="45028" x="5238750" y="3409950"/>
          <p14:tracePt t="45028" x="5245100" y="3409950"/>
          <p14:tracePt t="45047" x="5251450" y="3403600"/>
          <p14:tracePt t="45059" x="5257800" y="3397250"/>
          <p14:tracePt t="45059" x="5276850" y="3384550"/>
          <p14:tracePt t="45078" x="5289550" y="3378200"/>
          <p14:tracePt t="45078" x="5295900" y="3371850"/>
          <p14:tracePt t="45094" x="5302250" y="3359150"/>
          <p14:tracePt t="45094" x="5308600" y="3346450"/>
          <p14:tracePt t="45111" x="5314950" y="3333750"/>
          <p14:tracePt t="45111" x="5321300" y="3321050"/>
          <p14:tracePt t="45111" x="5327650" y="3308350"/>
          <p14:tracePt t="45130" x="5334000" y="3295650"/>
          <p14:tracePt t="45143" x="5334000" y="3282950"/>
          <p14:tracePt t="45143" x="5340350" y="3251200"/>
          <p14:tracePt t="45162" x="5340350" y="3238500"/>
          <p14:tracePt t="45162" x="5346700" y="3225800"/>
          <p14:tracePt t="45178" x="5346700" y="3219450"/>
          <p14:tracePt t="45178" x="5346700" y="3206750"/>
          <p14:tracePt t="45195" x="5353050" y="3194050"/>
          <p14:tracePt t="45195" x="5353050" y="3187700"/>
          <p14:tracePt t="45195" x="5359400" y="3175000"/>
          <p14:tracePt t="45214" x="5359400" y="3168650"/>
          <p14:tracePt t="45214" x="5365750" y="3155950"/>
          <p14:tracePt t="45228" x="5372100" y="3149600"/>
          <p14:tracePt t="45228" x="5372100" y="3143250"/>
          <p14:tracePt t="45245" x="5378450" y="3136900"/>
          <p14:tracePt t="45245" x="5384800" y="3130550"/>
          <p14:tracePt t="45262" x="5391150" y="3124200"/>
          <p14:tracePt t="45262" x="5397500" y="3124200"/>
          <p14:tracePt t="45278" x="5403850" y="3117850"/>
          <p14:tracePt t="45278" x="5416550" y="3117850"/>
          <p14:tracePt t="45296" x="5422900" y="3111500"/>
          <p14:tracePt t="45296" x="5429250" y="3111500"/>
          <p14:tracePt t="45312" x="5435600" y="3111500"/>
          <p14:tracePt t="45312" x="5448300" y="3111500"/>
          <p14:tracePt t="45329" x="5461000" y="3111500"/>
          <p14:tracePt t="45343" x="5467350" y="3111500"/>
          <p14:tracePt t="45361" x="5473700" y="3117850"/>
          <p14:tracePt t="45377" x="5467350" y="3124200"/>
          <p14:tracePt t="45406" x="5454650" y="3117850"/>
          <p14:tracePt t="45422" x="5448300" y="3117850"/>
          <p14:tracePt t="45430" x="5441950" y="3111500"/>
          <p14:tracePt t="45430" x="5435600" y="3105150"/>
          <p14:tracePt t="45446" x="5429250" y="3098800"/>
          <p14:tracePt t="45446" x="5422900" y="3086100"/>
          <p14:tracePt t="45462" x="5410200" y="3073400"/>
          <p14:tracePt t="45462" x="5403850" y="3060700"/>
          <p14:tracePt t="45479" x="5391150" y="3048000"/>
          <p14:tracePt t="45479" x="5378450" y="3028950"/>
          <p14:tracePt t="45479" x="5365750" y="3009900"/>
          <p14:tracePt t="45498" x="5359400" y="2990850"/>
          <p14:tracePt t="45511" x="5346700" y="2971800"/>
          <p14:tracePt t="45511" x="5334000" y="2921000"/>
          <p14:tracePt t="45529" x="5334000" y="2895600"/>
          <p14:tracePt t="45529" x="5327650" y="2863850"/>
          <p14:tracePt t="45546" x="5334000" y="2832100"/>
          <p14:tracePt t="45546" x="5334000" y="2800350"/>
          <p14:tracePt t="45563" x="5340350" y="2768600"/>
          <p14:tracePt t="45563" x="5353050" y="2730500"/>
          <p14:tracePt t="45580" x="5365750" y="2698750"/>
          <p14:tracePt t="45580" x="5391150" y="2635250"/>
          <p14:tracePt t="45596" x="5410200" y="2609850"/>
          <p14:tracePt t="45596" x="5422900" y="2590800"/>
          <p14:tracePt t="45613" x="5435600" y="2571750"/>
          <p14:tracePt t="45613" x="5454650" y="2565400"/>
          <p14:tracePt t="45630" x="5473700" y="2565400"/>
          <p14:tracePt t="45630" x="5505450" y="2571750"/>
          <p14:tracePt t="45647" x="5524500" y="2584450"/>
          <p14:tracePt t="45647" x="5543550" y="2597150"/>
          <p14:tracePt t="45663" x="5562600" y="2622550"/>
          <p14:tracePt t="45663" x="5581650" y="2647950"/>
          <p14:tracePt t="45680" x="5594350" y="2673350"/>
          <p14:tracePt t="45680" x="5613400" y="2692400"/>
          <p14:tracePt t="45697" x="5632450" y="2724150"/>
          <p14:tracePt t="45697" x="5645150" y="2743200"/>
          <p14:tracePt t="45714" x="5670550" y="2794000"/>
          <p14:tracePt t="45714" x="5676900" y="2806700"/>
          <p14:tracePt t="45731" x="5689600" y="2825750"/>
          <p14:tracePt t="45731" x="5702300" y="2844800"/>
          <p14:tracePt t="45747" x="5708650" y="2857500"/>
          <p14:tracePt t="45747" x="5715000" y="2870200"/>
          <p14:tracePt t="45763" x="5721350" y="2876550"/>
          <p14:tracePt t="45763" x="5727700" y="2882900"/>
          <p14:tracePt t="45763" x="5734050" y="2889250"/>
          <p14:tracePt t="45782" x="5740400" y="2895600"/>
          <p14:tracePt t="45795" x="5746750" y="2901950"/>
          <p14:tracePt t="45795" x="5759450" y="2895600"/>
          <p14:tracePt t="45815" x="5765800" y="2895600"/>
          <p14:tracePt t="45815" x="5772150" y="2895600"/>
          <p14:tracePt t="45831" x="5778500" y="2889250"/>
          <p14:tracePt t="45831" x="5784850" y="2882900"/>
          <p14:tracePt t="45847" x="5791200" y="2876550"/>
          <p14:tracePt t="45847" x="5797550" y="2870200"/>
          <p14:tracePt t="45847" x="5810250" y="2857500"/>
          <p14:tracePt t="45866" x="5816600" y="2851150"/>
          <p14:tracePt t="45879" x="5822950" y="2838450"/>
          <p14:tracePt t="45879" x="5848350" y="2819400"/>
          <p14:tracePt t="45898" x="5861050" y="2806700"/>
          <p14:tracePt t="45898" x="5873750" y="2794000"/>
          <p14:tracePt t="45914" x="5886450" y="2787650"/>
          <p14:tracePt t="45914" x="5899150" y="2774950"/>
          <p14:tracePt t="45914" x="5911850" y="2768600"/>
          <p14:tracePt t="45935" x="5924550" y="2762250"/>
          <p14:tracePt t="45935" x="5937250" y="2749550"/>
          <p14:tracePt t="45948" x="5949950" y="2743200"/>
          <p14:tracePt t="45948" x="5962650" y="2736850"/>
          <p14:tracePt t="45964" x="5981700" y="2736850"/>
          <p14:tracePt t="45964" x="5994400" y="2730500"/>
          <p14:tracePt t="45981" x="6013450" y="2736850"/>
          <p14:tracePt t="45981" x="6026150" y="2736850"/>
          <p14:tracePt t="45998" x="6045200" y="2743200"/>
          <p14:tracePt t="45998" x="6076950" y="2762250"/>
          <p14:tracePt t="46015" x="6089650" y="2774950"/>
          <p14:tracePt t="46015" x="6102350" y="2794000"/>
          <p14:tracePt t="46032" x="6115050" y="2806700"/>
          <p14:tracePt t="46032" x="6127750" y="2825750"/>
          <p14:tracePt t="46048" x="6140450" y="2844800"/>
          <p14:tracePt t="46048" x="6146800" y="2870200"/>
          <p14:tracePt t="46048" x="6153150" y="2889250"/>
          <p14:tracePt t="46067" x="6159500" y="2914650"/>
          <p14:tracePt t="46079" x="6165850" y="2933700"/>
          <p14:tracePt t="46079" x="6159500" y="2984500"/>
          <p14:tracePt t="46098" x="6153150" y="3009900"/>
          <p14:tracePt t="46098" x="6146800" y="3028950"/>
          <p14:tracePt t="46115" x="6140450" y="3054350"/>
          <p14:tracePt t="46115" x="6127750" y="3079750"/>
          <p14:tracePt t="46131" x="6115050" y="3098800"/>
          <p14:tracePt t="46131" x="6102350" y="3124200"/>
          <p14:tracePt t="46131" x="6089650" y="3143250"/>
          <p14:tracePt t="46151" x="6076950" y="3155950"/>
          <p14:tracePt t="46163" x="6064250" y="3168650"/>
          <p14:tracePt t="46163" x="6045200" y="3194050"/>
          <p14:tracePt t="46182" x="6032500" y="3200400"/>
          <p14:tracePt t="46182" x="6026150" y="3206750"/>
          <p14:tracePt t="46199" x="6013450" y="3206750"/>
          <p14:tracePt t="46199" x="6007100" y="3213100"/>
          <p14:tracePt t="46215" x="6000750" y="3213100"/>
          <p14:tracePt t="46215" x="5994400" y="3219450"/>
          <p14:tracePt t="46215" x="5988050" y="3219450"/>
          <p14:tracePt t="46234" x="5981700" y="3219450"/>
          <p14:tracePt t="46247" x="5988050" y="3213100"/>
          <p14:tracePt t="46278" x="5994400" y="3219450"/>
          <p14:tracePt t="46294" x="6000750" y="3219450"/>
          <p14:tracePt t="46302" x="6007100" y="3225800"/>
          <p14:tracePt t="46302" x="6013450" y="3232150"/>
          <p14:tracePt t="46316" x="6019800" y="3238500"/>
          <p14:tracePt t="46316" x="6032500" y="3244850"/>
          <p14:tracePt t="46332" x="6038850" y="3257550"/>
          <p14:tracePt t="46332" x="6051550" y="3270250"/>
          <p14:tracePt t="46349" x="6057900" y="3282950"/>
          <p14:tracePt t="46349" x="6076950" y="3321050"/>
          <p14:tracePt t="46366" x="6083300" y="3346450"/>
          <p14:tracePt t="46366" x="6089650" y="3371850"/>
          <p14:tracePt t="46383" x="6096000" y="3397250"/>
          <p14:tracePt t="46383" x="6102350" y="3422650"/>
          <p14:tracePt t="46399" x="6102350" y="3448050"/>
          <p14:tracePt t="46399" x="6102350" y="3473450"/>
          <p14:tracePt t="46416" x="6108700" y="3498850"/>
          <p14:tracePt t="46416" x="6108700" y="3517900"/>
          <p14:tracePt t="46416" x="6115050" y="3536950"/>
          <p14:tracePt t="46436" x="6115050" y="3556000"/>
          <p14:tracePt t="46447" x="6115050" y="3575050"/>
          <p14:tracePt t="46447" x="6115050" y="3613150"/>
          <p14:tracePt t="46467" x="6108700" y="3625850"/>
          <p14:tracePt t="46467" x="6108700" y="3644900"/>
          <p14:tracePt t="46483" x="6102350" y="3657600"/>
          <p14:tracePt t="46483" x="6096000" y="3676650"/>
          <p14:tracePt t="46499" x="6089650" y="3689350"/>
          <p14:tracePt t="46499" x="6089650" y="3702050"/>
          <p14:tracePt t="46499" x="6083300" y="3714750"/>
          <p14:tracePt t="46519" x="6076950" y="3727450"/>
          <p14:tracePt t="46531" x="6070600" y="3740150"/>
          <p14:tracePt t="46531" x="6057900" y="3759200"/>
          <p14:tracePt t="46549" x="6051550" y="3771900"/>
          <p14:tracePt t="46549" x="6045200" y="3778250"/>
          <p14:tracePt t="46566" x="6038850" y="3784600"/>
          <p14:tracePt t="46566" x="6032500" y="3790950"/>
          <p14:tracePt t="46583" x="6019800" y="3797300"/>
          <p14:tracePt t="46583" x="6013450" y="3803650"/>
          <p14:tracePt t="46583" x="6000750" y="3810000"/>
          <p14:tracePt t="46603" x="5988050" y="3822700"/>
          <p14:tracePt t="46603" x="5981700" y="3829050"/>
          <p14:tracePt t="46617" x="5969000" y="3835400"/>
          <p14:tracePt t="46617" x="5956300" y="3841750"/>
          <p14:tracePt t="46633" x="5937250" y="3848100"/>
          <p14:tracePt t="46633" x="5924550" y="3854450"/>
          <p14:tracePt t="46650" x="5911850" y="3860800"/>
          <p14:tracePt t="46650" x="5886450" y="3873500"/>
          <p14:tracePt t="46667" x="5873750" y="3873500"/>
          <p14:tracePt t="46667" x="5861050" y="3879850"/>
          <p14:tracePt t="46683" x="5842000" y="3886200"/>
          <p14:tracePt t="46683" x="5829300" y="3892550"/>
          <p14:tracePt t="46700" x="5816600" y="3892550"/>
          <p14:tracePt t="46700" x="5810250" y="3898900"/>
          <p14:tracePt t="46717" x="5797550" y="3898900"/>
          <p14:tracePt t="46717" x="5784850" y="3898900"/>
          <p14:tracePt t="46735" x="5772150" y="3898900"/>
          <p14:tracePt t="46735" x="5765800" y="3898900"/>
          <p14:tracePt t="46751" x="5759450" y="3892550"/>
          <p14:tracePt t="46766" x="5765800" y="3886200"/>
          <p14:tracePt t="46782" x="5772150" y="3879850"/>
          <p14:tracePt t="46782" x="5784850" y="3879850"/>
          <p14:tracePt t="46782" x="5791200" y="3873500"/>
          <p14:tracePt t="46803" x="5803900" y="3873500"/>
          <p14:tracePt t="46815" x="5816600" y="3873500"/>
          <p14:tracePt t="46815" x="5848350" y="3879850"/>
          <p14:tracePt t="46835" x="5867400" y="3886200"/>
          <p14:tracePt t="46835" x="5880100" y="3892550"/>
          <p14:tracePt t="46851" x="5899150" y="3905250"/>
          <p14:tracePt t="46851" x="5911850" y="3917950"/>
          <p14:tracePt t="46868" x="5924550" y="3937000"/>
          <p14:tracePt t="46868" x="5937250" y="3956050"/>
          <p14:tracePt t="46868" x="5949950" y="3975100"/>
          <p14:tracePt t="46887" x="5956300" y="3994150"/>
          <p14:tracePt t="46899" x="5969000" y="4013200"/>
          <p14:tracePt t="46899" x="5969000" y="4057650"/>
          <p14:tracePt t="46919" x="5969000" y="4083050"/>
          <p14:tracePt t="46919" x="5962650" y="4108450"/>
          <p14:tracePt t="46919" x="5956300" y="4127500"/>
          <p14:tracePt t="46939" x="5943600" y="4152900"/>
          <p14:tracePt t="46949" x="5930900" y="4178300"/>
          <p14:tracePt t="46949" x="5899150" y="4216400"/>
          <p14:tracePt t="46968" x="5886450" y="4241800"/>
          <p14:tracePt t="46968" x="5867400" y="4260850"/>
          <p14:tracePt t="46985" x="5848350" y="4279900"/>
          <p14:tracePt t="46985" x="5822950" y="4292600"/>
          <p14:tracePt t="47001" x="5803900" y="4311650"/>
          <p14:tracePt t="47001" x="5784850" y="4324350"/>
          <p14:tracePt t="47018" x="5765800" y="4337050"/>
          <p14:tracePt t="47018" x="5721350" y="4356100"/>
          <p14:tracePt t="47036" x="5702300" y="4362450"/>
          <p14:tracePt t="47036" x="5676900" y="4368800"/>
          <p14:tracePt t="47052" x="5657850" y="4375150"/>
          <p14:tracePt t="47052" x="5632450" y="4381500"/>
          <p14:tracePt t="47068" x="5613400" y="4381500"/>
          <p14:tracePt t="47068" x="5588000" y="4387850"/>
          <p14:tracePt t="47068" x="5562600" y="4387850"/>
          <p14:tracePt t="47087" x="5537200" y="4387850"/>
          <p14:tracePt t="47100" x="5511800" y="4394200"/>
          <p14:tracePt t="47100" x="5467350" y="4387850"/>
          <p14:tracePt t="47119" x="5441950" y="4387850"/>
          <p14:tracePt t="47119" x="5416550" y="4381500"/>
          <p14:tracePt t="47136" x="5397500" y="4375150"/>
          <p14:tracePt t="47136" x="5372100" y="4368800"/>
          <p14:tracePt t="47152" x="5346700" y="4362450"/>
          <p14:tracePt t="47152" x="5327650" y="4349750"/>
          <p14:tracePt t="47152" x="5308600" y="4343400"/>
          <p14:tracePt t="47171" x="5289550" y="4330700"/>
          <p14:tracePt t="47183" x="5270500" y="4318000"/>
          <p14:tracePt t="47183" x="5232400" y="4298950"/>
          <p14:tracePt t="47203" x="5219700" y="4286250"/>
          <p14:tracePt t="47203" x="5207000" y="4273550"/>
          <p14:tracePt t="47219" x="5200650" y="4267200"/>
          <p14:tracePt t="47219" x="5187950" y="4254500"/>
          <p14:tracePt t="47219" x="5181600" y="4235450"/>
          <p14:tracePt t="47239" x="5181600" y="4222750"/>
          <p14:tracePt t="47250" x="5175250" y="4203700"/>
          <p14:tracePt t="47250" x="5175250" y="4171950"/>
          <p14:tracePt t="47269" x="5168900" y="4146550"/>
          <p14:tracePt t="47269" x="5168900" y="4127500"/>
          <p14:tracePt t="47286" x="5162550" y="4102100"/>
          <p14:tracePt t="47286" x="5162550" y="4076700"/>
          <p14:tracePt t="47302" x="5156200" y="4057650"/>
          <p14:tracePt t="47302" x="5156200" y="4032250"/>
          <p14:tracePt t="47319" x="5149850" y="4013200"/>
          <p14:tracePt t="47319" x="5137150" y="3975100"/>
          <p14:tracePt t="47336" x="5137150" y="3962400"/>
          <p14:tracePt t="47336" x="5130800" y="3943350"/>
          <p14:tracePt t="47352" x="5130800" y="3930650"/>
          <p14:tracePt t="47352" x="5124450" y="3924300"/>
          <p14:tracePt t="47369" x="5124450" y="3911600"/>
          <p14:tracePt t="47369" x="5111750" y="3892550"/>
          <p14:tracePt t="47387" x="5105400" y="3879850"/>
          <p14:tracePt t="47387" x="5099050" y="3873500"/>
          <p14:tracePt t="47403" x="5092700" y="3873500"/>
          <p14:tracePt t="47403" x="5080000" y="3867150"/>
          <p14:tracePt t="47420" x="5073650" y="3867150"/>
          <p14:tracePt t="47420" x="5060950" y="3873500"/>
          <p14:tracePt t="47437" x="5048250" y="3879850"/>
          <p14:tracePt t="47437" x="5035550" y="3886200"/>
          <p14:tracePt t="47437" x="5022850" y="3898900"/>
          <p14:tracePt t="47455" x="5010150" y="3917950"/>
          <p14:tracePt t="47468" x="4997450" y="3930650"/>
          <p14:tracePt t="47468" x="4972050" y="3975100"/>
          <p14:tracePt t="47488" x="4959350" y="3994150"/>
          <p14:tracePt t="47488" x="4946650" y="4013200"/>
          <p14:tracePt t="47503" x="4927600" y="4032250"/>
          <p14:tracePt t="47503" x="4914900" y="4051300"/>
          <p14:tracePt t="47519" x="4902200" y="4070350"/>
          <p14:tracePt t="47519" x="4889500" y="4083050"/>
          <p14:tracePt t="47519" x="4876800" y="4095750"/>
          <p14:tracePt t="47539" x="4857750" y="4108450"/>
          <p14:tracePt t="47551" x="4838700" y="4121150"/>
          <p14:tracePt t="47551" x="4806950" y="4146550"/>
          <p14:tracePt t="47570" x="4787900" y="4152900"/>
          <p14:tracePt t="47570" x="4768850" y="4159250"/>
          <p14:tracePt t="47587" x="4749800" y="4165600"/>
          <p14:tracePt t="47587" x="4730750" y="4171950"/>
          <p14:tracePt t="47604" x="4711700" y="4178300"/>
          <p14:tracePt t="47604" x="4686300" y="4178300"/>
          <p14:tracePt t="47620" x="4667250" y="4178300"/>
          <p14:tracePt t="47620" x="4622800" y="4184650"/>
          <p14:tracePt t="47637" x="4597400" y="4184650"/>
          <p14:tracePt t="47637" x="4578350" y="4184650"/>
          <p14:tracePt t="47653" x="4552950" y="4178300"/>
          <p14:tracePt t="47653" x="4527550" y="4178300"/>
          <p14:tracePt t="47670" x="4508500" y="4171950"/>
          <p14:tracePt t="47670" x="4451350" y="4152900"/>
          <p14:tracePt t="47687" x="4425950" y="4146550"/>
          <p14:tracePt t="47687" x="4400550" y="4133850"/>
          <p14:tracePt t="47704" x="4375150" y="4127500"/>
          <p14:tracePt t="47704" x="4343400" y="4114800"/>
          <p14:tracePt t="47720" x="4318000" y="4102100"/>
          <p14:tracePt t="47720" x="4298950" y="4089400"/>
          <p14:tracePt t="47737" x="4279900" y="4070350"/>
          <p14:tracePt t="47737" x="4260850" y="4051300"/>
          <p14:tracePt t="47755" x="4229100" y="4013200"/>
          <p14:tracePt t="47755" x="4210050" y="3994150"/>
          <p14:tracePt t="47771" x="4203700" y="3968750"/>
          <p14:tracePt t="47771" x="4191000" y="3949700"/>
          <p14:tracePt t="47787" x="4178300" y="3924300"/>
          <p14:tracePt t="47787" x="4171950" y="3905250"/>
          <p14:tracePt t="47787" x="4165600" y="3892550"/>
          <p14:tracePt t="47807" x="4159250" y="3879850"/>
          <p14:tracePt t="47819" x="4152900" y="3867150"/>
          <p14:tracePt t="47819" x="4146550" y="3854450"/>
          <p14:tracePt t="47819" x="4146550" y="3848100"/>
          <p14:tracePt t="47840" x="4146550" y="3841750"/>
          <p14:tracePt t="47840" x="4146550" y="3835400"/>
          <p14:tracePt t="47855" x="4146550" y="3829050"/>
          <p14:tracePt t="47869" x="4140200" y="3835400"/>
          <p14:tracePt t="47914" x="4133850" y="3841750"/>
          <p14:tracePt t="47926" x="4127500" y="3841750"/>
          <p14:tracePt t="47942" x="4121150" y="3848100"/>
          <p14:tracePt t="47953" x="4114800" y="3854450"/>
          <p14:tracePt t="47969" x="4114800" y="3848100"/>
          <p14:tracePt t="48010" x="4121150" y="3835400"/>
          <p14:tracePt t="48026" x="4121150" y="3829050"/>
          <p14:tracePt t="48042" x="4121150" y="3822700"/>
          <p14:tracePt t="48054" x="4121150" y="3816350"/>
          <p14:tracePt t="48062" x="4127500" y="3810000"/>
          <p14:tracePt t="48079" x="4127500" y="3803650"/>
          <p14:tracePt t="48087" x="4133850" y="3797300"/>
          <p14:tracePt t="48087" x="4140200" y="3790950"/>
          <p14:tracePt t="48087" x="4140200" y="3784600"/>
          <p14:tracePt t="48107" x="4146550" y="3771900"/>
          <p14:tracePt t="48120" x="4152900" y="3765550"/>
          <p14:tracePt t="48120" x="4165600" y="3746500"/>
          <p14:tracePt t="48139" x="4165600" y="3733800"/>
          <p14:tracePt t="48139" x="4171950" y="3727450"/>
          <p14:tracePt t="48155" x="4171950" y="3721100"/>
          <p14:tracePt t="48155" x="4171950" y="3714750"/>
          <p14:tracePt t="48172" x="4171950" y="3708400"/>
          <p14:tracePt t="48187" x="4171950" y="3702050"/>
          <p14:tracePt t="48204" x="4171950" y="3695700"/>
          <p14:tracePt t="48204" x="4171950" y="3689350"/>
          <p14:tracePt t="48223" x="4165600" y="3683000"/>
          <p14:tracePt t="48237" x="4165600" y="3676650"/>
          <p14:tracePt t="48254" x="4159250" y="3670300"/>
          <p14:tracePt t="48271" x="4159250" y="3663950"/>
          <p14:tracePt t="48271" x="4152900" y="3663950"/>
          <p14:tracePt t="48289" x="4146550" y="3657600"/>
          <p14:tracePt t="48304" x="4140200" y="3657600"/>
          <p14:tracePt t="48321" x="4133850" y="3657600"/>
          <p14:tracePt t="48338" x="4127500" y="3651250"/>
          <p14:tracePt t="48354" x="4121150" y="3651250"/>
          <p14:tracePt t="48378" x="4114800" y="3651250"/>
          <p14:tracePt t="48402" x="4108450" y="3657600"/>
          <p14:tracePt t="48422" x="4114800" y="3651250"/>
          <p14:tracePt t="48466" x="4121150" y="3644900"/>
          <p14:tracePt t="48482" x="4127500" y="3644900"/>
          <p14:tracePt t="48498" x="4133850" y="3644900"/>
          <p14:tracePt t="48507" x="4140200" y="3638550"/>
          <p14:tracePt t="48522" x="4146550" y="3632200"/>
          <p14:tracePt t="48538" x="4152900" y="3625850"/>
          <p14:tracePt t="48555" x="4159250" y="3625850"/>
          <p14:tracePt t="48571" x="4165600" y="3619500"/>
          <p14:tracePt t="48588" x="4171950" y="3613150"/>
          <p14:tracePt t="48626" x="4171950" y="3606800"/>
          <p14:tracePt t="48646" x="4178300" y="3600450"/>
          <p14:tracePt t="48670" x="4184650" y="3594100"/>
          <p14:tracePt t="48686" x="4184650" y="3587750"/>
          <p14:tracePt t="48694" x="4184650" y="3581400"/>
          <p14:tracePt t="48694" x="4191000" y="3581400"/>
          <p14:tracePt t="48707" x="4191000" y="3568700"/>
          <p14:tracePt t="48707" x="4191000" y="3562350"/>
          <p14:tracePt t="48724" x="4197350" y="3556000"/>
          <p14:tracePt t="48724" x="4197350" y="3549650"/>
          <p14:tracePt t="48740" x="4203700" y="3536950"/>
          <p14:tracePt t="48740" x="4203700" y="3530600"/>
          <p14:tracePt t="48757" x="4203700" y="3524250"/>
          <p14:tracePt t="48757" x="4210050" y="3505200"/>
          <p14:tracePt t="48775" x="4216400" y="3498850"/>
          <p14:tracePt t="48775" x="4216400" y="3486150"/>
          <p14:tracePt t="48791" x="4216400" y="3473450"/>
          <p14:tracePt t="48791" x="4222750" y="3454400"/>
          <p14:tracePt t="48807" x="4222750" y="3441700"/>
          <p14:tracePt t="48807" x="4229100" y="3422650"/>
          <p14:tracePt t="48824" x="4229100" y="3397250"/>
          <p14:tracePt t="48824" x="4235450" y="3378200"/>
          <p14:tracePt t="48824" x="4241800" y="3352800"/>
          <p14:tracePt t="48843" x="4248150" y="3321050"/>
          <p14:tracePt t="48856" x="4248150" y="3295650"/>
          <p14:tracePt t="48856" x="4260850" y="3257550"/>
          <p14:tracePt t="48875" x="4267200" y="3232150"/>
          <p14:tracePt t="48875" x="4273550" y="3219450"/>
          <p14:tracePt t="48891" x="4279900" y="3206750"/>
          <p14:tracePt t="48891" x="4292600" y="3200400"/>
          <p14:tracePt t="48908" x="4298950" y="3194050"/>
          <p14:tracePt t="48908" x="4305300" y="3187700"/>
          <p14:tracePt t="48908" x="4318000" y="3181350"/>
          <p14:tracePt t="48928" x="4324350" y="3181350"/>
          <p14:tracePt t="48939" x="4337050" y="3175000"/>
          <p14:tracePt t="48939" x="4362450" y="3168650"/>
          <p14:tracePt t="48958" x="4375150" y="3168650"/>
          <p14:tracePt t="48958" x="4381500" y="3168650"/>
          <p14:tracePt t="48975" x="4394200" y="3168650"/>
          <p14:tracePt t="48975" x="4406900" y="3168650"/>
          <p14:tracePt t="48991" x="4413250" y="3168650"/>
          <p14:tracePt t="48991" x="4432300" y="3168650"/>
          <p14:tracePt t="49008" x="4432300" y="3175000"/>
          <p14:tracePt t="49008" x="4445000" y="3175000"/>
          <p14:tracePt t="49025" x="4451350" y="3175000"/>
          <p14:tracePt t="49025" x="4457700" y="3175000"/>
          <p14:tracePt t="49042" x="4464050" y="3181350"/>
          <p14:tracePt t="49042" x="4470400" y="3181350"/>
          <p14:tracePt t="49058" x="4476750" y="3181350"/>
          <p14:tracePt t="49058" x="4489450" y="3175000"/>
          <p14:tracePt t="49076" x="4495800" y="3175000"/>
          <p14:tracePt t="49091" x="4502150" y="3168650"/>
          <p14:tracePt t="49107" x="4508500" y="3168650"/>
          <p14:tracePt t="49123" x="4508500" y="3162300"/>
          <p14:tracePt t="49123" x="4508500" y="3149600"/>
          <p14:tracePt t="49143" x="4502150" y="3143250"/>
          <p14:tracePt t="49143" x="4502150" y="3136900"/>
          <p14:tracePt t="49159" x="4495800" y="3130550"/>
          <p14:tracePt t="49175" x="4495800" y="3124200"/>
          <p14:tracePt t="49190" x="4495800" y="3117850"/>
          <p14:tracePt t="49207" x="4495800" y="3111500"/>
          <p14:tracePt t="49224" x="4489450" y="3105150"/>
          <p14:tracePt t="49241" x="4483100" y="3105150"/>
          <p14:tracePt t="49257" x="4476750" y="3105150"/>
          <p14:tracePt t="49274" x="4470400" y="3105150"/>
          <p14:tracePt t="49291" x="4464050" y="3105150"/>
          <p14:tracePt t="49308" x="4470400" y="3111500"/>
          <p14:tracePt t="49324" x="4483100" y="3117850"/>
          <p14:tracePt t="49341" x="4489450" y="3117850"/>
          <p14:tracePt t="49358" x="4495800" y="3117850"/>
          <p14:tracePt t="49358" x="4508500" y="3117850"/>
          <p14:tracePt t="49376" x="4521200" y="3111500"/>
          <p14:tracePt t="49391" x="4527550" y="3111500"/>
          <p14:tracePt t="49408" x="4540250" y="3105150"/>
          <p14:tracePt t="49408" x="4552950" y="3105150"/>
          <p14:tracePt t="49428" x="4559300" y="3098800"/>
          <p14:tracePt t="49428" x="4565650" y="3098800"/>
          <p14:tracePt t="49443" x="4572000" y="3098800"/>
          <p14:tracePt t="49443" x="4578350" y="3098800"/>
          <p14:tracePt t="49460" x="4584700" y="3092450"/>
          <p14:tracePt t="49475" x="4578350" y="3092450"/>
          <p14:tracePt t="49519" x="4572000" y="3092450"/>
          <p14:tracePt t="49542" x="4565650" y="3086100"/>
          <p14:tracePt t="49587" x="4559300" y="3079750"/>
          <p14:tracePt t="49594" x="4559300" y="3073400"/>
          <p14:tracePt t="49594" x="4552950" y="3067050"/>
          <p14:tracePt t="49610" x="4552950" y="3054350"/>
          <p14:tracePt t="49610" x="4546600" y="3048000"/>
          <p14:tracePt t="49627" x="4546600" y="3035300"/>
          <p14:tracePt t="49627" x="4546600" y="3022600"/>
          <p14:tracePt t="49644" x="4546600" y="3003550"/>
          <p14:tracePt t="49644" x="4546600" y="2984500"/>
          <p14:tracePt t="49661" x="4546600" y="2965450"/>
          <p14:tracePt t="49661" x="4559300" y="2914650"/>
          <p14:tracePt t="49677" x="4572000" y="2889250"/>
          <p14:tracePt t="49677" x="4578350" y="2857500"/>
          <p14:tracePt t="49693" x="4597400" y="2832100"/>
          <p14:tracePt t="49693" x="4616450" y="2806700"/>
          <p14:tracePt t="49711" x="4635500" y="2794000"/>
          <p14:tracePt t="49711" x="4686300" y="2768600"/>
          <p14:tracePt t="49727" x="4711700" y="2768600"/>
          <p14:tracePt t="49727" x="4737100" y="2781300"/>
          <p14:tracePt t="49744" x="4762500" y="2794000"/>
          <p14:tracePt t="49744" x="4787900" y="2819400"/>
          <p14:tracePt t="49760" x="4819650" y="2844800"/>
          <p14:tracePt t="49760" x="4845050" y="2876550"/>
          <p14:tracePt t="49777" x="4870450" y="2908300"/>
          <p14:tracePt t="49777" x="4921250" y="2965450"/>
          <p14:tracePt t="49795" x="4940300" y="2990850"/>
          <p14:tracePt t="49795" x="4953000" y="3009900"/>
          <p14:tracePt t="49811" x="4965700" y="3022600"/>
          <p14:tracePt t="49811" x="4965700" y="3028950"/>
          <p14:tracePt t="49828" x="4965700" y="3016250"/>
          <p14:tracePt t="49843" x="4959350" y="3003550"/>
          <p14:tracePt t="49843" x="4946650" y="2984500"/>
          <p14:tracePt t="49843" x="4933950" y="2965450"/>
          <p14:tracePt t="49863" x="4927600" y="2940050"/>
          <p14:tracePt t="49876" x="4914900" y="2921000"/>
          <p14:tracePt t="49876" x="4895850" y="2863850"/>
          <p14:tracePt t="49896" x="4889500" y="2838450"/>
          <p14:tracePt t="49896" x="4889500" y="2806700"/>
          <p14:tracePt t="49912" x="4889500" y="2768600"/>
          <p14:tracePt t="49912" x="4889500" y="2736850"/>
          <p14:tracePt t="49912" x="4895850" y="2692400"/>
          <p14:tracePt t="49931" x="4902200" y="2654300"/>
          <p14:tracePt t="49943" x="4914900" y="2603500"/>
          <p14:tracePt t="49943" x="4933950" y="2552700"/>
          <p14:tracePt t="49943" x="4953000" y="2501900"/>
          <p14:tracePt t="49964" x="4978400" y="2451100"/>
          <p14:tracePt t="49964" x="5010150" y="2406650"/>
          <p14:tracePt t="49978" x="5041900" y="2362200"/>
          <p14:tracePt t="49978" x="5073650" y="2317750"/>
          <p14:tracePt t="49994" x="5111750" y="2279650"/>
          <p14:tracePt t="49994" x="5149850" y="2247900"/>
          <p14:tracePt t="50011" x="5187950" y="2222500"/>
          <p14:tracePt t="50011" x="5264150" y="2197100"/>
          <p14:tracePt t="50029" x="5308600" y="2190750"/>
          <p14:tracePt t="50029" x="5340350" y="2190750"/>
          <p14:tracePt t="50045" x="5378450" y="2197100"/>
          <p14:tracePt t="50045" x="5410200" y="2209800"/>
          <p14:tracePt t="50062" x="5441950" y="2228850"/>
          <p14:tracePt t="50062" x="5473700" y="2254250"/>
          <p14:tracePt t="50078" x="5499100" y="2286000"/>
          <p14:tracePt t="50078" x="5537200" y="2362200"/>
          <p14:tracePt t="50096" x="5556250" y="2400300"/>
          <p14:tracePt t="50096" x="5562600" y="2451100"/>
          <p14:tracePt t="50112" x="5575300" y="2495550"/>
          <p14:tracePt t="50112" x="5575300" y="2540000"/>
          <p14:tracePt t="50129" x="5581650" y="2584450"/>
          <p14:tracePt t="50129" x="5581650" y="2628900"/>
          <p14:tracePt t="50129" x="5581650" y="2667000"/>
          <p14:tracePt t="50147" x="5588000" y="2705100"/>
          <p14:tracePt t="50160" x="5581650" y="2736850"/>
          <p14:tracePt t="50160" x="5575300" y="2787650"/>
          <p14:tracePt t="50179" x="5575300" y="2813050"/>
          <p14:tracePt t="50179" x="5568950" y="2825750"/>
          <p14:tracePt t="50196" x="5568950" y="2838450"/>
          <p14:tracePt t="50196" x="5562600" y="2844800"/>
          <p14:tracePt t="50212" x="5562600" y="2851150"/>
          <p14:tracePt t="50227" x="5562600" y="2838450"/>
          <p14:tracePt t="50255" x="5568950" y="2832100"/>
          <p14:tracePt t="50264" x="5575300" y="2819400"/>
          <p14:tracePt t="50264" x="5588000" y="2806700"/>
          <p14:tracePt t="50279" x="5594350" y="2794000"/>
          <p14:tracePt t="50279" x="5607050" y="2781300"/>
          <p14:tracePt t="50296" x="5619750" y="2762250"/>
          <p14:tracePt t="50296" x="5638800" y="2743200"/>
          <p14:tracePt t="50296" x="5651500" y="2730500"/>
          <p14:tracePt t="50315" x="5670550" y="2711450"/>
          <p14:tracePt t="50315" x="5683250" y="2698750"/>
          <p14:tracePt t="50329" x="5702300" y="2686050"/>
          <p14:tracePt t="50329" x="5721350" y="2673350"/>
          <p14:tracePt t="50346" x="5734050" y="2667000"/>
          <p14:tracePt t="50346" x="5753100" y="2660650"/>
          <p14:tracePt t="50363" x="5772150" y="2660650"/>
          <p14:tracePt t="50363" x="5791200" y="2660650"/>
          <p14:tracePt t="50380" x="5810250" y="2667000"/>
          <p14:tracePt t="50380" x="5848350" y="2686050"/>
          <p14:tracePt t="50396" x="5873750" y="2698750"/>
          <p14:tracePt t="50396" x="5892800" y="2711450"/>
          <p14:tracePt t="50413" x="5911850" y="2730500"/>
          <p14:tracePt t="50413" x="5930900" y="2755900"/>
          <p14:tracePt t="50430" x="5956300" y="2781300"/>
          <p14:tracePt t="50430" x="5988050" y="2838450"/>
          <p14:tracePt t="50447" x="6000750" y="2870200"/>
          <p14:tracePt t="50447" x="6019800" y="2908300"/>
          <p14:tracePt t="50463" x="6032500" y="2940050"/>
          <p14:tracePt t="50463" x="6045200" y="2978150"/>
          <p14:tracePt t="50480" x="6057900" y="3009900"/>
          <p14:tracePt t="50480" x="6070600" y="3048000"/>
          <p14:tracePt t="50496" x="6076950" y="3079750"/>
          <p14:tracePt t="50496" x="6083300" y="3111500"/>
          <p14:tracePt t="50496" x="6083300" y="3143250"/>
          <p14:tracePt t="50515" x="6083300" y="3168650"/>
          <p14:tracePt t="50528" x="6076950" y="3194050"/>
          <p14:tracePt t="50528" x="6070600" y="3232150"/>
          <p14:tracePt t="50548" x="6064250" y="3244850"/>
          <p14:tracePt t="50548" x="6057900" y="3257550"/>
          <p14:tracePt t="50564" x="6051550" y="3263900"/>
          <p14:tracePt t="50564" x="6045200" y="3270250"/>
          <p14:tracePt t="50580" x="6038850" y="3270250"/>
          <p14:tracePt t="50595" x="6032500" y="3270250"/>
          <p14:tracePt t="50612" x="6038850" y="3276600"/>
          <p14:tracePt t="50643" x="6045200" y="3276600"/>
          <p14:tracePt t="50651" x="6045200" y="3289300"/>
          <p14:tracePt t="50662" x="6051550" y="3295650"/>
          <p14:tracePt t="50662" x="6057900" y="3314700"/>
          <p14:tracePt t="50680" x="6070600" y="3333750"/>
          <p14:tracePt t="50680" x="6083300" y="3371850"/>
          <p14:tracePt t="50697" x="6089650" y="3397250"/>
          <p14:tracePt t="50697" x="6096000" y="3422650"/>
          <p14:tracePt t="50714" x="6108700" y="3448050"/>
          <p14:tracePt t="50714" x="6108700" y="3473450"/>
          <p14:tracePt t="50730" x="6115050" y="3498850"/>
          <p14:tracePt t="50730" x="6115050" y="3536950"/>
          <p14:tracePt t="50748" x="6108700" y="3556000"/>
          <p14:tracePt t="50748" x="6102350" y="3575050"/>
          <p14:tracePt t="50764" x="6089650" y="3594100"/>
          <p14:tracePt t="50764" x="6076950" y="3606800"/>
          <p14:tracePt t="50781" x="6064250" y="3619500"/>
          <p14:tracePt t="50781" x="6045200" y="3632200"/>
          <p14:tracePt t="50798" x="6026150" y="3638550"/>
          <p14:tracePt t="50798" x="6007100" y="3644900"/>
          <p14:tracePt t="50816" x="5962650" y="3657600"/>
          <p14:tracePt t="50816" x="5943600" y="3657600"/>
          <p14:tracePt t="50832" x="5918200" y="3657600"/>
          <p14:tracePt t="50832" x="5899150" y="3657600"/>
          <p14:tracePt t="50848" x="5873750" y="3651250"/>
          <p14:tracePt t="50848" x="5848350" y="3644900"/>
          <p14:tracePt t="50865" x="5829300" y="3638550"/>
          <p14:tracePt t="50865" x="5803900" y="3632200"/>
          <p14:tracePt t="50865" x="5784850" y="3625850"/>
          <p14:tracePt t="50883" x="5759450" y="3619500"/>
          <p14:tracePt t="50896" x="5740400" y="3613150"/>
          <p14:tracePt t="50896" x="5702300" y="3613150"/>
          <p14:tracePt t="50915" x="5689600" y="3613150"/>
          <p14:tracePt t="50915" x="5676900" y="3613150"/>
          <p14:tracePt t="50931" x="5670550" y="3619500"/>
          <p14:tracePt t="50931" x="5664200" y="3619500"/>
          <p14:tracePt t="50948" x="5657850" y="3625850"/>
          <p14:tracePt t="50963" x="5664200" y="3632200"/>
          <p14:tracePt t="50983" x="5670550" y="3632200"/>
          <p14:tracePt t="50983" x="5676900" y="3632200"/>
          <p14:tracePt t="50998" x="5683250" y="3638550"/>
          <p14:tracePt t="50998" x="5695950" y="3638550"/>
          <p14:tracePt t="51015" x="5702300" y="3644900"/>
          <p14:tracePt t="51015" x="5715000" y="3644900"/>
          <p14:tracePt t="51032" x="5721350" y="3657600"/>
          <p14:tracePt t="51032" x="5746750" y="3670300"/>
          <p14:tracePt t="51049" x="5759450" y="3683000"/>
          <p14:tracePt t="51049" x="5772150" y="3695700"/>
          <p14:tracePt t="51065" x="5784850" y="3708400"/>
          <p14:tracePt t="51065" x="5797550" y="3721100"/>
          <p14:tracePt t="51082" x="5803900" y="3733800"/>
          <p14:tracePt t="51082" x="5816600" y="3752850"/>
          <p14:tracePt t="51099" x="5829300" y="3771900"/>
          <p14:tracePt t="51099" x="5842000" y="3810000"/>
          <p14:tracePt t="51116" x="5848350" y="3829050"/>
          <p14:tracePt t="51116" x="5854700" y="3854450"/>
          <p14:tracePt t="51132" x="5861050" y="3879850"/>
          <p14:tracePt t="51132" x="5861050" y="3898900"/>
          <p14:tracePt t="51149" x="5867400" y="3924300"/>
          <p14:tracePt t="51149" x="5873750" y="3949700"/>
          <p14:tracePt t="51149" x="5873750" y="3968750"/>
          <p14:tracePt t="51168" x="5880100" y="3994150"/>
          <p14:tracePt t="51180" x="5880100" y="4006850"/>
          <p14:tracePt t="51180" x="5873750" y="4038600"/>
          <p14:tracePt t="51199" x="5867400" y="4051300"/>
          <p14:tracePt t="51199" x="5861050" y="4057650"/>
          <p14:tracePt t="51216" x="5848350" y="4070350"/>
          <p14:tracePt t="51216" x="5835650" y="4076700"/>
          <p14:tracePt t="51216" x="5822950" y="4083050"/>
          <p14:tracePt t="51235" x="5803900" y="4089400"/>
          <p14:tracePt t="51247" x="5784850" y="4095750"/>
          <p14:tracePt t="51247" x="5765800" y="4102100"/>
          <p14:tracePt t="51247" x="5746750" y="4108450"/>
          <p14:tracePt t="51269" x="5721350" y="4108450"/>
          <p14:tracePt t="51269" x="5695950" y="4114800"/>
          <p14:tracePt t="51284" x="5664200" y="4121150"/>
          <p14:tracePt t="51284" x="5638800" y="4121150"/>
          <p14:tracePt t="51300" x="5607050" y="4121150"/>
          <p14:tracePt t="51300" x="5581650" y="4121150"/>
          <p14:tracePt t="51316" x="5549900" y="4114800"/>
          <p14:tracePt t="51316" x="5518150" y="4108450"/>
          <p14:tracePt t="51333" x="5486400" y="4102100"/>
          <p14:tracePt t="51333" x="5416550" y="4089400"/>
          <p14:tracePt t="51350" x="5384800" y="4076700"/>
          <p14:tracePt t="51350" x="5353050" y="4064000"/>
          <p14:tracePt t="51366" x="5321300" y="4057650"/>
          <p14:tracePt t="51366" x="5295900" y="4051300"/>
          <p14:tracePt t="51383" x="5270500" y="4038600"/>
          <p14:tracePt t="51383" x="5251450" y="4025900"/>
          <p14:tracePt t="51400" x="5226050" y="4019550"/>
          <p14:tracePt t="51400" x="5200650" y="4000500"/>
          <p14:tracePt t="51417" x="5194300" y="3987800"/>
          <p14:tracePt t="51417" x="5187950" y="3981450"/>
          <p14:tracePt t="51434" x="5187950" y="3975100"/>
          <p14:tracePt t="51449" x="5194300" y="3981450"/>
          <p14:tracePt t="51467" x="5200650" y="3994150"/>
          <p14:tracePt t="51467" x="5213350" y="4013200"/>
          <p14:tracePt t="51484" x="5226050" y="4038600"/>
          <p14:tracePt t="51484" x="5238750" y="4064000"/>
          <p14:tracePt t="51500" x="5251450" y="4089400"/>
          <p14:tracePt t="51500" x="5270500" y="4121150"/>
          <p14:tracePt t="51517" x="5283200" y="4146550"/>
          <p14:tracePt t="51517" x="5302250" y="4178300"/>
          <p14:tracePt t="51517" x="5314950" y="4203700"/>
          <p14:tracePt t="51536" x="5321300" y="4229100"/>
          <p14:tracePt t="51549" x="5327650" y="4254500"/>
          <p14:tracePt t="51549" x="5327650" y="4298950"/>
          <p14:tracePt t="51568" x="5314950" y="4318000"/>
          <p14:tracePt t="51568" x="5302250" y="4337050"/>
          <p14:tracePt t="51584" x="5289550" y="4349750"/>
          <p14:tracePt t="51584" x="5270500" y="4368800"/>
          <p14:tracePt t="51600" x="5251450" y="4381500"/>
          <p14:tracePt t="51600" x="5232400" y="4387850"/>
          <p14:tracePt t="51600" x="5207000" y="4400550"/>
          <p14:tracePt t="51619" x="5187950" y="4406900"/>
          <p14:tracePt t="51632" x="5156200" y="4406900"/>
          <p14:tracePt t="51632" x="5092700" y="4413250"/>
          <p14:tracePt t="51651" x="5060950" y="4413250"/>
          <p14:tracePt t="51651" x="5022850" y="4406900"/>
          <p14:tracePt t="51667" x="4984750" y="4406900"/>
          <p14:tracePt t="51667" x="4946650" y="4400550"/>
          <p14:tracePt t="51684" x="4908550" y="4394200"/>
          <p14:tracePt t="51684" x="4870450" y="4387850"/>
          <p14:tracePt t="51701" x="4838700" y="4375150"/>
          <p14:tracePt t="51701" x="4768850" y="4356100"/>
          <p14:tracePt t="51718" x="4737100" y="4343400"/>
          <p14:tracePt t="51718" x="4705350" y="4330700"/>
          <p14:tracePt t="51734" x="4673600" y="4311650"/>
          <p14:tracePt t="51734" x="4641850" y="4298950"/>
          <p14:tracePt t="51751" x="4610100" y="4279900"/>
          <p14:tracePt t="51751" x="4552950" y="4248150"/>
          <p14:tracePt t="51768" x="4527550" y="4235450"/>
          <p14:tracePt t="51768" x="4508500" y="4229100"/>
          <p14:tracePt t="51785" x="4483100" y="4222750"/>
          <p14:tracePt t="51785" x="4457700" y="4222750"/>
          <p14:tracePt t="51801" x="4438650" y="4229100"/>
          <p14:tracePt t="51801" x="4419600" y="4235450"/>
          <p14:tracePt t="51818" x="4406900" y="4248150"/>
          <p14:tracePt t="51818" x="4368800" y="4273550"/>
          <p14:tracePt t="51837" x="4356100" y="4292600"/>
          <p14:tracePt t="51837" x="4343400" y="4305300"/>
          <p14:tracePt t="51852" x="4324350" y="4318000"/>
          <p14:tracePt t="51852" x="4311650" y="4330700"/>
          <p14:tracePt t="51869" x="4298950" y="4343400"/>
          <p14:tracePt t="51869" x="4286250" y="4356100"/>
          <p14:tracePt t="51869" x="4273550" y="4362450"/>
          <p14:tracePt t="51887" x="4260850" y="4368800"/>
          <p14:tracePt t="51900" x="4241800" y="4375150"/>
          <p14:tracePt t="51900" x="4235450" y="4375150"/>
          <p14:tracePt t="51900" x="4222750" y="4381500"/>
          <p14:tracePt t="51920" x="4210050" y="4381500"/>
          <p14:tracePt t="51920" x="4203700" y="4375150"/>
          <p14:tracePt t="51936" x="4197350" y="4375150"/>
          <p14:tracePt t="51936" x="4191000" y="4368800"/>
          <p14:tracePt t="51952" x="4191000" y="4362450"/>
          <p14:tracePt t="51952" x="4191000" y="4356100"/>
          <p14:tracePt t="51968" x="4197350" y="4343400"/>
          <p14:tracePt t="51968" x="4210050" y="4330700"/>
          <p14:tracePt t="51968" x="4222750" y="4311650"/>
          <p14:tracePt t="51988" x="4235450" y="4286250"/>
          <p14:tracePt t="52000" x="4254500" y="4254500"/>
          <p14:tracePt t="52000" x="4305300" y="4184650"/>
          <p14:tracePt t="52018" x="4330700" y="4140200"/>
          <p14:tracePt t="52018" x="4356100" y="4083050"/>
          <p14:tracePt t="52036" x="4387850" y="4025900"/>
          <p14:tracePt t="52036" x="4419600" y="3962400"/>
          <p14:tracePt t="52052" x="4445000" y="3898900"/>
          <p14:tracePt t="52052" x="4514850" y="3765550"/>
          <p14:tracePt t="52069" x="4546600" y="3695700"/>
          <p14:tracePt t="52069" x="4584700" y="3625850"/>
          <p14:tracePt t="52086" x="4616450" y="3562350"/>
          <p14:tracePt t="52086" x="4654550" y="3492500"/>
          <p14:tracePt t="52103" x="4692650" y="3429000"/>
          <p14:tracePt t="52103" x="4724400" y="3365500"/>
          <p14:tracePt t="52119" x="4756150" y="3308350"/>
          <p14:tracePt t="52119" x="4819650" y="3200400"/>
          <p14:tracePt t="52137" x="4845050" y="3149600"/>
          <p14:tracePt t="52137" x="4870450" y="3105150"/>
          <p14:tracePt t="52153" x="4895850" y="3060700"/>
          <p14:tracePt t="52153" x="4914900" y="3022600"/>
          <p14:tracePt t="52169" x="4933950" y="2990850"/>
          <p14:tracePt t="52169" x="4965700" y="2933700"/>
          <p14:tracePt t="52189" x="4984750" y="2914650"/>
          <p14:tracePt t="52201" x="4997450" y="2895600"/>
          <p14:tracePt t="52201" x="5022850" y="2870200"/>
          <p14:tracePt t="52219" x="5035550" y="2863850"/>
          <p14:tracePt t="52219" x="5048250" y="2857500"/>
          <p14:tracePt t="52237" x="5054600" y="2851150"/>
          <p14:tracePt t="52237" x="5060950" y="2844800"/>
          <p14:tracePt t="52253" x="5073650" y="2838450"/>
          <p14:tracePt t="52253" x="5080000" y="2838450"/>
          <p14:tracePt t="52253" x="5080000" y="2832100"/>
          <p14:tracePt t="52271" x="5086350" y="2832100"/>
          <p14:tracePt t="52289" x="5080000" y="2838450"/>
          <p14:tracePt t="52307" x="5080000" y="2844800"/>
          <p14:tracePt t="52318" x="5067300" y="2844800"/>
          <p14:tracePt t="52318" x="5060950" y="2851150"/>
          <p14:tracePt t="52318" x="5048250" y="2857500"/>
          <p14:tracePt t="52339" x="5035550" y="2870200"/>
          <p14:tracePt t="52351" x="5016500" y="2876550"/>
          <p14:tracePt t="52351" x="4984750" y="2889250"/>
          <p14:tracePt t="52370" x="4965700" y="2895600"/>
          <p14:tracePt t="52370" x="4940300" y="2901950"/>
          <p14:tracePt t="52387" x="4921250" y="2901950"/>
          <p14:tracePt t="52387" x="4902200" y="2901950"/>
          <p14:tracePt t="52404" x="4876800" y="2908300"/>
          <p14:tracePt t="52404" x="4851400" y="2901950"/>
          <p14:tracePt t="52420" x="4819650" y="2901950"/>
          <p14:tracePt t="52420" x="4756150" y="2889250"/>
          <p14:tracePt t="52438" x="4718050" y="2882900"/>
          <p14:tracePt t="52438" x="4686300" y="2882900"/>
          <p14:tracePt t="52454" x="4654550" y="2876550"/>
          <p14:tracePt t="52454" x="4622800" y="2870200"/>
          <p14:tracePt t="52470" x="4591050" y="2863850"/>
          <p14:tracePt t="52470" x="4565650" y="2857500"/>
          <p14:tracePt t="52489" x="4514850" y="2844800"/>
          <p14:tracePt t="52489" x="4489450" y="2838450"/>
          <p14:tracePt t="52504" x="4470400" y="2825750"/>
          <p14:tracePt t="52504" x="4445000" y="2813050"/>
          <p14:tracePt t="52521" x="4432300" y="2800350"/>
          <p14:tracePt t="52521" x="4413250" y="2781300"/>
          <p14:tracePt t="52538" x="4400550" y="2768600"/>
          <p14:tracePt t="52538" x="4387850" y="2743200"/>
          <p14:tracePt t="52538" x="4375150" y="2724150"/>
          <p14:tracePt t="52556" x="4375150" y="2705100"/>
          <p14:tracePt t="52569" x="4368800" y="2686050"/>
          <p14:tracePt t="52569" x="4368800" y="2647950"/>
          <p14:tracePt t="52589" x="4368800" y="2628900"/>
          <p14:tracePt t="52589" x="4375150" y="2609850"/>
          <p14:tracePt t="52604" x="4387850" y="2597150"/>
          <p14:tracePt t="52604" x="4400550" y="2578100"/>
          <p14:tracePt t="52621" x="4419600" y="2559050"/>
          <p14:tracePt t="52621" x="4438650" y="2540000"/>
          <p14:tracePt t="52621" x="4457700" y="2520950"/>
          <p14:tracePt t="52640" x="4483100" y="2508250"/>
          <p14:tracePt t="52652" x="4508500" y="2489200"/>
          <p14:tracePt t="52652" x="4565650" y="2457450"/>
          <p14:tracePt t="52671" x="4591050" y="2451100"/>
          <p14:tracePt t="52671" x="4616450" y="2438400"/>
          <p14:tracePt t="52688" x="4641850" y="2432050"/>
          <p14:tracePt t="52688" x="4667250" y="2432050"/>
          <p14:tracePt t="52705" x="4692650" y="2432050"/>
          <p14:tracePt t="52705" x="4724400" y="2432050"/>
          <p14:tracePt t="52721" x="4749800" y="2438400"/>
          <p14:tracePt t="52721" x="4800600" y="2457450"/>
          <p14:tracePt t="52739" x="4826000" y="2463800"/>
          <p14:tracePt t="52739" x="4845050" y="2470150"/>
          <p14:tracePt t="52756" x="4864100" y="2476500"/>
          <p14:tracePt t="52756" x="4883150" y="2476500"/>
          <p14:tracePt t="52772" x="4895850" y="2476500"/>
          <p14:tracePt t="52772" x="4921250" y="2463800"/>
          <p14:tracePt t="52790" x="4940300" y="2457450"/>
          <p14:tracePt t="52790" x="4953000" y="2444750"/>
          <p14:tracePt t="52806" x="4965700" y="2432050"/>
          <p14:tracePt t="52806" x="4984750" y="2419350"/>
          <p14:tracePt t="52821" x="5003800" y="2400300"/>
          <p14:tracePt t="52821" x="5029200" y="2381250"/>
          <p14:tracePt t="52839" x="5054600" y="2362200"/>
          <p14:tracePt t="52839" x="5105400" y="2317750"/>
          <p14:tracePt t="52858" x="5130800" y="2298700"/>
          <p14:tracePt t="52858" x="5156200" y="2286000"/>
          <p14:tracePt t="52873" x="5181600" y="2273300"/>
          <p14:tracePt t="52873" x="5207000" y="2260600"/>
          <p14:tracePt t="52890" x="5232400" y="2254250"/>
          <p14:tracePt t="52890" x="5251450" y="2254250"/>
          <p14:tracePt t="52906" x="5276850" y="2254250"/>
          <p14:tracePt t="52906" x="5295900" y="2260600"/>
          <p14:tracePt t="52906" x="5321300" y="2273300"/>
          <p14:tracePt t="52926" x="5340350" y="2286000"/>
          <p14:tracePt t="52938" x="5359400" y="2305050"/>
          <p14:tracePt t="52938" x="5403850" y="2355850"/>
          <p14:tracePt t="52957" x="5422900" y="2381250"/>
          <p14:tracePt t="52957" x="5441950" y="2406650"/>
          <p14:tracePt t="52973" x="5461000" y="2432050"/>
          <p14:tracePt t="52973" x="5473700" y="2451100"/>
          <p14:tracePt t="52990" x="5486400" y="2470150"/>
          <p14:tracePt t="52990" x="5499100" y="2482850"/>
          <p14:tracePt t="52990" x="5505450" y="2495550"/>
          <p14:tracePt t="53009" x="5511800" y="2501900"/>
          <p14:tracePt t="53021" x="5518150" y="2501900"/>
          <p14:tracePt t="53021" x="5524500" y="2501900"/>
          <p14:tracePt t="53041" x="5524500" y="2495550"/>
          <p14:tracePt t="53068" x="5518150" y="2495550"/>
          <p14:tracePt t="53084" x="5524500" y="2489200"/>
          <p14:tracePt t="53188" x="5530850" y="2489200"/>
          <p14:tracePt t="53197" x="5537200" y="2489200"/>
          <p14:tracePt t="53205" x="5543550" y="2482850"/>
          <p14:tracePt t="53205" x="5556250" y="2482850"/>
          <p14:tracePt t="53226" x="5562600" y="2482850"/>
          <p14:tracePt t="53226" x="5568950" y="2482850"/>
          <p14:tracePt t="53241" x="5575300" y="2476500"/>
          <p14:tracePt t="53256" x="5581650" y="2476500"/>
          <p14:tracePt t="53272" x="5588000" y="2470150"/>
          <p14:tracePt t="53289" x="5594350" y="2470150"/>
          <p14:tracePt t="53306" x="5600700" y="2470150"/>
          <p14:tracePt t="53306" x="5607050" y="2470150"/>
          <p14:tracePt t="53325" x="5619750" y="2470150"/>
          <p14:tracePt t="53339" x="5626100" y="2470150"/>
          <p14:tracePt t="53356" x="5632450" y="2470150"/>
          <p14:tracePt t="53373" x="5638800" y="2470150"/>
          <p14:tracePt t="53373" x="5651500" y="2470150"/>
          <p14:tracePt t="53391" x="5657850" y="2470150"/>
          <p14:tracePt t="53406" x="5664200" y="2476500"/>
          <p14:tracePt t="53406" x="5670550" y="2482850"/>
          <p14:tracePt t="53425" x="5676900" y="2489200"/>
          <p14:tracePt t="53425" x="5683250" y="2495550"/>
          <p14:tracePt t="53442" x="5689600" y="2514600"/>
          <p14:tracePt t="53442" x="5702300" y="2546350"/>
          <p14:tracePt t="53458" x="5708650" y="2565400"/>
          <p14:tracePt t="53458" x="5715000" y="2578100"/>
          <p14:tracePt t="53474" x="5715000" y="2597150"/>
          <p14:tracePt t="53474" x="5721350" y="2622550"/>
          <p14:tracePt t="53491" x="5721350" y="2641600"/>
          <p14:tracePt t="53491" x="5715000" y="2679700"/>
          <p14:tracePt t="53509" x="5715000" y="2692400"/>
          <p14:tracePt t="53509" x="5715000" y="2711450"/>
          <p14:tracePt t="53525" x="5708650" y="2724150"/>
          <p14:tracePt t="53525" x="5702300" y="2730500"/>
          <p14:tracePt t="53542" x="5695950" y="2743200"/>
          <p14:tracePt t="53542" x="5689600" y="2743200"/>
          <p14:tracePt t="53558" x="5683250" y="2755900"/>
          <p14:tracePt t="53573" x="5676900" y="2755900"/>
          <p14:tracePt t="53590" x="5676900" y="2749550"/>
          <p14:tracePt t="53609" x="5683250" y="2743200"/>
          <p14:tracePt t="53626" x="5689600" y="2736850"/>
          <p14:tracePt t="53640" x="5695950" y="2730500"/>
          <p14:tracePt t="53640" x="5702300" y="2730500"/>
          <p14:tracePt t="53640" x="5708650" y="2730500"/>
          <p14:tracePt t="53661" x="5715000" y="2730500"/>
          <p14:tracePt t="53674" x="5727700" y="2736850"/>
          <p14:tracePt t="53674" x="5740400" y="2755900"/>
          <p14:tracePt t="53692" x="5753100" y="2774950"/>
          <p14:tracePt t="53692" x="5765800" y="2787650"/>
          <p14:tracePt t="53709" x="5772150" y="2813050"/>
          <p14:tracePt t="53709" x="5784850" y="2832100"/>
          <p14:tracePt t="53726" x="5791200" y="2857500"/>
          <p14:tracePt t="53726" x="5797550" y="2882900"/>
          <p14:tracePt t="53742" x="5797550" y="2901950"/>
          <p14:tracePt t="53742" x="5797550" y="2940050"/>
          <p14:tracePt t="53759" x="5791200" y="2952750"/>
          <p14:tracePt t="53759" x="5778500" y="2965450"/>
          <p14:tracePt t="53776" x="5759450" y="2978150"/>
          <p14:tracePt t="53776" x="5740400" y="2990850"/>
          <p14:tracePt t="53793" x="5708650" y="2997200"/>
          <p14:tracePt t="53793" x="5645150" y="3009900"/>
          <p14:tracePt t="53809" x="5607050" y="3016250"/>
          <p14:tracePt t="53809" x="5568950" y="3022600"/>
          <p14:tracePt t="53826" x="5530850" y="3035300"/>
          <p14:tracePt t="53826" x="5486400" y="3041650"/>
          <p14:tracePt t="53842" x="5448300" y="3041650"/>
          <p14:tracePt t="53842" x="5410200" y="3048000"/>
          <p14:tracePt t="53859" x="5372100" y="3048000"/>
          <p14:tracePt t="53859" x="5340350" y="3048000"/>
          <p14:tracePt t="53877" x="5283200" y="3035300"/>
          <p14:tracePt t="53877" x="5257800" y="3028950"/>
          <p14:tracePt t="53893" x="5238750" y="3016250"/>
          <p14:tracePt t="53893" x="5219700" y="3003550"/>
          <p14:tracePt t="53910" x="5207000" y="2997200"/>
          <p14:tracePt t="53910" x="5194300" y="2984500"/>
          <p14:tracePt t="53910" x="5187950" y="2978150"/>
          <p14:tracePt t="53930" x="5175250" y="2978150"/>
          <p14:tracePt t="53941" x="5168900" y="2978150"/>
          <p14:tracePt t="53941" x="5162550" y="2978150"/>
          <p14:tracePt t="53941" x="5156200" y="2984500"/>
          <p14:tracePt t="53962" x="5149850" y="2997200"/>
          <p14:tracePt t="53962" x="5143500" y="3016250"/>
          <p14:tracePt t="53977" x="5143500" y="3028950"/>
          <p14:tracePt t="53977" x="5137150" y="3048000"/>
          <p14:tracePt t="53993" x="5130800" y="3067050"/>
          <p14:tracePt t="53993" x="5124450" y="3079750"/>
          <p14:tracePt t="54010" x="5118100" y="3098800"/>
          <p14:tracePt t="54010" x="5111750" y="3111500"/>
          <p14:tracePt t="54027" x="5099050" y="3124200"/>
          <p14:tracePt t="54027" x="5086350" y="3136900"/>
          <p14:tracePt t="54027" x="5073650" y="3149600"/>
          <p14:tracePt t="54046" x="5054600" y="3155950"/>
          <p14:tracePt t="54046" x="5041900" y="3162300"/>
          <p14:tracePt t="54060" x="5016500" y="3168650"/>
          <p14:tracePt t="54060" x="4991100" y="3175000"/>
          <p14:tracePt t="54077" x="4965700" y="3175000"/>
          <p14:tracePt t="54077" x="4940300" y="3175000"/>
          <p14:tracePt t="54093" x="4914900" y="3175000"/>
          <p14:tracePt t="54093" x="4857750" y="3175000"/>
          <p14:tracePt t="54110" x="4826000" y="3175000"/>
          <p14:tracePt t="54110" x="4794250" y="3175000"/>
          <p14:tracePt t="54127" x="4768850" y="3168650"/>
          <p14:tracePt t="54127" x="4743450" y="3175000"/>
          <p14:tracePt t="54144" x="4711700" y="3175000"/>
          <p14:tracePt t="54144" x="4692650" y="3175000"/>
          <p14:tracePt t="54161" x="4667250" y="3175000"/>
          <p14:tracePt t="54161" x="4629150" y="3181350"/>
          <p14:tracePt t="54177" x="4616450" y="3187700"/>
          <p14:tracePt t="54177" x="4597400" y="3194050"/>
          <p14:tracePt t="54194" x="4584700" y="3200400"/>
          <p14:tracePt t="54194" x="4572000" y="3206750"/>
          <p14:tracePt t="54210" x="4565650" y="3213100"/>
          <p14:tracePt t="54210" x="4552950" y="3225800"/>
          <p14:tracePt t="54210" x="4546600" y="3232150"/>
          <p14:tracePt t="54229" x="4533900" y="3244850"/>
          <p14:tracePt t="54242" x="4527550" y="3263900"/>
          <p14:tracePt t="54242" x="4508500" y="3295650"/>
          <p14:tracePt t="54261" x="4502150" y="3308350"/>
          <p14:tracePt t="54261" x="4495800" y="3327400"/>
          <p14:tracePt t="54278" x="4489450" y="3340100"/>
          <p14:tracePt t="54278" x="4483100" y="3352800"/>
          <p14:tracePt t="54294" x="4476750" y="3365500"/>
          <p14:tracePt t="54294" x="4470400" y="3378200"/>
          <p14:tracePt t="54294" x="4464050" y="3384550"/>
          <p14:tracePt t="54313" x="4457700" y="3390900"/>
          <p14:tracePt t="54326" x="4445000" y="3397250"/>
          <p14:tracePt t="54326" x="4432300" y="3403600"/>
          <p14:tracePt t="54346" x="4432300" y="3409950"/>
          <p14:tracePt t="54360" x="4419600" y="3409950"/>
          <p14:tracePt t="54376" x="4425950" y="3403600"/>
          <p14:tracePt t="54425" x="4438650" y="3397250"/>
          <p14:tracePt t="54441" x="4438650" y="3390900"/>
          <p14:tracePt t="54457" x="4445000" y="3378200"/>
          <p14:tracePt t="54469" x="4445000" y="3371850"/>
          <p14:tracePt t="54485" x="4445000" y="3365500"/>
          <p14:tracePt t="54501" x="4438650" y="3359150"/>
          <p14:tracePt t="54545" x="4432300" y="3352800"/>
          <p14:tracePt t="54576" x="4419600" y="3352800"/>
          <p14:tracePt t="54589" x="4413250" y="3352800"/>
          <p14:tracePt t="54597" x="4406900" y="3352800"/>
          <p14:tracePt t="54610" x="4400550" y="3352800"/>
          <p14:tracePt t="54610" x="4381500" y="3352800"/>
          <p14:tracePt t="54630" x="4375150" y="3352800"/>
          <p14:tracePt t="54630" x="4368800" y="3352800"/>
          <p14:tracePt t="54646" x="4362450" y="3352800"/>
          <p14:tracePt t="54646" x="4362450" y="3359150"/>
          <p14:tracePt t="54662" x="4356100" y="3359150"/>
          <p14:tracePt t="54677" x="4349750" y="3352800"/>
          <p14:tracePt t="54694" x="4337050" y="3346450"/>
          <p14:tracePt t="54694" x="4324350" y="3340100"/>
          <p14:tracePt t="54712" x="4318000" y="3333750"/>
          <p14:tracePt t="54712" x="4311650" y="3327400"/>
          <p14:tracePt t="54729" x="4305300" y="3327400"/>
          <p14:tracePt t="54729" x="4298950" y="3321050"/>
          <p14:tracePt t="54746" x="4292600" y="3321050"/>
          <p14:tracePt t="54765" x="4298950" y="3321050"/>
          <p14:tracePt t="54793" x="4305300" y="3321050"/>
          <p14:tracePt t="54809" x="4311650" y="3321050"/>
          <p14:tracePt t="54825" x="4318000" y="3327400"/>
          <p14:tracePt t="54845" x="4311650" y="3327400"/>
          <p14:tracePt t="54869" x="4305300" y="3327400"/>
          <p14:tracePt t="54885" x="4298950" y="3327400"/>
          <p14:tracePt t="54897" x="4292600" y="3327400"/>
          <p14:tracePt t="54913" x="4286250" y="3327400"/>
          <p14:tracePt t="54921" x="4279900" y="3327400"/>
          <p14:tracePt t="54930" x="4279900" y="3321050"/>
          <p14:tracePt t="54930" x="4267200" y="3314700"/>
          <p14:tracePt t="54947" x="4260850" y="3302000"/>
          <p14:tracePt t="54947" x="4248150" y="3289300"/>
          <p14:tracePt t="54947" x="4235450" y="3270250"/>
          <p14:tracePt t="54966" x="4222750" y="3251200"/>
          <p14:tracePt t="54978" x="4210050" y="3232150"/>
          <p14:tracePt t="54978" x="4191000" y="3194050"/>
          <p14:tracePt t="54998" x="4184650" y="3175000"/>
          <p14:tracePt t="54998" x="4178300" y="3162300"/>
          <p14:tracePt t="55014" x="4171950" y="3143250"/>
          <p14:tracePt t="55014" x="4178300" y="3130550"/>
          <p14:tracePt t="55030" x="4178300" y="3111500"/>
          <p14:tracePt t="55030" x="4184650" y="3098800"/>
          <p14:tracePt t="55030" x="4197350" y="3086100"/>
          <p14:tracePt t="55050" x="4210050" y="3067050"/>
          <p14:tracePt t="55062" x="4229100" y="3054350"/>
          <p14:tracePt t="55062" x="4267200" y="3022600"/>
          <p14:tracePt t="55081" x="4292600" y="3003550"/>
          <p14:tracePt t="55081" x="4311650" y="2990850"/>
          <p14:tracePt t="55097" x="4337050" y="2978150"/>
          <p14:tracePt t="55097" x="4356100" y="2965450"/>
          <p14:tracePt t="55114" x="4375150" y="2959100"/>
          <p14:tracePt t="55114" x="4419600" y="2946400"/>
          <p14:tracePt t="55131" x="4438650" y="2946400"/>
          <p14:tracePt t="55131" x="4451350" y="2940050"/>
          <p14:tracePt t="55147" x="4470400" y="2946400"/>
          <p14:tracePt t="55147" x="4483100" y="2946400"/>
          <p14:tracePt t="55164" x="4489450" y="2952750"/>
          <p14:tracePt t="55164" x="4502150" y="2959100"/>
          <p14:tracePt t="55181" x="4508500" y="2959100"/>
          <p14:tracePt t="55181" x="4508500" y="2965450"/>
          <p14:tracePt t="55198" x="4502150" y="2971800"/>
          <p14:tracePt t="55198" x="4495800" y="2971800"/>
          <p14:tracePt t="55214" x="4489450" y="2971800"/>
          <p14:tracePt t="55214" x="4483100" y="2978150"/>
          <p14:tracePt t="55231" x="4470400" y="2978150"/>
          <p14:tracePt t="55231" x="4457700" y="2978150"/>
          <p14:tracePt t="55231" x="4445000" y="2971800"/>
          <p14:tracePt t="55250" x="4432300" y="2971800"/>
          <p14:tracePt t="55262" x="4419600" y="2971800"/>
          <p14:tracePt t="55262" x="4394200" y="2965450"/>
          <p14:tracePt t="55282" x="4387850" y="2959100"/>
          <p14:tracePt t="55282" x="4387850" y="2952750"/>
          <p14:tracePt t="55298" x="4381500" y="2940050"/>
          <p14:tracePt t="55298" x="4381500" y="2927350"/>
          <p14:tracePt t="55315" x="4381500" y="2908300"/>
          <p14:tracePt t="55315" x="4387850" y="2889250"/>
          <p14:tracePt t="55315" x="4387850" y="2870200"/>
          <p14:tracePt t="55333" x="4394200" y="2851150"/>
          <p14:tracePt t="55346" x="4394200" y="2825750"/>
          <p14:tracePt t="55346" x="4400550" y="2800350"/>
          <p14:tracePt t="55366" x="4400550" y="2749550"/>
          <p14:tracePt t="55366" x="4400550" y="2717800"/>
          <p14:tracePt t="55381" x="4406900" y="2686050"/>
          <p14:tracePt t="55381" x="4406900" y="2654300"/>
          <p14:tracePt t="55398" x="4413250" y="2622550"/>
          <p14:tracePt t="55398" x="4413250" y="2590800"/>
          <p14:tracePt t="55415" x="4425950" y="2565400"/>
          <p14:tracePt t="55415" x="4438650" y="2508250"/>
          <p14:tracePt t="55432" x="4451350" y="2482850"/>
          <p14:tracePt t="55432" x="4457700" y="2463800"/>
          <p14:tracePt t="55448" x="4464050" y="2444750"/>
          <p14:tracePt t="55448" x="4476750" y="2425700"/>
          <p14:tracePt t="55465" x="4483100" y="2413000"/>
          <p14:tracePt t="55465" x="4495800" y="2400300"/>
          <p14:tracePt t="55482" x="4502150" y="2387600"/>
          <p14:tracePt t="55482" x="4521200" y="2362200"/>
          <p14:tracePt t="55498" x="4527550" y="2355850"/>
          <p14:tracePt t="55498" x="4540250" y="2349500"/>
          <p14:tracePt t="55515" x="4546600" y="2343150"/>
          <p14:tracePt t="55515" x="4559300" y="2343150"/>
          <p14:tracePt t="55532" x="4565650" y="2330450"/>
          <p14:tracePt t="55532" x="4572000" y="2330450"/>
          <p14:tracePt t="55550" x="4584700" y="2330450"/>
          <p14:tracePt t="55550" x="4597400" y="2330450"/>
          <p14:tracePt t="55566" x="4603750" y="2330450"/>
          <p14:tracePt t="55581" x="4610100" y="2336800"/>
          <p14:tracePt t="55597" x="4610100" y="2343150"/>
          <p14:tracePt t="55614" x="4610100" y="2355850"/>
          <p14:tracePt t="55634" x="4610100" y="2362200"/>
          <p14:tracePt t="55649" x="4610100" y="2368550"/>
          <p14:tracePt t="55664" x="4610100" y="2374900"/>
          <p14:tracePt t="55681" x="4616450" y="2381250"/>
          <p14:tracePt t="55697" x="4616450" y="2387600"/>
          <p14:tracePt t="55714" x="4610100" y="2393950"/>
          <p14:tracePt t="55714" x="4610100" y="2406650"/>
          <p14:tracePt t="55733" x="4603750" y="2413000"/>
          <p14:tracePt t="55733" x="4603750" y="2419350"/>
          <p14:tracePt t="55749" x="4603750" y="2425700"/>
          <p14:tracePt t="55749" x="4603750" y="2438400"/>
          <p14:tracePt t="55766" x="4603750" y="2451100"/>
          <p14:tracePt t="55766" x="4610100" y="2463800"/>
          <p14:tracePt t="55766" x="4610100" y="2476500"/>
          <p14:tracePt t="55785" x="4610100" y="2495550"/>
          <p14:tracePt t="55785" x="4616450" y="2514600"/>
          <p14:tracePt t="55800" x="4622800" y="2527300"/>
          <p14:tracePt t="55800" x="4629150" y="2540000"/>
          <p14:tracePt t="55816" x="4629150" y="2552700"/>
          <p14:tracePt t="55816" x="4635500" y="2565400"/>
          <p14:tracePt t="55833" x="4641850" y="2578100"/>
          <p14:tracePt t="55833" x="4654550" y="2597150"/>
          <p14:tracePt t="55850" x="4660900" y="2603500"/>
          <p14:tracePt t="55850" x="4667250" y="2609850"/>
          <p14:tracePt t="55866" x="4673600" y="2616200"/>
          <p14:tracePt t="55866" x="4679950" y="2622550"/>
          <p14:tracePt t="55883" x="4686300" y="2628900"/>
          <p14:tracePt t="55898" x="4692650" y="2628900"/>
          <p14:tracePt t="55898" x="4699000" y="2628900"/>
          <p14:tracePt t="55918" x="4705350" y="2635250"/>
          <p14:tracePt t="55932" x="4699000" y="2622550"/>
          <p14:tracePt t="55977" x="4692650" y="2622550"/>
          <p14:tracePt t="55993" x="4686300" y="2609850"/>
          <p14:tracePt t="56009" x="4679950" y="2603500"/>
          <p14:tracePt t="56021" x="4679950" y="2597150"/>
          <p14:tracePt t="56032" x="4673600" y="2590800"/>
          <p14:tracePt t="56049" x="4673600" y="2584450"/>
          <p14:tracePt t="56049" x="4667250" y="2578100"/>
          <p14:tracePt t="56067" x="4667250" y="2571750"/>
          <p14:tracePt t="56082" x="4660900" y="2565400"/>
          <p14:tracePt t="56082" x="4660900" y="2552700"/>
          <p14:tracePt t="56101" x="4660900" y="2546350"/>
          <p14:tracePt t="56115" x="4660900" y="2540000"/>
          <p14:tracePt t="56132" x="4667250" y="2533650"/>
          <p14:tracePt t="56149" x="4673600" y="2533650"/>
          <p14:tracePt t="56149" x="4679950" y="2527300"/>
          <p14:tracePt t="56167" x="4686300" y="2527300"/>
          <p14:tracePt t="56167" x="4692650" y="2527300"/>
          <p14:tracePt t="56184" x="4699000" y="2527300"/>
          <p14:tracePt t="56184" x="4705350" y="2533650"/>
          <p14:tracePt t="56201" x="4711700" y="2533650"/>
          <p14:tracePt t="56201" x="4730750" y="2540000"/>
          <p14:tracePt t="56218" x="4737100" y="2546350"/>
          <p14:tracePt t="56218" x="4749800" y="2552700"/>
          <p14:tracePt t="56235" x="4756150" y="2565400"/>
          <p14:tracePt t="56235" x="4768850" y="2571750"/>
          <p14:tracePt t="56251" x="4781550" y="2584450"/>
          <p14:tracePt t="56251" x="4794250" y="2597150"/>
          <p14:tracePt t="56251" x="4806950" y="2609850"/>
          <p14:tracePt t="56270" x="4813300" y="2622550"/>
          <p14:tracePt t="56283" x="4826000" y="2628900"/>
          <p14:tracePt t="56283" x="4845050" y="2647950"/>
          <p14:tracePt t="56302" x="4857750" y="2660650"/>
          <p14:tracePt t="56302" x="4864100" y="2667000"/>
          <p14:tracePt t="56318" x="4870450" y="2679700"/>
          <p14:tracePt t="56318" x="4870450" y="2686050"/>
          <p14:tracePt t="56335" x="4876800" y="2692400"/>
          <p14:tracePt t="56335" x="4876800" y="2698750"/>
          <p14:tracePt t="56335" x="4876800" y="2705100"/>
          <p14:tracePt t="56353" x="4876800" y="2711450"/>
          <p14:tracePt t="56370" x="4876800" y="2705100"/>
          <p14:tracePt t="56421" x="4870450" y="2705100"/>
          <p14:tracePt t="56498" x="4864100" y="2705100"/>
          <p14:tracePt t="56509" x="4864100" y="2711450"/>
          <p14:tracePt t="56525" x="4857750" y="2717800"/>
          <p14:tracePt t="56549" x="4851400" y="2717800"/>
          <p14:tracePt t="56569" x="4851400" y="2724150"/>
          <p14:tracePt t="56593" x="4845050" y="2717800"/>
          <p14:tracePt t="56638" x="4851400" y="2711450"/>
          <p14:tracePt t="56645" x="4857750" y="2698750"/>
          <p14:tracePt t="56669" x="4864100" y="2698750"/>
          <p14:tracePt t="56677" x="4870450" y="2692400"/>
          <p14:tracePt t="56684" x="4876800" y="2686050"/>
          <p14:tracePt t="56684" x="4883150" y="2679700"/>
          <p14:tracePt t="56703" x="4889500" y="2679700"/>
          <p14:tracePt t="56703" x="4895850" y="2673350"/>
          <p14:tracePt t="56703" x="4908550" y="2673350"/>
          <p14:tracePt t="56722" x="4914900" y="2667000"/>
          <p14:tracePt t="56734" x="4921250" y="2667000"/>
          <p14:tracePt t="56734" x="4940300" y="2660650"/>
          <p14:tracePt t="56753" x="4946650" y="2654300"/>
          <p14:tracePt t="56753" x="4953000" y="2654300"/>
          <p14:tracePt t="56769" x="4965700" y="2654300"/>
          <p14:tracePt t="56769" x="4972050" y="2647950"/>
          <p14:tracePt t="56786" x="4978400" y="2647950"/>
          <p14:tracePt t="56786" x="4997450" y="2647950"/>
          <p14:tracePt t="56803" x="5003800" y="2647950"/>
          <p14:tracePt t="56803" x="5010150" y="2647950"/>
          <p14:tracePt t="56820" x="5016500" y="2647950"/>
          <p14:tracePt t="56834" x="5022850" y="2654300"/>
          <p14:tracePt t="56858" x="5016500" y="2654300"/>
          <p14:tracePt t="56901" x="5010150" y="2654300"/>
          <p14:tracePt t="56961" x="5003800" y="2654300"/>
          <p14:tracePt t="56982" x="5003800" y="2647950"/>
          <p14:tracePt t="57021" x="5010150" y="2647950"/>
          <p14:tracePt t="57041" x="5016500" y="2647950"/>
          <p14:tracePt t="57065" x="5010150" y="2647950"/>
          <p14:tracePt t="57101" x="5003800" y="2647950"/>
          <p14:tracePt t="57117" x="4997450" y="2647950"/>
          <p14:tracePt t="57133" x="4997450" y="2654300"/>
          <p14:tracePt t="57149" x="4991100" y="2660650"/>
          <p14:tracePt t="57161" x="4984750" y="2660650"/>
          <p14:tracePt t="57178" x="4978400" y="2667000"/>
          <p14:tracePt t="57209" x="4984750" y="2660650"/>
          <p14:tracePt t="57245" x="4991100" y="2660650"/>
          <p14:tracePt t="57269" x="4984750" y="2667000"/>
          <p14:tracePt t="57381" x="4978400" y="2673350"/>
          <p14:tracePt t="57397" x="4978400" y="2679700"/>
          <p14:tracePt t="57403" x="4965700" y="2686050"/>
          <p14:tracePt t="57420" x="4959350" y="2692400"/>
          <p14:tracePt t="57420" x="4953000" y="2698750"/>
          <p14:tracePt t="57439" x="4946650" y="2705100"/>
          <p14:tracePt t="57439" x="4940300" y="2711450"/>
          <p14:tracePt t="57439" x="4933950" y="2717800"/>
          <p14:tracePt t="57458" x="4927600" y="2724150"/>
          <p14:tracePt t="57458" x="4921250" y="2730500"/>
          <p14:tracePt t="57472" x="4908550" y="2736850"/>
          <p14:tracePt t="57472" x="4908550" y="2743200"/>
          <p14:tracePt t="57489" x="4902200" y="2749550"/>
          <p14:tracePt t="57489" x="4895850" y="2755900"/>
          <p14:tracePt t="57506" x="4889500" y="2762250"/>
          <p14:tracePt t="57521" x="4883150" y="2762250"/>
          <p14:tracePt t="57538" x="4889500" y="2755900"/>
          <p14:tracePt t="57698" x="4883150" y="2762250"/>
          <p14:tracePt t="57761" x="4876800" y="2762250"/>
          <p14:tracePt t="57785" x="4876800" y="2768600"/>
          <p14:tracePt t="57825" x="4876800" y="2774950"/>
          <p14:tracePt t="57853" x="4870450" y="2774950"/>
          <p14:tracePt t="57945" x="4864100" y="2774950"/>
          <p14:tracePt t="57965" x="4857750" y="2774950"/>
          <p14:tracePt t="57981" x="4851400" y="2774950"/>
          <p14:tracePt t="57997" x="4845050" y="2774950"/>
          <p14:tracePt t="58010" x="4838700" y="2774950"/>
          <p14:tracePt t="58025" x="4832350" y="2774950"/>
          <p14:tracePt t="58042" x="4832350" y="2781300"/>
          <p14:tracePt t="58057" x="4819650" y="2787650"/>
          <p14:tracePt t="58070" x="4813300" y="2794000"/>
          <p14:tracePt t="58085" x="4806950" y="2800350"/>
          <p14:tracePt t="58094" x="4794250" y="2806700"/>
          <p14:tracePt t="58106" x="4787900" y="2813050"/>
          <p14:tracePt t="58106" x="4781550" y="2819400"/>
          <p14:tracePt t="58106" x="4768850" y="2832100"/>
          <p14:tracePt t="58127" x="4756150" y="2838450"/>
          <p14:tracePt t="58127" x="4749800" y="2844800"/>
          <p14:tracePt t="58141" x="4737100" y="2851150"/>
          <p14:tracePt t="58141" x="4724400" y="2857500"/>
          <p14:tracePt t="58158" x="4711700" y="2863850"/>
          <p14:tracePt t="58158" x="4699000" y="2870200"/>
          <p14:tracePt t="58174" x="4679950" y="2876550"/>
          <p14:tracePt t="58174" x="4648200" y="2889250"/>
          <p14:tracePt t="58191" x="4629150" y="2895600"/>
          <p14:tracePt t="58191" x="4610100" y="2901950"/>
          <p14:tracePt t="58208" x="4591050" y="2908300"/>
          <p14:tracePt t="58208" x="4572000" y="2914650"/>
          <p14:tracePt t="58224" x="4552950" y="2921000"/>
          <p14:tracePt t="58224" x="4521200" y="2927350"/>
          <p14:tracePt t="58242" x="4508500" y="2927350"/>
          <p14:tracePt t="58242" x="4495800" y="2933700"/>
          <p14:tracePt t="58258" x="4483100" y="2933700"/>
          <p14:tracePt t="58258" x="4470400" y="2933700"/>
          <p14:tracePt t="58275" x="4457700" y="2927350"/>
          <p14:tracePt t="58275" x="4445000" y="2927350"/>
          <p14:tracePt t="58292" x="4432300" y="2927350"/>
          <p14:tracePt t="58292" x="4425950" y="2921000"/>
          <p14:tracePt t="58292" x="4413250" y="2914650"/>
          <p14:tracePt t="58311" x="4413250" y="2908300"/>
          <p14:tracePt t="58323" x="4406900" y="2901950"/>
          <p14:tracePt t="58323" x="4400550" y="2889250"/>
          <p14:tracePt t="58342" x="4400550" y="2882900"/>
          <p14:tracePt t="58342" x="4400550" y="2876550"/>
          <p14:tracePt t="58358" x="4400550" y="2870200"/>
          <p14:tracePt t="58358" x="4406900" y="2857500"/>
          <p14:tracePt t="58375" x="4413250" y="2851150"/>
          <p14:tracePt t="58375" x="4419600" y="2844800"/>
          <p14:tracePt t="58375" x="4419600" y="2838450"/>
          <p14:tracePt t="58394" x="4432300" y="2832100"/>
          <p14:tracePt t="58407" x="4438650" y="2825750"/>
          <p14:tracePt t="58407" x="4451350" y="2806700"/>
          <p14:tracePt t="58427" x="4457700" y="2800350"/>
          <p14:tracePt t="58427" x="4470400" y="2787650"/>
          <p14:tracePt t="58442" x="4476750" y="2781300"/>
          <p14:tracePt t="58442" x="4483100" y="2774950"/>
          <p14:tracePt t="58458" x="4489450" y="2768600"/>
          <p14:tracePt t="58458" x="4495800" y="2755900"/>
          <p14:tracePt t="58475" x="4502150" y="2749550"/>
          <p14:tracePt t="58475" x="4514850" y="2736850"/>
          <p14:tracePt t="58492" x="4514850" y="2730500"/>
          <p14:tracePt t="58492" x="4521200" y="2730500"/>
          <p14:tracePt t="58509" x="4527550" y="2724150"/>
          <p14:tracePt t="58509" x="4533900" y="2717800"/>
          <p14:tracePt t="58526" x="4540250" y="2717800"/>
          <p14:tracePt t="58526" x="4552950" y="2717800"/>
          <p14:tracePt t="58543" x="4559300" y="2717800"/>
          <p14:tracePt t="58543" x="4565650" y="2717800"/>
          <p14:tracePt t="58559" x="4572000" y="2724150"/>
          <p14:tracePt t="58574" x="4578350" y="2724150"/>
          <p14:tracePt t="58574" x="4584700" y="2730500"/>
          <p14:tracePt t="58592" x="4597400" y="2730500"/>
          <p14:tracePt t="58592" x="4616450" y="2736850"/>
          <p14:tracePt t="58611" x="4629150" y="2730500"/>
          <p14:tracePt t="58611" x="4641850" y="2730500"/>
          <p14:tracePt t="58626" x="4654550" y="2724150"/>
          <p14:tracePt t="58626" x="4673600" y="2717800"/>
          <p14:tracePt t="58642" x="4686300" y="2705100"/>
          <p14:tracePt t="58642" x="4705350" y="2692400"/>
          <p14:tracePt t="58659" x="4724400" y="2679700"/>
          <p14:tracePt t="58659" x="4743450" y="2667000"/>
          <p14:tracePt t="58659" x="4762500" y="2654300"/>
          <p14:tracePt t="58678" x="4781550" y="2641600"/>
          <p14:tracePt t="58691" x="4800600" y="2628900"/>
          <p14:tracePt t="58691" x="4838700" y="2603500"/>
          <p14:tracePt t="58710" x="4857750" y="2590800"/>
          <p14:tracePt t="58710" x="4876800" y="2578100"/>
          <p14:tracePt t="58726" x="4895850" y="2571750"/>
          <p14:tracePt t="58726" x="4914900" y="2559050"/>
          <p14:tracePt t="58743" x="4933950" y="2552700"/>
          <p14:tracePt t="58743" x="4953000" y="2546350"/>
          <p14:tracePt t="58743" x="4972050" y="2540000"/>
          <p14:tracePt t="58762" x="4984750" y="2540000"/>
          <p14:tracePt t="58775" x="5003800" y="2540000"/>
          <p14:tracePt t="58775" x="5035550" y="2552700"/>
          <p14:tracePt t="58794" x="5054600" y="2559050"/>
          <p14:tracePt t="58794" x="5060950" y="2565400"/>
          <p14:tracePt t="58810" x="5073650" y="2571750"/>
          <p14:tracePt t="58810" x="5086350" y="2584450"/>
          <p14:tracePt t="58827" x="5092700" y="2590800"/>
          <p14:tracePt t="58827" x="5105400" y="2603500"/>
          <p14:tracePt t="58844" x="5118100" y="2603500"/>
          <p14:tracePt t="58844" x="5124450" y="2609850"/>
          <p14:tracePt t="58860" x="5130800" y="2609850"/>
          <p14:tracePt t="58860" x="5137150" y="2609850"/>
          <p14:tracePt t="58877" x="5143500" y="2603500"/>
          <p14:tracePt t="58877" x="5149850" y="2603500"/>
          <p14:tracePt t="58894" x="5162550" y="2597150"/>
          <p14:tracePt t="58894" x="5181600" y="2584450"/>
          <p14:tracePt t="58910" x="5194300" y="2578100"/>
          <p14:tracePt t="58910" x="5200650" y="2571750"/>
          <p14:tracePt t="58929" x="5213350" y="2565400"/>
          <p14:tracePt t="58929" x="5226050" y="2559050"/>
          <p14:tracePt t="58944" x="5238750" y="2552700"/>
          <p14:tracePt t="58944" x="5257800" y="2546350"/>
          <p14:tracePt t="58944" x="5276850" y="2533650"/>
          <p14:tracePt t="58962" x="5295900" y="2527300"/>
          <p14:tracePt t="58975" x="5314950" y="2520950"/>
          <p14:tracePt t="58975" x="5359400" y="2508250"/>
          <p14:tracePt t="58995" x="5378450" y="2501900"/>
          <p14:tracePt t="58995" x="5397500" y="2495550"/>
          <p14:tracePt t="59011" x="5416550" y="2489200"/>
          <p14:tracePt t="59011" x="5435600" y="2489200"/>
          <p14:tracePt t="59027" x="5448300" y="2495550"/>
          <p14:tracePt t="59027" x="5461000" y="2495550"/>
          <p14:tracePt t="59027" x="5473700" y="2508250"/>
          <p14:tracePt t="59047" x="5486400" y="2514600"/>
          <p14:tracePt t="59059" x="5492750" y="2527300"/>
          <p14:tracePt t="59059" x="5505450" y="2540000"/>
          <p14:tracePt t="59079" x="5511800" y="2571750"/>
          <p14:tracePt t="59079" x="5518150" y="2590800"/>
          <p14:tracePt t="59094" x="5518150" y="2603500"/>
          <p14:tracePt t="59094" x="5518150" y="2616200"/>
          <p14:tracePt t="59111" x="5511800" y="2628900"/>
          <p14:tracePt t="59111" x="5505450" y="2641600"/>
          <p14:tracePt t="59128" x="5492750" y="2647950"/>
          <p14:tracePt t="59128" x="5473700" y="2673350"/>
          <p14:tracePt t="59144" x="5461000" y="2679700"/>
          <p14:tracePt t="59144" x="5448300" y="2686050"/>
          <p14:tracePt t="59161" x="5435600" y="2692400"/>
          <p14:tracePt t="59161" x="5416550" y="2698750"/>
          <p14:tracePt t="59178" x="5403850" y="2705100"/>
          <p14:tracePt t="59178" x="5391150" y="2711450"/>
          <p14:tracePt t="59194" x="5372100" y="2717800"/>
          <p14:tracePt t="59194" x="5340350" y="2730500"/>
          <p14:tracePt t="59211" x="5321300" y="2736850"/>
          <p14:tracePt t="59211" x="5295900" y="2743200"/>
          <p14:tracePt t="59228" x="5276850" y="2749550"/>
          <p14:tracePt t="59228" x="5251450" y="2755900"/>
          <p14:tracePt t="59245" x="5232400" y="2762250"/>
          <p14:tracePt t="59245" x="5207000" y="2768600"/>
          <p14:tracePt t="59263" x="5162550" y="2781300"/>
          <p14:tracePt t="59263" x="5137150" y="2787650"/>
          <p14:tracePt t="59279" x="5111750" y="2794000"/>
          <p14:tracePt t="59279" x="5092700" y="2800350"/>
          <p14:tracePt t="59295" x="5073650" y="2806700"/>
          <p14:tracePt t="59295" x="5054600" y="2813050"/>
          <p14:tracePt t="59311" x="5041900" y="2819400"/>
          <p14:tracePt t="59311" x="5022850" y="2819400"/>
          <p14:tracePt t="59311" x="5010150" y="2825750"/>
          <p14:tracePt t="59331" x="5003800" y="2832100"/>
          <p14:tracePt t="59343" x="4997450" y="2832100"/>
          <p14:tracePt t="59343" x="4991100" y="2838450"/>
          <p14:tracePt t="59362" x="4997450" y="2838450"/>
          <p14:tracePt t="59390" x="5003800" y="2838450"/>
          <p14:tracePt t="59406" x="5010150" y="2838450"/>
          <p14:tracePt t="59414" x="5016500" y="2838450"/>
          <p14:tracePt t="59427" x="5022850" y="2838450"/>
          <p14:tracePt t="59427" x="5035550" y="2844800"/>
          <p14:tracePt t="59445" x="5041900" y="2844800"/>
          <p14:tracePt t="59461" x="5048250" y="2851150"/>
          <p14:tracePt t="59477" x="5054600" y="2857500"/>
          <p14:tracePt t="59477" x="5054600" y="2863850"/>
          <p14:tracePt t="59497" x="5060950" y="2870200"/>
          <p14:tracePt t="59497" x="5060950" y="2876550"/>
          <p14:tracePt t="59512" x="5054600" y="2882900"/>
          <p14:tracePt t="59527" x="5054600" y="2889250"/>
          <p14:tracePt t="59544" x="5048250" y="2895600"/>
          <p14:tracePt t="59561" x="5048250" y="2908300"/>
          <p14:tracePt t="59578" x="5041900" y="2914650"/>
          <p14:tracePt t="59578" x="5041900" y="2921000"/>
          <p14:tracePt t="59596" x="5035550" y="2927350"/>
          <p14:tracePt t="59611" x="5029200" y="2933700"/>
          <p14:tracePt t="59611" x="5022850" y="2940050"/>
          <p14:tracePt t="59631" x="5016500" y="2946400"/>
          <p14:tracePt t="59631" x="5016500" y="2952750"/>
          <p14:tracePt t="59647" x="5010150" y="2959100"/>
          <p14:tracePt t="59647" x="5003800" y="2959100"/>
          <p14:tracePt t="59663" x="5003800" y="2965450"/>
          <p14:tracePt t="59663" x="4997450" y="2971800"/>
          <p14:tracePt t="59680" x="4997450" y="2978150"/>
          <p14:tracePt t="59680" x="4991100" y="2984500"/>
          <p14:tracePt t="59680" x="4984750" y="2990850"/>
          <p14:tracePt t="59699" x="4984750" y="2997200"/>
          <p14:tracePt t="59711" x="4978400" y="3003550"/>
          <p14:tracePt t="59711" x="4972050" y="3003550"/>
          <p14:tracePt t="59730" x="4965700" y="3016250"/>
          <p14:tracePt t="59745" x="4959350" y="3022600"/>
          <p14:tracePt t="59762" x="4959350" y="3016250"/>
          <p14:tracePt t="59810" x="4959350" y="3009900"/>
          <p14:tracePt t="59850" x="4959350" y="3003550"/>
          <p14:tracePt t="59894" x="4953000" y="2997200"/>
          <p14:tracePt t="59918" x="4946650" y="3003550"/>
          <p14:tracePt t="59930" x="4940300" y="3003550"/>
          <p14:tracePt t="59946" x="4933950" y="3009900"/>
          <p14:tracePt t="59954" x="4927600" y="3009900"/>
          <p14:tracePt t="59962" x="4921250" y="3016250"/>
          <p14:tracePt t="59962" x="4914900" y="3016250"/>
          <p14:tracePt t="59962" x="4908550" y="3022600"/>
          <p14:tracePt t="59983" x="4902200" y="3022600"/>
          <p14:tracePt t="59995" x="4895850" y="3028950"/>
          <p14:tracePt t="59995" x="4883150" y="3035300"/>
          <p14:tracePt t="60014" x="4876800" y="3035300"/>
          <p14:tracePt t="60014" x="4870450" y="3041650"/>
          <p14:tracePt t="60031" x="4864100" y="3041650"/>
          <p14:tracePt t="60046" x="4857750" y="3048000"/>
          <p14:tracePt t="60063" x="4851400" y="3048000"/>
          <p14:tracePt t="60079" x="4845050" y="3054350"/>
          <p14:tracePt t="60099" x="4838700" y="3060700"/>
          <p14:tracePt t="60126" x="4826000" y="3060700"/>
          <p14:tracePt t="60142" x="4819650" y="3060700"/>
          <p14:tracePt t="60151" x="4813300" y="3067050"/>
          <p14:tracePt t="60163" x="4800600" y="3067050"/>
          <p14:tracePt t="60163" x="4775200" y="3073400"/>
          <p14:tracePt t="60182" x="4756150" y="3073400"/>
          <p14:tracePt t="60182" x="4743450" y="3079750"/>
          <p14:tracePt t="60198" x="4724400" y="3079750"/>
          <p14:tracePt t="60198" x="4705350" y="3079750"/>
          <p14:tracePt t="60215" x="4686300" y="3079750"/>
          <p14:tracePt t="60215" x="4654550" y="3079750"/>
          <p14:tracePt t="60232" x="4635500" y="3079750"/>
          <p14:tracePt t="60232" x="4616450" y="3079750"/>
          <p14:tracePt t="60248" x="4591050" y="3073400"/>
          <p14:tracePt t="60248" x="4572000" y="3073400"/>
          <p14:tracePt t="60265" x="4546600" y="3073400"/>
          <p14:tracePt t="60265" x="4514850" y="3073400"/>
          <p14:tracePt t="60283" x="4464050" y="3067050"/>
          <p14:tracePt t="60283" x="4432300" y="3067050"/>
          <p14:tracePt t="60299" x="4406900" y="3060700"/>
          <p14:tracePt t="60299" x="4387850" y="3054350"/>
          <p14:tracePt t="60315" x="4362450" y="3048000"/>
          <p14:tracePt t="60315" x="4343400" y="3028950"/>
          <p14:tracePt t="60332" x="4330700" y="3016250"/>
          <p14:tracePt t="60332" x="4318000" y="2990850"/>
          <p14:tracePt t="60332" x="4305300" y="2965450"/>
          <p14:tracePt t="60350" x="4298950" y="2940050"/>
          <p14:tracePt t="60363" x="4292600" y="2914650"/>
          <p14:tracePt t="60363" x="4286250" y="2857500"/>
          <p14:tracePt t="60383" x="4286250" y="2825750"/>
          <p14:tracePt t="60383" x="4286250" y="2794000"/>
          <p14:tracePt t="60399" x="4286250" y="2768600"/>
          <p14:tracePt t="60399" x="4292600" y="2736850"/>
          <p14:tracePt t="60415" x="4298950" y="2698750"/>
          <p14:tracePt t="60415" x="4311650" y="2667000"/>
          <p14:tracePt t="60415" x="4324350" y="2635250"/>
          <p14:tracePt t="60435" x="4343400" y="2603500"/>
          <p14:tracePt t="60447" x="4368800" y="2578100"/>
          <p14:tracePt t="60447" x="4432300" y="2520950"/>
          <p14:tracePt t="60466" x="4470400" y="2501900"/>
          <p14:tracePt t="60466" x="4508500" y="2476500"/>
          <p14:tracePt t="60482" x="4552950" y="2457450"/>
          <p14:tracePt t="60482" x="4597400" y="2438400"/>
          <p14:tracePt t="60499" x="4648200" y="2419350"/>
          <p14:tracePt t="60499" x="4699000" y="2406650"/>
          <p14:tracePt t="60515" x="4756150" y="2393950"/>
          <p14:tracePt t="60515" x="4876800" y="2381250"/>
          <p14:tracePt t="60533" x="4940300" y="2381250"/>
          <p14:tracePt t="60533" x="5010150" y="2387600"/>
          <p14:tracePt t="60550" x="5080000" y="2400300"/>
          <p14:tracePt t="60550" x="5149850" y="2406650"/>
          <p14:tracePt t="60566" x="5219700" y="2425700"/>
          <p14:tracePt t="60566" x="5359400" y="2457450"/>
          <p14:tracePt t="60583" x="5429250" y="2476500"/>
          <p14:tracePt t="60583" x="5492750" y="2495550"/>
          <p14:tracePt t="60600" x="5556250" y="2508250"/>
          <p14:tracePt t="60600" x="5613400" y="2527300"/>
          <p14:tracePt t="60616" x="5664200" y="2540000"/>
          <p14:tracePt t="60616" x="5715000" y="2559050"/>
          <p14:tracePt t="60633" x="5759450" y="2571750"/>
          <p14:tracePt t="60633" x="5835650" y="2597150"/>
          <p14:tracePt t="60651" x="5873750" y="2616200"/>
          <p14:tracePt t="60651" x="5899150" y="2628900"/>
          <p14:tracePt t="60666" x="5924550" y="2647950"/>
          <p14:tracePt t="60666" x="5949950" y="2660650"/>
          <p14:tracePt t="60683" x="5962650" y="2679700"/>
          <p14:tracePt t="60683" x="5981700" y="2698750"/>
          <p14:tracePt t="60700" x="5988050" y="2717800"/>
          <p14:tracePt t="60700" x="6000750" y="2730500"/>
          <p14:tracePt t="60700" x="6007100" y="2749550"/>
          <p14:tracePt t="60719" x="6007100" y="2762250"/>
          <p14:tracePt t="60731" x="6007100" y="2774950"/>
          <p14:tracePt t="60731" x="6000750" y="2806700"/>
          <p14:tracePt t="60751" x="5994400" y="2819400"/>
          <p14:tracePt t="60751" x="5988050" y="2832100"/>
          <p14:tracePt t="60767" x="5975350" y="2844800"/>
          <p14:tracePt t="60767" x="5962650" y="2851150"/>
          <p14:tracePt t="60784" x="5949950" y="2863850"/>
          <p14:tracePt t="60784" x="5937250" y="2876550"/>
          <p14:tracePt t="60784" x="5918200" y="2882900"/>
          <p14:tracePt t="60803" x="5899150" y="2895600"/>
          <p14:tracePt t="60815" x="5880100" y="2908300"/>
          <p14:tracePt t="60815" x="5842000" y="2927350"/>
          <p14:tracePt t="60834" x="5816600" y="2940050"/>
          <p14:tracePt t="60834" x="5797550" y="2952750"/>
          <p14:tracePt t="60851" x="5772150" y="2959100"/>
          <p14:tracePt t="60851" x="5746750" y="2971800"/>
          <p14:tracePt t="60867" x="5721350" y="2984500"/>
          <p14:tracePt t="60867" x="5664200" y="3009900"/>
          <p14:tracePt t="60884" x="5632450" y="3022600"/>
          <p14:tracePt t="60884" x="5607050" y="3028950"/>
          <p14:tracePt t="60900" x="5575300" y="3041650"/>
          <p14:tracePt t="60900" x="5543550" y="3048000"/>
          <p14:tracePt t="60917" x="5518150" y="3054350"/>
          <p14:tracePt t="60917" x="5486400" y="3060700"/>
          <p14:tracePt t="60936" x="5454650" y="3067050"/>
          <p14:tracePt t="60936" x="5391150" y="3073400"/>
          <p14:tracePt t="60951" x="5353050" y="3073400"/>
          <p14:tracePt t="60951" x="5321300" y="3079750"/>
          <p14:tracePt t="60967" x="5289550" y="3086100"/>
          <p14:tracePt t="60967" x="5257800" y="3092450"/>
          <p14:tracePt t="60984" x="5226050" y="3098800"/>
          <p14:tracePt t="60984" x="5200650" y="3105150"/>
          <p14:tracePt t="60984" x="5175250" y="3111500"/>
          <p14:tracePt t="61004" x="5156200" y="3117850"/>
          <p14:tracePt t="61016" x="5137150" y="3124200"/>
          <p14:tracePt t="61016" x="5105400" y="3143250"/>
          <p14:tracePt t="61035" x="5092700" y="3149600"/>
          <p14:tracePt t="61035" x="5080000" y="3155950"/>
          <p14:tracePt t="61051" x="5073650" y="3162300"/>
          <p14:tracePt t="61051" x="5060950" y="3168650"/>
          <p14:tracePt t="61068" x="5048250" y="3175000"/>
          <p14:tracePt t="61086" x="5041900" y="3181350"/>
          <p14:tracePt t="61131" x="5035550" y="3181350"/>
          <p14:tracePt t="61146" x="5029200" y="3187700"/>
          <p14:tracePt t="61155" x="5022850" y="3187700"/>
          <p14:tracePt t="61171" x="5016500" y="3194050"/>
          <p14:tracePt t="61183" x="5010150" y="3194050"/>
          <p14:tracePt t="61200" x="5016500" y="3194050"/>
          <p14:tracePt t="61258" x="5022850" y="3187700"/>
          <p14:tracePt t="61302" x="5022850" y="3181350"/>
          <p14:tracePt t="61326" x="5022850" y="3175000"/>
          <p14:tracePt t="61358" x="5010150" y="3175000"/>
          <p14:tracePt t="61370" x="5003800" y="3175000"/>
          <p14:tracePt t="61386" x="4997450" y="3175000"/>
          <p14:tracePt t="61394" x="4991100" y="3175000"/>
          <p14:tracePt t="61402" x="4978400" y="3175000"/>
          <p14:tracePt t="61402" x="4972050" y="3181350"/>
          <p14:tracePt t="61420" x="4959350" y="3181350"/>
          <p14:tracePt t="61420" x="4946650" y="3181350"/>
          <p14:tracePt t="61420" x="4933950" y="3187700"/>
          <p14:tracePt t="61439" x="4921250" y="3187700"/>
          <p14:tracePt t="61450" x="4908550" y="3187700"/>
          <p14:tracePt t="61450" x="4889500" y="3187700"/>
          <p14:tracePt t="61450" x="4870450" y="3187700"/>
          <p14:tracePt t="61472" x="4851400" y="3187700"/>
          <p14:tracePt t="61472" x="4826000" y="3187700"/>
          <p14:tracePt t="61486" x="4800600" y="3187700"/>
          <p14:tracePt t="61486" x="4781550" y="3187700"/>
          <p14:tracePt t="61502" x="4756150" y="3187700"/>
          <p14:tracePt t="61502" x="4730750" y="3187700"/>
          <p14:tracePt t="61519" x="4711700" y="3187700"/>
          <p14:tracePt t="61519" x="4686300" y="3187700"/>
          <p14:tracePt t="61519" x="4673600" y="3187700"/>
          <p14:tracePt t="61539" x="4654550" y="3187700"/>
          <p14:tracePt t="61539" x="4641850" y="3187700"/>
          <p14:tracePt t="61553" x="4629150" y="3187700"/>
          <p14:tracePt t="61553" x="4622800" y="3194050"/>
          <p14:tracePt t="61569" x="4616450" y="3194050"/>
          <p14:tracePt t="61569" x="4610100" y="3194050"/>
          <p14:tracePt t="61586" x="4603750" y="3194050"/>
          <p14:tracePt t="61602" x="4616450" y="3194050"/>
          <p14:tracePt t="61642" x="4622800" y="3200400"/>
          <p14:tracePt t="61658" x="4629150" y="3206750"/>
          <p14:tracePt t="61670" x="4629150" y="3213100"/>
          <p14:tracePt t="61686" x="4629150" y="3219450"/>
          <p14:tracePt t="61702" x="4629150" y="3232150"/>
          <p14:tracePt t="61718" x="4622800" y="3238500"/>
          <p14:tracePt t="61730" x="4616450" y="3244850"/>
          <p14:tracePt t="61746" x="4610100" y="3251200"/>
          <p14:tracePt t="61762" x="4603750" y="3257550"/>
          <p14:tracePt t="61815" x="4603750" y="3263900"/>
          <p14:tracePt t="61842" x="4597400" y="3263900"/>
          <p14:tracePt t="61874" x="4591050" y="3263900"/>
          <p14:tracePt t="61902" x="4591050" y="3257550"/>
          <p14:tracePt t="61942" x="4591050" y="3251200"/>
          <p14:tracePt t="61971" x="4584700" y="3251200"/>
          <p14:tracePt t="61986" x="4578350" y="3244850"/>
          <p14:tracePt t="62002" x="4572000" y="3244850"/>
          <p14:tracePt t="62018" x="4572000" y="3238500"/>
          <p14:tracePt t="62030" x="4565650" y="3238500"/>
          <p14:tracePt t="62046" x="4559300" y="3238500"/>
          <p14:tracePt t="62063" x="4546600" y="3238500"/>
          <p14:tracePt t="62079" x="4540250" y="3238500"/>
          <p14:tracePt t="62091" x="4533900" y="3238500"/>
          <p14:tracePt t="62107" x="4540250" y="3238500"/>
          <p14:tracePt t="62166" x="4546600" y="3238500"/>
          <p14:tracePt t="62182" x="4552950" y="3238500"/>
          <p14:tracePt t="62199" x="4559300" y="3238500"/>
          <p14:tracePt t="62211" x="4565650" y="3238500"/>
          <p14:tracePt t="62227" x="4572000" y="3238500"/>
          <p14:tracePt t="62243" x="4578350" y="3238500"/>
          <p14:tracePt t="62259" x="4584700" y="3238500"/>
          <p14:tracePt t="62270" x="4591050" y="3232150"/>
          <p14:tracePt t="62338" x="4584700" y="3225800"/>
          <p14:tracePt t="62363" x="4584700" y="3219450"/>
          <p14:tracePt t="62379" x="4591050" y="3213100"/>
          <p14:tracePt t="62391" x="4597400" y="3213100"/>
          <p14:tracePt t="62430" x="4603750" y="3206750"/>
          <p14:tracePt t="62483" x="4603750" y="3213100"/>
          <p14:tracePt t="62503" x="4603750" y="3219450"/>
          <p14:tracePt t="62511" x="4603750" y="3225800"/>
          <p14:tracePt t="62521" x="4603750" y="3232150"/>
          <p14:tracePt t="62521" x="4597400" y="3238500"/>
          <p14:tracePt t="62540" x="4597400" y="3244850"/>
          <p14:tracePt t="62540" x="4597400" y="3251200"/>
          <p14:tracePt t="62556" x="4591050" y="3257550"/>
          <p14:tracePt t="62556" x="4584700" y="3263900"/>
          <p14:tracePt t="62573" x="4584700" y="3270250"/>
          <p14:tracePt t="62588" x="4578350" y="3276600"/>
          <p14:tracePt t="62605" x="4572000" y="3276600"/>
          <p14:tracePt t="62605" x="4565650" y="3270250"/>
          <p14:tracePt t="62624" x="4559300" y="3263900"/>
          <p14:tracePt t="62639" x="4552950" y="3257550"/>
          <p14:tracePt t="62655" x="4552950" y="3251200"/>
          <p14:tracePt t="62655" x="4552950" y="3244850"/>
          <p14:tracePt t="62674" x="4546600" y="3238500"/>
          <p14:tracePt t="62688" x="4546600" y="3232150"/>
          <p14:tracePt t="62688" x="4546600" y="3219450"/>
          <p14:tracePt t="62707" x="4546600" y="3213100"/>
          <p14:tracePt t="62723" x="4552950" y="3206750"/>
          <p14:tracePt t="62739" x="4552950" y="3200400"/>
          <p14:tracePt t="62759" x="4559300" y="3206750"/>
          <p14:tracePt t="62782" x="4565650" y="3213100"/>
          <p14:tracePt t="62803" x="4565650" y="3219450"/>
          <p14:tracePt t="62818" x="4572000" y="3219450"/>
          <p14:tracePt t="62827" x="4572000" y="3225800"/>
          <p14:tracePt t="62839" x="4572000" y="3232150"/>
          <p14:tracePt t="62839" x="4572000" y="3244850"/>
          <p14:tracePt t="62839" x="4572000" y="3251200"/>
          <p14:tracePt t="62860" x="4572000" y="3257550"/>
          <p14:tracePt t="62860" x="4572000" y="3270250"/>
          <p14:tracePt t="62874" x="4572000" y="3276600"/>
          <p14:tracePt t="62874" x="4572000" y="3289300"/>
          <p14:tracePt t="62891" x="4572000" y="3295650"/>
          <p14:tracePt t="62891" x="4572000" y="3308350"/>
          <p14:tracePt t="62908" x="4572000" y="3314700"/>
          <p14:tracePt t="62908" x="4559300" y="3327400"/>
          <p14:tracePt t="62926" x="4559300" y="3340100"/>
          <p14:tracePt t="62926" x="4552950" y="3340100"/>
          <p14:tracePt t="62941" x="4546600" y="3346450"/>
          <p14:tracePt t="62941" x="4546600" y="3352800"/>
          <p14:tracePt t="62958" x="4540250" y="3359150"/>
          <p14:tracePt t="62972" x="4527550" y="3365500"/>
          <p14:tracePt t="62990" x="4527550" y="3371850"/>
          <p14:tracePt t="63006" x="4521200" y="3371850"/>
          <p14:tracePt t="63023" x="4514850" y="3365500"/>
          <p14:tracePt t="63043" x="4514850" y="3352800"/>
          <p14:tracePt t="63060" x="4514850" y="3346450"/>
          <p14:tracePt t="63075" x="4508500" y="3340100"/>
          <p14:tracePt t="63091" x="4502150" y="3333750"/>
          <p14:tracePt t="63106" x="4495800" y="3327400"/>
          <p14:tracePt t="63123" x="4489450" y="3327400"/>
          <p14:tracePt t="63140" x="4483100" y="3321050"/>
          <p14:tracePt t="63159" x="4476750" y="3314700"/>
          <p14:tracePt t="63159" x="4470400" y="3321050"/>
          <p14:tracePt t="63175" x="4464050" y="3321050"/>
          <p14:tracePt t="63190" x="4457700" y="3327400"/>
          <p14:tracePt t="63207" x="4457700" y="3340100"/>
          <p14:tracePt t="63224" x="4457700" y="3346450"/>
          <p14:tracePt t="63240" x="4451350" y="3352800"/>
          <p14:tracePt t="63257" x="4457700" y="3359150"/>
          <p14:tracePt t="63274" x="4464050" y="3365500"/>
          <p14:tracePt t="63274" x="4470400" y="3365500"/>
          <p14:tracePt t="63292" x="4476750" y="3365500"/>
          <p14:tracePt t="63292" x="4483100" y="3371850"/>
          <p14:tracePt t="63309" x="4489450" y="3371850"/>
          <p14:tracePt t="63309" x="4495800" y="3371850"/>
          <p14:tracePt t="63326" x="4502150" y="3371850"/>
          <p14:tracePt t="63326" x="4508500" y="3371850"/>
          <p14:tracePt t="63344" x="4521200" y="3371850"/>
          <p14:tracePt t="63359" x="4527550" y="3371850"/>
          <p14:tracePt t="63375" x="4533900" y="3371850"/>
          <p14:tracePt t="63391" x="4540250" y="3371850"/>
          <p14:tracePt t="63408" x="4552950" y="3378200"/>
          <p14:tracePt t="63425" x="4559300" y="3378200"/>
          <p14:tracePt t="63459" x="4565650" y="3384550"/>
          <p14:tracePt t="63555" x="4572000" y="3384550"/>
          <p14:tracePt t="63579" x="4578350" y="3384550"/>
          <p14:tracePt t="63599" x="4584700" y="3384550"/>
          <p14:tracePt t="63615" x="4591050" y="3384550"/>
          <p14:tracePt t="63643" x="4597400" y="3390900"/>
          <p14:tracePt t="63659" x="4603750" y="3390900"/>
          <p14:tracePt t="63674" x="4610100" y="3397250"/>
          <p14:tracePt t="63691" x="4610100" y="3403600"/>
          <p14:tracePt t="63702" x="4616450" y="3409950"/>
          <p14:tracePt t="63719" x="4622800" y="3416300"/>
          <p14:tracePt t="63735" x="4629150" y="3409950"/>
          <p14:tracePt t="63819" x="4622800" y="3403600"/>
          <p14:tracePt t="63831" x="4629150" y="3390900"/>
          <p14:tracePt t="63847" x="4629150" y="3384550"/>
          <p14:tracePt t="63863" x="4629150" y="3378200"/>
          <p14:tracePt t="63879" x="4635500" y="3371850"/>
          <p14:tracePt t="63891" x="4635500" y="3365500"/>
          <p14:tracePt t="63924" x="4635500" y="3371850"/>
          <p14:tracePt t="63951" x="4641850" y="3378200"/>
          <p14:tracePt t="63967" x="4641850" y="3384550"/>
          <p14:tracePt t="63983" x="4635500" y="3390900"/>
          <p14:tracePt t="63999" x="4641850" y="3384550"/>
          <p14:tracePt t="64026" x="4641850" y="3371850"/>
          <p14:tracePt t="64042" x="4648200" y="3365500"/>
          <p14:tracePt t="64051" x="4648200" y="3359150"/>
          <p14:tracePt t="64060" x="4648200" y="3346450"/>
          <p14:tracePt t="64060" x="4648200" y="3327400"/>
          <p14:tracePt t="64060" x="4648200" y="3314700"/>
          <p14:tracePt t="64080" x="4648200" y="3295650"/>
          <p14:tracePt t="64080" x="4641850" y="3276600"/>
          <p14:tracePt t="64095" x="4641850" y="3257550"/>
          <p14:tracePt t="64095" x="4635500" y="3232150"/>
          <p14:tracePt t="64112" x="4629150" y="3213100"/>
        </p14:tracePtLst>
      </p14:laserTrace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a:xfrm>
            <a:off x="457200" y="274638"/>
            <a:ext cx="8229600" cy="654050"/>
          </a:xfrm>
        </p:spPr>
        <p:txBody>
          <a:bodyPr/>
          <a:lstStyle/>
          <a:p>
            <a:pPr eaLnBrk="1" hangingPunct="1"/>
            <a:r>
              <a:rPr lang="ja-JP" altLang="en-US" dirty="0" smtClean="0"/>
              <a:t>過去の学生の観察（一部）</a:t>
            </a:r>
          </a:p>
        </p:txBody>
      </p:sp>
      <p:pic>
        <p:nvPicPr>
          <p:cNvPr id="20483" name="Picture 5" descr="leafawaifujisawa"/>
          <p:cNvPicPr>
            <a:picLocks noChangeAspect="1" noChangeArrowheads="1"/>
          </p:cNvPicPr>
          <p:nvPr/>
        </p:nvPicPr>
        <p:blipFill>
          <a:blip r:embed="rId5" cstate="print"/>
          <a:srcRect l="11650" t="11078" b="31381"/>
          <a:stretch>
            <a:fillRect/>
          </a:stretch>
        </p:blipFill>
        <p:spPr bwMode="auto">
          <a:xfrm>
            <a:off x="323849" y="980728"/>
            <a:ext cx="4992067" cy="2448272"/>
          </a:xfrm>
          <a:prstGeom prst="rect">
            <a:avLst/>
          </a:prstGeom>
          <a:noFill/>
          <a:ln w="9525">
            <a:noFill/>
            <a:miter lim="800000"/>
            <a:headEnd/>
            <a:tailEnd/>
          </a:ln>
        </p:spPr>
      </p:pic>
      <p:sp>
        <p:nvSpPr>
          <p:cNvPr id="20484" name="Text Box 6"/>
          <p:cNvSpPr txBox="1">
            <a:spLocks noChangeArrowheads="1"/>
          </p:cNvSpPr>
          <p:nvPr/>
        </p:nvSpPr>
        <p:spPr bwMode="auto">
          <a:xfrm>
            <a:off x="2296234" y="3429000"/>
            <a:ext cx="746125" cy="457200"/>
          </a:xfrm>
          <a:prstGeom prst="rect">
            <a:avLst/>
          </a:prstGeom>
          <a:noFill/>
          <a:ln w="38100">
            <a:noFill/>
            <a:miter lim="800000"/>
            <a:headEnd/>
            <a:tailEnd/>
          </a:ln>
        </p:spPr>
        <p:txBody>
          <a:bodyPr wrap="none">
            <a:spAutoFit/>
          </a:bodyPr>
          <a:lstStyle/>
          <a:p>
            <a:r>
              <a:rPr lang="ja-JP" altLang="en-US" dirty="0"/>
              <a:t>アワ</a:t>
            </a:r>
          </a:p>
        </p:txBody>
      </p:sp>
      <p:pic>
        <p:nvPicPr>
          <p:cNvPr id="20487" name="Picture 9" descr="leafjagayookoyama"/>
          <p:cNvPicPr>
            <a:picLocks noChangeAspect="1" noChangeArrowheads="1"/>
          </p:cNvPicPr>
          <p:nvPr/>
        </p:nvPicPr>
        <p:blipFill>
          <a:blip r:embed="rId6" cstate="print"/>
          <a:srcRect t="14413" b="29303"/>
          <a:stretch>
            <a:fillRect/>
          </a:stretch>
        </p:blipFill>
        <p:spPr bwMode="auto">
          <a:xfrm>
            <a:off x="323850" y="4102100"/>
            <a:ext cx="4690894" cy="1989306"/>
          </a:xfrm>
          <a:prstGeom prst="rect">
            <a:avLst/>
          </a:prstGeom>
          <a:noFill/>
          <a:ln w="9525">
            <a:noFill/>
            <a:miter lim="800000"/>
            <a:headEnd/>
            <a:tailEnd/>
          </a:ln>
        </p:spPr>
      </p:pic>
      <p:sp>
        <p:nvSpPr>
          <p:cNvPr id="20488" name="Text Box 10"/>
          <p:cNvSpPr txBox="1">
            <a:spLocks noChangeArrowheads="1"/>
          </p:cNvSpPr>
          <p:nvPr/>
        </p:nvSpPr>
        <p:spPr bwMode="auto">
          <a:xfrm>
            <a:off x="1239838" y="6092825"/>
            <a:ext cx="1511300" cy="457200"/>
          </a:xfrm>
          <a:prstGeom prst="rect">
            <a:avLst/>
          </a:prstGeom>
          <a:noFill/>
          <a:ln w="38100">
            <a:noFill/>
            <a:miter lim="800000"/>
            <a:headEnd/>
            <a:tailEnd/>
          </a:ln>
        </p:spPr>
        <p:txBody>
          <a:bodyPr wrap="none">
            <a:spAutoFit/>
          </a:bodyPr>
          <a:lstStyle/>
          <a:p>
            <a:r>
              <a:rPr lang="ja-JP" altLang="en-US"/>
              <a:t>ジャガイモ</a:t>
            </a:r>
          </a:p>
        </p:txBody>
      </p:sp>
      <p:pic>
        <p:nvPicPr>
          <p:cNvPr id="20489" name="Picture 11" descr="leafsobaotuki"/>
          <p:cNvPicPr>
            <a:picLocks noChangeAspect="1" noChangeArrowheads="1"/>
          </p:cNvPicPr>
          <p:nvPr/>
        </p:nvPicPr>
        <p:blipFill>
          <a:blip r:embed="rId7" cstate="print"/>
          <a:srcRect t="16078" b="27092"/>
          <a:stretch>
            <a:fillRect/>
          </a:stretch>
        </p:blipFill>
        <p:spPr bwMode="auto">
          <a:xfrm>
            <a:off x="5315916" y="3429000"/>
            <a:ext cx="3672779" cy="2770347"/>
          </a:xfrm>
          <a:prstGeom prst="rect">
            <a:avLst/>
          </a:prstGeom>
          <a:noFill/>
          <a:ln w="9525">
            <a:noFill/>
            <a:miter lim="800000"/>
            <a:headEnd/>
            <a:tailEnd/>
          </a:ln>
        </p:spPr>
      </p:pic>
      <p:sp>
        <p:nvSpPr>
          <p:cNvPr id="20490" name="Text Box 12"/>
          <p:cNvSpPr txBox="1">
            <a:spLocks noChangeArrowheads="1"/>
          </p:cNvSpPr>
          <p:nvPr/>
        </p:nvSpPr>
        <p:spPr bwMode="auto">
          <a:xfrm>
            <a:off x="6227763" y="6400800"/>
            <a:ext cx="735012" cy="457200"/>
          </a:xfrm>
          <a:prstGeom prst="rect">
            <a:avLst/>
          </a:prstGeom>
          <a:noFill/>
          <a:ln w="38100">
            <a:noFill/>
            <a:miter lim="800000"/>
            <a:headEnd/>
            <a:tailEnd/>
          </a:ln>
        </p:spPr>
        <p:txBody>
          <a:bodyPr wrap="none">
            <a:spAutoFit/>
          </a:bodyPr>
          <a:lstStyle/>
          <a:p>
            <a:r>
              <a:rPr lang="ja-JP" altLang="en-US"/>
              <a:t>ソバ</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7151"/>
    </mc:Choice>
    <mc:Fallback>
      <p:transition spd="slow" advTm="271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1765" x="3295650" y="3371850"/>
          <p14:tracePt t="1822" x="3302000" y="3365500"/>
          <p14:tracePt t="1838" x="3308350" y="3365500"/>
          <p14:tracePt t="1850" x="3302000" y="3359150"/>
          <p14:tracePt t="1898" x="3295650" y="3359150"/>
          <p14:tracePt t="1910" x="3289300" y="3359150"/>
          <p14:tracePt t="1926" x="3282950" y="3359150"/>
          <p14:tracePt t="1934" x="3276600" y="3352800"/>
          <p14:tracePt t="1950" x="3270250" y="3352800"/>
          <p14:tracePt t="1962" x="3257550" y="3352800"/>
          <p14:tracePt t="1979" x="3251200" y="3359150"/>
          <p14:tracePt t="1996" x="3244850" y="3359150"/>
          <p14:tracePt t="1996" x="3238500" y="3365500"/>
          <p14:tracePt t="2013" x="3232150" y="3365500"/>
          <p14:tracePt t="2013" x="3219450" y="3371850"/>
          <p14:tracePt t="2030" x="3232150" y="3365500"/>
          <p14:tracePt t="2078" x="3238500" y="3365500"/>
          <p14:tracePt t="2082" x="3244850" y="3359150"/>
          <p14:tracePt t="2082" x="3244850" y="3352800"/>
          <p14:tracePt t="2098" x="3251200" y="3352800"/>
          <p14:tracePt t="2098" x="3257550" y="3346450"/>
          <p14:tracePt t="2115" x="3263900" y="3346450"/>
          <p14:tracePt t="2131" x="3270250" y="3340100"/>
          <p14:tracePt t="2151" x="3276600" y="3340100"/>
          <p14:tracePt t="2174" x="3276600" y="3346450"/>
          <p14:tracePt t="2202" x="3270250" y="3352800"/>
          <p14:tracePt t="2218" x="3263900" y="3352800"/>
          <p14:tracePt t="2227" x="3257550" y="3359150"/>
          <p14:tracePt t="2235" x="3251200" y="3365500"/>
          <p14:tracePt t="2247" x="3251200" y="3371850"/>
          <p14:tracePt t="2247" x="3238500" y="3378200"/>
          <p14:tracePt t="2266" x="3232150" y="3384550"/>
          <p14:tracePt t="2281" x="3225800" y="3390900"/>
          <p14:tracePt t="2297" x="3219450" y="3397250"/>
          <p14:tracePt t="2314" x="3213100" y="3403600"/>
          <p14:tracePt t="2331" x="3200400" y="3409950"/>
          <p14:tracePt t="2355" x="3194050" y="3416300"/>
          <p14:tracePt t="2364" x="3187700" y="3422650"/>
          <p14:tracePt t="2364" x="3181350" y="3422650"/>
          <p14:tracePt t="2384" x="3175000" y="3429000"/>
          <p14:tracePt t="2384" x="3168650" y="3429000"/>
          <p14:tracePt t="2399" x="3162300" y="3429000"/>
          <p14:tracePt t="2399" x="3162300" y="3435350"/>
          <p14:tracePt t="2416" x="3155950" y="3435350"/>
          <p14:tracePt t="2431" x="3149600" y="3435350"/>
          <p14:tracePt t="2431" x="3136900" y="3441700"/>
          <p14:tracePt t="2452" x="3130550" y="3448050"/>
          <p14:tracePt t="2467" x="3124200" y="3454400"/>
          <p14:tracePt t="2467" x="3124200" y="3460750"/>
          <p14:tracePt t="2484" x="3117850" y="3467100"/>
          <p14:tracePt t="2484" x="3117850" y="3473450"/>
          <p14:tracePt t="2500" x="3111500" y="3479800"/>
          <p14:tracePt t="2500" x="3111500" y="3486150"/>
          <p14:tracePt t="2500" x="3111500" y="3492500"/>
          <p14:tracePt t="2519" x="3111500" y="3498850"/>
          <p14:tracePt t="2531" x="3111500" y="3505200"/>
          <p14:tracePt t="2548" x="3117850" y="3505200"/>
          <p14:tracePt t="2548" x="3124200" y="3505200"/>
          <p14:tracePt t="2567" x="3130550" y="3505200"/>
          <p14:tracePt t="2567" x="3136900" y="3505200"/>
          <p14:tracePt t="2583" x="3143250" y="3505200"/>
          <p14:tracePt t="2583" x="3149600" y="3505200"/>
          <p14:tracePt t="2600" x="3155950" y="3498850"/>
          <p14:tracePt t="2615" x="3162300" y="3492500"/>
          <p14:tracePt t="2615" x="3168650" y="3486150"/>
          <p14:tracePt t="2633" x="3175000" y="3479800"/>
          <p14:tracePt t="2648" x="3175000" y="3473450"/>
          <p14:tracePt t="2648" x="3175000" y="3467100"/>
          <p14:tracePt t="2667" x="3175000" y="3460750"/>
          <p14:tracePt t="2667" x="3181350" y="3448050"/>
          <p14:tracePt t="2683" x="3181350" y="3441700"/>
          <p14:tracePt t="2699" x="3181350" y="3435350"/>
          <p14:tracePt t="2715" x="3187700" y="3429000"/>
          <p14:tracePt t="2732" x="3194050" y="3429000"/>
          <p14:tracePt t="2751" x="3200400" y="3429000"/>
          <p14:tracePt t="2775" x="3206750" y="3435350"/>
          <p14:tracePt t="2790" x="3213100" y="3435350"/>
          <p14:tracePt t="2803" x="3219450" y="3441700"/>
          <p14:tracePt t="2819" x="3225800" y="3441700"/>
          <p14:tracePt t="2835" x="3232150" y="3441700"/>
          <p14:tracePt t="2835" x="3238500" y="3448050"/>
          <p14:tracePt t="2851" x="3244850" y="3448050"/>
          <p14:tracePt t="2851" x="3251200" y="3448050"/>
          <p14:tracePt t="2867" x="3263900" y="3448050"/>
          <p14:tracePt t="2867" x="3270250" y="3448050"/>
          <p14:tracePt t="2884" x="3276600" y="3448050"/>
          <p14:tracePt t="2899" x="3282950" y="3448050"/>
          <p14:tracePt t="2916" x="3289300" y="3448050"/>
          <p14:tracePt t="2933" x="3295650" y="3441700"/>
          <p14:tracePt t="2952" x="3302000" y="3435350"/>
          <p14:tracePt t="2952" x="3308350" y="3435350"/>
          <p14:tracePt t="2968" x="3314700" y="3429000"/>
          <p14:tracePt t="2983" x="3321050" y="3429000"/>
          <p14:tracePt t="3000" x="3314700" y="3422650"/>
          <p14:tracePt t="3039" x="3308350" y="3422650"/>
          <p14:tracePt t="3059" x="3302000" y="3422650"/>
          <p14:tracePt t="3082" x="3295650" y="3422650"/>
          <p14:tracePt t="3143" x="3289300" y="3422650"/>
          <p14:tracePt t="3159" x="3282950" y="3422650"/>
          <p14:tracePt t="3179" x="3276600" y="3422650"/>
          <p14:tracePt t="3299" x="3282950" y="3422650"/>
          <p14:tracePt t="3383" x="3295650" y="3416300"/>
          <p14:tracePt t="3411" x="3302000" y="3416300"/>
          <p14:tracePt t="3427" x="3314700" y="3416300"/>
          <p14:tracePt t="3435" x="3321050" y="3416300"/>
          <p14:tracePt t="3443" x="3333750" y="3422650"/>
          <p14:tracePt t="3451" x="3346450" y="3429000"/>
          <p14:tracePt t="3451" x="3365500" y="3441700"/>
          <p14:tracePt t="3451" x="3384550" y="3460750"/>
          <p14:tracePt t="3472" x="3409950" y="3479800"/>
          <p14:tracePt t="3485" x="3429000" y="3498850"/>
          <p14:tracePt t="3485" x="3486150" y="3549650"/>
          <p14:tracePt t="3503" x="3505200" y="3575050"/>
          <p14:tracePt t="3503" x="3530600" y="3594100"/>
          <p14:tracePt t="3520" x="3549650" y="3606800"/>
          <p14:tracePt t="3520" x="3568700" y="3619500"/>
          <p14:tracePt t="3520" x="3581400" y="3632200"/>
          <p14:tracePt t="3539" x="3594100" y="3638550"/>
          <p14:tracePt t="3551" x="3594100" y="3644900"/>
          <p14:tracePt t="3551" x="3600450" y="3651250"/>
          <p14:tracePt t="3551" x="3594100" y="3657600"/>
          <p14:tracePt t="3572" x="3587750" y="3663950"/>
          <p14:tracePt t="3572" x="3581400" y="3670300"/>
          <p14:tracePt t="3586" x="3568700" y="3676650"/>
          <p14:tracePt t="3586" x="3556000" y="3689350"/>
          <p14:tracePt t="3604" x="3543300" y="3695700"/>
          <p14:tracePt t="3604" x="3524250" y="3702050"/>
          <p14:tracePt t="3620" x="3511550" y="3708400"/>
          <p14:tracePt t="3620" x="3492500" y="3714750"/>
          <p14:tracePt t="3620" x="3479800" y="3721100"/>
          <p14:tracePt t="3639" x="3460750" y="3727450"/>
          <p14:tracePt t="3639" x="3448050" y="3733800"/>
          <p14:tracePt t="3653" x="3435350" y="3733800"/>
          <p14:tracePt t="3653" x="3422650" y="3740150"/>
          <p14:tracePt t="3670" x="3416300" y="3740150"/>
          <p14:tracePt t="3670" x="3403600" y="3740150"/>
          <p14:tracePt t="3687" x="3397250" y="3733800"/>
          <p14:tracePt t="3702" x="3390900" y="3727450"/>
          <p14:tracePt t="3719" x="3384550" y="3727450"/>
          <p14:tracePt t="3735" x="3378200" y="3727450"/>
          <p14:tracePt t="3759" x="3371850" y="3733800"/>
          <p14:tracePt t="3779" x="3365500" y="3733800"/>
          <p14:tracePt t="3818" x="3365500" y="3727450"/>
          <p14:tracePt t="3855" x="3365500" y="3721100"/>
          <p14:tracePt t="3899" x="3359150" y="3714750"/>
          <p14:tracePt t="3923" x="3352800" y="3708400"/>
          <p14:tracePt t="3939" x="3340100" y="3708400"/>
          <p14:tracePt t="3944" x="3333750" y="3708400"/>
          <p14:tracePt t="3953" x="3314700" y="3708400"/>
          <p14:tracePt t="3953" x="3302000" y="3708400"/>
          <p14:tracePt t="3970" x="3282950" y="3708400"/>
          <p14:tracePt t="3970" x="3257550" y="3708400"/>
          <p14:tracePt t="3987" x="3232150" y="3702050"/>
          <p14:tracePt t="3987" x="3168650" y="3683000"/>
          <p14:tracePt t="4005" x="3130550" y="3676650"/>
          <p14:tracePt t="4005" x="3092450" y="3657600"/>
          <p14:tracePt t="4022" x="3054350" y="3644900"/>
          <p14:tracePt t="4022" x="3009900" y="3625850"/>
          <p14:tracePt t="4038" x="2971800" y="3600450"/>
          <p14:tracePt t="4038" x="2927350" y="3575050"/>
          <p14:tracePt t="4055" x="2876550" y="3549650"/>
          <p14:tracePt t="4055" x="2781300" y="3498850"/>
          <p14:tracePt t="4072" x="2730500" y="3467100"/>
          <p14:tracePt t="4072" x="2679700" y="3435350"/>
          <p14:tracePt t="4088" x="2628900" y="3403600"/>
          <p14:tracePt t="4088" x="2578100" y="3365500"/>
          <p14:tracePt t="4105" x="2527300" y="3327400"/>
          <p14:tracePt t="4105" x="2482850" y="3289300"/>
          <p14:tracePt t="4105" x="2432050" y="3244850"/>
          <p14:tracePt t="4124" x="2387600" y="3200400"/>
          <p14:tracePt t="4137" x="2343150" y="3155950"/>
          <p14:tracePt t="4137" x="2273300" y="3067050"/>
          <p14:tracePt t="4157" x="2241550" y="3016250"/>
          <p14:tracePt t="4157" x="2222500" y="2971800"/>
          <p14:tracePt t="4172" x="2197100" y="2927350"/>
          <p14:tracePt t="4172" x="2184400" y="2876550"/>
          <p14:tracePt t="4172" x="2171700" y="2832100"/>
          <p14:tracePt t="4191" x="2171700" y="2781300"/>
          <p14:tracePt t="4204" x="2171700" y="2730500"/>
          <p14:tracePt t="4204" x="2184400" y="2628900"/>
          <p14:tracePt t="4224" x="2203450" y="2578100"/>
          <p14:tracePt t="4224" x="2222500" y="2520950"/>
          <p14:tracePt t="4240" x="2254250" y="2470150"/>
          <p14:tracePt t="4240" x="2286000" y="2419350"/>
          <p14:tracePt t="4256" x="2324100" y="2368550"/>
          <p14:tracePt t="4256" x="2368550" y="2317750"/>
          <p14:tracePt t="4272" x="2419350" y="2266950"/>
          <p14:tracePt t="4272" x="2470150" y="2222500"/>
          <p14:tracePt t="4272" x="2527300" y="2178050"/>
          <p14:tracePt t="4292" x="2584450" y="2133600"/>
          <p14:tracePt t="4292" x="2647950" y="2089150"/>
          <p14:tracePt t="4306" x="2717800" y="2051050"/>
          <p14:tracePt t="4306" x="2787650" y="2012950"/>
          <p14:tracePt t="4323" x="2863850" y="1974850"/>
          <p14:tracePt t="4323" x="2933700" y="1943100"/>
          <p14:tracePt t="4339" x="3009900" y="1917700"/>
          <p14:tracePt t="4339" x="3092450" y="1892300"/>
          <p14:tracePt t="4339" x="3175000" y="1879600"/>
          <p14:tracePt t="4359" x="3257550" y="1866900"/>
          <p14:tracePt t="4359" x="3340100" y="1860550"/>
          <p14:tracePt t="4373" x="3422650" y="1860550"/>
          <p14:tracePt t="4373" x="3498850" y="1866900"/>
          <p14:tracePt t="4389" x="3581400" y="1879600"/>
          <p14:tracePt t="4389" x="3657600" y="1892300"/>
          <p14:tracePt t="4407" x="3733800" y="1905000"/>
          <p14:tracePt t="4407" x="3867150" y="1943100"/>
          <p14:tracePt t="4423" x="3924300" y="1968500"/>
          <p14:tracePt t="4423" x="3981450" y="1993900"/>
          <p14:tracePt t="4441" x="4032250" y="2019300"/>
          <p14:tracePt t="4441" x="4076700" y="2051050"/>
          <p14:tracePt t="4457" x="4114800" y="2089150"/>
          <p14:tracePt t="4457" x="4152900" y="2127250"/>
          <p14:tracePt t="4473" x="4184650" y="2171700"/>
          <p14:tracePt t="4473" x="4203700" y="2228850"/>
          <p14:tracePt t="4473" x="4229100" y="2286000"/>
          <p14:tracePt t="4492" x="4241800" y="2349500"/>
          <p14:tracePt t="4492" x="4254500" y="2419350"/>
          <p14:tracePt t="4507" x="4260850" y="2482850"/>
          <p14:tracePt t="4507" x="4260850" y="2559050"/>
          <p14:tracePt t="4524" x="4254500" y="2622550"/>
          <p14:tracePt t="4524" x="4241800" y="2692400"/>
          <p14:tracePt t="4541" x="4229100" y="2749550"/>
          <p14:tracePt t="4541" x="4203700" y="2806700"/>
          <p14:tracePt t="4541" x="4178300" y="2863850"/>
          <p14:tracePt t="4560" x="4152900" y="2908300"/>
          <p14:tracePt t="4572" x="4121150" y="2952750"/>
          <p14:tracePt t="4572" x="4083050" y="2997200"/>
          <p14:tracePt t="4572" x="4051300" y="3035300"/>
          <p14:tracePt t="4593" x="4013200" y="3073400"/>
          <p14:tracePt t="4593" x="3975100" y="3098800"/>
          <p14:tracePt t="4608" x="3943350" y="3130550"/>
          <p14:tracePt t="4608" x="3905250" y="3149600"/>
          <p14:tracePt t="4624" x="3879850" y="3168650"/>
          <p14:tracePt t="4624" x="3848100" y="3187700"/>
          <p14:tracePt t="4640" x="3822700" y="3200400"/>
          <p14:tracePt t="4640" x="3797300" y="3213100"/>
          <p14:tracePt t="4640" x="3778250" y="3219450"/>
          <p14:tracePt t="4659" x="3752850" y="3232150"/>
          <p14:tracePt t="4659" x="3740150" y="3238500"/>
          <p14:tracePt t="4673" x="3721100" y="3244850"/>
          <p14:tracePt t="4673" x="3708400" y="3251200"/>
          <p14:tracePt t="4691" x="3695700" y="3257550"/>
          <p14:tracePt t="4691" x="3683000" y="3263900"/>
          <p14:tracePt t="4708" x="3670300" y="3276600"/>
          <p14:tracePt t="4708" x="3651250" y="3302000"/>
          <p14:tracePt t="4724" x="3638550" y="3321050"/>
          <p14:tracePt t="4724" x="3632200" y="3346450"/>
          <p14:tracePt t="4740" x="3625850" y="3378200"/>
          <p14:tracePt t="4740" x="3619500" y="3416300"/>
          <p14:tracePt t="4758" x="3613150" y="3460750"/>
          <p14:tracePt t="4758" x="3606800" y="3511550"/>
          <p14:tracePt t="4774" x="3600450" y="3568700"/>
          <p14:tracePt t="4774" x="3594100" y="3702050"/>
          <p14:tracePt t="4792" x="3594100" y="3778250"/>
          <p14:tracePt t="4792" x="3587750" y="3848100"/>
          <p14:tracePt t="4808" x="3587750" y="3924300"/>
          <p14:tracePt t="4808" x="3581400" y="4000500"/>
          <p14:tracePt t="4825" x="3575050" y="4076700"/>
          <p14:tracePt t="4825" x="3562350" y="4152900"/>
          <p14:tracePt t="4841" x="3549650" y="4229100"/>
          <p14:tracePt t="4841" x="3530600" y="4311650"/>
          <p14:tracePt t="4841" x="3511550" y="4394200"/>
          <p14:tracePt t="4860" x="3486150" y="4476750"/>
          <p14:tracePt t="4873" x="3460750" y="4565650"/>
          <p14:tracePt t="4873" x="3403600" y="4743450"/>
          <p14:tracePt t="4891" x="3378200" y="4826000"/>
          <p14:tracePt t="4891" x="3340100" y="4914900"/>
          <p14:tracePt t="4908" x="3302000" y="4991100"/>
          <p14:tracePt t="4908" x="3263900" y="5073650"/>
          <p14:tracePt t="4925" x="3219450" y="5149850"/>
          <p14:tracePt t="4925" x="3168650" y="5219700"/>
          <p14:tracePt t="4925" x="3111500" y="5283200"/>
          <p14:tracePt t="4945" x="3054350" y="5340350"/>
          <p14:tracePt t="4957" x="2990850" y="5391150"/>
          <p14:tracePt t="4957" x="2851150" y="5486400"/>
          <p14:tracePt t="4975" x="2774950" y="5524500"/>
          <p14:tracePt t="4975" x="2692400" y="5562600"/>
          <p14:tracePt t="4992" x="2616200" y="5588000"/>
          <p14:tracePt t="4992" x="2540000" y="5607050"/>
          <p14:tracePt t="5008" x="2463800" y="5626100"/>
          <p14:tracePt t="5008" x="2317750" y="5619750"/>
          <p14:tracePt t="5025" x="2247900" y="5600700"/>
          <p14:tracePt t="5025" x="2184400" y="5575300"/>
          <p14:tracePt t="5041" x="2120900" y="5549900"/>
          <p14:tracePt t="5041" x="2057400" y="5505450"/>
          <p14:tracePt t="5058" x="2006600" y="5461000"/>
          <p14:tracePt t="5058" x="1949450" y="5410200"/>
          <p14:tracePt t="5075" x="1905000" y="5353050"/>
          <p14:tracePt t="5075" x="1835150" y="5226050"/>
          <p14:tracePt t="5092" x="1816100" y="5149850"/>
          <p14:tracePt t="5092" x="1809750" y="5067300"/>
          <p14:tracePt t="5109" x="1816100" y="4984750"/>
          <p14:tracePt t="5109" x="1835150" y="4895850"/>
          <p14:tracePt t="5126" x="1873250" y="4800600"/>
          <p14:tracePt t="5126" x="1924050" y="4705350"/>
          <p14:tracePt t="5126" x="1993900" y="4616450"/>
          <p14:tracePt t="5144" x="2070100" y="4527550"/>
          <p14:tracePt t="5144" x="2152650" y="4445000"/>
          <p14:tracePt t="5160" x="2247900" y="4368800"/>
          <p14:tracePt t="5160" x="2355850" y="4305300"/>
          <p14:tracePt t="5176" x="2470150" y="4254500"/>
          <p14:tracePt t="5176" x="2584450" y="4216400"/>
          <p14:tracePt t="5193" x="2705100" y="4191000"/>
          <p14:tracePt t="5193" x="2832100" y="4178300"/>
          <p14:tracePt t="5193" x="2959100" y="4184650"/>
          <p14:tracePt t="5212" x="3086100" y="4203700"/>
          <p14:tracePt t="5224" x="3213100" y="4235450"/>
          <p14:tracePt t="5224" x="3448050" y="4343400"/>
          <p14:tracePt t="5244" x="3549650" y="4419600"/>
          <p14:tracePt t="5244" x="3644900" y="4502150"/>
          <p14:tracePt t="5260" x="3727450" y="4591050"/>
          <p14:tracePt t="5260" x="3797300" y="4686300"/>
          <p14:tracePt t="5276" x="3854450" y="4787900"/>
          <p14:tracePt t="5276" x="3892550" y="4889500"/>
          <p14:tracePt t="5293" x="3917950" y="4991100"/>
          <p14:tracePt t="5293" x="3930650" y="5086350"/>
          <p14:tracePt t="5293" x="3930650" y="5175250"/>
          <p14:tracePt t="5312" x="3917950" y="5264150"/>
          <p14:tracePt t="5312" x="3905250" y="5334000"/>
          <p14:tracePt t="5326" x="3886200" y="5403850"/>
          <p14:tracePt t="5326" x="3860800" y="5461000"/>
          <p14:tracePt t="5343" x="3841750" y="5511800"/>
          <p14:tracePt t="5343" x="3816350" y="5549900"/>
          <p14:tracePt t="5359" x="3803650" y="5575300"/>
          <p14:tracePt t="5359" x="3790950" y="5594350"/>
          <p14:tracePt t="5376" x="3784600" y="5607050"/>
          <p14:tracePt t="5376" x="3797300" y="5594350"/>
          <p14:tracePt t="5393" x="3816350" y="5575300"/>
          <p14:tracePt t="5393" x="3854450" y="5543550"/>
          <p14:tracePt t="5409" x="3898900" y="5511800"/>
          <p14:tracePt t="5409" x="3962400" y="5473700"/>
          <p14:tracePt t="5426" x="4032250" y="5435600"/>
          <p14:tracePt t="5426" x="4222750" y="5365750"/>
          <p14:tracePt t="5445" x="4330700" y="5334000"/>
          <p14:tracePt t="5445" x="4457700" y="5308600"/>
          <p14:tracePt t="5460" x="4591050" y="5289550"/>
          <p14:tracePt t="5460" x="4730750" y="5270500"/>
          <p14:tracePt t="5477" x="4883150" y="5257800"/>
          <p14:tracePt t="5477" x="5029200" y="5257800"/>
          <p14:tracePt t="5494" x="5181600" y="5251450"/>
          <p14:tracePt t="5494" x="5334000" y="5257800"/>
          <p14:tracePt t="5494" x="5486400" y="5270500"/>
          <p14:tracePt t="5512" x="5638800" y="5283200"/>
          <p14:tracePt t="5512" x="5778500" y="5295900"/>
          <p14:tracePt t="5528" x="5918200" y="5321300"/>
          <p14:tracePt t="5528" x="6057900" y="5346700"/>
          <p14:tracePt t="5544" x="6184900" y="5372100"/>
          <p14:tracePt t="5544" x="6311900" y="5403850"/>
          <p14:tracePt t="5560" x="6426200" y="5435600"/>
          <p14:tracePt t="5560" x="6534150" y="5473700"/>
          <p14:tracePt t="5577" x="6629400" y="5518150"/>
          <p14:tracePt t="5577" x="6718300" y="5549900"/>
          <p14:tracePt t="5577" x="6794500" y="5581650"/>
          <p14:tracePt t="5596" x="6858000" y="5619750"/>
          <p14:tracePt t="5609" x="6908800" y="5651500"/>
          <p14:tracePt t="5609" x="6965950" y="5702300"/>
          <p14:tracePt t="5627" x="6978650" y="5727700"/>
          <p14:tracePt t="5627" x="6972300" y="5753100"/>
          <p14:tracePt t="5644" x="6959600" y="5778500"/>
          <p14:tracePt t="5644" x="6927850" y="5803900"/>
          <p14:tracePt t="5661" x="6889750" y="5822950"/>
          <p14:tracePt t="5661" x="6838950" y="5842000"/>
          <p14:tracePt t="5661" x="6775450" y="5861050"/>
          <p14:tracePt t="5680" x="6705600" y="5873750"/>
          <p14:tracePt t="5680" x="6635750" y="5880100"/>
          <p14:tracePt t="5694" x="6553200" y="5880100"/>
          <p14:tracePt t="5694" x="6470650" y="5867400"/>
          <p14:tracePt t="5711" x="6388100" y="5848350"/>
          <p14:tracePt t="5711" x="6311900" y="5822950"/>
          <p14:tracePt t="5728" x="6229350" y="5791200"/>
          <p14:tracePt t="5728" x="6096000" y="5689600"/>
          <p14:tracePt t="5744" x="6045200" y="5619750"/>
          <p14:tracePt t="5744" x="5994400" y="5549900"/>
          <p14:tracePt t="5761" x="5962650" y="5467350"/>
          <p14:tracePt t="5761" x="5930900" y="5378450"/>
          <p14:tracePt t="5778" x="5918200" y="5289550"/>
          <p14:tracePt t="5778" x="5911850" y="5187950"/>
          <p14:tracePt t="5795" x="5924550" y="5086350"/>
          <p14:tracePt t="5795" x="5969000" y="4883150"/>
          <p14:tracePt t="5811" x="6013450" y="4781550"/>
          <p14:tracePt t="5811" x="6064250" y="4686300"/>
          <p14:tracePt t="5829" x="6127750" y="4597400"/>
          <p14:tracePt t="5829" x="6197600" y="4508500"/>
          <p14:tracePt t="5845" x="6273800" y="4432300"/>
          <p14:tracePt t="5845" x="6356350" y="4368800"/>
          <p14:tracePt t="5845" x="6445250" y="4311650"/>
          <p14:tracePt t="5864" x="6534150" y="4267200"/>
          <p14:tracePt t="5876" x="6616700" y="4229100"/>
          <p14:tracePt t="5876" x="6788150" y="4184650"/>
          <p14:tracePt t="5896" x="6864350" y="4178300"/>
          <p14:tracePt t="5896" x="6934200" y="4178300"/>
          <p14:tracePt t="5912" x="7004050" y="4184650"/>
          <p14:tracePt t="5912" x="7061200" y="4203700"/>
          <p14:tracePt t="5928" x="7112000" y="4222750"/>
          <p14:tracePt t="5928" x="7219950" y="4273550"/>
          <p14:tracePt t="5949" x="7258050" y="4311650"/>
          <p14:tracePt t="5961" x="7302500" y="4337050"/>
          <p14:tracePt t="5961" x="7404100" y="4470400"/>
          <p14:tracePt t="5984" x="7429500" y="4521200"/>
          <p14:tracePt t="5995" x="7454900" y="4578350"/>
          <p14:tracePt t="5995" x="7486650" y="4699000"/>
          <p14:tracePt t="6017" x="7505700" y="4762500"/>
          <p14:tracePt t="6027" x="7512050" y="4826000"/>
          <p14:tracePt t="6027" x="7518400" y="4946650"/>
          <p14:tracePt t="6045" x="7512050" y="5003800"/>
          <p14:tracePt t="6045" x="7499350" y="5060950"/>
          <p14:tracePt t="6062" x="7480300" y="5111750"/>
          <p14:tracePt t="6062" x="7461250" y="5162550"/>
          <p14:tracePt t="6079" x="7423150" y="5207000"/>
          <p14:tracePt t="6079" x="7385050" y="5251450"/>
          <p14:tracePt t="6096" x="7340600" y="5295900"/>
          <p14:tracePt t="6096" x="7239000" y="5372100"/>
          <p14:tracePt t="6112" x="7175500" y="5403850"/>
          <p14:tracePt t="6112" x="7118350" y="5441950"/>
          <p14:tracePt t="6129" x="7054850" y="5467350"/>
          <p14:tracePt t="6129" x="6991350" y="5499100"/>
          <p14:tracePt t="6145" x="6934200" y="5524500"/>
          <p14:tracePt t="6145" x="6813550" y="5562600"/>
          <p14:tracePt t="6164" x="6762750" y="5581650"/>
          <p14:tracePt t="6164" x="6711950" y="5600700"/>
          <p14:tracePt t="6179" x="6667500" y="5613400"/>
          <p14:tracePt t="6179" x="6629400" y="5619750"/>
          <p14:tracePt t="6196" x="6591300" y="5632450"/>
          <p14:tracePt t="6196" x="6553200" y="5638800"/>
          <p14:tracePt t="6213" x="6527800" y="5651500"/>
          <p14:tracePt t="6213" x="6496050" y="5657850"/>
          <p14:tracePt t="6213" x="6470650" y="5664200"/>
          <p14:tracePt t="6232" x="6451600" y="5670550"/>
          <p14:tracePt t="6244" x="6432550" y="5670550"/>
          <p14:tracePt t="6244" x="6400800" y="5676900"/>
          <p14:tracePt t="6264" x="6388100" y="5683250"/>
          <p14:tracePt t="6264" x="6375400" y="5683250"/>
          <p14:tracePt t="6280" x="6369050" y="5683250"/>
          <p14:tracePt t="6280" x="6362700" y="5689600"/>
          <p14:tracePt t="6296" x="6356350" y="5689600"/>
          <p14:tracePt t="6311" x="6350000" y="5689600"/>
          <p14:tracePt t="6328" x="6343650" y="5695950"/>
          <p14:tracePt t="6328" x="6337300" y="5702300"/>
          <p14:tracePt t="6347" x="6337300" y="5695950"/>
          <p14:tracePt t="6375" x="6337300" y="5683250"/>
          <p14:tracePt t="6391" x="6343650" y="5676900"/>
          <p14:tracePt t="6403" x="6337300" y="5670550"/>
          <p14:tracePt t="6419" x="6337300" y="5664200"/>
          <p14:tracePt t="6435" x="6330950" y="5657850"/>
          <p14:tracePt t="6451" x="6324600" y="5657850"/>
          <p14:tracePt t="6464" x="6311900" y="5657850"/>
          <p14:tracePt t="6480" x="6305550" y="5657850"/>
          <p14:tracePt t="6496" x="6299200" y="5657850"/>
          <p14:tracePt t="6512" x="6292850" y="5651500"/>
          <p14:tracePt t="6529" x="6280150" y="5651500"/>
          <p14:tracePt t="6529" x="6273800" y="5651500"/>
          <p14:tracePt t="6549" x="6267450" y="5657850"/>
          <p14:tracePt t="6564" x="6261100" y="5657850"/>
          <p14:tracePt t="6579" x="6254750" y="5657850"/>
          <p14:tracePt t="6595" x="6248400" y="5664200"/>
          <p14:tracePt t="6651" x="6248400" y="5670550"/>
          <p14:tracePt t="6704" x="6254750" y="5664200"/>
          <p14:tracePt t="6772" x="6248400" y="5664200"/>
          <p14:tracePt t="6820" x="6248400" y="5657850"/>
          <p14:tracePt t="6863" x="6242050" y="5651500"/>
          <p14:tracePt t="6879" x="6242050" y="5645150"/>
          <p14:tracePt t="6884" x="6235700" y="5638800"/>
          <p14:tracePt t="6900" x="6229350" y="5632450"/>
          <p14:tracePt t="6913" x="6229350" y="5626100"/>
          <p14:tracePt t="6913" x="6216650" y="5613400"/>
          <p14:tracePt t="6932" x="6210300" y="5607050"/>
          <p14:tracePt t="6932" x="6197600" y="5600700"/>
          <p14:tracePt t="6932" x="6191250" y="5594350"/>
          <p14:tracePt t="6952" x="6178550" y="5581650"/>
          <p14:tracePt t="6963" x="6172200" y="5575300"/>
          <p14:tracePt t="6963" x="6159500" y="5562600"/>
          <p14:tracePt t="6963" x="6146800" y="5549900"/>
          <p14:tracePt t="6985" x="6134100" y="5537200"/>
          <p14:tracePt t="6985" x="6121400" y="5518150"/>
          <p14:tracePt t="6999" x="6102350" y="5499100"/>
          <p14:tracePt t="6999" x="6089650" y="5473700"/>
          <p14:tracePt t="7015" x="6070600" y="5448300"/>
          <p14:tracePt t="7015" x="6051550" y="5422900"/>
          <p14:tracePt t="7033" x="6026150" y="5391150"/>
          <p14:tracePt t="7033" x="6007100" y="5359400"/>
          <p14:tracePt t="7050" x="5981700" y="5327650"/>
          <p14:tracePt t="7050" x="5924550" y="5257800"/>
          <p14:tracePt t="7066" x="5899150" y="5226050"/>
          <p14:tracePt t="7066" x="5867400" y="5194300"/>
          <p14:tracePt t="7082" x="5835650" y="5156200"/>
          <p14:tracePt t="7082" x="5803900" y="5118100"/>
          <p14:tracePt t="7099" x="5772150" y="5073650"/>
          <p14:tracePt t="7099" x="5708650" y="4984750"/>
          <p14:tracePt t="7116" x="5676900" y="4940300"/>
          <p14:tracePt t="7116" x="5645150" y="4889500"/>
          <p14:tracePt t="7133" x="5613400" y="4838700"/>
          <p14:tracePt t="7133" x="5581650" y="4794250"/>
          <p14:tracePt t="7149" x="5549900" y="4743450"/>
          <p14:tracePt t="7149" x="5518150" y="4705350"/>
          <p14:tracePt t="7166" x="5492750" y="4660900"/>
          <p14:tracePt t="7166" x="5467350" y="4629150"/>
          <p14:tracePt t="7166" x="5441950" y="4597400"/>
          <p14:tracePt t="7185" x="5416550" y="4565650"/>
          <p14:tracePt t="7198" x="5397500" y="4540250"/>
          <p14:tracePt t="7198" x="5359400" y="4495800"/>
          <p14:tracePt t="7217" x="5346700" y="4476750"/>
          <p14:tracePt t="7217" x="5334000" y="4464050"/>
          <p14:tracePt t="7233" x="5327650" y="4451350"/>
          <p14:tracePt t="7233" x="5321300" y="4445000"/>
          <p14:tracePt t="7249" x="5314950" y="4438650"/>
          <p14:tracePt t="7265" x="5314950" y="4451350"/>
          <p14:tracePt t="7285" x="5321300" y="4457700"/>
          <p14:tracePt t="7285" x="5327650" y="4457700"/>
          <p14:tracePt t="7300" x="5327650" y="4464050"/>
          <p14:tracePt t="7300" x="5327650" y="4470400"/>
          <p14:tracePt t="7316" x="5334000" y="4476750"/>
          <p14:tracePt t="7316" x="5334000" y="4483100"/>
          <p14:tracePt t="7333" x="5340350" y="4483100"/>
          <p14:tracePt t="7348" x="5346700" y="4483100"/>
          <p14:tracePt t="7348" x="5359400" y="4476750"/>
          <p14:tracePt t="7366" x="5365750" y="4476750"/>
          <p14:tracePt t="7382" x="5372100" y="4476750"/>
          <p14:tracePt t="7398" x="5372100" y="4470400"/>
          <p14:tracePt t="7431" x="5372100" y="4464050"/>
          <p14:tracePt t="7447" x="5372100" y="4457700"/>
          <p14:tracePt t="7463" x="5372100" y="4445000"/>
          <p14:tracePt t="7484" x="5372100" y="4438650"/>
          <p14:tracePt t="7515" x="5372100" y="4432300"/>
          <p14:tracePt t="7523" x="5372100" y="4425950"/>
          <p14:tracePt t="7532" x="5372100" y="4419600"/>
          <p14:tracePt t="7532" x="5378450" y="4419600"/>
          <p14:tracePt t="7532" x="5378450" y="4413250"/>
          <p14:tracePt t="7553" x="5384800" y="4400550"/>
          <p14:tracePt t="7565" x="5384800" y="4394200"/>
          <p14:tracePt t="7565" x="5397500" y="4381500"/>
          <p14:tracePt t="7584" x="5410200" y="4375150"/>
          <p14:tracePt t="7604" x="5410200" y="4381500"/>
          <p14:tracePt t="7628" x="5410200" y="4387850"/>
          <p14:tracePt t="7644" x="5410200" y="4394200"/>
          <p14:tracePt t="7652" x="5410200" y="4400550"/>
          <p14:tracePt t="7666" x="5410200" y="4406900"/>
          <p14:tracePt t="7666" x="5416550" y="4413250"/>
          <p14:tracePt t="7684" x="5416550" y="4419600"/>
          <p14:tracePt t="7684" x="5422900" y="4425950"/>
          <p14:tracePt t="7701" x="5429250" y="4438650"/>
          <p14:tracePt t="7701" x="5435600" y="4445000"/>
          <p14:tracePt t="7718" x="5435600" y="4451350"/>
          <p14:tracePt t="7718" x="5441950" y="4457700"/>
          <p14:tracePt t="7734" x="5441950" y="4464050"/>
          <p14:tracePt t="7734" x="5448300" y="4470400"/>
          <p14:tracePt t="7751" x="5448300" y="4476750"/>
          <p14:tracePt t="7751" x="5448300" y="4483100"/>
          <p14:tracePt t="7768" x="5448300" y="4489450"/>
          <p14:tracePt t="7768" x="5441950" y="4495800"/>
          <p14:tracePt t="7785" x="5435600" y="4495800"/>
          <p14:tracePt t="7800" x="5429250" y="4502150"/>
          <p14:tracePt t="7800" x="5422900" y="4495800"/>
          <p14:tracePt t="7818" x="5416550" y="4495800"/>
          <p14:tracePt t="7818" x="5410200" y="4495800"/>
          <p14:tracePt t="7818" x="5403850" y="4495800"/>
          <p14:tracePt t="7837" x="5397500" y="4489450"/>
          <p14:tracePt t="7851" x="5391150" y="4483100"/>
          <p14:tracePt t="7851" x="5384800" y="4483100"/>
          <p14:tracePt t="7869" x="5378450" y="4476750"/>
          <p14:tracePt t="7869" x="5372100" y="4476750"/>
          <p14:tracePt t="7885" x="5359400" y="4476750"/>
          <p14:tracePt t="7885" x="5353050" y="4476750"/>
          <p14:tracePt t="7902" x="5340350" y="4476750"/>
          <p14:tracePt t="7902" x="5334000" y="4476750"/>
          <p14:tracePt t="7902" x="5327650" y="4476750"/>
          <p14:tracePt t="7920" x="5314950" y="4476750"/>
          <p14:tracePt t="7933" x="5308600" y="4476750"/>
          <p14:tracePt t="7933" x="5302250" y="4476750"/>
          <p14:tracePt t="7933" x="5295900" y="4483100"/>
          <p14:tracePt t="7957" x="5295900" y="4495800"/>
          <p14:tracePt t="7972" x="5295900" y="4502150"/>
          <p14:tracePt t="7988" x="5295900" y="4508500"/>
          <p14:tracePt t="8000" x="5302250" y="4514850"/>
          <p14:tracePt t="8000" x="5308600" y="4521200"/>
          <p14:tracePt t="8019" x="5314950" y="4527550"/>
          <p14:tracePt t="8019" x="5321300" y="4533900"/>
          <p14:tracePt t="8036" x="5327650" y="4533900"/>
          <p14:tracePt t="8036" x="5334000" y="4540250"/>
          <p14:tracePt t="8052" x="5340350" y="4546600"/>
          <p14:tracePt t="8052" x="5353050" y="4546600"/>
          <p14:tracePt t="8069" x="5359400" y="4546600"/>
          <p14:tracePt t="8069" x="5372100" y="4552950"/>
          <p14:tracePt t="8086" x="5384800" y="4552950"/>
          <p14:tracePt t="8086" x="5391150" y="4552950"/>
          <p14:tracePt t="8103" x="5397500" y="4552950"/>
          <p14:tracePt t="8118" x="5403850" y="4552950"/>
          <p14:tracePt t="8135" x="5410200" y="4552950"/>
          <p14:tracePt t="8151" x="5416550" y="4546600"/>
          <p14:tracePt t="8192" x="5410200" y="4546600"/>
          <p14:tracePt t="8244" x="5403850" y="4546600"/>
          <p14:tracePt t="8272" x="5403850" y="4540250"/>
          <p14:tracePt t="8312" x="5403850" y="4533900"/>
          <p14:tracePt t="8340" x="5410200" y="4533900"/>
          <p14:tracePt t="8376" x="5416550" y="4527550"/>
          <p14:tracePt t="8476" x="5416550" y="4521200"/>
          <p14:tracePt t="8496" x="5416550" y="4514850"/>
          <p14:tracePt t="8511" x="5422900" y="4508500"/>
          <p14:tracePt t="8527" x="5422900" y="4502150"/>
          <p14:tracePt t="8544" x="5429250" y="4489450"/>
          <p14:tracePt t="8557" x="5429250" y="4483100"/>
          <p14:tracePt t="8569" x="5435600" y="4483100"/>
          <p14:tracePt t="8569" x="5435600" y="4476750"/>
          <p14:tracePt t="8589" x="5429250" y="4476750"/>
          <p14:tracePt t="8624" x="5422900" y="4483100"/>
          <p14:tracePt t="8676" x="5422900" y="4489450"/>
          <p14:tracePt t="8708" x="5422900" y="4495800"/>
          <p14:tracePt t="8732" x="5416550" y="4502150"/>
          <p14:tracePt t="8744" x="5410200" y="4508500"/>
          <p14:tracePt t="8767" x="5410200" y="4514850"/>
          <p14:tracePt t="8800" x="5410200" y="4508500"/>
          <p14:tracePt t="8896" x="5416550" y="4502150"/>
          <p14:tracePt t="8912" x="5416550" y="4495800"/>
          <p14:tracePt t="8992" x="5416550" y="4489450"/>
          <p14:tracePt t="9024" x="5422900" y="4483100"/>
          <p14:tracePt t="9036" x="5416550" y="4476750"/>
          <p14:tracePt t="9060" x="5410200" y="4470400"/>
          <p14:tracePt t="9096" x="5403850" y="4464050"/>
          <p14:tracePt t="9112" x="5397500" y="4457700"/>
          <p14:tracePt t="9128" x="5391150" y="4451350"/>
          <p14:tracePt t="9144" x="5391150" y="4445000"/>
          <p14:tracePt t="9156" x="5384800" y="4438650"/>
          <p14:tracePt t="9172" x="5384800" y="4432300"/>
          <p14:tracePt t="9188" x="5372100" y="4425950"/>
          <p14:tracePt t="9204" x="5372100" y="4419600"/>
          <p14:tracePt t="9212" x="5365750" y="4419600"/>
          <p14:tracePt t="9221" x="5359400" y="4413250"/>
          <p14:tracePt t="9238" x="5353050" y="4413250"/>
          <p14:tracePt t="9255" x="5346700" y="4400550"/>
          <p14:tracePt t="9272" x="5346700" y="4394200"/>
          <p14:tracePt t="9288" x="5346700" y="4381500"/>
          <p14:tracePt t="9305" x="5346700" y="4375150"/>
          <p14:tracePt t="9322" x="5340350" y="4368800"/>
          <p14:tracePt t="9392" x="5346700" y="4362450"/>
          <p14:tracePt t="9404" x="5340350" y="4356100"/>
          <p14:tracePt t="9427" x="5334000" y="4349750"/>
          <p14:tracePt t="9444" x="5327650" y="4349750"/>
          <p14:tracePt t="9451" x="5321300" y="4349750"/>
          <p14:tracePt t="9463" x="5314950" y="4343400"/>
          <p14:tracePt t="9471" x="5308600" y="4343400"/>
          <p14:tracePt t="9471" x="5302250" y="4343400"/>
          <p14:tracePt t="9490" x="5295900" y="4343400"/>
          <p14:tracePt t="9504" x="5289550" y="4343400"/>
          <p14:tracePt t="9504" x="5283200" y="4343400"/>
          <p14:tracePt t="9524" x="5276850" y="4337050"/>
          <p14:tracePt t="9540" x="5270500" y="4337050"/>
          <p14:tracePt t="9555" x="5264150" y="4330700"/>
          <p14:tracePt t="9555" x="5257800" y="4330700"/>
          <p14:tracePt t="9573" x="5251450" y="4330700"/>
          <p14:tracePt t="9573" x="5245100" y="4324350"/>
          <p14:tracePt t="9573" x="5232400" y="4324350"/>
          <p14:tracePt t="9592" x="5226050" y="4318000"/>
          <p14:tracePt t="9605" x="5213350" y="4311650"/>
          <p14:tracePt t="9605" x="5194300" y="4298950"/>
          <p14:tracePt t="9624" x="5175250" y="4286250"/>
          <p14:tracePt t="9624" x="5162550" y="4279900"/>
          <p14:tracePt t="9641" x="5143500" y="4267200"/>
          <p14:tracePt t="9641" x="5124450" y="4254500"/>
          <p14:tracePt t="9641" x="5099050" y="4241800"/>
          <p14:tracePt t="9660" x="5073650" y="4229100"/>
          <p14:tracePt t="9672" x="5041900" y="4216400"/>
          <p14:tracePt t="9672" x="5010150" y="4203700"/>
          <p14:tracePt t="9672" x="4978400" y="4197350"/>
          <p14:tracePt t="9692" x="4940300" y="4178300"/>
          <p14:tracePt t="9692" x="4908550" y="4165600"/>
          <p14:tracePt t="9707" x="4864100" y="4146550"/>
          <p14:tracePt t="9707" x="4826000" y="4127500"/>
          <p14:tracePt t="9724" x="4781550" y="4102100"/>
          <p14:tracePt t="9724" x="4730750" y="4076700"/>
          <p14:tracePt t="9740" x="4686300" y="4044950"/>
          <p14:tracePt t="9740" x="4584700" y="3968750"/>
          <p14:tracePt t="9757" x="4527550" y="3924300"/>
          <p14:tracePt t="9757" x="4476750" y="3873500"/>
          <p14:tracePt t="9774" x="4419600" y="3822700"/>
          <p14:tracePt t="9774" x="4368800" y="3765550"/>
          <p14:tracePt t="9790" x="4311650" y="3702050"/>
          <p14:tracePt t="9790" x="4254500" y="3638550"/>
          <p14:tracePt t="9808" x="4197350" y="3575050"/>
          <p14:tracePt t="9808" x="4089400" y="3448050"/>
          <p14:tracePt t="9824" x="4038600" y="3390900"/>
          <p14:tracePt t="9824" x="3994150" y="3327400"/>
          <p14:tracePt t="9841" x="3943350" y="3276600"/>
          <p14:tracePt t="9841" x="3905250" y="3232150"/>
          <p14:tracePt t="9858" x="3867150" y="3187700"/>
          <p14:tracePt t="9858" x="3835400" y="3149600"/>
          <p14:tracePt t="9858" x="3803650" y="3111500"/>
          <p14:tracePt t="9876" x="3784600" y="3073400"/>
          <p14:tracePt t="9876" x="3765550" y="3041650"/>
          <p14:tracePt t="9892" x="3752850" y="3009900"/>
          <p14:tracePt t="9892" x="3746500" y="2984500"/>
          <p14:tracePt t="9909" x="3746500" y="2952750"/>
          <p14:tracePt t="9909" x="3752850" y="2927350"/>
          <p14:tracePt t="9925" x="3752850" y="2908300"/>
          <p14:tracePt t="9925" x="3759200" y="2889250"/>
          <p14:tracePt t="9925" x="3759200" y="2876550"/>
          <p14:tracePt t="9945" x="3765550" y="2863850"/>
          <p14:tracePt t="9956" x="3765550" y="2857500"/>
          <p14:tracePt t="9975" x="3765550" y="2863850"/>
          <p14:tracePt t="9975" x="3765550" y="2870200"/>
          <p14:tracePt t="9993" x="3765550" y="2882900"/>
          <p14:tracePt t="9993" x="3765550" y="2895600"/>
          <p14:tracePt t="10008" x="3765550" y="2914650"/>
          <p14:tracePt t="10008" x="3765550" y="2927350"/>
          <p14:tracePt t="10025" x="3765550" y="2946400"/>
          <p14:tracePt t="10025" x="3759200" y="2965450"/>
          <p14:tracePt t="10025" x="3759200" y="2978150"/>
          <p14:tracePt t="10044" x="3752850" y="2990850"/>
          <p14:tracePt t="10044" x="3746500" y="3003550"/>
          <p14:tracePt t="10058" x="3740150" y="3009900"/>
          <p14:tracePt t="10058" x="3727450" y="3016250"/>
          <p14:tracePt t="10075" x="3721100" y="3016250"/>
          <p14:tracePt t="10075" x="3708400" y="3016250"/>
          <p14:tracePt t="10092" x="3695700" y="3016250"/>
          <p14:tracePt t="10092" x="3676650" y="3016250"/>
          <p14:tracePt t="10108" x="3657600" y="3016250"/>
          <p14:tracePt t="10108" x="3625850" y="3009900"/>
          <p14:tracePt t="10125" x="3606800" y="3009900"/>
          <p14:tracePt t="10125" x="3587750" y="3003550"/>
          <p14:tracePt t="10142" x="3568700" y="2997200"/>
          <p14:tracePt t="10142" x="3556000" y="2984500"/>
          <p14:tracePt t="10159" x="3543300" y="2978150"/>
          <p14:tracePt t="10159" x="3517900" y="2952750"/>
          <p14:tracePt t="10176" x="3511550" y="2940050"/>
          <p14:tracePt t="10176" x="3505200" y="2927350"/>
          <p14:tracePt t="10192" x="3498850" y="2908300"/>
          <p14:tracePt t="10192" x="3486150" y="2889250"/>
          <p14:tracePt t="10209" x="3486150" y="2870200"/>
          <p14:tracePt t="10209" x="3479800" y="2851150"/>
          <p14:tracePt t="10226" x="3479800" y="2825750"/>
          <p14:tracePt t="10226" x="3473450" y="2800350"/>
          <p14:tracePt t="10226" x="3479800" y="2768600"/>
          <p14:tracePt t="10244" x="3479800" y="2736850"/>
          <p14:tracePt t="10257" x="3486150" y="2705100"/>
          <p14:tracePt t="10257" x="3505200" y="2609850"/>
          <p14:tracePt t="10276" x="3517900" y="2559050"/>
          <p14:tracePt t="10276" x="3536950" y="2495550"/>
          <p14:tracePt t="10292" x="3556000" y="2438400"/>
          <p14:tracePt t="10292" x="3587750" y="2374900"/>
          <p14:tracePt t="10309" x="3619500" y="2311400"/>
          <p14:tracePt t="10309" x="3657600" y="2247900"/>
          <p14:tracePt t="10309" x="3702050" y="2197100"/>
          <p14:tracePt t="10328" x="3752850" y="2152650"/>
          <p14:tracePt t="10341" x="3810000" y="2114550"/>
          <p14:tracePt t="10341" x="3917950" y="2063750"/>
          <p14:tracePt t="10359" x="3975100" y="2051050"/>
          <p14:tracePt t="10359" x="4025900" y="2051050"/>
          <p14:tracePt t="10376" x="4076700" y="2057400"/>
          <p14:tracePt t="10376" x="4121150" y="2082800"/>
          <p14:tracePt t="10393" x="4165600" y="2114550"/>
          <p14:tracePt t="10393" x="4203700" y="2152650"/>
          <p14:tracePt t="10393" x="4241800" y="2203450"/>
          <p14:tracePt t="10412" x="4279900" y="2260600"/>
          <p14:tracePt t="10412" x="4311650" y="2324100"/>
          <p14:tracePt t="10426" x="4343400" y="2387600"/>
          <p14:tracePt t="10426" x="4368800" y="2457450"/>
          <p14:tracePt t="10444" x="4381500" y="2520950"/>
          <p14:tracePt t="10444" x="4394200" y="2578100"/>
          <p14:tracePt t="10460" x="4400550" y="2628900"/>
          <p14:tracePt t="10460" x="4406900" y="2705100"/>
          <p14:tracePt t="10476" x="4400550" y="2736850"/>
          <p14:tracePt t="10476" x="4387850" y="2755900"/>
          <p14:tracePt t="10493" x="4381500" y="2768600"/>
          <p14:tracePt t="10493" x="4368800" y="2774950"/>
          <p14:tracePt t="10510" x="4356100" y="2781300"/>
          <p14:tracePt t="10510" x="4343400" y="2787650"/>
          <p14:tracePt t="10526" x="4330700" y="2794000"/>
          <p14:tracePt t="10526" x="4305300" y="2794000"/>
          <p14:tracePt t="10544" x="4292600" y="2800350"/>
          <p14:tracePt t="10544" x="4279900" y="2800350"/>
          <p14:tracePt t="10561" x="4273550" y="2806700"/>
          <p14:tracePt t="10561" x="4267200" y="2806700"/>
          <p14:tracePt t="10577" x="4254500" y="2819400"/>
          <p14:tracePt t="10577" x="4248150" y="2832100"/>
          <p14:tracePt t="10577" x="4241800" y="2851150"/>
          <p14:tracePt t="10596" x="4235450" y="2889250"/>
          <p14:tracePt t="10608" x="4235450" y="2933700"/>
          <p14:tracePt t="10608" x="4229100" y="3073400"/>
          <p14:tracePt t="10629" x="4229100" y="3162300"/>
          <p14:tracePt t="10629" x="4229100" y="3270250"/>
          <p14:tracePt t="10644" x="4222750" y="3384550"/>
          <p14:tracePt t="10644" x="4216400" y="3505200"/>
          <p14:tracePt t="10660" x="4203700" y="3632200"/>
          <p14:tracePt t="10660" x="4184650" y="3759200"/>
          <p14:tracePt t="10677" x="4152900" y="3886200"/>
          <p14:tracePt t="10677" x="4121150" y="4006850"/>
          <p14:tracePt t="10677" x="4076700" y="4133850"/>
          <p14:tracePt t="10697" x="4032250" y="4254500"/>
          <p14:tracePt t="10709" x="3975100" y="4368800"/>
          <p14:tracePt t="10709" x="3860800" y="4603750"/>
          <p14:tracePt t="10727" x="3797300" y="4711700"/>
          <p14:tracePt t="10727" x="3740150" y="4819650"/>
          <p14:tracePt t="10744" x="3683000" y="4921250"/>
          <p14:tracePt t="10744" x="3625850" y="5016500"/>
          <p14:tracePt t="10761" x="3575050" y="5099050"/>
          <p14:tracePt t="10761" x="3473450" y="5251450"/>
          <p14:tracePt t="10777" x="3422650" y="5314950"/>
          <p14:tracePt t="10777" x="3371850" y="5372100"/>
          <p14:tracePt t="10794" x="3327400" y="5429250"/>
          <p14:tracePt t="10794" x="3276600" y="5473700"/>
          <p14:tracePt t="10811" x="3232150" y="5518150"/>
          <p14:tracePt t="10811" x="3181350" y="5543550"/>
          <p14:tracePt t="10827" x="3136900" y="5568950"/>
          <p14:tracePt t="10827" x="3054350" y="5594350"/>
          <p14:tracePt t="10844" x="3022600" y="5588000"/>
          <p14:tracePt t="10844" x="2997200" y="5575300"/>
          <p14:tracePt t="10861" x="2978150" y="5562600"/>
          <p14:tracePt t="10861" x="2971800" y="5537200"/>
          <p14:tracePt t="10878" x="2965450" y="5518150"/>
          <p14:tracePt t="10878" x="2965450" y="5486400"/>
          <p14:tracePt t="10894" x="2965450" y="5467350"/>
          <p14:tracePt t="10894" x="2990850" y="5416550"/>
          <p14:tracePt t="10912" x="3003550" y="5391150"/>
          <p14:tracePt t="10912" x="3022600" y="5372100"/>
          <p14:tracePt t="10929" x="3041650" y="5359400"/>
          <p14:tracePt t="10929" x="3067050" y="5346700"/>
          <p14:tracePt t="10947" x="3092450" y="5334000"/>
          <p14:tracePt t="10947" x="3124200" y="5327650"/>
          <p14:tracePt t="10961" x="3149600" y="5321300"/>
          <p14:tracePt t="10961" x="3181350" y="5321300"/>
          <p14:tracePt t="10961" x="3213100" y="5327650"/>
          <p14:tracePt t="10981" x="3244850" y="5334000"/>
          <p14:tracePt t="10993" x="3270250" y="5346700"/>
          <p14:tracePt t="10993" x="3308350" y="5378450"/>
          <p14:tracePt t="11012" x="3327400" y="5391150"/>
          <p14:tracePt t="11012" x="3340100" y="5410200"/>
          <p14:tracePt t="11029" x="3352800" y="5422900"/>
          <p14:tracePt t="11029" x="3359150" y="5435600"/>
          <p14:tracePt t="11045" x="3371850" y="5441950"/>
          <p14:tracePt t="11045" x="3384550" y="5441950"/>
          <p14:tracePt t="11045" x="3397250" y="5441950"/>
          <p14:tracePt t="11064" x="3409950" y="5435600"/>
          <p14:tracePt t="11064" x="3429000" y="5429250"/>
          <p14:tracePt t="11079" x="3460750" y="5416550"/>
          <p14:tracePt t="11079" x="3505200" y="5397500"/>
          <p14:tracePt t="11095" x="3562350" y="5384800"/>
          <p14:tracePt t="11095" x="3638550" y="5365750"/>
          <p14:tracePt t="11112" x="3733800" y="5353050"/>
          <p14:tracePt t="11112" x="3848100" y="5334000"/>
          <p14:tracePt t="11129" x="3975100" y="5321300"/>
          <p14:tracePt t="11129" x="4286250" y="5283200"/>
          <p14:tracePt t="11145" x="4457700" y="5270500"/>
          <p14:tracePt t="11145" x="4654550" y="5257800"/>
          <p14:tracePt t="11162" x="4851400" y="5245100"/>
          <p14:tracePt t="11162" x="5054600" y="5232400"/>
          <p14:tracePt t="11179" x="5264150" y="5226050"/>
          <p14:tracePt t="11179" x="5715000" y="5213350"/>
          <p14:tracePt t="11197" x="5930900" y="5207000"/>
          <p14:tracePt t="11197" x="6140450" y="5207000"/>
          <p14:tracePt t="11212" x="6330950" y="5200650"/>
          <p14:tracePt t="11212" x="6515100" y="5194300"/>
          <p14:tracePt t="11229" x="6680200" y="5181600"/>
          <p14:tracePt t="11229" x="6826250" y="5168900"/>
          <p14:tracePt t="11246" x="6953250" y="5156200"/>
          <p14:tracePt t="11246" x="7048500" y="5143500"/>
          <p14:tracePt t="11246" x="7137400" y="5137150"/>
          <p14:tracePt t="11265" x="7213600" y="5124450"/>
          <p14:tracePt t="11277" x="7270750" y="5118100"/>
          <p14:tracePt t="11277" x="7353300" y="5105400"/>
          <p14:tracePt t="11296" x="7378700" y="5105400"/>
          <p14:tracePt t="11296" x="7404100" y="5111750"/>
          <p14:tracePt t="11313" x="7416800" y="5111750"/>
          <p14:tracePt t="11313" x="7423150" y="5118100"/>
          <p14:tracePt t="11329" x="7423150" y="5124450"/>
          <p14:tracePt t="11329" x="7423150" y="5130800"/>
          <p14:tracePt t="11329" x="7423150" y="5137150"/>
          <p14:tracePt t="11349" x="7423150" y="5143500"/>
          <p14:tracePt t="11361" x="7416800" y="5149850"/>
          <p14:tracePt t="11361" x="7410450" y="5162550"/>
          <p14:tracePt t="11380" x="7410450" y="5168900"/>
          <p14:tracePt t="11395" x="7410450" y="5175250"/>
          <p14:tracePt t="11411" x="7416800" y="5181600"/>
          <p14:tracePt t="11435" x="7410450" y="5175250"/>
          <p14:tracePt t="11519" x="7404100" y="5175250"/>
          <p14:tracePt t="11527" x="7397750" y="5168900"/>
          <p14:tracePt t="11536" x="7391400" y="5168900"/>
          <p14:tracePt t="11545" x="7378700" y="5162550"/>
          <p14:tracePt t="11545" x="7353300" y="5143500"/>
          <p14:tracePt t="11565" x="7327900" y="5130800"/>
          <p14:tracePt t="11565" x="7308850" y="5118100"/>
          <p14:tracePt t="11581" x="7277100" y="5099050"/>
          <p14:tracePt t="11581" x="7232650" y="5073650"/>
          <p14:tracePt t="11597" x="7175500" y="5048250"/>
          <p14:tracePt t="11597" x="7112000" y="5016500"/>
          <p14:tracePt t="11597" x="7035800" y="4978400"/>
          <p14:tracePt t="11617" x="6940550" y="4933950"/>
          <p14:tracePt t="11629" x="6838950" y="4883150"/>
          <p14:tracePt t="11629" x="6604000" y="4768850"/>
          <p14:tracePt t="11649" x="6470650" y="4705350"/>
          <p14:tracePt t="11649" x="6337300" y="4629150"/>
          <p14:tracePt t="11664" x="6197600" y="4552950"/>
          <p14:tracePt t="11664" x="6057900" y="4470400"/>
          <p14:tracePt t="11681" x="5905500" y="4381500"/>
          <p14:tracePt t="11681" x="5759450" y="4286250"/>
          <p14:tracePt t="11697" x="5613400" y="4184650"/>
          <p14:tracePt t="11697" x="5467350" y="4089400"/>
          <p14:tracePt t="11697" x="5321300" y="3994150"/>
          <p14:tracePt t="11717" x="5181600" y="3905250"/>
          <p14:tracePt t="11729" x="5048250" y="3816350"/>
          <p14:tracePt t="11729" x="4813300" y="3663950"/>
          <p14:tracePt t="11747" x="4705350" y="3600450"/>
          <p14:tracePt t="11747" x="4616450" y="3543300"/>
          <p14:tracePt t="11764" x="4527550" y="3498850"/>
          <p14:tracePt t="11764" x="4451350" y="3454400"/>
          <p14:tracePt t="11781" x="4387850" y="3416300"/>
          <p14:tracePt t="11781" x="4279900" y="3359150"/>
          <p14:tracePt t="11797" x="4241800" y="3340100"/>
          <p14:tracePt t="11797" x="4203700" y="3321050"/>
          <p14:tracePt t="11814" x="4178300" y="3308350"/>
          <p14:tracePt t="11814" x="4159250" y="3302000"/>
          <p14:tracePt t="11831" x="4140200" y="3295650"/>
          <p14:tracePt t="11831" x="4127500" y="3302000"/>
          <p14:tracePt t="11848" x="4121150" y="3302000"/>
          <p14:tracePt t="11848" x="4114800" y="3314700"/>
          <p14:tracePt t="11865" x="4121150" y="3321050"/>
          <p14:tracePt t="11865" x="4127500" y="3333750"/>
          <p14:tracePt t="11881" x="4140200" y="3340100"/>
          <p14:tracePt t="11881" x="4146550" y="3352800"/>
          <p14:tracePt t="11898" x="4159250" y="3359150"/>
          <p14:tracePt t="11898" x="4171950" y="3371850"/>
          <p14:tracePt t="11898" x="4184650" y="3384550"/>
          <p14:tracePt t="11917" x="4197350" y="3397250"/>
          <p14:tracePt t="11930" x="4210050" y="3422650"/>
          <p14:tracePt t="11930" x="4216400" y="3473450"/>
          <p14:tracePt t="11950" x="4216400" y="3511550"/>
          <p14:tracePt t="11950" x="4216400" y="3556000"/>
          <p14:tracePt t="11965" x="4216400" y="3625850"/>
          <p14:tracePt t="11965" x="4210050" y="3702050"/>
          <p14:tracePt t="11981" x="4203700" y="3803650"/>
          <p14:tracePt t="11981" x="4197350" y="3911600"/>
          <p14:tracePt t="11981" x="4203700" y="4038600"/>
          <p14:tracePt t="12001" x="4203700" y="4171950"/>
          <p14:tracePt t="12013" x="4216400" y="4311650"/>
          <p14:tracePt t="12013" x="4248150" y="4572000"/>
          <p14:tracePt t="12032" x="4267200" y="4692650"/>
          <p14:tracePt t="12032" x="4286250" y="4800600"/>
          <p14:tracePt t="12049" x="4305300" y="4895850"/>
          <p14:tracePt t="12049" x="4324350" y="4978400"/>
          <p14:tracePt t="12065" x="4343400" y="5048250"/>
          <p14:tracePt t="12065" x="4356100" y="5111750"/>
          <p14:tracePt t="12065" x="4362450" y="5162550"/>
          <p14:tracePt t="12084" x="4375150" y="5213350"/>
          <p14:tracePt t="12084" x="4381500" y="5257800"/>
          <p14:tracePt t="12099" x="4387850" y="5295900"/>
          <p14:tracePt t="12099" x="4387850" y="5327650"/>
          <p14:tracePt t="12115" x="4387850" y="5353050"/>
          <p14:tracePt t="12115" x="4394200" y="5378450"/>
          <p14:tracePt t="12132" x="4394200" y="5397500"/>
          <p14:tracePt t="12132" x="4394200" y="5416550"/>
          <p14:tracePt t="12149" x="4387850" y="5429250"/>
          <p14:tracePt t="12149" x="4387850" y="5441950"/>
          <p14:tracePt t="12166" x="4387850" y="5448300"/>
          <p14:tracePt t="12181" x="4387850" y="5454650"/>
          <p14:tracePt t="12197" x="4387850" y="5461000"/>
          <p14:tracePt t="12215" x="4394200" y="5454650"/>
          <p14:tracePt t="12231" x="4406900" y="5454650"/>
          <p14:tracePt t="12248" x="4419600" y="5448300"/>
          <p14:tracePt t="12264" x="4425950" y="5448300"/>
          <p14:tracePt t="12281" x="4432300" y="5448300"/>
          <p14:tracePt t="12281" x="4438650" y="5448300"/>
          <p14:tracePt t="12301" x="4451350" y="5454650"/>
          <p14:tracePt t="12301" x="4457700" y="5454650"/>
          <p14:tracePt t="12316" x="4464050" y="5454650"/>
          <p14:tracePt t="12316" x="4470400" y="5454650"/>
          <p14:tracePt t="12333" x="4476750" y="5454650"/>
          <p14:tracePt t="12333" x="4483100" y="5454650"/>
          <p14:tracePt t="12333" x="4489450" y="5454650"/>
          <p14:tracePt t="12352" x="4495800" y="5454650"/>
          <p14:tracePt t="12364" x="4502150" y="5454650"/>
          <p14:tracePt t="12364" x="4508500" y="5454650"/>
          <p14:tracePt t="12364" x="4514850" y="5448300"/>
          <p14:tracePt t="12385" x="4521200" y="5448300"/>
          <p14:tracePt t="12385" x="4527550" y="5448300"/>
          <p14:tracePt t="12400" x="4540250" y="5448300"/>
          <p14:tracePt t="12400" x="4552950" y="5448300"/>
          <p14:tracePt t="12416" x="4565650" y="5441950"/>
          <p14:tracePt t="12416" x="4578350" y="5441950"/>
          <p14:tracePt t="12433" x="4603750" y="5435600"/>
          <p14:tracePt t="12433" x="4641850" y="5429250"/>
          <p14:tracePt t="12433" x="4679950" y="5416550"/>
          <p14:tracePt t="12453" x="4737100" y="5403850"/>
          <p14:tracePt t="12453" x="4800600" y="5391150"/>
          <p14:tracePt t="12467" x="4876800" y="5378450"/>
          <p14:tracePt t="12467" x="4959350" y="5359400"/>
          <p14:tracePt t="12483" x="5054600" y="5346700"/>
          <p14:tracePt t="12483" x="5149850" y="5334000"/>
          <p14:tracePt t="12500" x="5251450" y="5321300"/>
          <p14:tracePt t="12500" x="5461000" y="5302250"/>
          <p14:tracePt t="12517" x="5562600" y="5289550"/>
          <p14:tracePt t="12517" x="5670550" y="5283200"/>
          <p14:tracePt t="12534" x="5772150" y="5270500"/>
          <p14:tracePt t="12534" x="5880100" y="5264150"/>
          <p14:tracePt t="12551" x="5975350" y="5257800"/>
          <p14:tracePt t="12551" x="6076950" y="5251450"/>
          <p14:tracePt t="12567" x="6172200" y="5245100"/>
          <p14:tracePt t="12567" x="6343650" y="5232400"/>
          <p14:tracePt t="12585" x="6413500" y="5232400"/>
          <p14:tracePt t="12585" x="6483350" y="5226050"/>
          <p14:tracePt t="12601" x="6540500" y="5226050"/>
          <p14:tracePt t="12601" x="6591300" y="5226050"/>
          <p14:tracePt t="12618" x="6635750" y="5219700"/>
          <p14:tracePt t="12618" x="6673850" y="5219700"/>
          <p14:tracePt t="12634" x="6711950" y="5219700"/>
          <p14:tracePt t="12634" x="6743700" y="5219700"/>
          <p14:tracePt t="12634" x="6762750" y="5219700"/>
          <p14:tracePt t="12653" x="6788150" y="5219700"/>
          <p14:tracePt t="12665" x="6800850" y="5219700"/>
          <p14:tracePt t="12665" x="6826250" y="5226050"/>
          <p14:tracePt t="12684" x="6832600" y="5226050"/>
          <p14:tracePt t="12699" x="6826250" y="5226050"/>
          <p14:tracePt t="12720" x="6813550" y="5226050"/>
          <p14:tracePt t="12756" x="6813550" y="5219700"/>
          <p14:tracePt t="12780" x="6819900" y="5213350"/>
          <p14:tracePt t="12796" x="6819900" y="5207000"/>
          <p14:tracePt t="12812" x="6826250" y="5200650"/>
          <p14:tracePt t="12824" x="6832600" y="5200650"/>
          <p14:tracePt t="12840" x="6838950" y="5200650"/>
          <p14:tracePt t="12856" x="6845300" y="5200650"/>
          <p14:tracePt t="12872" x="6851650" y="5200650"/>
          <p14:tracePt t="12885" x="6858000" y="5200650"/>
          <p14:tracePt t="12900" x="6864350" y="5207000"/>
          <p14:tracePt t="12932" x="6870700" y="5200650"/>
          <p14:tracePt t="12960" x="6870700" y="5194300"/>
          <p14:tracePt t="12992" x="6877050" y="5194300"/>
          <p14:tracePt t="13011" x="6883400" y="5194300"/>
          <p14:tracePt t="13044" x="6889750" y="5194300"/>
          <p14:tracePt t="13064" x="6896100" y="5194300"/>
          <p14:tracePt t="13088" x="6896100" y="5200650"/>
          <p14:tracePt t="13116" x="6889750" y="5200650"/>
          <p14:tracePt t="13140" x="6877050" y="5200650"/>
          <p14:tracePt t="13157" x="6870700" y="5194300"/>
          <p14:tracePt t="13164" x="6864350" y="5194300"/>
          <p14:tracePt t="13173" x="6858000" y="5194300"/>
          <p14:tracePt t="13173" x="6845300" y="5187950"/>
          <p14:tracePt t="13186" x="6838950" y="5181600"/>
          <p14:tracePt t="13186" x="6826250" y="5175250"/>
          <p14:tracePt t="13203" x="6807200" y="5168900"/>
          <p14:tracePt t="13203" x="6788150" y="5162550"/>
          <p14:tracePt t="13219" x="6762750" y="5149850"/>
          <p14:tracePt t="13219" x="6705600" y="5118100"/>
          <p14:tracePt t="13237" x="6667500" y="5105400"/>
          <p14:tracePt t="13237" x="6623050" y="5086350"/>
          <p14:tracePt t="13253" x="6572250" y="5060950"/>
          <p14:tracePt t="13253" x="6521450" y="5041900"/>
          <p14:tracePt t="13270" x="6457950" y="5016500"/>
          <p14:tracePt t="13270" x="6394450" y="4991100"/>
          <p14:tracePt t="13286" x="6330950" y="4965700"/>
          <p14:tracePt t="13286" x="6267450" y="4946650"/>
          <p14:tracePt t="13286" x="6197600" y="4921250"/>
          <p14:tracePt t="13306" x="6134100" y="4895850"/>
          <p14:tracePt t="13318" x="6076950" y="4870450"/>
          <p14:tracePt t="13318" x="5956300" y="4813300"/>
          <p14:tracePt t="13337" x="5899150" y="4787900"/>
          <p14:tracePt t="13337" x="5842000" y="4756150"/>
          <p14:tracePt t="13353" x="5784850" y="4724400"/>
          <p14:tracePt t="13353" x="5734050" y="4686300"/>
          <p14:tracePt t="13353" x="5676900" y="4654550"/>
          <p14:tracePt t="13373" x="5626100" y="4622800"/>
          <p14:tracePt t="13385" x="5575300" y="4597400"/>
          <p14:tracePt t="13385" x="5530850" y="4578350"/>
          <p14:tracePt t="13385" x="5492750" y="4565650"/>
          <p14:tracePt t="13405" x="5461000" y="4552950"/>
          <p14:tracePt t="13405" x="5435600" y="4552950"/>
          <p14:tracePt t="13420" x="5410200" y="4559300"/>
          <p14:tracePt t="13420" x="5397500" y="4565650"/>
          <p14:tracePt t="13437" x="5384800" y="4578350"/>
          <p14:tracePt t="13437" x="5378450" y="4591050"/>
          <p14:tracePt t="13437" x="5378450" y="4597400"/>
          <p14:tracePt t="13457" x="5372100" y="4610100"/>
          <p14:tracePt t="13468" x="5372100" y="4616450"/>
          <p14:tracePt t="13468" x="5372100" y="4635500"/>
          <p14:tracePt t="13487" x="5372100" y="4641850"/>
          <p14:tracePt t="13487" x="5378450" y="4648200"/>
          <p14:tracePt t="13504" x="5378450" y="4654550"/>
          <p14:tracePt t="13504" x="5384800" y="4660900"/>
          <p14:tracePt t="13520" x="5384800" y="4667250"/>
          <p14:tracePt t="13520" x="5384800" y="4673600"/>
          <p14:tracePt t="13537" x="5378450" y="4660900"/>
          <p14:tracePt t="13568" x="5365750" y="4654550"/>
          <p14:tracePt t="13576" x="5353050" y="4641850"/>
          <p14:tracePt t="13585" x="5334000" y="4629150"/>
          <p14:tracePt t="13585" x="5283200" y="4591050"/>
          <p14:tracePt t="13604" x="5251450" y="4572000"/>
          <p14:tracePt t="13604" x="5213350" y="4546600"/>
          <p14:tracePt t="13621" x="5175250" y="4521200"/>
          <p14:tracePt t="13621" x="5124450" y="4489450"/>
          <p14:tracePt t="13638" x="5073650" y="4451350"/>
          <p14:tracePt t="13638" x="5016500" y="4413250"/>
          <p14:tracePt t="13638" x="4959350" y="4368800"/>
          <p14:tracePt t="13657" x="4895850" y="4324350"/>
          <p14:tracePt t="13669" x="4832350" y="4273550"/>
          <p14:tracePt t="13669" x="4686300" y="4159250"/>
          <p14:tracePt t="13689" x="4616450" y="4102100"/>
          <p14:tracePt t="13689" x="4540250" y="4038600"/>
          <p14:tracePt t="13705" x="4464050" y="3968750"/>
          <p14:tracePt t="13705" x="4387850" y="3905250"/>
          <p14:tracePt t="13721" x="4305300" y="3829050"/>
          <p14:tracePt t="13721" x="4229100" y="3752850"/>
          <p14:tracePt t="13738" x="4152900" y="3676650"/>
          <p14:tracePt t="13738" x="4076700" y="3594100"/>
          <p14:tracePt t="13943" x="4235450" y="2184400"/>
          <p14:tracePt t="13948" x="4235450" y="2190750"/>
          <p14:tracePt t="13957" x="4235450" y="2197100"/>
          <p14:tracePt t="13957" x="4235450" y="2209800"/>
          <p14:tracePt t="13973" x="4229100" y="2222500"/>
          <p14:tracePt t="13973" x="4229100" y="2228850"/>
          <p14:tracePt t="13989" x="4222750" y="2247900"/>
          <p14:tracePt t="13989" x="4216400" y="2260600"/>
          <p14:tracePt t="14005" x="4210050" y="2273300"/>
          <p14:tracePt t="14005" x="4197350" y="2286000"/>
          <p14:tracePt t="14022" x="4191000" y="2298700"/>
          <p14:tracePt t="14022" x="4184650" y="2311400"/>
          <p14:tracePt t="14022" x="4178300" y="2324100"/>
          <p14:tracePt t="14041" x="4171950" y="2336800"/>
          <p14:tracePt t="14041" x="4165600" y="2343150"/>
          <p14:tracePt t="14055" x="4152900" y="2349500"/>
          <p14:tracePt t="14055" x="4146550" y="2355850"/>
          <p14:tracePt t="14072" x="4140200" y="2362200"/>
          <p14:tracePt t="14087" x="4133850" y="2362200"/>
          <p14:tracePt t="14104" x="4133850" y="2355850"/>
          <p14:tracePt t="14136" x="4133850" y="2343150"/>
          <p14:tracePt t="14152" x="4127500" y="2336800"/>
          <p14:tracePt t="14180" x="4121150" y="2330450"/>
          <p14:tracePt t="14196" x="4114800" y="2336800"/>
          <p14:tracePt t="14204" x="4108450" y="2343150"/>
          <p14:tracePt t="14212" x="4102100" y="2349500"/>
          <p14:tracePt t="14221" x="4089400" y="2362200"/>
          <p14:tracePt t="14221" x="4051300" y="2413000"/>
          <p14:tracePt t="14242" x="4025900" y="2463800"/>
          <p14:tracePt t="14242" x="3994150" y="2520950"/>
          <p14:tracePt t="14258" x="3956050" y="2597150"/>
          <p14:tracePt t="14258" x="3911600" y="2686050"/>
          <p14:tracePt t="14274" x="3860800" y="2794000"/>
          <p14:tracePt t="14274" x="3803650" y="2914650"/>
          <p14:tracePt t="14290" x="3746500" y="3048000"/>
          <p14:tracePt t="14290" x="3683000" y="3194050"/>
          <p14:tracePt t="14290" x="3625850" y="3352800"/>
          <p14:tracePt t="14309" x="3575050" y="3505200"/>
          <p14:tracePt t="14321" x="3530600" y="3663950"/>
          <p14:tracePt t="14321" x="3460750" y="3981450"/>
          <p14:tracePt t="14341" x="3435350" y="4127500"/>
          <p14:tracePt t="14341" x="3416300" y="4267200"/>
          <p14:tracePt t="14357" x="3409950" y="4400550"/>
          <p14:tracePt t="14357" x="3397250" y="4514850"/>
          <p14:tracePt t="14373" x="3390900" y="4629150"/>
          <p14:tracePt t="14373" x="3390900" y="4730750"/>
          <p14:tracePt t="14390" x="3390900" y="4826000"/>
          <p14:tracePt t="14390" x="3390900" y="4914900"/>
          <p14:tracePt t="14390" x="3390900" y="4991100"/>
          <p14:tracePt t="14410" x="3390900" y="5067300"/>
          <p14:tracePt t="14410" x="3397250" y="5137150"/>
          <p14:tracePt t="14424" x="3397250" y="5200650"/>
          <p14:tracePt t="14424" x="3409950" y="5251450"/>
          <p14:tracePt t="14442" x="3416300" y="5302250"/>
          <p14:tracePt t="14442" x="3422650" y="5340350"/>
          <p14:tracePt t="14458" x="3435350" y="5378450"/>
          <p14:tracePt t="14458" x="3448050" y="5435600"/>
          <p14:tracePt t="14474" x="3460750" y="5454650"/>
          <p14:tracePt t="14474" x="3467100" y="5473700"/>
          <p14:tracePt t="14490" x="3473450" y="5486400"/>
          <p14:tracePt t="14490" x="3486150" y="5499100"/>
          <p14:tracePt t="14507" x="3492500" y="5505450"/>
          <p14:tracePt t="14507" x="3498850" y="5511800"/>
          <p14:tracePt t="14525" x="3505200" y="5518150"/>
          <p14:tracePt t="14525" x="3524250" y="5530850"/>
          <p14:tracePt t="14541" x="3530600" y="5537200"/>
          <p14:tracePt t="14541" x="3543300" y="5543550"/>
          <p14:tracePt t="14558" x="3556000" y="5543550"/>
          <p14:tracePt t="14558" x="3568700" y="5549900"/>
          <p14:tracePt t="14575" x="3581400" y="5556250"/>
          <p14:tracePt t="14575" x="3594100" y="5562600"/>
          <p14:tracePt t="14575" x="3606800" y="5575300"/>
          <p14:tracePt t="14593" x="3619500" y="5581650"/>
          <p14:tracePt t="14606" x="3638550" y="5588000"/>
          <p14:tracePt t="14606" x="3663950" y="5594350"/>
          <p14:tracePt t="14625" x="3676650" y="5600700"/>
          <p14:tracePt t="14625" x="3689350" y="5600700"/>
          <p14:tracePt t="14641" x="3702050" y="5600700"/>
          <p14:tracePt t="14641" x="3714750" y="5600700"/>
          <p14:tracePt t="14641" x="3721100" y="5600700"/>
          <p14:tracePt t="14661" x="3733800" y="5600700"/>
          <p14:tracePt t="14673" x="3740150" y="5600700"/>
          <p14:tracePt t="14673" x="3746500" y="5594350"/>
          <p14:tracePt t="14673" x="3752850" y="5594350"/>
          <p14:tracePt t="14693" x="3759200" y="5594350"/>
          <p14:tracePt t="14710" x="3759200" y="5600700"/>
          <p14:tracePt t="14744" x="3765550" y="5600700"/>
          <p14:tracePt t="14772" x="3771900" y="5600700"/>
          <p14:tracePt t="14796" x="3778250" y="5600700"/>
          <p14:tracePt t="14820" x="3784600" y="5600700"/>
          <p14:tracePt t="14840" x="3790950" y="5600700"/>
          <p14:tracePt t="14856" x="3797300" y="5600700"/>
          <p14:tracePt t="14872" x="3803650" y="5600700"/>
          <p14:tracePt t="14881" x="3810000" y="5600700"/>
          <p14:tracePt t="14890" x="3810000" y="5594350"/>
          <p14:tracePt t="14890" x="3829050" y="5594350"/>
          <p14:tracePt t="14910" x="3835400" y="5594350"/>
          <p14:tracePt t="14910" x="3841750" y="5594350"/>
          <p14:tracePt t="14926" x="3848100" y="5600700"/>
          <p14:tracePt t="14926" x="3854450" y="5600700"/>
          <p14:tracePt t="14944" x="3860800" y="5600700"/>
          <p14:tracePt t="14944" x="3873500" y="5600700"/>
          <p14:tracePt t="14944" x="3879850" y="5600700"/>
          <p14:tracePt t="14962" x="3886200" y="5600700"/>
          <p14:tracePt t="14974" x="3892550" y="5600700"/>
          <p14:tracePt t="14974" x="3898900" y="5600700"/>
          <p14:tracePt t="14993" x="3905250" y="5600700"/>
          <p14:tracePt t="15012" x="3892550" y="5594350"/>
          <p14:tracePt t="15052" x="3886200" y="5588000"/>
          <p14:tracePt t="15069" x="3879850" y="5581650"/>
          <p14:tracePt t="15074" x="3873500" y="5568950"/>
          <p14:tracePt t="15074" x="3867150" y="5549900"/>
          <p14:tracePt t="15092" x="3860800" y="5530850"/>
          <p14:tracePt t="15092" x="3841750" y="5505450"/>
          <p14:tracePt t="15110" x="3822700" y="5467350"/>
          <p14:tracePt t="15110" x="3797300" y="5422900"/>
          <p14:tracePt t="15126" x="3765550" y="5365750"/>
          <p14:tracePt t="15126" x="3676650" y="5213350"/>
          <p14:tracePt t="15142" x="3625850" y="5124450"/>
          <p14:tracePt t="15142" x="3568700" y="5029200"/>
          <p14:tracePt t="15160" x="3511550" y="4933950"/>
          <p14:tracePt t="15160" x="3441700" y="4832350"/>
          <p14:tracePt t="15176" x="3384550" y="4737100"/>
          <p14:tracePt t="15176" x="3321050" y="4648200"/>
          <p14:tracePt t="15193" x="3263900" y="4559300"/>
          <p14:tracePt t="15193" x="3149600" y="4381500"/>
          <p14:tracePt t="15210" x="3092450" y="4292600"/>
          <p14:tracePt t="15210" x="3041650" y="4191000"/>
          <p14:tracePt t="15465" x="3663950" y="2254250"/>
          <p14:tracePt t="15520" x="3670300" y="2260600"/>
          <p14:tracePt t="15532" x="3670300" y="2266950"/>
          <p14:tracePt t="15548" x="3676650" y="2266950"/>
          <p14:tracePt t="15565" x="3683000" y="2260600"/>
          <p14:tracePt t="15576" x="3689350" y="2260600"/>
          <p14:tracePt t="15576" x="3702050" y="2254250"/>
          <p14:tracePt t="15594" x="3708400" y="2247900"/>
          <p14:tracePt t="15594" x="3714750" y="2241550"/>
          <p14:tracePt t="15611" x="3727450" y="2241550"/>
          <p14:tracePt t="15611" x="3733800" y="2235200"/>
          <p14:tracePt t="15628" x="3746500" y="2228850"/>
          <p14:tracePt t="15628" x="3771900" y="2216150"/>
          <p14:tracePt t="15645" x="3784600" y="2216150"/>
          <p14:tracePt t="15645" x="3803650" y="2209800"/>
          <p14:tracePt t="15662" x="3822700" y="2203450"/>
          <p14:tracePt t="15662" x="3835400" y="2197100"/>
          <p14:tracePt t="15678" x="3854450" y="2197100"/>
          <p14:tracePt t="15678" x="3867150" y="2197100"/>
          <p14:tracePt t="15694" x="3886200" y="2197100"/>
          <p14:tracePt t="15694" x="3905250" y="2197100"/>
          <p14:tracePt t="15694" x="3924300" y="2203450"/>
          <p14:tracePt t="15713" x="3937000" y="2203450"/>
          <p14:tracePt t="15726" x="3949700" y="2209800"/>
          <p14:tracePt t="15726" x="3975100" y="2228850"/>
          <p14:tracePt t="15745" x="3987800" y="2235200"/>
          <p14:tracePt t="15745" x="3994150" y="2241550"/>
          <p14:tracePt t="15761" x="4000500" y="2247900"/>
          <p14:tracePt t="15761" x="4006850" y="2254250"/>
          <p14:tracePt t="15778" x="4013200" y="2260600"/>
          <p14:tracePt t="15793" x="4006850" y="2266950"/>
          <p14:tracePt t="15810" x="4006850" y="2273300"/>
          <p14:tracePt t="15826" x="4006850" y="2266950"/>
          <p14:tracePt t="15892" x="4013200" y="2266950"/>
          <p14:tracePt t="15909" x="4019550" y="2260600"/>
          <p14:tracePt t="15925" x="4025900" y="2254250"/>
          <p14:tracePt t="15942" x="4032250" y="2254250"/>
          <p14:tracePt t="15952" x="4025900" y="2260600"/>
          <p14:tracePt t="15992" x="4019550" y="2260600"/>
          <p14:tracePt t="16005" x="4019550" y="2266950"/>
          <p14:tracePt t="16073" x="4013200" y="2266950"/>
          <p14:tracePt t="16105" x="4006850" y="2273300"/>
          <p14:tracePt t="16121" x="4000500" y="2273300"/>
          <p14:tracePt t="16125" x="3994150" y="2279650"/>
          <p14:tracePt t="16133" x="3987800" y="2286000"/>
          <p14:tracePt t="16144" x="3981450" y="2292350"/>
          <p14:tracePt t="16144" x="3968750" y="2311400"/>
          <p14:tracePt t="16144" x="3956050" y="2336800"/>
          <p14:tracePt t="16166" x="3943350" y="2374900"/>
          <p14:tracePt t="16178" x="3924300" y="2444750"/>
          <p14:tracePt t="16178" x="3873500" y="2597150"/>
          <p14:tracePt t="16196" x="3854450" y="2698750"/>
          <p14:tracePt t="16196" x="3829050" y="2813050"/>
          <p14:tracePt t="16213" x="3810000" y="2933700"/>
          <p14:tracePt t="16213" x="3790950" y="3060700"/>
          <p14:tracePt t="16230" x="3784600" y="3194050"/>
          <p14:tracePt t="16230" x="3790950" y="3448050"/>
          <p14:tracePt t="16247" x="3803650" y="3594100"/>
          <p14:tracePt t="16247" x="3822700" y="3733800"/>
          <p14:tracePt t="16263" x="3848100" y="3879850"/>
          <p14:tracePt t="16263" x="3879850" y="4019550"/>
          <p14:tracePt t="16279" x="3911600" y="4159250"/>
          <p14:tracePt t="16279" x="3949700" y="4292600"/>
          <p14:tracePt t="16297" x="3981450" y="4419600"/>
          <p14:tracePt t="16297" x="4038600" y="4635500"/>
          <p14:tracePt t="16314" x="4064000" y="4724400"/>
          <p14:tracePt t="16314" x="4083050" y="4806950"/>
          <p14:tracePt t="16330" x="4102100" y="4870450"/>
          <p14:tracePt t="16330" x="4121150" y="4933950"/>
          <p14:tracePt t="16347" x="4133850" y="4978400"/>
          <p14:tracePt t="16347" x="4146550" y="5022850"/>
          <p14:tracePt t="16347" x="4159250" y="5054600"/>
          <p14:tracePt t="16366" x="4171950" y="5086350"/>
          <p14:tracePt t="16378" x="4178300" y="5105400"/>
          <p14:tracePt t="16378" x="4191000" y="5137150"/>
          <p14:tracePt t="16398" x="4197350" y="5149850"/>
          <p14:tracePt t="16398" x="4203700" y="5149850"/>
          <p14:tracePt t="16414" x="4210050" y="5156200"/>
          <p14:tracePt t="16429" x="4216400" y="5156200"/>
          <p14:tracePt t="16457" x="4222750" y="5149850"/>
          <p14:tracePt t="16485" x="4229100" y="5156200"/>
          <p14:tracePt t="16553" x="4229100" y="5162550"/>
          <p14:tracePt t="16585" x="4229100" y="5168900"/>
          <p14:tracePt t="16605" x="4229100" y="5175250"/>
          <p14:tracePt t="16621" x="4229100" y="5181600"/>
          <p14:tracePt t="16636" x="4229100" y="5187950"/>
          <p14:tracePt t="16653" x="4229100" y="5194300"/>
          <p14:tracePt t="16681" x="4235450" y="5200650"/>
          <p14:tracePt t="16721" x="4235450" y="5207000"/>
          <p14:tracePt t="16801" x="4241800" y="5219700"/>
          <p14:tracePt t="16817" x="4241800" y="5226050"/>
          <p14:tracePt t="16825" x="4241800" y="5232400"/>
          <p14:tracePt t="16833" x="4241800" y="5238750"/>
          <p14:tracePt t="16833" x="4248150" y="5251450"/>
          <p14:tracePt t="16849" x="4254500" y="5257800"/>
          <p14:tracePt t="16849" x="4260850" y="5270500"/>
          <p14:tracePt t="16866" x="4273550" y="5283200"/>
          <p14:tracePt t="16866" x="4298950" y="5295900"/>
          <p14:tracePt t="16882" x="4330700" y="5308600"/>
          <p14:tracePt t="16882" x="4368800" y="5321300"/>
          <p14:tracePt t="16882" x="4419600" y="5334000"/>
          <p14:tracePt t="16901" x="4470400" y="5340350"/>
          <p14:tracePt t="16901" x="4540250" y="5346700"/>
          <p14:tracePt t="16915" x="4610100" y="5346700"/>
          <p14:tracePt t="16915" x="4686300" y="5340350"/>
          <p14:tracePt t="16933" x="4762500" y="5340350"/>
          <p14:tracePt t="16933" x="4845050" y="5327650"/>
          <p14:tracePt t="16951" x="4927600" y="5321300"/>
          <p14:tracePt t="16951" x="5099050" y="5302250"/>
          <p14:tracePt t="16967" x="5200650" y="5289550"/>
          <p14:tracePt t="16967" x="5302250" y="5276850"/>
          <p14:tracePt t="16983" x="5435600" y="5257800"/>
          <p14:tracePt t="16983" x="5562600" y="5238750"/>
          <p14:tracePt t="16999" x="5695950" y="5219700"/>
          <p14:tracePt t="16999" x="5842000" y="5194300"/>
          <p14:tracePt t="17016" x="5988050" y="5162550"/>
          <p14:tracePt t="17016" x="6286500" y="5099050"/>
          <p14:tracePt t="17033" x="6426200" y="5067300"/>
          <p14:tracePt t="17033" x="6540500" y="5035550"/>
          <p14:tracePt t="17050" x="6661150" y="5003800"/>
          <p14:tracePt t="17050" x="6762750" y="4972050"/>
          <p14:tracePt t="17066" x="6858000" y="4940300"/>
          <p14:tracePt t="17066" x="6946900" y="4914900"/>
          <p14:tracePt t="17066" x="7029450" y="4895850"/>
          <p14:tracePt t="17085" x="7105650" y="4876800"/>
          <p14:tracePt t="17098" x="7175500" y="4857750"/>
          <p14:tracePt t="17098" x="7315200" y="4832350"/>
          <p14:tracePt t="17118" x="7378700" y="4819650"/>
          <p14:tracePt t="17118" x="7435850" y="4813300"/>
          <p14:tracePt t="17134" x="7486650" y="4806950"/>
          <p14:tracePt t="17134" x="7524750" y="4800600"/>
          <p14:tracePt t="17150" x="7562850" y="4800600"/>
          <p14:tracePt t="17150" x="7588250" y="4794250"/>
          <p14:tracePt t="17166" x="7607300" y="4794250"/>
          <p14:tracePt t="17166" x="7626350" y="4794250"/>
          <p14:tracePt t="17166" x="7632700" y="4794250"/>
          <p14:tracePt t="17185" x="7639050" y="4794250"/>
          <p14:tracePt t="17198" x="7645400" y="4800600"/>
          <p14:tracePt t="17215" x="7651750" y="4806950"/>
          <p14:tracePt t="17215" x="7651750" y="4813300"/>
          <p14:tracePt t="17234" x="7658100" y="4819650"/>
          <p14:tracePt t="17234" x="7670800" y="4826000"/>
          <p14:tracePt t="17250" x="7677150" y="4832350"/>
          <p14:tracePt t="17250" x="7696200" y="4845050"/>
          <p14:tracePt t="17267" x="7702550" y="4851400"/>
          <p14:tracePt t="17267" x="7702550" y="4857750"/>
          <p14:tracePt t="17284" x="7708900" y="4864100"/>
          <p14:tracePt t="17284" x="7708900" y="4870450"/>
          <p14:tracePt t="17300" x="7715250" y="4876800"/>
          <p14:tracePt t="17315" x="7708900" y="4883150"/>
          <p14:tracePt t="17315" x="7708900" y="4889500"/>
          <p14:tracePt t="17334" x="7708900" y="4895850"/>
          <p14:tracePt t="17349" x="7708900" y="4902200"/>
          <p14:tracePt t="17365" x="7702550" y="4908550"/>
          <p14:tracePt t="17382" x="7696200" y="4914900"/>
          <p14:tracePt t="17409" x="7696200" y="4927600"/>
          <p14:tracePt t="17418" x="7702550" y="4933950"/>
          <p14:tracePt t="17418" x="7702550" y="4953000"/>
          <p14:tracePt t="17434" x="7715250" y="4978400"/>
          <p14:tracePt t="17434" x="7727950" y="5003800"/>
          <p14:tracePt t="17434" x="7747000" y="5041900"/>
          <p14:tracePt t="17453" x="7766050" y="5080000"/>
          <p14:tracePt t="17466" x="7785100" y="5124450"/>
          <p14:tracePt t="17466" x="7810500" y="5175250"/>
          <p14:tracePt t="17466" x="7835900" y="5219700"/>
          <p14:tracePt t="17486" x="7854950" y="5270500"/>
          <p14:tracePt t="17486" x="7874000" y="5314950"/>
          <p14:tracePt t="17502" x="7893050" y="5359400"/>
          <p14:tracePt t="17502" x="7912100" y="5397500"/>
          <p14:tracePt t="17518" x="7924800" y="5429250"/>
          <p14:tracePt t="17518" x="7937500" y="5461000"/>
          <p14:tracePt t="17518" x="7950200" y="5486400"/>
          <p14:tracePt t="17537" x="7956550" y="5505450"/>
          <p14:tracePt t="17549" x="7969250" y="5524500"/>
          <p14:tracePt t="17549" x="7975600" y="5556250"/>
          <p14:tracePt t="17568" x="7981950" y="5562600"/>
          <p14:tracePt t="17568" x="7981950" y="5568950"/>
          <p14:tracePt t="17585" x="7981950" y="5575300"/>
          <p14:tracePt t="17600" x="7988300" y="5581650"/>
          <p14:tracePt t="17616" x="7981950" y="5588000"/>
          <p14:tracePt t="17633" x="7981950" y="5594350"/>
          <p14:tracePt t="17732" x="7975600" y="5600700"/>
          <p14:tracePt t="17753" x="7975600" y="5607050"/>
          <p14:tracePt t="17785" x="7969250" y="5607050"/>
          <p14:tracePt t="17813" x="7962900" y="5607050"/>
          <p14:tracePt t="17829" x="7956550" y="5613400"/>
          <p14:tracePt t="17845" x="7950200" y="5607050"/>
          <p14:tracePt t="17854" x="7943850" y="5607050"/>
          <p14:tracePt t="17854" x="7937500" y="5607050"/>
          <p14:tracePt t="17869" x="7931150" y="5607050"/>
          <p14:tracePt t="17869" x="7924800" y="5607050"/>
          <p14:tracePt t="17885" x="7918450" y="5607050"/>
          <p14:tracePt t="17885" x="7912100" y="5607050"/>
          <p14:tracePt t="17902" x="7905750" y="5600700"/>
          <p14:tracePt t="17902" x="7893050" y="5600700"/>
          <p14:tracePt t="17919" x="7886700" y="5600700"/>
          <p14:tracePt t="17919" x="7867650" y="5588000"/>
          <p14:tracePt t="17936" x="7854950" y="5588000"/>
          <p14:tracePt t="17936" x="7848600" y="5581650"/>
          <p14:tracePt t="17954" x="7835900" y="5581650"/>
          <p14:tracePt t="17954" x="7829550" y="5575300"/>
          <p14:tracePt t="17969" x="7823200" y="5568950"/>
          <p14:tracePt t="17969" x="7804150" y="5562600"/>
          <p14:tracePt t="17986" x="7797800" y="5556250"/>
          <p14:tracePt t="17986" x="7797800" y="5549900"/>
          <p14:tracePt t="18002" x="7791450" y="5543550"/>
          <p14:tracePt t="18017" x="7785100" y="5543550"/>
          <p14:tracePt t="18034" x="7778750" y="5549900"/>
          <p14:tracePt t="18054" x="7778750" y="5556250"/>
          <p14:tracePt t="18069" x="7785100" y="5562600"/>
          <p14:tracePt t="18085" x="7785100" y="5575300"/>
          <p14:tracePt t="18101" x="7791450" y="5581650"/>
          <p14:tracePt t="18118" x="7791450" y="5588000"/>
          <p14:tracePt t="18118" x="7797800" y="5594350"/>
          <p14:tracePt t="18137" x="7797800" y="5600700"/>
          <p14:tracePt t="18137" x="7797800" y="5607050"/>
          <p14:tracePt t="18153" x="7791450" y="5613400"/>
          <p14:tracePt t="18168" x="7785100" y="5626100"/>
          <p14:tracePt t="18185" x="7778750" y="5626100"/>
          <p14:tracePt t="18185" x="7766050" y="5626100"/>
          <p14:tracePt t="18185" x="7759700" y="5632450"/>
          <p14:tracePt t="18206" x="7753350" y="5632450"/>
          <p14:tracePt t="18218" x="7747000" y="5632450"/>
          <p14:tracePt t="18218" x="7734300" y="5632450"/>
          <p14:tracePt t="18237" x="7727950" y="5632450"/>
          <p14:tracePt t="18237" x="7721600" y="5626100"/>
          <p14:tracePt t="18254" x="7715250" y="5626100"/>
          <p14:tracePt t="18254" x="7708900" y="5626100"/>
          <p14:tracePt t="18270" x="7702550" y="5626100"/>
          <p14:tracePt t="18270" x="7689850" y="5626100"/>
          <p14:tracePt t="18287" x="7683500" y="5619750"/>
          <p14:tracePt t="18287" x="7677150" y="5619750"/>
          <p14:tracePt t="18304" x="7664450" y="5619750"/>
          <p14:tracePt t="18304" x="7658100" y="5619750"/>
          <p14:tracePt t="18320" x="7651750" y="5619750"/>
          <p14:tracePt t="18320" x="7645400" y="5619750"/>
          <p14:tracePt t="18337" x="7639050" y="5619750"/>
          <p14:tracePt t="18337" x="7626350" y="5619750"/>
          <p14:tracePt t="18355" x="7620000" y="5613400"/>
          <p14:tracePt t="18369" x="7613650" y="5613400"/>
          <p14:tracePt t="18393" x="7613650" y="5607050"/>
          <p14:tracePt t="18438" x="7620000" y="5600700"/>
          <p14:tracePt t="18489" x="7620000" y="5594350"/>
          <p14:tracePt t="18513" x="7626350" y="5588000"/>
          <p14:tracePt t="18549" x="7632700" y="5588000"/>
          <p14:tracePt t="18573" x="7632700" y="5594350"/>
          <p14:tracePt t="18617" x="7626350" y="5600700"/>
          <p14:tracePt t="18633" x="7620000" y="5600700"/>
          <p14:tracePt t="18645" x="7620000" y="5607050"/>
          <p14:tracePt t="18661" x="7613650" y="5607050"/>
          <p14:tracePt t="18705" x="7607300" y="5613400"/>
          <p14:tracePt t="18722" x="7600950" y="5613400"/>
          <p14:tracePt t="18745" x="7594600" y="5613400"/>
          <p14:tracePt t="18765" x="7588250" y="5607050"/>
          <p14:tracePt t="18797" x="7581900" y="5607050"/>
          <p14:tracePt t="18825" x="7569200" y="5613400"/>
          <p14:tracePt t="18841" x="7562850" y="5613400"/>
          <p14:tracePt t="18849" x="7556500" y="5613400"/>
          <p14:tracePt t="18858" x="7550150" y="5613400"/>
          <p14:tracePt t="18870" x="7543800" y="5613400"/>
          <p14:tracePt t="18870" x="7531100" y="5619750"/>
          <p14:tracePt t="18889" x="7524750" y="5619750"/>
          <p14:tracePt t="18904" x="7518400" y="5619750"/>
          <p14:tracePt t="18921" x="7512050" y="5626100"/>
          <p14:tracePt t="18937" x="7505700" y="5632450"/>
          <p14:tracePt t="18955" x="7499350" y="5632450"/>
          <p14:tracePt t="18955" x="7493000" y="5638800"/>
          <p14:tracePt t="18972" x="7480300" y="5645150"/>
          <p14:tracePt t="18972" x="7473950" y="5645150"/>
          <p14:tracePt t="18989" x="7461250" y="5651500"/>
          <p14:tracePt t="18989" x="7429500" y="5664200"/>
          <p14:tracePt t="19006" x="7416800" y="5670550"/>
          <p14:tracePt t="19006" x="7397750" y="5676900"/>
          <p14:tracePt t="19023" x="7378700" y="5689600"/>
          <p14:tracePt t="19023" x="7353300" y="5695950"/>
          <p14:tracePt t="19040" x="7327900" y="5702300"/>
          <p14:tracePt t="19040" x="7296150" y="5708650"/>
          <p14:tracePt t="19056" x="7264400" y="5721350"/>
          <p14:tracePt t="19056" x="7232650" y="5727700"/>
          <p14:tracePt t="19074" x="7156450" y="5746750"/>
          <p14:tracePt t="19074" x="7124700" y="5753100"/>
          <p14:tracePt t="19090" x="7086600" y="5759450"/>
          <p14:tracePt t="19090" x="7054850" y="5765800"/>
          <p14:tracePt t="19107" x="7016750" y="5772150"/>
          <p14:tracePt t="19107" x="6985000" y="5778500"/>
          <p14:tracePt t="19123" x="6953250" y="5784850"/>
          <p14:tracePt t="19123" x="6921500" y="5791200"/>
          <p14:tracePt t="19123" x="6889750" y="5791200"/>
          <p14:tracePt t="19142" x="6858000" y="5797550"/>
          <p14:tracePt t="19155" x="6826250" y="5803900"/>
          <p14:tracePt t="19155" x="6756400" y="5816600"/>
          <p14:tracePt t="19175" x="6724650" y="5816600"/>
          <p14:tracePt t="19175" x="6699250" y="5822950"/>
          <p14:tracePt t="19190" x="6673850" y="5822950"/>
          <p14:tracePt t="19190" x="6654800" y="5822950"/>
          <p14:tracePt t="19206" x="6635750" y="5822950"/>
          <p14:tracePt t="19206" x="6623050" y="5822950"/>
          <p14:tracePt t="19206" x="6610350" y="5822950"/>
          <p14:tracePt t="19226" x="6597650" y="5816600"/>
          <p14:tracePt t="19238" x="6591300" y="5816600"/>
          <p14:tracePt t="19238" x="6565900" y="5816600"/>
          <p14:tracePt t="19257" x="6553200" y="5816600"/>
          <p14:tracePt t="19257" x="6534150" y="5816600"/>
          <p14:tracePt t="19273" x="6515100" y="5816600"/>
          <p14:tracePt t="19273" x="6496050" y="5816600"/>
          <p14:tracePt t="19290" x="6477000" y="5816600"/>
          <p14:tracePt t="19290" x="6432550" y="5822950"/>
          <p14:tracePt t="19308" x="6413500" y="5829300"/>
          <p14:tracePt t="19308" x="6394450" y="5829300"/>
          <p14:tracePt t="19324" x="6369050" y="5835650"/>
          <p14:tracePt t="19324" x="6350000" y="5835650"/>
          <p14:tracePt t="19341" x="6324600" y="5835650"/>
          <p14:tracePt t="19341" x="6299200" y="5842000"/>
          <p14:tracePt t="19357" x="6273800" y="5842000"/>
          <p14:tracePt t="19357" x="6223000" y="5848350"/>
          <p14:tracePt t="19375" x="6197600" y="5854700"/>
          <p14:tracePt t="19375" x="6172200" y="5854700"/>
          <p14:tracePt t="19391" x="6146800" y="5854700"/>
          <p14:tracePt t="19391" x="6121400" y="5854700"/>
          <p14:tracePt t="19408" x="6096000" y="5848350"/>
          <p14:tracePt t="19408" x="6070600" y="5842000"/>
          <p14:tracePt t="19408" x="6051550" y="5835650"/>
          <p14:tracePt t="19426" x="6032500" y="5822950"/>
          <p14:tracePt t="19439" x="6019800" y="5803900"/>
          <p14:tracePt t="19439" x="5988050" y="5765800"/>
          <p14:tracePt t="19459" x="5975350" y="5746750"/>
          <p14:tracePt t="19459" x="5969000" y="5721350"/>
          <p14:tracePt t="19475" x="5956300" y="5689600"/>
          <p14:tracePt t="19475" x="5949950" y="5657850"/>
          <p14:tracePt t="19491" x="5937250" y="5619750"/>
          <p14:tracePt t="19491" x="5930900" y="5588000"/>
          <p14:tracePt t="19491" x="5930900" y="5549900"/>
          <p14:tracePt t="19511" x="5924550" y="5511800"/>
          <p14:tracePt t="19523" x="5930900" y="5467350"/>
          <p14:tracePt t="19523" x="5943600" y="5378450"/>
          <p14:tracePt t="19542" x="5956300" y="5334000"/>
          <p14:tracePt t="19542" x="5969000" y="5283200"/>
          <p14:tracePt t="19558" x="5988050" y="5238750"/>
          <p14:tracePt t="19558" x="6013450" y="5181600"/>
          <p14:tracePt t="19575" x="6038850" y="5130800"/>
          <p14:tracePt t="19575" x="6070600" y="5080000"/>
          <p14:tracePt t="19575" x="6108700" y="5029200"/>
          <p14:tracePt t="19594" x="6146800" y="4978400"/>
          <p14:tracePt t="19594" x="6184900" y="4940300"/>
          <p14:tracePt t="19609" x="6223000" y="4895850"/>
          <p14:tracePt t="19609" x="6261100" y="4864100"/>
          <p14:tracePt t="19625" x="6305550" y="4838700"/>
          <p14:tracePt t="19625" x="6350000" y="4813300"/>
          <p14:tracePt t="19642" x="6394450" y="4800600"/>
          <p14:tracePt t="19642" x="6438900" y="4787900"/>
          <p14:tracePt t="19642" x="6483350" y="4775200"/>
          <p14:tracePt t="19662" x="6527800" y="4768850"/>
          <p14:tracePt t="19662" x="6578600" y="4768850"/>
          <p14:tracePt t="19675" x="6623050" y="4775200"/>
          <p14:tracePt t="19675" x="6673850" y="4775200"/>
          <p14:tracePt t="19691" x="6718300" y="4781550"/>
          <p14:tracePt t="19691" x="6756400" y="4794250"/>
          <p14:tracePt t="19709" x="6800850" y="4800600"/>
          <p14:tracePt t="19709" x="6870700" y="4826000"/>
          <p14:tracePt t="19726" x="6896100" y="4838700"/>
          <p14:tracePt t="19726" x="6921500" y="4857750"/>
          <p14:tracePt t="19743" x="6946900" y="4876800"/>
          <p14:tracePt t="19743" x="6972300" y="4895850"/>
          <p14:tracePt t="19760" x="6985000" y="4921250"/>
          <p14:tracePt t="19760" x="7004050" y="4940300"/>
          <p14:tracePt t="19775" x="7016750" y="4965700"/>
          <p14:tracePt t="19775" x="7029450" y="4997450"/>
          <p14:tracePt t="19775" x="7035800" y="5022850"/>
          <p14:tracePt t="19794" x="7042150" y="5041900"/>
          <p14:tracePt t="19807" x="7042150" y="5067300"/>
          <p14:tracePt t="19807" x="7042150" y="5111750"/>
          <p14:tracePt t="19826" x="7035800" y="5130800"/>
          <p14:tracePt t="19826" x="7029450" y="5149850"/>
          <p14:tracePt t="19843" x="7023100" y="5168900"/>
          <p14:tracePt t="19843" x="7010400" y="5187950"/>
          <p14:tracePt t="19843" x="6997700" y="5207000"/>
          <p14:tracePt t="19862" x="6991350" y="5226050"/>
          <p14:tracePt t="19874" x="6978650" y="5251450"/>
          <p14:tracePt t="19874" x="6965950" y="5264150"/>
          <p14:tracePt t="19874" x="6953250" y="5283200"/>
          <p14:tracePt t="19895" x="6940550" y="5302250"/>
          <p14:tracePt t="19895" x="6934200" y="5321300"/>
          <p14:tracePt t="19910" x="6921500" y="5340350"/>
          <p14:tracePt t="19910" x="6902450" y="5353050"/>
          <p14:tracePt t="19926" x="6889750" y="5365750"/>
          <p14:tracePt t="19926" x="6877050" y="5378450"/>
          <p14:tracePt t="19926" x="6864350" y="5391150"/>
          <p14:tracePt t="19946" x="6851650" y="5403850"/>
          <p14:tracePt t="19958" x="6832600" y="5416550"/>
          <p14:tracePt t="19958" x="6807200" y="5441950"/>
          <p14:tracePt t="19976" x="6794500" y="5454650"/>
          <p14:tracePt t="19976" x="6781800" y="5461000"/>
          <p14:tracePt t="19993" x="6775450" y="5473700"/>
          <p14:tracePt t="19993" x="6762750" y="5480050"/>
          <p14:tracePt t="20011" x="6750050" y="5492750"/>
          <p14:tracePt t="20011" x="6731000" y="5505450"/>
          <p14:tracePt t="20027" x="6718300" y="5511800"/>
          <p14:tracePt t="20027" x="6711950" y="5518150"/>
          <p14:tracePt t="20044" x="6705600" y="5524500"/>
          <p14:tracePt t="20044" x="6692900" y="5530850"/>
          <p14:tracePt t="20060" x="6686550" y="5537200"/>
          <p14:tracePt t="20060" x="6680200" y="5537200"/>
          <p14:tracePt t="20060" x="6680200" y="5543550"/>
          <p14:tracePt t="20079" x="6673850" y="5549900"/>
          <p14:tracePt t="20095" x="6667500" y="5556250"/>
          <p14:tracePt t="20111" x="6667500" y="5562600"/>
          <p14:tracePt t="20126" x="6661150" y="5562600"/>
          <p14:tracePt t="20162" x="6654800" y="5556250"/>
          <p14:tracePt t="20186" x="6654800" y="5549900"/>
          <p14:tracePt t="20202" x="6648450" y="5543550"/>
          <p14:tracePt t="20214" x="6642100" y="5530850"/>
          <p14:tracePt t="20230" x="6642100" y="5524500"/>
          <p14:tracePt t="20246" x="6635750" y="5518150"/>
          <p14:tracePt t="20261" x="6635750" y="5511800"/>
          <p14:tracePt t="20274" x="6629400" y="5505450"/>
          <p14:tracePt t="20290" x="6629400" y="5499100"/>
          <p14:tracePt t="20306" x="6623050" y="5492750"/>
          <p14:tracePt t="20321" x="6616700" y="5486400"/>
          <p14:tracePt t="20341" x="6616700" y="5480050"/>
          <p14:tracePt t="20366" x="6610350" y="5480050"/>
          <p14:tracePt t="20378" x="6610350" y="5473700"/>
          <p14:tracePt t="20394" x="6610350" y="5467350"/>
          <p14:tracePt t="20410" x="6610350" y="5454650"/>
          <p14:tracePt t="20425" x="6604000" y="5448300"/>
          <p14:tracePt t="20442" x="6604000" y="5441950"/>
          <p14:tracePt t="20454" x="6604000" y="5435600"/>
          <p14:tracePt t="20463" x="6597650" y="5429250"/>
          <p14:tracePt t="20478" x="6597650" y="5422900"/>
          <p14:tracePt t="20493" x="6591300" y="5416550"/>
          <p14:tracePt t="20510" x="6591300" y="5410200"/>
          <p14:tracePt t="20527" x="6584950" y="5403850"/>
          <p14:tracePt t="20543" x="6578600" y="5397500"/>
          <p14:tracePt t="20543" x="6572250" y="5397500"/>
          <p14:tracePt t="20562" x="6565900" y="5397500"/>
          <p14:tracePt t="20582" x="6559550" y="5397500"/>
          <p14:tracePt t="20614" x="6553200" y="5397500"/>
          <p14:tracePt t="20634" x="6546850" y="5397500"/>
          <p14:tracePt t="20678" x="6540500" y="5391150"/>
          <p14:tracePt t="20701" x="6540500" y="5384800"/>
          <p14:tracePt t="20718" x="6534150" y="5378450"/>
          <p14:tracePt t="20734" x="6527800" y="5372100"/>
          <p14:tracePt t="20746" x="6527800" y="5365750"/>
          <p14:tracePt t="20762" x="6521450" y="5359400"/>
          <p14:tracePt t="20770" x="6508750" y="5346700"/>
          <p14:tracePt t="20793" x="6502400" y="5340350"/>
          <p14:tracePt t="20806" x="6496050" y="5334000"/>
          <p14:tracePt t="20814" x="6489700" y="5334000"/>
          <p14:tracePt t="20827" x="6489700" y="5327650"/>
          <p14:tracePt t="20827" x="6477000" y="5321300"/>
          <p14:tracePt t="20846" x="6470650" y="5314950"/>
          <p14:tracePt t="20846" x="6464300" y="5308600"/>
          <p14:tracePt t="20862" x="6457950" y="5308600"/>
          <p14:tracePt t="20862" x="6451600" y="5302250"/>
          <p14:tracePt t="20879" x="6445250" y="5302250"/>
          <p14:tracePt t="20879" x="6432550" y="5302250"/>
          <p14:tracePt t="20879" x="6426200" y="5302250"/>
          <p14:tracePt t="20898" x="6419850" y="5295900"/>
          <p14:tracePt t="20911" x="6413500" y="5295900"/>
          <p14:tracePt t="20911" x="6400800" y="5295900"/>
          <p14:tracePt t="20930" x="6394450" y="5295900"/>
          <p14:tracePt t="20947" x="6388100" y="5302250"/>
          <p14:tracePt t="20961" x="6381750" y="5302250"/>
          <p14:tracePt t="20978" x="6381750" y="5308600"/>
          <p14:tracePt t="21002" x="6388100" y="5314950"/>
          <p14:tracePt t="21046" x="6388100" y="5321300"/>
          <p14:tracePt t="21077" x="6394450" y="5314950"/>
          <p14:tracePt t="21130" x="6388100" y="5308600"/>
          <p14:tracePt t="21154" x="6381750" y="5302250"/>
          <p14:tracePt t="21166" x="6375400" y="5295900"/>
          <p14:tracePt t="21182" x="6369050" y="5295900"/>
          <p14:tracePt t="21189" x="6362700" y="5289550"/>
          <p14:tracePt t="21198" x="6356350" y="5283200"/>
          <p14:tracePt t="21198" x="6350000" y="5283200"/>
          <p14:tracePt t="21214" x="6343650" y="5276850"/>
          <p14:tracePt t="21214" x="6337300" y="5270500"/>
          <p14:tracePt t="21231" x="6330950" y="5264150"/>
          <p14:tracePt t="21231" x="6324600" y="5257800"/>
          <p14:tracePt t="21247" x="6324600" y="5251450"/>
          <p14:tracePt t="21247" x="6318250" y="5245100"/>
          <p14:tracePt t="21264" x="6318250" y="5238750"/>
          <p14:tracePt t="21264" x="6318250" y="5232400"/>
          <p14:tracePt t="21280" x="6311900" y="5226050"/>
          <p14:tracePt t="21296" x="6305550" y="5226050"/>
          <p14:tracePt t="21312" x="6299200" y="5226050"/>
          <p14:tracePt t="21329" x="6292850" y="5232400"/>
          <p14:tracePt t="21329" x="6286500" y="5232400"/>
          <p14:tracePt t="21348" x="6280150" y="5232400"/>
          <p14:tracePt t="21363" x="6280150" y="5238750"/>
          <p14:tracePt t="21379" x="6286500" y="5245100"/>
          <p14:tracePt t="21396" x="6292850" y="5245100"/>
          <p14:tracePt t="21396" x="6299200" y="5251450"/>
          <p14:tracePt t="21415" x="6305550" y="5257800"/>
          <p14:tracePt t="21430" x="6305550" y="5264150"/>
          <p14:tracePt t="21446" x="6305550" y="5270500"/>
          <p14:tracePt t="21466" x="6299200" y="5270500"/>
          <p14:tracePt t="21490" x="6292850" y="5270500"/>
          <p14:tracePt t="21506" x="6286500" y="5276850"/>
          <p14:tracePt t="21517" x="6280150" y="5276850"/>
          <p14:tracePt t="21534" x="6273800" y="5276850"/>
          <p14:tracePt t="21558" x="6267450" y="5283200"/>
          <p14:tracePt t="21574" x="6261100" y="5283200"/>
          <p14:tracePt t="21586" x="6254750" y="5289550"/>
          <p14:tracePt t="21602" x="6248400" y="5295900"/>
          <p14:tracePt t="21746" x="6242050" y="5302250"/>
          <p14:tracePt t="21766" x="6235700" y="5302250"/>
          <p14:tracePt t="21782" x="6229350" y="5308600"/>
          <p14:tracePt t="21790" x="6223000" y="5308600"/>
          <p14:tracePt t="21798" x="6216650" y="5308600"/>
          <p14:tracePt t="21798" x="6203950" y="5308600"/>
          <p14:tracePt t="21798" x="6197600" y="5308600"/>
          <p14:tracePt t="21818" x="6184900" y="5308600"/>
          <p14:tracePt t="21831" x="6172200" y="5308600"/>
          <p14:tracePt t="21831" x="6146800" y="5302250"/>
          <p14:tracePt t="21851" x="6127750" y="5295900"/>
          <p14:tracePt t="21851" x="6108700" y="5295900"/>
          <p14:tracePt t="21867" x="6083300" y="5289550"/>
          <p14:tracePt t="21867" x="6057900" y="5289550"/>
          <p14:tracePt t="21883" x="6032500" y="5283200"/>
          <p14:tracePt t="21883" x="6007100" y="5276850"/>
          <p14:tracePt t="21900" x="5975350" y="5270500"/>
          <p14:tracePt t="21900" x="5937250" y="5264150"/>
          <p14:tracePt t="26933" x="1962150" y="6451600"/>
          <p14:tracePt t="26933" x="1955800" y="6432550"/>
          <p14:tracePt t="26950" x="1955800" y="6394450"/>
          <p14:tracePt t="26950" x="1955800" y="6375400"/>
          <p14:tracePt t="26983" x="1955800" y="6350000"/>
          <p14:tracePt t="26999" x="1955800" y="6337300"/>
          <p14:tracePt t="26999" x="1955800" y="6330950"/>
          <p14:tracePt t="27016" x="1955800" y="6324600"/>
          <p14:tracePt t="27016" x="1955800" y="6318250"/>
          <p14:tracePt t="27033" x="1955800" y="6311900"/>
          <p14:tracePt t="27050" x="1949450" y="6305550"/>
          <p14:tracePt t="27066" x="1949450" y="6299200"/>
          <p14:tracePt t="27066" x="1949450" y="6292850"/>
          <p14:tracePt t="27083" x="1943100" y="6286500"/>
          <p14:tracePt t="27083" x="1943100" y="6280150"/>
        </p14:tracePtLst>
      </p14:laserTrace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今回の目標と提出物</a:t>
            </a:r>
            <a:endParaRPr kumimoji="1" lang="ja-JP" altLang="en-US" dirty="0"/>
          </a:p>
        </p:txBody>
      </p:sp>
      <p:sp>
        <p:nvSpPr>
          <p:cNvPr id="3" name="正方形/長方形 2"/>
          <p:cNvSpPr/>
          <p:nvPr/>
        </p:nvSpPr>
        <p:spPr>
          <a:xfrm>
            <a:off x="196608" y="980728"/>
            <a:ext cx="8640960" cy="5101397"/>
          </a:xfrm>
          <a:prstGeom prst="rect">
            <a:avLst/>
          </a:prstGeom>
        </p:spPr>
        <p:txBody>
          <a:bodyPr wrap="square">
            <a:spAutoFit/>
          </a:bodyPr>
          <a:lstStyle/>
          <a:p>
            <a:r>
              <a:rPr lang="ja-JP" altLang="en-US" dirty="0"/>
              <a:t>今回の</a:t>
            </a:r>
            <a:r>
              <a:rPr lang="ja-JP" altLang="en-US" dirty="0" smtClean="0"/>
              <a:t>目標</a:t>
            </a:r>
            <a:endParaRPr lang="en-US" altLang="ja-JP" dirty="0" smtClean="0"/>
          </a:p>
          <a:p>
            <a:r>
              <a:rPr lang="ja-JP" altLang="en-US" dirty="0"/>
              <a:t>　①　Ｃ</a:t>
            </a:r>
            <a:r>
              <a:rPr lang="ja-JP" altLang="en-US" baseline="-25000" dirty="0"/>
              <a:t>３</a:t>
            </a:r>
            <a:r>
              <a:rPr lang="ja-JP" altLang="en-US" dirty="0"/>
              <a:t>植物とＣ</a:t>
            </a:r>
            <a:r>
              <a:rPr lang="ja-JP" altLang="en-US" baseline="-25000" dirty="0"/>
              <a:t>４</a:t>
            </a:r>
            <a:r>
              <a:rPr lang="ja-JP" altLang="en-US" dirty="0"/>
              <a:t>植物の葉の維管束構造の違いをスケッチ</a:t>
            </a:r>
            <a:r>
              <a:rPr lang="ja-JP" altLang="en-US" dirty="0" smtClean="0"/>
              <a:t>に　　　</a:t>
            </a:r>
            <a:endParaRPr lang="en-US" altLang="ja-JP" dirty="0" smtClean="0"/>
          </a:p>
          <a:p>
            <a:r>
              <a:rPr lang="ja-JP" altLang="en-US" dirty="0"/>
              <a:t>　</a:t>
            </a:r>
            <a:r>
              <a:rPr lang="ja-JP" altLang="en-US" dirty="0" smtClean="0"/>
              <a:t>　よって</a:t>
            </a:r>
            <a:r>
              <a:rPr lang="ja-JP" altLang="en-US" dirty="0"/>
              <a:t>把握する．</a:t>
            </a:r>
          </a:p>
          <a:p>
            <a:pPr>
              <a:lnSpc>
                <a:spcPts val="1500"/>
              </a:lnSpc>
            </a:pPr>
            <a:endParaRPr lang="en-US" altLang="ja-JP" dirty="0" smtClean="0"/>
          </a:p>
          <a:p>
            <a:r>
              <a:rPr lang="ja-JP" altLang="en-US" dirty="0" smtClean="0"/>
              <a:t>　②</a:t>
            </a:r>
            <a:r>
              <a:rPr lang="ja-JP" altLang="en-US" dirty="0"/>
              <a:t>　維管束構造の違いがＣ</a:t>
            </a:r>
            <a:r>
              <a:rPr lang="ja-JP" altLang="en-US" baseline="-25000" dirty="0"/>
              <a:t>３</a:t>
            </a:r>
            <a:r>
              <a:rPr lang="ja-JP" altLang="en-US" dirty="0"/>
              <a:t>植物とＣ</a:t>
            </a:r>
            <a:r>
              <a:rPr lang="ja-JP" altLang="en-US" baseline="-25000" dirty="0"/>
              <a:t>４</a:t>
            </a:r>
            <a:r>
              <a:rPr lang="ja-JP" altLang="en-US" dirty="0"/>
              <a:t>植物の光合成の違い</a:t>
            </a:r>
            <a:r>
              <a:rPr lang="ja-JP" altLang="en-US" dirty="0" smtClean="0"/>
              <a:t>と</a:t>
            </a:r>
            <a:endParaRPr lang="en-US" altLang="ja-JP" dirty="0" smtClean="0"/>
          </a:p>
          <a:p>
            <a:r>
              <a:rPr lang="ja-JP" altLang="en-US" dirty="0"/>
              <a:t>　</a:t>
            </a:r>
            <a:r>
              <a:rPr lang="ja-JP" altLang="en-US" dirty="0" smtClean="0"/>
              <a:t>　どの</a:t>
            </a:r>
            <a:r>
              <a:rPr lang="ja-JP" altLang="en-US" dirty="0"/>
              <a:t>ように対応しているかを考える</a:t>
            </a:r>
            <a:r>
              <a:rPr lang="ja-JP" altLang="en-US" dirty="0" smtClean="0"/>
              <a:t>．</a:t>
            </a:r>
            <a:endParaRPr lang="en-US" altLang="ja-JP" dirty="0" smtClean="0"/>
          </a:p>
          <a:p>
            <a:pPr>
              <a:lnSpc>
                <a:spcPts val="1500"/>
              </a:lnSpc>
            </a:pPr>
            <a:endParaRPr lang="en-US" altLang="ja-JP" dirty="0"/>
          </a:p>
          <a:p>
            <a:r>
              <a:rPr lang="ja-JP" altLang="en-US" dirty="0" smtClean="0"/>
              <a:t>　③</a:t>
            </a:r>
            <a:r>
              <a:rPr lang="ja-JP" altLang="en-US" dirty="0"/>
              <a:t>　葉の斜上するイネ科植物と葉の水平な双子葉植物</a:t>
            </a:r>
            <a:r>
              <a:rPr lang="ja-JP" altLang="en-US" dirty="0" smtClean="0"/>
              <a:t>の</a:t>
            </a:r>
            <a:endParaRPr lang="en-US" altLang="ja-JP" dirty="0" smtClean="0"/>
          </a:p>
          <a:p>
            <a:r>
              <a:rPr lang="ja-JP" altLang="en-US" dirty="0"/>
              <a:t>　</a:t>
            </a:r>
            <a:r>
              <a:rPr lang="ja-JP" altLang="en-US" dirty="0" smtClean="0"/>
              <a:t>　　葉</a:t>
            </a:r>
            <a:r>
              <a:rPr lang="ja-JP" altLang="en-US" dirty="0"/>
              <a:t>肉組織の分化の違いをスケッチすることによって把握する</a:t>
            </a:r>
            <a:r>
              <a:rPr lang="ja-JP" altLang="en-US" dirty="0" smtClean="0"/>
              <a:t>．</a:t>
            </a:r>
            <a:endParaRPr lang="en-US" altLang="ja-JP" dirty="0" smtClean="0"/>
          </a:p>
          <a:p>
            <a:pPr>
              <a:lnSpc>
                <a:spcPts val="1500"/>
              </a:lnSpc>
            </a:pPr>
            <a:endParaRPr lang="en-US" altLang="ja-JP" dirty="0"/>
          </a:p>
          <a:p>
            <a:r>
              <a:rPr lang="ja-JP" altLang="en-US" dirty="0" smtClean="0"/>
              <a:t>　④　葉</a:t>
            </a:r>
            <a:r>
              <a:rPr lang="ja-JP" altLang="en-US" dirty="0"/>
              <a:t>の角度・空間的配置の違いが葉肉組織の分化</a:t>
            </a:r>
            <a:r>
              <a:rPr lang="ja-JP" altLang="en-US" dirty="0" smtClean="0"/>
              <a:t>に</a:t>
            </a:r>
            <a:endParaRPr lang="en-US" altLang="ja-JP" dirty="0" smtClean="0"/>
          </a:p>
          <a:p>
            <a:r>
              <a:rPr lang="ja-JP" altLang="en-US" dirty="0"/>
              <a:t>　</a:t>
            </a:r>
            <a:r>
              <a:rPr lang="ja-JP" altLang="en-US" dirty="0" smtClean="0"/>
              <a:t>　　どう</a:t>
            </a:r>
            <a:r>
              <a:rPr lang="ja-JP" altLang="en-US" dirty="0"/>
              <a:t>対応しているのかを考える</a:t>
            </a:r>
            <a:r>
              <a:rPr lang="ja-JP" altLang="en-US" dirty="0" smtClean="0"/>
              <a:t>．</a:t>
            </a:r>
            <a:endParaRPr lang="en-US" altLang="ja-JP" dirty="0"/>
          </a:p>
          <a:p>
            <a:endParaRPr lang="ja-JP" altLang="en-US" dirty="0"/>
          </a:p>
          <a:p>
            <a:r>
              <a:rPr lang="ja-JP" altLang="en-US" dirty="0"/>
              <a:t>今回の</a:t>
            </a:r>
            <a:r>
              <a:rPr lang="ja-JP" altLang="en-US" dirty="0" smtClean="0"/>
              <a:t>提出物</a:t>
            </a:r>
            <a:endParaRPr lang="en-US" altLang="ja-JP" dirty="0" smtClean="0"/>
          </a:p>
          <a:p>
            <a:r>
              <a:rPr lang="ja-JP" altLang="en-US" dirty="0"/>
              <a:t>　①　</a:t>
            </a:r>
            <a:r>
              <a:rPr lang="ja-JP" altLang="en-US" dirty="0" smtClean="0"/>
              <a:t>イネ，トウモロコシ，ツバキの</a:t>
            </a:r>
            <a:r>
              <a:rPr lang="ja-JP" altLang="en-US" dirty="0"/>
              <a:t>葉身構造を</a:t>
            </a:r>
            <a:r>
              <a:rPr lang="ja-JP" altLang="en-US" dirty="0" smtClean="0"/>
              <a:t>描いたスケッチ</a:t>
            </a:r>
            <a:endParaRPr lang="ja-JP" altLang="en-US" dirty="0"/>
          </a:p>
        </p:txBody>
      </p:sp>
      <p:pic>
        <p:nvPicPr>
          <p:cNvPr id="4" name="オーディオ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extLst>
      <p:ext uri="{BB962C8B-B14F-4D97-AF65-F5344CB8AC3E}">
        <p14:creationId xmlns:p14="http://schemas.microsoft.com/office/powerpoint/2010/main" val="1561246977"/>
      </p:ext>
    </p:extLst>
  </p:cSld>
  <p:clrMapOvr>
    <a:masterClrMapping/>
  </p:clrMapOvr>
  <mc:AlternateContent xmlns:mc="http://schemas.openxmlformats.org/markup-compatibility/2006">
    <mc:Choice xmlns:p14="http://schemas.microsoft.com/office/powerpoint/2010/main" Requires="p14">
      <p:transition spd="slow" p14:dur="2000" advTm="61021"/>
    </mc:Choice>
    <mc:Fallback>
      <p:transition spd="slow" advTm="610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3A86A75C-4F4B-4683-9AE1-C65F6400EC91}">
      <p14:laserTraceLst xmlns:p14="http://schemas.microsoft.com/office/powerpoint/2010/main">
        <p14:tracePtLst>
          <p14:tracePt t="5265" x="1117600" y="5029200"/>
          <p14:tracePt t="5265" x="1136650" y="4991100"/>
          <p14:tracePt t="5656" x="1136650" y="4997450"/>
          <p14:tracePt t="5667" x="1130300" y="5003800"/>
          <p14:tracePt t="5674" x="1123950" y="5010150"/>
          <p14:tracePt t="5674" x="1117600" y="5029200"/>
          <p14:tracePt t="5693" x="1111250" y="5035550"/>
          <p14:tracePt t="5693" x="1111250" y="5041900"/>
          <p14:tracePt t="5709" x="1117600" y="5048250"/>
          <p14:tracePt t="5709" x="1123950" y="5054600"/>
          <p14:tracePt t="5727" x="1136650" y="5054600"/>
          <p14:tracePt t="5727" x="1155700" y="5054600"/>
          <p14:tracePt t="5743" x="1174750" y="5060950"/>
          <p14:tracePt t="5743" x="1219200" y="5067300"/>
          <p14:tracePt t="5760" x="1250950" y="5073650"/>
          <p14:tracePt t="5760" x="1276350" y="5080000"/>
          <p14:tracePt t="5777" x="1314450" y="5092700"/>
          <p14:tracePt t="5777" x="1346200" y="5105400"/>
          <p14:tracePt t="5793" x="1377950" y="5118100"/>
          <p14:tracePt t="5793" x="1416050" y="5130800"/>
          <p14:tracePt t="5793" x="1454150" y="5137150"/>
          <p14:tracePt t="5812" x="1498600" y="5149850"/>
          <p14:tracePt t="5825" x="1543050" y="5156200"/>
          <p14:tracePt t="5825" x="1587500" y="5162550"/>
          <p14:tracePt t="5845" x="1676400" y="5162550"/>
          <p14:tracePt t="5845" x="1720850" y="5162550"/>
          <p14:tracePt t="5860" x="1765300" y="5156200"/>
          <p14:tracePt t="5860" x="1809750" y="5149850"/>
          <p14:tracePt t="5877" x="1854200" y="5137150"/>
          <p14:tracePt t="5877" x="1898650" y="5130800"/>
          <p14:tracePt t="5893" x="1943100" y="5118100"/>
          <p14:tracePt t="5893" x="1987550" y="5105400"/>
          <p14:tracePt t="5893" x="2032000" y="5092700"/>
          <p14:tracePt t="5912" x="2070100" y="5080000"/>
          <p14:tracePt t="5925" x="2114550" y="5073650"/>
          <p14:tracePt t="5925" x="2190750" y="5048250"/>
          <p14:tracePt t="5944" x="2222500" y="5035550"/>
          <p14:tracePt t="5944" x="2254250" y="5029200"/>
          <p14:tracePt t="5960" x="2279650" y="5016500"/>
          <p14:tracePt t="5960" x="2311400" y="5003800"/>
          <p14:tracePt t="5977" x="2336800" y="4997450"/>
          <p14:tracePt t="5977" x="2387600" y="4972050"/>
          <p14:tracePt t="5994" x="2413000" y="4959350"/>
          <p14:tracePt t="5994" x="2438400" y="4953000"/>
          <p14:tracePt t="6010" x="2457450" y="4940300"/>
          <p14:tracePt t="6010" x="2476500" y="4933950"/>
          <p14:tracePt t="6027" x="2501900" y="4927600"/>
          <p14:tracePt t="6027" x="2520950" y="4914900"/>
          <p14:tracePt t="6044" x="2533650" y="4908550"/>
          <p14:tracePt t="6044" x="2571750" y="4889500"/>
          <p14:tracePt t="6061" x="2590800" y="4883150"/>
          <p14:tracePt t="6061" x="2609850" y="4870450"/>
          <p14:tracePt t="6077" x="2628900" y="4864100"/>
          <p14:tracePt t="6077" x="2641600" y="4857750"/>
          <p14:tracePt t="6095" x="2660650" y="4845050"/>
          <p14:tracePt t="6095" x="2673350" y="4845050"/>
          <p14:tracePt t="6095" x="2692400" y="4832350"/>
          <p14:tracePt t="6114" x="2711450" y="4826000"/>
          <p14:tracePt t="6114" x="2724150" y="4826000"/>
          <p14:tracePt t="6130" x="2743200" y="4813300"/>
          <p14:tracePt t="6130" x="2762250" y="4806950"/>
          <p14:tracePt t="6146" x="2781300" y="4800600"/>
          <p14:tracePt t="6146" x="2794000" y="4800600"/>
          <p14:tracePt t="6162" x="2813050" y="4787900"/>
          <p14:tracePt t="6162" x="2825750" y="4787900"/>
          <p14:tracePt t="6178" x="2844800" y="4775200"/>
          <p14:tracePt t="6178" x="2857500" y="4768850"/>
          <p14:tracePt t="6178" x="2870200" y="4762500"/>
          <p14:tracePt t="6197" x="2889250" y="4762500"/>
          <p14:tracePt t="6210" x="2908300" y="4756150"/>
          <p14:tracePt t="6210" x="2933700" y="4756150"/>
          <p14:tracePt t="6229" x="2946400" y="4756150"/>
          <p14:tracePt t="6229" x="2959100" y="4762500"/>
          <p14:tracePt t="6244" x="2971800" y="4762500"/>
          <p14:tracePt t="6244" x="2984500" y="4762500"/>
          <p14:tracePt t="6262" x="2990850" y="4762500"/>
          <p14:tracePt t="6262" x="3003550" y="4762500"/>
          <p14:tracePt t="6262" x="3016250" y="4762500"/>
          <p14:tracePt t="6281" x="3028950" y="4768850"/>
          <p14:tracePt t="6281" x="3041650" y="4768850"/>
          <p14:tracePt t="6295" x="3048000" y="4768850"/>
          <p14:tracePt t="6295" x="3060700" y="4768850"/>
          <p14:tracePt t="6311" x="3067050" y="4768850"/>
          <p14:tracePt t="6311" x="3079750" y="4775200"/>
          <p14:tracePt t="6329" x="3086100" y="4775200"/>
          <p14:tracePt t="6329" x="3092450" y="4775200"/>
          <p14:tracePt t="6345" x="3098800" y="4775200"/>
          <p14:tracePt t="6345" x="3111500" y="4775200"/>
          <p14:tracePt t="6363" x="3117850" y="4775200"/>
          <p14:tracePt t="6377" x="3124200" y="4781550"/>
          <p14:tracePt t="6394" x="3130550" y="4781550"/>
          <p14:tracePt t="6394" x="3130550" y="4775200"/>
          <p14:tracePt t="6413" x="3130550" y="4768850"/>
          <p14:tracePt t="6436" x="3130550" y="4762500"/>
          <p14:tracePt t="6444" x="3130550" y="4756150"/>
          <p14:tracePt t="6461" x="3124200" y="4749800"/>
          <p14:tracePt t="6478" x="3124200" y="4743450"/>
          <p14:tracePt t="6497" x="3130550" y="4737100"/>
          <p14:tracePt t="6497" x="3136900" y="4737100"/>
          <p14:tracePt t="6514" x="3143250" y="4737100"/>
          <p14:tracePt t="6530" x="3149600" y="4737100"/>
          <p14:tracePt t="6545" x="3155950" y="4737100"/>
          <p14:tracePt t="6562" x="3168650" y="4737100"/>
          <p14:tracePt t="6562" x="3181350" y="4737100"/>
          <p14:tracePt t="6583" x="3187700" y="4730750"/>
          <p14:tracePt t="6595" x="3194050" y="4730750"/>
          <p14:tracePt t="6595" x="3206750" y="4730750"/>
          <p14:tracePt t="6595" x="3219450" y="4724400"/>
          <p14:tracePt t="6617" x="3225800" y="4724400"/>
          <p14:tracePt t="6628" x="3232150" y="4724400"/>
          <p14:tracePt t="6628" x="3244850" y="4724400"/>
          <p14:tracePt t="6628" x="3257550" y="4724400"/>
          <p14:tracePt t="6649" x="3270250" y="4724400"/>
          <p14:tracePt t="6649" x="3276600" y="4724400"/>
          <p14:tracePt t="6664" x="3289300" y="4724400"/>
          <p14:tracePt t="6664" x="3295650" y="4724400"/>
          <p14:tracePt t="6681" x="3302000" y="4724400"/>
          <p14:tracePt t="6681" x="3314700" y="4730750"/>
          <p14:tracePt t="6697" x="3321050" y="4730750"/>
          <p14:tracePt t="6697" x="3333750" y="4730750"/>
          <p14:tracePt t="6714" x="3340100" y="4737100"/>
          <p14:tracePt t="6729" x="3346450" y="4737100"/>
          <p14:tracePt t="6729" x="3352800" y="4737100"/>
          <p14:tracePt t="6747" x="3352800" y="4743450"/>
          <p14:tracePt t="6762" x="3359150" y="4743450"/>
          <p14:tracePt t="6782" x="3352800" y="4749800"/>
          <p14:tracePt t="6805" x="3346450" y="4756150"/>
          <p14:tracePt t="6827" x="3340100" y="4762500"/>
          <p14:tracePt t="6840" x="3333750" y="4762500"/>
          <p14:tracePt t="6880" x="3327400" y="4768850"/>
          <p14:tracePt t="6892" x="3321050" y="4775200"/>
          <p14:tracePt t="6908" x="3314700" y="4787900"/>
          <p14:tracePt t="6924" x="3314700" y="4794250"/>
          <p14:tracePt t="6932" x="3308350" y="4800600"/>
          <p14:tracePt t="6948" x="3302000" y="4806950"/>
          <p14:tracePt t="6962" x="3302000" y="4813300"/>
          <p14:tracePt t="6979" x="3289300" y="4819650"/>
          <p14:tracePt t="7000" x="3289300" y="4826000"/>
          <p14:tracePt t="7012" x="3282950" y="4832350"/>
          <p14:tracePt t="7029" x="3276600" y="4832350"/>
          <p14:tracePt t="7045" x="3270250" y="4832350"/>
          <p14:tracePt t="7068" x="3263900" y="4838700"/>
          <p14:tracePt t="7081" x="3257550" y="4832350"/>
          <p14:tracePt t="7096" x="3251200" y="4832350"/>
          <p14:tracePt t="7120" x="3244850" y="4826000"/>
          <p14:tracePt t="7140" x="3238500" y="4819650"/>
          <p14:tracePt t="7156" x="3232150" y="4813300"/>
          <p14:tracePt t="7165" x="3232150" y="4806950"/>
          <p14:tracePt t="7165" x="3225800" y="4794250"/>
          <p14:tracePt t="7181" x="3219450" y="4787900"/>
          <p14:tracePt t="7181" x="3213100" y="4781550"/>
          <p14:tracePt t="7181" x="3213100" y="4768850"/>
          <p14:tracePt t="7200" x="3206750" y="4749800"/>
          <p14:tracePt t="7708" x="2222500" y="2057400"/>
          <p14:tracePt t="7717" x="2216150" y="2057400"/>
          <p14:tracePt t="7717" x="2203450" y="2057400"/>
          <p14:tracePt t="7733" x="2190750" y="2051050"/>
          <p14:tracePt t="7733" x="2171700" y="2044700"/>
          <p14:tracePt t="7750" x="2152650" y="2044700"/>
          <p14:tracePt t="7750" x="2139950" y="2038350"/>
          <p14:tracePt t="7750" x="2120900" y="2038350"/>
          <p14:tracePt t="7770" x="2108200" y="2032000"/>
          <p14:tracePt t="7781" x="2095500" y="2032000"/>
          <p14:tracePt t="7781" x="2082800" y="2032000"/>
          <p14:tracePt t="7800" x="2076450" y="2032000"/>
          <p14:tracePt t="7815" x="2082800" y="2032000"/>
          <p14:tracePt t="7847" x="2089150" y="2032000"/>
          <p14:tracePt t="7856" x="2095500" y="2032000"/>
          <p14:tracePt t="7866" x="2101850" y="2032000"/>
          <p14:tracePt t="7866" x="2108200" y="2032000"/>
          <p14:tracePt t="7883" x="2114550" y="2032000"/>
          <p14:tracePt t="7883" x="2120900" y="2025650"/>
          <p14:tracePt t="7901" x="2133600" y="2025650"/>
          <p14:tracePt t="7901" x="2152650" y="2025650"/>
          <p14:tracePt t="7918" x="2165350" y="2019300"/>
          <p14:tracePt t="7918" x="2171700" y="2019300"/>
          <p14:tracePt t="7935" x="2184400" y="2012950"/>
          <p14:tracePt t="7935" x="2190750" y="2012950"/>
          <p14:tracePt t="7952" x="2197100" y="2012950"/>
          <p14:tracePt t="7952" x="2203450" y="2012950"/>
          <p14:tracePt t="7952" x="2209800" y="2012950"/>
          <p14:tracePt t="7970" x="2216150" y="2012950"/>
          <p14:tracePt t="7984" x="2222500" y="2012950"/>
          <p14:tracePt t="8000" x="2228850" y="2012950"/>
          <p14:tracePt t="8016" x="2235200" y="2012950"/>
          <p14:tracePt t="8032" x="2241550" y="2012950"/>
          <p14:tracePt t="8032" x="2247900" y="2012950"/>
          <p14:tracePt t="8032" x="2254250" y="2012950"/>
          <p14:tracePt t="8054" x="2260600" y="2006600"/>
          <p14:tracePt t="8066" x="2273300" y="2006600"/>
          <p14:tracePt t="8066" x="2286000" y="2000250"/>
          <p14:tracePt t="8085" x="2298700" y="2000250"/>
          <p14:tracePt t="8085" x="2305050" y="1993900"/>
          <p14:tracePt t="8102" x="2311400" y="1993900"/>
          <p14:tracePt t="8102" x="2324100" y="1993900"/>
          <p14:tracePt t="8119" x="2330450" y="1987550"/>
          <p14:tracePt t="8119" x="2336800" y="1987550"/>
          <p14:tracePt t="8119" x="2343150" y="1987550"/>
          <p14:tracePt t="8137" x="2349500" y="1987550"/>
          <p14:tracePt t="8137" x="2355850" y="1981200"/>
          <p14:tracePt t="8152" x="2368550" y="1981200"/>
          <p14:tracePt t="8152" x="2381250" y="1974850"/>
          <p14:tracePt t="8169" x="2393950" y="1974850"/>
          <p14:tracePt t="8169" x="2406650" y="1968500"/>
          <p14:tracePt t="8186" x="2425700" y="1962150"/>
          <p14:tracePt t="8186" x="2438400" y="1962150"/>
          <p14:tracePt t="8203" x="2457450" y="1955800"/>
          <p14:tracePt t="8203" x="2501900" y="1943100"/>
          <p14:tracePt t="8219" x="2520950" y="1936750"/>
          <p14:tracePt t="8219" x="2546350" y="1930400"/>
          <p14:tracePt t="8235" x="2565400" y="1924050"/>
          <p14:tracePt t="8235" x="2590800" y="1911350"/>
          <p14:tracePt t="8251" x="2616200" y="1905000"/>
          <p14:tracePt t="8251" x="2667000" y="1885950"/>
          <p14:tracePt t="8270" x="2692400" y="1873250"/>
          <p14:tracePt t="8270" x="2717800" y="1860550"/>
          <p14:tracePt t="8286" x="2743200" y="1847850"/>
          <p14:tracePt t="8286" x="2768600" y="1835150"/>
          <p14:tracePt t="8302" x="2787650" y="1822450"/>
          <p14:tracePt t="8302" x="2813050" y="1816100"/>
          <p14:tracePt t="8318" x="2832100" y="1803400"/>
          <p14:tracePt t="8318" x="2851150" y="1797050"/>
          <p14:tracePt t="8318" x="2870200" y="1790700"/>
          <p14:tracePt t="8338" x="2889250" y="1784350"/>
          <p14:tracePt t="8351" x="2901950" y="1784350"/>
          <p14:tracePt t="8351" x="2921000" y="1784350"/>
          <p14:tracePt t="8370" x="2933700" y="1784350"/>
          <p14:tracePt t="8370" x="2940050" y="1790700"/>
          <p14:tracePt t="8386" x="2946400" y="1790700"/>
          <p14:tracePt t="8386" x="2952750" y="1790700"/>
          <p14:tracePt t="8386" x="2959100" y="1797050"/>
          <p14:tracePt t="8405" x="2965450" y="1797050"/>
          <p14:tracePt t="8418" x="2971800" y="1803400"/>
          <p14:tracePt t="8418" x="2984500" y="1809750"/>
          <p14:tracePt t="8437" x="2990850" y="1809750"/>
          <p14:tracePt t="8437" x="3003550" y="1809750"/>
          <p14:tracePt t="8453" x="3009900" y="1809750"/>
          <p14:tracePt t="8453" x="3016250" y="1809750"/>
          <p14:tracePt t="8469" x="3022600" y="1809750"/>
          <p14:tracePt t="8469" x="3028950" y="1809750"/>
          <p14:tracePt t="8485" x="3035300" y="1809750"/>
          <p14:tracePt t="8485" x="3041650" y="1809750"/>
          <p14:tracePt t="8485" x="3054350" y="1816100"/>
          <p14:tracePt t="8505" x="3060700" y="1816100"/>
          <p14:tracePt t="8505" x="3067050" y="1816100"/>
          <p14:tracePt t="8519" x="3079750" y="1822450"/>
          <p14:tracePt t="8519" x="3086100" y="1822450"/>
          <p14:tracePt t="8536" x="3092450" y="1828800"/>
          <p14:tracePt t="8536" x="3098800" y="1828800"/>
          <p14:tracePt t="8552" x="3105150" y="1828800"/>
          <p14:tracePt t="8552" x="3117850" y="1835150"/>
          <p14:tracePt t="8569" x="3124200" y="1841500"/>
          <p14:tracePt t="8584" x="3130550" y="1841500"/>
          <p14:tracePt t="8601" x="3136900" y="1841500"/>
          <p14:tracePt t="8617" x="3143250" y="1835150"/>
          <p14:tracePt t="8635" x="3149600" y="1828800"/>
          <p14:tracePt t="8651" x="3155950" y="1816100"/>
          <p14:tracePt t="8651" x="3162300" y="1816100"/>
          <p14:tracePt t="8669" x="3168650" y="1809750"/>
          <p14:tracePt t="8669" x="3168650" y="1803400"/>
          <p14:tracePt t="8686" x="3175000" y="1797050"/>
          <p14:tracePt t="8686" x="3181350" y="1797050"/>
          <p14:tracePt t="8704" x="3187700" y="1784350"/>
          <p14:tracePt t="8718" x="3194050" y="1778000"/>
          <p14:tracePt t="8735" x="3200400" y="1778000"/>
          <p14:tracePt t="8751" x="3213100" y="1771650"/>
          <p14:tracePt t="8768" x="3225800" y="1765300"/>
          <p14:tracePt t="8785" x="3232150" y="1765300"/>
          <p14:tracePt t="8801" x="3238500" y="1765300"/>
          <p14:tracePt t="8818" x="3244850" y="1765300"/>
          <p14:tracePt t="8835" x="3251200" y="1765300"/>
          <p14:tracePt t="8852" x="3257550" y="1765300"/>
          <p14:tracePt t="8869" x="3263900" y="1765300"/>
          <p14:tracePt t="8885" x="3270250" y="1765300"/>
          <p14:tracePt t="8924" x="3270250" y="1771650"/>
          <p14:tracePt t="9012" x="3270250" y="1778000"/>
          <p14:tracePt t="9044" x="3276600" y="1778000"/>
          <p14:tracePt t="9064" x="3282950" y="1784350"/>
          <p14:tracePt t="9088" x="3289300" y="1784350"/>
          <p14:tracePt t="9124" x="3295650" y="1784350"/>
          <p14:tracePt t="9140" x="3308350" y="1784350"/>
          <p14:tracePt t="9156" x="3314700" y="1784350"/>
          <p14:tracePt t="9168" x="3321050" y="1784350"/>
          <p14:tracePt t="9176" x="3327400" y="1784350"/>
          <p14:tracePt t="9192" x="3327400" y="1778000"/>
          <p14:tracePt t="9260" x="3321050" y="1784350"/>
          <p14:tracePt t="9284" x="3308350" y="1784350"/>
          <p14:tracePt t="9296" x="3302000" y="1784350"/>
          <p14:tracePt t="9312" x="3295650" y="1784350"/>
          <p14:tracePt t="9320" x="3289300" y="1784350"/>
          <p14:tracePt t="9320" x="3282950" y="1790700"/>
          <p14:tracePt t="9339" x="3276600" y="1790700"/>
          <p14:tracePt t="9354" x="3270250" y="1790700"/>
          <p14:tracePt t="9371" x="3263900" y="1797050"/>
          <p14:tracePt t="9404" x="3270250" y="1797050"/>
          <p14:tracePt t="9440" x="3276600" y="1803400"/>
          <p14:tracePt t="9456" x="3289300" y="1803400"/>
          <p14:tracePt t="9468" x="3295650" y="1809750"/>
          <p14:tracePt t="9484" x="3302000" y="1809750"/>
          <p14:tracePt t="9492" x="3308350" y="1809750"/>
          <p14:tracePt t="9504" x="3314700" y="1809750"/>
          <p14:tracePt t="9504" x="3321050" y="1809750"/>
          <p14:tracePt t="9504" x="3327400" y="1809750"/>
          <p14:tracePt t="9525" x="3333750" y="1809750"/>
          <p14:tracePt t="9525" x="3340100" y="1809750"/>
          <p14:tracePt t="9540" x="3346450" y="1803400"/>
          <p14:tracePt t="9540" x="3352800" y="1803400"/>
          <p14:tracePt t="9556" x="3365500" y="1803400"/>
          <p14:tracePt t="9556" x="3371850" y="1797050"/>
          <p14:tracePt t="9573" x="3378200" y="1790700"/>
          <p14:tracePt t="9573" x="3397250" y="1784350"/>
          <p14:tracePt t="9589" x="3403600" y="1784350"/>
          <p14:tracePt t="9589" x="3409950" y="1778000"/>
          <p14:tracePt t="9608" x="3416300" y="1778000"/>
          <p14:tracePt t="9608" x="3422650" y="1771650"/>
          <p14:tracePt t="9623" x="3429000" y="1771650"/>
          <p14:tracePt t="9638" x="3435350" y="1765300"/>
          <p14:tracePt t="9638" x="3441700" y="1765300"/>
          <p14:tracePt t="9657" x="3448050" y="1771650"/>
          <p14:tracePt t="9673" x="3460750" y="1784350"/>
          <p14:tracePt t="9696" x="3460750" y="1790700"/>
          <p14:tracePt t="9705" x="3473450" y="1803400"/>
          <p14:tracePt t="9705" x="3479800" y="1809750"/>
          <p14:tracePt t="9705" x="3486150" y="1816100"/>
          <p14:tracePt t="9726" x="3498850" y="1822450"/>
          <p14:tracePt t="9738" x="3505200" y="1828800"/>
          <p14:tracePt t="9738" x="3530600" y="1847850"/>
          <p14:tracePt t="9756" x="3536950" y="1854200"/>
          <p14:tracePt t="9756" x="3549650" y="1860550"/>
          <p14:tracePt t="9774" x="3562350" y="1866900"/>
          <p14:tracePt t="9774" x="3575050" y="1873250"/>
          <p14:tracePt t="9790" x="3581400" y="1879600"/>
          <p14:tracePt t="9790" x="3594100" y="1879600"/>
          <p14:tracePt t="9790" x="3606800" y="1885950"/>
          <p14:tracePt t="9809" x="3625850" y="1885950"/>
          <p14:tracePt t="9822" x="3638550" y="1885950"/>
          <p14:tracePt t="9822" x="3663950" y="1885950"/>
          <p14:tracePt t="9840" x="3676650" y="1879600"/>
          <p14:tracePt t="9840" x="3689350" y="1879600"/>
          <p14:tracePt t="9857" x="3702050" y="1879600"/>
          <p14:tracePt t="9857" x="3708400" y="1879600"/>
          <p14:tracePt t="9873" x="3714750" y="1879600"/>
          <p14:tracePt t="9873" x="3727450" y="1879600"/>
          <p14:tracePt t="9890" x="3733800" y="1879600"/>
          <p14:tracePt t="9890" x="3740150" y="1873250"/>
          <p14:tracePt t="9907" x="3746500" y="1873250"/>
          <p14:tracePt t="9922" x="3752850" y="1873250"/>
          <p14:tracePt t="9939" x="3759200" y="1873250"/>
          <p14:tracePt t="9956" x="3765550" y="1866900"/>
          <p14:tracePt t="9972" x="3771900" y="1860550"/>
          <p14:tracePt t="10004" x="3778250" y="1860550"/>
          <p14:tracePt t="10032" x="3784600" y="1854200"/>
          <p14:tracePt t="10064" x="3790950" y="1847850"/>
          <p14:tracePt t="10076" x="3797300" y="1847850"/>
          <p14:tracePt t="10084" x="3803650" y="1854200"/>
          <p14:tracePt t="10093" x="3810000" y="1854200"/>
          <p14:tracePt t="10093" x="3822700" y="1854200"/>
          <p14:tracePt t="10109" x="3829050" y="1854200"/>
          <p14:tracePt t="10109" x="3835400" y="1860550"/>
          <p14:tracePt t="10125" x="3848100" y="1866900"/>
          <p14:tracePt t="10125" x="3854450" y="1866900"/>
          <p14:tracePt t="10142" x="3867150" y="1873250"/>
          <p14:tracePt t="10142" x="3873500" y="1885950"/>
          <p14:tracePt t="10158" x="3886200" y="1892300"/>
          <p14:tracePt t="10158" x="3898900" y="1898650"/>
          <p14:tracePt t="10158" x="3905250" y="1905000"/>
          <p14:tracePt t="10177" x="3917950" y="1905000"/>
          <p14:tracePt t="10177" x="3930650" y="1911350"/>
          <p14:tracePt t="10191" x="3937000" y="1917700"/>
          <p14:tracePt t="10191" x="3943350" y="1924050"/>
          <p14:tracePt t="10208" x="3956050" y="1924050"/>
          <p14:tracePt t="10208" x="3962400" y="1930400"/>
          <p14:tracePt t="10225" x="3968750" y="1930400"/>
          <p14:tracePt t="10225" x="3968750" y="1936750"/>
          <p14:tracePt t="10242" x="3975100" y="1943100"/>
          <p14:tracePt t="10257" x="3981450" y="1943100"/>
          <p14:tracePt t="10273" x="3987800" y="1949450"/>
          <p14:tracePt t="10290" x="3994150" y="1943100"/>
          <p14:tracePt t="10309" x="4000500" y="1943100"/>
          <p14:tracePt t="10325" x="4006850" y="1943100"/>
          <p14:tracePt t="10349" x="4000500" y="1936750"/>
          <p14:tracePt t="10384" x="3994150" y="1936750"/>
          <p14:tracePt t="10409" x="3987800" y="1936750"/>
          <p14:tracePt t="10425" x="3981450" y="1936750"/>
          <p14:tracePt t="10436" x="3975100" y="1936750"/>
          <p14:tracePt t="10453" x="3968750" y="1936750"/>
          <p14:tracePt t="10468" x="3962400" y="1943100"/>
          <p14:tracePt t="10485" x="3956050" y="1943100"/>
          <p14:tracePt t="10504" x="3962400" y="1943100"/>
          <p14:tracePt t="10548" x="3968750" y="1943100"/>
          <p14:tracePt t="10564" x="3975100" y="1943100"/>
          <p14:tracePt t="10573" x="3981450" y="1943100"/>
          <p14:tracePt t="10589" x="3987800" y="1943100"/>
          <p14:tracePt t="10597" x="3994150" y="1943100"/>
          <p14:tracePt t="10597" x="4000500" y="1943100"/>
          <p14:tracePt t="10610" x="4006850" y="1943100"/>
          <p14:tracePt t="10625" x="4013200" y="1943100"/>
          <p14:tracePt t="10625" x="4019550" y="1943100"/>
          <p14:tracePt t="10643" x="4025900" y="1943100"/>
          <p14:tracePt t="10658" x="4032250" y="1936750"/>
          <p14:tracePt t="10658" x="4044950" y="1936750"/>
          <p14:tracePt t="10678" x="4051300" y="1936750"/>
          <p14:tracePt t="10678" x="4057650" y="1930400"/>
          <p14:tracePt t="10693" x="4064000" y="1930400"/>
          <p14:tracePt t="10693" x="4070350" y="1930400"/>
          <p14:tracePt t="10710" x="4076700" y="1924050"/>
          <p14:tracePt t="10725" x="4083050" y="1917700"/>
          <p14:tracePt t="10742" x="4089400" y="1911350"/>
          <p14:tracePt t="10758" x="4089400" y="1905000"/>
          <p14:tracePt t="10758" x="4095750" y="1898650"/>
          <p14:tracePt t="10777" x="4102100" y="1892300"/>
          <p14:tracePt t="10792" x="4108450" y="1892300"/>
          <p14:tracePt t="10836" x="4102100" y="1892300"/>
          <p14:tracePt t="10872" x="4102100" y="1898650"/>
          <p14:tracePt t="11113" x="4108450" y="1898650"/>
          <p14:tracePt t="11189" x="4102100" y="1905000"/>
          <p14:tracePt t="11301" x="4108450" y="1905000"/>
          <p14:tracePt t="11369" x="4114800" y="1905000"/>
          <p14:tracePt t="11437" x="4121150" y="1905000"/>
          <p14:tracePt t="11464" x="4127500" y="1898650"/>
          <p14:tracePt t="11489" x="4133850" y="1898650"/>
          <p14:tracePt t="11516" x="4140200" y="1898650"/>
          <p14:tracePt t="11744" x="4146550" y="1898650"/>
          <p14:tracePt t="11781" x="4146550" y="1892300"/>
          <p14:tracePt t="11865" x="4152900" y="1885950"/>
          <p14:tracePt t="11900" x="4159250" y="1892300"/>
          <p14:tracePt t="11937" x="4165600" y="1892300"/>
          <p14:tracePt t="12020" x="4171950" y="1892300"/>
          <p14:tracePt t="12169" x="4178300" y="1892300"/>
          <p14:tracePt t="12201" x="4184650" y="1892300"/>
          <p14:tracePt t="12253" x="4191000" y="1892300"/>
          <p14:tracePt t="12524" x="4197350" y="1892300"/>
          <p14:tracePt t="12561" x="4203700" y="1892300"/>
          <p14:tracePt t="12613" x="4203700" y="1898650"/>
          <p14:tracePt t="12657" x="4203700" y="1905000"/>
          <p14:tracePt t="12709" x="4210050" y="1905000"/>
          <p14:tracePt t="12793" x="4203700" y="1905000"/>
          <p14:tracePt t="12897" x="4197350" y="1911350"/>
          <p14:tracePt t="12945" x="4203700" y="1911350"/>
          <p14:tracePt t="13025" x="4203700" y="1917700"/>
          <p14:tracePt t="13125" x="4210050" y="1917700"/>
          <p14:tracePt t="13185" x="4210050" y="1911350"/>
          <p14:tracePt t="13377" x="4216400" y="1911350"/>
          <p14:tracePt t="13485" x="4222750" y="1911350"/>
          <p14:tracePt t="13513" x="4229100" y="1911350"/>
          <p14:tracePt t="13605" x="4229100" y="1917700"/>
          <p14:tracePt t="13709" x="4229100" y="1911350"/>
          <p14:tracePt t="13873" x="4229100" y="1917700"/>
          <p14:tracePt t="13941" x="4229100" y="1924050"/>
          <p14:tracePt t="14129" x="4222750" y="1924050"/>
          <p14:tracePt t="14285" x="4222750" y="1930400"/>
          <p14:tracePt t="14346" x="4216400" y="1936750"/>
          <p14:tracePt t="14377" x="4216400" y="1943100"/>
          <p14:tracePt t="14413" x="4210050" y="1949450"/>
          <p14:tracePt t="14541" x="4216400" y="1943100"/>
          <p14:tracePt t="14577" x="4222750" y="1943100"/>
          <p14:tracePt t="14609" x="4222750" y="1949450"/>
          <p14:tracePt t="14661" x="4216400" y="1949450"/>
          <p14:tracePt t="14686" x="4210050" y="1949450"/>
          <p14:tracePt t="14705" x="4203700" y="1949450"/>
          <p14:tracePt t="14729" x="4197350" y="1943100"/>
          <p14:tracePt t="14758" x="4191000" y="1943100"/>
          <p14:tracePt t="14797" x="4184650" y="1949450"/>
          <p14:tracePt t="14817" x="4178300" y="1955800"/>
          <p14:tracePt t="14841" x="4178300" y="1962150"/>
          <p14:tracePt t="14865" x="4184650" y="1968500"/>
          <p14:tracePt t="14885" x="4191000" y="1962150"/>
          <p14:tracePt t="14969" x="4197350" y="1962150"/>
          <p14:tracePt t="14985" x="4191000" y="1968500"/>
          <p14:tracePt t="15037" x="4184650" y="1974850"/>
          <p14:tracePt t="15046" x="4171950" y="1981200"/>
          <p14:tracePt t="15046" x="4159250" y="1993900"/>
          <p14:tracePt t="15058" x="4140200" y="2006600"/>
          <p14:tracePt t="15058" x="4121150" y="2032000"/>
          <p14:tracePt t="15076" x="4102100" y="2063750"/>
          <p14:tracePt t="15076" x="4076700" y="2095500"/>
          <p14:tracePt t="15092" x="4051300" y="2139950"/>
          <p14:tracePt t="15092" x="4019550" y="2190750"/>
          <p14:tracePt t="15092" x="3994150" y="2247900"/>
          <p14:tracePt t="15111" x="3962400" y="2311400"/>
          <p14:tracePt t="15123" x="3937000" y="2381250"/>
          <p14:tracePt t="15123" x="3879850" y="2514600"/>
          <p14:tracePt t="15143" x="3854450" y="2578100"/>
          <p14:tracePt t="15143" x="3835400" y="2628900"/>
          <p14:tracePt t="15159" x="3816350" y="2686050"/>
          <p14:tracePt t="15159" x="3803650" y="2730500"/>
          <p14:tracePt t="15159" x="3784600" y="2768600"/>
          <p14:tracePt t="15178" x="3778250" y="2800350"/>
          <p14:tracePt t="15190" x="3771900" y="2832100"/>
          <p14:tracePt t="15190" x="3759200" y="2889250"/>
          <p14:tracePt t="15211" x="3752850" y="2908300"/>
          <p14:tracePt t="15211" x="3752850" y="2927350"/>
          <p14:tracePt t="15226" x="3746500" y="2940050"/>
          <p14:tracePt t="15226" x="3746500" y="2952750"/>
          <p14:tracePt t="15243" x="3746500" y="2965450"/>
          <p14:tracePt t="15257" x="3752850" y="2971800"/>
          <p14:tracePt t="15274" x="3759200" y="2965450"/>
          <p14:tracePt t="15291" x="3771900" y="2959100"/>
          <p14:tracePt t="15291" x="3771900" y="2952750"/>
          <p14:tracePt t="15309" x="3778250" y="2952750"/>
          <p14:tracePt t="15309" x="3778250" y="2946400"/>
          <p14:tracePt t="15326" x="3784600" y="2940050"/>
          <p14:tracePt t="15326" x="3790950" y="2933700"/>
          <p14:tracePt t="15343" x="3790950" y="2927350"/>
          <p14:tracePt t="15343" x="3797300" y="2921000"/>
          <p14:tracePt t="15360" x="3803650" y="2908300"/>
          <p14:tracePt t="15374" x="3803650" y="2901950"/>
          <p14:tracePt t="15391" x="3803650" y="2895600"/>
          <p14:tracePt t="15409" x="3810000" y="2889250"/>
          <p14:tracePt t="15425" x="3816350" y="2882900"/>
          <p14:tracePt t="15450" x="3816350" y="2876550"/>
          <p14:tracePt t="15466" x="3822700" y="2870200"/>
          <p14:tracePt t="15478" x="3829050" y="2863850"/>
          <p14:tracePt t="15495" x="3835400" y="2857500"/>
          <p14:tracePt t="15511" x="3835400" y="2851150"/>
          <p14:tracePt t="15554" x="3829050" y="2851150"/>
          <p14:tracePt t="15586" x="3822700" y="2851150"/>
          <p14:tracePt t="15606" x="3816350" y="2851150"/>
          <p14:tracePt t="15622" x="3816350" y="2844800"/>
          <p14:tracePt t="15666" x="3822700" y="2838450"/>
          <p14:tracePt t="15698" x="3822700" y="2844800"/>
          <p14:tracePt t="15741" x="3829050" y="2851150"/>
          <p14:tracePt t="15757" x="3829050" y="2857500"/>
          <p14:tracePt t="15762" x="3835400" y="2863850"/>
          <p14:tracePt t="15762" x="3835400" y="2870200"/>
          <p14:tracePt t="15778" x="3829050" y="2882900"/>
          <p14:tracePt t="15778" x="3829050" y="2895600"/>
          <p14:tracePt t="15795" x="3822700" y="2914650"/>
          <p14:tracePt t="15795" x="3816350" y="2933700"/>
          <p14:tracePt t="15811" x="3810000" y="2952750"/>
          <p14:tracePt t="15811" x="3797300" y="2978150"/>
          <p14:tracePt t="15811" x="3784600" y="3003550"/>
          <p14:tracePt t="15830" x="3778250" y="3022600"/>
          <p14:tracePt t="15843" x="3765550" y="3048000"/>
          <p14:tracePt t="15843" x="3746500" y="3092450"/>
          <p14:tracePt t="15863" x="3733800" y="3111500"/>
          <p14:tracePt t="15863" x="3727450" y="3130550"/>
          <p14:tracePt t="15878" x="3714750" y="3149600"/>
          <p14:tracePt t="15878" x="3708400" y="3168650"/>
          <p14:tracePt t="15895" x="3708400" y="3187700"/>
          <p14:tracePt t="15895" x="3702050" y="3200400"/>
          <p14:tracePt t="15911" x="3702050" y="3213100"/>
          <p14:tracePt t="15911" x="3702050" y="3225800"/>
          <p14:tracePt t="15911" x="3702050" y="3232150"/>
          <p14:tracePt t="15931" x="3708400" y="3238500"/>
          <p14:tracePt t="15931" x="3714750" y="3238500"/>
          <p14:tracePt t="15945" x="3727450" y="3238500"/>
          <p14:tracePt t="15945" x="3746500" y="3238500"/>
          <p14:tracePt t="15962" x="3759200" y="3232150"/>
          <p14:tracePt t="15962" x="3784600" y="3225800"/>
          <p14:tracePt t="15978" x="3803650" y="3213100"/>
          <p14:tracePt t="15978" x="3829050" y="3206750"/>
          <p14:tracePt t="15996" x="3854450" y="3187700"/>
          <p14:tracePt t="15996" x="3898900" y="3168650"/>
          <p14:tracePt t="16012" x="3924300" y="3155950"/>
          <p14:tracePt t="16012" x="3943350" y="3143250"/>
          <p14:tracePt t="16029" x="3962400" y="3130550"/>
          <p14:tracePt t="16029" x="3975100" y="3124200"/>
          <p14:tracePt t="16045" x="3994150" y="3111500"/>
          <p14:tracePt t="16045" x="4025900" y="3092450"/>
          <p14:tracePt t="16063" x="4038600" y="3086100"/>
          <p14:tracePt t="16063" x="4057650" y="3079750"/>
          <p14:tracePt t="16079" x="4070350" y="3067050"/>
          <p14:tracePt t="16079" x="4083050" y="3060700"/>
          <p14:tracePt t="16095" x="4102100" y="3054350"/>
          <p14:tracePt t="16095" x="4114800" y="3048000"/>
          <p14:tracePt t="16113" x="4127500" y="3041650"/>
          <p14:tracePt t="16113" x="4133850" y="3035300"/>
          <p14:tracePt t="16113" x="4146550" y="3028950"/>
          <p14:tracePt t="16131" x="4152900" y="3022600"/>
          <p14:tracePt t="16144" x="4159250" y="3022600"/>
          <p14:tracePt t="16144" x="4171950" y="3016250"/>
          <p14:tracePt t="16163" x="4178300" y="3009900"/>
          <p14:tracePt t="16178" x="4184650" y="3009900"/>
          <p14:tracePt t="16194" x="4191000" y="3003550"/>
          <p14:tracePt t="16211" x="4197350" y="3003550"/>
          <p14:tracePt t="16227" x="4203700" y="3003550"/>
          <p14:tracePt t="16245" x="4210050" y="3003550"/>
          <p14:tracePt t="16245" x="4216400" y="3003550"/>
          <p14:tracePt t="16263" x="4222750" y="3003550"/>
          <p14:tracePt t="16263" x="4229100" y="2997200"/>
          <p14:tracePt t="16279" x="4235450" y="2997200"/>
          <p14:tracePt t="16294" x="4248150" y="2990850"/>
          <p14:tracePt t="16311" x="4254500" y="2984500"/>
          <p14:tracePt t="16328" x="4254500" y="2978150"/>
          <p14:tracePt t="16345" x="4254500" y="2971800"/>
          <p14:tracePt t="16345" x="4248150" y="2965450"/>
          <p14:tracePt t="16363" x="4248150" y="2952750"/>
          <p14:tracePt t="16378" x="4241800" y="2946400"/>
          <p14:tracePt t="16394" x="4241800" y="2940050"/>
          <p14:tracePt t="16394" x="4235450" y="2933700"/>
          <p14:tracePt t="16413" x="4235450" y="2927350"/>
          <p14:tracePt t="16413" x="4229100" y="2914650"/>
          <p14:tracePt t="16431" x="4229100" y="2908300"/>
          <p14:tracePt t="16431" x="4222750" y="2895600"/>
          <p14:tracePt t="16447" x="4222750" y="2889250"/>
          <p14:tracePt t="16462" x="4216400" y="2882900"/>
          <p14:tracePt t="16478" x="4216400" y="2876550"/>
          <p14:tracePt t="16495" x="4222750" y="2870200"/>
          <p14:tracePt t="16495" x="4222750" y="2863850"/>
          <p14:tracePt t="16514" x="4229100" y="2863850"/>
          <p14:tracePt t="16530" x="4235450" y="2857500"/>
          <p14:tracePt t="16547" x="4235450" y="2851150"/>
          <p14:tracePt t="16566" x="4235450" y="2844800"/>
          <p14:tracePt t="16650" x="4229100" y="2838450"/>
          <p14:tracePt t="16661" x="4229100" y="2832100"/>
          <p14:tracePt t="16677" x="4222750" y="2832100"/>
          <p14:tracePt t="16694" x="4216400" y="2825750"/>
          <p14:tracePt t="16710" x="4203700" y="2825750"/>
          <p14:tracePt t="16722" x="4197350" y="2832100"/>
          <p14:tracePt t="16738" x="4191000" y="2838450"/>
          <p14:tracePt t="16754" x="4184650" y="2838450"/>
          <p14:tracePt t="16763" x="4178300" y="2844800"/>
          <p14:tracePt t="16779" x="4171950" y="2851150"/>
          <p14:tracePt t="16779" x="4165600" y="2851150"/>
          <p14:tracePt t="16798" x="4159250" y="2857500"/>
          <p14:tracePt t="16815" x="4159250" y="2863850"/>
          <p14:tracePt t="16838" x="4159250" y="2870200"/>
          <p14:tracePt t="16866" x="4165600" y="2863850"/>
          <p14:tracePt t="16883" x="4178300" y="2863850"/>
          <p14:tracePt t="16898" x="4184650" y="2857500"/>
          <p14:tracePt t="16903" x="4197350" y="2857500"/>
          <p14:tracePt t="16926" x="4203700" y="2851150"/>
          <p14:tracePt t="16942" x="4210050" y="2844800"/>
          <p14:tracePt t="16986" x="4216400" y="2838450"/>
          <p14:tracePt t="17010" x="4222750" y="2838450"/>
          <p14:tracePt t="17038" x="4222750" y="2832100"/>
          <p14:tracePt t="17062" x="4229100" y="2832100"/>
          <p14:tracePt t="17090" x="4235450" y="2832100"/>
          <p14:tracePt t="17113" x="4241800" y="2832100"/>
          <p14:tracePt t="17130" x="4248150" y="2832100"/>
          <p14:tracePt t="17142" x="4254500" y="2832100"/>
          <p14:tracePt t="17158" x="4254500" y="2838450"/>
          <p14:tracePt t="17174" x="4260850" y="2844800"/>
          <p14:tracePt t="17190" x="4267200" y="2851150"/>
          <p14:tracePt t="17202" x="4267200" y="2857500"/>
          <p14:tracePt t="17218" x="4273550" y="2863850"/>
          <p14:tracePt t="17231" x="4279900" y="2870200"/>
          <p14:tracePt t="17247" x="4286250" y="2876550"/>
          <p14:tracePt t="17264" x="4292600" y="2876550"/>
          <p14:tracePt t="17281" x="4305300" y="2882900"/>
          <p14:tracePt t="17298" x="4311650" y="2882900"/>
          <p14:tracePt t="17315" x="4318000" y="2876550"/>
          <p14:tracePt t="17354" x="4324350" y="2870200"/>
          <p14:tracePt t="17383" x="4330700" y="2870200"/>
          <p14:tracePt t="17406" x="4337050" y="2870200"/>
          <p14:tracePt t="17430" x="4343400" y="2863850"/>
          <p14:tracePt t="17490" x="4349750" y="2863850"/>
          <p14:tracePt t="17543" x="4356100" y="2863850"/>
          <p14:tracePt t="17594" x="4362450" y="2863850"/>
          <p14:tracePt t="17622" x="4362450" y="2857500"/>
          <p14:tracePt t="17638" x="4368800" y="2857500"/>
          <p14:tracePt t="17654" x="4375150" y="2857500"/>
          <p14:tracePt t="17670" x="4381500" y="2857500"/>
          <p14:tracePt t="17678" x="4387850" y="2857500"/>
          <p14:tracePt t="17683" x="4394200" y="2857500"/>
          <p14:tracePt t="17683" x="4406900" y="2857500"/>
          <p14:tracePt t="17702" x="4413250" y="2857500"/>
          <p14:tracePt t="17702" x="4425950" y="2857500"/>
          <p14:tracePt t="17717" x="4438650" y="2863850"/>
          <p14:tracePt t="17717" x="4451350" y="2863850"/>
          <p14:tracePt t="17734" x="4464050" y="2863850"/>
          <p14:tracePt t="17734" x="4495800" y="2870200"/>
          <p14:tracePt t="17751" x="4508500" y="2870200"/>
          <p14:tracePt t="17751" x="4521200" y="2870200"/>
          <p14:tracePt t="17768" x="4533900" y="2870200"/>
          <p14:tracePt t="17768" x="4546600" y="2870200"/>
          <p14:tracePt t="17784" x="4559300" y="2863850"/>
          <p14:tracePt t="17784" x="4572000" y="2863850"/>
          <p14:tracePt t="17801" x="4584700" y="2863850"/>
          <p14:tracePt t="17801" x="4603750" y="2857500"/>
          <p14:tracePt t="17819" x="4610100" y="2857500"/>
          <p14:tracePt t="17819" x="4616450" y="2857500"/>
          <p14:tracePt t="17835" x="4622800" y="2851150"/>
          <p14:tracePt t="17850" x="4629150" y="2851150"/>
          <p14:tracePt t="17867" x="4635500" y="2844800"/>
          <p14:tracePt t="17902" x="4629150" y="2838450"/>
          <p14:tracePt t="17930" x="4635500" y="2832100"/>
          <p14:tracePt t="17946" x="4635500" y="2825750"/>
          <p14:tracePt t="17962" x="4641850" y="2819400"/>
          <p14:tracePt t="17971" x="4648200" y="2806700"/>
          <p14:tracePt t="17983" x="4654550" y="2800350"/>
          <p14:tracePt t="18000" x="4660900" y="2800350"/>
          <p14:tracePt t="18000" x="4667250" y="2794000"/>
          <p14:tracePt t="18019" x="4673600" y="2794000"/>
          <p14:tracePt t="18019" x="4679950" y="2787650"/>
          <p14:tracePt t="18036" x="4686300" y="2787650"/>
          <p14:tracePt t="18036" x="4699000" y="2781300"/>
          <p14:tracePt t="18052" x="4711700" y="2781300"/>
          <p14:tracePt t="18052" x="4718050" y="2774950"/>
          <p14:tracePt t="18069" x="4730750" y="2774950"/>
          <p14:tracePt t="18069" x="4743450" y="2774950"/>
          <p14:tracePt t="18086" x="4756150" y="2774950"/>
          <p14:tracePt t="18086" x="4781550" y="2774950"/>
          <p14:tracePt t="18104" x="4800600" y="2774950"/>
          <p14:tracePt t="18104" x="4813300" y="2774950"/>
          <p14:tracePt t="18120" x="4832350" y="2781300"/>
          <p14:tracePt t="18120" x="4851400" y="2781300"/>
          <p14:tracePt t="18136" x="4864100" y="2781300"/>
          <p14:tracePt t="18136" x="4883150" y="2781300"/>
          <p14:tracePt t="18153" x="4902200" y="2787650"/>
          <p14:tracePt t="18153" x="4921250" y="2787650"/>
          <p14:tracePt t="18153" x="4933950" y="2787650"/>
          <p14:tracePt t="18172" x="4953000" y="2787650"/>
          <p14:tracePt t="18172" x="4972050" y="2794000"/>
          <p14:tracePt t="18187" x="4991100" y="2794000"/>
          <p14:tracePt t="18187" x="5003800" y="2794000"/>
          <p14:tracePt t="18203" x="5022850" y="2794000"/>
          <p14:tracePt t="18203" x="5041900" y="2794000"/>
          <p14:tracePt t="18220" x="5054600" y="2794000"/>
          <p14:tracePt t="18220" x="5067300" y="2794000"/>
          <p14:tracePt t="18236" x="5080000" y="2787650"/>
          <p14:tracePt t="18236" x="5092700" y="2787650"/>
          <p14:tracePt t="18236" x="5105400" y="2787650"/>
          <p14:tracePt t="18255" x="5118100" y="2781300"/>
          <p14:tracePt t="18268" x="5124450" y="2781300"/>
          <p14:tracePt t="18268" x="5143500" y="2787650"/>
          <p14:tracePt t="18286" x="5149850" y="2787650"/>
          <p14:tracePt t="18286" x="5162550" y="2787650"/>
          <p14:tracePt t="18303" x="5168900" y="2787650"/>
          <p14:tracePt t="18303" x="5175250" y="2787650"/>
          <p14:tracePt t="18320" x="5181600" y="2787650"/>
          <p14:tracePt t="18320" x="5187950" y="2787650"/>
          <p14:tracePt t="18320" x="5200650" y="2787650"/>
          <p14:tracePt t="18339" x="5207000" y="2787650"/>
          <p14:tracePt t="18339" x="5219700" y="2787650"/>
          <p14:tracePt t="18353" x="5232400" y="2787650"/>
          <p14:tracePt t="18353" x="5245100" y="2787650"/>
          <p14:tracePt t="18370" x="5264150" y="2794000"/>
          <p14:tracePt t="18370" x="5276850" y="2794000"/>
          <p14:tracePt t="18387" x="5302250" y="2800350"/>
          <p14:tracePt t="18387" x="5340350" y="2806700"/>
          <p14:tracePt t="18403" x="5365750" y="2813050"/>
          <p14:tracePt t="18403" x="5391150" y="2819400"/>
          <p14:tracePt t="18420" x="5416550" y="2825750"/>
          <p14:tracePt t="18420" x="5448300" y="2832100"/>
          <p14:tracePt t="18437" x="5473700" y="2838450"/>
          <p14:tracePt t="18437" x="5499100" y="2844800"/>
          <p14:tracePt t="18453" x="5524500" y="2844800"/>
          <p14:tracePt t="18453" x="5575300" y="2851150"/>
          <p14:tracePt t="18471" x="5600700" y="2857500"/>
          <p14:tracePt t="18471" x="5626100" y="2863850"/>
          <p14:tracePt t="18487" x="5651500" y="2870200"/>
          <p14:tracePt t="18487" x="5676900" y="2876550"/>
          <p14:tracePt t="18504" x="5695950" y="2882900"/>
          <p14:tracePt t="18504" x="5715000" y="2889250"/>
          <p14:tracePt t="18504" x="5734050" y="2901950"/>
          <p14:tracePt t="18522" x="5753100" y="2908300"/>
          <p14:tracePt t="18536" x="5765800" y="2908300"/>
          <p14:tracePt t="18536" x="5778500" y="2914650"/>
          <p14:tracePt t="18556" x="5791200" y="2927350"/>
          <p14:tracePt t="18556" x="5797550" y="2927350"/>
          <p14:tracePt t="18571" x="5797550" y="2933700"/>
          <p14:tracePt t="18586" x="5797550" y="2940050"/>
          <p14:tracePt t="18602" x="5803900" y="2946400"/>
          <p14:tracePt t="18619" x="5816600" y="2940050"/>
          <p14:tracePt t="18636" x="5822950" y="2933700"/>
          <p14:tracePt t="18636" x="5829300" y="2933700"/>
          <p14:tracePt t="18654" x="5835650" y="2927350"/>
          <p14:tracePt t="18654" x="5842000" y="2927350"/>
          <p14:tracePt t="18671" x="5848350" y="2921000"/>
          <p14:tracePt t="18671" x="5854700" y="2921000"/>
          <p14:tracePt t="18688" x="5861050" y="2914650"/>
          <p14:tracePt t="18688" x="5873750" y="2914650"/>
          <p14:tracePt t="18705" x="5886450" y="2908300"/>
          <p14:tracePt t="18705" x="5892800" y="2908300"/>
          <p14:tracePt t="18721" x="5911850" y="2901950"/>
          <p14:tracePt t="18721" x="5924550" y="2901950"/>
          <p14:tracePt t="18738" x="5937250" y="2901950"/>
          <p14:tracePt t="18738" x="5956300" y="2895600"/>
          <p14:tracePt t="18754" x="5975350" y="2895600"/>
          <p14:tracePt t="18754" x="6007100" y="2895600"/>
          <p14:tracePt t="18771" x="6026150" y="2895600"/>
          <p14:tracePt t="18771" x="6045200" y="2895600"/>
          <p14:tracePt t="18788" x="6064250" y="2889250"/>
          <p14:tracePt t="18788" x="6083300" y="2889250"/>
          <p14:tracePt t="18804" x="6096000" y="2889250"/>
          <p14:tracePt t="18804" x="6115050" y="2889250"/>
          <p14:tracePt t="18804" x="6134100" y="2889250"/>
          <p14:tracePt t="18824" x="6146800" y="2895600"/>
          <p14:tracePt t="18824" x="6165850" y="2895600"/>
          <p14:tracePt t="18839" x="6178550" y="2895600"/>
          <p14:tracePt t="18839" x="6197600" y="2901950"/>
          <p14:tracePt t="18856" x="6210300" y="2901950"/>
          <p14:tracePt t="18856" x="6229350" y="2908300"/>
          <p14:tracePt t="18872" x="6235700" y="2908300"/>
          <p14:tracePt t="18872" x="6248400" y="2914650"/>
          <p14:tracePt t="18872" x="6261100" y="2921000"/>
          <p14:tracePt t="18891" x="6267450" y="2921000"/>
          <p14:tracePt t="18903" x="6273800" y="2927350"/>
          <p14:tracePt t="18903" x="6280150" y="2927350"/>
          <p14:tracePt t="18923" x="6286500" y="2933700"/>
          <p14:tracePt t="18937" x="6280150" y="2940050"/>
          <p14:tracePt t="18953" x="6280150" y="2946400"/>
          <p14:tracePt t="18970" x="6273800" y="2952750"/>
          <p14:tracePt t="18987" x="6273800" y="2959100"/>
          <p14:tracePt t="19004" x="6267450" y="2959100"/>
          <p14:tracePt t="19059" x="6261100" y="2959100"/>
          <p14:tracePt t="19086" x="6261100" y="2952750"/>
          <p14:tracePt t="19111" x="6254750" y="2952750"/>
          <p14:tracePt t="19130" x="6248400" y="2946400"/>
          <p14:tracePt t="19163" x="6248400" y="2940050"/>
          <p14:tracePt t="19183" x="6254750" y="2940050"/>
          <p14:tracePt t="19214" x="6261100" y="2940050"/>
          <p14:tracePt t="19242" x="6267450" y="2940050"/>
          <p14:tracePt t="19258" x="6273800" y="2940050"/>
          <p14:tracePt t="19274" x="6280150" y="2940050"/>
          <p14:tracePt t="19290" x="6286500" y="2940050"/>
          <p14:tracePt t="19298" x="6292850" y="2940050"/>
          <p14:tracePt t="19311" x="6305550" y="2940050"/>
          <p14:tracePt t="19327" x="6311900" y="2940050"/>
          <p14:tracePt t="19343" x="6318250" y="2940050"/>
          <p14:tracePt t="19359" x="6311900" y="2946400"/>
          <p14:tracePt t="19551" x="6311900" y="2952750"/>
          <p14:tracePt t="19583" x="6318250" y="2946400"/>
          <p14:tracePt t="19618" x="6311900" y="2952750"/>
          <p14:tracePt t="19679" x="6311900" y="2959100"/>
          <p14:tracePt t="19730" x="6311900" y="2965450"/>
          <p14:tracePt t="19790" x="6311900" y="2971800"/>
          <p14:tracePt t="19911" x="6311900" y="2978150"/>
          <p14:tracePt t="19943" x="6318250" y="2984500"/>
          <p14:tracePt t="19959" x="6318250" y="2990850"/>
          <p14:tracePt t="20003" x="6311900" y="2997200"/>
          <p14:tracePt t="20063" x="6311900" y="3003550"/>
          <p14:tracePt t="20287" x="6318250" y="3003550"/>
          <p14:tracePt t="20319" x="6324600" y="3003550"/>
          <p14:tracePt t="20339" x="6330950" y="3009900"/>
          <p14:tracePt t="20363" x="6337300" y="3009900"/>
          <p14:tracePt t="20390" x="6343650" y="3009900"/>
          <p14:tracePt t="20407" x="6350000" y="3016250"/>
          <p14:tracePt t="20467" x="6350000" y="3022600"/>
          <p14:tracePt t="20535" x="6356350" y="3022600"/>
          <p14:tracePt t="20679" x="6362700" y="3016250"/>
          <p14:tracePt t="20707" x="6362700" y="3022600"/>
          <p14:tracePt t="20783" x="6362700" y="3028950"/>
          <p14:tracePt t="20819" x="6362700" y="3035300"/>
          <p14:tracePt t="20991" x="6369050" y="3035300"/>
          <p14:tracePt t="21091" x="6369050" y="3028950"/>
          <p14:tracePt t="21143" x="6375400" y="3022600"/>
          <p14:tracePt t="21195" x="6375400" y="3028950"/>
          <p14:tracePt t="21239" x="6375400" y="3035300"/>
          <p14:tracePt t="21343" x="6381750" y="3035300"/>
          <p14:tracePt t="21487" x="6388100" y="3035300"/>
          <p14:tracePt t="21531" x="6388100" y="3041650"/>
          <p14:tracePt t="21608" x="6394450" y="3041650"/>
          <p14:tracePt t="21675" x="6400800" y="3041650"/>
          <p14:tracePt t="21735" x="6407150" y="3041650"/>
          <p14:tracePt t="21803" x="6400800" y="3041650"/>
          <p14:tracePt t="21831" x="6407150" y="3048000"/>
          <p14:tracePt t="21891" x="6413500" y="3054350"/>
          <p14:tracePt t="21915" x="6419850" y="3054350"/>
          <p14:tracePt t="21939" x="6426200" y="3054350"/>
          <p14:tracePt t="21952" x="6432550" y="3048000"/>
          <p14:tracePt t="21967" x="6438900" y="3048000"/>
          <p14:tracePt t="21984" x="6445250" y="3048000"/>
          <p14:tracePt t="21991" x="6451600" y="3048000"/>
          <p14:tracePt t="22000" x="6464300" y="3048000"/>
          <p14:tracePt t="22019" x="6470650" y="3041650"/>
          <p14:tracePt t="22036" x="6477000" y="3041650"/>
          <p14:tracePt t="22052" x="6477000" y="3035300"/>
          <p14:tracePt t="22064" x="6483350" y="3035300"/>
          <p14:tracePt t="22081" x="6489700" y="3035300"/>
          <p14:tracePt t="22103" x="6496050" y="3028950"/>
          <p14:tracePt t="22119" x="6508750" y="3022600"/>
          <p14:tracePt t="22147" x="6515100" y="3022600"/>
          <p14:tracePt t="22163" x="6521450" y="3022600"/>
          <p14:tracePt t="22179" x="6527800" y="3022600"/>
          <p14:tracePt t="22191" x="6527800" y="3028950"/>
          <p14:tracePt t="22259" x="6521450" y="3028950"/>
          <p14:tracePt t="22275" x="6508750" y="3035300"/>
          <p14:tracePt t="22291" x="6502400" y="3035300"/>
          <p14:tracePt t="22303" x="6496050" y="3041650"/>
          <p14:tracePt t="22319" x="6489700" y="3041650"/>
          <p14:tracePt t="22327" x="6483350" y="3041650"/>
          <p14:tracePt t="22336" x="6477000" y="3048000"/>
          <p14:tracePt t="22349" x="6470650" y="3048000"/>
          <p14:tracePt t="22349" x="6464300" y="3048000"/>
          <p14:tracePt t="22367" x="6451600" y="3048000"/>
          <p14:tracePt t="22367" x="6445250" y="3048000"/>
          <p14:tracePt t="22384" x="6438900" y="3048000"/>
          <p14:tracePt t="22384" x="6426200" y="3048000"/>
          <p14:tracePt t="22400" x="6413500" y="3054350"/>
          <p14:tracePt t="22400" x="6407150" y="3054350"/>
          <p14:tracePt t="22400" x="6394450" y="3054350"/>
          <p14:tracePt t="22420" x="6375400" y="3060700"/>
          <p14:tracePt t="22420" x="6356350" y="3060700"/>
          <p14:tracePt t="22434" x="6337300" y="3067050"/>
          <p14:tracePt t="22434" x="6318250" y="3067050"/>
          <p14:tracePt t="22451" x="6292850" y="3073400"/>
          <p14:tracePt t="22451" x="6267450" y="3079750"/>
          <p14:tracePt t="22468" x="6229350" y="3086100"/>
          <p14:tracePt t="22468" x="6153150" y="3092450"/>
          <p14:tracePt t="22485" x="6108700" y="3098800"/>
          <p14:tracePt t="22485" x="6064250" y="3105150"/>
          <p14:tracePt t="22501" x="6007100" y="3105150"/>
          <p14:tracePt t="22501" x="5949950" y="3111500"/>
          <p14:tracePt t="22517" x="5892800" y="3117850"/>
          <p14:tracePt t="22517" x="5822950" y="3124200"/>
          <p14:tracePt t="22535" x="5753100" y="3130550"/>
          <p14:tracePt t="22535" x="5607050" y="3149600"/>
          <p14:tracePt t="22552" x="5524500" y="3162300"/>
          <p14:tracePt t="22552" x="5441950" y="3175000"/>
          <p14:tracePt t="22568" x="5353050" y="3181350"/>
          <p14:tracePt t="22568" x="5264150" y="3194050"/>
          <p14:tracePt t="22585" x="5175250" y="3206750"/>
          <p14:tracePt t="22585" x="5086350" y="3219450"/>
          <p14:tracePt t="22601" x="5003800" y="3232150"/>
          <p14:tracePt t="22601" x="4921250" y="3251200"/>
          <p14:tracePt t="22601" x="4838700" y="3270250"/>
          <p14:tracePt t="22621" x="4762500" y="3289300"/>
          <p14:tracePt t="22633" x="4692650" y="3314700"/>
          <p14:tracePt t="22633" x="4565650" y="3365500"/>
          <p14:tracePt t="22652" x="4502150" y="3390900"/>
          <p14:tracePt t="22652" x="4445000" y="3416300"/>
          <p14:tracePt t="22668" x="4387850" y="3441700"/>
          <p14:tracePt t="22668" x="4343400" y="3467100"/>
          <p14:tracePt t="22685" x="4292600" y="3492500"/>
          <p14:tracePt t="22685" x="4248150" y="3511550"/>
          <p14:tracePt t="22685" x="4210050" y="3536950"/>
          <p14:tracePt t="22704" x="4171950" y="3556000"/>
          <p14:tracePt t="22717" x="4146550" y="3575050"/>
          <p14:tracePt t="22717" x="4089400" y="3619500"/>
          <p14:tracePt t="22735" x="4064000" y="3638550"/>
          <p14:tracePt t="22735" x="4038600" y="3651250"/>
          <p14:tracePt t="22752" x="4019550" y="3670300"/>
          <p14:tracePt t="22752" x="4006850" y="3683000"/>
          <p14:tracePt t="22769" x="3987800" y="3695700"/>
          <p14:tracePt t="22769" x="3962400" y="3714750"/>
          <p14:tracePt t="22786" x="3949700" y="3721100"/>
          <p14:tracePt t="22786" x="3937000" y="3727450"/>
          <p14:tracePt t="22802" x="3924300" y="3733800"/>
          <p14:tracePt t="22802" x="3917950" y="3740150"/>
          <p14:tracePt t="22819" x="3911600" y="3746500"/>
          <p14:tracePt t="22819" x="3905250" y="3752850"/>
          <p14:tracePt t="22835" x="3898900" y="3759200"/>
          <p14:tracePt t="22835" x="3886200" y="3771900"/>
          <p14:tracePt t="22853" x="3886200" y="3778250"/>
          <p14:tracePt t="22853" x="3886200" y="3784600"/>
          <p14:tracePt t="22869" x="3879850" y="3784600"/>
          <p14:tracePt t="22884" x="3873500" y="3790950"/>
          <p14:tracePt t="22900" x="3867150" y="3797300"/>
          <p14:tracePt t="22917" x="3860800" y="3797300"/>
          <p14:tracePt t="22935" x="3854450" y="3797300"/>
          <p14:tracePt t="22951" x="3848100" y="3797300"/>
          <p14:tracePt t="22951" x="3841750" y="3790950"/>
          <p14:tracePt t="22951" x="3835400" y="3790950"/>
          <p14:tracePt t="22972" x="3829050" y="3790950"/>
          <p14:tracePt t="22984" x="3822700" y="3790950"/>
          <p14:tracePt t="23001" x="3816350" y="3784600"/>
          <p14:tracePt t="23001" x="3810000" y="3784600"/>
          <p14:tracePt t="23020" x="3803650" y="3778250"/>
          <p14:tracePt t="23035" x="3797300" y="3771900"/>
          <p14:tracePt t="23051" x="3803650" y="3771900"/>
          <p14:tracePt t="23115" x="3810000" y="3771900"/>
          <p14:tracePt t="23124" x="3816350" y="3771900"/>
          <p14:tracePt t="23135" x="3822700" y="3771900"/>
          <p14:tracePt t="23135" x="3829050" y="3765550"/>
          <p14:tracePt t="23153" x="3835400" y="3765550"/>
          <p14:tracePt t="23153" x="3841750" y="3765550"/>
          <p14:tracePt t="23170" x="3848100" y="3765550"/>
          <p14:tracePt t="23185" x="3854450" y="3765550"/>
          <p14:tracePt t="23185" x="3867150" y="3765550"/>
          <p14:tracePt t="23204" x="3873500" y="3765550"/>
          <p14:tracePt t="23204" x="3879850" y="3759200"/>
          <p14:tracePt t="23220" x="3886200" y="3759200"/>
          <p14:tracePt t="23220" x="3892550" y="3752850"/>
          <p14:tracePt t="23237" x="3898900" y="3752850"/>
          <p14:tracePt t="23252" x="3905250" y="3746500"/>
          <p14:tracePt t="23252" x="3911600" y="3746500"/>
          <p14:tracePt t="23271" x="3917950" y="3740150"/>
          <p14:tracePt t="23285" x="3924300" y="3740150"/>
          <p14:tracePt t="23302" x="3917950" y="3740150"/>
          <p14:tracePt t="23371" x="3911600" y="3740150"/>
          <p14:tracePt t="23384" x="3905250" y="3740150"/>
          <p14:tracePt t="23400" x="3898900" y="3740150"/>
          <p14:tracePt t="23415" x="3892550" y="3740150"/>
          <p14:tracePt t="23431" x="3892550" y="3746500"/>
          <p14:tracePt t="23443" x="3886200" y="3746500"/>
          <p14:tracePt t="23459" x="3892550" y="3746500"/>
          <p14:tracePt t="23527" x="3892550" y="3752850"/>
          <p14:tracePt t="23551" x="3892550" y="3759200"/>
          <p14:tracePt t="23563" x="3892550" y="3765550"/>
          <p14:tracePt t="23588" x="3905250" y="3765550"/>
          <p14:tracePt t="23619" x="3911600" y="3759200"/>
          <p14:tracePt t="23631" x="3917950" y="3759200"/>
          <p14:tracePt t="23648" x="3924300" y="3752850"/>
          <p14:tracePt t="23663" x="3924300" y="3759200"/>
          <p14:tracePt t="23792" x="3924300" y="3765550"/>
          <p14:tracePt t="23812" x="3924300" y="3771900"/>
          <p14:tracePt t="23835" x="3924300" y="3778250"/>
          <p14:tracePt t="23864" x="3924300" y="3784600"/>
          <p14:tracePt t="23903" x="3924300" y="3778250"/>
          <p14:tracePt t="23992" x="3917950" y="3784600"/>
          <p14:tracePt t="24112" x="3911600" y="3790950"/>
          <p14:tracePt t="24224" x="3911600" y="3797300"/>
          <p14:tracePt t="24324" x="3905250" y="3803650"/>
          <p14:tracePt t="24352" x="3905250" y="3810000"/>
          <p14:tracePt t="24404" x="3905250" y="3816350"/>
          <p14:tracePt t="24428" x="3905250" y="3822700"/>
          <p14:tracePt t="24452" x="3905250" y="3829050"/>
          <p14:tracePt t="24480" x="3905250" y="3822700"/>
          <p14:tracePt t="24631" x="3911600" y="3822700"/>
          <p14:tracePt t="24652" x="3917950" y="3816350"/>
          <p14:tracePt t="24676" x="3917950" y="3822700"/>
          <p14:tracePt t="24704" x="3924300" y="3829050"/>
          <p14:tracePt t="24736" x="3930650" y="3829050"/>
          <p14:tracePt t="24752" x="3937000" y="3822700"/>
          <p14:tracePt t="24764" x="3949700" y="3822700"/>
          <p14:tracePt t="24780" x="3956050" y="3822700"/>
          <p14:tracePt t="24812" x="3962400" y="3829050"/>
          <p14:tracePt t="24832" x="3968750" y="3822700"/>
          <p14:tracePt t="24848" x="3975100" y="3822700"/>
          <p14:tracePt t="24864" x="3981450" y="3816350"/>
          <p14:tracePt t="24880" x="3987800" y="3816350"/>
          <p14:tracePt t="24892" x="3994150" y="3816350"/>
          <p14:tracePt t="24907" x="4000500" y="3816350"/>
          <p14:tracePt t="24940" x="4006850" y="3822700"/>
          <p14:tracePt t="24952" x="4013200" y="3822700"/>
          <p14:tracePt t="24961" x="4019550" y="3829050"/>
          <p14:tracePt t="24961" x="4025900" y="3829050"/>
          <p14:tracePt t="24977" x="4032250" y="3829050"/>
          <p14:tracePt t="24977" x="4038600" y="3829050"/>
          <p14:tracePt t="24993" x="4051300" y="3829050"/>
          <p14:tracePt t="24993" x="4057650" y="3829050"/>
          <p14:tracePt t="25009" x="4070350" y="3829050"/>
          <p14:tracePt t="25009" x="4076700" y="3829050"/>
          <p14:tracePt t="25009" x="4089400" y="3829050"/>
          <p14:tracePt t="25029" x="4095750" y="3829050"/>
          <p14:tracePt t="25041" x="4108450" y="3829050"/>
          <p14:tracePt t="25041" x="4127500" y="3835400"/>
          <p14:tracePt t="25061" x="4140200" y="3841750"/>
          <p14:tracePt t="25061" x="4152900" y="3841750"/>
          <p14:tracePt t="25077" x="4165600" y="3848100"/>
          <p14:tracePt t="25077" x="4171950" y="3848100"/>
          <p14:tracePt t="25094" x="4184650" y="3854450"/>
          <p14:tracePt t="25094" x="4191000" y="3860800"/>
          <p14:tracePt t="25094" x="4203700" y="3860800"/>
          <p14:tracePt t="25114" x="4216400" y="3860800"/>
          <p14:tracePt t="25114" x="4222750" y="3860800"/>
          <p14:tracePt t="25127" x="4235450" y="3867150"/>
          <p14:tracePt t="25127" x="4241800" y="3860800"/>
          <p14:tracePt t="25144" x="4248150" y="3860800"/>
          <p14:tracePt t="25144" x="4254500" y="3860800"/>
          <p14:tracePt t="25160" x="4260850" y="3860800"/>
          <p14:tracePt t="25160" x="4267200" y="3860800"/>
          <p14:tracePt t="25177" x="4273550" y="3860800"/>
          <p14:tracePt t="25192" x="4273550" y="3867150"/>
          <p14:tracePt t="25224" x="4279900" y="3867150"/>
          <p14:tracePt t="25260" x="4286250" y="3867150"/>
          <p14:tracePt t="25284" x="4292600" y="3867150"/>
          <p14:tracePt t="25304" x="4298950" y="3860800"/>
          <p14:tracePt t="25328" x="4305300" y="3860800"/>
          <p14:tracePt t="25352" x="4311650" y="3860800"/>
          <p14:tracePt t="25396" x="4318000" y="3860800"/>
          <p14:tracePt t="25412" x="4324350" y="3860800"/>
          <p14:tracePt t="25423" x="4330700" y="3860800"/>
          <p14:tracePt t="25439" x="4337050" y="3867150"/>
          <p14:tracePt t="25456" x="4343400" y="3867150"/>
          <p14:tracePt t="25472" x="4349750" y="3867150"/>
          <p14:tracePt t="25481" x="4356100" y="3867150"/>
          <p14:tracePt t="25481" x="4362450" y="3867150"/>
          <p14:tracePt t="25495" x="4368800" y="3867150"/>
          <p14:tracePt t="25495" x="4375150" y="3867150"/>
          <p14:tracePt t="25512" x="4381500" y="3867150"/>
          <p14:tracePt t="25512" x="4387850" y="3873500"/>
          <p14:tracePt t="25528" x="4394200" y="3873500"/>
          <p14:tracePt t="25528" x="4400550" y="3873500"/>
          <p14:tracePt t="25545" x="4406900" y="3873500"/>
          <p14:tracePt t="25560" x="4419600" y="3873500"/>
          <p14:tracePt t="25604" x="4425950" y="3873500"/>
          <p14:tracePt t="25620" x="4432300" y="3867150"/>
          <p14:tracePt t="25636" x="4432300" y="3860800"/>
          <p14:tracePt t="25652" x="4438650" y="3860800"/>
          <p14:tracePt t="25672" x="4445000" y="3854450"/>
          <p14:tracePt t="25720" x="4451350" y="3848100"/>
          <p14:tracePt t="25740" x="4457700" y="3848100"/>
          <p14:tracePt t="25756" x="4464050" y="3841750"/>
          <p14:tracePt t="25772" x="4470400" y="3841750"/>
          <p14:tracePt t="25784" x="4476750" y="3841750"/>
          <p14:tracePt t="25800" x="4483100" y="3835400"/>
          <p14:tracePt t="25824" x="4489450" y="3835400"/>
          <p14:tracePt t="25844" x="4495800" y="3835400"/>
          <p14:tracePt t="25868" x="4502150" y="3835400"/>
          <p14:tracePt t="25900" x="4508500" y="3841750"/>
          <p14:tracePt t="26080" x="4514850" y="3848100"/>
          <p14:tracePt t="26116" x="4521200" y="3854450"/>
          <p14:tracePt t="26169" x="4521200" y="3860800"/>
          <p14:tracePt t="26192" x="4514850" y="3867150"/>
          <p14:tracePt t="26212" x="4521200" y="3867150"/>
          <p14:tracePt t="26252" x="4521200" y="3873500"/>
          <p14:tracePt t="26295" x="4527550" y="3879850"/>
          <p14:tracePt t="26520" x="4527550" y="3873500"/>
          <p14:tracePt t="26612" x="4533900" y="3873500"/>
          <p14:tracePt t="26648" x="4540250" y="3879850"/>
          <p14:tracePt t="26665" x="4552950" y="3886200"/>
          <p14:tracePt t="26680" x="4559300" y="3886200"/>
          <p14:tracePt t="26685" x="4565650" y="3886200"/>
          <p14:tracePt t="26697" x="4572000" y="3892550"/>
          <p14:tracePt t="26697" x="4584700" y="3892550"/>
          <p14:tracePt t="26697" x="4591050" y="3898900"/>
          <p14:tracePt t="26718" x="4603750" y="3898900"/>
          <p14:tracePt t="26718" x="4610100" y="3898900"/>
          <p14:tracePt t="26734" x="4622800" y="3898900"/>
          <p14:tracePt t="26734" x="4635500" y="3905250"/>
          <p14:tracePt t="26749" x="4641850" y="3905250"/>
          <p14:tracePt t="26749" x="4654550" y="3905250"/>
          <p14:tracePt t="26766" x="4660900" y="3905250"/>
          <p14:tracePt t="26766" x="4667250" y="3905250"/>
          <p14:tracePt t="26766" x="4673600" y="3905250"/>
          <p14:tracePt t="26786" x="4686300" y="3905250"/>
          <p14:tracePt t="26797" x="4692650" y="3905250"/>
          <p14:tracePt t="26797" x="4705350" y="3898900"/>
          <p14:tracePt t="26816" x="4711700" y="3898900"/>
          <p14:tracePt t="26831" x="4718050" y="3898900"/>
          <p14:tracePt t="26848" x="4724400" y="3892550"/>
          <p14:tracePt t="26864" x="4730750" y="3886200"/>
          <p14:tracePt t="27000" x="4730750" y="3879850"/>
          <p14:tracePt t="27032" x="4737100" y="3873500"/>
          <p14:tracePt t="27052" x="4737100" y="3867150"/>
          <p14:tracePt t="27076" x="4737100" y="3860800"/>
          <p14:tracePt t="27092" x="4737100" y="3854450"/>
          <p14:tracePt t="27104" x="4737100" y="3848100"/>
          <p14:tracePt t="27121" x="4737100" y="3841750"/>
          <p14:tracePt t="27132" x="4743450" y="3835400"/>
          <p14:tracePt t="27132" x="4743450" y="3829050"/>
          <p14:tracePt t="27132" x="4743450" y="3822700"/>
          <p14:tracePt t="27153" x="4749800" y="3816350"/>
          <p14:tracePt t="27153" x="4749800" y="3810000"/>
          <p14:tracePt t="27167" x="4756150" y="3797300"/>
          <p14:tracePt t="27167" x="4762500" y="3790950"/>
          <p14:tracePt t="27185" x="4762500" y="3784600"/>
          <p14:tracePt t="27185" x="4768850" y="3778250"/>
          <p14:tracePt t="27201" x="4775200" y="3771900"/>
          <p14:tracePt t="27201" x="4775200" y="3765550"/>
          <p14:tracePt t="27217" x="4781550" y="3752850"/>
          <p14:tracePt t="27217" x="4794250" y="3740150"/>
          <p14:tracePt t="27235" x="4800600" y="3733800"/>
          <p14:tracePt t="27235" x="4806950" y="3727450"/>
          <p14:tracePt t="27251" x="4813300" y="3714750"/>
          <p14:tracePt t="27251" x="4819650" y="3708400"/>
          <p14:tracePt t="27268" x="4826000" y="3702050"/>
          <p14:tracePt t="27268" x="4851400" y="3689350"/>
          <p14:tracePt t="27285" x="4864100" y="3683000"/>
          <p14:tracePt t="27285" x="4876800" y="3683000"/>
          <p14:tracePt t="27302" x="4889500" y="3676650"/>
          <p14:tracePt t="27302" x="4908550" y="3676650"/>
          <p14:tracePt t="27318" x="4921250" y="3670300"/>
          <p14:tracePt t="27318" x="4933950" y="3670300"/>
          <p14:tracePt t="27335" x="4953000" y="3670300"/>
          <p14:tracePt t="27335" x="4984750" y="3670300"/>
          <p14:tracePt t="27353" x="5003800" y="3670300"/>
          <p14:tracePt t="27366" x="5016500" y="3670300"/>
          <p14:tracePt t="27366" x="5048250" y="3670300"/>
          <p14:tracePt t="27386" x="5060950" y="3663950"/>
          <p14:tracePt t="27386" x="5067300" y="3663950"/>
          <p14:tracePt t="27402" x="5080000" y="3657600"/>
          <p14:tracePt t="27402" x="5092700" y="3657600"/>
          <p14:tracePt t="27418" x="5111750" y="3657600"/>
          <p14:tracePt t="27418" x="5124450" y="3657600"/>
          <p14:tracePt t="27418" x="5143500" y="3657600"/>
          <p14:tracePt t="27438" x="5162550" y="3657600"/>
          <p14:tracePt t="27450" x="5181600" y="3663950"/>
          <p14:tracePt t="27450" x="5232400" y="3670300"/>
          <p14:tracePt t="27468" x="5257800" y="3676650"/>
          <p14:tracePt t="27468" x="5283200" y="3683000"/>
          <p14:tracePt t="27486" x="5308600" y="3683000"/>
          <p14:tracePt t="27486" x="5334000" y="3689350"/>
          <p14:tracePt t="27502" x="5359400" y="3689350"/>
          <p14:tracePt t="27502" x="5378450" y="3695700"/>
          <p14:tracePt t="27518" x="5403850" y="3695700"/>
          <p14:tracePt t="27518" x="5448300" y="3702050"/>
          <p14:tracePt t="27536" x="5467350" y="3702050"/>
          <p14:tracePt t="27536" x="5486400" y="3708400"/>
          <p14:tracePt t="27552" x="5505450" y="3714750"/>
          <p14:tracePt t="27552" x="5530850" y="3721100"/>
          <p14:tracePt t="27569" x="5556250" y="3733800"/>
          <p14:tracePt t="27569" x="5600700" y="3752850"/>
          <p14:tracePt t="27586" x="5619750" y="3759200"/>
          <p14:tracePt t="27586" x="5645150" y="3771900"/>
          <p14:tracePt t="27602" x="5670550" y="3778250"/>
          <p14:tracePt t="27602" x="5689600" y="3790950"/>
          <p14:tracePt t="27620" x="5708650" y="3797300"/>
          <p14:tracePt t="27620" x="5727700" y="3810000"/>
          <p14:tracePt t="27636" x="5746750" y="3816350"/>
          <p14:tracePt t="27636" x="5784850" y="3835400"/>
          <p14:tracePt t="27653" x="5797550" y="3841750"/>
          <p14:tracePt t="27653" x="5816600" y="3854450"/>
          <p14:tracePt t="27670" x="5835650" y="3860800"/>
          <p14:tracePt t="27670" x="5854700" y="3873500"/>
          <p14:tracePt t="27686" x="5873750" y="3879850"/>
          <p14:tracePt t="27686" x="5892800" y="3892550"/>
          <p14:tracePt t="27686" x="5911850" y="3898900"/>
          <p14:tracePt t="27705" x="5930900" y="3905250"/>
          <p14:tracePt t="27717" x="5949950" y="3911600"/>
          <p14:tracePt t="27717" x="5981700" y="3924300"/>
          <p14:tracePt t="27737" x="5994400" y="3924300"/>
          <p14:tracePt t="27737" x="6007100" y="3930650"/>
          <p14:tracePt t="27753" x="6019800" y="3930650"/>
          <p14:tracePt t="27753" x="6032500" y="3930650"/>
          <p14:tracePt t="27769" x="6038850" y="3930650"/>
          <p14:tracePt t="27769" x="6051550" y="3930650"/>
          <p14:tracePt t="27786" x="6057900" y="3930650"/>
          <p14:tracePt t="27786" x="6070600" y="3930650"/>
          <p14:tracePt t="27786" x="6076950" y="3930650"/>
          <p14:tracePt t="27805" x="6083300" y="3930650"/>
          <p14:tracePt t="27818" x="6089650" y="3924300"/>
          <p14:tracePt t="27818" x="6102350" y="3924300"/>
          <p14:tracePt t="27837" x="6108700" y="3917950"/>
          <p14:tracePt t="27851" x="6102350" y="3917950"/>
          <p14:tracePt t="27909" x="6096000" y="3917950"/>
          <p14:tracePt t="27916" x="6089650" y="3917950"/>
          <p14:tracePt t="27924" x="6083300" y="3917950"/>
          <p14:tracePt t="27935" x="6070600" y="3924300"/>
          <p14:tracePt t="27935" x="6045200" y="3924300"/>
          <p14:tracePt t="27954" x="6032500" y="3930650"/>
          <p14:tracePt t="27954" x="6007100" y="3930650"/>
          <p14:tracePt t="27970" x="5981700" y="3930650"/>
          <p14:tracePt t="27970" x="5949950" y="3937000"/>
          <p14:tracePt t="27987" x="5918200" y="3937000"/>
          <p14:tracePt t="27987" x="5873750" y="3943350"/>
          <p14:tracePt t="27987" x="5822950" y="3949700"/>
          <p14:tracePt t="28006" x="5765800" y="3949700"/>
          <p14:tracePt t="28018" x="5708650" y="3949700"/>
          <p14:tracePt t="28018" x="5562600" y="3956050"/>
          <p14:tracePt t="28037" x="5486400" y="3956050"/>
          <p14:tracePt t="28037" x="5397500" y="3949700"/>
          <p14:tracePt t="28054" x="5308600" y="3949700"/>
          <p14:tracePt t="28054" x="5219700" y="3943350"/>
          <p14:tracePt t="28070" x="5124450" y="3943350"/>
          <p14:tracePt t="28070" x="5035550" y="3943350"/>
          <p14:tracePt t="28070" x="4940300" y="3943350"/>
          <p14:tracePt t="28089" x="4851400" y="3949700"/>
          <p14:tracePt t="28102" x="4762500" y="3962400"/>
          <p14:tracePt t="28102" x="4584700" y="3994150"/>
          <p14:tracePt t="28122" x="4495800" y="4013200"/>
          <p14:tracePt t="28122" x="4406900" y="4032250"/>
          <p14:tracePt t="28138" x="4318000" y="4057650"/>
          <p14:tracePt t="28138" x="4235450" y="4076700"/>
          <p14:tracePt t="28154" x="4159250" y="4095750"/>
          <p14:tracePt t="28154" x="4083050" y="4108450"/>
          <p14:tracePt t="28154" x="4013200" y="4121150"/>
          <p14:tracePt t="28173" x="3949700" y="4133850"/>
          <p14:tracePt t="28173" x="3886200" y="4140200"/>
          <p14:tracePt t="28188" x="3835400" y="4146550"/>
          <p14:tracePt t="28188" x="3797300" y="4159250"/>
          <p14:tracePt t="28204" x="3752850" y="4165600"/>
          <p14:tracePt t="28204" x="3721100" y="4171950"/>
          <p14:tracePt t="28221" x="3695700" y="4178300"/>
          <p14:tracePt t="28221" x="3670300" y="4184650"/>
          <p14:tracePt t="28237" x="3651250" y="4184650"/>
          <p14:tracePt t="28237" x="3619500" y="4184650"/>
          <p14:tracePt t="28255" x="3606800" y="4184650"/>
          <p14:tracePt t="28255" x="3600450" y="4184650"/>
          <p14:tracePt t="28271" x="3587750" y="4178300"/>
          <p14:tracePt t="28271" x="3581400" y="4178300"/>
          <p14:tracePt t="28288" x="3581400" y="4171950"/>
          <p14:tracePt t="28288" x="3568700" y="4171950"/>
          <p14:tracePt t="28305" x="3568700" y="4165600"/>
          <p14:tracePt t="28344" x="3581400" y="4159250"/>
          <p14:tracePt t="28361" x="3587750" y="4152900"/>
          <p14:tracePt t="28365" x="3594100" y="4152900"/>
          <p14:tracePt t="28373" x="3606800" y="4146550"/>
          <p14:tracePt t="28386" x="3613150" y="4140200"/>
          <p14:tracePt t="28386" x="3632200" y="4133850"/>
          <p14:tracePt t="28405" x="3638550" y="4133850"/>
          <p14:tracePt t="28405" x="3644900" y="4127500"/>
          <p14:tracePt t="28422" x="3657600" y="4127500"/>
          <p14:tracePt t="28441" x="3663950" y="4127500"/>
          <p14:tracePt t="28457" x="3670300" y="4121150"/>
          <p14:tracePt t="28473" x="3676650" y="4121150"/>
          <p14:tracePt t="28487" x="3683000" y="4121150"/>
          <p14:tracePt t="28503" x="3676650" y="4127500"/>
          <p14:tracePt t="28545" x="3670300" y="4127500"/>
          <p14:tracePt t="28561" x="3657600" y="4127500"/>
          <p14:tracePt t="28577" x="3651250" y="4121150"/>
          <p14:tracePt t="28593" x="3644900" y="4121150"/>
          <p14:tracePt t="28605" x="3638550" y="4127500"/>
          <p14:tracePt t="28629" x="3632200" y="4121150"/>
          <p14:tracePt t="28661" x="3632200" y="4114800"/>
          <p14:tracePt t="28681" x="3638550" y="4108450"/>
          <p14:tracePt t="28720" x="3638550" y="4114800"/>
          <p14:tracePt t="28765" x="3644900" y="4121150"/>
          <p14:tracePt t="28781" x="3644900" y="4127500"/>
          <p14:tracePt t="28793" x="3657600" y="4127500"/>
          <p14:tracePt t="28809" x="3657600" y="4133850"/>
          <p14:tracePt t="28817" x="3663950" y="4133850"/>
          <p14:tracePt t="28826" x="3670300" y="4133850"/>
          <p14:tracePt t="28838" x="3676650" y="4140200"/>
          <p14:tracePt t="28838" x="3689350" y="4140200"/>
          <p14:tracePt t="28857" x="3695700" y="4146550"/>
          <p14:tracePt t="28857" x="3702050" y="4146550"/>
          <p14:tracePt t="28873" x="3708400" y="4152900"/>
          <p14:tracePt t="28888" x="3714750" y="4159250"/>
          <p14:tracePt t="28888" x="3727450" y="4159250"/>
          <p14:tracePt t="28907" x="3733800" y="4165600"/>
          <p14:tracePt t="28907" x="3740150" y="4165600"/>
          <p14:tracePt t="28923" x="3746500" y="4165600"/>
          <p14:tracePt t="28938" x="3752850" y="4165600"/>
          <p14:tracePt t="28938" x="3759200" y="4165600"/>
          <p14:tracePt t="28957" x="3765550" y="4165600"/>
          <p14:tracePt t="28957" x="3771900" y="4165600"/>
          <p14:tracePt t="28974" x="3778250" y="4165600"/>
          <p14:tracePt t="28974" x="3784600" y="4165600"/>
          <p14:tracePt t="28990" x="3790950" y="4171950"/>
          <p14:tracePt t="28990" x="3797300" y="4171950"/>
          <p14:tracePt t="29007" x="3803650" y="4171950"/>
          <p14:tracePt t="29007" x="3822700" y="4184650"/>
          <p14:tracePt t="29025" x="3835400" y="4184650"/>
          <p14:tracePt t="29025" x="3841750" y="4191000"/>
          <p14:tracePt t="29042" x="3860800" y="4191000"/>
          <p14:tracePt t="29042" x="3873500" y="4191000"/>
          <p14:tracePt t="29057" x="3886200" y="4197350"/>
          <p14:tracePt t="29057" x="3905250" y="4191000"/>
          <p14:tracePt t="29074" x="3917950" y="4191000"/>
          <p14:tracePt t="29074" x="3930650" y="4191000"/>
          <p14:tracePt t="29091" x="3949700" y="4191000"/>
          <p14:tracePt t="29091" x="3962400" y="4191000"/>
          <p14:tracePt t="29091" x="3981450" y="4191000"/>
          <p14:tracePt t="29110" x="3994150" y="4191000"/>
          <p14:tracePt t="29110" x="4013200" y="4191000"/>
          <p14:tracePt t="29126" x="4032250" y="4191000"/>
          <p14:tracePt t="29126" x="4044950" y="4197350"/>
          <p14:tracePt t="29142" x="4064000" y="4203700"/>
          <p14:tracePt t="29142" x="4083050" y="4203700"/>
          <p14:tracePt t="29158" x="4102100" y="4203700"/>
          <p14:tracePt t="29158" x="4121150" y="4210050"/>
          <p14:tracePt t="29174" x="4146550" y="4210050"/>
          <p14:tracePt t="29174" x="4159250" y="4210050"/>
          <p14:tracePt t="29174" x="4178300" y="4210050"/>
          <p14:tracePt t="29193" x="4197350" y="4210050"/>
          <p14:tracePt t="29193" x="4210050" y="4210050"/>
          <p14:tracePt t="29207" x="4229100" y="4203700"/>
          <p14:tracePt t="29207" x="4241800" y="4203700"/>
          <p14:tracePt t="29224" x="4254500" y="4203700"/>
          <p14:tracePt t="29224" x="4267200" y="4197350"/>
          <p14:tracePt t="29241" x="4273550" y="4197350"/>
          <p14:tracePt t="29241" x="4279900" y="4197350"/>
          <p14:tracePt t="29258" x="4286250" y="4197350"/>
          <p14:tracePt t="29258" x="4305300" y="4197350"/>
          <p14:tracePt t="29274" x="4311650" y="4197350"/>
          <p14:tracePt t="29274" x="4318000" y="4197350"/>
          <p14:tracePt t="29291" x="4324350" y="4197350"/>
          <p14:tracePt t="29291" x="4330700" y="4197350"/>
          <p14:tracePt t="29308" x="4337050" y="4191000"/>
          <p14:tracePt t="29308" x="4356100" y="4191000"/>
          <p14:tracePt t="29325" x="4362450" y="4184650"/>
          <p14:tracePt t="29325" x="4375150" y="4184650"/>
          <p14:tracePt t="29342" x="4387850" y="4178300"/>
          <p14:tracePt t="29342" x="4394200" y="4178300"/>
          <p14:tracePt t="29360" x="4406900" y="4171950"/>
          <p14:tracePt t="29360" x="4419600" y="4171950"/>
          <p14:tracePt t="29376" x="4425950" y="4171950"/>
          <p14:tracePt t="29376" x="4445000" y="4171950"/>
          <p14:tracePt t="29394" x="4457700" y="4171950"/>
          <p14:tracePt t="29394" x="4464050" y="4171950"/>
          <p14:tracePt t="29410" x="4476750" y="4171950"/>
          <p14:tracePt t="29410" x="4489450" y="4178300"/>
          <p14:tracePt t="29427" x="4495800" y="4178300"/>
          <p14:tracePt t="29427" x="4508500" y="4178300"/>
          <p14:tracePt t="29427" x="4514850" y="4178300"/>
          <p14:tracePt t="29446" x="4521200" y="4178300"/>
          <p14:tracePt t="29457" x="4533900" y="4178300"/>
          <p14:tracePt t="29457" x="4546600" y="4178300"/>
          <p14:tracePt t="29479" x="4559300" y="4171950"/>
          <p14:tracePt t="29491" x="4565650" y="4171950"/>
          <p14:tracePt t="29508" x="4572000" y="4178300"/>
          <p14:tracePt t="29525" x="4578350" y="4178300"/>
          <p14:tracePt t="29553" x="4584700" y="4171950"/>
          <p14:tracePt t="29573" x="4591050" y="4171950"/>
          <p14:tracePt t="29597" x="4597400" y="4165600"/>
          <p14:tracePt t="29613" x="4603750" y="4165600"/>
          <p14:tracePt t="29649" x="4610100" y="4165600"/>
          <p14:tracePt t="29701" x="4616450" y="4165600"/>
          <p14:tracePt t="29717" x="4622800" y="4165600"/>
          <p14:tracePt t="29733" x="4629150" y="4165600"/>
          <p14:tracePt t="29745" x="4635500" y="4165600"/>
          <p14:tracePt t="29761" x="4641850" y="4165600"/>
          <p14:tracePt t="29777" x="4648200" y="4165600"/>
          <p14:tracePt t="29793" x="4654550" y="4165600"/>
          <p14:tracePt t="29801" x="4660900" y="4165600"/>
          <p14:tracePt t="29808" x="4667250" y="4171950"/>
          <p14:tracePt t="29808" x="4673600" y="4171950"/>
          <p14:tracePt t="29827" x="4679950" y="4171950"/>
          <p14:tracePt t="29827" x="4686300" y="4178300"/>
          <p14:tracePt t="29827" x="4699000" y="4178300"/>
          <p14:tracePt t="29845" x="4705350" y="4178300"/>
          <p14:tracePt t="29858" x="4711700" y="4178300"/>
          <p14:tracePt t="29858" x="4724400" y="4178300"/>
          <p14:tracePt t="29876" x="4730750" y="4178300"/>
          <p14:tracePt t="29876" x="4737100" y="4184650"/>
          <p14:tracePt t="29894" x="4743450" y="4184650"/>
          <p14:tracePt t="29894" x="4749800" y="4184650"/>
          <p14:tracePt t="29910" x="4756150" y="4184650"/>
          <p14:tracePt t="29910" x="4762500" y="4191000"/>
          <p14:tracePt t="29927" x="4768850" y="4191000"/>
          <p14:tracePt t="29927" x="4775200" y="4191000"/>
          <p14:tracePt t="29943" x="4781550" y="4197350"/>
          <p14:tracePt t="29959" x="4787900" y="4197350"/>
          <p14:tracePt t="29975" x="4800600" y="4203700"/>
          <p14:tracePt t="29992" x="4813300" y="4210050"/>
          <p14:tracePt t="30009" x="4819650" y="4210050"/>
          <p14:tracePt t="30009" x="4826000" y="4216400"/>
          <p14:tracePt t="30027" x="4832350" y="4216400"/>
          <p14:tracePt t="30027" x="4838700" y="4216400"/>
          <p14:tracePt t="30045" x="4845050" y="4216400"/>
          <p14:tracePt t="30059" x="4851400" y="4216400"/>
          <p14:tracePt t="30059" x="4857750" y="4216400"/>
          <p14:tracePt t="30077" x="4864100" y="4222750"/>
          <p14:tracePt t="30077" x="4870450" y="4222750"/>
          <p14:tracePt t="30094" x="4876800" y="4222750"/>
          <p14:tracePt t="30109" x="4883150" y="4222750"/>
          <p14:tracePt t="30126" x="4889500" y="4229100"/>
          <p14:tracePt t="30126" x="4895850" y="4229100"/>
          <p14:tracePt t="30145" x="4902200" y="4229100"/>
          <p14:tracePt t="30160" x="4908550" y="4229100"/>
          <p14:tracePt t="30176" x="4921250" y="4229100"/>
          <p14:tracePt t="30193" x="4927600" y="4235450"/>
          <p14:tracePt t="30209" x="4933950" y="4235450"/>
          <p14:tracePt t="30209" x="4940300" y="4235450"/>
          <p14:tracePt t="30228" x="4946650" y="4235450"/>
          <p14:tracePt t="30243" x="4953000" y="4229100"/>
          <p14:tracePt t="30259" x="4959350" y="4229100"/>
          <p14:tracePt t="30276" x="4965700" y="4229100"/>
          <p14:tracePt t="30276" x="4972050" y="4229100"/>
          <p14:tracePt t="30295" x="4978400" y="4235450"/>
          <p14:tracePt t="30309" x="4984750" y="4235450"/>
          <p14:tracePt t="30327" x="4991100" y="4235450"/>
          <p14:tracePt t="30344" x="4997450" y="4235450"/>
          <p14:tracePt t="30360" x="5003800" y="4235450"/>
          <p14:tracePt t="30377" x="5010150" y="4235450"/>
          <p14:tracePt t="30421" x="5016500" y="4235450"/>
          <p14:tracePt t="30453" x="5022850" y="4235450"/>
          <p14:tracePt t="30505" x="5029200" y="4235450"/>
          <p14:tracePt t="30549" x="5035550" y="4235450"/>
          <p14:tracePt t="30573" x="5041900" y="4235450"/>
          <p14:tracePt t="30593" x="5048250" y="4235450"/>
          <p14:tracePt t="30610" x="5054600" y="4235450"/>
          <p14:tracePt t="30625" x="5060950" y="4235450"/>
          <p14:tracePt t="30641" x="5067300" y="4235450"/>
          <p14:tracePt t="30654" x="5073650" y="4241800"/>
          <p14:tracePt t="30669" x="5080000" y="4241800"/>
          <p14:tracePt t="30686" x="5086350" y="4241800"/>
          <p14:tracePt t="30698" x="5092700" y="4241800"/>
          <p14:tracePt t="30711" x="5099050" y="4241800"/>
          <p14:tracePt t="30711" x="5105400" y="4241800"/>
          <p14:tracePt t="30731" x="5111750" y="4241800"/>
          <p14:tracePt t="30731" x="5118100" y="4241800"/>
          <p14:tracePt t="30747" x="5124450" y="4241800"/>
          <p14:tracePt t="30747" x="5130800" y="4241800"/>
          <p14:tracePt t="30763" x="5137150" y="4241800"/>
          <p14:tracePt t="30763" x="5143500" y="4241800"/>
          <p14:tracePt t="30763" x="5149850" y="4241800"/>
          <p14:tracePt t="30782" x="5162550" y="4241800"/>
          <p14:tracePt t="30795" x="5168900" y="4248150"/>
          <p14:tracePt t="30795" x="5181600" y="4248150"/>
          <p14:tracePt t="30814" x="5187950" y="4248150"/>
          <p14:tracePt t="30814" x="5194300" y="4248150"/>
          <p14:tracePt t="30830" x="5200650" y="4248150"/>
          <p14:tracePt t="30830" x="5207000" y="4248150"/>
          <p14:tracePt t="30830" x="5213350" y="4248150"/>
          <p14:tracePt t="30850" x="5219700" y="4248150"/>
          <p14:tracePt t="30861" x="5226050" y="4248150"/>
          <p14:tracePt t="30861" x="5232400" y="4248150"/>
          <p14:tracePt t="30861" x="5238750" y="4241800"/>
          <p14:tracePt t="30883" x="5245100" y="4241800"/>
          <p14:tracePt t="30883" x="5251450" y="4241800"/>
          <p14:tracePt t="30897" x="5257800" y="4241800"/>
          <p14:tracePt t="30897" x="5264150" y="4241800"/>
          <p14:tracePt t="30914" x="5270500" y="4241800"/>
          <p14:tracePt t="30914" x="5276850" y="4241800"/>
          <p14:tracePt t="30930" x="5283200" y="4241800"/>
          <p14:tracePt t="30930" x="5289550" y="4241800"/>
          <p14:tracePt t="30947" x="5295900" y="4241800"/>
          <p14:tracePt t="30947" x="5302250" y="4241800"/>
          <p14:tracePt t="30964" x="5308600" y="4241800"/>
          <p14:tracePt t="30964" x="5314950" y="4241800"/>
          <p14:tracePt t="30980" x="5321300" y="4241800"/>
          <p14:tracePt t="30995" x="5327650" y="4241800"/>
          <p14:tracePt t="30995" x="5334000" y="4235450"/>
          <p14:tracePt t="31014" x="5346700" y="4235450"/>
          <p14:tracePt t="31029" x="5353050" y="4235450"/>
          <p14:tracePt t="31046" x="5359400" y="4235450"/>
          <p14:tracePt t="31062" x="5365750" y="4235450"/>
          <p14:tracePt t="31062" x="5378450" y="4235450"/>
          <p14:tracePt t="31083" x="5384800" y="4235450"/>
          <p14:tracePt t="31097" x="5391150" y="4235450"/>
          <p14:tracePt t="31114" x="5397500" y="4235450"/>
          <p14:tracePt t="31129" x="5403850" y="4235450"/>
          <p14:tracePt t="31146" x="5410200" y="4235450"/>
          <p14:tracePt t="31163" x="5416550" y="4235450"/>
          <p14:tracePt t="31180" x="5422900" y="4235450"/>
          <p14:tracePt t="31202" x="5429250" y="4235450"/>
          <p14:tracePt t="31218" x="5435600" y="4241800"/>
          <p14:tracePt t="31241" x="5441950" y="4241800"/>
          <p14:tracePt t="31261" x="5448300" y="4241800"/>
          <p14:tracePt t="31286" x="5454650" y="4241800"/>
          <p14:tracePt t="31306" x="5461000" y="4241800"/>
          <p14:tracePt t="31345" x="5467350" y="4241800"/>
          <p14:tracePt t="31374" x="5473700" y="4241800"/>
          <p14:tracePt t="31397" x="5480050" y="4241800"/>
          <p14:tracePt t="31421" x="5486400" y="4235450"/>
          <p14:tracePt t="31441" x="5492750" y="4235450"/>
          <p14:tracePt t="31553" x="5499100" y="4235450"/>
          <p14:tracePt t="31586" x="5505450" y="4235450"/>
          <p14:tracePt t="31621" x="5511800" y="4229100"/>
          <p14:tracePt t="31653" x="5518150" y="4229100"/>
          <p14:tracePt t="31705" x="5524500" y="4229100"/>
          <p14:tracePt t="31726" x="5530850" y="4229100"/>
          <p14:tracePt t="31750" x="5537200" y="4235450"/>
          <p14:tracePt t="31773" x="5543550" y="4235450"/>
          <p14:tracePt t="31817" x="5543550" y="4241800"/>
          <p14:tracePt t="31862" x="5549900" y="4241800"/>
          <p14:tracePt t="31981" x="5549900" y="4248150"/>
          <p14:tracePt t="32145" x="5543550" y="4254500"/>
          <p14:tracePt t="32365" x="5537200" y="4260850"/>
          <p14:tracePt t="32394" x="5530850" y="4260850"/>
          <p14:tracePt t="32426" x="5524500" y="4260850"/>
          <p14:tracePt t="32633" x="5518150" y="4260850"/>
          <p14:tracePt t="32694" x="5511800" y="4260850"/>
          <p14:tracePt t="32726" x="5511800" y="4267200"/>
          <p14:tracePt t="32786" x="5505450" y="4273550"/>
          <p14:tracePt t="32822" x="5499100" y="4273550"/>
          <p14:tracePt t="32845" x="5492750" y="4273550"/>
          <p14:tracePt t="32873" x="5499100" y="4267200"/>
          <p14:tracePt t="32958" x="5499100" y="4273550"/>
          <p14:tracePt t="33166" x="5492750" y="4279900"/>
          <p14:tracePt t="33214" x="5486400" y="4286250"/>
          <p14:tracePt t="33326" x="5486400" y="4292600"/>
          <p14:tracePt t="33414" x="5480050" y="4292600"/>
          <p14:tracePt t="33446" x="5480050" y="4298950"/>
          <p14:tracePt t="33566" x="5480050" y="4292600"/>
          <p14:tracePt t="33670" x="5480050" y="4298950"/>
          <p14:tracePt t="33714" x="5473700" y="4298950"/>
          <p14:tracePt t="33986" x="5480050" y="4305300"/>
          <p14:tracePt t="34126" x="5486400" y="4305300"/>
          <p14:tracePt t="34294" x="5492750" y="4305300"/>
          <p14:tracePt t="34354" x="5492750" y="4311650"/>
          <p14:tracePt t="34382" x="5492750" y="4318000"/>
          <p14:tracePt t="34414" x="5492750" y="4324350"/>
          <p14:tracePt t="34442" x="5486400" y="4330700"/>
          <p14:tracePt t="34525" x="5480050" y="4330700"/>
          <p14:tracePt t="34878" x="5480050" y="4337050"/>
          <p14:tracePt t="34906" x="5480050" y="4343400"/>
          <p14:tracePt t="34930" x="5480050" y="4349750"/>
          <p14:tracePt t="34946" x="5480050" y="4356100"/>
          <p14:tracePt t="34962" x="5486400" y="4362450"/>
          <p14:tracePt t="34974" x="5486400" y="4375150"/>
          <p14:tracePt t="34990" x="5492750" y="4381500"/>
          <p14:tracePt t="34998" x="5499100" y="4387850"/>
          <p14:tracePt t="35014" x="5499100" y="4394200"/>
          <p14:tracePt t="35014" x="5505450" y="4400550"/>
          <p14:tracePt t="35028" x="5505450" y="4406900"/>
          <p14:tracePt t="35028" x="5505450" y="4413250"/>
          <p14:tracePt t="35045" x="5511800" y="4419600"/>
          <p14:tracePt t="35060" x="5511800" y="4425950"/>
          <p14:tracePt t="35060" x="5518150" y="4432300"/>
          <p14:tracePt t="35079" x="5524500" y="4438650"/>
          <p14:tracePt t="35111" x="5524500" y="4432300"/>
          <p14:tracePt t="35154" x="5524500" y="4425950"/>
          <p14:tracePt t="35178" x="5518150" y="4419600"/>
          <p14:tracePt t="35194" x="5518150" y="4413250"/>
          <p14:tracePt t="35206" x="5518150" y="4406900"/>
          <p14:tracePt t="35230" x="5518150" y="4400550"/>
          <p14:tracePt t="35247" x="5518150" y="4394200"/>
          <p14:tracePt t="35258" x="5511800" y="4394200"/>
          <p14:tracePt t="35274" x="5511800" y="4381500"/>
          <p14:tracePt t="35290" x="5505450" y="4375150"/>
          <p14:tracePt t="35307" x="5505450" y="4368800"/>
          <p14:tracePt t="35315" x="5499100" y="4368800"/>
          <p14:tracePt t="35315" x="5499100" y="4362450"/>
          <p14:tracePt t="35329" x="5492750" y="4356100"/>
          <p14:tracePt t="35329" x="5492750" y="4349750"/>
          <p14:tracePt t="35346" x="5486400" y="4337050"/>
          <p14:tracePt t="35366" x="5480050" y="4330700"/>
          <p14:tracePt t="35378" x="5473700" y="4324350"/>
          <p14:tracePt t="35394" x="5473700" y="4318000"/>
          <p14:tracePt t="35411" x="5467350" y="4311650"/>
          <p14:tracePt t="35427" x="5461000" y="4311650"/>
          <p14:tracePt t="35447" x="5461000" y="4305300"/>
          <p14:tracePt t="35470" x="5461000" y="4298950"/>
          <p14:tracePt t="35494" x="5454650" y="4298950"/>
          <p14:tracePt t="35522" x="5448300" y="4292600"/>
          <p14:tracePt t="35538" x="5441950" y="4292600"/>
          <p14:tracePt t="35554" x="5435600" y="4292600"/>
          <p14:tracePt t="35566" x="5429250" y="4292600"/>
          <p14:tracePt t="35583" x="5422900" y="4298950"/>
          <p14:tracePt t="35599" x="5416550" y="4305300"/>
          <p14:tracePt t="35615" x="5410200" y="4311650"/>
          <p14:tracePt t="35628" x="5410200" y="4318000"/>
          <p14:tracePt t="35645" x="5403850" y="4318000"/>
          <p14:tracePt t="35661" x="5403850" y="4324350"/>
          <p14:tracePt t="35679" x="5403850" y="4330700"/>
          <p14:tracePt t="35695" x="5397500" y="4337050"/>
          <p14:tracePt t="35695" x="5397500" y="4343400"/>
          <p14:tracePt t="35713" x="5397500" y="4349750"/>
          <p14:tracePt t="35713" x="5397500" y="4356100"/>
          <p14:tracePt t="35730" x="5391150" y="4362450"/>
          <p14:tracePt t="35730" x="5384800" y="4381500"/>
          <p14:tracePt t="35747" x="5384800" y="4394200"/>
          <p14:tracePt t="35747" x="5378450" y="4406900"/>
          <p14:tracePt t="35764" x="5372100" y="4425950"/>
          <p14:tracePt t="35764" x="5365750" y="4445000"/>
          <p14:tracePt t="35781" x="5359400" y="4464050"/>
          <p14:tracePt t="35781" x="5353050" y="4483100"/>
          <p14:tracePt t="35781" x="5346700" y="4502150"/>
          <p14:tracePt t="35800" x="5334000" y="4521200"/>
          <p14:tracePt t="35812" x="5327650" y="4540250"/>
          <p14:tracePt t="35812" x="5308600" y="4572000"/>
          <p14:tracePt t="35832" x="5302250" y="4591050"/>
          <p14:tracePt t="35832" x="5295900" y="4603750"/>
          <p14:tracePt t="35848" x="5289550" y="4616450"/>
          <p14:tracePt t="35848" x="5283200" y="4629150"/>
          <p14:tracePt t="35848" x="5270500" y="4641850"/>
          <p14:tracePt t="35867" x="5264150" y="4654550"/>
          <p14:tracePt t="35879" x="5251450" y="4673600"/>
          <p14:tracePt t="35879" x="5238750" y="4686300"/>
          <p14:tracePt t="35879" x="5226050" y="4705350"/>
          <p14:tracePt t="35900" x="5213350" y="4724400"/>
          <p14:tracePt t="35900" x="5194300" y="4737100"/>
          <p14:tracePt t="35915" x="5175250" y="4756150"/>
          <p14:tracePt t="35915" x="5162550" y="4775200"/>
          <p14:tracePt t="35931" x="5143500" y="4787900"/>
          <p14:tracePt t="35931" x="5124450" y="4800600"/>
          <p14:tracePt t="35948" x="5111750" y="4813300"/>
          <p14:tracePt t="35948" x="5099050" y="4819650"/>
          <p14:tracePt t="35948" x="5086350" y="4826000"/>
          <p14:tracePt t="35967" x="5080000" y="4832350"/>
          <p14:tracePt t="35967" x="5067300" y="4845050"/>
          <p14:tracePt t="35981" x="5054600" y="4851400"/>
          <p14:tracePt t="35981" x="5048250" y="4857750"/>
          <p14:tracePt t="35998" x="5035550" y="4870450"/>
          <p14:tracePt t="35998" x="5022850" y="4876800"/>
          <p14:tracePt t="36015" x="5016500" y="4889500"/>
          <p14:tracePt t="36015" x="5003800" y="4895850"/>
          <p14:tracePt t="36032" x="4991100" y="4902200"/>
          <p14:tracePt t="36032" x="4978400" y="4914900"/>
          <p14:tracePt t="36049" x="4972050" y="4921250"/>
          <p14:tracePt t="36063" x="4965700" y="4927600"/>
          <p14:tracePt t="36080" x="4972050" y="4933950"/>
          <p14:tracePt t="36080" x="4984750" y="4927600"/>
          <p14:tracePt t="36099" x="4991100" y="4927600"/>
          <p14:tracePt t="36099" x="5003800" y="4927600"/>
          <p14:tracePt t="36116" x="5010150" y="4921250"/>
          <p14:tracePt t="36116" x="5016500" y="4921250"/>
          <p14:tracePt t="36133" x="5022850" y="4914900"/>
          <p14:tracePt t="36133" x="5035550" y="4914900"/>
          <p14:tracePt t="36148" x="5041900" y="4908550"/>
          <p14:tracePt t="36148" x="5048250" y="4908550"/>
          <p14:tracePt t="36148" x="5054600" y="4902200"/>
          <p14:tracePt t="36167" x="5067300" y="4902200"/>
          <p14:tracePt t="36180" x="5073650" y="4902200"/>
          <p14:tracePt t="36180" x="5086350" y="4895850"/>
          <p14:tracePt t="36199" x="5099050" y="4895850"/>
          <p14:tracePt t="36199" x="5105400" y="4902200"/>
          <p14:tracePt t="36215" x="5111750" y="4902200"/>
          <p14:tracePt t="36215" x="5118100" y="4902200"/>
          <p14:tracePt t="36232" x="5124450" y="4902200"/>
          <p14:tracePt t="36232" x="5137150" y="4908550"/>
          <p14:tracePt t="36232" x="5143500" y="4908550"/>
          <p14:tracePt t="36251" x="5149850" y="4914900"/>
          <p14:tracePt t="36264" x="5162550" y="4914900"/>
          <p14:tracePt t="36264" x="5181600" y="4921250"/>
          <p14:tracePt t="36282" x="5187950" y="4921250"/>
          <p14:tracePt t="36282" x="5200650" y="4921250"/>
          <p14:tracePt t="36299" x="5213350" y="4927600"/>
          <p14:tracePt t="36299" x="5226050" y="4927600"/>
          <p14:tracePt t="36316" x="5238750" y="4933950"/>
          <p14:tracePt t="36316" x="5251450" y="4933950"/>
          <p14:tracePt t="36316" x="5264150" y="4940300"/>
          <p14:tracePt t="36335" x="5276850" y="4940300"/>
          <p14:tracePt t="36335" x="5289550" y="4940300"/>
          <p14:tracePt t="36349" x="5302250" y="4946650"/>
          <p14:tracePt t="36349" x="5314950" y="4946650"/>
          <p14:tracePt t="36366" x="5321300" y="4946650"/>
          <p14:tracePt t="36366" x="5327650" y="4946650"/>
          <p14:tracePt t="36383" x="5334000" y="4946650"/>
          <p14:tracePt t="36398" x="5334000" y="4953000"/>
          <p14:tracePt t="36398" x="5327650" y="4959350"/>
          <p14:tracePt t="36416" x="5321300" y="4965700"/>
          <p14:tracePt t="36416" x="5308600" y="4965700"/>
          <p14:tracePt t="36433" x="5295900" y="4972050"/>
          <p14:tracePt t="36433" x="5276850" y="4978400"/>
          <p14:tracePt t="36449" x="5264150" y="4984750"/>
          <p14:tracePt t="36449" x="5245100" y="4991100"/>
          <p14:tracePt t="36467" x="5207000" y="4997450"/>
          <p14:tracePt t="36467" x="5187950" y="5003800"/>
          <p14:tracePt t="36483" x="5168900" y="5003800"/>
          <p14:tracePt t="36483" x="5149850" y="5003800"/>
          <p14:tracePt t="36500" x="5130800" y="4997450"/>
          <p14:tracePt t="36500" x="5105400" y="4997450"/>
          <p14:tracePt t="36500" x="5086350" y="4991100"/>
          <p14:tracePt t="36518" x="5067300" y="4984750"/>
          <p14:tracePt t="36532" x="5041900" y="4978400"/>
          <p14:tracePt t="36532" x="5003800" y="4972050"/>
          <p14:tracePt t="36552" x="4991100" y="4972050"/>
          <p14:tracePt t="36552" x="4972050" y="4965700"/>
          <p14:tracePt t="36567" x="4959350" y="4965700"/>
          <p14:tracePt t="36567" x="4953000" y="4965700"/>
          <p14:tracePt t="36583" x="4946650" y="4965700"/>
          <p14:tracePt t="36598" x="4940300" y="4965700"/>
          <p14:tracePt t="36619" x="4946650" y="4959350"/>
          <p14:tracePt t="36635" x="4953000" y="4959350"/>
          <p14:tracePt t="36648" x="4959350" y="4959350"/>
          <p14:tracePt t="36665" x="4965700" y="4959350"/>
          <p14:tracePt t="36682" x="4972050" y="4959350"/>
          <p14:tracePt t="36707" x="4978400" y="4959350"/>
          <p14:tracePt t="36730" x="4984750" y="4959350"/>
          <p14:tracePt t="36755" x="4991100" y="4959350"/>
          <p14:tracePt t="36775" x="4997450" y="4959350"/>
          <p14:tracePt t="36798" x="5003800" y="4959350"/>
          <p14:tracePt t="36819" x="5003800" y="4953000"/>
          <p14:tracePt t="36851" x="5003800" y="4946650"/>
          <p14:tracePt t="36879" x="5003800" y="4940300"/>
          <p14:tracePt t="36911" x="4997450" y="4940300"/>
          <p14:tracePt t="36935" x="4991100" y="4940300"/>
          <p14:tracePt t="36955" x="4984750" y="4946650"/>
          <p14:tracePt t="36987" x="4984750" y="4953000"/>
          <p14:tracePt t="37015" x="4991100" y="4959350"/>
          <p14:tracePt t="37047" x="4997450" y="4959350"/>
          <p14:tracePt t="37059" x="5003800" y="4965700"/>
          <p14:tracePt t="37082" x="5010150" y="4972050"/>
          <p14:tracePt t="37106" x="5016500" y="4972050"/>
          <p14:tracePt t="37127" x="5022850" y="4972050"/>
          <p14:tracePt t="37151" x="5029200" y="4972050"/>
          <p14:tracePt t="37195" x="5035550" y="4972050"/>
          <p14:tracePt t="37243" x="5041900" y="4972050"/>
          <p14:tracePt t="37287" x="5041900" y="4978400"/>
          <p14:tracePt t="37330" x="5048250" y="4978400"/>
          <p14:tracePt t="37359" x="5048250" y="4984750"/>
          <p14:tracePt t="37399" x="5048250" y="4991100"/>
          <p14:tracePt t="37419" x="5054600" y="4997450"/>
          <p14:tracePt t="37443" x="5054600" y="5003800"/>
          <p14:tracePt t="37475" x="5054600" y="5010150"/>
          <p14:tracePt t="37538" x="5060950" y="5010150"/>
          <p14:tracePt t="37563" x="5067300" y="5010150"/>
          <p14:tracePt t="37587" x="5073650" y="5010150"/>
          <p14:tracePt t="37655" x="5080000" y="5010150"/>
          <p14:tracePt t="37675" x="5086350" y="5016500"/>
          <p14:tracePt t="37699" x="5092700" y="5016500"/>
          <p14:tracePt t="37718" x="5099050" y="5016500"/>
          <p14:tracePt t="37767" x="5105400" y="5022850"/>
          <p14:tracePt t="37787" x="5111750" y="5016500"/>
          <p14:tracePt t="37818" x="5118100" y="5016500"/>
          <p14:tracePt t="37863" x="5124450" y="5016500"/>
          <p14:tracePt t="37959" x="5130800" y="5016500"/>
          <p14:tracePt t="37999" x="5130800" y="5022850"/>
          <p14:tracePt t="38111" x="5130800" y="5029200"/>
          <p14:tracePt t="38146" x="5124450" y="5035550"/>
          <p14:tracePt t="38247" x="5130800" y="5035550"/>
          <p14:tracePt t="38291" x="5137150" y="5041900"/>
          <p14:tracePt t="38319" x="5137150" y="5048250"/>
          <p14:tracePt t="38343" x="5143500" y="5054600"/>
          <p14:tracePt t="38367" x="5149850" y="5060950"/>
          <p14:tracePt t="38435" x="5156200" y="5067300"/>
          <p14:tracePt t="38471" x="5162550" y="5060950"/>
          <p14:tracePt t="38507" x="5168900" y="5060950"/>
          <p14:tracePt t="38554" x="5175250" y="5054600"/>
          <p14:tracePt t="38618" x="5181600" y="5054600"/>
          <p14:tracePt t="38719" x="5181600" y="5060950"/>
          <p14:tracePt t="38795" x="5187950" y="5060950"/>
          <p14:tracePt t="38838" x="5194300" y="5054600"/>
          <p14:tracePt t="38867" x="5200650" y="5048250"/>
          <p14:tracePt t="38915" x="5194300" y="5041900"/>
          <p14:tracePt t="38967" x="5187950" y="5041900"/>
          <p14:tracePt t="38979" x="5181600" y="5041900"/>
          <p14:tracePt t="38995" x="5175250" y="5048250"/>
          <p14:tracePt t="39011" x="5168900" y="5048250"/>
          <p14:tracePt t="39026" x="5162550" y="5048250"/>
          <p14:tracePt t="39039" x="5156200" y="5054600"/>
          <p14:tracePt t="39055" x="5149850" y="5054600"/>
          <p14:tracePt t="39107" x="5143500" y="5048250"/>
          <p14:tracePt t="39131" x="5143500" y="5041900"/>
          <p14:tracePt t="39147" x="5137150" y="5035550"/>
          <p14:tracePt t="39159" x="5137150" y="5029200"/>
          <p14:tracePt t="39167" x="5130800" y="5022850"/>
          <p14:tracePt t="39176" x="5130800" y="5016500"/>
          <p14:tracePt t="39176" x="5124450" y="5016500"/>
          <p14:tracePt t="39193" x="5124450" y="5010150"/>
          <p14:tracePt t="39193" x="5124450" y="5003800"/>
          <p14:tracePt t="39209" x="5118100" y="4997450"/>
          <p14:tracePt t="39224" x="5118100" y="4991100"/>
          <p14:tracePt t="39241" x="5118100" y="4997450"/>
          <p14:tracePt t="39303" x="5118100" y="5003800"/>
          <p14:tracePt t="39311" x="5111750" y="5010150"/>
          <p14:tracePt t="39328" x="5111750" y="5016500"/>
          <p14:tracePt t="39328" x="5111750" y="5022850"/>
          <p14:tracePt t="39343" x="5118100" y="5035550"/>
          <p14:tracePt t="39363" x="5118100" y="5041900"/>
          <p14:tracePt t="39379" x="5124450" y="5054600"/>
          <p14:tracePt t="39395" x="5130800" y="5060950"/>
          <p14:tracePt t="39408" x="5130800" y="5067300"/>
          <p14:tracePt t="39408" x="5130800" y="5073650"/>
          <p14:tracePt t="39426" x="5137150" y="5080000"/>
          <p14:tracePt t="39426" x="5137150" y="5086350"/>
          <p14:tracePt t="39443" x="5130800" y="5092700"/>
          <p14:tracePt t="39443" x="5130800" y="5099050"/>
          <p14:tracePt t="39460" x="5124450" y="5105400"/>
          <p14:tracePt t="39460" x="5118100" y="5111750"/>
          <p14:tracePt t="39477" x="5111750" y="5124450"/>
          <p14:tracePt t="39477" x="5099050" y="5130800"/>
          <p14:tracePt t="39493" x="5080000" y="5143500"/>
          <p14:tracePt t="39493" x="5054600" y="5156200"/>
          <p14:tracePt t="39510" x="5029200" y="5168900"/>
          <p14:tracePt t="39510" x="4997450" y="5187950"/>
          <p14:tracePt t="39528" x="4914900" y="5219700"/>
          <p14:tracePt t="39528" x="4857750" y="5238750"/>
          <p14:tracePt t="39544" x="4806950" y="5257800"/>
          <p14:tracePt t="39544" x="4743450" y="5270500"/>
          <p14:tracePt t="39560" x="4679950" y="5289550"/>
          <p14:tracePt t="39560" x="4616450" y="5308600"/>
          <p14:tracePt t="39560" x="4552950" y="5321300"/>
          <p14:tracePt t="39580" x="4483100" y="5334000"/>
          <p14:tracePt t="39592" x="4413250" y="5353050"/>
          <p14:tracePt t="39592" x="4273550" y="5384800"/>
          <p14:tracePt t="39613" x="4197350" y="5403850"/>
          <p14:tracePt t="39613" x="4121150" y="5422900"/>
          <p14:tracePt t="39628" x="4044950" y="5441950"/>
          <p14:tracePt t="39628" x="3968750" y="5467350"/>
          <p14:tracePt t="39644" x="3898900" y="5486400"/>
          <p14:tracePt t="39644" x="3822700" y="5511800"/>
          <p14:tracePt t="39660" x="3746500" y="5530850"/>
          <p14:tracePt t="39660" x="3676650" y="5556250"/>
          <p14:tracePt t="39660" x="3606800" y="5568950"/>
          <p14:tracePt t="39680" x="3536950" y="5588000"/>
          <p14:tracePt t="39692" x="3473450" y="5607050"/>
          <p14:tracePt t="39692" x="3346450" y="5632450"/>
          <p14:tracePt t="39711" x="3295650" y="5638800"/>
          <p14:tracePt t="39711" x="3238500" y="5638800"/>
          <p14:tracePt t="39728" x="3194050" y="5645150"/>
          <p14:tracePt t="39728" x="3149600" y="5645150"/>
          <p14:tracePt t="39744" x="3105150" y="5645150"/>
          <p14:tracePt t="39744" x="3022600" y="5632450"/>
          <p14:tracePt t="39761" x="2990850" y="5626100"/>
          <p14:tracePt t="39761" x="2952750" y="5619750"/>
          <p14:tracePt t="39778" x="2914650" y="5607050"/>
          <p14:tracePt t="39778" x="2882900" y="5600700"/>
          <p14:tracePt t="39794" x="2851150" y="5581650"/>
          <p14:tracePt t="39794" x="2825750" y="5568950"/>
          <p14:tracePt t="39811" x="2806700" y="5556250"/>
          <p14:tracePt t="39811" x="2768600" y="5530850"/>
          <p14:tracePt t="39829" x="2762250" y="5518150"/>
          <p14:tracePt t="39829" x="2749550" y="5505450"/>
          <p14:tracePt t="39845" x="2743200" y="5499100"/>
          <p14:tracePt t="39845" x="2736850" y="5492750"/>
          <p14:tracePt t="39861" x="2724150" y="5492750"/>
          <p14:tracePt t="39877" x="2711450" y="5499100"/>
          <p14:tracePt t="39877" x="2705100" y="5511800"/>
          <p14:tracePt t="39896" x="2705100" y="5518150"/>
          <p14:tracePt t="39896" x="2698750" y="5530850"/>
          <p14:tracePt t="39912" x="2698750" y="5537200"/>
          <p14:tracePt t="39912" x="2705100" y="5543550"/>
          <p14:tracePt t="39928" x="2705100" y="5549900"/>
          <p14:tracePt t="39928" x="2711450" y="5556250"/>
          <p14:tracePt t="39945" x="2717800" y="5568950"/>
          <p14:tracePt t="39945" x="2730500" y="5575300"/>
          <p14:tracePt t="39945" x="2736850" y="5588000"/>
          <p14:tracePt t="39964" x="2749550" y="5594350"/>
          <p14:tracePt t="39977" x="2762250" y="5600700"/>
          <p14:tracePt t="39977" x="2794000" y="5613400"/>
          <p14:tracePt t="39996" x="2806700" y="5613400"/>
          <p14:tracePt t="39996" x="2832100" y="5626100"/>
          <p14:tracePt t="40015" x="2844800" y="5626100"/>
          <p14:tracePt t="40027" x="2857500" y="5626100"/>
          <p14:tracePt t="40027" x="2882900" y="5626100"/>
          <p14:tracePt t="40051" x="2889250" y="5626100"/>
          <p14:tracePt t="40051" x="2901950" y="5626100"/>
          <p14:tracePt t="40068" x="2914650" y="5619750"/>
          <p14:tracePt t="40078" x="2921000" y="5613400"/>
          <p14:tracePt t="40078" x="2933700" y="5607050"/>
          <p14:tracePt t="40100" x="2940050" y="5600700"/>
          <p14:tracePt t="40119" x="2940050" y="5594350"/>
          <p14:tracePt t="40131" x="2940050" y="5588000"/>
          <p14:tracePt t="40151" x="2933700" y="5588000"/>
          <p14:tracePt t="40170" x="2927350" y="5581650"/>
          <p14:tracePt t="40181" x="2921000" y="5581650"/>
          <p14:tracePt t="40181" x="2914650" y="5581650"/>
          <p14:tracePt t="40196" x="2908300" y="5581650"/>
          <p14:tracePt t="40211" x="2901950" y="5575300"/>
          <p14:tracePt t="40228" x="2895600" y="5575300"/>
          <p14:tracePt t="40245" x="2895600" y="5568950"/>
          <p14:tracePt t="40261" x="2889250" y="5562600"/>
          <p14:tracePt t="40261" x="2889250" y="5556250"/>
          <p14:tracePt t="40280" x="2882900" y="5549900"/>
          <p14:tracePt t="40296" x="2876550" y="5543550"/>
          <p14:tracePt t="40311" x="2876550" y="5537200"/>
          <p14:tracePt t="40328" x="2876550" y="5530850"/>
          <p14:tracePt t="40345" x="2882900" y="5524500"/>
          <p14:tracePt t="40362" x="2882900" y="5518150"/>
          <p14:tracePt t="40378" x="2889250" y="5511800"/>
          <p14:tracePt t="40408" x="2895600" y="5511800"/>
          <p14:tracePt t="40427" x="2901950" y="5511800"/>
          <p14:tracePt t="40451" x="2895600" y="5505450"/>
          <p14:tracePt t="40588" x="2889250" y="5499100"/>
          <p14:tracePt t="40616" x="2882900" y="5499100"/>
          <p14:tracePt t="40632" x="2876550" y="5505450"/>
          <p14:tracePt t="40647" x="2870200" y="5505450"/>
          <p14:tracePt t="40659" x="2863850" y="5511800"/>
          <p14:tracePt t="40692" x="2870200" y="5511800"/>
          <p14:tracePt t="40727" x="2876550" y="5511800"/>
          <p14:tracePt t="40743" x="2882900" y="5505450"/>
          <p14:tracePt t="40759" x="2895600" y="5505450"/>
          <p14:tracePt t="40775" x="2901950" y="5499100"/>
          <p14:tracePt t="40780" x="2908300" y="5499100"/>
          <p14:tracePt t="40796" x="2914650" y="5492750"/>
          <p14:tracePt t="40813" x="2921000" y="5492750"/>
          <p14:tracePt t="40830" x="2927350" y="5492750"/>
          <p14:tracePt t="40916" x="2927350" y="5499100"/>
          <p14:tracePt t="41015" x="2921000" y="5499100"/>
          <p14:tracePt t="41036" x="2921000" y="5505450"/>
          <p14:tracePt t="41051" x="2921000" y="5511800"/>
          <p14:tracePt t="41068" x="2914650" y="5518150"/>
          <p14:tracePt t="41079" x="2914650" y="5524500"/>
          <p14:tracePt t="41095" x="2921000" y="5530850"/>
          <p14:tracePt t="41112" x="2921000" y="5537200"/>
          <p14:tracePt t="41128" x="2921000" y="5543550"/>
          <p14:tracePt t="41140" x="2927350" y="5549900"/>
          <p14:tracePt t="41148" x="2927350" y="5556250"/>
          <p14:tracePt t="41164" x="2933700" y="5562600"/>
          <p14:tracePt t="41164" x="2933700" y="5568950"/>
          <p14:tracePt t="41182" x="2940050" y="5575300"/>
          <p14:tracePt t="41182" x="2946400" y="5581650"/>
          <p14:tracePt t="41201" x="2952750" y="5600700"/>
          <p14:tracePt t="41201" x="2959100" y="5613400"/>
          <p14:tracePt t="41217" x="2965450" y="5626100"/>
          <p14:tracePt t="41217" x="2978150" y="5632450"/>
          <p14:tracePt t="41233" x="2984500" y="5645150"/>
          <p14:tracePt t="41233" x="2990850" y="5651500"/>
          <p14:tracePt t="41250" x="2990850" y="5657850"/>
          <p14:tracePt t="41250" x="2997200" y="5664200"/>
          <p14:tracePt t="41250" x="3003550" y="5670550"/>
          <p14:tracePt t="41269" x="3009900" y="5676900"/>
          <p14:tracePt t="41281" x="3016250" y="5676900"/>
          <p14:tracePt t="41281" x="3028950" y="5689600"/>
          <p14:tracePt t="41300" x="3035300" y="5689600"/>
          <p14:tracePt t="41300" x="3041650" y="5695950"/>
          <p14:tracePt t="41317" x="3041650" y="5702300"/>
          <p14:tracePt t="41317" x="3048000" y="5708650"/>
          <p14:tracePt t="41334" x="3054350" y="5715000"/>
          <p14:tracePt t="41334" x="3060700" y="5721350"/>
          <p14:tracePt t="41334" x="3067050" y="5727700"/>
          <p14:tracePt t="41352" x="3073400" y="5727700"/>
          <p14:tracePt t="41365" x="3079750" y="5727700"/>
          <p14:tracePt t="41365" x="3086100" y="5727700"/>
          <p14:tracePt t="41383" x="3092450" y="5727700"/>
          <p14:tracePt t="41398" x="3098800" y="5721350"/>
          <p14:tracePt t="41415" x="3105150" y="5715000"/>
          <p14:tracePt t="41432" x="3111500" y="5708650"/>
          <p14:tracePt t="41449" x="3117850" y="5702300"/>
          <p14:tracePt t="41449" x="3124200" y="5695950"/>
          <p14:tracePt t="41467" x="3130550" y="5695950"/>
          <p14:tracePt t="41467" x="3130550" y="5689600"/>
          <p14:tracePt t="41484" x="3143250" y="5689600"/>
          <p14:tracePt t="41484" x="3155950" y="5689600"/>
          <p14:tracePt t="41500" x="3168650" y="5689600"/>
          <p14:tracePt t="41500" x="3175000" y="5689600"/>
          <p14:tracePt t="41517" x="3187700" y="5689600"/>
          <p14:tracePt t="41517" x="3194050" y="5689600"/>
          <p14:tracePt t="41534" x="3206750" y="5689600"/>
          <p14:tracePt t="41534" x="3219450" y="5689600"/>
          <p14:tracePt t="41551" x="3232150" y="5695950"/>
          <p14:tracePt t="41551" x="3251200" y="5695950"/>
          <p14:tracePt t="41569" x="3263900" y="5702300"/>
          <p14:tracePt t="41569" x="3270250" y="5702300"/>
          <p14:tracePt t="41585" x="3282950" y="5708650"/>
          <p14:tracePt t="41585" x="3295650" y="5708650"/>
          <p14:tracePt t="41601" x="3302000" y="5715000"/>
          <p14:tracePt t="41601" x="3314700" y="5715000"/>
          <p14:tracePt t="41601" x="3321050" y="5715000"/>
          <p14:tracePt t="41621" x="3327400" y="5715000"/>
          <p14:tracePt t="41632" x="3340100" y="5715000"/>
          <p14:tracePt t="41632" x="3346450" y="5715000"/>
          <p14:tracePt t="41632" x="3352800" y="5708650"/>
          <p14:tracePt t="41653" x="3359150" y="5708650"/>
          <p14:tracePt t="41667" x="3371850" y="5702300"/>
          <p14:tracePt t="41683" x="3371850" y="5695950"/>
          <p14:tracePt t="41683" x="3371850" y="5683250"/>
          <p14:tracePt t="41701" x="3371850" y="5676900"/>
          <p14:tracePt t="41701" x="3371850" y="5664200"/>
          <p14:tracePt t="41701" x="3378200" y="5651500"/>
          <p14:tracePt t="41720" x="3378200" y="5638800"/>
          <p14:tracePt t="41733" x="3384550" y="5626100"/>
          <p14:tracePt t="41733" x="3390900" y="5607050"/>
          <p14:tracePt t="41751" x="3403600" y="5600700"/>
          <p14:tracePt t="41751" x="3409950" y="5594350"/>
          <p14:tracePt t="41768" x="3416300" y="5588000"/>
          <p14:tracePt t="41768" x="3422650" y="5588000"/>
          <p14:tracePt t="41785" x="3435350" y="5594350"/>
          <p14:tracePt t="41785" x="3448050" y="5594350"/>
          <p14:tracePt t="41802" x="3460750" y="5600700"/>
          <p14:tracePt t="41802" x="3467100" y="5600700"/>
          <p14:tracePt t="41818" x="3473450" y="5607050"/>
          <p14:tracePt t="41818" x="3479800" y="5613400"/>
          <p14:tracePt t="41835" x="3492500" y="5613400"/>
          <p14:tracePt t="41835" x="3498850" y="5613400"/>
          <p14:tracePt t="41852" x="3505200" y="5619750"/>
          <p14:tracePt t="41852" x="3511550" y="5619750"/>
        </p14:tracePtLst>
      </p14:laserTrace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638"/>
            <a:ext cx="8229600" cy="654050"/>
          </a:xfrm>
        </p:spPr>
        <p:txBody>
          <a:bodyPr/>
          <a:lstStyle/>
          <a:p>
            <a:pPr eaLnBrk="1" hangingPunct="1"/>
            <a:r>
              <a:rPr lang="ja-JP" altLang="en-US" smtClean="0"/>
              <a:t>葉の構造</a:t>
            </a:r>
          </a:p>
        </p:txBody>
      </p:sp>
      <p:sp>
        <p:nvSpPr>
          <p:cNvPr id="3075" name="Text Box 6"/>
          <p:cNvSpPr txBox="1">
            <a:spLocks noChangeArrowheads="1"/>
          </p:cNvSpPr>
          <p:nvPr/>
        </p:nvSpPr>
        <p:spPr bwMode="auto">
          <a:xfrm>
            <a:off x="822325" y="1468438"/>
            <a:ext cx="5645150" cy="457200"/>
          </a:xfrm>
          <a:prstGeom prst="rect">
            <a:avLst/>
          </a:prstGeom>
          <a:noFill/>
          <a:ln w="9525">
            <a:noFill/>
            <a:miter lim="800000"/>
            <a:headEnd/>
            <a:tailEnd/>
          </a:ln>
        </p:spPr>
        <p:txBody>
          <a:bodyPr wrap="none">
            <a:spAutoFit/>
          </a:bodyPr>
          <a:lstStyle/>
          <a:p>
            <a:r>
              <a:rPr lang="ja-JP" altLang="en-US" dirty="0"/>
              <a:t>１．Ｃ</a:t>
            </a:r>
            <a:r>
              <a:rPr lang="ja-JP" altLang="en-US" baseline="-25000" dirty="0"/>
              <a:t>３</a:t>
            </a:r>
            <a:r>
              <a:rPr lang="ja-JP" altLang="en-US" dirty="0"/>
              <a:t>植物とＣ</a:t>
            </a:r>
            <a:r>
              <a:rPr lang="ja-JP" altLang="en-US" baseline="-25000" dirty="0"/>
              <a:t>４</a:t>
            </a:r>
            <a:r>
              <a:rPr lang="ja-JP" altLang="en-US" dirty="0"/>
              <a:t>植物の維管束構造の違い</a:t>
            </a:r>
          </a:p>
        </p:txBody>
      </p:sp>
      <p:sp>
        <p:nvSpPr>
          <p:cNvPr id="3076" name="Text Box 7"/>
          <p:cNvSpPr txBox="1">
            <a:spLocks noChangeArrowheads="1"/>
          </p:cNvSpPr>
          <p:nvPr/>
        </p:nvSpPr>
        <p:spPr bwMode="auto">
          <a:xfrm>
            <a:off x="1431925" y="2001838"/>
            <a:ext cx="1916113" cy="457200"/>
          </a:xfrm>
          <a:prstGeom prst="rect">
            <a:avLst/>
          </a:prstGeom>
          <a:noFill/>
          <a:ln w="9525">
            <a:noFill/>
            <a:miter lim="800000"/>
            <a:headEnd/>
            <a:tailEnd/>
          </a:ln>
        </p:spPr>
        <p:txBody>
          <a:bodyPr wrap="none">
            <a:spAutoFit/>
          </a:bodyPr>
          <a:lstStyle/>
          <a:p>
            <a:r>
              <a:rPr lang="ja-JP" altLang="en-US" dirty="0"/>
              <a:t>Ｃ</a:t>
            </a:r>
            <a:r>
              <a:rPr lang="ja-JP" altLang="en-US" baseline="-25000" dirty="0"/>
              <a:t>３</a:t>
            </a:r>
            <a:r>
              <a:rPr lang="ja-JP" altLang="en-US" dirty="0"/>
              <a:t>植物：イネ</a:t>
            </a:r>
          </a:p>
        </p:txBody>
      </p:sp>
      <p:sp>
        <p:nvSpPr>
          <p:cNvPr id="3077" name="Text Box 8"/>
          <p:cNvSpPr txBox="1">
            <a:spLocks noChangeArrowheads="1"/>
          </p:cNvSpPr>
          <p:nvPr/>
        </p:nvSpPr>
        <p:spPr bwMode="auto">
          <a:xfrm>
            <a:off x="1431925" y="2611438"/>
            <a:ext cx="1938338" cy="457200"/>
          </a:xfrm>
          <a:prstGeom prst="rect">
            <a:avLst/>
          </a:prstGeom>
          <a:noFill/>
          <a:ln w="9525">
            <a:noFill/>
            <a:miter lim="800000"/>
            <a:headEnd/>
            <a:tailEnd/>
          </a:ln>
        </p:spPr>
        <p:txBody>
          <a:bodyPr wrap="none">
            <a:spAutoFit/>
          </a:bodyPr>
          <a:lstStyle/>
          <a:p>
            <a:r>
              <a:rPr lang="ja-JP" altLang="en-US" dirty="0"/>
              <a:t>Ｃ</a:t>
            </a:r>
            <a:r>
              <a:rPr lang="ja-JP" altLang="en-US" baseline="-25000" dirty="0"/>
              <a:t>４</a:t>
            </a:r>
            <a:r>
              <a:rPr lang="ja-JP" altLang="en-US" dirty="0"/>
              <a:t>植物：キビ</a:t>
            </a:r>
          </a:p>
        </p:txBody>
      </p:sp>
      <p:sp>
        <p:nvSpPr>
          <p:cNvPr id="3078" name="Text Box 9"/>
          <p:cNvSpPr txBox="1">
            <a:spLocks noChangeArrowheads="1"/>
          </p:cNvSpPr>
          <p:nvPr/>
        </p:nvSpPr>
        <p:spPr bwMode="auto">
          <a:xfrm>
            <a:off x="898525" y="3525838"/>
            <a:ext cx="2728913" cy="457200"/>
          </a:xfrm>
          <a:prstGeom prst="rect">
            <a:avLst/>
          </a:prstGeom>
          <a:noFill/>
          <a:ln w="9525">
            <a:noFill/>
            <a:miter lim="800000"/>
            <a:headEnd/>
            <a:tailEnd/>
          </a:ln>
        </p:spPr>
        <p:txBody>
          <a:bodyPr wrap="none">
            <a:spAutoFit/>
          </a:bodyPr>
          <a:lstStyle/>
          <a:p>
            <a:r>
              <a:rPr lang="ja-JP" altLang="en-US"/>
              <a:t>２．葉肉構造の分化</a:t>
            </a:r>
          </a:p>
        </p:txBody>
      </p:sp>
      <p:sp>
        <p:nvSpPr>
          <p:cNvPr id="3079" name="Text Box 10"/>
          <p:cNvSpPr txBox="1">
            <a:spLocks noChangeArrowheads="1"/>
          </p:cNvSpPr>
          <p:nvPr/>
        </p:nvSpPr>
        <p:spPr bwMode="auto">
          <a:xfrm>
            <a:off x="1431925" y="4059238"/>
            <a:ext cx="2112963" cy="457200"/>
          </a:xfrm>
          <a:prstGeom prst="rect">
            <a:avLst/>
          </a:prstGeom>
          <a:noFill/>
          <a:ln w="9525">
            <a:noFill/>
            <a:miter lim="800000"/>
            <a:headEnd/>
            <a:tailEnd/>
          </a:ln>
        </p:spPr>
        <p:txBody>
          <a:bodyPr wrap="none">
            <a:spAutoFit/>
          </a:bodyPr>
          <a:lstStyle/>
          <a:p>
            <a:r>
              <a:rPr lang="ja-JP" altLang="en-US"/>
              <a:t>水平葉：ツバキ</a:t>
            </a:r>
          </a:p>
        </p:txBody>
      </p:sp>
      <p:sp>
        <p:nvSpPr>
          <p:cNvPr id="3080" name="Text Box 11"/>
          <p:cNvSpPr txBox="1">
            <a:spLocks noChangeArrowheads="1"/>
          </p:cNvSpPr>
          <p:nvPr/>
        </p:nvSpPr>
        <p:spPr bwMode="auto">
          <a:xfrm>
            <a:off x="1431925" y="4668838"/>
            <a:ext cx="1785938" cy="457200"/>
          </a:xfrm>
          <a:prstGeom prst="rect">
            <a:avLst/>
          </a:prstGeom>
          <a:noFill/>
          <a:ln w="9525">
            <a:noFill/>
            <a:miter lim="800000"/>
            <a:headEnd/>
            <a:tailEnd/>
          </a:ln>
        </p:spPr>
        <p:txBody>
          <a:bodyPr wrap="none">
            <a:spAutoFit/>
          </a:bodyPr>
          <a:lstStyle/>
          <a:p>
            <a:r>
              <a:rPr lang="ja-JP" altLang="en-US"/>
              <a:t>直立葉：イネ</a:t>
            </a:r>
          </a:p>
        </p:txBody>
      </p:sp>
      <p:sp>
        <p:nvSpPr>
          <p:cNvPr id="3081" name="Text Box 12"/>
          <p:cNvSpPr txBox="1">
            <a:spLocks noChangeArrowheads="1"/>
          </p:cNvSpPr>
          <p:nvPr/>
        </p:nvSpPr>
        <p:spPr bwMode="auto">
          <a:xfrm>
            <a:off x="3565525" y="3525838"/>
            <a:ext cx="3465513" cy="457200"/>
          </a:xfrm>
          <a:prstGeom prst="rect">
            <a:avLst/>
          </a:prstGeom>
          <a:noFill/>
          <a:ln w="9525">
            <a:noFill/>
            <a:miter lim="800000"/>
            <a:headEnd/>
            <a:tailEnd/>
          </a:ln>
        </p:spPr>
        <p:txBody>
          <a:bodyPr wrap="none">
            <a:spAutoFit/>
          </a:bodyPr>
          <a:lstStyle/>
          <a:p>
            <a:r>
              <a:rPr lang="ja-JP" altLang="en-US"/>
              <a:t>（柵状組織と海綿状組織）</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8631"/>
    </mc:Choice>
    <mc:Fallback>
      <p:transition spd="slow" advTm="586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4401" x="4470400" y="1803400"/>
          <p14:tracePt t="4665" x="4470400" y="1822450"/>
          <p14:tracePt t="4674" x="4470400" y="1841500"/>
          <p14:tracePt t="4674" x="4464050" y="1854200"/>
          <p14:tracePt t="4686" x="4464050" y="1866900"/>
          <p14:tracePt t="4686" x="4464050" y="1879600"/>
          <p14:tracePt t="4702" x="4457700" y="1860550"/>
          <p14:tracePt t="4702" x="4457700" y="1847850"/>
          <p14:tracePt t="4719" x="4457700" y="1841500"/>
          <p14:tracePt t="4734" x="4464050" y="1835150"/>
          <p14:tracePt t="4751" x="4476750" y="1828800"/>
          <p14:tracePt t="4751" x="4483100" y="1828800"/>
          <p14:tracePt t="4771" x="4508500" y="1809750"/>
          <p14:tracePt t="4771" x="4527550" y="1797050"/>
          <p14:tracePt t="4786" x="4540250" y="1784350"/>
          <p14:tracePt t="4786" x="4546600" y="1771650"/>
          <p14:tracePt t="4802" x="4559300" y="1758950"/>
          <p14:tracePt t="4802" x="4565650" y="1752600"/>
          <p14:tracePt t="4802" x="4572000" y="1746250"/>
          <p14:tracePt t="4821" x="4578350" y="1739900"/>
          <p14:tracePt t="4833" x="4584700" y="1739900"/>
          <p14:tracePt t="4850" x="4597400" y="1733550"/>
          <p14:tracePt t="4850" x="4603750" y="1733550"/>
          <p14:tracePt t="4869" x="4610100" y="1739900"/>
          <p14:tracePt t="4883" x="4616450" y="1739900"/>
          <p14:tracePt t="4901" x="4622800" y="1739900"/>
          <p14:tracePt t="4918" x="4629150" y="1739900"/>
          <p14:tracePt t="4935" x="4635500" y="1746250"/>
          <p14:tracePt t="4952" x="4635500" y="1752600"/>
          <p14:tracePt t="4952" x="4629150" y="1758950"/>
          <p14:tracePt t="4971" x="4629150" y="1765300"/>
          <p14:tracePt t="4971" x="4629150" y="1778000"/>
          <p14:tracePt t="4987" x="4629150" y="1784350"/>
          <p14:tracePt t="5002" x="4635500" y="1790700"/>
          <p14:tracePt t="5020" x="4641850" y="1797050"/>
          <p14:tracePt t="5035" x="4648200" y="1803400"/>
          <p14:tracePt t="5054" x="4635500" y="1803400"/>
          <p14:tracePt t="5070" x="4629150" y="1809750"/>
          <p14:tracePt t="5070" x="4622800" y="1809750"/>
          <p14:tracePt t="5087" x="4616450" y="1816100"/>
          <p14:tracePt t="5087" x="4610100" y="1822450"/>
          <p14:tracePt t="5087" x="4603750" y="1822450"/>
          <p14:tracePt t="5106" x="4597400" y="1828800"/>
          <p14:tracePt t="5119" x="4591050" y="1835150"/>
          <p14:tracePt t="5119" x="4584700" y="1835150"/>
          <p14:tracePt t="5139" x="4578350" y="1841500"/>
          <p14:tracePt t="5154" x="4572000" y="1847850"/>
          <p14:tracePt t="5169" x="4565650" y="1854200"/>
          <p14:tracePt t="5169" x="4559300" y="1854200"/>
          <p14:tracePt t="5169" x="4552950" y="1860550"/>
          <p14:tracePt t="5189" x="4540250" y="1860550"/>
          <p14:tracePt t="5201" x="4533900" y="1866900"/>
          <p14:tracePt t="5201" x="4527550" y="1873250"/>
          <p14:tracePt t="5201" x="4521200" y="1873250"/>
          <p14:tracePt t="5222" x="4514850" y="1879600"/>
          <p14:tracePt t="5235" x="4514850" y="1885950"/>
          <p14:tracePt t="5252" x="4508500" y="1892300"/>
          <p14:tracePt t="5268" x="4514850" y="1898650"/>
          <p14:tracePt t="5268" x="4514850" y="1905000"/>
          <p14:tracePt t="5287" x="4521200" y="1911350"/>
          <p14:tracePt t="5302" x="4521200" y="1924050"/>
          <p14:tracePt t="5319" x="4527550" y="1936750"/>
          <p14:tracePt t="5342" x="4533900" y="1936750"/>
          <p14:tracePt t="5353" x="4540250" y="1936750"/>
          <p14:tracePt t="5369" x="4546600" y="1936750"/>
          <p14:tracePt t="5385" x="4540250" y="1936750"/>
          <p14:tracePt t="5413" x="4533900" y="1936750"/>
          <p14:tracePt t="5428" x="4527550" y="1936750"/>
          <p14:tracePt t="5438" x="4521200" y="1936750"/>
          <p14:tracePt t="5438" x="4514850" y="1930400"/>
          <p14:tracePt t="5454" x="4508500" y="1936750"/>
          <p14:tracePt t="5454" x="4502150" y="1930400"/>
          <p14:tracePt t="5471" x="4495800" y="1930400"/>
          <p14:tracePt t="5471" x="4489450" y="1930400"/>
          <p14:tracePt t="5489" x="4483100" y="1930400"/>
          <p14:tracePt t="5502" x="4476750" y="1930400"/>
          <p14:tracePt t="5520" x="4470400" y="1936750"/>
          <p14:tracePt t="5536" x="4464050" y="1943100"/>
          <p14:tracePt t="5553" x="4464050" y="1949450"/>
          <p14:tracePt t="5569" x="4476750" y="1955800"/>
          <p14:tracePt t="5569" x="4483100" y="1955800"/>
          <p14:tracePt t="5588" x="4489450" y="1962150"/>
          <p14:tracePt t="5588" x="4495800" y="1968500"/>
          <p14:tracePt t="5604" x="4502150" y="1968500"/>
          <p14:tracePt t="5604" x="4514850" y="1974850"/>
          <p14:tracePt t="5621" x="4521200" y="1974850"/>
          <p14:tracePt t="5621" x="4533900" y="1981200"/>
          <p14:tracePt t="5638" x="4540250" y="1987550"/>
          <p14:tracePt t="5638" x="4552950" y="1993900"/>
          <p14:tracePt t="5656" x="4559300" y="2000250"/>
          <p14:tracePt t="5656" x="4565650" y="2000250"/>
          <p14:tracePt t="5672" x="4572000" y="2006600"/>
          <p14:tracePt t="5686" x="4578350" y="2012950"/>
          <p14:tracePt t="5686" x="4578350" y="2019300"/>
          <p14:tracePt t="5706" x="4584700" y="2025650"/>
          <p14:tracePt t="5721" x="4591050" y="2025650"/>
          <p14:tracePt t="5744" x="4584700" y="2032000"/>
          <p14:tracePt t="5805" x="4578350" y="2038350"/>
          <p14:tracePt t="5821" x="4572000" y="2044700"/>
          <p14:tracePt t="5833" x="4572000" y="2051050"/>
          <p14:tracePt t="5849" x="4572000" y="2057400"/>
          <p14:tracePt t="5865" x="4578350" y="2057400"/>
          <p14:tracePt t="5881" x="4578350" y="2063750"/>
          <p14:tracePt t="5892" x="4572000" y="2070100"/>
          <p14:tracePt t="5909" x="4572000" y="2076450"/>
          <p14:tracePt t="5925" x="4565650" y="2082800"/>
          <p14:tracePt t="5937" x="4559300" y="2089150"/>
          <p14:tracePt t="5954" x="4559300" y="2101850"/>
          <p14:tracePt t="5971" x="4559300" y="2108200"/>
          <p14:tracePt t="5987" x="4552950" y="2101850"/>
          <p14:tracePt t="6020" x="4546600" y="2108200"/>
          <p14:tracePt t="6045" x="4540250" y="2108200"/>
          <p14:tracePt t="6061" x="4540250" y="2101850"/>
          <p14:tracePt t="6089" x="4533900" y="2101850"/>
          <p14:tracePt t="6125" x="4533900" y="2108200"/>
          <p14:tracePt t="6149" x="4527550" y="2108200"/>
          <p14:tracePt t="6173" x="4533900" y="2101850"/>
          <p14:tracePt t="6225" x="4527550" y="2101850"/>
          <p14:tracePt t="6285" x="4521200" y="2095500"/>
          <p14:tracePt t="6301" x="4514850" y="2089150"/>
          <p14:tracePt t="6313" x="4508500" y="2082800"/>
          <p14:tracePt t="6353" x="4502150" y="2082800"/>
          <p14:tracePt t="6373" x="4495800" y="2082800"/>
          <p14:tracePt t="6388" x="4489450" y="2082800"/>
          <p14:tracePt t="6397" x="4483100" y="2082800"/>
          <p14:tracePt t="6405" x="4476750" y="2082800"/>
          <p14:tracePt t="6422" x="4470400" y="2082800"/>
          <p14:tracePt t="6442" x="4464050" y="2082800"/>
          <p14:tracePt t="6456" x="4457700" y="2082800"/>
          <p14:tracePt t="6473" x="4457700" y="2076450"/>
          <p14:tracePt t="6525" x="4451350" y="2070100"/>
          <p14:tracePt t="6553" x="4451350" y="2063750"/>
          <p14:tracePt t="6577" x="4457700" y="2063750"/>
          <p14:tracePt t="6605" x="4451350" y="2063750"/>
          <p14:tracePt t="6665" x="4445000" y="2063750"/>
          <p14:tracePt t="6689" x="4451350" y="2057400"/>
          <p14:tracePt t="6725" x="4457700" y="2057400"/>
          <p14:tracePt t="6741" x="4464050" y="2057400"/>
          <p14:tracePt t="6757" x="4470400" y="2057400"/>
          <p14:tracePt t="6772" x="4476750" y="2057400"/>
          <p14:tracePt t="6778" x="4483100" y="2051050"/>
          <p14:tracePt t="6794" x="4489450" y="2051050"/>
          <p14:tracePt t="6807" x="4495800" y="2051050"/>
          <p14:tracePt t="6807" x="4502150" y="2051050"/>
          <p14:tracePt t="6826" x="4508500" y="2051050"/>
          <p14:tracePt t="6841" x="4514850" y="2051050"/>
          <p14:tracePt t="6857" x="4521200" y="2051050"/>
          <p14:tracePt t="6874" x="4521200" y="2057400"/>
          <p14:tracePt t="6912" x="4514850" y="2063750"/>
          <p14:tracePt t="6981" x="4508500" y="2063750"/>
          <p14:tracePt t="6996" x="4502150" y="2057400"/>
          <p14:tracePt t="7041" x="4508500" y="2057400"/>
          <p14:tracePt t="7065" x="4514850" y="2057400"/>
          <p14:tracePt t="7081" x="4514850" y="2051050"/>
          <p14:tracePt t="7109" x="4521200" y="2051050"/>
          <p14:tracePt t="7177" x="4521200" y="2057400"/>
          <p14:tracePt t="7297" x="4527550" y="2063750"/>
          <p14:tracePt t="7349" x="4533900" y="2063750"/>
          <p14:tracePt t="7441" x="4533900" y="2070100"/>
          <p14:tracePt t="7521" x="4527550" y="2076450"/>
          <p14:tracePt t="7561" x="4521200" y="2076450"/>
          <p14:tracePt t="7589" x="4527550" y="2082800"/>
          <p14:tracePt t="7725" x="4527550" y="2089150"/>
          <p14:tracePt t="7761" x="4527550" y="2095500"/>
          <p14:tracePt t="7793" x="4521200" y="2101850"/>
          <p14:tracePt t="7881" x="4521200" y="2095500"/>
          <p14:tracePt t="8121" x="4521200" y="2101850"/>
          <p14:tracePt t="8189" x="4514850" y="2101850"/>
          <p14:tracePt t="8217" x="4514850" y="2108200"/>
          <p14:tracePt t="8301" x="4521200" y="2101850"/>
          <p14:tracePt t="8345" x="4521200" y="2108200"/>
          <p14:tracePt t="8440" x="4521200" y="2114550"/>
          <p14:tracePt t="8466" x="4527550" y="2108200"/>
          <p14:tracePt t="8558" x="4533900" y="2108200"/>
          <p14:tracePt t="8573" x="4540250" y="2108200"/>
          <p14:tracePt t="8585" x="4533900" y="2101850"/>
          <p14:tracePt t="8766" x="4527550" y="2101850"/>
          <p14:tracePt t="8797" x="4527550" y="2095500"/>
          <p14:tracePt t="8833" x="4521200" y="2095500"/>
          <p14:tracePt t="8849" x="4514850" y="2095500"/>
          <p14:tracePt t="8866" x="4508500" y="2095500"/>
          <p14:tracePt t="8902" x="4495800" y="2101850"/>
          <p14:tracePt t="8954" x="4489450" y="2101850"/>
          <p14:tracePt t="8970" x="4483100" y="2108200"/>
          <p14:tracePt t="8978" x="4476750" y="2108200"/>
          <p14:tracePt t="8986" x="4476750" y="2114550"/>
          <p14:tracePt t="8998" x="4470400" y="2120900"/>
          <p14:tracePt t="9017" x="4470400" y="2114550"/>
          <p14:tracePt t="9062" x="4470400" y="2120900"/>
          <p14:tracePt t="9106" x="4470400" y="2127250"/>
          <p14:tracePt t="9121" x="4476750" y="2127250"/>
          <p14:tracePt t="9158" x="4483100" y="2120900"/>
          <p14:tracePt t="9181" x="4476750" y="2120900"/>
          <p14:tracePt t="9234" x="4464050" y="2120900"/>
          <p14:tracePt t="9246" x="4457700" y="2120900"/>
          <p14:tracePt t="9262" x="4451350" y="2114550"/>
          <p14:tracePt t="9270" x="4445000" y="2114550"/>
          <p14:tracePt t="9282" x="4438650" y="2114550"/>
          <p14:tracePt t="9282" x="4425950" y="2108200"/>
          <p14:tracePt t="9301" x="4419600" y="2101850"/>
          <p14:tracePt t="9301" x="4406900" y="2101850"/>
          <p14:tracePt t="9318" x="4400550" y="2095500"/>
          <p14:tracePt t="9318" x="4387850" y="2095500"/>
          <p14:tracePt t="9334" x="4381500" y="2095500"/>
          <p14:tracePt t="9334" x="4375150" y="2095500"/>
          <p14:tracePt t="9350" x="4368800" y="2095500"/>
          <p14:tracePt t="9350" x="4362450" y="2089150"/>
          <p14:tracePt t="9367" x="4368800" y="2082800"/>
          <p14:tracePt t="9398" x="4375150" y="2070100"/>
          <p14:tracePt t="9414" x="4381500" y="2070100"/>
          <p14:tracePt t="9421" x="4387850" y="2063750"/>
          <p14:tracePt t="9421" x="4394200" y="2063750"/>
          <p14:tracePt t="9435" x="4400550" y="2057400"/>
          <p14:tracePt t="9435" x="4406900" y="2057400"/>
          <p14:tracePt t="9452" x="4419600" y="2057400"/>
          <p14:tracePt t="9452" x="4425950" y="2051050"/>
          <p14:tracePt t="9468" x="4432300" y="2051050"/>
          <p14:tracePt t="9468" x="4445000" y="2051050"/>
          <p14:tracePt t="9468" x="4451350" y="2051050"/>
          <p14:tracePt t="9487" x="4457700" y="2044700"/>
          <p14:tracePt t="9487" x="4464050" y="2044700"/>
          <p14:tracePt t="9502" x="4476750" y="2044700"/>
          <p14:tracePt t="9502" x="4483100" y="2044700"/>
          <p14:tracePt t="9519" x="4489450" y="2044700"/>
          <p14:tracePt t="9519" x="4495800" y="2044700"/>
          <p14:tracePt t="9519" x="4502150" y="2044700"/>
          <p14:tracePt t="9538" x="4508500" y="2044700"/>
          <p14:tracePt t="9554" x="4514850" y="2044700"/>
          <p14:tracePt t="9566" x="4521200" y="2044700"/>
          <p14:tracePt t="9583" x="4527550" y="2044700"/>
          <p14:tracePt t="9600" x="4533900" y="2044700"/>
          <p14:tracePt t="9617" x="4540250" y="2044700"/>
          <p14:tracePt t="9646" x="4533900" y="2051050"/>
          <p14:tracePt t="9681" x="4527550" y="2051050"/>
          <p14:tracePt t="9697" x="4514850" y="2051050"/>
          <p14:tracePt t="9714" x="4508500" y="2051050"/>
          <p14:tracePt t="9722" x="4502150" y="2051050"/>
          <p14:tracePt t="9734" x="4495800" y="2051050"/>
          <p14:tracePt t="9734" x="4489450" y="2051050"/>
          <p14:tracePt t="9752" x="4483100" y="2051050"/>
          <p14:tracePt t="9752" x="4476750" y="2051050"/>
          <p14:tracePt t="9769" x="4470400" y="2051050"/>
          <p14:tracePt t="9769" x="4457700" y="2044700"/>
          <p14:tracePt t="9787" x="4451350" y="2044700"/>
          <p14:tracePt t="9802" x="4457700" y="2044700"/>
          <p14:tracePt t="9838" x="4464050" y="2044700"/>
          <p14:tracePt t="9854" x="4470400" y="2044700"/>
          <p14:tracePt t="9862" x="4476750" y="2051050"/>
          <p14:tracePt t="9878" x="4489450" y="2051050"/>
          <p14:tracePt t="9894" x="4495800" y="2057400"/>
          <p14:tracePt t="9906" x="4508500" y="2063750"/>
          <p14:tracePt t="9937" x="4514850" y="2063750"/>
          <p14:tracePt t="9953" x="4527550" y="2070100"/>
          <p14:tracePt t="9974" x="4533900" y="2070100"/>
          <p14:tracePt t="9990" x="4540250" y="2063750"/>
          <p14:tracePt t="10006" x="4546600" y="2063750"/>
          <p14:tracePt t="10146" x="4552950" y="2057400"/>
          <p14:tracePt t="10246" x="4559300" y="2057400"/>
          <p14:tracePt t="10274" x="4572000" y="2051050"/>
          <p14:tracePt t="10290" x="4578350" y="2044700"/>
          <p14:tracePt t="10314" x="4584700" y="2044700"/>
          <p14:tracePt t="10319" x="4591050" y="2038350"/>
          <p14:tracePt t="10319" x="4597400" y="2038350"/>
          <p14:tracePt t="10338" x="4603750" y="2038350"/>
          <p14:tracePt t="10338" x="4610100" y="2032000"/>
          <p14:tracePt t="10354" x="4616450" y="2032000"/>
          <p14:tracePt t="10354" x="4629150" y="2032000"/>
          <p14:tracePt t="10371" x="4635500" y="2032000"/>
          <p14:tracePt t="10371" x="4654550" y="2038350"/>
          <p14:tracePt t="10388" x="4660900" y="2038350"/>
          <p14:tracePt t="10388" x="4673600" y="2038350"/>
          <p14:tracePt t="10404" x="4679950" y="2044700"/>
          <p14:tracePt t="10404" x="4686300" y="2044700"/>
          <p14:tracePt t="10421" x="4692650" y="2044700"/>
          <p14:tracePt t="10421" x="4711700" y="2051050"/>
          <p14:tracePt t="10439" x="4718050" y="2051050"/>
          <p14:tracePt t="10439" x="4724400" y="2051050"/>
          <p14:tracePt t="10455" x="4737100" y="2051050"/>
          <p14:tracePt t="10455" x="4743450" y="2051050"/>
          <p14:tracePt t="10472" x="4756150" y="2051050"/>
          <p14:tracePt t="10472" x="4762500" y="2051050"/>
          <p14:tracePt t="10488" x="4775200" y="2051050"/>
          <p14:tracePt t="10488" x="4781550" y="2044700"/>
          <p14:tracePt t="10488" x="4787900" y="2044700"/>
          <p14:tracePt t="10507" x="4794250" y="2038350"/>
          <p14:tracePt t="10507" x="4800600" y="2038350"/>
          <p14:tracePt t="10523" x="4806950" y="2038350"/>
          <p14:tracePt t="10523" x="4813300" y="2032000"/>
          <p14:tracePt t="10540" x="4819650" y="2032000"/>
          <p14:tracePt t="10554" x="4826000" y="2032000"/>
          <p14:tracePt t="10574" x="4832350" y="2032000"/>
          <p14:tracePt t="10598" x="4838700" y="2032000"/>
          <p14:tracePt t="10618" x="4845050" y="2032000"/>
          <p14:tracePt t="10642" x="4851400" y="2032000"/>
          <p14:tracePt t="10658" x="4857750" y="2038350"/>
          <p14:tracePt t="10674" x="4864100" y="2038350"/>
          <p14:tracePt t="10686" x="4870450" y="2038350"/>
          <p14:tracePt t="10694" x="4876800" y="2038350"/>
          <p14:tracePt t="10704" x="4883150" y="2038350"/>
          <p14:tracePt t="10704" x="4889500" y="2038350"/>
          <p14:tracePt t="10722" x="4895850" y="2038350"/>
          <p14:tracePt t="10722" x="4908550" y="2044700"/>
          <p14:tracePt t="10739" x="4914900" y="2044700"/>
          <p14:tracePt t="10762" x="4927600" y="2044700"/>
          <p14:tracePt t="10778" x="4933950" y="2044700"/>
          <p14:tracePt t="10806" x="4940300" y="2038350"/>
          <p14:tracePt t="10830" x="4946650" y="2044700"/>
          <p14:tracePt t="10950" x="4953000" y="2038350"/>
          <p14:tracePt t="10966" x="4959350" y="2038350"/>
          <p14:tracePt t="10982" x="4965700" y="2032000"/>
          <p14:tracePt t="10994" x="4972050" y="2032000"/>
          <p14:tracePt t="11005" x="4978400" y="2032000"/>
          <p14:tracePt t="11005" x="4984750" y="2025650"/>
          <p14:tracePt t="11005" x="4991100" y="2025650"/>
          <p14:tracePt t="11027" x="5003800" y="2025650"/>
          <p14:tracePt t="11038" x="5010150" y="2025650"/>
          <p14:tracePt t="11038" x="5029200" y="2025650"/>
          <p14:tracePt t="11057" x="5041900" y="2025650"/>
          <p14:tracePt t="11057" x="5048250" y="2032000"/>
          <p14:tracePt t="11074" x="5060950" y="2032000"/>
          <p14:tracePt t="11074" x="5067300" y="2032000"/>
          <p14:tracePt t="11090" x="5080000" y="2038350"/>
          <p14:tracePt t="11090" x="5092700" y="2038350"/>
          <p14:tracePt t="11107" x="5105400" y="2038350"/>
          <p14:tracePt t="11107" x="5118100" y="2038350"/>
          <p14:tracePt t="11124" x="5124450" y="2038350"/>
          <p14:tracePt t="11124" x="5137150" y="2038350"/>
          <p14:tracePt t="11141" x="5156200" y="2032000"/>
          <p14:tracePt t="11141" x="5175250" y="2025650"/>
          <p14:tracePt t="11141" x="5187950" y="2025650"/>
          <p14:tracePt t="11160" x="5207000" y="2019300"/>
          <p14:tracePt t="11160" x="5226050" y="2012950"/>
          <p14:tracePt t="11175" x="5245100" y="2006600"/>
          <p14:tracePt t="11175" x="5257800" y="2000250"/>
          <p14:tracePt t="11191" x="5270500" y="2000250"/>
          <p14:tracePt t="11191" x="5283200" y="1993900"/>
          <p14:tracePt t="11207" x="5295900" y="1993900"/>
          <p14:tracePt t="11207" x="5302250" y="1987550"/>
          <p14:tracePt t="11207" x="5308600" y="1987550"/>
          <p14:tracePt t="11226" x="5314950" y="1987550"/>
          <p14:tracePt t="11239" x="5321300" y="1987550"/>
          <p14:tracePt t="11256" x="5334000" y="1981200"/>
          <p14:tracePt t="11256" x="5340350" y="1974850"/>
          <p14:tracePt t="11275" x="5346700" y="1974850"/>
          <p14:tracePt t="11289" x="5353050" y="1968500"/>
          <p14:tracePt t="11306" x="5365750" y="1962150"/>
          <p14:tracePt t="11322" x="5365750" y="1955800"/>
          <p14:tracePt t="11322" x="5378450" y="1949450"/>
          <p14:tracePt t="11341" x="5384800" y="1949450"/>
          <p14:tracePt t="11356" x="5391150" y="1949450"/>
          <p14:tracePt t="11356" x="5391150" y="1955800"/>
          <p14:tracePt t="11375" x="5397500" y="1955800"/>
          <p14:tracePt t="11375" x="5403850" y="1955800"/>
          <p14:tracePt t="11391" x="5416550" y="1962150"/>
          <p14:tracePt t="11391" x="5435600" y="1968500"/>
          <p14:tracePt t="11408" x="5441950" y="1974850"/>
          <p14:tracePt t="11408" x="5454650" y="1981200"/>
          <p14:tracePt t="11425" x="5467350" y="1987550"/>
          <p14:tracePt t="11425" x="5486400" y="1993900"/>
          <p14:tracePt t="11442" x="5499100" y="1993900"/>
          <p14:tracePt t="11442" x="5530850" y="2000250"/>
          <p14:tracePt t="11459" x="5549900" y="2006600"/>
          <p14:tracePt t="11459" x="5568950" y="2006600"/>
          <p14:tracePt t="11475" x="5588000" y="2012950"/>
          <p14:tracePt t="11475" x="5607050" y="2012950"/>
          <p14:tracePt t="11491" x="5626100" y="2012950"/>
          <p14:tracePt t="11491" x="5645150" y="2012950"/>
          <p14:tracePt t="11508" x="5670550" y="2019300"/>
          <p14:tracePt t="11508" x="5708650" y="2019300"/>
          <p14:tracePt t="11528" x="5721350" y="2019300"/>
          <p14:tracePt t="11528" x="5740400" y="2025650"/>
          <p14:tracePt t="11543" x="5759450" y="2019300"/>
          <p14:tracePt t="11543" x="5772150" y="2025650"/>
          <p14:tracePt t="11559" x="5784850" y="2025650"/>
          <p14:tracePt t="11559" x="5803900" y="2025650"/>
          <p14:tracePt t="11575" x="5816600" y="2025650"/>
          <p14:tracePt t="11575" x="5829300" y="2025650"/>
          <p14:tracePt t="11592" x="5848350" y="2025650"/>
          <p14:tracePt t="11592" x="5861050" y="2025650"/>
          <p14:tracePt t="11592" x="5873750" y="2025650"/>
          <p14:tracePt t="11611" x="5886450" y="2032000"/>
          <p14:tracePt t="11624" x="5892800" y="2032000"/>
          <p14:tracePt t="11624" x="5911850" y="2032000"/>
          <p14:tracePt t="11642" x="5924550" y="2032000"/>
          <p14:tracePt t="11642" x="5930900" y="2032000"/>
          <p14:tracePt t="11660" x="5937250" y="2032000"/>
          <p14:tracePt t="11660" x="5943600" y="2032000"/>
          <p14:tracePt t="11676" x="5949950" y="2032000"/>
          <p14:tracePt t="11676" x="5956300" y="2032000"/>
          <p14:tracePt t="11676" x="5962650" y="2032000"/>
          <p14:tracePt t="11696" x="5969000" y="2032000"/>
          <p14:tracePt t="11708" x="5975350" y="2025650"/>
          <p14:tracePt t="11724" x="5975350" y="2032000"/>
          <p14:tracePt t="11766" x="5962650" y="2032000"/>
          <p14:tracePt t="11782" x="5956300" y="2038350"/>
          <p14:tracePt t="11798" x="5949950" y="2038350"/>
          <p14:tracePt t="11814" x="5943600" y="2044700"/>
          <p14:tracePt t="11834" x="5943600" y="2051050"/>
          <p14:tracePt t="11874" x="5949950" y="2051050"/>
          <p14:tracePt t="11918" x="5956300" y="2051050"/>
          <p14:tracePt t="11962" x="5962650" y="2051050"/>
          <p14:tracePt t="11978" x="5969000" y="2044700"/>
          <p14:tracePt t="11995" x="5975350" y="2044700"/>
          <p14:tracePt t="12007" x="5975350" y="2038350"/>
          <p14:tracePt t="12046" x="5969000" y="2032000"/>
          <p14:tracePt t="12066" x="5962650" y="2025650"/>
          <p14:tracePt t="12098" x="5956300" y="2025650"/>
          <p14:tracePt t="12115" x="5949950" y="2019300"/>
          <p14:tracePt t="12126" x="5943600" y="2012950"/>
          <p14:tracePt t="12142" x="5937250" y="2006600"/>
          <p14:tracePt t="12158" x="5930900" y="2000250"/>
          <p14:tracePt t="12166" x="5924550" y="2000250"/>
          <p14:tracePt t="12179" x="5918200" y="2000250"/>
          <p14:tracePt t="12179" x="5911850" y="2000250"/>
          <p14:tracePt t="12196" x="5911850" y="1993900"/>
          <p14:tracePt t="12210" x="5899150" y="2000250"/>
          <p14:tracePt t="12226" x="5892800" y="2006600"/>
          <p14:tracePt t="12243" x="5892800" y="2012950"/>
          <p14:tracePt t="12243" x="5892800" y="2019300"/>
          <p14:tracePt t="12243" x="5892800" y="2025650"/>
          <p14:tracePt t="12264" x="5892800" y="2038350"/>
          <p14:tracePt t="12279" x="5892800" y="2044700"/>
          <p14:tracePt t="12294" x="5892800" y="2057400"/>
          <p14:tracePt t="12294" x="5899150" y="2063750"/>
          <p14:tracePt t="12311" x="5905500" y="2070100"/>
          <p14:tracePt t="12326" x="5911850" y="2076450"/>
          <p14:tracePt t="12326" x="5918200" y="2076450"/>
          <p14:tracePt t="12326" x="5924550" y="2082800"/>
          <p14:tracePt t="12347" x="5930900" y="2082800"/>
          <p14:tracePt t="12360" x="5943600" y="2089150"/>
          <p14:tracePt t="12376" x="5949950" y="2089150"/>
          <p14:tracePt t="12393" x="5943600" y="2089150"/>
          <p14:tracePt t="12442" x="5937250" y="2089150"/>
          <p14:tracePt t="12450" x="5930900" y="2089150"/>
          <p14:tracePt t="12460" x="5924550" y="2089150"/>
          <p14:tracePt t="12460" x="5911850" y="2101850"/>
          <p14:tracePt t="12479" x="5905500" y="2101850"/>
          <p14:tracePt t="12479" x="5899150" y="2101850"/>
          <p14:tracePt t="12495" x="5892800" y="2108200"/>
          <p14:tracePt t="12495" x="5886450" y="2114550"/>
          <p14:tracePt t="12512" x="5880100" y="2114550"/>
          <p14:tracePt t="12512" x="5867400" y="2120900"/>
          <p14:tracePt t="12529" x="5861050" y="2120900"/>
          <p14:tracePt t="12529" x="5854700" y="2120900"/>
          <p14:tracePt t="12529" x="5848350" y="2127250"/>
          <p14:tracePt t="12548" x="5842000" y="2127250"/>
          <p14:tracePt t="12548" x="5835650" y="2127250"/>
          <p14:tracePt t="12563" x="5829300" y="2127250"/>
          <p14:tracePt t="12563" x="5822950" y="2127250"/>
          <p14:tracePt t="12579" x="5816600" y="2127250"/>
          <p14:tracePt t="12579" x="5816600" y="2133600"/>
          <p14:tracePt t="12596" x="5810250" y="2133600"/>
          <p14:tracePt t="12611" x="5803900" y="2133600"/>
          <p14:tracePt t="12627" x="5791200" y="2133600"/>
          <p14:tracePt t="12644" x="5784850" y="2133600"/>
          <p14:tracePt t="12666" x="5791200" y="2127250"/>
          <p14:tracePt t="12726" x="5784850" y="2127250"/>
          <p14:tracePt t="12778" x="5772150" y="2133600"/>
          <p14:tracePt t="12794" x="5759450" y="2139950"/>
          <p14:tracePt t="12810" x="5753100" y="2139950"/>
          <p14:tracePt t="12819" x="5740400" y="2146300"/>
          <p14:tracePt t="12828" x="5727700" y="2146300"/>
          <p14:tracePt t="12828" x="5695950" y="2159000"/>
          <p14:tracePt t="12847" x="5676900" y="2165350"/>
          <p14:tracePt t="12847" x="5657850" y="2171700"/>
          <p14:tracePt t="12864" x="5638800" y="2178050"/>
          <p14:tracePt t="12864" x="5613400" y="2184400"/>
          <p14:tracePt t="12880" x="5588000" y="2190750"/>
          <p14:tracePt t="12880" x="5562600" y="2197100"/>
          <p14:tracePt t="12880" x="5530850" y="2203450"/>
          <p14:tracePt t="12899" x="5505450" y="2203450"/>
          <p14:tracePt t="12911" x="5473700" y="2209800"/>
          <p14:tracePt t="12911" x="5416550" y="2222500"/>
          <p14:tracePt t="12931" x="5384800" y="2222500"/>
          <p14:tracePt t="12931" x="5353050" y="2228850"/>
          <p14:tracePt t="12948" x="5321300" y="2235200"/>
          <p14:tracePt t="12948" x="5289550" y="2235200"/>
          <p14:tracePt t="12963" x="5257800" y="2241550"/>
          <p14:tracePt t="12963" x="5219700" y="2241550"/>
          <p14:tracePt t="12980" x="5187950" y="2247900"/>
          <p14:tracePt t="12980" x="5149850" y="2247900"/>
          <p14:tracePt t="12980" x="5111750" y="2247900"/>
          <p14:tracePt t="13000" x="5067300" y="2254250"/>
          <p14:tracePt t="13012" x="5022850" y="2254250"/>
          <p14:tracePt t="13012" x="4921250" y="2260600"/>
          <p14:tracePt t="13032" x="4870450" y="2266950"/>
          <p14:tracePt t="13032" x="4813300" y="2273300"/>
          <p14:tracePt t="13047" x="4756150" y="2279650"/>
          <p14:tracePt t="13047" x="4692650" y="2286000"/>
          <p14:tracePt t="13064" x="4635500" y="2292350"/>
          <p14:tracePt t="13064" x="4578350" y="2298700"/>
          <p14:tracePt t="13064" x="4521200" y="2305050"/>
          <p14:tracePt t="13083" x="4464050" y="2311400"/>
          <p14:tracePt t="13083" x="4413250" y="2311400"/>
          <p14:tracePt t="13098" x="4362450" y="2317750"/>
          <p14:tracePt t="13098" x="4318000" y="2317750"/>
          <p14:tracePt t="13114" x="4273550" y="2317750"/>
          <p14:tracePt t="13114" x="4235450" y="2317750"/>
          <p14:tracePt t="13131" x="4197350" y="2317750"/>
          <p14:tracePt t="13131" x="4121150" y="2317750"/>
          <p14:tracePt t="13147" x="4089400" y="2311400"/>
          <p14:tracePt t="13147" x="4057650" y="2311400"/>
          <p14:tracePt t="13164" x="4025900" y="2311400"/>
          <p14:tracePt t="13164" x="3994150" y="2311400"/>
          <p14:tracePt t="13181" x="3962400" y="2311400"/>
          <p14:tracePt t="13181" x="3930650" y="2311400"/>
          <p14:tracePt t="13181" x="3898900" y="2311400"/>
          <p14:tracePt t="13200" x="3867150" y="2311400"/>
          <p14:tracePt t="13200" x="3835400" y="2317750"/>
          <p14:tracePt t="13215" x="3803650" y="2317750"/>
          <p14:tracePt t="13215" x="3771900" y="2317750"/>
          <p14:tracePt t="13232" x="3746500" y="2324100"/>
          <p14:tracePt t="13232" x="3714750" y="2324100"/>
          <p14:tracePt t="13248" x="3683000" y="2330450"/>
          <p14:tracePt t="13248" x="3657600" y="2330450"/>
          <p14:tracePt t="13248" x="3632200" y="2330450"/>
          <p14:tracePt t="13267" x="3606800" y="2336800"/>
          <p14:tracePt t="13279" x="3581400" y="2343150"/>
          <p14:tracePt t="13279" x="3536950" y="2349500"/>
          <p14:tracePt t="13300" x="3511550" y="2349500"/>
          <p14:tracePt t="13300" x="3486150" y="2355850"/>
          <p14:tracePt t="13315" x="3467100" y="2368550"/>
          <p14:tracePt t="13315" x="3441700" y="2374900"/>
          <p14:tracePt t="13331" x="3429000" y="2387600"/>
          <p14:tracePt t="13331" x="3409950" y="2393950"/>
          <p14:tracePt t="13348" x="3390900" y="2406650"/>
          <p14:tracePt t="13348" x="3371850" y="2413000"/>
          <p14:tracePt t="13348" x="3352800" y="2419350"/>
          <p14:tracePt t="13367" x="3340100" y="2432050"/>
          <p14:tracePt t="13367" x="3327400" y="2438400"/>
          <p14:tracePt t="13382" x="3314700" y="2444750"/>
          <p14:tracePt t="13382" x="3308350" y="2451100"/>
          <p14:tracePt t="13399" x="3295650" y="2457450"/>
          <p14:tracePt t="13399" x="3282950" y="2463800"/>
          <p14:tracePt t="13415" x="3276600" y="2476500"/>
          <p14:tracePt t="13415" x="3270250" y="2482850"/>
          <p14:tracePt t="13432" x="3257550" y="2495550"/>
          <p14:tracePt t="13432" x="3244850" y="2514600"/>
          <p14:tracePt t="13449" x="3232150" y="2527300"/>
          <p14:tracePt t="13449" x="3225800" y="2540000"/>
          <p14:tracePt t="13465" x="3219450" y="2559050"/>
          <p14:tracePt t="13465" x="3206750" y="2571750"/>
          <p14:tracePt t="13482" x="3200400" y="2584450"/>
          <p14:tracePt t="13482" x="3187700" y="2616200"/>
          <p14:tracePt t="13499" x="3181350" y="2628900"/>
          <p14:tracePt t="13499" x="3175000" y="2641600"/>
          <p14:tracePt t="13517" x="3168650" y="2654300"/>
          <p14:tracePt t="13517" x="3168650" y="2660650"/>
          <p14:tracePt t="13533" x="3168650" y="2667000"/>
          <p14:tracePt t="13548" x="3168650" y="2673350"/>
          <p14:tracePt t="13564" x="3175000" y="2673350"/>
          <p14:tracePt t="13583" x="3194050" y="2667000"/>
          <p14:tracePt t="13583" x="3206750" y="2660650"/>
          <p14:tracePt t="13600" x="3213100" y="2654300"/>
          <p14:tracePt t="13600" x="3232150" y="2641600"/>
          <p14:tracePt t="13616" x="3244850" y="2628900"/>
          <p14:tracePt t="13616" x="3263900" y="2616200"/>
          <p14:tracePt t="13632" x="3282950" y="2603500"/>
          <p14:tracePt t="13632" x="3302000" y="2590800"/>
          <p14:tracePt t="13632" x="3327400" y="2578100"/>
          <p14:tracePt t="13651" x="3346450" y="2565400"/>
          <p14:tracePt t="13664" x="3365500" y="2559050"/>
          <p14:tracePt t="13664" x="3390900" y="2540000"/>
          <p14:tracePt t="13683" x="3403600" y="2533650"/>
          <p14:tracePt t="13683" x="3416300" y="2533650"/>
          <p14:tracePt t="13700" x="3416300" y="2527300"/>
          <p14:tracePt t="13700" x="3422650" y="2527300"/>
          <p14:tracePt t="13716" x="3429000" y="2527300"/>
          <p14:tracePt t="13731" x="3435350" y="2527300"/>
          <p14:tracePt t="13731" x="3441700" y="2533650"/>
          <p14:tracePt t="13750" x="3435350" y="2527300"/>
          <p14:tracePt t="13814" x="3429000" y="2520950"/>
          <p14:tracePt t="13830" x="3422650" y="2520950"/>
          <p14:tracePt t="13847" x="3416300" y="2514600"/>
          <p14:tracePt t="13855" x="3409950" y="2514600"/>
          <p14:tracePt t="13867" x="3403600" y="2514600"/>
          <p14:tracePt t="13867" x="3397250" y="2508250"/>
          <p14:tracePt t="13884" x="3390900" y="2508250"/>
          <p14:tracePt t="13899" x="3384550" y="2508250"/>
          <p14:tracePt t="13899" x="3371850" y="2508250"/>
          <p14:tracePt t="13899" x="3365500" y="2514600"/>
          <p14:tracePt t="13919" x="3359150" y="2514600"/>
          <p14:tracePt t="13932" x="3352800" y="2514600"/>
          <p14:tracePt t="13932" x="3333750" y="2520950"/>
          <p14:tracePt t="13951" x="3327400" y="2527300"/>
          <p14:tracePt t="13951" x="3321050" y="2533650"/>
          <p14:tracePt t="13967" x="3321050" y="2540000"/>
          <p14:tracePt t="13967" x="3314700" y="2540000"/>
          <p14:tracePt t="13984" x="3308350" y="2552700"/>
          <p14:tracePt t="13984" x="3308350" y="2559050"/>
          <p14:tracePt t="14000" x="3308350" y="2565400"/>
          <p14:tracePt t="14000" x="3302000" y="2565400"/>
          <p14:tracePt t="14000" x="3302000" y="2571750"/>
          <p14:tracePt t="14021" x="3302000" y="2578100"/>
          <p14:tracePt t="14032" x="3302000" y="2590800"/>
          <p14:tracePt t="14032" x="3302000" y="2603500"/>
          <p14:tracePt t="14051" x="3302000" y="2609850"/>
          <p14:tracePt t="14051" x="3302000" y="2616200"/>
          <p14:tracePt t="14068" x="3302000" y="2622550"/>
          <p14:tracePt t="14068" x="3302000" y="2628900"/>
          <p14:tracePt t="14084" x="3302000" y="2635250"/>
          <p14:tracePt t="14084" x="3308350" y="2647950"/>
          <p14:tracePt t="14100" x="3314700" y="2654300"/>
          <p14:tracePt t="14116" x="3321050" y="2654300"/>
          <p14:tracePt t="14116" x="3327400" y="2654300"/>
          <p14:tracePt t="14134" x="3333750" y="2647950"/>
          <p14:tracePt t="14134" x="3340100" y="2647950"/>
          <p14:tracePt t="14151" x="3346450" y="2641600"/>
          <p14:tracePt t="14151" x="3352800" y="2641600"/>
          <p14:tracePt t="14168" x="3359150" y="2635250"/>
          <p14:tracePt t="14183" x="3365500" y="2628900"/>
          <p14:tracePt t="14199" x="3365500" y="2622550"/>
          <p14:tracePt t="14227" x="3359150" y="2628900"/>
          <p14:tracePt t="14267" x="3352800" y="2635250"/>
          <p14:tracePt t="14279" x="3346450" y="2641600"/>
          <p14:tracePt t="14295" x="3346450" y="2647950"/>
          <p14:tracePt t="14303" x="3340100" y="2654300"/>
          <p14:tracePt t="14316" x="3333750" y="2660650"/>
          <p14:tracePt t="14316" x="3327400" y="2673350"/>
          <p14:tracePt t="14335" x="3321050" y="2679700"/>
          <p14:tracePt t="14350" x="3321050" y="2686050"/>
          <p14:tracePt t="14366" x="3314700" y="2692400"/>
          <p14:tracePt t="14383" x="3314700" y="2698750"/>
          <p14:tracePt t="14383" x="3314700" y="2705100"/>
          <p14:tracePt t="14402" x="3314700" y="2711450"/>
          <p14:tracePt t="14417" x="3314700" y="2717800"/>
          <p14:tracePt t="14417" x="3314700" y="2724150"/>
          <p14:tracePt t="14435" x="3308350" y="2730500"/>
          <p14:tracePt t="14450" x="3302000" y="2736850"/>
          <p14:tracePt t="14467" x="3302000" y="2749550"/>
          <p14:tracePt t="14484" x="3295650" y="2755900"/>
          <p14:tracePt t="14501" x="3295650" y="2762250"/>
          <p14:tracePt t="14501" x="3289300" y="2768600"/>
          <p14:tracePt t="14520" x="3289300" y="2774950"/>
          <p14:tracePt t="14535" x="3282950" y="2774950"/>
          <p14:tracePt t="14551" x="3289300" y="2774950"/>
          <p14:tracePt t="14611" x="3295650" y="2774950"/>
          <p14:tracePt t="14635" x="3289300" y="2781300"/>
          <p14:tracePt t="14699" x="3282950" y="2781300"/>
          <p14:tracePt t="14723" x="3282950" y="2787650"/>
          <p14:tracePt t="14791" x="3282950" y="2794000"/>
          <p14:tracePt t="14815" x="3282950" y="2800350"/>
          <p14:tracePt t="14851" x="3282950" y="2806700"/>
          <p14:tracePt t="14875" x="3289300" y="2813050"/>
          <p14:tracePt t="14887" x="3289300" y="2819400"/>
          <p14:tracePt t="14919" x="3295650" y="2819400"/>
          <p14:tracePt t="14939" x="3302000" y="2813050"/>
          <p14:tracePt t="14955" x="3308350" y="2813050"/>
          <p14:tracePt t="14979" x="3308350" y="2819400"/>
          <p14:tracePt t="15007" x="3308350" y="2825750"/>
          <p14:tracePt t="15023" x="3308350" y="2832100"/>
          <p14:tracePt t="15039" x="3308350" y="2838450"/>
          <p14:tracePt t="15055" x="3302000" y="2844800"/>
          <p14:tracePt t="15067" x="3302000" y="2851150"/>
          <p14:tracePt t="15091" x="3308350" y="2851150"/>
          <p14:tracePt t="15151" x="3314700" y="2844800"/>
          <p14:tracePt t="15175" x="3321050" y="2832100"/>
          <p14:tracePt t="15187" x="3321050" y="2825750"/>
          <p14:tracePt t="15203" x="3327400" y="2825750"/>
          <p14:tracePt t="15219" x="3333750" y="2819400"/>
          <p14:tracePt t="15235" x="3340100" y="2819400"/>
          <p14:tracePt t="15247" x="3346450" y="2819400"/>
          <p14:tracePt t="15263" x="3352800" y="2813050"/>
          <p14:tracePt t="15279" x="3359150" y="2806700"/>
          <p14:tracePt t="15307" x="3371850" y="2806700"/>
          <p14:tracePt t="15323" x="3384550" y="2800350"/>
          <p14:tracePt t="15346" x="3390900" y="2800350"/>
          <p14:tracePt t="15358" x="3397250" y="2800350"/>
          <p14:tracePt t="15374" x="3397250" y="2806700"/>
          <p14:tracePt t="15390" x="3409950" y="2813050"/>
          <p14:tracePt t="15406" x="3409950" y="2819400"/>
          <p14:tracePt t="15414" x="3416300" y="2819400"/>
          <p14:tracePt t="15420" x="3422650" y="2825750"/>
          <p14:tracePt t="15420" x="3429000" y="2832100"/>
          <p14:tracePt t="15439" x="3435350" y="2838450"/>
          <p14:tracePt t="15439" x="3435350" y="2844800"/>
          <p14:tracePt t="15456" x="3441700" y="2844800"/>
          <p14:tracePt t="15456" x="3448050" y="2851150"/>
          <p14:tracePt t="15473" x="3454400" y="2857500"/>
          <p14:tracePt t="15487" x="3454400" y="2863850"/>
          <p14:tracePt t="15504" x="3454400" y="2870200"/>
          <p14:tracePt t="15521" x="3460750" y="2863850"/>
          <p14:tracePt t="15587" x="3460750" y="2857500"/>
          <p14:tracePt t="15616" x="3460750" y="2851150"/>
          <p14:tracePt t="15699" x="3467100" y="2851150"/>
          <p14:tracePt t="15727" x="3467100" y="2844800"/>
          <p14:tracePt t="15811" x="3467100" y="2838450"/>
          <p14:tracePt t="15863" x="3467100" y="2844800"/>
          <p14:tracePt t="15939" x="3460750" y="2844800"/>
          <p14:tracePt t="15959" x="3460750" y="2838450"/>
          <p14:tracePt t="16035" x="3460750" y="2832100"/>
          <p14:tracePt t="16075" x="3467100" y="2832100"/>
          <p14:tracePt t="16103" x="3460750" y="2832100"/>
          <p14:tracePt t="16215" x="3467100" y="2838450"/>
          <p14:tracePt t="16291" x="3467100" y="2844800"/>
          <p14:tracePt t="16315" x="3467100" y="2838450"/>
          <p14:tracePt t="16367" x="3473450" y="2832100"/>
          <p14:tracePt t="16379" x="3479800" y="2838450"/>
          <p14:tracePt t="16567" x="3486150" y="2832100"/>
          <p14:tracePt t="16711" x="3492500" y="2832100"/>
          <p14:tracePt t="16859" x="3498850" y="2825750"/>
          <p14:tracePt t="16891" x="3505200" y="2819400"/>
          <p14:tracePt t="16915" x="3511550" y="2819400"/>
          <p14:tracePt t="16927" x="3524250" y="2813050"/>
          <p14:tracePt t="16944" x="3530600" y="2813050"/>
          <p14:tracePt t="16951" x="3536950" y="2806700"/>
          <p14:tracePt t="16960" x="3543300" y="2806700"/>
          <p14:tracePt t="16960" x="3549650" y="2800350"/>
          <p14:tracePt t="16960" x="3556000" y="2800350"/>
          <p14:tracePt t="16980" x="3568700" y="2794000"/>
          <p14:tracePt t="16992" x="3575050" y="2794000"/>
          <p14:tracePt t="16992" x="3594100" y="2794000"/>
          <p14:tracePt t="17012" x="3600450" y="2794000"/>
          <p14:tracePt t="17012" x="3606800" y="2794000"/>
          <p14:tracePt t="17030" x="3619500" y="2794000"/>
          <p14:tracePt t="17030" x="3625850" y="2794000"/>
          <p14:tracePt t="17030" x="3632200" y="2794000"/>
          <p14:tracePt t="17048" x="3638550" y="2794000"/>
          <p14:tracePt t="17059" x="3644900" y="2800350"/>
          <p14:tracePt t="17076" x="3651250" y="2800350"/>
          <p14:tracePt t="17093" x="3657600" y="2800350"/>
          <p14:tracePt t="17110" x="3670300" y="2800350"/>
          <p14:tracePt t="17227" x="3676650" y="2794000"/>
          <p14:tracePt t="17243" x="3683000" y="2794000"/>
          <p14:tracePt t="17259" x="3689350" y="2794000"/>
          <p14:tracePt t="17267" x="3695700" y="2794000"/>
          <p14:tracePt t="17277" x="3702050" y="2794000"/>
          <p14:tracePt t="17277" x="3714750" y="2794000"/>
          <p14:tracePt t="17297" x="3721100" y="2794000"/>
          <p14:tracePt t="17297" x="3727450" y="2794000"/>
          <p14:tracePt t="17312" x="3740150" y="2787650"/>
          <p14:tracePt t="17328" x="3746500" y="2787650"/>
          <p14:tracePt t="17328" x="3746500" y="2794000"/>
          <p14:tracePt t="17345" x="3752850" y="2794000"/>
          <p14:tracePt t="17345" x="3759200" y="2787650"/>
          <p14:tracePt t="17345" x="3765550" y="2787650"/>
          <p14:tracePt t="17365" x="3771900" y="2787650"/>
          <p14:tracePt t="17377" x="3778250" y="2787650"/>
          <p14:tracePt t="17395" x="3784600" y="2787650"/>
          <p14:tracePt t="17410" x="3778250" y="2787650"/>
          <p14:tracePt t="17447" x="3771900" y="2787650"/>
          <p14:tracePt t="17500" x="3765550" y="2787650"/>
          <p14:tracePt t="17520" x="3759200" y="2794000"/>
          <p14:tracePt t="17536" x="3752850" y="2794000"/>
          <p14:tracePt t="17552" x="3746500" y="2794000"/>
          <p14:tracePt t="17567" x="3740150" y="2800350"/>
          <p14:tracePt t="17576" x="3727450" y="2800350"/>
          <p14:tracePt t="17587" x="3727450" y="2806700"/>
          <p14:tracePt t="17597" x="3721100" y="2806700"/>
          <p14:tracePt t="17597" x="3714750" y="2806700"/>
          <p14:tracePt t="17613" x="3708400" y="2813050"/>
          <p14:tracePt t="17628" x="3702050" y="2813050"/>
          <p14:tracePt t="17645" x="3695700" y="2819400"/>
          <p14:tracePt t="17664" x="3689350" y="2813050"/>
          <p14:tracePt t="17678" x="3683000" y="2819400"/>
          <p14:tracePt t="17695" x="3683000" y="2825750"/>
          <p14:tracePt t="17724" x="3676650" y="2825750"/>
          <p14:tracePt t="17784" x="3670300" y="2825750"/>
          <p14:tracePt t="17807" x="3663950" y="2832100"/>
          <p14:tracePt t="17819" x="3657600" y="2832100"/>
          <p14:tracePt t="17852" x="3644900" y="2832100"/>
          <p14:tracePt t="17868" x="3638550" y="2832100"/>
          <p14:tracePt t="17880" x="3632200" y="2838450"/>
          <p14:tracePt t="17895" x="3625850" y="2844800"/>
          <p14:tracePt t="17911" x="3613150" y="2844800"/>
          <p14:tracePt t="17927" x="3606800" y="2844800"/>
          <p14:tracePt t="17939" x="3600450" y="2851150"/>
          <p14:tracePt t="17956" x="3594100" y="2857500"/>
          <p14:tracePt t="17972" x="3587750" y="2857500"/>
          <p14:tracePt t="17988" x="3581400" y="2863850"/>
          <p14:tracePt t="18000" x="3587750" y="2870200"/>
          <p14:tracePt t="18023" x="3587750" y="2876550"/>
          <p14:tracePt t="18056" x="3594100" y="2870200"/>
          <p14:tracePt t="18092" x="3600450" y="2870200"/>
          <p14:tracePt t="18195" x="3594100" y="2870200"/>
          <p14:tracePt t="18300" x="3600450" y="2870200"/>
          <p14:tracePt t="18356" x="3606800" y="2870200"/>
          <p14:tracePt t="18384" x="3606800" y="2876550"/>
          <p14:tracePt t="18512" x="3606800" y="2882900"/>
          <p14:tracePt t="18588" x="3606800" y="2889250"/>
          <p14:tracePt t="18716" x="3613150" y="2889250"/>
          <p14:tracePt t="18788" x="3619500" y="2882900"/>
          <p14:tracePt t="18812" x="3625850" y="2882900"/>
          <p14:tracePt t="18836" x="3625850" y="2876550"/>
          <p14:tracePt t="18992" x="3619500" y="2870200"/>
          <p14:tracePt t="19104" x="3625850" y="2870200"/>
          <p14:tracePt t="19172" x="3632200" y="2863850"/>
          <p14:tracePt t="19276" x="3625850" y="2857500"/>
          <p14:tracePt t="19336" x="3632200" y="2857500"/>
          <p14:tracePt t="19420" x="3625850" y="2863850"/>
          <p14:tracePt t="19472" x="3625850" y="2870200"/>
          <p14:tracePt t="19560" x="3632200" y="2870200"/>
          <p14:tracePt t="19620" x="3638550" y="2870200"/>
          <p14:tracePt t="19667" x="3638550" y="2876550"/>
          <p14:tracePt t="19712" x="3644900" y="2870200"/>
          <p14:tracePt t="19780" x="3638550" y="2876550"/>
          <p14:tracePt t="19840" x="3638550" y="2882900"/>
          <p14:tracePt t="19944" x="3638550" y="2876550"/>
          <p14:tracePt t="19980" x="3632200" y="2876550"/>
          <p14:tracePt t="20116" x="3625850" y="2876550"/>
          <p14:tracePt t="20132" x="3619500" y="2876550"/>
          <p14:tracePt t="20141" x="3613150" y="2882900"/>
          <p14:tracePt t="20157" x="3600450" y="2882900"/>
          <p14:tracePt t="20170" x="3594100" y="2882900"/>
          <p14:tracePt t="20170" x="3587750" y="2882900"/>
          <p14:tracePt t="20188" x="3587750" y="2876550"/>
          <p14:tracePt t="20188" x="3581400" y="2876550"/>
          <p14:tracePt t="20205" x="3568700" y="2876550"/>
          <p14:tracePt t="20205" x="3556000" y="2876550"/>
          <p14:tracePt t="20222" x="3543300" y="2876550"/>
          <p14:tracePt t="20222" x="3530600" y="2876550"/>
          <p14:tracePt t="20238" x="3517900" y="2876550"/>
          <p14:tracePt t="20238" x="3505200" y="2876550"/>
          <p14:tracePt t="20255" x="3498850" y="2876550"/>
          <p14:tracePt t="20255" x="3486150" y="2882900"/>
          <p14:tracePt t="20272" x="3467100" y="2882900"/>
          <p14:tracePt t="20272" x="3448050" y="2889250"/>
          <p14:tracePt t="20289" x="3435350" y="2889250"/>
          <p14:tracePt t="20289" x="3422650" y="2895600"/>
          <p14:tracePt t="20306" x="3416300" y="2895600"/>
          <p14:tracePt t="20306" x="3403600" y="2901950"/>
          <p14:tracePt t="20323" x="3397250" y="2901950"/>
          <p14:tracePt t="20323" x="3384550" y="2908300"/>
          <p14:tracePt t="20323" x="3378200" y="2908300"/>
          <p14:tracePt t="20342" x="3371850" y="2914650"/>
          <p14:tracePt t="20354" x="3359150" y="2914650"/>
          <p14:tracePt t="20354" x="3340100" y="2927350"/>
          <p14:tracePt t="20373" x="3333750" y="2933700"/>
          <p14:tracePt t="20373" x="3321050" y="2946400"/>
          <p14:tracePt t="20390" x="3314700" y="2952750"/>
          <p14:tracePt t="20390" x="3302000" y="2965450"/>
          <p14:tracePt t="20406" x="3295650" y="2978150"/>
          <p14:tracePt t="20406" x="3282950" y="2990850"/>
          <p14:tracePt t="20406" x="3276600" y="3003550"/>
          <p14:tracePt t="20425" x="3270250" y="3009900"/>
          <p14:tracePt t="20438" x="3263900" y="3022600"/>
          <p14:tracePt t="20438" x="3251200" y="3041650"/>
          <p14:tracePt t="20457" x="3251200" y="3054350"/>
          <p14:tracePt t="20457" x="3244850" y="3060700"/>
          <p14:tracePt t="20473" x="3244850" y="3073400"/>
          <p14:tracePt t="20473" x="3238500" y="3079750"/>
          <p14:tracePt t="20490" x="3238500" y="3092450"/>
          <p14:tracePt t="20490" x="3232150" y="3098800"/>
          <p14:tracePt t="20490" x="3232150" y="3105150"/>
          <p14:tracePt t="20509" x="3225800" y="3117850"/>
          <p14:tracePt t="20509" x="3219450" y="3117850"/>
          <p14:tracePt t="20524" x="3219450" y="3124200"/>
          <p14:tracePt t="20538" x="3213100" y="3130550"/>
          <p14:tracePt t="20555" x="3206750" y="3136900"/>
          <p14:tracePt t="20576" x="3206750" y="3130550"/>
          <p14:tracePt t="20604" x="3200400" y="3124200"/>
          <p14:tracePt t="20628" x="3200400" y="3117850"/>
          <p14:tracePt t="20640" x="3194050" y="3111500"/>
          <p14:tracePt t="20657" x="3194050" y="3105150"/>
          <p14:tracePt t="20672" x="3187700" y="3105150"/>
          <p14:tracePt t="20680" x="3187700" y="3092450"/>
          <p14:tracePt t="20696" x="3187700" y="3086100"/>
          <p14:tracePt t="20709" x="3194050" y="3079750"/>
          <p14:tracePt t="20725" x="3200400" y="3086100"/>
          <p14:tracePt t="20768" x="3200400" y="3092450"/>
          <p14:tracePt t="20784" x="3200400" y="3098800"/>
          <p14:tracePt t="20800" x="3200400" y="3105150"/>
          <p14:tracePt t="20816" x="3206750" y="3111500"/>
          <p14:tracePt t="20836" x="3213100" y="3111500"/>
          <p14:tracePt t="20852" x="3219450" y="3117850"/>
          <p14:tracePt t="20868" x="3225800" y="3117850"/>
          <p14:tracePt t="20880" x="3232150" y="3124200"/>
          <p14:tracePt t="20896" x="3238500" y="3124200"/>
          <p14:tracePt t="20912" x="3244850" y="3124200"/>
          <p14:tracePt t="20928" x="3251200" y="3117850"/>
          <p14:tracePt t="20956" x="3257550" y="3111500"/>
          <p14:tracePt t="20972" x="3263900" y="3105150"/>
          <p14:tracePt t="20988" x="3263900" y="3098800"/>
          <p14:tracePt t="21000" x="3257550" y="3092450"/>
          <p14:tracePt t="21016" x="3251200" y="3086100"/>
          <p14:tracePt t="21033" x="3244850" y="3079750"/>
          <p14:tracePt t="21049" x="3238500" y="3079750"/>
          <p14:tracePt t="21057" x="3232150" y="3073400"/>
          <p14:tracePt t="21073" x="3225800" y="3073400"/>
          <p14:tracePt t="21073" x="3219450" y="3073400"/>
          <p14:tracePt t="21094" x="3213100" y="3073400"/>
          <p14:tracePt t="21107" x="3206750" y="3073400"/>
          <p14:tracePt t="21107" x="3200400" y="3073400"/>
          <p14:tracePt t="21125" x="3194050" y="3073400"/>
          <p14:tracePt t="21140" x="3187700" y="3073400"/>
          <p14:tracePt t="21157" x="3187700" y="3079750"/>
          <p14:tracePt t="21180" x="3200400" y="3086100"/>
          <p14:tracePt t="21212" x="3206750" y="3086100"/>
          <p14:tracePt t="21220" x="3206750" y="3092450"/>
          <p14:tracePt t="21229" x="3219450" y="3092450"/>
          <p14:tracePt t="21229" x="3225800" y="3092450"/>
          <p14:tracePt t="21243" x="3232150" y="3092450"/>
          <p14:tracePt t="21243" x="3238500" y="3092450"/>
          <p14:tracePt t="21259" x="3244850" y="3098800"/>
          <p14:tracePt t="21259" x="3257550" y="3098800"/>
          <p14:tracePt t="21275" x="3263900" y="3098800"/>
          <p14:tracePt t="21275" x="3270250" y="3098800"/>
          <p14:tracePt t="21293" x="3276600" y="3098800"/>
          <p14:tracePt t="21293" x="3289300" y="3098800"/>
          <p14:tracePt t="21310" x="3295650" y="3098800"/>
          <p14:tracePt t="21310" x="3302000" y="3105150"/>
          <p14:tracePt t="21326" x="3308350" y="3105150"/>
          <p14:tracePt t="21341" x="3321050" y="3105150"/>
          <p14:tracePt t="21357" x="3327400" y="3098800"/>
          <p14:tracePt t="21374" x="3327400" y="3092450"/>
          <p14:tracePt t="21408" x="3327400" y="3098800"/>
          <p14:tracePt t="21556" x="3327400" y="3105150"/>
          <p14:tracePt t="21597" x="3321050" y="3105150"/>
          <p14:tracePt t="21616" x="3314700" y="3111500"/>
          <p14:tracePt t="21632" x="3308350" y="3111500"/>
          <p14:tracePt t="21657" x="3302000" y="3111500"/>
          <p14:tracePt t="21716" x="3302000" y="3117850"/>
          <p14:tracePt t="21745" x="3295650" y="3124200"/>
          <p14:tracePt t="21768" x="3289300" y="3124200"/>
          <p14:tracePt t="21788" x="3282950" y="3124200"/>
          <p14:tracePt t="21812" x="3276600" y="3124200"/>
          <p14:tracePt t="21872" x="3276600" y="3130550"/>
          <p14:tracePt t="21897" x="3270250" y="3130550"/>
          <p14:tracePt t="21916" x="3263900" y="3136900"/>
          <p14:tracePt t="22008" x="3257550" y="3136900"/>
          <p14:tracePt t="22045" x="3251200" y="3143250"/>
          <p14:tracePt t="22076" x="3251200" y="3149600"/>
          <p14:tracePt t="22088" x="3251200" y="3155950"/>
          <p14:tracePt t="22104" x="3244850" y="3162300"/>
          <p14:tracePt t="22128" x="3251200" y="3162300"/>
          <p14:tracePt t="22165" x="3257550" y="3162300"/>
          <p14:tracePt t="22189" x="3263900" y="3162300"/>
          <p14:tracePt t="22209" x="3270250" y="3162300"/>
          <p14:tracePt t="22225" x="3276600" y="3162300"/>
          <p14:tracePt t="22240" x="3270250" y="3162300"/>
          <p14:tracePt t="22420" x="3263900" y="3162300"/>
          <p14:tracePt t="22448" x="3270250" y="3162300"/>
          <p14:tracePt t="22481" x="3263900" y="3162300"/>
          <p14:tracePt t="22549" x="3270250" y="3155950"/>
          <p14:tracePt t="22585" x="3276600" y="3149600"/>
          <p14:tracePt t="22609" x="3270250" y="3155950"/>
          <p14:tracePt t="22677" x="3276600" y="3149600"/>
          <p14:tracePt t="22741" x="3270250" y="3155950"/>
          <p14:tracePt t="22797" x="3263900" y="3162300"/>
          <p14:tracePt t="22848" x="3270250" y="3155950"/>
          <p14:tracePt t="22885" x="3276600" y="3155950"/>
          <p14:tracePt t="22921" x="3282950" y="3155950"/>
          <p14:tracePt t="22989" x="3282950" y="3162300"/>
          <p14:tracePt t="23040" x="3282950" y="3155950"/>
          <p14:tracePt t="23269" x="3289300" y="3149600"/>
          <p14:tracePt t="23457" x="3289300" y="3143250"/>
          <p14:tracePt t="23501" x="3295650" y="3143250"/>
          <p14:tracePt t="23536" x="3295650" y="3149600"/>
          <p14:tracePt t="23573" x="3289300" y="3149600"/>
          <p14:tracePt t="23697" x="3282950" y="3149600"/>
          <p14:tracePt t="23717" x="3282950" y="3143250"/>
          <p14:tracePt t="23748" x="3276600" y="3143250"/>
          <p14:tracePt t="23816" x="3270250" y="3149600"/>
          <p14:tracePt t="23836" x="3270250" y="3155950"/>
          <p14:tracePt t="23860" x="3276600" y="3155950"/>
          <p14:tracePt t="23897" x="3270250" y="3155950"/>
          <p14:tracePt t="23930" x="3263900" y="3162300"/>
          <p14:tracePt t="23941" x="3257550" y="3162300"/>
          <p14:tracePt t="23954" x="3244850" y="3168650"/>
          <p14:tracePt t="23973" x="3238500" y="3168650"/>
          <p14:tracePt t="23989" x="3225800" y="3168650"/>
          <p14:tracePt t="24025" x="3219450" y="3168650"/>
          <p14:tracePt t="24041" x="3213100" y="3168650"/>
          <p14:tracePt t="24057" x="3206750" y="3168650"/>
          <p14:tracePt t="24062" x="3200400" y="3168650"/>
          <p14:tracePt t="24070" x="3194050" y="3168650"/>
          <p14:tracePt t="24086" x="3187700" y="3175000"/>
          <p14:tracePt t="24086" x="3181350" y="3175000"/>
          <p14:tracePt t="24102" x="3168650" y="3175000"/>
          <p14:tracePt t="24121" x="3168650" y="3181350"/>
          <p14:tracePt t="24145" x="3168650" y="3187700"/>
          <p14:tracePt t="24161" x="3175000" y="3194050"/>
          <p14:tracePt t="24189" x="3181350" y="3200400"/>
          <p14:tracePt t="24205" x="3187700" y="3206750"/>
          <p14:tracePt t="24221" x="3187700" y="3219450"/>
          <p14:tracePt t="24237" x="3187700" y="3225800"/>
          <p14:tracePt t="24249" x="3194050" y="3225800"/>
          <p14:tracePt t="24265" x="3194050" y="3232150"/>
          <p14:tracePt t="24281" x="3187700" y="3244850"/>
          <p14:tracePt t="24297" x="3181350" y="3244850"/>
          <p14:tracePt t="24301" x="3175000" y="3251200"/>
          <p14:tracePt t="24301" x="3162300" y="3263900"/>
          <p14:tracePt t="24319" x="3149600" y="3270250"/>
          <p14:tracePt t="24319" x="3136900" y="3276600"/>
          <p14:tracePt t="24337" x="3117850" y="3289300"/>
          <p14:tracePt t="24337" x="3098800" y="3295650"/>
          <p14:tracePt t="24353" x="3079750" y="3308350"/>
          <p14:tracePt t="24353" x="3035300" y="3333750"/>
          <p14:tracePt t="24370" x="3003550" y="3346450"/>
          <p14:tracePt t="24370" x="2978150" y="3359150"/>
          <p14:tracePt t="24387" x="2946400" y="3378200"/>
          <p14:tracePt t="24387" x="2914650" y="3390900"/>
          <p14:tracePt t="24403" x="2882900" y="3409950"/>
          <p14:tracePt t="24403" x="2844800" y="3422650"/>
          <p14:tracePt t="24403" x="2813050" y="3441700"/>
          <p14:tracePt t="24423" x="2781300" y="3460750"/>
          <p14:tracePt t="24435" x="2749550" y="3473450"/>
          <p14:tracePt t="24435" x="2686050" y="3505200"/>
          <p14:tracePt t="24454" x="2654300" y="3524250"/>
          <p14:tracePt t="24454" x="2622550" y="3536950"/>
          <p14:tracePt t="24470" x="2597150" y="3549650"/>
          <p14:tracePt t="24470" x="2571750" y="3568700"/>
          <p14:tracePt t="24487" x="2546350" y="3581400"/>
          <p14:tracePt t="24487" x="2520950" y="3600450"/>
          <p14:tracePt t="24487" x="2501900" y="3619500"/>
          <p14:tracePt t="24506" x="2476500" y="3638550"/>
          <p14:tracePt t="24519" x="2457450" y="3657600"/>
          <p14:tracePt t="24519" x="2413000" y="3702050"/>
          <p14:tracePt t="24538" x="2393950" y="3721100"/>
          <p14:tracePt t="24538" x="2374900" y="3746500"/>
          <p14:tracePt t="24555" x="2355850" y="3765550"/>
          <p14:tracePt t="24555" x="2343150" y="3790950"/>
          <p14:tracePt t="24571" x="2324100" y="3816350"/>
          <p14:tracePt t="24571" x="2317750" y="3841750"/>
          <p14:tracePt t="24571" x="2305050" y="3860800"/>
          <p14:tracePt t="24590" x="2298700" y="3879850"/>
          <p14:tracePt t="24590" x="2292350" y="3898900"/>
          <p14:tracePt t="24604" x="2292350" y="3917950"/>
          <p14:tracePt t="24604" x="2292350" y="3930650"/>
          <p14:tracePt t="24621" x="2292350" y="3943350"/>
          <p14:tracePt t="24621" x="2292350" y="3949700"/>
          <p14:tracePt t="24637" x="2292350" y="3962400"/>
          <p14:tracePt t="24637" x="2298700" y="3975100"/>
          <p14:tracePt t="24655" x="2305050" y="3981450"/>
          <p14:tracePt t="24669" x="2311400" y="3981450"/>
          <p14:tracePt t="24669" x="2317750" y="3981450"/>
          <p14:tracePt t="24687" x="2324100" y="3981450"/>
          <p14:tracePt t="24687" x="2330450" y="3975100"/>
          <p14:tracePt t="24705" x="2336800" y="3975100"/>
          <p14:tracePt t="24705" x="2355850" y="3968750"/>
          <p14:tracePt t="24722" x="2362200" y="3962400"/>
          <p14:tracePt t="24722" x="2374900" y="3962400"/>
          <p14:tracePt t="24738" x="2381250" y="3956050"/>
          <p14:tracePt t="24738" x="2393950" y="3956050"/>
          <p14:tracePt t="24754" x="2400300" y="3956050"/>
          <p14:tracePt t="24754" x="2406650" y="3949700"/>
          <p14:tracePt t="24754" x="2413000" y="3949700"/>
          <p14:tracePt t="24774" x="2419350" y="3949700"/>
          <p14:tracePt t="24786" x="2425700" y="3949700"/>
          <p14:tracePt t="24786" x="2432050" y="3949700"/>
          <p14:tracePt t="24806" x="2438400" y="3949700"/>
          <p14:tracePt t="24820" x="2444750" y="3949700"/>
          <p14:tracePt t="24820" x="2451100" y="3949700"/>
          <p14:tracePt t="24838" x="2457450" y="3949700"/>
          <p14:tracePt t="24853" x="2470150" y="3949700"/>
          <p14:tracePt t="24870" x="2476500" y="3949700"/>
          <p14:tracePt t="24886" x="2482850" y="3949700"/>
          <p14:tracePt t="24886" x="2489200" y="3949700"/>
          <p14:tracePt t="24905" x="2501900" y="3949700"/>
          <p14:tracePt t="24905" x="2508250" y="3949700"/>
          <p14:tracePt t="24922" x="2514600" y="3956050"/>
          <p14:tracePt t="24922" x="2520950" y="3956050"/>
          <p14:tracePt t="24938" x="2533650" y="3956050"/>
          <p14:tracePt t="24938" x="2552700" y="3962400"/>
          <p14:tracePt t="24955" x="2565400" y="3968750"/>
          <p14:tracePt t="24955" x="2578100" y="3975100"/>
          <p14:tracePt t="24972" x="2590800" y="3981450"/>
          <p14:tracePt t="24972" x="2609850" y="3987800"/>
          <p14:tracePt t="24988" x="2622550" y="4000500"/>
          <p14:tracePt t="24988" x="2641600" y="4006850"/>
          <p14:tracePt t="25006" x="2660650" y="4019550"/>
          <p14:tracePt t="25006" x="2705100" y="4038600"/>
          <p14:tracePt t="25023" x="2724150" y="4044950"/>
          <p14:tracePt t="25023" x="2743200" y="4051300"/>
          <p14:tracePt t="25041" x="2762250" y="4051300"/>
          <p14:tracePt t="25041" x="2781300" y="4051300"/>
          <p14:tracePt t="25056" x="2800350" y="4051300"/>
          <p14:tracePt t="25056" x="2819400" y="4051300"/>
          <p14:tracePt t="25056" x="2832100" y="4044950"/>
          <p14:tracePt t="25074" x="2844800" y="4038600"/>
          <p14:tracePt t="25087" x="2863850" y="4038600"/>
          <p14:tracePt t="25087" x="2889250" y="4025900"/>
          <p14:tracePt t="25106" x="2901950" y="4025900"/>
          <p14:tracePt t="25106" x="2921000" y="4019550"/>
          <p14:tracePt t="25123" x="2933700" y="4019550"/>
          <p14:tracePt t="25123" x="2946400" y="4013200"/>
          <p14:tracePt t="25123" x="2959100" y="4013200"/>
          <p14:tracePt t="25142" x="2978150" y="4006850"/>
          <p14:tracePt t="25154" x="2990850" y="4006850"/>
          <p14:tracePt t="25154" x="3009900" y="4006850"/>
          <p14:tracePt t="25175" x="3022600" y="4000500"/>
          <p14:tracePt t="25175" x="3028950" y="4000500"/>
          <p14:tracePt t="25190" x="3035300" y="3994150"/>
          <p14:tracePt t="25190" x="3041650" y="3994150"/>
          <p14:tracePt t="25206" x="3048000" y="3994150"/>
          <p14:tracePt t="25206" x="3054350" y="3987800"/>
          <p14:tracePt t="25223" x="3060700" y="3987800"/>
          <p14:tracePt t="25223" x="3067050" y="3987800"/>
          <p14:tracePt t="25240" x="3073400" y="3981450"/>
          <p14:tracePt t="25254" x="3079750" y="3981450"/>
          <p14:tracePt t="25271" x="3086100" y="3981450"/>
          <p14:tracePt t="25345" x="3086100" y="3975100"/>
          <p14:tracePt t="25361" x="3086100" y="3968750"/>
          <p14:tracePt t="25373" x="3086100" y="3962400"/>
          <p14:tracePt t="25389" x="3079750" y="3956050"/>
          <p14:tracePt t="25405" x="3079750" y="3949700"/>
          <p14:tracePt t="25429" x="3073400" y="3949700"/>
          <p14:tracePt t="25482" x="3073400" y="3956050"/>
          <p14:tracePt t="25502" x="3079750" y="3962400"/>
          <p14:tracePt t="25550" x="3086100" y="3962400"/>
          <p14:tracePt t="25561" x="3092450" y="3962400"/>
          <p14:tracePt t="25577" x="3098800" y="3962400"/>
          <p14:tracePt t="25589" x="3105150" y="3962400"/>
          <p14:tracePt t="25606" x="3111500" y="3962400"/>
          <p14:tracePt t="25623" x="3117850" y="3962400"/>
          <p14:tracePt t="25645" x="3124200" y="3962400"/>
          <p14:tracePt t="25669" x="3130550" y="3962400"/>
          <p14:tracePt t="25681" x="3130550" y="3956050"/>
          <p14:tracePt t="25705" x="3130550" y="3949700"/>
          <p14:tracePt t="25750" x="3136900" y="3949700"/>
          <p14:tracePt t="25825" x="3143250" y="3949700"/>
          <p14:tracePt t="25849" x="3143250" y="3943350"/>
          <p14:tracePt t="25877" x="3149600" y="3943350"/>
          <p14:tracePt t="25902" x="3155950" y="3943350"/>
          <p14:tracePt t="25921" x="3162300" y="3937000"/>
          <p14:tracePt t="25937" x="3168650" y="3937000"/>
          <p14:tracePt t="25961" x="3175000" y="3943350"/>
          <p14:tracePt t="25989" x="3181350" y="3937000"/>
          <p14:tracePt t="26033" x="3187700" y="3930650"/>
          <p14:tracePt t="26049" x="3194050" y="3924300"/>
          <p14:tracePt t="26065" x="3200400" y="3924300"/>
          <p14:tracePt t="26082" x="3206750" y="3917950"/>
          <p14:tracePt t="26094" x="3219450" y="3911600"/>
          <p14:tracePt t="26109" x="3225800" y="3911600"/>
          <p14:tracePt t="26126" x="3232150" y="3905250"/>
          <p14:tracePt t="26133" x="3238500" y="3905250"/>
          <p14:tracePt t="26142" x="3244850" y="3898900"/>
          <p14:tracePt t="26142" x="3251200" y="3898900"/>
          <p14:tracePt t="26142" x="3257550" y="3898900"/>
          <p14:tracePt t="26162" x="3263900" y="3898900"/>
          <p14:tracePt t="26174" x="3270250" y="3898900"/>
          <p14:tracePt t="26174" x="3282950" y="3898900"/>
          <p14:tracePt t="26195" x="3289300" y="3898900"/>
          <p14:tracePt t="26209" x="3295650" y="3905250"/>
          <p14:tracePt t="26225" x="3302000" y="3911600"/>
          <p14:tracePt t="26241" x="3308350" y="3917950"/>
          <p14:tracePt t="26258" x="3308350" y="3924300"/>
          <p14:tracePt t="26275" x="3308350" y="3930650"/>
          <p14:tracePt t="26305" x="3308350" y="3937000"/>
          <p14:tracePt t="26333" x="3302000" y="3943350"/>
          <p14:tracePt t="26357" x="3308350" y="3943350"/>
          <p14:tracePt t="26433" x="3314700" y="3943350"/>
          <p14:tracePt t="26454" x="3321050" y="3943350"/>
          <p14:tracePt t="26486" x="3327400" y="3943350"/>
          <p14:tracePt t="26574" x="3333750" y="3943350"/>
          <p14:tracePt t="26598" x="3333750" y="3949700"/>
          <p14:tracePt t="26629" x="3327400" y="3949700"/>
          <p14:tracePt t="26649" x="3321050" y="3956050"/>
          <p14:tracePt t="26674" x="3321050" y="3962400"/>
          <p14:tracePt t="26741" x="3314700" y="3968750"/>
          <p14:tracePt t="26762" x="3314700" y="3975100"/>
          <p14:tracePt t="26786" x="3308350" y="3968750"/>
          <p14:tracePt t="26890" x="3314700" y="3962400"/>
          <p14:tracePt t="26958" x="3308350" y="3962400"/>
          <p14:tracePt t="27002" x="3302000" y="3968750"/>
          <p14:tracePt t="27058" x="3302000" y="3975100"/>
          <p14:tracePt t="27077" x="3295650" y="3981450"/>
          <p14:tracePt t="27109" x="3289300" y="3981450"/>
          <p14:tracePt t="27161" x="3282950" y="3981450"/>
          <p14:tracePt t="27206" x="3276600" y="3981450"/>
          <p14:tracePt t="27242" x="3276600" y="3975100"/>
          <p14:tracePt t="27274" x="3270250" y="3968750"/>
          <p14:tracePt t="27302" x="3263900" y="3962400"/>
          <p14:tracePt t="27334" x="3263900" y="3956050"/>
          <p14:tracePt t="27386" x="3257550" y="3962400"/>
          <p14:tracePt t="27438" x="3263900" y="3968750"/>
          <p14:tracePt t="27490" x="3270250" y="3975100"/>
          <p14:tracePt t="27529" x="3270250" y="3981450"/>
          <p14:tracePt t="27558" x="3270250" y="3987800"/>
          <p14:tracePt t="27582" x="3276600" y="3987800"/>
          <p14:tracePt t="27618" x="3282950" y="3987800"/>
          <p14:tracePt t="27642" x="3289300" y="3987800"/>
          <p14:tracePt t="27774" x="3295650" y="3987800"/>
          <p14:tracePt t="27814" x="3302000" y="3987800"/>
          <p14:tracePt t="27834" x="3308350" y="3987800"/>
          <p14:tracePt t="27858" x="3314700" y="3994150"/>
          <p14:tracePt t="27902" x="3321050" y="4000500"/>
          <p14:tracePt t="27918" x="3327400" y="4006850"/>
          <p14:tracePt t="27934" x="3327400" y="4013200"/>
          <p14:tracePt t="27941" x="3333750" y="4019550"/>
          <p14:tracePt t="27954" x="3340100" y="4032250"/>
          <p14:tracePt t="27970" x="3346450" y="4038600"/>
          <p14:tracePt t="28010" x="3352800" y="4038600"/>
          <p14:tracePt t="28022" x="3359150" y="4032250"/>
          <p14:tracePt t="28046" x="3365500" y="4032250"/>
          <p14:tracePt t="28070" x="3371850" y="4032250"/>
          <p14:tracePt t="28090" x="3378200" y="4032250"/>
          <p14:tracePt t="28106" x="3378200" y="4025900"/>
          <p14:tracePt t="28122" x="3384550" y="4025900"/>
          <p14:tracePt t="28134" x="3390900" y="4019550"/>
          <p14:tracePt t="28158" x="3390900" y="4013200"/>
          <p14:tracePt t="28210" x="3397250" y="4006850"/>
          <p14:tracePt t="28254" x="3397250" y="4000500"/>
          <p14:tracePt t="28270" x="3390900" y="4000500"/>
          <p14:tracePt t="28286" x="3390900" y="3987800"/>
          <p14:tracePt t="28310" x="3397250" y="3981450"/>
          <p14:tracePt t="28322" x="3397250" y="3975100"/>
          <p14:tracePt t="28332" x="3403600" y="3968750"/>
          <p14:tracePt t="28348" x="3409950" y="3962400"/>
          <p14:tracePt t="28365" x="3416300" y="3956050"/>
          <p14:tracePt t="28382" x="3422650" y="3956050"/>
          <p14:tracePt t="28399" x="3429000" y="3949700"/>
          <p14:tracePt t="28466" x="3435350" y="3949700"/>
          <p14:tracePt t="28502" x="3441700" y="3956050"/>
          <p14:tracePt t="28594" x="3441700" y="3962400"/>
          <p14:tracePt t="28647" x="3448050" y="3968750"/>
          <p14:tracePt t="28682" x="3448050" y="3962400"/>
          <p14:tracePt t="28918" x="3454400" y="3962400"/>
          <p14:tracePt t="28970" x="3454400" y="3956050"/>
          <p14:tracePt t="29006" x="3460750" y="3949700"/>
          <p14:tracePt t="29030" x="3467100" y="3943350"/>
          <p14:tracePt t="29042" x="3473450" y="3943350"/>
          <p14:tracePt t="29066" x="3479800" y="3943350"/>
          <p14:tracePt t="29082" x="3486150" y="3943350"/>
          <p14:tracePt t="29094" x="3492500" y="3937000"/>
          <p14:tracePt t="29118" x="3498850" y="3943350"/>
          <p14:tracePt t="29162" x="3511550" y="3937000"/>
          <p14:tracePt t="29178" x="3517900" y="3930650"/>
          <p14:tracePt t="29194" x="3524250" y="3930650"/>
          <p14:tracePt t="29210" x="3530600" y="3924300"/>
          <p14:tracePt t="29223" x="3536950" y="3924300"/>
          <p14:tracePt t="29239" x="3543300" y="3930650"/>
          <p14:tracePt t="29252" x="3549650" y="3930650"/>
          <p14:tracePt t="29252" x="3556000" y="3937000"/>
          <p14:tracePt t="29271" x="3562350" y="3943350"/>
          <p14:tracePt t="29285" x="3568700" y="3943350"/>
          <p14:tracePt t="29306" x="3568700" y="3949700"/>
          <p14:tracePt t="29330" x="3575050" y="3956050"/>
          <p14:tracePt t="29366" x="3581400" y="3956050"/>
          <p14:tracePt t="29382" x="3587750" y="3956050"/>
          <p14:tracePt t="29394" x="3594100" y="3956050"/>
          <p14:tracePt t="29410" x="3600450" y="3956050"/>
          <p14:tracePt t="29426" x="3606800" y="3949700"/>
          <p14:tracePt t="29442" x="3613150" y="3949700"/>
          <p14:tracePt t="29455" x="3625850" y="3949700"/>
          <p14:tracePt t="29471" x="3632200" y="3949700"/>
          <p14:tracePt t="29486" x="3638550" y="3949700"/>
          <p14:tracePt t="29502" x="3644900" y="3949700"/>
          <p14:tracePt t="29519" x="3644900" y="3943350"/>
          <p14:tracePt t="29574" x="3644900" y="3937000"/>
          <p14:tracePt t="29590" x="3644900" y="3930650"/>
          <p14:tracePt t="29606" x="3644900" y="3924300"/>
          <p14:tracePt t="29622" x="3644900" y="3917950"/>
          <p14:tracePt t="29635" x="3644900" y="3911600"/>
          <p14:tracePt t="29651" x="3644900" y="3905250"/>
          <p14:tracePt t="29658" x="3644900" y="3898900"/>
          <p14:tracePt t="29690" x="3644900" y="3892550"/>
          <p14:tracePt t="29702" x="3644900" y="3886200"/>
          <p14:tracePt t="29726" x="3644900" y="3879850"/>
          <p14:tracePt t="29742" x="3644900" y="3873500"/>
          <p14:tracePt t="29755" x="3651250" y="3867150"/>
          <p14:tracePt t="29770" x="3651250" y="3860800"/>
          <p14:tracePt t="29778" x="3657600" y="3848100"/>
          <p14:tracePt t="29794" x="3657600" y="3841750"/>
          <p14:tracePt t="29804" x="3657600" y="3835400"/>
          <p14:tracePt t="29804" x="3657600" y="3829050"/>
          <p14:tracePt t="29823" x="3651250" y="3822700"/>
          <p14:tracePt t="29823" x="3651250" y="3816350"/>
          <p14:tracePt t="29839" x="3651250" y="3810000"/>
          <p14:tracePt t="29839" x="3657600" y="3797300"/>
          <p14:tracePt t="29856" x="3657600" y="3790950"/>
          <p14:tracePt t="29856" x="3657600" y="3784600"/>
          <p14:tracePt t="29872" x="3663950" y="3778250"/>
          <p14:tracePt t="29872" x="3663950" y="3771900"/>
          <p14:tracePt t="29872" x="3670300" y="3765550"/>
          <p14:tracePt t="29891" x="3676650" y="3759200"/>
          <p14:tracePt t="29907" x="3683000" y="3759200"/>
          <p14:tracePt t="29907" x="3689350" y="3759200"/>
          <p14:tracePt t="29923" x="3695700" y="3752850"/>
          <p14:tracePt t="29923" x="3702050" y="3752850"/>
          <p14:tracePt t="29940" x="3714750" y="3752850"/>
          <p14:tracePt t="29940" x="3727450" y="3752850"/>
          <p14:tracePt t="29956" x="3740150" y="3746500"/>
          <p14:tracePt t="29956" x="3752850" y="3752850"/>
          <p14:tracePt t="29956" x="3771900" y="3752850"/>
          <p14:tracePt t="29975" x="3790950" y="3752850"/>
          <p14:tracePt t="29988" x="3810000" y="3752850"/>
          <p14:tracePt t="29988" x="3860800" y="3771900"/>
          <p14:tracePt t="30006" x="3886200" y="3778250"/>
          <p14:tracePt t="30006" x="3917950" y="3784600"/>
          <p14:tracePt t="30006" x="3943350" y="3784600"/>
          <p14:tracePt t="30026" x="3975100" y="3790950"/>
          <p14:tracePt t="30038" x="4006850" y="3797300"/>
          <p14:tracePt t="30038" x="4064000" y="3810000"/>
          <p14:tracePt t="30057" x="4089400" y="3822700"/>
          <p14:tracePt t="30057" x="4121150" y="3822700"/>
          <p14:tracePt t="30073" x="4146550" y="3829050"/>
          <p14:tracePt t="30073" x="4165600" y="3829050"/>
          <p14:tracePt t="30090" x="4191000" y="3835400"/>
          <p14:tracePt t="30090" x="4216400" y="3835400"/>
          <p14:tracePt t="30107" x="4235450" y="3835400"/>
          <p14:tracePt t="30107" x="4279900" y="3841750"/>
          <p14:tracePt t="30123" x="4298950" y="3848100"/>
          <p14:tracePt t="30123" x="4311650" y="3848100"/>
          <p14:tracePt t="30140" x="4337050" y="3860800"/>
          <p14:tracePt t="30140" x="4356100" y="3867150"/>
          <p14:tracePt t="30156" x="4375150" y="3879850"/>
          <p14:tracePt t="30156" x="4394200" y="3892550"/>
          <p14:tracePt t="30156" x="4413250" y="3905250"/>
          <p14:tracePt t="30176" x="4432300" y="3917950"/>
          <p14:tracePt t="30188" x="4451350" y="3930650"/>
          <p14:tracePt t="30188" x="4483100" y="3956050"/>
          <p14:tracePt t="30208" x="4502150" y="3968750"/>
          <p14:tracePt t="30208" x="4514850" y="3981450"/>
          <p14:tracePt t="30224" x="4533900" y="4000500"/>
          <p14:tracePt t="30224" x="4546600" y="4013200"/>
          <p14:tracePt t="30240" x="4559300" y="4032250"/>
          <p14:tracePt t="30240" x="4572000" y="4044950"/>
          <p14:tracePt t="30240" x="4591050" y="4064000"/>
          <p14:tracePt t="30259" x="4603750" y="4076700"/>
          <p14:tracePt t="30272" x="4622800" y="4089400"/>
          <p14:tracePt t="30272" x="4660900" y="4108450"/>
          <p14:tracePt t="30291" x="4679950" y="4114800"/>
          <p14:tracePt t="30291" x="4699000" y="4121150"/>
          <p14:tracePt t="30307" x="4718050" y="4127500"/>
          <p14:tracePt t="30307" x="4737100" y="4127500"/>
          <p14:tracePt t="30324" x="4749800" y="4127500"/>
          <p14:tracePt t="30324" x="4768850" y="4133850"/>
          <p14:tracePt t="30340" x="4781550" y="4133850"/>
          <p14:tracePt t="30340" x="4806950" y="4127500"/>
          <p14:tracePt t="30357" x="4819650" y="4127500"/>
          <p14:tracePt t="30357" x="4832350" y="4127500"/>
          <p14:tracePt t="30374" x="4838700" y="4121150"/>
          <p14:tracePt t="30374" x="4845050" y="4121150"/>
          <p14:tracePt t="30391" x="4851400" y="4121150"/>
          <p14:tracePt t="30391" x="4857750" y="4121150"/>
          <p14:tracePt t="30408" x="4864100" y="4114800"/>
          <p14:tracePt t="30408" x="4870450" y="4114800"/>
          <p14:tracePt t="30424" x="4876800" y="4108450"/>
          <p14:tracePt t="30439" x="4883150" y="4108450"/>
          <p14:tracePt t="30456" x="4876800" y="4102100"/>
          <p14:tracePt t="30534" x="4870450" y="4102100"/>
          <p14:tracePt t="30551" x="4857750" y="4102100"/>
          <p14:tracePt t="30567" x="4857750" y="4095750"/>
          <p14:tracePt t="30575" x="4851400" y="4095750"/>
          <p14:tracePt t="30575" x="4845050" y="4095750"/>
          <p14:tracePt t="30591" x="4838700" y="4095750"/>
          <p14:tracePt t="30591" x="4832350" y="4089400"/>
          <p14:tracePt t="30608" x="4826000" y="4089400"/>
          <p14:tracePt t="30608" x="4813300" y="4089400"/>
          <p14:tracePt t="30608" x="4806950" y="4083050"/>
          <p14:tracePt t="30627" x="4800600" y="4083050"/>
          <p14:tracePt t="30640" x="4794250" y="4076700"/>
          <p14:tracePt t="30640" x="4775200" y="4070350"/>
          <p14:tracePt t="30658" x="4762500" y="4070350"/>
          <p14:tracePt t="30658" x="4756150" y="4070350"/>
          <p14:tracePt t="30675" x="4743450" y="4070350"/>
          <p14:tracePt t="30675" x="4737100" y="4070350"/>
          <p14:tracePt t="30691" x="4724400" y="4070350"/>
          <p14:tracePt t="30691" x="4718050" y="4070350"/>
          <p14:tracePt t="30691" x="4711700" y="4070350"/>
          <p14:tracePt t="30711" x="4699000" y="4070350"/>
          <p14:tracePt t="30711" x="4692650" y="4076700"/>
          <p14:tracePt t="30725" x="4686300" y="4076700"/>
          <p14:tracePt t="30725" x="4679950" y="4076700"/>
          <p14:tracePt t="30742" x="4673600" y="4083050"/>
          <p14:tracePt t="30757" x="4667250" y="4089400"/>
          <p14:tracePt t="30774" x="4673600" y="4095750"/>
          <p14:tracePt t="30815" x="4679950" y="4095750"/>
          <p14:tracePt t="30830" x="4686300" y="4102100"/>
          <p14:tracePt t="30843" x="4699000" y="4102100"/>
          <p14:tracePt t="30859" x="4705350" y="4102100"/>
          <p14:tracePt t="30874" x="4718050" y="4095750"/>
          <p14:tracePt t="30890" x="4724400" y="4095750"/>
          <p14:tracePt t="30902" x="4730750" y="4095750"/>
          <p14:tracePt t="30919" x="4737100" y="4095750"/>
          <p14:tracePt t="30935" x="4743450" y="4095750"/>
          <p14:tracePt t="30955" x="4737100" y="4102100"/>
          <p14:tracePt t="30994" x="4730750" y="4102100"/>
          <p14:tracePt t="31011" x="4724400" y="4108450"/>
          <p14:tracePt t="31030" x="4724400" y="4114800"/>
          <p14:tracePt t="31054" x="4724400" y="4121150"/>
          <p14:tracePt t="31090" x="4724400" y="4127500"/>
          <p14:tracePt t="31115" x="4724400" y="4133850"/>
          <p14:tracePt t="31131" x="4730750" y="4140200"/>
          <p14:tracePt t="31142" x="4737100" y="4152900"/>
          <p14:tracePt t="31167" x="4743450" y="4159250"/>
          <p14:tracePt t="31183" x="4749800" y="4165600"/>
          <p14:tracePt t="31195" x="4756150" y="4171950"/>
          <p14:tracePt t="31211" x="4762500" y="4178300"/>
          <p14:tracePt t="31243" x="4762500" y="4184650"/>
          <p14:tracePt t="31271" x="4756150" y="4191000"/>
          <p14:tracePt t="31315" x="4749800" y="4191000"/>
          <p14:tracePt t="31355" x="4743450" y="4197350"/>
          <p14:tracePt t="31391" x="4737100" y="4197350"/>
          <p14:tracePt t="31495" x="4730750" y="4203700"/>
          <p14:tracePt t="31535" x="4724400" y="4203700"/>
          <p14:tracePt t="31571" x="4718050" y="4203700"/>
          <p14:tracePt t="31595" x="4711700" y="4203700"/>
          <p14:tracePt t="31611" x="4705350" y="4203700"/>
          <p14:tracePt t="31615" x="4699000" y="4203700"/>
          <p14:tracePt t="31627" x="4692650" y="4203700"/>
          <p14:tracePt t="31627" x="4686300" y="4210050"/>
          <p14:tracePt t="31627" x="4679950" y="4210050"/>
          <p14:tracePt t="31648" x="4673600" y="4210050"/>
          <p14:tracePt t="31660" x="4660900" y="4216400"/>
          <p14:tracePt t="31660" x="4648200" y="4216400"/>
          <p14:tracePt t="31678" x="4635500" y="4216400"/>
          <p14:tracePt t="31678" x="4629150" y="4216400"/>
          <p14:tracePt t="31695" x="4616450" y="4222750"/>
          <p14:tracePt t="31695" x="4603750" y="4222750"/>
          <p14:tracePt t="31712" x="4597400" y="4222750"/>
          <p14:tracePt t="31712" x="4584700" y="4222750"/>
          <p14:tracePt t="31728" x="4572000" y="4229100"/>
          <p14:tracePt t="31728" x="4552950" y="4229100"/>
          <p14:tracePt t="31745" x="4546600" y="4235450"/>
          <p14:tracePt t="31745" x="4533900" y="4235450"/>
          <p14:tracePt t="31762" x="4527550" y="4235450"/>
          <p14:tracePt t="31762" x="4521200" y="4235450"/>
          <p14:tracePt t="31779" x="4514850" y="4241800"/>
          <p14:tracePt t="31779" x="4508500" y="4248150"/>
          <p14:tracePt t="31796" x="4514850" y="4248150"/>
          <p14:tracePt t="31826" x="4527550" y="4248150"/>
          <p14:tracePt t="31842" x="4533900" y="4241800"/>
          <p14:tracePt t="31851" x="4540250" y="4241800"/>
          <p14:tracePt t="31851" x="4546600" y="4241800"/>
          <p14:tracePt t="31863" x="4552950" y="4235450"/>
          <p14:tracePt t="31863" x="4559300" y="4235450"/>
          <p14:tracePt t="31880" x="4572000" y="4229100"/>
          <p14:tracePt t="31894" x="4584700" y="4222750"/>
          <p14:tracePt t="31894" x="4591050" y="4216400"/>
          <p14:tracePt t="31912" x="4597400" y="4216400"/>
          <p14:tracePt t="31912" x="4603750" y="4210050"/>
          <p14:tracePt t="31912" x="4610100" y="4210050"/>
          <p14:tracePt t="31932" x="4610100" y="4203700"/>
          <p14:tracePt t="31945" x="4616450" y="4203700"/>
          <p14:tracePt t="31945" x="4622800" y="4197350"/>
          <p14:tracePt t="31964" x="4629150" y="4191000"/>
          <p14:tracePt t="31964" x="4635500" y="4191000"/>
          <p14:tracePt t="31980" x="4641850" y="4184650"/>
          <p14:tracePt t="31994" x="4648200" y="4178300"/>
          <p14:tracePt t="32011" x="4654550" y="4171950"/>
          <p14:tracePt t="32028" x="4660900" y="4165600"/>
          <p14:tracePt t="32067" x="4667250" y="4159250"/>
          <p14:tracePt t="32091" x="4673600" y="4159250"/>
          <p14:tracePt t="32111" x="4686300" y="4159250"/>
          <p14:tracePt t="32155" x="4686300" y="4165600"/>
          <p14:tracePt t="32171" x="4699000" y="4165600"/>
          <p14:tracePt t="32187" x="4705350" y="4165600"/>
          <p14:tracePt t="32203" x="4711700" y="4165600"/>
          <p14:tracePt t="32211" x="4718050" y="4165600"/>
          <p14:tracePt t="32216" x="4724400" y="4165600"/>
          <p14:tracePt t="32229" x="4730750" y="4171950"/>
          <p14:tracePt t="32229" x="4743450" y="4171950"/>
          <p14:tracePt t="32248" x="4756150" y="4171950"/>
          <p14:tracePt t="32248" x="4762500" y="4171950"/>
          <p14:tracePt t="32264" x="4768850" y="4171950"/>
          <p14:tracePt t="32264" x="4775200" y="4171950"/>
          <p14:tracePt t="32281" x="4781550" y="4171950"/>
          <p14:tracePt t="32281" x="4794250" y="4171950"/>
          <p14:tracePt t="32281" x="4800600" y="4171950"/>
          <p14:tracePt t="32300" x="4806950" y="4165600"/>
          <p14:tracePt t="32315" x="4813300" y="4165600"/>
          <p14:tracePt t="32331" x="4813300" y="4152900"/>
          <p14:tracePt t="32346" x="4819650" y="4152900"/>
          <p14:tracePt t="32363" x="4813300" y="4140200"/>
          <p14:tracePt t="32363" x="4813300" y="4133850"/>
          <p14:tracePt t="32363" x="4806950" y="4127500"/>
          <p14:tracePt t="32383" x="4800600" y="4121150"/>
          <p14:tracePt t="32396" x="4800600" y="4114800"/>
          <p14:tracePt t="32396" x="4794250" y="4108450"/>
          <p14:tracePt t="32414" x="4787900" y="4102100"/>
          <p14:tracePt t="32429" x="4781550" y="4102100"/>
          <p14:tracePt t="32429" x="4775200" y="4102100"/>
          <p14:tracePt t="32449" x="4768850" y="4095750"/>
          <p14:tracePt t="32449" x="4762500" y="4095750"/>
          <p14:tracePt t="32465" x="4756150" y="4095750"/>
          <p14:tracePt t="32480" x="4749800" y="4095750"/>
          <p14:tracePt t="32497" x="4743450" y="4095750"/>
          <p14:tracePt t="32514" x="4737100" y="4095750"/>
          <p14:tracePt t="32532" x="4743450" y="4095750"/>
          <p14:tracePt t="32563" x="4749800" y="4089400"/>
          <p14:tracePt t="32575" x="4756150" y="4089400"/>
          <p14:tracePt t="32591" x="4762500" y="4089400"/>
          <p14:tracePt t="32607" x="4775200" y="4083050"/>
          <p14:tracePt t="32623" x="4781550" y="4076700"/>
          <p14:tracePt t="32635" x="4787900" y="4076700"/>
          <p14:tracePt t="32652" x="4794250" y="4070350"/>
          <p14:tracePt t="32668" x="4800600" y="4064000"/>
          <p14:tracePt t="32684" x="4806950" y="4057650"/>
          <p14:tracePt t="32697" x="4813300" y="4051300"/>
          <p14:tracePt t="32714" x="4819650" y="4044950"/>
          <p14:tracePt t="32762" x="4826000" y="4044950"/>
          <p14:tracePt t="32795" x="4832350" y="4038600"/>
          <p14:tracePt t="32815" x="4838700" y="4038600"/>
          <p14:tracePt t="32899" x="4838700" y="4044950"/>
          <p14:tracePt t="32930" x="4838700" y="4051300"/>
          <p14:tracePt t="32951" x="4838700" y="4057650"/>
          <p14:tracePt t="32967" x="4832350" y="4064000"/>
          <p14:tracePt t="32991" x="4832350" y="4070350"/>
          <p14:tracePt t="33043" x="4832350" y="4076700"/>
          <p14:tracePt t="33063" x="4832350" y="4083050"/>
          <p14:tracePt t="33087" x="4832350" y="4089400"/>
          <p14:tracePt t="33111" x="4832350" y="4095750"/>
          <p14:tracePt t="33139" x="4838700" y="4102100"/>
          <p14:tracePt t="33207" x="4838700" y="4108450"/>
          <p14:tracePt t="33275" x="4832350" y="4108450"/>
          <p14:tracePt t="33295" x="4832350" y="4114800"/>
          <p14:tracePt t="33311" x="4832350" y="4121150"/>
          <p14:tracePt t="33335" x="4826000" y="4127500"/>
          <p14:tracePt t="33395" x="4819650" y="4121150"/>
          <p14:tracePt t="33475" x="4813300" y="4121150"/>
          <p14:tracePt t="33507" x="4813300" y="4114800"/>
          <p14:tracePt t="33535" x="4806950" y="4108450"/>
          <p14:tracePt t="33559" x="4806950" y="4102100"/>
          <p14:tracePt t="33627" x="4813300" y="4095750"/>
          <p14:tracePt t="33651" x="4819650" y="4089400"/>
          <p14:tracePt t="33671" x="4826000" y="4089400"/>
          <p14:tracePt t="33687" x="4832350" y="4083050"/>
          <p14:tracePt t="33703" x="4838700" y="4083050"/>
          <p14:tracePt t="33715" x="4845050" y="4076700"/>
          <p14:tracePt t="33731" x="4851400" y="4083050"/>
          <p14:tracePt t="33771" x="4857750" y="4089400"/>
          <p14:tracePt t="33791" x="4857750" y="4095750"/>
          <p14:tracePt t="33807" x="4864100" y="4102100"/>
          <p14:tracePt t="33823" x="4864100" y="4108450"/>
          <p14:tracePt t="33831" x="4870450" y="4114800"/>
          <p14:tracePt t="33836" x="4870450" y="4121150"/>
          <p14:tracePt t="33836" x="4876800" y="4127500"/>
          <p14:tracePt t="33853" x="4876800" y="4133850"/>
          <p14:tracePt t="33867" x="4883150" y="4140200"/>
          <p14:tracePt t="33884" x="4883150" y="4146550"/>
          <p14:tracePt t="33901" x="4876800" y="4140200"/>
          <p14:tracePt t="33928" x="4870450" y="4133850"/>
          <p14:tracePt t="33955" x="4864100" y="4127500"/>
          <p14:tracePt t="33979" x="4857750" y="4121150"/>
          <p14:tracePt t="34003" x="4851400" y="4114800"/>
          <p14:tracePt t="34023" x="4857750" y="4114800"/>
          <p14:tracePt t="34063" x="4864100" y="4114800"/>
          <p14:tracePt t="34075" x="4876800" y="4114800"/>
          <p14:tracePt t="34091" x="4883150" y="4121150"/>
          <p14:tracePt t="34107" x="4889500" y="4121150"/>
          <p14:tracePt t="34124" x="4895850" y="4127500"/>
          <p14:tracePt t="34135" x="4902200" y="4133850"/>
          <p14:tracePt t="34152" x="4908550" y="4133850"/>
          <p14:tracePt t="34169" x="4914900" y="4140200"/>
          <p14:tracePt t="34185" x="4921250" y="4146550"/>
          <p14:tracePt t="34203" x="4921250" y="4152900"/>
          <p14:tracePt t="34219" x="4927600" y="4159250"/>
          <p14:tracePt t="34251" x="4921250" y="4152900"/>
          <p14:tracePt t="34311" x="4914900" y="4152900"/>
          <p14:tracePt t="34323" x="4908550" y="4152900"/>
          <p14:tracePt t="34331" x="4902200" y="4152900"/>
          <p14:tracePt t="34340" x="4895850" y="4152900"/>
          <p14:tracePt t="34353" x="4889500" y="4152900"/>
          <p14:tracePt t="34353" x="4876800" y="4152900"/>
          <p14:tracePt t="34372" x="4870450" y="4152900"/>
          <p14:tracePt t="34372" x="4864100" y="4152900"/>
          <p14:tracePt t="34389" x="4857750" y="4152900"/>
          <p14:tracePt t="34389" x="4851400" y="4159250"/>
          <p14:tracePt t="34404" x="4838700" y="4159250"/>
          <p14:tracePt t="34424" x="4832350" y="4165600"/>
          <p14:tracePt t="34436" x="4826000" y="4165600"/>
          <p14:tracePt t="34453" x="4819650" y="4171950"/>
          <p14:tracePt t="34453" x="4813300" y="4171950"/>
          <p14:tracePt t="34472" x="4806950" y="4178300"/>
          <p14:tracePt t="34472" x="4800600" y="4178300"/>
          <p14:tracePt t="34489" x="4787900" y="4184650"/>
          <p14:tracePt t="34489" x="4775200" y="4191000"/>
          <p14:tracePt t="34506" x="4762500" y="4191000"/>
          <p14:tracePt t="34506" x="4756150" y="4197350"/>
          <p14:tracePt t="34522" x="4743450" y="4197350"/>
          <p14:tracePt t="34522" x="4737100" y="4203700"/>
          <p14:tracePt t="34540" x="4730750" y="4203700"/>
          <p14:tracePt t="34540" x="4711700" y="4203700"/>
          <p14:tracePt t="34556" x="4699000" y="4203700"/>
          <p14:tracePt t="34556" x="4692650" y="4203700"/>
          <p14:tracePt t="34573" x="4686300" y="4197350"/>
          <p14:tracePt t="34573" x="4673600" y="4197350"/>
          <p14:tracePt t="34588" x="4667250" y="4191000"/>
          <p14:tracePt t="34588" x="4660900" y="4184650"/>
          <p14:tracePt t="34606" x="4654550" y="4178300"/>
          <p14:tracePt t="34621" x="4648200" y="4171950"/>
          <p14:tracePt t="34621" x="4641850" y="4159250"/>
          <p14:tracePt t="34641" x="4641850" y="4152900"/>
          <p14:tracePt t="34655" x="4641850" y="4146550"/>
          <p14:tracePt t="34655" x="4635500" y="4140200"/>
          <p14:tracePt t="34672" x="4635500" y="4133850"/>
          <p14:tracePt t="34672" x="4635500" y="4127500"/>
          <p14:tracePt t="34689" x="4635500" y="4114800"/>
          <p14:tracePt t="34708" x="4635500" y="4108450"/>
          <p14:tracePt t="34724" x="4641850" y="4102100"/>
          <p14:tracePt t="34737" x="4635500" y="4102100"/>
          <p14:tracePt t="34754" x="4635500" y="4095750"/>
          <p14:tracePt t="34776" x="4635500" y="4089400"/>
          <p14:tracePt t="34819" x="4635500" y="4083050"/>
          <p14:tracePt t="34855" x="4635500" y="4076700"/>
          <p14:tracePt t="34880" x="4635500" y="4070350"/>
          <p14:tracePt t="34903" x="4641850" y="4076700"/>
          <p14:tracePt t="34964" x="4641850" y="4089400"/>
          <p14:tracePt t="34983" x="4641850" y="4095750"/>
          <p14:tracePt t="35016" x="4635500" y="4102100"/>
          <p14:tracePt t="35036" x="4629150" y="4095750"/>
          <p14:tracePt t="35067" x="4622800" y="4095750"/>
          <p14:tracePt t="35084" x="4616450" y="4089400"/>
          <p14:tracePt t="35096" x="4610100" y="4083050"/>
          <p14:tracePt t="35112" x="4603750" y="4083050"/>
          <p14:tracePt t="35128" x="4597400" y="4076700"/>
          <p14:tracePt t="35144" x="4597400" y="4083050"/>
          <p14:tracePt t="35179" x="4603750" y="4089400"/>
          <p14:tracePt t="35203" x="4610100" y="4095750"/>
          <p14:tracePt t="35215" x="4616450" y="4102100"/>
          <p14:tracePt t="35231" x="4622800" y="4102100"/>
          <p14:tracePt t="35248" x="4629150" y="4108450"/>
          <p14:tracePt t="35263" x="4635500" y="4108450"/>
          <p14:tracePt t="35277" x="4641850" y="4114800"/>
          <p14:tracePt t="35292" x="4648200" y="4114800"/>
          <p14:tracePt t="35308" x="4654550" y="4114800"/>
          <p14:tracePt t="35332" x="4660900" y="4114800"/>
          <p14:tracePt t="35352" x="4660900" y="4108450"/>
          <p14:tracePt t="35367" x="4673600" y="4108450"/>
          <p14:tracePt t="35384" x="4679950" y="4108450"/>
          <p14:tracePt t="35392" x="4686300" y="4102100"/>
          <p14:tracePt t="35392" x="4692650" y="4102100"/>
          <p14:tracePt t="35408" x="4699000" y="4095750"/>
          <p14:tracePt t="35408" x="4718050" y="4095750"/>
          <p14:tracePt t="35425" x="4730750" y="4089400"/>
          <p14:tracePt t="35425" x="4749800" y="4089400"/>
          <p14:tracePt t="35425" x="4775200" y="4083050"/>
          <p14:tracePt t="35444" x="4800600" y="4083050"/>
          <p14:tracePt t="35444" x="4826000" y="4076700"/>
          <p14:tracePt t="35458" x="4857750" y="4070350"/>
          <p14:tracePt t="35458" x="4889500" y="4064000"/>
          <p14:tracePt t="35476" x="4927600" y="4064000"/>
          <p14:tracePt t="35476" x="4959350" y="4057650"/>
          <p14:tracePt t="35492" x="4991100" y="4051300"/>
          <p14:tracePt t="35492" x="5016500" y="4044950"/>
          <p14:tracePt t="35508" x="5041900" y="4044950"/>
          <p14:tracePt t="35508" x="5086350" y="4038600"/>
          <p14:tracePt t="35527" x="5099050" y="4032250"/>
          <p14:tracePt t="35527" x="5111750" y="4032250"/>
          <p14:tracePt t="35542" x="5118100" y="4032250"/>
          <p14:tracePt t="35557" x="5124450" y="4038600"/>
          <p14:tracePt t="35557" x="5118100" y="4044950"/>
          <p14:tracePt t="35576" x="5111750" y="4051300"/>
          <p14:tracePt t="35593" x="5105400" y="4051300"/>
          <p14:tracePt t="35593" x="5099050" y="4057650"/>
          <p14:tracePt t="35609" x="5092700" y="4057650"/>
          <p14:tracePt t="35609" x="5086350" y="4057650"/>
          <p14:tracePt t="35625" x="5080000" y="4064000"/>
          <p14:tracePt t="35641" x="5073650" y="4064000"/>
          <p14:tracePt t="35660" x="5073650" y="4057650"/>
          <p14:tracePt t="35752" x="5080000" y="4057650"/>
          <p14:tracePt t="35764" x="5092700" y="4057650"/>
          <p14:tracePt t="35780" x="5099050" y="4057650"/>
          <p14:tracePt t="35791" x="5105400" y="4057650"/>
          <p14:tracePt t="35808" x="5111750" y="4064000"/>
          <p14:tracePt t="35808" x="5118100" y="4064000"/>
          <p14:tracePt t="35826" x="5124450" y="4064000"/>
          <p14:tracePt t="35841" x="5124450" y="4070350"/>
          <p14:tracePt t="35864" x="5118100" y="4076700"/>
          <p14:tracePt t="35891" x="5111750" y="4076700"/>
          <p14:tracePt t="35916" x="5105400" y="4083050"/>
          <p14:tracePt t="35943" x="5105400" y="4089400"/>
          <p14:tracePt t="36027" x="5099050" y="4089400"/>
          <p14:tracePt t="36088" x="5092700" y="4095750"/>
          <p14:tracePt t="36112" x="5086350" y="4102100"/>
          <p14:tracePt t="36124" x="5080000" y="4108450"/>
          <p14:tracePt t="36140" x="5080000" y="4114800"/>
          <p14:tracePt t="36156" x="5073650" y="4121150"/>
          <p14:tracePt t="36172" x="5067300" y="4121150"/>
          <p14:tracePt t="36184" x="5060950" y="4127500"/>
          <p14:tracePt t="36208" x="5060950" y="4133850"/>
          <p14:tracePt t="36236" x="5067300" y="4133850"/>
          <p14:tracePt t="36292" x="5060950" y="4133850"/>
          <p14:tracePt t="36388" x="5054600" y="4133850"/>
          <p14:tracePt t="36412" x="5048250" y="4133850"/>
          <p14:tracePt t="36432" x="5041900" y="4140200"/>
          <p14:tracePt t="36508" x="5035550" y="4146550"/>
          <p14:tracePt t="36524" x="5029200" y="4146550"/>
          <p14:tracePt t="36532" x="5022850" y="4146550"/>
          <p14:tracePt t="36532" x="5016500" y="4146550"/>
          <p14:tracePt t="36546" x="5010150" y="4146550"/>
          <p14:tracePt t="36546" x="4997450" y="4152900"/>
          <p14:tracePt t="36562" x="4984750" y="4152900"/>
          <p14:tracePt t="36562" x="4978400" y="4152900"/>
          <p14:tracePt t="36579" x="4965700" y="4152900"/>
          <p14:tracePt t="36579" x="4953000" y="4152900"/>
          <p14:tracePt t="36596" x="4933950" y="4146550"/>
          <p14:tracePt t="36596" x="4927600" y="4146550"/>
          <p14:tracePt t="36612" x="4921250" y="4146550"/>
          <p14:tracePt t="36628" x="4914900" y="4140200"/>
          <p14:tracePt t="36644" x="4921250" y="4140200"/>
          <p14:tracePt t="36665" x="4927600" y="4140200"/>
          <p14:tracePt t="36677" x="4933950" y="4146550"/>
          <p14:tracePt t="36677" x="4953000" y="4146550"/>
          <p14:tracePt t="36697" x="4965700" y="4152900"/>
          <p14:tracePt t="36697" x="4972050" y="4159250"/>
          <p14:tracePt t="36713" x="4984750" y="4159250"/>
          <p14:tracePt t="36713" x="4997450" y="4165600"/>
          <p14:tracePt t="36730" x="5010150" y="4171950"/>
          <p14:tracePt t="36730" x="5016500" y="4178300"/>
          <p14:tracePt t="36730" x="5029200" y="4178300"/>
          <p14:tracePt t="36749" x="5035550" y="4184650"/>
          <p14:tracePt t="36761" x="5041900" y="4191000"/>
          <p14:tracePt t="36761" x="5054600" y="4197350"/>
          <p14:tracePt t="36780" x="5054600" y="4203700"/>
          <p14:tracePt t="36795" x="5060950" y="4210050"/>
          <p14:tracePt t="36812" x="5060950" y="4216400"/>
          <p14:tracePt t="36828" x="5054600" y="4222750"/>
          <p14:tracePt t="36845" x="5041900" y="4222750"/>
          <p14:tracePt t="36868" x="5035550" y="4222750"/>
          <p14:tracePt t="36884" x="5029200" y="4222750"/>
          <p14:tracePt t="36884" x="5022850" y="4222750"/>
          <p14:tracePt t="36897" x="5016500" y="4222750"/>
          <p14:tracePt t="36897" x="5010150" y="4222750"/>
          <p14:tracePt t="36914" x="5003800" y="4229100"/>
          <p14:tracePt t="36914" x="4991100" y="4229100"/>
          <p14:tracePt t="36930" x="4984750" y="4229100"/>
          <p14:tracePt t="36930" x="4972050" y="4229100"/>
          <p14:tracePt t="36947" x="4965700" y="4229100"/>
          <p14:tracePt t="36947" x="4953000" y="4235450"/>
          <p14:tracePt t="36965" x="4933950" y="4241800"/>
          <p14:tracePt t="36965" x="4927600" y="4241800"/>
          <p14:tracePt t="36981" x="4921250" y="4241800"/>
          <p14:tracePt t="36981" x="4914900" y="4248150"/>
          <p14:tracePt t="36997" x="4908550" y="4248150"/>
          <p14:tracePt t="36997" x="4902200" y="4254500"/>
          <p14:tracePt t="37014" x="4895850" y="4254500"/>
          <p14:tracePt t="37014" x="4889500" y="4260850"/>
          <p14:tracePt t="37034" x="4876800" y="4260850"/>
          <p14:tracePt t="37049" x="4876800" y="4267200"/>
          <p14:tracePt t="37065" x="4870450" y="4273550"/>
          <p14:tracePt t="37079" x="4870450" y="4279900"/>
          <p14:tracePt t="37100" x="4864100" y="4286250"/>
          <p14:tracePt t="37124" x="4851400" y="4286250"/>
          <p14:tracePt t="37184" x="4845050" y="4279900"/>
          <p14:tracePt t="37195" x="4845050" y="4273550"/>
          <p14:tracePt t="37204" x="4838700" y="4273550"/>
          <p14:tracePt t="37213" x="4832350" y="4267200"/>
          <p14:tracePt t="37213" x="4826000" y="4260850"/>
          <p14:tracePt t="37232" x="4819650" y="4260850"/>
          <p14:tracePt t="37232" x="4819650" y="4254500"/>
          <p14:tracePt t="37248" x="4813300" y="4248150"/>
          <p14:tracePt t="37248" x="4794250" y="4235450"/>
          <p14:tracePt t="37265" x="4787900" y="4229100"/>
          <p14:tracePt t="37265" x="4781550" y="4222750"/>
          <p14:tracePt t="37282" x="4775200" y="4222750"/>
          <p14:tracePt t="37282" x="4762500" y="4216400"/>
          <p14:tracePt t="37298" x="4756150" y="4210050"/>
          <p14:tracePt t="37298" x="4749800" y="4210050"/>
          <p14:tracePt t="37298" x="4743450" y="4203700"/>
          <p14:tracePt t="37318" x="4737100" y="4203700"/>
          <p14:tracePt t="37330" x="4730750" y="4203700"/>
          <p14:tracePt t="37330" x="4724400" y="4197350"/>
          <p14:tracePt t="37350" x="4730750" y="4203700"/>
          <p14:tracePt t="37376" x="4737100" y="4203700"/>
          <p14:tracePt t="37384" x="4743450" y="4210050"/>
          <p14:tracePt t="37397" x="4749800" y="4210050"/>
          <p14:tracePt t="37397" x="4762500" y="4210050"/>
          <p14:tracePt t="37417" x="4775200" y="4210050"/>
          <p14:tracePt t="37417" x="4781550" y="4210050"/>
          <p14:tracePt t="37432" x="4794250" y="4210050"/>
          <p14:tracePt t="37432" x="4800600" y="4203700"/>
          <p14:tracePt t="37450" x="4813300" y="4203700"/>
          <p14:tracePt t="37450" x="4826000" y="4203700"/>
          <p14:tracePt t="37466" x="4832350" y="4197350"/>
          <p14:tracePt t="37466" x="4838700" y="4197350"/>
          <p14:tracePt t="37482" x="4851400" y="4197350"/>
          <p14:tracePt t="37482" x="4864100" y="4191000"/>
          <p14:tracePt t="37499" x="4870450" y="4191000"/>
          <p14:tracePt t="37499" x="4883150" y="4184650"/>
          <p14:tracePt t="37516" x="4889500" y="4178300"/>
          <p14:tracePt t="37531" x="4895850" y="4178300"/>
          <p14:tracePt t="37547" x="4902200" y="4178300"/>
          <p14:tracePt t="37564" x="4908550" y="4178300"/>
          <p14:tracePt t="37596" x="4902200" y="4184650"/>
          <p14:tracePt t="37692" x="4908550" y="4191000"/>
          <p14:tracePt t="37856" x="4908550" y="4197350"/>
          <p14:tracePt t="37896" x="4908550" y="4203700"/>
          <p14:tracePt t="37924" x="4902200" y="4210050"/>
          <p14:tracePt t="37976" x="4895850" y="4210050"/>
          <p14:tracePt t="37992" x="4889500" y="4210050"/>
          <p14:tracePt t="38008" x="4883150" y="4210050"/>
          <p14:tracePt t="38024" x="4876800" y="4210050"/>
          <p14:tracePt t="38037" x="4870450" y="4210050"/>
          <p14:tracePt t="38053" x="4864100" y="4216400"/>
          <p14:tracePt t="38096" x="4864100" y="4210050"/>
          <p14:tracePt t="38204" x="4864100" y="4203700"/>
          <p14:tracePt t="38232" x="4870450" y="4197350"/>
          <p14:tracePt t="38272" x="4870450" y="4191000"/>
          <p14:tracePt t="38308" x="4870450" y="4184650"/>
          <p14:tracePt t="38332" x="4864100" y="4184650"/>
          <p14:tracePt t="38376" x="4857750" y="4178300"/>
          <p14:tracePt t="38404" x="4851400" y="4178300"/>
          <p14:tracePt t="38436" x="4851400" y="4171950"/>
          <p14:tracePt t="38464" x="4851400" y="4178300"/>
          <p14:tracePt t="38572" x="4845050" y="4184650"/>
          <p14:tracePt t="38592" x="4851400" y="4191000"/>
          <p14:tracePt t="38616" x="4857750" y="4197350"/>
          <p14:tracePt t="38696" x="4857750" y="4203700"/>
          <p14:tracePt t="38796" x="4851400" y="4210050"/>
          <p14:tracePt t="38868" x="4845050" y="4210050"/>
          <p14:tracePt t="38900" x="4838700" y="4216400"/>
          <p14:tracePt t="38932" x="4845050" y="4222750"/>
          <p14:tracePt t="38997" x="4851400" y="4216400"/>
          <p14:tracePt t="39244" x="4851400" y="4210050"/>
          <p14:tracePt t="39276" x="4857750" y="4216400"/>
          <p14:tracePt t="39305" x="4864100" y="4210050"/>
          <p14:tracePt t="39493" x="4864100" y="4216400"/>
          <p14:tracePt t="39585" x="4864100" y="4222750"/>
          <p14:tracePt t="39597" x="4864100" y="4229100"/>
          <p14:tracePt t="39620" x="4864100" y="4235450"/>
          <p14:tracePt t="39645" x="4857750" y="4229100"/>
          <p14:tracePt t="39704" x="4857750" y="4222750"/>
          <p14:tracePt t="39749" x="4857750" y="4216400"/>
          <p14:tracePt t="39793" x="4864100" y="4216400"/>
          <p14:tracePt t="39833" x="4870450" y="4222750"/>
          <p14:tracePt t="39904" x="4864100" y="4222750"/>
          <p14:tracePt t="39997" x="4857750" y="4222750"/>
          <p14:tracePt t="40024" x="4857750" y="4216400"/>
          <p14:tracePt t="40092" x="4864100" y="4210050"/>
          <p14:tracePt t="40133" x="4870450" y="4210050"/>
          <p14:tracePt t="40197" x="4876800" y="4203700"/>
          <p14:tracePt t="40237" x="4883150" y="4197350"/>
          <p14:tracePt t="40289" x="4876800" y="4197350"/>
          <p14:tracePt t="40417" x="4876800" y="4191000"/>
          <p14:tracePt t="40493" x="4883150" y="4191000"/>
          <p14:tracePt t="40513" x="4889500" y="4197350"/>
          <p14:tracePt t="40553" x="4889500" y="4203700"/>
          <p14:tracePt t="40565" x="4889500" y="4210050"/>
          <p14:tracePt t="40597" x="4889500" y="4216400"/>
          <p14:tracePt t="40613" x="4889500" y="4222750"/>
          <p14:tracePt t="40624" x="4889500" y="4229100"/>
          <p14:tracePt t="40649" x="4883150" y="4229100"/>
          <p14:tracePt t="40672" x="4889500" y="4229100"/>
          <p14:tracePt t="40744" x="4883150" y="4235450"/>
          <p14:tracePt t="40837" x="4889500" y="4241800"/>
          <p14:tracePt t="40881" x="4883150" y="4241800"/>
          <p14:tracePt t="41077" x="4876800" y="4241800"/>
          <p14:tracePt t="41097" x="4870450" y="4241800"/>
          <p14:tracePt t="41113" x="4864100" y="4235450"/>
          <p14:tracePt t="41129" x="4857750" y="4235450"/>
          <p14:tracePt t="41149" x="4851400" y="4229100"/>
          <p14:tracePt t="41173" x="4851400" y="4222750"/>
          <p14:tracePt t="41189" x="4845050" y="4216400"/>
          <p14:tracePt t="41205" x="4845050" y="4210050"/>
          <p14:tracePt t="41225" x="4851400" y="4210050"/>
          <p14:tracePt t="41353" x="4857750" y="4210050"/>
          <p14:tracePt t="41397" x="4864100" y="4216400"/>
          <p14:tracePt t="41437" x="4870450" y="4210050"/>
          <p14:tracePt t="41457" x="4876800" y="4210050"/>
          <p14:tracePt t="41481" x="4883150" y="4216400"/>
          <p14:tracePt t="41505" x="4883150" y="4222750"/>
          <p14:tracePt t="41525" x="4876800" y="4222750"/>
          <p14:tracePt t="41549" x="4883150" y="4216400"/>
          <p14:tracePt t="41737" x="4889500" y="4216400"/>
          <p14:tracePt t="41757" x="4889500" y="4222750"/>
          <p14:tracePt t="41833" x="4889500" y="4229100"/>
          <p14:tracePt t="41865" x="4889500" y="4235450"/>
          <p14:tracePt t="41909" x="4889500" y="4241800"/>
          <p14:tracePt t="41969" x="4889500" y="4248150"/>
          <p14:tracePt t="41989" x="4889500" y="4254500"/>
          <p14:tracePt t="42013" x="4883150" y="4260850"/>
          <p14:tracePt t="42045" x="4876800" y="4260850"/>
          <p14:tracePt t="42065" x="4876800" y="4254500"/>
          <p14:tracePt t="42089" x="4870450" y="4248150"/>
          <p14:tracePt t="42105" x="4870450" y="4241800"/>
          <p14:tracePt t="42133" x="4864100" y="4235450"/>
          <p14:tracePt t="42149" x="4857750" y="4229100"/>
          <p14:tracePt t="42193" x="4851400" y="4222750"/>
          <p14:tracePt t="42225" x="4851400" y="4229100"/>
          <p14:tracePt t="42285" x="4857750" y="4229100"/>
          <p14:tracePt t="42337" x="4864100" y="4229100"/>
          <p14:tracePt t="42365" x="4864100" y="4222750"/>
          <p14:tracePt t="42417" x="4864100" y="4229100"/>
          <p14:tracePt t="42469" x="4864100" y="4235450"/>
          <p14:tracePt t="42493" x="4870450" y="4235450"/>
          <p14:tracePt t="42517" x="4870450" y="4241800"/>
          <p14:tracePt t="42537" x="4876800" y="4248150"/>
          <p14:tracePt t="42577" x="4883150" y="4254500"/>
          <p14:tracePt t="42629" x="4876800" y="4260850"/>
          <p14:tracePt t="42757" x="4870450" y="4260850"/>
          <p14:tracePt t="42809" x="4864100" y="4267200"/>
          <p14:tracePt t="42885" x="4864100" y="4273550"/>
          <p14:tracePt t="42906" x="4857750" y="4273550"/>
          <p14:tracePt t="42929" x="4851400" y="4273550"/>
          <p14:tracePt t="43017" x="4845050" y="4279900"/>
          <p14:tracePt t="43145" x="4838700" y="4286250"/>
          <p14:tracePt t="43178" x="4826000" y="4286250"/>
          <p14:tracePt t="43190" x="4819650" y="4286250"/>
          <p14:tracePt t="43200" x="4806950" y="4286250"/>
          <p14:tracePt t="43200" x="4794250" y="4279900"/>
          <p14:tracePt t="43219" x="4775200" y="4279900"/>
          <p14:tracePt t="43219" x="4749800" y="4273550"/>
          <p14:tracePt t="43219" x="4724400" y="4267200"/>
          <p14:tracePt t="43238" x="4692650" y="4260850"/>
          <p14:tracePt t="43238" x="4660900" y="4254500"/>
          <p14:tracePt t="43253" x="4629150" y="4241800"/>
          <p14:tracePt t="43253" x="4597400" y="4229100"/>
          <p14:tracePt t="43269" x="4559300" y="4216400"/>
          <p14:tracePt t="43269" x="4527550" y="4197350"/>
          <p14:tracePt t="43286" x="4489450" y="4184650"/>
          <p14:tracePt t="43286" x="4457700" y="4171950"/>
          <p14:tracePt t="43303" x="4419600" y="4152900"/>
          <p14:tracePt t="43303" x="4337050" y="4121150"/>
          <p14:tracePt t="43319" x="4298950" y="4102100"/>
          <p14:tracePt t="43319" x="4254500" y="4089400"/>
          <p14:tracePt t="43336" x="4216400" y="4076700"/>
          <p14:tracePt t="43336" x="4171950" y="4064000"/>
          <p14:tracePt t="43353" x="4133850" y="4051300"/>
          <p14:tracePt t="43353" x="4064000" y="4025900"/>
          <p14:tracePt t="43370" x="4032250" y="4019550"/>
          <p14:tracePt t="43370" x="4006850" y="4006850"/>
          <p14:tracePt t="43387" x="3987800" y="4000500"/>
          <p14:tracePt t="43387" x="3968750" y="3994150"/>
          <p14:tracePt t="43403" x="3956050" y="3994150"/>
          <p14:tracePt t="43403" x="3943350" y="3994150"/>
          <p14:tracePt t="43419" x="3937000" y="3994150"/>
          <p14:tracePt t="43419" x="3930650" y="4000500"/>
          <p14:tracePt t="43419" x="3924300" y="4013200"/>
          <p14:tracePt t="43439" x="3917950" y="4025900"/>
          <p14:tracePt t="43451" x="3911600" y="4038600"/>
          <p14:tracePt t="43451" x="3898900" y="4057650"/>
          <p14:tracePt t="43470" x="3898900" y="4064000"/>
          <p14:tracePt t="43470" x="3892550" y="4064000"/>
          <p14:tracePt t="43486" x="3886200" y="4064000"/>
          <p14:tracePt t="43486" x="3879850" y="4057650"/>
          <p14:tracePt t="43503" x="3867150" y="4051300"/>
          <p14:tracePt t="43503" x="3854450" y="4038600"/>
          <p14:tracePt t="43503" x="3841750" y="4019550"/>
          <p14:tracePt t="43522" x="3822700" y="3994150"/>
          <p14:tracePt t="43535" x="3803650" y="3968750"/>
          <p14:tracePt t="43535" x="3765550" y="3905250"/>
          <p14:tracePt t="43554" x="3746500" y="3867150"/>
          <p14:tracePt t="43554" x="3727450" y="3835400"/>
          <p14:tracePt t="43570" x="3714750" y="3797300"/>
          <p14:tracePt t="43570" x="3702050" y="3752850"/>
          <p14:tracePt t="43587" x="3689350" y="3708400"/>
          <p14:tracePt t="43587" x="3689350" y="3663950"/>
          <p14:tracePt t="43603" x="3689350" y="3619500"/>
          <p14:tracePt t="43603" x="3702050" y="3524250"/>
          <p14:tracePt t="43620" x="3721100" y="3479800"/>
          <p14:tracePt t="43620" x="3740150" y="3435350"/>
          <p14:tracePt t="43637" x="3765550" y="3390900"/>
          <p14:tracePt t="43637" x="3797300" y="3352800"/>
          <p14:tracePt t="43654" x="3835400" y="3321050"/>
          <p14:tracePt t="43654" x="3924300" y="3263900"/>
          <p14:tracePt t="43670" x="3975100" y="3244850"/>
          <p14:tracePt t="43670" x="4025900" y="3232150"/>
          <p14:tracePt t="43687" x="4076700" y="3219450"/>
          <p14:tracePt t="43687" x="4127500" y="3213100"/>
          <p14:tracePt t="43704" x="4184650" y="3219450"/>
          <p14:tracePt t="43704" x="4235450" y="3219450"/>
          <p14:tracePt t="43720" x="4292600" y="3232150"/>
          <p14:tracePt t="43720" x="4343400" y="3251200"/>
          <p14:tracePt t="43738" x="4445000" y="3295650"/>
          <p14:tracePt t="43738" x="4489450" y="3327400"/>
          <p14:tracePt t="43754" x="4527550" y="3359150"/>
          <p14:tracePt t="43754" x="4572000" y="3397250"/>
          <p14:tracePt t="43771" x="4603750" y="3435350"/>
          <p14:tracePt t="43771" x="4635500" y="3479800"/>
          <p14:tracePt t="43771" x="4667250" y="3524250"/>
          <p14:tracePt t="43790" x="4692650" y="3575050"/>
          <p14:tracePt t="43802" x="4718050" y="3619500"/>
          <p14:tracePt t="43802" x="4737100" y="3663950"/>
          <p14:tracePt t="43802" x="4756150" y="3708400"/>
          <p14:tracePt t="43823" x="4768850" y="3752850"/>
          <p14:tracePt t="43823" x="4775200" y="3790950"/>
          <p14:tracePt t="43838" x="4781550" y="3822700"/>
          <p14:tracePt t="43838" x="4781550" y="3860800"/>
          <p14:tracePt t="43854" x="4775200" y="3886200"/>
          <p14:tracePt t="43854" x="4762500" y="3917950"/>
          <p14:tracePt t="43871" x="4749800" y="3943350"/>
          <p14:tracePt t="43871" x="4730750" y="3968750"/>
          <p14:tracePt t="43871" x="4711700" y="3994150"/>
          <p14:tracePt t="43890" x="4686300" y="4019550"/>
          <p14:tracePt t="43903" x="4660900" y="4038600"/>
          <p14:tracePt t="43903" x="4603750" y="4076700"/>
          <p14:tracePt t="43921" x="4572000" y="4095750"/>
          <p14:tracePt t="43921" x="4533900" y="4108450"/>
          <p14:tracePt t="43938" x="4502150" y="4127500"/>
          <p14:tracePt t="43938" x="4464050" y="4140200"/>
          <p14:tracePt t="43955" x="4432300" y="4152900"/>
          <p14:tracePt t="43955" x="4362450" y="4171950"/>
          <p14:tracePt t="43972" x="4330700" y="4184650"/>
          <p14:tracePt t="43972" x="4305300" y="4191000"/>
          <p14:tracePt t="43988" x="4279900" y="4197350"/>
          <p14:tracePt t="43988" x="4254500" y="4203700"/>
          <p14:tracePt t="44005" x="4235450" y="4203700"/>
          <p14:tracePt t="44005" x="4216400" y="4210050"/>
          <p14:tracePt t="44021" x="4203700" y="4210050"/>
          <p14:tracePt t="44021" x="4184650" y="4210050"/>
          <p14:tracePt t="44039" x="4178300" y="4210050"/>
          <p14:tracePt t="44054" x="4171950" y="4216400"/>
          <p14:tracePt t="44070" x="4178300" y="4216400"/>
          <p14:tracePt t="44098" x="4184650" y="4216400"/>
          <p14:tracePt t="44114" x="4191000" y="4216400"/>
          <p14:tracePt t="44129" x="4197350" y="4216400"/>
          <p14:tracePt t="44145" x="4203700" y="4216400"/>
          <p14:tracePt t="44158" x="4210050" y="4222750"/>
          <p14:tracePt t="44174" x="4216400" y="4222750"/>
          <p14:tracePt t="44187" x="4222750" y="4222750"/>
          <p14:tracePt t="44187" x="4229100" y="4222750"/>
          <p14:tracePt t="44207" x="4235450" y="4222750"/>
          <p14:tracePt t="44207" x="4241800" y="4222750"/>
          <p14:tracePt t="44222" x="4248150" y="4222750"/>
          <p14:tracePt t="44237" x="4254500" y="4222750"/>
          <p14:tracePt t="44237" x="4260850" y="4222750"/>
          <p14:tracePt t="44257" x="4273550" y="4222750"/>
          <p14:tracePt t="44257" x="4279900" y="4229100"/>
          <p14:tracePt t="44272" x="4286250" y="4229100"/>
          <p14:tracePt t="44272" x="4298950" y="4229100"/>
          <p14:tracePt t="44289" x="4311650" y="4229100"/>
          <p14:tracePt t="44289" x="4324350" y="4229100"/>
          <p14:tracePt t="44306" x="4343400" y="4229100"/>
          <p14:tracePt t="44306" x="4368800" y="4235450"/>
          <p14:tracePt t="44322" x="4394200" y="4235450"/>
          <p14:tracePt t="44322" x="4457700" y="4235450"/>
          <p14:tracePt t="44339" x="4495800" y="4241800"/>
          <p14:tracePt t="44339" x="4540250" y="4241800"/>
          <p14:tracePt t="44356" x="4578350" y="4241800"/>
          <p14:tracePt t="44356" x="4622800" y="4241800"/>
          <p14:tracePt t="44373" x="4667250" y="4241800"/>
          <p14:tracePt t="44373" x="4756150" y="4241800"/>
          <p14:tracePt t="44390" x="4800600" y="4248150"/>
          <p14:tracePt t="44390" x="4845050" y="4248150"/>
          <p14:tracePt t="44407" x="4883150" y="4248150"/>
          <p14:tracePt t="44407" x="4921250" y="4241800"/>
          <p14:tracePt t="44423" x="4959350" y="4241800"/>
          <p14:tracePt t="44423" x="4997450" y="4241800"/>
          <p14:tracePt t="44440" x="5029200" y="4241800"/>
          <p14:tracePt t="44440" x="5060950" y="4248150"/>
          <p14:tracePt t="44440" x="5086350" y="4241800"/>
          <p14:tracePt t="44458" x="5118100" y="4248150"/>
          <p14:tracePt t="44471" x="5137150" y="4241800"/>
          <p14:tracePt t="44471" x="5175250" y="4248150"/>
          <p14:tracePt t="44490" x="5194300" y="4241800"/>
          <p14:tracePt t="44490" x="5207000" y="4241800"/>
          <p14:tracePt t="44507" x="5219700" y="4241800"/>
          <p14:tracePt t="44507" x="5232400" y="4241800"/>
          <p14:tracePt t="44523" x="5251450" y="4241800"/>
          <p14:tracePt t="44523" x="5257800" y="4241800"/>
          <p14:tracePt t="44523" x="5270500" y="4241800"/>
          <p14:tracePt t="44543" x="5283200" y="4241800"/>
          <p14:tracePt t="44555" x="5295900" y="4248150"/>
          <p14:tracePt t="44555" x="5314950" y="4248150"/>
          <p14:tracePt t="44574" x="5327650" y="4254500"/>
          <p14:tracePt t="44574" x="5334000" y="4254500"/>
          <p14:tracePt t="44590" x="5340350" y="4254500"/>
          <p14:tracePt t="44605" x="5340350" y="4260850"/>
          <p14:tracePt t="44622" x="5334000" y="4267200"/>
          <p14:tracePt t="44639" x="5327650" y="4273550"/>
          <p14:tracePt t="44639" x="5314950" y="4273550"/>
          <p14:tracePt t="44657" x="5308600" y="4273550"/>
          <p14:tracePt t="44657" x="5302250" y="4273550"/>
          <p14:tracePt t="44674" x="5289550" y="4273550"/>
          <p14:tracePt t="44674" x="5276850" y="4273550"/>
          <p14:tracePt t="44690" x="5270500" y="4267200"/>
          <p14:tracePt t="44690" x="5245100" y="4260850"/>
          <p14:tracePt t="44707" x="5232400" y="4254500"/>
          <p14:tracePt t="44707" x="5219700" y="4241800"/>
          <p14:tracePt t="44724" x="5207000" y="4235450"/>
          <p14:tracePt t="44724" x="5194300" y="4222750"/>
          <p14:tracePt t="44741" x="5175250" y="4203700"/>
          <p14:tracePt t="44741" x="5156200" y="4171950"/>
          <p14:tracePt t="44759" x="5143500" y="4152900"/>
          <p14:tracePt t="44759" x="5137150" y="4133850"/>
          <p14:tracePt t="44775" x="5130800" y="4114800"/>
          <p14:tracePt t="44775" x="5124450" y="4089400"/>
          <p14:tracePt t="44791" x="5118100" y="4064000"/>
          <p14:tracePt t="44791" x="5124450" y="4038600"/>
          <p14:tracePt t="44808" x="5124450" y="4006850"/>
          <p14:tracePt t="44808" x="5124450" y="3975100"/>
          <p14:tracePt t="44808" x="5130800" y="3937000"/>
          <p14:tracePt t="44827" x="5137150" y="3898900"/>
          <p14:tracePt t="44839" x="5149850" y="3854450"/>
          <p14:tracePt t="44839" x="5175250" y="3765550"/>
          <p14:tracePt t="44858" x="5194300" y="3721100"/>
          <p14:tracePt t="44858" x="5213350" y="3676650"/>
          <p14:tracePt t="44875" x="5238750" y="3638550"/>
          <p14:tracePt t="44875" x="5270500" y="3600450"/>
          <p14:tracePt t="44892" x="5295900" y="3562350"/>
          <p14:tracePt t="44892" x="5327650" y="3530600"/>
          <p14:tracePt t="44892" x="5365750" y="3505200"/>
          <p14:tracePt t="44910" x="5403850" y="3479800"/>
          <p14:tracePt t="44923" x="5441950" y="3454400"/>
          <p14:tracePt t="44923" x="5518150" y="3409950"/>
          <p14:tracePt t="44941" x="5562600" y="3390900"/>
          <p14:tracePt t="44941" x="5607050" y="3378200"/>
          <p14:tracePt t="44959" x="5651500" y="3365500"/>
          <p14:tracePt t="44959" x="5695950" y="3352800"/>
          <p14:tracePt t="44975" x="5759450" y="3359150"/>
          <p14:tracePt t="45050" x="5848350" y="3397250"/>
          <p14:tracePt t="45058" x="5937250" y="3435350"/>
          <p14:tracePt t="45066" x="6019800" y="3479800"/>
          <p14:tracePt t="45074" x="6102350" y="3530600"/>
          <p14:tracePt t="45074" x="6178550" y="3581400"/>
          <p14:tracePt t="45092" x="6254750" y="3644900"/>
          <p14:tracePt t="45092" x="6318250" y="3708400"/>
          <p14:tracePt t="45092" x="6362700" y="3771900"/>
          <p14:tracePt t="45112" x="6369050" y="3797300"/>
          <p14:tracePt t="45124" x="6375400" y="3841750"/>
          <p14:tracePt t="45124" x="6381750" y="3911600"/>
          <p14:tracePt t="45142" x="6375400" y="3943350"/>
          <p14:tracePt t="45142" x="6369050" y="3975100"/>
          <p14:tracePt t="45159" x="6362700" y="4000500"/>
          <p14:tracePt t="45159" x="6356350" y="4025900"/>
          <p14:tracePt t="45175" x="6343650" y="4044950"/>
          <p14:tracePt t="45175" x="6324600" y="4064000"/>
          <p14:tracePt t="45175" x="6311900" y="4083050"/>
          <p14:tracePt t="45195" x="6292850" y="4102100"/>
          <p14:tracePt t="45207" x="6267450" y="4114800"/>
          <p14:tracePt t="45207" x="6216650" y="4146550"/>
          <p14:tracePt t="45226" x="6178550" y="4159250"/>
          <p14:tracePt t="45226" x="6140450" y="4178300"/>
          <p14:tracePt t="45243" x="6102350" y="4191000"/>
          <p14:tracePt t="45243" x="6064250" y="4210050"/>
          <p14:tracePt t="45259" x="6013450" y="4229100"/>
          <p14:tracePt t="45259" x="5969000" y="4248150"/>
          <p14:tracePt t="45259" x="5918200" y="4260850"/>
          <p14:tracePt t="45278" x="5867400" y="4279900"/>
          <p14:tracePt t="45278" x="5822950" y="4298950"/>
          <p14:tracePt t="45293" x="5772150" y="4318000"/>
          <p14:tracePt t="45293" x="5721350" y="4330700"/>
          <p14:tracePt t="45309" x="5670550" y="4349750"/>
          <p14:tracePt t="45309" x="5626100" y="4362450"/>
          <p14:tracePt t="45326" x="5581650" y="4375150"/>
          <p14:tracePt t="45326" x="5537200" y="4387850"/>
          <p14:tracePt t="45343" x="5505450" y="4400550"/>
          <p14:tracePt t="45343" x="5441950" y="4413250"/>
          <p14:tracePt t="45360" x="5416550" y="4413250"/>
          <p14:tracePt t="45360" x="5397500" y="4419600"/>
          <p14:tracePt t="45377" x="5378450" y="4419600"/>
          <p14:tracePt t="45377" x="5365750" y="4413250"/>
          <p14:tracePt t="45393" x="5359400" y="4413250"/>
          <p14:tracePt t="45393" x="5353050" y="4413250"/>
          <p14:tracePt t="45411" x="5346700" y="4413250"/>
          <p14:tracePt t="45411" x="5340350" y="4406900"/>
          <p14:tracePt t="45427" x="5334000" y="4406900"/>
          <p14:tracePt t="45486" x="5327650" y="4413250"/>
          <p14:tracePt t="45510" x="5321300" y="4413250"/>
          <p14:tracePt t="45529" x="5314950" y="4413250"/>
          <p14:tracePt t="45554" x="5314950" y="4406900"/>
          <p14:tracePt t="45726" x="5314950" y="4400550"/>
          <p14:tracePt t="45766" x="5308600" y="4400550"/>
          <p14:tracePt t="45786" x="5308600" y="4394200"/>
          <p14:tracePt t="45830" x="5302250" y="4394200"/>
          <p14:tracePt t="45862" x="5302250" y="4387850"/>
          <p14:tracePt t="45906" x="5295900" y="4394200"/>
          <p14:tracePt t="46070" x="5289550" y="4394200"/>
          <p14:tracePt t="46086" x="5283200" y="4400550"/>
          <p14:tracePt t="46102" x="5276850" y="4406900"/>
          <p14:tracePt t="46118" x="5264150" y="4406900"/>
          <p14:tracePt t="46130" x="5264150" y="4413250"/>
          <p14:tracePt t="46138" x="5257800" y="4413250"/>
          <p14:tracePt t="46147" x="5251450" y="4419600"/>
          <p14:tracePt t="46147" x="5238750" y="4419600"/>
          <p14:tracePt t="46163" x="5232400" y="4425950"/>
          <p14:tracePt t="46163" x="5219700" y="4432300"/>
          <p14:tracePt t="46179" x="5207000" y="4438650"/>
          <p14:tracePt t="46179" x="5187950" y="4445000"/>
          <p14:tracePt t="46196" x="5168900" y="4451350"/>
          <p14:tracePt t="46196" x="5143500" y="4464050"/>
          <p14:tracePt t="46196" x="5118100" y="4470400"/>
          <p14:tracePt t="46215" x="5092700" y="4476750"/>
          <p14:tracePt t="46227" x="5067300" y="4483100"/>
          <p14:tracePt t="46227" x="5003800" y="4495800"/>
          <p14:tracePt t="46247" x="4972050" y="4502150"/>
          <p14:tracePt t="46247" x="4940300" y="4508500"/>
          <p14:tracePt t="46263" x="4908550" y="4514850"/>
          <p14:tracePt t="46263" x="4870450" y="4521200"/>
          <p14:tracePt t="46279" x="4838700" y="4527550"/>
          <p14:tracePt t="46279" x="4800600" y="4533900"/>
          <p14:tracePt t="46279" x="4762500" y="4540250"/>
          <p14:tracePt t="46299" x="4724400" y="4540250"/>
          <p14:tracePt t="46299" x="4686300" y="4546600"/>
          <p14:tracePt t="46313" x="4648200" y="4552950"/>
          <p14:tracePt t="46313" x="4610100" y="4559300"/>
          <p14:tracePt t="46330" x="4578350" y="4565650"/>
          <p14:tracePt t="46330" x="4540250" y="4572000"/>
          <p14:tracePt t="46346" x="4508500" y="4578350"/>
          <p14:tracePt t="46346" x="4483100" y="4584700"/>
          <p14:tracePt t="46363" x="4451350" y="4584700"/>
          <p14:tracePt t="46363" x="4394200" y="4591050"/>
          <p14:tracePt t="46380" x="4368800" y="4591050"/>
          <p14:tracePt t="46380" x="4337050" y="4584700"/>
          <p14:tracePt t="46397" x="4311650" y="4584700"/>
          <p14:tracePt t="46397" x="4292600" y="4584700"/>
          <p14:tracePt t="46413" x="4267200" y="4578350"/>
          <p14:tracePt t="46413" x="4248150" y="4578350"/>
          <p14:tracePt t="46431" x="4203700" y="4572000"/>
          <p14:tracePt t="46431" x="4191000" y="4572000"/>
          <p14:tracePt t="46447" x="4171950" y="4572000"/>
          <p14:tracePt t="46447" x="4152900" y="4578350"/>
          <p14:tracePt t="46463" x="4140200" y="4578350"/>
          <p14:tracePt t="46463" x="4127500" y="4584700"/>
          <p14:tracePt t="46480" x="4114800" y="4584700"/>
          <p14:tracePt t="46480" x="4108450" y="4591050"/>
          <p14:tracePt t="46480" x="4095750" y="4591050"/>
          <p14:tracePt t="46499" x="4089400" y="4597400"/>
          <p14:tracePt t="46512" x="4083050" y="4603750"/>
          <p14:tracePt t="46512" x="4057650" y="4622800"/>
          <p14:tracePt t="46532" x="4044950" y="4635500"/>
          <p14:tracePt t="46532" x="4032250" y="4648200"/>
          <p14:tracePt t="46547" x="4019550" y="4667250"/>
          <p14:tracePt t="46547" x="4000500" y="4679950"/>
          <p14:tracePt t="46564" x="3981450" y="4699000"/>
          <p14:tracePt t="46564" x="3968750" y="4711700"/>
          <p14:tracePt t="46564" x="3949700" y="4724400"/>
          <p14:tracePt t="46583" x="3937000" y="4737100"/>
          <p14:tracePt t="46595" x="3924300" y="4743450"/>
          <p14:tracePt t="46595" x="3898900" y="4768850"/>
          <p14:tracePt t="46614" x="3886200" y="4775200"/>
          <p14:tracePt t="46614" x="3873500" y="4781550"/>
          <p14:tracePt t="46631" x="3854450" y="4787900"/>
          <p14:tracePt t="46631" x="3841750" y="4800600"/>
          <p14:tracePt t="46647" x="3822700" y="4806950"/>
          <p14:tracePt t="46647" x="3810000" y="4819650"/>
          <p14:tracePt t="46664" x="3797300" y="4826000"/>
          <p14:tracePt t="46664" x="3765550" y="4838700"/>
          <p14:tracePt t="46681" x="3759200" y="4838700"/>
          <p14:tracePt t="46681" x="3746500" y="4845050"/>
          <p14:tracePt t="46698" x="3740150" y="4851400"/>
          <p14:tracePt t="46698" x="3727450" y="4851400"/>
          <p14:tracePt t="46714" x="3721100" y="4857750"/>
          <p14:tracePt t="46714" x="3708400" y="4864100"/>
          <p14:tracePt t="46731" x="3695700" y="4870450"/>
          <p14:tracePt t="46754" x="3695700" y="4876800"/>
          <p14:tracePt t="46770" x="3702050" y="4870450"/>
          <p14:tracePt t="46822" x="3702050" y="4864100"/>
          <p14:tracePt t="46838" x="3708400" y="4864100"/>
          <p14:tracePt t="46851" x="3714750" y="4857750"/>
          <p14:tracePt t="46882" x="3721100" y="4851400"/>
          <p14:tracePt t="46906" x="3714750" y="4845050"/>
          <p14:tracePt t="46986" x="3708400" y="4845050"/>
          <p14:tracePt t="47027" x="3702050" y="4845050"/>
          <p14:tracePt t="47054" x="3695700" y="4838700"/>
          <p14:tracePt t="47071" x="3689350" y="4838700"/>
          <p14:tracePt t="47090" x="3689350" y="4845050"/>
          <p14:tracePt t="47150" x="3683000" y="4851400"/>
          <p14:tracePt t="47182" x="3676650" y="4857750"/>
          <p14:tracePt t="47226" x="3670300" y="4864100"/>
          <p14:tracePt t="47250" x="3663950" y="4857750"/>
          <p14:tracePt t="47286" x="3670300" y="4851400"/>
          <p14:tracePt t="47303" x="3670300" y="4845050"/>
          <p14:tracePt t="47318" x="3676650" y="4838700"/>
          <p14:tracePt t="47330" x="3676650" y="4832350"/>
          <p14:tracePt t="47346" x="3683000" y="4826000"/>
          <p14:tracePt t="47391" x="3689350" y="4819650"/>
          <p14:tracePt t="47438" x="3695700" y="4813300"/>
          <p14:tracePt t="47627" x="3689350" y="4806950"/>
          <p14:tracePt t="47671" x="3683000" y="4813300"/>
          <p14:tracePt t="47714" x="3683000" y="4819650"/>
          <p14:tracePt t="47738" x="3676650" y="4826000"/>
          <p14:tracePt t="47750" x="3676650" y="4832350"/>
          <p14:tracePt t="47774" x="3670300" y="4832350"/>
          <p14:tracePt t="47798" x="3663950" y="4832350"/>
          <p14:tracePt t="47826" x="3670300" y="4826000"/>
          <p14:tracePt t="47926" x="3670300" y="4832350"/>
          <p14:tracePt t="47987" x="3663950" y="4838700"/>
          <p14:tracePt t="48006" x="3657600" y="4845050"/>
          <p14:tracePt t="48022" x="3657600" y="4851400"/>
          <p14:tracePt t="48082" x="3657600" y="4857750"/>
          <p14:tracePt t="48151" x="3651250" y="4864100"/>
          <p14:tracePt t="48187" x="3644900" y="4870450"/>
          <p14:tracePt t="48211" x="3644900" y="4876800"/>
          <p14:tracePt t="48227" x="3638550" y="4883150"/>
          <p14:tracePt t="48239" x="3632200" y="4883150"/>
          <p14:tracePt t="48255" x="3632200" y="4889500"/>
          <p14:tracePt t="48291" x="3632200" y="4895850"/>
          <p14:tracePt t="48338" x="3625850" y="4902200"/>
          <p14:tracePt t="48359" x="3619500" y="4908550"/>
          <p14:tracePt t="48375" x="3613150" y="4908550"/>
          <p14:tracePt t="48391" x="3606800" y="4914900"/>
          <p14:tracePt t="48407" x="3606800" y="4921250"/>
          <p14:tracePt t="48418" x="3606800" y="4927600"/>
          <p14:tracePt t="48450" x="3606800" y="4933950"/>
          <p14:tracePt t="48487" x="3600450" y="4927600"/>
          <p14:tracePt t="48555" x="3594100" y="4933950"/>
          <p14:tracePt t="48591" x="3587750" y="4933950"/>
          <p14:tracePt t="48607" x="3587750" y="4940300"/>
          <p14:tracePt t="48622" x="3581400" y="4946650"/>
          <p14:tracePt t="48639" x="3575050" y="4953000"/>
          <p14:tracePt t="48651" x="3568700" y="4959350"/>
          <p14:tracePt t="48667" x="3568700" y="4965700"/>
          <p14:tracePt t="48683" x="3562350" y="4972050"/>
          <p14:tracePt t="48699" x="3562350" y="4978400"/>
          <p14:tracePt t="48707" x="3556000" y="4984750"/>
          <p14:tracePt t="48707" x="3556000" y="4991100"/>
          <p14:tracePt t="48721" x="3556000" y="4997450"/>
          <p14:tracePt t="48721" x="3556000" y="5003800"/>
          <p14:tracePt t="48738" x="3549650" y="5010150"/>
          <p14:tracePt t="48738" x="3549650" y="5016500"/>
          <p14:tracePt t="48755" x="3549650" y="5022850"/>
          <p14:tracePt t="48770" x="3543300" y="5016500"/>
          <p14:tracePt t="48818" x="3536950" y="5016500"/>
          <p14:tracePt t="48831" x="3530600" y="5016500"/>
          <p14:tracePt t="48840" x="3524250" y="5016500"/>
          <p14:tracePt t="48840" x="3517900" y="5016500"/>
          <p14:tracePt t="48855" x="3511550" y="5016500"/>
          <p14:tracePt t="48855" x="3498850" y="5010150"/>
          <p14:tracePt t="48872" x="3492500" y="5010150"/>
          <p14:tracePt t="48872" x="3479800" y="5010150"/>
          <p14:tracePt t="48872" x="3467100" y="5003800"/>
          <p14:tracePt t="48891" x="3460750" y="5003800"/>
          <p14:tracePt t="48903" x="3448050" y="5003800"/>
          <p14:tracePt t="48903" x="3422650" y="4997450"/>
          <p14:tracePt t="48924" x="3409950" y="4997450"/>
          <p14:tracePt t="48924" x="3403600" y="4997450"/>
          <p14:tracePt t="48939" x="3390900" y="4997450"/>
          <p14:tracePt t="48939" x="3384550" y="4997450"/>
          <p14:tracePt t="48956" x="3371850" y="4997450"/>
          <p14:tracePt t="48956" x="3365500" y="4997450"/>
          <p14:tracePt t="48972" x="3359150" y="5003800"/>
          <p14:tracePt t="48972" x="3352800" y="5003800"/>
          <p14:tracePt t="48989" x="3346450" y="5010150"/>
          <p14:tracePt t="49004" x="3340100" y="5010150"/>
          <p14:tracePt t="49004" x="3333750" y="5016500"/>
          <p14:tracePt t="49022" x="3327400" y="5022850"/>
          <p14:tracePt t="49051" x="3321050" y="5029200"/>
          <p14:tracePt t="49110" x="3314700" y="5029200"/>
          <p14:tracePt t="49138" x="3308350" y="5022850"/>
          <p14:tracePt t="49162" x="3302000" y="5022850"/>
          <p14:tracePt t="49178" x="3295650" y="5016500"/>
          <p14:tracePt t="49190" x="3289300" y="5010150"/>
          <p14:tracePt t="49198" x="3282950" y="5010150"/>
          <p14:tracePt t="49207" x="3282950" y="5003800"/>
          <p14:tracePt t="49207" x="3276600" y="5003800"/>
          <p14:tracePt t="49224" x="3270250" y="4997450"/>
          <p14:tracePt t="49224" x="3263900" y="4991100"/>
          <p14:tracePt t="49240" x="3251200" y="4991100"/>
          <p14:tracePt t="49240" x="3244850" y="4984750"/>
          <p14:tracePt t="49256" x="3238500" y="4984750"/>
          <p14:tracePt t="49256" x="3232150" y="4978400"/>
          <p14:tracePt t="49256" x="3225800" y="4978400"/>
          <p14:tracePt t="49276" x="3219450" y="4978400"/>
          <p14:tracePt t="49288" x="3213100" y="4972050"/>
          <p14:tracePt t="49288" x="3200400" y="4972050"/>
          <p14:tracePt t="49307" x="3194050" y="4965700"/>
          <p14:tracePt t="49321" x="3194050" y="4972050"/>
          <p14:tracePt t="49379" x="3206750" y="4978400"/>
          <p14:tracePt t="49395" x="3213100" y="4984750"/>
          <p14:tracePt t="49403" x="3219450" y="4984750"/>
          <p14:tracePt t="49411" x="3225800" y="4984750"/>
          <p14:tracePt t="49422" x="3232150" y="4991100"/>
          <p14:tracePt t="49422" x="3244850" y="4991100"/>
          <p14:tracePt t="49440" x="3251200" y="4997450"/>
          <p14:tracePt t="49440" x="3257550" y="4997450"/>
          <p14:tracePt t="49457" x="3263900" y="4997450"/>
          <p14:tracePt t="49457" x="3270250" y="4997450"/>
          <p14:tracePt t="49474" x="3276600" y="5003800"/>
          <p14:tracePt t="49474" x="3282950" y="5003800"/>
          <p14:tracePt t="49492" x="3295650" y="5003800"/>
          <p14:tracePt t="49506" x="3302000" y="5003800"/>
          <p14:tracePt t="49523" x="3308350" y="5003800"/>
          <p14:tracePt t="49539" x="3314700" y="4997450"/>
          <p14:tracePt t="49556" x="3314700" y="4991100"/>
          <p14:tracePt t="49627" x="3314700" y="4984750"/>
          <p14:tracePt t="49659" x="3308350" y="4978400"/>
          <p14:tracePt t="49695" x="3302000" y="4972050"/>
          <p14:tracePt t="49779" x="3295650" y="4972050"/>
          <p14:tracePt t="49847" x="3289300" y="4972050"/>
          <p14:tracePt t="49875" x="3289300" y="4978400"/>
          <p14:tracePt t="49911" x="3289300" y="4984750"/>
          <p14:tracePt t="49935" x="3295650" y="4991100"/>
          <p14:tracePt t="49951" x="3302000" y="4997450"/>
          <p14:tracePt t="49979" x="3302000" y="5003800"/>
          <p14:tracePt t="50003" x="3302000" y="5010150"/>
          <p14:tracePt t="50079" x="3295650" y="5016500"/>
          <p14:tracePt t="50091" x="3289300" y="5022850"/>
          <p14:tracePt t="50107" x="3282950" y="5035550"/>
          <p14:tracePt t="50123" x="3282950" y="5041900"/>
          <p14:tracePt t="50131" x="3276600" y="5048250"/>
          <p14:tracePt t="50141" x="3276600" y="5054600"/>
          <p14:tracePt t="50141" x="3282950" y="5073650"/>
          <p14:tracePt t="50160" x="3282950" y="5080000"/>
          <p14:tracePt t="50160" x="3289300" y="5092700"/>
          <p14:tracePt t="50177" x="3289300" y="5105400"/>
          <p14:tracePt t="50177" x="3295650" y="5111750"/>
          <p14:tracePt t="50193" x="3302000" y="5124450"/>
          <p14:tracePt t="50193" x="3302000" y="5137150"/>
          <p14:tracePt t="50193" x="3308350" y="5143500"/>
          <p14:tracePt t="50212" x="3314700" y="5156200"/>
          <p14:tracePt t="50225" x="3321050" y="5162550"/>
          <p14:tracePt t="50225" x="3327400" y="5187950"/>
          <p14:tracePt t="50244" x="3333750" y="5194300"/>
          <p14:tracePt t="50244" x="3333750" y="5200650"/>
          <p14:tracePt t="50260" x="3340100" y="5213350"/>
          <p14:tracePt t="50260" x="3346450" y="5219700"/>
          <p14:tracePt t="50276" x="3346450" y="5232400"/>
          <p14:tracePt t="50276" x="3346450" y="5245100"/>
          <p14:tracePt t="50276" x="3346450" y="5251450"/>
          <p14:tracePt t="50295" x="3346450" y="5264150"/>
          <p14:tracePt t="50308" x="3346450" y="5276850"/>
          <p14:tracePt t="50308" x="3352800" y="5283200"/>
          <p14:tracePt t="50328" x="3352800" y="5295900"/>
          <p14:tracePt t="50342" x="3352800" y="5302250"/>
          <p14:tracePt t="50359" x="3359150" y="5302250"/>
          <p14:tracePt t="50375" x="3365500" y="5295900"/>
          <p14:tracePt t="50399" x="3365500" y="5283200"/>
          <p14:tracePt t="50415" x="3371850" y="5276850"/>
          <p14:tracePt t="50431" x="3371850" y="5270500"/>
          <p14:tracePt t="50447" x="3378200" y="5264150"/>
          <p14:tracePt t="50483" x="3378200" y="5270500"/>
          <p14:tracePt t="50534" x="3378200" y="5276850"/>
          <p14:tracePt t="50551" x="3371850" y="5283200"/>
          <p14:tracePt t="50559" x="3371850" y="5289550"/>
          <p14:tracePt t="50567" x="3371850" y="5295900"/>
          <p14:tracePt t="50576" x="3371850" y="5302250"/>
          <p14:tracePt t="50593" x="3378200" y="5308600"/>
          <p14:tracePt t="50593" x="3378200" y="5321300"/>
          <p14:tracePt t="50611" x="3384550" y="5327650"/>
          <p14:tracePt t="50611" x="3384550" y="5334000"/>
          <p14:tracePt t="50628" x="3384550" y="5340350"/>
          <p14:tracePt t="50628" x="3390900" y="5346700"/>
          <p14:tracePt t="50645" x="3390900" y="5353050"/>
          <p14:tracePt t="50660" x="3390900" y="5359400"/>
          <p14:tracePt t="50660" x="3397250" y="5365750"/>
          <p14:tracePt t="50679" x="3397250" y="5372100"/>
          <p14:tracePt t="50693" x="3403600" y="5372100"/>
          <p14:tracePt t="50710" x="3409950" y="5372100"/>
          <p14:tracePt t="50727" x="3422650" y="5365750"/>
          <p14:tracePt t="50743" x="3429000" y="5365750"/>
          <p14:tracePt t="50743" x="3435350" y="5359400"/>
          <p14:tracePt t="50762" x="3429000" y="5365750"/>
          <p14:tracePt t="50819" x="3429000" y="5359400"/>
          <p14:tracePt t="50859" x="3429000" y="5353050"/>
          <p14:tracePt t="50871" x="3435350" y="5346700"/>
          <p14:tracePt t="50887" x="3441700" y="5340350"/>
          <p14:tracePt t="50903" x="3448050" y="5334000"/>
          <p14:tracePt t="50919" x="3454400" y="5334000"/>
          <p14:tracePt t="50931" x="3460750" y="5327650"/>
          <p14:tracePt t="50955" x="3460750" y="5321300"/>
          <p14:tracePt t="50979" x="3460750" y="5314950"/>
          <p14:tracePt t="50999" x="3454400" y="5308600"/>
          <p14:tracePt t="51031" x="3448050" y="5308600"/>
          <p14:tracePt t="51051" x="3441700" y="5308600"/>
          <p14:tracePt t="51075" x="3435350" y="5308600"/>
          <p14:tracePt t="51091" x="3429000" y="5314950"/>
          <p14:tracePt t="51135" x="3429000" y="5321300"/>
          <p14:tracePt t="51179" x="3435350" y="5327650"/>
          <p14:tracePt t="51219" x="3441700" y="5327650"/>
          <p14:tracePt t="51247" x="3448050" y="5321300"/>
          <p14:tracePt t="51287" x="3454400" y="5321300"/>
          <p14:tracePt t="51307" x="3448050" y="5314950"/>
          <p14:tracePt t="51351" x="3441700" y="5314950"/>
          <p14:tracePt t="51367" x="3435350" y="5314950"/>
          <p14:tracePt t="51383" x="3429000" y="5308600"/>
          <p14:tracePt t="51399" x="3422650" y="5308600"/>
          <p14:tracePt t="51411" x="3422650" y="5302250"/>
          <p14:tracePt t="51427" x="3416300" y="5295900"/>
          <p14:tracePt t="51443" x="3403600" y="5289550"/>
          <p14:tracePt t="51459" x="3397250" y="5289550"/>
          <p14:tracePt t="51471" x="3390900" y="5283200"/>
          <p14:tracePt t="51487" x="3384550" y="5283200"/>
          <p14:tracePt t="51504" x="3378200" y="5276850"/>
          <p14:tracePt t="51519" x="3371850" y="5276850"/>
          <p14:tracePt t="51532" x="3365500" y="5276850"/>
          <p14:tracePt t="51549" x="3359150" y="5276850"/>
          <p14:tracePt t="51564" x="3359150" y="5270500"/>
          <p14:tracePt t="51579" x="3352800" y="5270500"/>
          <p14:tracePt t="51596" x="3346450" y="5276850"/>
          <p14:tracePt t="51613" x="3333750" y="5276850"/>
          <p14:tracePt t="51630" x="3327400" y="5270500"/>
          <p14:tracePt t="51647" x="3314700" y="5270500"/>
          <p14:tracePt t="51663" x="3308350" y="5270500"/>
          <p14:tracePt t="51680" x="3302000" y="5264150"/>
          <p14:tracePt t="51697" x="3289300" y="5264150"/>
          <p14:tracePt t="51697" x="3282950" y="5257800"/>
          <p14:tracePt t="51715" x="3276600" y="5251450"/>
          <p14:tracePt t="51743" x="3270250" y="5251450"/>
          <p14:tracePt t="51759" x="3263900" y="5251450"/>
          <p14:tracePt t="51771" x="3257550" y="5251450"/>
          <p14:tracePt t="51787" x="3251200" y="5251450"/>
          <p14:tracePt t="51804" x="3244850" y="5251450"/>
          <p14:tracePt t="51819" x="3238500" y="5251450"/>
          <p14:tracePt t="51832" x="3232150" y="5257800"/>
          <p14:tracePt t="51848" x="3219450" y="5264150"/>
          <p14:tracePt t="51864" x="3213100" y="5270500"/>
          <p14:tracePt t="51880" x="3206750" y="5276850"/>
          <p14:tracePt t="51897" x="3200400" y="5283200"/>
          <p14:tracePt t="51897" x="3194050" y="5295900"/>
          <p14:tracePt t="51916" x="3187700" y="5295900"/>
          <p14:tracePt t="51916" x="3181350" y="5302250"/>
          <p14:tracePt t="51933" x="3181350" y="5308600"/>
          <p14:tracePt t="51933" x="3175000" y="5314950"/>
          <p14:tracePt t="51951" x="3168650" y="5321300"/>
          <p14:tracePt t="51964" x="3168650" y="5327650"/>
          <p14:tracePt t="51981" x="3175000" y="5334000"/>
          <p14:tracePt t="52035" x="3168650" y="5340350"/>
          <p14:tracePt t="52067" x="3162300" y="5340350"/>
          <p14:tracePt t="52104" x="3155950" y="5340350"/>
          <p14:tracePt t="52131" x="3149600" y="5346700"/>
          <p14:tracePt t="52156" x="3143250" y="5353050"/>
          <p14:tracePt t="52171" x="3136900" y="5359400"/>
          <p14:tracePt t="52207" x="3130550" y="5365750"/>
          <p14:tracePt t="52240" x="3130550" y="5372100"/>
          <p14:tracePt t="52260" x="3124200" y="5372100"/>
          <p14:tracePt t="52284" x="3124200" y="5378450"/>
          <p14:tracePt t="52312" x="3117850" y="5384800"/>
          <p14:tracePt t="52345" x="3111500" y="5391150"/>
          <p14:tracePt t="52369" x="3105150" y="5391150"/>
          <p14:tracePt t="52389" x="3111500" y="5384800"/>
          <p14:tracePt t="52429" x="3124200" y="5378450"/>
          <p14:tracePt t="52440" x="3130550" y="5372100"/>
          <p14:tracePt t="52457" x="3136900" y="5372100"/>
          <p14:tracePt t="52467" x="3143250" y="5365750"/>
          <p14:tracePt t="52467" x="3149600" y="5365750"/>
          <p14:tracePt t="52485" x="3155950" y="5365750"/>
          <p14:tracePt t="52485" x="3175000" y="5359400"/>
          <p14:tracePt t="52503" x="3187700" y="5353050"/>
          <p14:tracePt t="52503" x="3194050" y="5353050"/>
          <p14:tracePt t="52519" x="3206750" y="5346700"/>
          <p14:tracePt t="52519" x="3225800" y="5346700"/>
          <p14:tracePt t="52536" x="3238500" y="5340350"/>
          <p14:tracePt t="52536" x="3270250" y="5334000"/>
          <p14:tracePt t="52554" x="3282950" y="5334000"/>
          <p14:tracePt t="52554" x="3302000" y="5327650"/>
          <p14:tracePt t="52569" x="3314700" y="5321300"/>
          <p14:tracePt t="52569" x="3333750" y="5321300"/>
          <p14:tracePt t="52586" x="3346450" y="5321300"/>
          <p14:tracePt t="52586" x="3359150" y="5314950"/>
          <p14:tracePt t="52603" x="3365500" y="5314950"/>
          <p14:tracePt t="52603" x="3378200" y="5314950"/>
          <p14:tracePt t="52603" x="3390900" y="5314950"/>
          <p14:tracePt t="52621" x="3397250" y="5308600"/>
          <p14:tracePt t="52634" x="3409950" y="5308600"/>
          <p14:tracePt t="52634" x="3435350" y="5302250"/>
          <p14:tracePt t="52654" x="3448050" y="5302250"/>
          <p14:tracePt t="52654" x="3460750" y="5295900"/>
          <p14:tracePt t="52670" x="3467100" y="5295900"/>
          <p14:tracePt t="52670" x="3479800" y="5295900"/>
          <p14:tracePt t="52686" x="3486150" y="5295900"/>
          <p14:tracePt t="52686" x="3498850" y="5295900"/>
          <p14:tracePt t="52686" x="3505200" y="5302250"/>
          <p14:tracePt t="52706" x="3511550" y="5302250"/>
          <p14:tracePt t="52718" x="3524250" y="5302250"/>
          <p14:tracePt t="52718" x="3536950" y="5302250"/>
          <p14:tracePt t="52736" x="3543300" y="5302250"/>
          <p14:tracePt t="52736" x="3549650" y="5302250"/>
          <p14:tracePt t="52753" x="3556000" y="5295900"/>
          <p14:tracePt t="52753" x="3556000" y="5283200"/>
          <p14:tracePt t="52770" x="3562350" y="5276850"/>
          <p14:tracePt t="52770" x="3562350" y="5257800"/>
          <p14:tracePt t="52786" x="3562350" y="5238750"/>
          <p14:tracePt t="52786" x="3562350" y="5187950"/>
          <p14:tracePt t="52804" x="3556000" y="5156200"/>
          <p14:tracePt t="52804" x="3549650" y="5124450"/>
          <p14:tracePt t="52819" x="3536950" y="5092700"/>
          <p14:tracePt t="52819" x="3524250" y="5060950"/>
          <p14:tracePt t="52837" x="3505200" y="5029200"/>
          <p14:tracePt t="52837" x="3467100" y="4972050"/>
          <p14:tracePt t="52854" x="3441700" y="4953000"/>
          <p14:tracePt t="52854" x="3416300" y="4927600"/>
        </p14:tracePtLst>
      </p14:laserTrace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654050"/>
          </a:xfrm>
        </p:spPr>
        <p:txBody>
          <a:bodyPr/>
          <a:lstStyle/>
          <a:p>
            <a:pPr eaLnBrk="1" hangingPunct="1"/>
            <a:r>
              <a:rPr lang="ja-JP" altLang="en-US" smtClean="0"/>
              <a:t>葉の基本的な内部形態</a:t>
            </a:r>
          </a:p>
        </p:txBody>
      </p:sp>
      <p:sp>
        <p:nvSpPr>
          <p:cNvPr id="4099" name="Text Box 3"/>
          <p:cNvSpPr txBox="1">
            <a:spLocks noChangeArrowheads="1"/>
          </p:cNvSpPr>
          <p:nvPr/>
        </p:nvSpPr>
        <p:spPr bwMode="auto">
          <a:xfrm>
            <a:off x="822325" y="1316038"/>
            <a:ext cx="2119313" cy="457200"/>
          </a:xfrm>
          <a:prstGeom prst="rect">
            <a:avLst/>
          </a:prstGeom>
          <a:noFill/>
          <a:ln w="9525">
            <a:noFill/>
            <a:miter lim="800000"/>
            <a:headEnd/>
            <a:tailEnd/>
          </a:ln>
        </p:spPr>
        <p:txBody>
          <a:bodyPr wrap="none">
            <a:spAutoFit/>
          </a:bodyPr>
          <a:lstStyle/>
          <a:p>
            <a:r>
              <a:rPr lang="ja-JP" altLang="en-US"/>
              <a:t>１．葉の表裏性</a:t>
            </a:r>
          </a:p>
        </p:txBody>
      </p:sp>
      <p:sp>
        <p:nvSpPr>
          <p:cNvPr id="4100" name="Text Box 4"/>
          <p:cNvSpPr txBox="1">
            <a:spLocks noChangeArrowheads="1"/>
          </p:cNvSpPr>
          <p:nvPr/>
        </p:nvSpPr>
        <p:spPr bwMode="auto">
          <a:xfrm>
            <a:off x="1431925" y="1849438"/>
            <a:ext cx="4233851" cy="461665"/>
          </a:xfrm>
          <a:prstGeom prst="rect">
            <a:avLst/>
          </a:prstGeom>
          <a:noFill/>
          <a:ln w="9525">
            <a:noFill/>
            <a:miter lim="800000"/>
            <a:headEnd/>
            <a:tailEnd/>
          </a:ln>
        </p:spPr>
        <p:txBody>
          <a:bodyPr wrap="none">
            <a:spAutoFit/>
          </a:bodyPr>
          <a:lstStyle/>
          <a:p>
            <a:r>
              <a:rPr lang="ja-JP" altLang="en-US" dirty="0"/>
              <a:t>表：光合成，裏</a:t>
            </a:r>
            <a:r>
              <a:rPr lang="ja-JP" altLang="en-US" dirty="0" smtClean="0"/>
              <a:t>：ガス交換，蒸散</a:t>
            </a:r>
            <a:endParaRPr lang="ja-JP" altLang="en-US" dirty="0"/>
          </a:p>
        </p:txBody>
      </p:sp>
      <p:sp>
        <p:nvSpPr>
          <p:cNvPr id="4101" name="Text Box 5"/>
          <p:cNvSpPr txBox="1">
            <a:spLocks noChangeArrowheads="1"/>
          </p:cNvSpPr>
          <p:nvPr/>
        </p:nvSpPr>
        <p:spPr bwMode="auto">
          <a:xfrm>
            <a:off x="822325" y="2611438"/>
            <a:ext cx="3541713" cy="457200"/>
          </a:xfrm>
          <a:prstGeom prst="rect">
            <a:avLst/>
          </a:prstGeom>
          <a:noFill/>
          <a:ln w="9525">
            <a:noFill/>
            <a:miter lim="800000"/>
            <a:headEnd/>
            <a:tailEnd/>
          </a:ln>
        </p:spPr>
        <p:txBody>
          <a:bodyPr wrap="none">
            <a:spAutoFit/>
          </a:bodyPr>
          <a:lstStyle/>
          <a:p>
            <a:r>
              <a:rPr lang="ja-JP" altLang="en-US"/>
              <a:t>２．表皮組織（保護，蒸散）</a:t>
            </a:r>
          </a:p>
        </p:txBody>
      </p:sp>
      <p:sp>
        <p:nvSpPr>
          <p:cNvPr id="4102" name="Text Box 6"/>
          <p:cNvSpPr txBox="1">
            <a:spLocks noChangeArrowheads="1"/>
          </p:cNvSpPr>
          <p:nvPr/>
        </p:nvSpPr>
        <p:spPr bwMode="auto">
          <a:xfrm>
            <a:off x="1431925" y="3068638"/>
            <a:ext cx="5373688" cy="457200"/>
          </a:xfrm>
          <a:prstGeom prst="rect">
            <a:avLst/>
          </a:prstGeom>
          <a:noFill/>
          <a:ln w="9525">
            <a:noFill/>
            <a:miter lim="800000"/>
            <a:headEnd/>
            <a:tailEnd/>
          </a:ln>
        </p:spPr>
        <p:txBody>
          <a:bodyPr wrap="none">
            <a:spAutoFit/>
          </a:bodyPr>
          <a:lstStyle/>
          <a:p>
            <a:r>
              <a:rPr lang="ja-JP" altLang="en-US"/>
              <a:t>クチクラで保護される　　気孔が散在する</a:t>
            </a:r>
          </a:p>
        </p:txBody>
      </p:sp>
      <p:sp>
        <p:nvSpPr>
          <p:cNvPr id="4103" name="Text Box 7"/>
          <p:cNvSpPr txBox="1">
            <a:spLocks noChangeArrowheads="1"/>
          </p:cNvSpPr>
          <p:nvPr/>
        </p:nvSpPr>
        <p:spPr bwMode="auto">
          <a:xfrm>
            <a:off x="822325" y="3754438"/>
            <a:ext cx="3846513" cy="457200"/>
          </a:xfrm>
          <a:prstGeom prst="rect">
            <a:avLst/>
          </a:prstGeom>
          <a:noFill/>
          <a:ln w="9525">
            <a:noFill/>
            <a:miter lim="800000"/>
            <a:headEnd/>
            <a:tailEnd/>
          </a:ln>
        </p:spPr>
        <p:txBody>
          <a:bodyPr wrap="none">
            <a:spAutoFit/>
          </a:bodyPr>
          <a:lstStyle/>
          <a:p>
            <a:r>
              <a:rPr lang="ja-JP" altLang="en-US"/>
              <a:t>３．葉肉組織（光合成，転流）</a:t>
            </a:r>
          </a:p>
        </p:txBody>
      </p:sp>
      <p:sp>
        <p:nvSpPr>
          <p:cNvPr id="4104" name="Text Box 8"/>
          <p:cNvSpPr txBox="1">
            <a:spLocks noChangeArrowheads="1"/>
          </p:cNvSpPr>
          <p:nvPr/>
        </p:nvSpPr>
        <p:spPr bwMode="auto">
          <a:xfrm>
            <a:off x="1431925" y="4287838"/>
            <a:ext cx="3160713" cy="457200"/>
          </a:xfrm>
          <a:prstGeom prst="rect">
            <a:avLst/>
          </a:prstGeom>
          <a:noFill/>
          <a:ln w="9525">
            <a:noFill/>
            <a:miter lim="800000"/>
            <a:headEnd/>
            <a:tailEnd/>
          </a:ln>
        </p:spPr>
        <p:txBody>
          <a:bodyPr wrap="none">
            <a:spAutoFit/>
          </a:bodyPr>
          <a:lstStyle/>
          <a:p>
            <a:r>
              <a:rPr lang="ja-JP" altLang="en-US"/>
              <a:t>柵状組織と海綿状組織</a:t>
            </a:r>
          </a:p>
        </p:txBody>
      </p:sp>
      <p:sp>
        <p:nvSpPr>
          <p:cNvPr id="4105" name="Text Box 9"/>
          <p:cNvSpPr txBox="1">
            <a:spLocks noChangeArrowheads="1"/>
          </p:cNvSpPr>
          <p:nvPr/>
        </p:nvSpPr>
        <p:spPr bwMode="auto">
          <a:xfrm>
            <a:off x="822325" y="5049838"/>
            <a:ext cx="2728913" cy="457200"/>
          </a:xfrm>
          <a:prstGeom prst="rect">
            <a:avLst/>
          </a:prstGeom>
          <a:noFill/>
          <a:ln w="9525">
            <a:noFill/>
            <a:miter lim="800000"/>
            <a:headEnd/>
            <a:tailEnd/>
          </a:ln>
        </p:spPr>
        <p:txBody>
          <a:bodyPr wrap="none">
            <a:spAutoFit/>
          </a:bodyPr>
          <a:lstStyle/>
          <a:p>
            <a:r>
              <a:rPr lang="ja-JP" altLang="en-US"/>
              <a:t>４．通導組織（転流）</a:t>
            </a:r>
          </a:p>
        </p:txBody>
      </p:sp>
      <p:sp>
        <p:nvSpPr>
          <p:cNvPr id="4106" name="Text Box 10"/>
          <p:cNvSpPr txBox="1">
            <a:spLocks noChangeArrowheads="1"/>
          </p:cNvSpPr>
          <p:nvPr/>
        </p:nvSpPr>
        <p:spPr bwMode="auto">
          <a:xfrm>
            <a:off x="1431925" y="5583238"/>
            <a:ext cx="1098550" cy="457200"/>
          </a:xfrm>
          <a:prstGeom prst="rect">
            <a:avLst/>
          </a:prstGeom>
          <a:noFill/>
          <a:ln w="9525">
            <a:noFill/>
            <a:miter lim="800000"/>
            <a:headEnd/>
            <a:tailEnd/>
          </a:ln>
        </p:spPr>
        <p:txBody>
          <a:bodyPr wrap="none">
            <a:spAutoFit/>
          </a:bodyPr>
          <a:lstStyle/>
          <a:p>
            <a:r>
              <a:rPr lang="ja-JP" altLang="en-US"/>
              <a:t>維管束</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14580"/>
    </mc:Choice>
    <mc:Fallback>
      <p:transition spd="slow" advTm="1145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4393" x="3282950" y="1943100"/>
          <p14:tracePt t="4722" x="3289300" y="1930400"/>
          <p14:tracePt t="4731" x="3295650" y="1930400"/>
          <p14:tracePt t="4738" x="3302000" y="1917700"/>
          <p14:tracePt t="4738" x="3302000" y="1911350"/>
          <p14:tracePt t="4751" x="3308350" y="1898650"/>
          <p14:tracePt t="4751" x="3314700" y="1892300"/>
          <p14:tracePt t="4767" x="3314700" y="1885950"/>
          <p14:tracePt t="4767" x="3321050" y="1873250"/>
          <p14:tracePt t="4784" x="3321050" y="1860550"/>
          <p14:tracePt t="4798" x="3321050" y="1854200"/>
          <p14:tracePt t="4798" x="3321050" y="1847850"/>
          <p14:tracePt t="4798" x="3321050" y="1835150"/>
          <p14:tracePt t="4821" x="3321050" y="1822450"/>
          <p14:tracePt t="4835" x="3321050" y="1816100"/>
          <p14:tracePt t="4835" x="3314700" y="1803400"/>
          <p14:tracePt t="4851" x="3314700" y="1797050"/>
          <p14:tracePt t="4851" x="3308350" y="1790700"/>
          <p14:tracePt t="4868" x="3308350" y="1784350"/>
          <p14:tracePt t="4868" x="3302000" y="1778000"/>
          <p14:tracePt t="4868" x="3302000" y="1771650"/>
          <p14:tracePt t="4887" x="3295650" y="1758950"/>
          <p14:tracePt t="4899" x="3289300" y="1758950"/>
          <p14:tracePt t="4899" x="3282950" y="1752600"/>
          <p14:tracePt t="4899" x="3276600" y="1752600"/>
          <p14:tracePt t="4920" x="3276600" y="1746250"/>
          <p14:tracePt t="4920" x="3270250" y="1746250"/>
          <p14:tracePt t="4934" x="3263900" y="1746250"/>
          <p14:tracePt t="4934" x="3251200" y="1746250"/>
          <p14:tracePt t="4951" x="3244850" y="1746250"/>
          <p14:tracePt t="4951" x="3238500" y="1746250"/>
          <p14:tracePt t="6827" x="3124200" y="1771650"/>
          <p14:tracePt t="6842" x="3130550" y="1771650"/>
          <p14:tracePt t="6850" x="3136900" y="1771650"/>
          <p14:tracePt t="6859" x="3143250" y="1771650"/>
          <p14:tracePt t="6873" x="3149600" y="1765300"/>
          <p14:tracePt t="6873" x="3168650" y="1765300"/>
          <p14:tracePt t="6891" x="3181350" y="1765300"/>
          <p14:tracePt t="6891" x="3187700" y="1758950"/>
          <p14:tracePt t="6909" x="3200400" y="1752600"/>
          <p14:tracePt t="6909" x="3213100" y="1752600"/>
          <p14:tracePt t="6909" x="3219450" y="1752600"/>
          <p14:tracePt t="6927" x="3232150" y="1752600"/>
          <p14:tracePt t="6927" x="3238500" y="1746250"/>
          <p14:tracePt t="6941" x="3251200" y="1746250"/>
          <p14:tracePt t="6941" x="3257550" y="1746250"/>
          <p14:tracePt t="6958" x="3263900" y="1746250"/>
          <p14:tracePt t="6958" x="3276600" y="1746250"/>
          <p14:tracePt t="6975" x="3282950" y="1739900"/>
          <p14:tracePt t="6975" x="3295650" y="1746250"/>
          <p14:tracePt t="6991" x="3302000" y="1746250"/>
          <p14:tracePt t="6991" x="3308350" y="1746250"/>
          <p14:tracePt t="7008" x="3314700" y="1746250"/>
          <p14:tracePt t="7008" x="3321050" y="1746250"/>
          <p14:tracePt t="7025" x="3327400" y="1752600"/>
          <p14:tracePt t="7040" x="3340100" y="1752600"/>
          <p14:tracePt t="7040" x="3352800" y="1752600"/>
          <p14:tracePt t="7059" x="3359150" y="1752600"/>
          <p14:tracePt t="7074" x="3365500" y="1752600"/>
          <p14:tracePt t="7090" x="3371850" y="1752600"/>
          <p14:tracePt t="7107" x="3378200" y="1746250"/>
          <p14:tracePt t="7124" x="3384550" y="1746250"/>
          <p14:tracePt t="7140" x="3390900" y="1739900"/>
          <p14:tracePt t="7140" x="3390900" y="1733550"/>
          <p14:tracePt t="7160" x="3390900" y="1727200"/>
          <p14:tracePt t="7173" x="3384550" y="1727200"/>
          <p14:tracePt t="7195" x="3378200" y="1720850"/>
          <p14:tracePt t="7211" x="3371850" y="1720850"/>
          <p14:tracePt t="7224" x="3365500" y="1720850"/>
          <p14:tracePt t="7224" x="3346450" y="1727200"/>
          <p14:tracePt t="7242" x="3340100" y="1733550"/>
          <p14:tracePt t="7242" x="3327400" y="1733550"/>
          <p14:tracePt t="7259" x="3321050" y="1739900"/>
          <p14:tracePt t="7259" x="3308350" y="1739900"/>
          <p14:tracePt t="7276" x="3295650" y="1746250"/>
          <p14:tracePt t="7276" x="3276600" y="1752600"/>
          <p14:tracePt t="7293" x="3270250" y="1752600"/>
          <p14:tracePt t="7293" x="3263900" y="1752600"/>
          <p14:tracePt t="7311" x="3257550" y="1758950"/>
          <p14:tracePt t="7311" x="3251200" y="1758950"/>
          <p14:tracePt t="7326" x="3244850" y="1758950"/>
          <p14:tracePt t="7341" x="3244850" y="1752600"/>
          <p14:tracePt t="7359" x="3251200" y="1746250"/>
          <p14:tracePt t="7383" x="3257550" y="1739900"/>
          <p14:tracePt t="7391" x="3263900" y="1733550"/>
          <p14:tracePt t="7408" x="3270250" y="1720850"/>
          <p14:tracePt t="7408" x="3282950" y="1708150"/>
          <p14:tracePt t="7428" x="3289300" y="1701800"/>
          <p14:tracePt t="7428" x="3295650" y="1701800"/>
          <p14:tracePt t="7443" x="3302000" y="1695450"/>
          <p14:tracePt t="7443" x="3308350" y="1689100"/>
          <p14:tracePt t="7460" x="3308350" y="1682750"/>
          <p14:tracePt t="7460" x="3314700" y="1676400"/>
          <p14:tracePt t="7476" x="3314700" y="1670050"/>
          <p14:tracePt t="7492" x="3321050" y="1663700"/>
          <p14:tracePt t="7508" x="3327400" y="1657350"/>
          <p14:tracePt t="7527" x="3327400" y="1644650"/>
          <p14:tracePt t="7555" x="3321050" y="1638300"/>
          <p14:tracePt t="7587" x="3321050" y="1625600"/>
          <p14:tracePt t="7599" x="3321050" y="1638300"/>
          <p14:tracePt t="7659" x="3327400" y="1644650"/>
          <p14:tracePt t="7683" x="3333750" y="1644650"/>
          <p14:tracePt t="7711" x="3340100" y="1644650"/>
          <p14:tracePt t="7719" x="3346450" y="1644650"/>
          <p14:tracePt t="7743" x="3352800" y="1638300"/>
          <p14:tracePt t="7787" x="3352800" y="1631950"/>
          <p14:tracePt t="7819" x="3352800" y="1625600"/>
          <p14:tracePt t="7827" x="3365500" y="1619250"/>
          <p14:tracePt t="7839" x="3365500" y="1606550"/>
          <p14:tracePt t="7855" x="3371850" y="1600200"/>
          <p14:tracePt t="7864" x="3378200" y="1593850"/>
          <p14:tracePt t="7880" x="3384550" y="1581150"/>
          <p14:tracePt t="7893" x="3390900" y="1581150"/>
          <p14:tracePt t="7909" x="3397250" y="1568450"/>
          <p14:tracePt t="7926" x="3403600" y="1562100"/>
          <p14:tracePt t="7926" x="3403600" y="1555750"/>
          <p14:tracePt t="7945" x="3409950" y="1549400"/>
          <p14:tracePt t="7945" x="3416300" y="1530350"/>
          <p14:tracePt t="7962" x="3422650" y="1524000"/>
          <p14:tracePt t="7962" x="3422650" y="1517650"/>
          <p14:tracePt t="7978" x="3429000" y="1511300"/>
          <p14:tracePt t="7993" x="3429000" y="1504950"/>
          <p14:tracePt t="7993" x="3429000" y="1492250"/>
          <p14:tracePt t="8012" x="3429000" y="1485900"/>
          <p14:tracePt t="8012" x="3429000" y="1479550"/>
          <p14:tracePt t="8028" x="3429000" y="1466850"/>
          <p14:tracePt t="8043" x="3429000" y="1460500"/>
          <p14:tracePt t="8060" x="3422650" y="1460500"/>
          <p14:tracePt t="8103" x="3416300" y="1460500"/>
          <p14:tracePt t="8110" x="3409950" y="1447800"/>
          <p14:tracePt t="8125" x="3403600" y="1447800"/>
          <p14:tracePt t="8138" x="3397250" y="1435100"/>
          <p14:tracePt t="8154" x="3390900" y="1428750"/>
          <p14:tracePt t="8170" x="3384550" y="1416050"/>
          <p14:tracePt t="8186" x="3378200" y="1409700"/>
          <p14:tracePt t="8193" x="3371850" y="1409700"/>
          <p14:tracePt t="8210" x="3359150" y="1403350"/>
          <p14:tracePt t="8226" x="3352800" y="1403350"/>
          <p14:tracePt t="8243" x="3346450" y="1403350"/>
          <p14:tracePt t="8260" x="3333750" y="1397000"/>
          <p14:tracePt t="8260" x="3327400" y="1403350"/>
          <p14:tracePt t="8278" x="3321050" y="1403350"/>
          <p14:tracePt t="8293" x="3308350" y="1409700"/>
          <p14:tracePt t="8293" x="3295650" y="1416050"/>
          <p14:tracePt t="8313" x="3289300" y="1422400"/>
          <p14:tracePt t="8313" x="3282950" y="1422400"/>
          <p14:tracePt t="8329" x="3276600" y="1422400"/>
          <p14:tracePt t="8329" x="3270250" y="1422400"/>
          <p14:tracePt t="8345" x="3263900" y="1428750"/>
          <p14:tracePt t="8360" x="3257550" y="1428750"/>
          <p14:tracePt t="8377" x="3251200" y="1422400"/>
          <p14:tracePt t="8394" x="3251200" y="1416050"/>
          <p14:tracePt t="8394" x="3251200" y="1409700"/>
          <p14:tracePt t="8412" x="3257550" y="1403350"/>
          <p14:tracePt t="8427" x="3263900" y="1390650"/>
          <p14:tracePt t="8427" x="3263900" y="1384300"/>
          <p14:tracePt t="8447" x="3270250" y="1377950"/>
          <p14:tracePt t="8461" x="3276600" y="1371600"/>
          <p14:tracePt t="8477" x="3282950" y="1365250"/>
          <p14:tracePt t="8494" x="3289300" y="1371600"/>
          <p14:tracePt t="8511" x="3295650" y="1371600"/>
          <p14:tracePt t="8528" x="3302000" y="1371600"/>
          <p14:tracePt t="8546" x="3308350" y="1377950"/>
          <p14:tracePt t="8546" x="3314700" y="1377950"/>
          <p14:tracePt t="8562" x="3314700" y="1384300"/>
          <p14:tracePt t="8578" x="3321050" y="1390650"/>
          <p14:tracePt t="8594" x="3327400" y="1390650"/>
          <p14:tracePt t="8611" x="3333750" y="1397000"/>
          <p14:tracePt t="8628" x="3333750" y="1403350"/>
          <p14:tracePt t="8644" x="3333750" y="1409700"/>
          <p14:tracePt t="8661" x="3333750" y="1416050"/>
          <p14:tracePt t="8661" x="3333750" y="1422400"/>
          <p14:tracePt t="8679" x="3327400" y="1428750"/>
          <p14:tracePt t="8694" x="3321050" y="1435100"/>
          <p14:tracePt t="8711" x="3314700" y="1441450"/>
          <p14:tracePt t="8711" x="3308350" y="1447800"/>
          <p14:tracePt t="8731" x="3295650" y="1460500"/>
          <p14:tracePt t="8731" x="3289300" y="1466850"/>
          <p14:tracePt t="8747" x="3276600" y="1473200"/>
          <p14:tracePt t="8747" x="3263900" y="1479550"/>
          <p14:tracePt t="8764" x="3251200" y="1485900"/>
          <p14:tracePt t="8764" x="3232150" y="1498600"/>
          <p14:tracePt t="8780" x="3213100" y="1504950"/>
          <p14:tracePt t="8780" x="3187700" y="1517650"/>
          <p14:tracePt t="8780" x="3162300" y="1530350"/>
          <p14:tracePt t="8799" x="3130550" y="1543050"/>
          <p14:tracePt t="8812" x="3098800" y="1549400"/>
          <p14:tracePt t="8812" x="3022600" y="1581150"/>
          <p14:tracePt t="8831" x="2984500" y="1593850"/>
          <p14:tracePt t="8831" x="2946400" y="1606550"/>
          <p14:tracePt t="8847" x="2901950" y="1619250"/>
          <p14:tracePt t="8847" x="2857500" y="1631950"/>
          <p14:tracePt t="8864" x="2813050" y="1651000"/>
          <p14:tracePt t="8864" x="2762250" y="1657350"/>
          <p14:tracePt t="8864" x="2717800" y="1670050"/>
          <p14:tracePt t="8883" x="2673350" y="1682750"/>
          <p14:tracePt t="8895" x="2628900" y="1689100"/>
          <p14:tracePt t="8895" x="2540000" y="1701800"/>
          <p14:tracePt t="8915" x="2495550" y="1708150"/>
          <p14:tracePt t="8915" x="2457450" y="1708150"/>
          <p14:tracePt t="8930" x="2413000" y="1708150"/>
          <p14:tracePt t="8930" x="2368550" y="1708150"/>
          <p14:tracePt t="8947" x="2330450" y="1701800"/>
          <p14:tracePt t="8947" x="2286000" y="1695450"/>
          <p14:tracePt t="8964" x="2247900" y="1689100"/>
          <p14:tracePt t="8964" x="2171700" y="1670050"/>
          <p14:tracePt t="8980" x="2139950" y="1651000"/>
          <p14:tracePt t="8980" x="2108200" y="1638300"/>
          <p14:tracePt t="8997" x="2076450" y="1619250"/>
          <p14:tracePt t="8997" x="2051050" y="1600200"/>
          <p14:tracePt t="9014" x="2025650" y="1574800"/>
          <p14:tracePt t="9014" x="2000250" y="1524000"/>
          <p14:tracePt t="9032" x="1987550" y="1492250"/>
          <p14:tracePt t="9032" x="1987550" y="1466850"/>
          <p14:tracePt t="9048" x="1987550" y="1435100"/>
          <p14:tracePt t="9048" x="1993900" y="1409700"/>
          <p14:tracePt t="9064" x="2000250" y="1384300"/>
          <p14:tracePt t="9064" x="2019300" y="1352550"/>
          <p14:tracePt t="9082" x="2038350" y="1327150"/>
          <p14:tracePt t="9082" x="2089150" y="1276350"/>
          <p14:tracePt t="9100" x="2120900" y="1257300"/>
          <p14:tracePt t="9100" x="2159000" y="1231900"/>
          <p14:tracePt t="9115" x="2197100" y="1212850"/>
          <p14:tracePt t="9115" x="2241550" y="1200150"/>
          <p14:tracePt t="9132" x="2286000" y="1187450"/>
          <p14:tracePt t="9132" x="2330450" y="1181100"/>
          <p14:tracePt t="9148" x="2381250" y="1181100"/>
          <p14:tracePt t="9148" x="2425700" y="1181100"/>
          <p14:tracePt t="9148" x="2470150" y="1187450"/>
          <p14:tracePt t="9167" x="2520950" y="1193800"/>
          <p14:tracePt t="9179" x="2559050" y="1212850"/>
          <p14:tracePt t="9179" x="2641600" y="1250950"/>
          <p14:tracePt t="9199" x="2679700" y="1276350"/>
          <p14:tracePt t="9199" x="2743200" y="1327150"/>
          <p14:tracePt t="9220" x="2774950" y="1352550"/>
          <p14:tracePt t="9231" x="2794000" y="1384300"/>
          <p14:tracePt t="9231" x="2838450" y="1441450"/>
          <p14:tracePt t="9253" x="2844800" y="1466850"/>
          <p14:tracePt t="9253" x="2863850" y="1524000"/>
          <p14:tracePt t="9270" x="2870200" y="1549400"/>
          <p14:tracePt t="9280" x="2870200" y="1581150"/>
          <p14:tracePt t="9280" x="2870200" y="1606550"/>
          <p14:tracePt t="9299" x="2863850" y="1631950"/>
          <p14:tracePt t="9299" x="2857500" y="1663700"/>
          <p14:tracePt t="9299" x="2851150" y="1689100"/>
          <p14:tracePt t="9318" x="2838450" y="1714500"/>
          <p14:tracePt t="9318" x="2832100" y="1733550"/>
          <p14:tracePt t="9333" x="2819400" y="1758950"/>
          <p14:tracePt t="9333" x="2800350" y="1778000"/>
          <p14:tracePt t="9349" x="2787650" y="1790700"/>
          <p14:tracePt t="9349" x="2768600" y="1803400"/>
          <p14:tracePt t="9365" x="2755900" y="1816100"/>
          <p14:tracePt t="9365" x="2736850" y="1828800"/>
          <p14:tracePt t="9383" x="2717800" y="1841500"/>
          <p14:tracePt t="9383" x="2679700" y="1860550"/>
          <p14:tracePt t="9400" x="2667000" y="1866900"/>
          <p14:tracePt t="9400" x="2654300" y="1873250"/>
          <p14:tracePt t="9416" x="2635250" y="1879600"/>
          <p14:tracePt t="9416" x="2622550" y="1885950"/>
          <p14:tracePt t="9432" x="2609850" y="1892300"/>
          <p14:tracePt t="9432" x="2597150" y="1892300"/>
          <p14:tracePt t="9432" x="2590800" y="1898650"/>
          <p14:tracePt t="9452" x="2578100" y="1898650"/>
          <p14:tracePt t="9464" x="2571750" y="1905000"/>
          <p14:tracePt t="9464" x="2559050" y="1911350"/>
          <p14:tracePt t="9484" x="2552700" y="1911350"/>
          <p14:tracePt t="9498" x="2546350" y="1917700"/>
          <p14:tracePt t="9514" x="2552700" y="1917700"/>
          <p14:tracePt t="9542" x="2565400" y="1917700"/>
          <p14:tracePt t="9558" x="2571750" y="1917700"/>
          <p14:tracePt t="9570" x="2578100" y="1917700"/>
          <p14:tracePt t="9587" x="2584450" y="1917700"/>
          <p14:tracePt t="9598" x="2590800" y="1917700"/>
          <p14:tracePt t="9614" x="2597150" y="1924050"/>
          <p14:tracePt t="9614" x="2603500" y="1924050"/>
          <p14:tracePt t="9634" x="2609850" y="1924050"/>
          <p14:tracePt t="9634" x="2616200" y="1924050"/>
          <p14:tracePt t="9650" x="2622550" y="1924050"/>
          <p14:tracePt t="9664" x="2628900" y="1924050"/>
          <p14:tracePt t="9664" x="2635250" y="1924050"/>
          <p14:tracePt t="9683" x="2641600" y="1924050"/>
          <p14:tracePt t="9698" x="2647950" y="1924050"/>
          <p14:tracePt t="9715" x="2647950" y="1917700"/>
          <p14:tracePt t="9746" x="2641600" y="1917700"/>
          <p14:tracePt t="9774" x="2635250" y="1917700"/>
          <p14:tracePt t="9878" x="2635250" y="1911350"/>
          <p14:tracePt t="9903" x="2635250" y="1905000"/>
          <p14:tracePt t="9918" x="2635250" y="1898650"/>
          <p14:tracePt t="9930" x="2641600" y="1892300"/>
          <p14:tracePt t="9954" x="2635250" y="1892300"/>
          <p14:tracePt t="10014" x="2635250" y="1885950"/>
          <p14:tracePt t="10051" x="2641600" y="1885950"/>
          <p14:tracePt t="10150" x="2635250" y="1885950"/>
          <p14:tracePt t="10254" x="2635250" y="1879600"/>
          <p14:tracePt t="10298" x="2635250" y="1873250"/>
          <p14:tracePt t="10339" x="2641600" y="1866900"/>
          <p14:tracePt t="10390" x="2641600" y="1860550"/>
          <p14:tracePt t="10475" x="2641600" y="1854200"/>
          <p14:tracePt t="10510" x="2647950" y="1847850"/>
          <p14:tracePt t="10534" x="2654300" y="1841500"/>
          <p14:tracePt t="10562" x="2647950" y="1847850"/>
          <p14:tracePt t="10638" x="2641600" y="1847850"/>
          <p14:tracePt t="10650" x="2635250" y="1854200"/>
          <p14:tracePt t="10691" x="2635250" y="1847850"/>
          <p14:tracePt t="10771" x="2641600" y="1841500"/>
          <p14:tracePt t="10939" x="2641600" y="1847850"/>
          <p14:tracePt t="11043" x="2635250" y="1847850"/>
          <p14:tracePt t="11139" x="2635250" y="1841500"/>
          <p14:tracePt t="11171" x="2641600" y="1835150"/>
          <p14:tracePt t="11239" x="2635250" y="1835150"/>
          <p14:tracePt t="11411" x="2628900" y="1828800"/>
          <p14:tracePt t="11607" x="2635250" y="1828800"/>
          <p14:tracePt t="11687" x="2641600" y="1828800"/>
          <p14:tracePt t="11711" x="2647950" y="1828800"/>
          <p14:tracePt t="11739" x="2641600" y="1822450"/>
          <p14:tracePt t="11791" x="2641600" y="1816100"/>
          <p14:tracePt t="12047" x="2641600" y="1822450"/>
          <p14:tracePt t="12107" x="2647950" y="1828800"/>
          <p14:tracePt t="12131" x="2654300" y="1822450"/>
          <p14:tracePt t="12167" x="2654300" y="1816100"/>
          <p14:tracePt t="12191" x="2647950" y="1816100"/>
          <p14:tracePt t="12219" x="2654300" y="1816100"/>
          <p14:tracePt t="12579" x="2647950" y="1809750"/>
          <p14:tracePt t="12655" x="2647950" y="1816100"/>
          <p14:tracePt t="12715" x="2654300" y="1809750"/>
          <p14:tracePt t="12947" x="2654300" y="1803400"/>
          <p14:tracePt t="12971" x="2654300" y="1809750"/>
          <p14:tracePt t="13111" x="2654300" y="1803400"/>
          <p14:tracePt t="13211" x="2660650" y="1803400"/>
          <p14:tracePt t="13263" x="2654300" y="1809750"/>
          <p14:tracePt t="13351" x="2660650" y="1803400"/>
          <p14:tracePt t="13511" x="2660650" y="1797050"/>
          <p14:tracePt t="13539" x="2667000" y="1790700"/>
          <p14:tracePt t="13571" x="2673350" y="1784350"/>
          <p14:tracePt t="13647" x="2673350" y="1790700"/>
          <p14:tracePt t="13683" x="2673350" y="1797050"/>
          <p14:tracePt t="13771" x="2673350" y="1803400"/>
          <p14:tracePt t="13803" x="2667000" y="1809750"/>
          <p14:tracePt t="13839" x="2660650" y="1809750"/>
          <p14:tracePt t="13863" x="2660650" y="1816100"/>
          <p14:tracePt t="13900" x="2667000" y="1816100"/>
          <p14:tracePt t="13939" x="2667000" y="1822450"/>
          <p14:tracePt t="13959" x="2673350" y="1816100"/>
          <p14:tracePt t="13999" x="2679700" y="1822450"/>
          <p14:tracePt t="14011" x="2679700" y="1828800"/>
          <p14:tracePt t="14027" x="2679700" y="1835150"/>
          <p14:tracePt t="14043" x="2679700" y="1841500"/>
          <p14:tracePt t="14052" x="2679700" y="1847850"/>
          <p14:tracePt t="14063" x="2686050" y="1854200"/>
          <p14:tracePt t="14080" x="2686050" y="1860550"/>
          <p14:tracePt t="14097" x="2686050" y="1866900"/>
          <p14:tracePt t="14114" x="2686050" y="1873250"/>
          <p14:tracePt t="14114" x="2686050" y="1885950"/>
          <p14:tracePt t="14133" x="2686050" y="1892300"/>
          <p14:tracePt t="14148" x="2692400" y="1898650"/>
          <p14:tracePt t="14148" x="2692400" y="1905000"/>
          <p14:tracePt t="14165" x="2692400" y="1917700"/>
          <p14:tracePt t="14181" x="2698750" y="1924050"/>
          <p14:tracePt t="14197" x="2698750" y="1936750"/>
          <p14:tracePt t="14197" x="2705100" y="1936750"/>
          <p14:tracePt t="14216" x="2711450" y="1943100"/>
          <p14:tracePt t="14216" x="2717800" y="1943100"/>
          <p14:tracePt t="14233" x="2724150" y="1943100"/>
          <p14:tracePt t="14247" x="2736850" y="1943100"/>
          <p14:tracePt t="14264" x="2743200" y="1936750"/>
          <p14:tracePt t="14281" x="2749550" y="1936750"/>
          <p14:tracePt t="14281" x="2762250" y="1936750"/>
          <p14:tracePt t="14300" x="2768600" y="1936750"/>
          <p14:tracePt t="14317" x="2774950" y="1943100"/>
          <p14:tracePt t="14331" x="2787650" y="1943100"/>
          <p14:tracePt t="14348" x="2794000" y="1943100"/>
          <p14:tracePt t="14348" x="2800350" y="1943100"/>
          <p14:tracePt t="14348" x="2806700" y="1936750"/>
          <p14:tracePt t="14368" x="2813050" y="1936750"/>
          <p14:tracePt t="14381" x="2819400" y="1936750"/>
          <p14:tracePt t="14398" x="2825750" y="1936750"/>
          <p14:tracePt t="14415" x="2832100" y="1936750"/>
          <p14:tracePt t="14415" x="2838450" y="1943100"/>
          <p14:tracePt t="14434" x="2844800" y="1943100"/>
          <p14:tracePt t="14448" x="2851150" y="1949450"/>
          <p14:tracePt t="14465" x="2857500" y="1955800"/>
          <p14:tracePt t="14487" x="2863850" y="1962150"/>
          <p14:tracePt t="14500" x="2863850" y="1968500"/>
          <p14:tracePt t="14516" x="2870200" y="1968500"/>
          <p14:tracePt t="14532" x="2876550" y="1974850"/>
          <p14:tracePt t="14548" x="2876550" y="1981200"/>
          <p14:tracePt t="14548" x="2882900" y="1987550"/>
          <p14:tracePt t="14548" x="2882900" y="1993900"/>
          <p14:tracePt t="14569" x="2889250" y="2006600"/>
          <p14:tracePt t="14585" x="2889250" y="2012950"/>
          <p14:tracePt t="14599" x="2889250" y="2025650"/>
          <p14:tracePt t="14615" x="2895600" y="2025650"/>
          <p14:tracePt t="14632" x="2895600" y="2032000"/>
          <p14:tracePt t="14649" x="2901950" y="2038350"/>
          <p14:tracePt t="14668" x="2908300" y="2051050"/>
          <p14:tracePt t="14668" x="2908300" y="2057400"/>
          <p14:tracePt t="14684" x="2914650" y="2063750"/>
          <p14:tracePt t="14699" x="2921000" y="2070100"/>
          <p14:tracePt t="14715" x="2927350" y="2076450"/>
          <p14:tracePt t="14715" x="2933700" y="2076450"/>
          <p14:tracePt t="14734" x="2940050" y="2089150"/>
          <p14:tracePt t="14749" x="2946400" y="2089150"/>
          <p14:tracePt t="14766" x="2952750" y="2095500"/>
          <p14:tracePt t="14783" x="2959100" y="2101850"/>
          <p14:tracePt t="14783" x="2971800" y="2101850"/>
          <p14:tracePt t="14801" x="2978150" y="2108200"/>
          <p14:tracePt t="14816" x="2984500" y="2114550"/>
          <p14:tracePt t="14816" x="2990850" y="2114550"/>
          <p14:tracePt t="14835" x="2997200" y="2120900"/>
          <p14:tracePt t="14849" x="3009900" y="2120900"/>
          <p14:tracePt t="14849" x="3016250" y="2127250"/>
          <p14:tracePt t="14868" x="3022600" y="2133600"/>
          <p14:tracePt t="14892" x="3028950" y="2133600"/>
          <p14:tracePt t="14900" x="3041650" y="2133600"/>
          <p14:tracePt t="14916" x="3048000" y="2133600"/>
          <p14:tracePt t="14936" x="3054350" y="2133600"/>
          <p14:tracePt t="14952" x="3060700" y="2139950"/>
          <p14:tracePt t="14972" x="3060700" y="2146300"/>
          <p14:tracePt t="15027" x="3060700" y="2152650"/>
          <p14:tracePt t="15079" x="3054350" y="2152650"/>
          <p14:tracePt t="15123" x="3054350" y="2146300"/>
          <p14:tracePt t="15160" x="3060700" y="2139950"/>
          <p14:tracePt t="15183" x="3067050" y="2139950"/>
          <p14:tracePt t="15199" x="3073400" y="2133600"/>
          <p14:tracePt t="15219" x="3073400" y="2127250"/>
          <p14:tracePt t="15227" x="3079750" y="2114550"/>
          <p14:tracePt t="15243" x="3086100" y="2101850"/>
          <p14:tracePt t="15267" x="3086100" y="2095500"/>
          <p14:tracePt t="15272" x="3092450" y="2089150"/>
          <p14:tracePt t="15288" x="3098800" y="2089150"/>
          <p14:tracePt t="15319" x="3098800" y="2095500"/>
          <p14:tracePt t="15408" x="3092450" y="2095500"/>
          <p14:tracePt t="15447" x="3086100" y="2101850"/>
          <p14:tracePt t="15476" x="3086100" y="2108200"/>
          <p14:tracePt t="15499" x="3092450" y="2108200"/>
          <p14:tracePt t="15528" x="3098800" y="2114550"/>
          <p14:tracePt t="15560" x="3098800" y="2120900"/>
          <p14:tracePt t="15612" x="3105150" y="2127250"/>
          <p14:tracePt t="15640" x="3098800" y="2133600"/>
          <p14:tracePt t="15656" x="3098800" y="2146300"/>
          <p14:tracePt t="15680" x="3092450" y="2152650"/>
          <p14:tracePt t="15732" x="3086100" y="2152650"/>
          <p14:tracePt t="15751" x="3086100" y="2159000"/>
          <p14:tracePt t="15760" x="3079750" y="2165350"/>
          <p14:tracePt t="15784" x="3079750" y="2178050"/>
          <p14:tracePt t="15808" x="3073400" y="2184400"/>
          <p14:tracePt t="15820" x="3067050" y="2190750"/>
          <p14:tracePt t="15835" x="3067050" y="2197100"/>
          <p14:tracePt t="15844" x="3060700" y="2203450"/>
          <p14:tracePt t="15860" x="3054350" y="2209800"/>
          <p14:tracePt t="15873" x="3054350" y="2216150"/>
          <p14:tracePt t="15887" x="3054350" y="2222500"/>
          <p14:tracePt t="15887" x="3048000" y="2228850"/>
          <p14:tracePt t="15905" x="3048000" y="2241550"/>
          <p14:tracePt t="15920" x="3048000" y="2247900"/>
          <p14:tracePt t="15937" x="3041650" y="2254250"/>
          <p14:tracePt t="15953" x="3041650" y="2260600"/>
          <p14:tracePt t="15971" x="3041650" y="2266950"/>
          <p14:tracePt t="15992" x="3041650" y="2273300"/>
          <p14:tracePt t="16016" x="3035300" y="2279650"/>
          <p14:tracePt t="16032" x="3035300" y="2286000"/>
          <p14:tracePt t="16041" x="3035300" y="2292350"/>
          <p14:tracePt t="16054" x="3028950" y="2305050"/>
          <p14:tracePt t="16070" x="3028950" y="2311400"/>
          <p14:tracePt t="16070" x="3022600" y="2317750"/>
          <p14:tracePt t="16089" x="3016250" y="2324100"/>
          <p14:tracePt t="16104" x="3016250" y="2330450"/>
          <p14:tracePt t="16104" x="3009900" y="2336800"/>
          <p14:tracePt t="16122" x="3009900" y="2343150"/>
          <p14:tracePt t="16137" x="3009900" y="2349500"/>
          <p14:tracePt t="16154" x="3003550" y="2355850"/>
          <p14:tracePt t="16154" x="2997200" y="2362200"/>
          <p14:tracePt t="16173" x="2990850" y="2362200"/>
          <p14:tracePt t="16173" x="2984500" y="2362200"/>
          <p14:tracePt t="16189" x="2978150" y="2368550"/>
          <p14:tracePt t="16204" x="2971800" y="2374900"/>
          <p14:tracePt t="16221" x="2965450" y="2374900"/>
          <p14:tracePt t="16237" x="2971800" y="2368550"/>
          <p14:tracePt t="16256" x="2971800" y="2374900"/>
          <p14:tracePt t="16273" x="2978150" y="2381250"/>
          <p14:tracePt t="16292" x="2978150" y="2387600"/>
          <p14:tracePt t="16316" x="2978150" y="2393950"/>
          <p14:tracePt t="16352" x="2971800" y="2393950"/>
          <p14:tracePt t="16412" x="2965450" y="2393950"/>
          <p14:tracePt t="16428" x="2965450" y="2400300"/>
          <p14:tracePt t="16452" x="2965450" y="2406650"/>
          <p14:tracePt t="16468" x="2959100" y="2406650"/>
          <p14:tracePt t="16496" x="2952750" y="2406650"/>
          <p14:tracePt t="16512" x="2946400" y="2413000"/>
          <p14:tracePt t="16540" x="2946400" y="2406650"/>
          <p14:tracePt t="16592" x="2946400" y="2413000"/>
          <p14:tracePt t="16616" x="2946400" y="2419350"/>
          <p14:tracePt t="16648" x="2940050" y="2425700"/>
          <p14:tracePt t="16684" x="2946400" y="2419350"/>
          <p14:tracePt t="16700" x="2952750" y="2413000"/>
          <p14:tracePt t="16720" x="2959100" y="2413000"/>
          <p14:tracePt t="16736" x="2959100" y="2419350"/>
          <p14:tracePt t="16768" x="2965450" y="2425700"/>
          <p14:tracePt t="16780" x="2965450" y="2419350"/>
          <p14:tracePt t="16840" x="2965450" y="2425700"/>
          <p14:tracePt t="16908" x="2965450" y="2432050"/>
          <p14:tracePt t="16931" x="2959100" y="2425700"/>
          <p14:tracePt t="17008" x="2965450" y="2419350"/>
          <p14:tracePt t="17020" x="2965450" y="2413000"/>
          <p14:tracePt t="17052" x="2971800" y="2406650"/>
          <p14:tracePt t="17120" x="2971800" y="2400300"/>
          <p14:tracePt t="17128" x="2971800" y="2393950"/>
          <p14:tracePt t="17141" x="2978150" y="2387600"/>
          <p14:tracePt t="17157" x="2978150" y="2381250"/>
          <p14:tracePt t="17174" x="2978150" y="2374900"/>
          <p14:tracePt t="17200" x="2978150" y="2368550"/>
          <p14:tracePt t="17240" x="2984500" y="2362200"/>
          <p14:tracePt t="17276" x="2984500" y="2355850"/>
          <p14:tracePt t="17320" x="2990850" y="2355850"/>
          <p14:tracePt t="17352" x="2984500" y="2355850"/>
          <p14:tracePt t="17396" x="2971800" y="2349500"/>
          <p14:tracePt t="17440" x="2965450" y="2349500"/>
          <p14:tracePt t="17472" x="2952750" y="2343150"/>
          <p14:tracePt t="17488" x="2946400" y="2343150"/>
          <p14:tracePt t="17492" x="2946400" y="2336800"/>
          <p14:tracePt t="17492" x="2940050" y="2336800"/>
          <p14:tracePt t="17510" x="2933700" y="2336800"/>
          <p14:tracePt t="17510" x="2927350" y="2330450"/>
          <p14:tracePt t="17527" x="2921000" y="2324100"/>
          <p14:tracePt t="17542" x="2914650" y="2324100"/>
          <p14:tracePt t="17542" x="2908300" y="2324100"/>
          <p14:tracePt t="17561" x="2908300" y="2330450"/>
          <p14:tracePt t="17584" x="2901950" y="2324100"/>
          <p14:tracePt t="17612" x="2901950" y="2317750"/>
          <p14:tracePt t="17636" x="2908300" y="2311400"/>
          <p14:tracePt t="17644" x="2908300" y="2305050"/>
          <p14:tracePt t="17668" x="2914650" y="2298700"/>
          <p14:tracePt t="17676" x="2921000" y="2286000"/>
          <p14:tracePt t="17692" x="2927350" y="2286000"/>
          <p14:tracePt t="17692" x="2933700" y="2279650"/>
          <p14:tracePt t="17692" x="2946400" y="2266950"/>
          <p14:tracePt t="17714" x="2952750" y="2260600"/>
          <p14:tracePt t="17726" x="2959100" y="2254250"/>
          <p14:tracePt t="17726" x="2978150" y="2247900"/>
          <p14:tracePt t="17745" x="2990850" y="2247900"/>
          <p14:tracePt t="17745" x="2997200" y="2241550"/>
          <p14:tracePt t="17762" x="3003550" y="2241550"/>
          <p14:tracePt t="17762" x="3009900" y="2235200"/>
          <p14:tracePt t="17778" x="3022600" y="2235200"/>
          <p14:tracePt t="17778" x="3035300" y="2235200"/>
          <p14:tracePt t="17795" x="3041650" y="2235200"/>
          <p14:tracePt t="17811" x="3048000" y="2235200"/>
          <p14:tracePt t="17827" x="3054350" y="2235200"/>
          <p14:tracePt t="17843" x="3060700" y="2241550"/>
          <p14:tracePt t="17843" x="3067050" y="2247900"/>
          <p14:tracePt t="17861" x="3073400" y="2254250"/>
          <p14:tracePt t="17861" x="3073400" y="2260600"/>
          <p14:tracePt t="17878" x="3079750" y="2266950"/>
          <p14:tracePt t="17893" x="3086100" y="2273300"/>
          <p14:tracePt t="17893" x="3092450" y="2273300"/>
          <p14:tracePt t="17913" x="3098800" y="2279650"/>
          <p14:tracePt t="17913" x="3105150" y="2273300"/>
          <p14:tracePt t="17929" x="3111500" y="2273300"/>
          <p14:tracePt t="17929" x="3117850" y="2266950"/>
          <p14:tracePt t="17946" x="3124200" y="2260600"/>
          <p14:tracePt t="17946" x="3130550" y="2260600"/>
          <p14:tracePt t="17962" x="3143250" y="2254250"/>
          <p14:tracePt t="17962" x="3149600" y="2247900"/>
          <p14:tracePt t="17962" x="3162300" y="2241550"/>
          <p14:tracePt t="17981" x="3168650" y="2235200"/>
          <p14:tracePt t="17994" x="3181350" y="2235200"/>
          <p14:tracePt t="17994" x="3194050" y="2222500"/>
          <p14:tracePt t="18012" x="3200400" y="2222500"/>
          <p14:tracePt t="18012" x="3206750" y="2216150"/>
          <p14:tracePt t="18031" x="3213100" y="2209800"/>
          <p14:tracePt t="18044" x="3219450" y="2209800"/>
          <p14:tracePt t="18060" x="3213100" y="2222500"/>
          <p14:tracePt t="18100" x="3206750" y="2228850"/>
          <p14:tracePt t="18108" x="3200400" y="2228850"/>
          <p14:tracePt t="18116" x="3187700" y="2241550"/>
          <p14:tracePt t="18127" x="3168650" y="2254250"/>
          <p14:tracePt t="18127" x="3155950" y="2266950"/>
          <p14:tracePt t="18127" x="3130550" y="2279650"/>
          <p14:tracePt t="18149" x="3105150" y="2292350"/>
          <p14:tracePt t="18149" x="3073400" y="2305050"/>
          <p14:tracePt t="18162" x="3041650" y="2324100"/>
          <p14:tracePt t="18162" x="3009900" y="2336800"/>
          <p14:tracePt t="18179" x="2971800" y="2349500"/>
          <p14:tracePt t="18179" x="2933700" y="2368550"/>
          <p14:tracePt t="18196" x="2889250" y="2381250"/>
          <p14:tracePt t="18196" x="2794000" y="2413000"/>
          <p14:tracePt t="18214" x="2749550" y="2419350"/>
          <p14:tracePt t="18214" x="2698750" y="2432050"/>
          <p14:tracePt t="18230" x="2647950" y="2432050"/>
          <p14:tracePt t="18230" x="2597150" y="2432050"/>
          <p14:tracePt t="18246" x="2540000" y="2425700"/>
          <p14:tracePt t="18246" x="2489200" y="2413000"/>
          <p14:tracePt t="18263" x="2438400" y="2393950"/>
          <p14:tracePt t="18263" x="2336800" y="2349500"/>
          <p14:tracePt t="18282" x="2286000" y="2324100"/>
          <p14:tracePt t="18282" x="2241550" y="2298700"/>
          <p14:tracePt t="18297" x="2197100" y="2273300"/>
          <p14:tracePt t="18297" x="2152650" y="2247900"/>
          <p14:tracePt t="18315" x="2114550" y="2222500"/>
          <p14:tracePt t="18315" x="2076450" y="2197100"/>
          <p14:tracePt t="18330" x="2038350" y="2171700"/>
          <p14:tracePt t="18330" x="2006600" y="2146300"/>
          <p14:tracePt t="18330" x="1981200" y="2120900"/>
          <p14:tracePt t="18349" x="1955800" y="2089150"/>
          <p14:tracePt t="18362" x="1930400" y="2057400"/>
          <p14:tracePt t="18362" x="1911350" y="2025650"/>
          <p14:tracePt t="18381" x="1898650" y="1949450"/>
          <p14:tracePt t="18381" x="1898650" y="1911350"/>
          <p14:tracePt t="18397" x="1905000" y="1866900"/>
          <p14:tracePt t="18397" x="1917700" y="1828800"/>
          <p14:tracePt t="18413" x="1943100" y="1784350"/>
          <p14:tracePt t="18413" x="1974850" y="1739900"/>
          <p14:tracePt t="18413" x="2006600" y="1701800"/>
          <p14:tracePt t="18433" x="2051050" y="1657350"/>
          <p14:tracePt t="18445" x="2095500" y="1619250"/>
          <p14:tracePt t="18445" x="2209800" y="1549400"/>
          <p14:tracePt t="18464" x="2266950" y="1524000"/>
          <p14:tracePt t="18464" x="2330450" y="1504950"/>
          <p14:tracePt t="18480" x="2393950" y="1492250"/>
          <p14:tracePt t="18480" x="2451100" y="1492250"/>
          <p14:tracePt t="18497" x="2514600" y="1498600"/>
          <p14:tracePt t="18497" x="2628900" y="1549400"/>
          <p14:tracePt t="18514" x="2679700" y="1587500"/>
          <p14:tracePt t="18514" x="2730500" y="1631950"/>
          <p14:tracePt t="18531" x="2774950" y="1676400"/>
          <p14:tracePt t="18531" x="2813050" y="1733550"/>
          <p14:tracePt t="18548" x="2844800" y="1790700"/>
          <p14:tracePt t="18548" x="2863850" y="1841500"/>
          <p14:tracePt t="18564" x="2882900" y="1898650"/>
          <p14:tracePt t="18564" x="2901950" y="2000250"/>
          <p14:tracePt t="18581" x="2901950" y="2051050"/>
          <p14:tracePt t="18581" x="2895600" y="2101850"/>
          <p14:tracePt t="18597" x="2882900" y="2146300"/>
          <p14:tracePt t="18597" x="2870200" y="2197100"/>
          <p14:tracePt t="18615" x="2844800" y="2241550"/>
          <p14:tracePt t="18615" x="2819400" y="2286000"/>
          <p14:tracePt t="18615" x="2787650" y="2330450"/>
          <p14:tracePt t="18634" x="2755900" y="2368550"/>
          <p14:tracePt t="18646" x="2717800" y="2406650"/>
          <p14:tracePt t="18646" x="2635250" y="2470150"/>
          <p14:tracePt t="18665" x="2590800" y="2495550"/>
          <p14:tracePt t="18665" x="2546350" y="2514600"/>
          <p14:tracePt t="18681" x="2501900" y="2533650"/>
          <p14:tracePt t="18681" x="2463800" y="2540000"/>
          <p14:tracePt t="18698" x="2419350" y="2552700"/>
          <p14:tracePt t="18698" x="2381250" y="2559050"/>
          <p14:tracePt t="18714" x="2343150" y="2559050"/>
          <p14:tracePt t="18714" x="2273300" y="2559050"/>
          <p14:tracePt t="18734" x="2241550" y="2559050"/>
          <p14:tracePt t="18746" x="2216150" y="2552700"/>
          <p14:tracePt t="18746" x="2165350" y="2540000"/>
          <p14:tracePt t="18765" x="2139950" y="2533650"/>
          <p14:tracePt t="18765" x="2120900" y="2527300"/>
          <p14:tracePt t="18781" x="2101850" y="2520950"/>
          <p14:tracePt t="18781" x="2082800" y="2514600"/>
          <p14:tracePt t="18798" x="2063750" y="2508250"/>
          <p14:tracePt t="18798" x="2044700" y="2495550"/>
          <p14:tracePt t="18816" x="2032000" y="2495550"/>
          <p14:tracePt t="18816" x="2025650" y="2489200"/>
          <p14:tracePt t="18832" x="2019300" y="2482850"/>
          <p14:tracePt t="18847" x="2012950" y="2476500"/>
          <p14:tracePt t="18864" x="2012950" y="2463800"/>
          <p14:tracePt t="18864" x="2012950" y="2457450"/>
          <p14:tracePt t="18882" x="2019300" y="2463800"/>
          <p14:tracePt t="18948" x="2019300" y="2470150"/>
          <p14:tracePt t="18965" x="2019300" y="2476500"/>
          <p14:tracePt t="18980" x="2025650" y="2482850"/>
          <p14:tracePt t="18993" x="2032000" y="2482850"/>
          <p14:tracePt t="19008" x="2038350" y="2482850"/>
          <p14:tracePt t="19024" x="2044700" y="2482850"/>
          <p14:tracePt t="19040" x="2051050" y="2482850"/>
          <p14:tracePt t="19049" x="2057400" y="2482850"/>
          <p14:tracePt t="19049" x="2063750" y="2482850"/>
          <p14:tracePt t="19066" x="2070100" y="2476500"/>
          <p14:tracePt t="19081" x="2076450" y="2476500"/>
          <p14:tracePt t="19081" x="2082800" y="2470150"/>
          <p14:tracePt t="19081" x="2089150" y="2470150"/>
          <p14:tracePt t="19102" x="2095500" y="2463800"/>
          <p14:tracePt t="19102" x="2108200" y="2457450"/>
          <p14:tracePt t="19116" x="2114550" y="2457450"/>
          <p14:tracePt t="19116" x="2120900" y="2451100"/>
          <p14:tracePt t="19133" x="2127250" y="2444750"/>
          <p14:tracePt t="19148" x="2133600" y="2438400"/>
          <p14:tracePt t="19164" x="2139950" y="2432050"/>
          <p14:tracePt t="19181" x="2139950" y="2425700"/>
          <p14:tracePt t="19198" x="2139950" y="2419350"/>
          <p14:tracePt t="19221" x="2139950" y="2413000"/>
          <p14:tracePt t="19240" x="2146300" y="2413000"/>
          <p14:tracePt t="19272" x="2152650" y="2419350"/>
          <p14:tracePt t="19293" x="2152650" y="2425700"/>
          <p14:tracePt t="19316" x="2159000" y="2425700"/>
          <p14:tracePt t="19341" x="2165350" y="2432050"/>
          <p14:tracePt t="19409" x="2159000" y="2438400"/>
          <p14:tracePt t="19429" x="2152650" y="2444750"/>
          <p14:tracePt t="19453" x="2159000" y="2438400"/>
          <p14:tracePt t="19548" x="2165350" y="2432050"/>
          <p14:tracePt t="19581" x="2171700" y="2432050"/>
          <p14:tracePt t="19601" x="2178050" y="2425700"/>
          <p14:tracePt t="19617" x="2184400" y="2425700"/>
          <p14:tracePt t="19632" x="2184400" y="2419350"/>
          <p14:tracePt t="19653" x="2190750" y="2419350"/>
          <p14:tracePt t="19701" x="2197100" y="2419350"/>
          <p14:tracePt t="19721" x="2203450" y="2413000"/>
          <p14:tracePt t="19761" x="2209800" y="2413000"/>
          <p14:tracePt t="19893" x="2216150" y="2406650"/>
          <p14:tracePt t="19916" x="2222500" y="2400300"/>
          <p14:tracePt t="19969" x="2222500" y="2406650"/>
          <p14:tracePt t="20012" x="2216150" y="2413000"/>
          <p14:tracePt t="20045" x="2216150" y="2419350"/>
          <p14:tracePt t="20141" x="2209800" y="2419350"/>
          <p14:tracePt t="20181" x="2203450" y="2413000"/>
          <p14:tracePt t="20217" x="2209800" y="2406650"/>
          <p14:tracePt t="20249" x="2209800" y="2400300"/>
          <p14:tracePt t="20253" x="2216150" y="2393950"/>
          <p14:tracePt t="20253" x="2222500" y="2381250"/>
          <p14:tracePt t="20270" x="2235200" y="2368550"/>
          <p14:tracePt t="20270" x="2247900" y="2362200"/>
          <p14:tracePt t="20287" x="2266950" y="2349500"/>
          <p14:tracePt t="20287" x="2292350" y="2336800"/>
          <p14:tracePt t="20304" x="2324100" y="2330450"/>
          <p14:tracePt t="20304" x="2355850" y="2330450"/>
          <p14:tracePt t="20304" x="2400300" y="2330450"/>
          <p14:tracePt t="20323" x="2451100" y="2336800"/>
          <p14:tracePt t="20323" x="2508250" y="2349500"/>
          <p14:tracePt t="20338" x="2571750" y="2368550"/>
          <p14:tracePt t="20338" x="2635250" y="2387600"/>
          <p14:tracePt t="20354" x="2705100" y="2406650"/>
          <p14:tracePt t="20354" x="2781300" y="2425700"/>
          <p14:tracePt t="20370" x="2851150" y="2444750"/>
          <p14:tracePt t="20370" x="2921000" y="2463800"/>
          <p14:tracePt t="20370" x="2990850" y="2482850"/>
          <p14:tracePt t="20390" x="3060700" y="2495550"/>
          <p14:tracePt t="20402" x="3124200" y="2508250"/>
          <p14:tracePt t="20402" x="3187700" y="2514600"/>
          <p14:tracePt t="20422" x="3302000" y="2527300"/>
          <p14:tracePt t="20422" x="3352800" y="2527300"/>
          <p14:tracePt t="20437" x="3397250" y="2527300"/>
          <p14:tracePt t="20437" x="3441700" y="2520950"/>
          <p14:tracePt t="20454" x="3486150" y="2514600"/>
          <p14:tracePt t="20454" x="3524250" y="2508250"/>
          <p14:tracePt t="20454" x="3556000" y="2501900"/>
          <p14:tracePt t="20473" x="3594100" y="2489200"/>
          <p14:tracePt t="20486" x="3619500" y="2482850"/>
          <p14:tracePt t="20486" x="3670300" y="2470150"/>
          <p14:tracePt t="20504" x="3689350" y="2470150"/>
          <p14:tracePt t="20504" x="3702050" y="2470150"/>
          <p14:tracePt t="20521" x="3714750" y="2470150"/>
          <p14:tracePt t="20521" x="3727450" y="2470150"/>
          <p14:tracePt t="20538" x="3733800" y="2470150"/>
          <p14:tracePt t="20538" x="3740150" y="2476500"/>
          <p14:tracePt t="20554" x="3740150" y="2489200"/>
          <p14:tracePt t="20569" x="3733800" y="2495550"/>
          <p14:tracePt t="20569" x="3727450" y="2501900"/>
          <p14:tracePt t="20588" x="3721100" y="2508250"/>
          <p14:tracePt t="20588" x="3714750" y="2514600"/>
          <p14:tracePt t="20604" x="3708400" y="2514600"/>
          <p14:tracePt t="20604" x="3683000" y="2527300"/>
          <p14:tracePt t="20622" x="3670300" y="2533650"/>
          <p14:tracePt t="20622" x="3657600" y="2533650"/>
          <p14:tracePt t="20638" x="3638550" y="2540000"/>
          <p14:tracePt t="20638" x="3619500" y="2533650"/>
          <p14:tracePt t="20655" x="3594100" y="2533650"/>
          <p14:tracePt t="20655" x="3568700" y="2520950"/>
          <p14:tracePt t="20655" x="3543300" y="2501900"/>
          <p14:tracePt t="20674" x="3517900" y="2482850"/>
          <p14:tracePt t="20686" x="3492500" y="2457450"/>
          <p14:tracePt t="20686" x="3448050" y="2381250"/>
          <p14:tracePt t="20705" x="3435350" y="2336800"/>
          <p14:tracePt t="20705" x="3422650" y="2286000"/>
          <p14:tracePt t="20722" x="3416300" y="2235200"/>
          <p14:tracePt t="20722" x="3422650" y="2178050"/>
          <p14:tracePt t="20738" x="3429000" y="2127250"/>
          <p14:tracePt t="20738" x="3441700" y="2070100"/>
          <p14:tracePt t="20738" x="3460750" y="2019300"/>
          <p14:tracePt t="20758" x="3486150" y="1962150"/>
          <p14:tracePt t="20770" x="3517900" y="1911350"/>
          <p14:tracePt t="20770" x="3606800" y="1816100"/>
          <p14:tracePt t="20790" x="3657600" y="1771650"/>
          <p14:tracePt t="20790" x="3714750" y="1733550"/>
          <p14:tracePt t="20805" x="3778250" y="1695450"/>
          <p14:tracePt t="20805" x="3841750" y="1670050"/>
          <p14:tracePt t="20823" x="3905250" y="1651000"/>
          <p14:tracePt t="20823" x="3968750" y="1631950"/>
          <p14:tracePt t="20839" x="4032250" y="1625600"/>
          <p14:tracePt t="20839" x="4152900" y="1631950"/>
          <p14:tracePt t="20855" x="4210050" y="1644650"/>
          <p14:tracePt t="20855" x="4267200" y="1657350"/>
          <p14:tracePt t="20872" x="4324350" y="1682750"/>
          <p14:tracePt t="20872" x="4375150" y="1714500"/>
          <p14:tracePt t="20889" x="4419600" y="1746250"/>
          <p14:tracePt t="20889" x="4464050" y="1778000"/>
          <p14:tracePt t="20905" x="4502150" y="1816100"/>
          <p14:tracePt t="20905" x="4572000" y="1898650"/>
          <p14:tracePt t="20923" x="4591050" y="1943100"/>
          <p14:tracePt t="20923" x="4616450" y="1981200"/>
          <p14:tracePt t="20939" x="4629150" y="2032000"/>
          <p14:tracePt t="20939" x="4641850" y="2070100"/>
          <p14:tracePt t="20955" x="4654550" y="2114550"/>
          <p14:tracePt t="20955" x="4667250" y="2190750"/>
          <p14:tracePt t="20975" x="4667250" y="2228850"/>
          <p14:tracePt t="20975" x="4667250" y="2260600"/>
          <p14:tracePt t="20989" x="4660900" y="2292350"/>
          <p14:tracePt t="20989" x="4654550" y="2317750"/>
          <p14:tracePt t="21006" x="4648200" y="2349500"/>
          <p14:tracePt t="21006" x="4635500" y="2368550"/>
          <p14:tracePt t="21023" x="4622800" y="2393950"/>
          <p14:tracePt t="21023" x="4603750" y="2419350"/>
          <p14:tracePt t="21023" x="4591050" y="2432050"/>
          <p14:tracePt t="21041" x="4572000" y="2451100"/>
          <p14:tracePt t="21054" x="4552950" y="2470150"/>
          <p14:tracePt t="21054" x="4514850" y="2495550"/>
          <p14:tracePt t="21074" x="4489450" y="2508250"/>
          <p14:tracePt t="21074" x="4470400" y="2520950"/>
          <p14:tracePt t="21091" x="4451350" y="2533650"/>
          <p14:tracePt t="21091" x="4432300" y="2540000"/>
          <p14:tracePt t="21106" x="4406900" y="2552700"/>
          <p14:tracePt t="21106" x="4394200" y="2559050"/>
          <p14:tracePt t="21123" x="4375150" y="2565400"/>
          <p14:tracePt t="21123" x="4356100" y="2565400"/>
          <p14:tracePt t="21123" x="4343400" y="2571750"/>
          <p14:tracePt t="21142" x="4324350" y="2571750"/>
          <p14:tracePt t="21142" x="4318000" y="2571750"/>
          <p14:tracePt t="21156" x="4305300" y="2571750"/>
          <p14:tracePt t="21156" x="4292600" y="2571750"/>
          <p14:tracePt t="21173" x="4286250" y="2571750"/>
          <p14:tracePt t="21173" x="4279900" y="2571750"/>
          <p14:tracePt t="21190" x="4273550" y="2571750"/>
          <p14:tracePt t="21190" x="4267200" y="2571750"/>
          <p14:tracePt t="21206" x="4260850" y="2565400"/>
          <p14:tracePt t="21222" x="4254500" y="2565400"/>
          <p14:tracePt t="21238" x="4248150" y="2571750"/>
          <p14:tracePt t="21289" x="4248150" y="2578100"/>
          <p14:tracePt t="21304" x="4254500" y="2584450"/>
          <p14:tracePt t="21341" x="4260850" y="2584450"/>
          <p14:tracePt t="21365" x="4267200" y="2578100"/>
          <p14:tracePt t="21389" x="4273550" y="2571750"/>
          <p14:tracePt t="21409" x="4267200" y="2578100"/>
          <p14:tracePt t="21453" x="4260850" y="2578100"/>
          <p14:tracePt t="21469" x="4254500" y="2578100"/>
          <p14:tracePt t="21486" x="4248150" y="2584450"/>
          <p14:tracePt t="21501" x="4241800" y="2584450"/>
          <p14:tracePt t="21513" x="4241800" y="2590800"/>
          <p14:tracePt t="21529" x="4235450" y="2597150"/>
          <p14:tracePt t="21545" x="4229100" y="2603500"/>
          <p14:tracePt t="21561" x="4222750" y="2603500"/>
          <p14:tracePt t="21573" x="4222750" y="2609850"/>
          <p14:tracePt t="21589" x="4222750" y="2616200"/>
          <p14:tracePt t="21613" x="4229100" y="2616200"/>
          <p14:tracePt t="21633" x="4235450" y="2609850"/>
          <p14:tracePt t="21642" x="4241800" y="2609850"/>
          <p14:tracePt t="21642" x="4254500" y="2609850"/>
          <p14:tracePt t="21658" x="4267200" y="2609850"/>
          <p14:tracePt t="21658" x="4286250" y="2609850"/>
          <p14:tracePt t="21675" x="4305300" y="2609850"/>
          <p14:tracePt t="21675" x="4330700" y="2616200"/>
          <p14:tracePt t="21675" x="4356100" y="2622550"/>
          <p14:tracePt t="21694" x="4387850" y="2628900"/>
          <p14:tracePt t="21706" x="4425950" y="2641600"/>
          <p14:tracePt t="21706" x="4495800" y="2667000"/>
          <p14:tracePt t="21726" x="4527550" y="2679700"/>
          <p14:tracePt t="21726" x="4565650" y="2698750"/>
          <p14:tracePt t="21743" x="4603750" y="2711450"/>
          <p14:tracePt t="21743" x="4641850" y="2724150"/>
          <p14:tracePt t="21759" x="4679950" y="2736850"/>
          <p14:tracePt t="21759" x="4718050" y="2749550"/>
          <p14:tracePt t="21759" x="4749800" y="2762250"/>
          <p14:tracePt t="21778" x="4787900" y="2768600"/>
          <p14:tracePt t="21791" x="4819650" y="2774950"/>
          <p14:tracePt t="21791" x="4876800" y="2787650"/>
          <p14:tracePt t="21811" x="4902200" y="2794000"/>
          <p14:tracePt t="21811" x="4921250" y="2794000"/>
          <p14:tracePt t="21826" x="4940300" y="2800350"/>
          <p14:tracePt t="21826" x="4953000" y="2800350"/>
          <p14:tracePt t="21842" x="4959350" y="2806700"/>
          <p14:tracePt t="21842" x="4965700" y="2813050"/>
          <p14:tracePt t="21859" x="4959350" y="2819400"/>
          <p14:tracePt t="21874" x="4946650" y="2819400"/>
          <p14:tracePt t="21874" x="4933950" y="2825750"/>
          <p14:tracePt t="21892" x="4921250" y="2825750"/>
          <p14:tracePt t="21892" x="4908550" y="2832100"/>
          <p14:tracePt t="21909" x="4889500" y="2832100"/>
          <p14:tracePt t="21909" x="4864100" y="2838450"/>
          <p14:tracePt t="21926" x="4845050" y="2838450"/>
          <p14:tracePt t="21926" x="4800600" y="2838450"/>
          <p14:tracePt t="21943" x="4775200" y="2838450"/>
          <p14:tracePt t="21943" x="4756150" y="2838450"/>
          <p14:tracePt t="21960" x="4730750" y="2832100"/>
          <p14:tracePt t="21960" x="4711700" y="2825750"/>
          <p14:tracePt t="21976" x="4686300" y="2813050"/>
          <p14:tracePt t="21976" x="4648200" y="2794000"/>
          <p14:tracePt t="21994" x="4629150" y="2781300"/>
          <p14:tracePt t="21994" x="4610100" y="2762250"/>
          <p14:tracePt t="22010" x="4597400" y="2749550"/>
          <p14:tracePt t="22010" x="4578350" y="2730500"/>
          <p14:tracePt t="22026" x="4565650" y="2711450"/>
          <p14:tracePt t="22026" x="4552950" y="2692400"/>
          <p14:tracePt t="22043" x="4540250" y="2673350"/>
          <p14:tracePt t="22043" x="4533900" y="2654300"/>
          <p14:tracePt t="22043" x="4521200" y="2635250"/>
          <p14:tracePt t="22062" x="4514850" y="2616200"/>
          <p14:tracePt t="22074" x="4508500" y="2597150"/>
          <p14:tracePt t="22074" x="4495800" y="2552700"/>
          <p14:tracePt t="22094" x="4495800" y="2533650"/>
          <p14:tracePt t="22094" x="4489450" y="2508250"/>
          <p14:tracePt t="22110" x="4489450" y="2476500"/>
          <p14:tracePt t="22110" x="4489450" y="2444750"/>
          <p14:tracePt t="22127" x="4489450" y="2413000"/>
          <p14:tracePt t="22127" x="4489450" y="2381250"/>
          <p14:tracePt t="22143" x="4495800" y="2349500"/>
          <p14:tracePt t="22143" x="4495800" y="2311400"/>
          <p14:tracePt t="22143" x="4502150" y="2279650"/>
          <p14:tracePt t="22162" x="4514850" y="2247900"/>
          <p14:tracePt t="22162" x="4527550" y="2216150"/>
          <p14:tracePt t="22176" x="4546600" y="2184400"/>
          <p14:tracePt t="22176" x="4572000" y="2152650"/>
          <p14:tracePt t="22194" x="4597400" y="2114550"/>
          <p14:tracePt t="22194" x="4629150" y="2082800"/>
          <p14:tracePt t="22210" x="4660900" y="2044700"/>
          <p14:tracePt t="22210" x="4699000" y="2012950"/>
          <p14:tracePt t="22227" x="4737100" y="1981200"/>
          <p14:tracePt t="22227" x="4819650" y="1924050"/>
          <p14:tracePt t="22243" x="4851400" y="1898650"/>
          <p14:tracePt t="22243" x="4889500" y="1879600"/>
          <p14:tracePt t="22260" x="4921250" y="1866900"/>
          <p14:tracePt t="22260" x="4953000" y="1847850"/>
          <p14:tracePt t="22277" x="4984750" y="1841500"/>
          <p14:tracePt t="22277" x="5054600" y="1828800"/>
          <p14:tracePt t="22294" x="5092700" y="1828800"/>
          <p14:tracePt t="22294" x="5130800" y="1828800"/>
          <p14:tracePt t="22312" x="5168900" y="1835150"/>
          <p14:tracePt t="22312" x="5207000" y="1841500"/>
          <p14:tracePt t="22328" x="5245100" y="1854200"/>
          <p14:tracePt t="22328" x="5283200" y="1866900"/>
          <p14:tracePt t="22344" x="5321300" y="1879600"/>
          <p14:tracePt t="22344" x="5353050" y="1898650"/>
          <p14:tracePt t="22344" x="5384800" y="1917700"/>
          <p14:tracePt t="22363" x="5416550" y="1936750"/>
          <p14:tracePt t="22363" x="5441950" y="1962150"/>
          <p14:tracePt t="22379" x="5467350" y="1987550"/>
          <p14:tracePt t="22379" x="5492750" y="2012950"/>
          <p14:tracePt t="22394" x="5511800" y="2044700"/>
          <p14:tracePt t="22394" x="5530850" y="2070100"/>
          <p14:tracePt t="22411" x="5543550" y="2101850"/>
          <p14:tracePt t="22411" x="5556250" y="2133600"/>
          <p14:tracePt t="22427" x="5568950" y="2171700"/>
          <p14:tracePt t="22427" x="5575300" y="2203450"/>
          <p14:tracePt t="22427" x="5581650" y="2235200"/>
          <p14:tracePt t="22446" x="5581650" y="2273300"/>
          <p14:tracePt t="22459" x="5581650" y="2305050"/>
          <p14:tracePt t="22459" x="5568950" y="2368550"/>
          <p14:tracePt t="22478" x="5562600" y="2400300"/>
          <p14:tracePt t="22478" x="5549900" y="2432050"/>
          <p14:tracePt t="22494" x="5530850" y="2463800"/>
          <p14:tracePt t="22494" x="5518150" y="2489200"/>
          <p14:tracePt t="22511" x="5499100" y="2514600"/>
          <p14:tracePt t="22511" x="5473700" y="2533650"/>
          <p14:tracePt t="22511" x="5454650" y="2559050"/>
          <p14:tracePt t="22530" x="5429250" y="2578100"/>
          <p14:tracePt t="22530" x="5403850" y="2603500"/>
          <p14:tracePt t="22545" x="5378450" y="2622550"/>
          <p14:tracePt t="22545" x="5346700" y="2641600"/>
          <p14:tracePt t="22562" x="5321300" y="2660650"/>
          <p14:tracePt t="22562" x="5289550" y="2679700"/>
          <p14:tracePt t="22578" x="5257800" y="2698750"/>
          <p14:tracePt t="22578" x="5194300" y="2724150"/>
          <p14:tracePt t="22595" x="5162550" y="2736850"/>
          <p14:tracePt t="22595" x="5130800" y="2749550"/>
          <p14:tracePt t="22611" x="5099050" y="2755900"/>
          <p14:tracePt t="22611" x="5073650" y="2762250"/>
          <p14:tracePt t="22629" x="5041900" y="2768600"/>
          <p14:tracePt t="22629" x="5010150" y="2768600"/>
          <p14:tracePt t="22645" x="4984750" y="2768600"/>
          <p14:tracePt t="22645" x="4940300" y="2768600"/>
          <p14:tracePt t="22662" x="4914900" y="2762250"/>
          <p14:tracePt t="22662" x="4902200" y="2755900"/>
          <p14:tracePt t="22678" x="4883150" y="2755900"/>
          <p14:tracePt t="22678" x="4870450" y="2749550"/>
          <p14:tracePt t="22695" x="4857750" y="2743200"/>
          <p14:tracePt t="22695" x="4845050" y="2743200"/>
          <p14:tracePt t="22695" x="4838700" y="2736850"/>
          <p14:tracePt t="22714" x="4832350" y="2736850"/>
          <p14:tracePt t="22727" x="4826000" y="2736850"/>
          <p14:tracePt t="22744" x="4819650" y="2730500"/>
          <p14:tracePt t="22761" x="4813300" y="2736850"/>
          <p14:tracePt t="22777" x="4806950" y="2736850"/>
          <p14:tracePt t="22822" x="4813300" y="2743200"/>
          <p14:tracePt t="22857" x="4806950" y="2749550"/>
          <p14:tracePt t="22969" x="4800600" y="2755900"/>
          <p14:tracePt t="23009" x="4794250" y="2762250"/>
          <p14:tracePt t="23029" x="4787900" y="2768600"/>
          <p14:tracePt t="23070" x="4781550" y="2762250"/>
          <p14:tracePt t="23106" x="4781550" y="2768600"/>
          <p14:tracePt t="23174" x="4775200" y="2774950"/>
          <p14:tracePt t="23189" x="4768850" y="2774950"/>
          <p14:tracePt t="23201" x="4762500" y="2774950"/>
          <p14:tracePt t="23218" x="4756150" y="2774950"/>
          <p14:tracePt t="23241" x="4756150" y="2768600"/>
          <p14:tracePt t="23277" x="4756150" y="2774950"/>
          <p14:tracePt t="23338" x="4749800" y="2774950"/>
          <p14:tracePt t="23354" x="4743450" y="2781300"/>
          <p14:tracePt t="23365" x="4730750" y="2781300"/>
          <p14:tracePt t="23381" x="4724400" y="2781300"/>
          <p14:tracePt t="23397" x="4718050" y="2781300"/>
          <p14:tracePt t="23414" x="4711700" y="2787650"/>
          <p14:tracePt t="23450" x="4705350" y="2787650"/>
          <p14:tracePt t="23474" x="4699000" y="2787650"/>
          <p14:tracePt t="23486" x="4692650" y="2794000"/>
          <p14:tracePt t="23502" x="4679950" y="2794000"/>
          <p14:tracePt t="23518" x="4673600" y="2794000"/>
          <p14:tracePt t="23534" x="4667250" y="2787650"/>
          <p14:tracePt t="23534" x="4660900" y="2787650"/>
          <p14:tracePt t="23548" x="4654550" y="2787650"/>
          <p14:tracePt t="23563" x="4648200" y="2787650"/>
          <p14:tracePt t="23580" x="4635500" y="2787650"/>
          <p14:tracePt t="23597" x="4629150" y="2794000"/>
          <p14:tracePt t="23597" x="4622800" y="2800350"/>
          <p14:tracePt t="23615" x="4616450" y="2806700"/>
          <p14:tracePt t="23615" x="4610100" y="2813050"/>
          <p14:tracePt t="23632" x="4603750" y="2819400"/>
          <p14:tracePt t="23632" x="4603750" y="2825750"/>
          <p14:tracePt t="23648" x="4591050" y="2832100"/>
          <p14:tracePt t="23648" x="4584700" y="2832100"/>
          <p14:tracePt t="23666" x="4572000" y="2838450"/>
          <p14:tracePt t="23666" x="4565650" y="2838450"/>
          <p14:tracePt t="23683" x="4559300" y="2844800"/>
          <p14:tracePt t="23683" x="4546600" y="2844800"/>
          <p14:tracePt t="23699" x="4540250" y="2844800"/>
          <p14:tracePt t="23699" x="4533900" y="2838450"/>
          <p14:tracePt t="23716" x="4527550" y="2838450"/>
          <p14:tracePt t="23716" x="4514850" y="2825750"/>
          <p14:tracePt t="23735" x="4508500" y="2819400"/>
          <p14:tracePt t="23747" x="4502150" y="2813050"/>
          <p14:tracePt t="23747" x="4483100" y="2794000"/>
          <p14:tracePt t="23766" x="4476750" y="2787650"/>
          <p14:tracePt t="23766" x="4464050" y="2774950"/>
          <p14:tracePt t="23783" x="4451350" y="2762250"/>
          <p14:tracePt t="23783" x="4438650" y="2743200"/>
          <p14:tracePt t="23799" x="4425950" y="2724150"/>
          <p14:tracePt t="23799" x="4406900" y="2705100"/>
          <p14:tracePt t="23815" x="4394200" y="2686050"/>
          <p14:tracePt t="23815" x="4375150" y="2667000"/>
          <p14:tracePt t="23815" x="4362450" y="2641600"/>
          <p14:tracePt t="23836" x="4343400" y="2622550"/>
          <p14:tracePt t="23836" x="4330700" y="2603500"/>
          <p14:tracePt t="23849" x="4311650" y="2590800"/>
          <p14:tracePt t="23849" x="4298950" y="2571750"/>
          <p14:tracePt t="23866" x="4286250" y="2559050"/>
          <p14:tracePt t="23866" x="4273550" y="2546350"/>
          <p14:tracePt t="23882" x="4267200" y="2540000"/>
          <p14:tracePt t="23882" x="4260850" y="2533650"/>
          <p14:tracePt t="23899" x="4254500" y="2527300"/>
          <p14:tracePt t="23899" x="4241800" y="2514600"/>
          <p14:tracePt t="23916" x="4235450" y="2501900"/>
          <p14:tracePt t="23931" x="4235450" y="2495550"/>
          <p14:tracePt t="23948" x="4235450" y="2489200"/>
          <p14:tracePt t="23965" x="4235450" y="2482850"/>
          <p14:tracePt t="23982" x="4235450" y="2476500"/>
          <p14:tracePt t="24013" x="4235450" y="2470150"/>
          <p14:tracePt t="24025" x="4241800" y="2457450"/>
          <p14:tracePt t="24041" x="4248150" y="2451100"/>
          <p14:tracePt t="24051" x="4254500" y="2444750"/>
          <p14:tracePt t="24051" x="4260850" y="2438400"/>
          <p14:tracePt t="24067" x="4267200" y="2432050"/>
          <p14:tracePt t="24067" x="4267200" y="2419350"/>
          <p14:tracePt t="24083" x="4273550" y="2413000"/>
          <p14:tracePt t="24083" x="4279900" y="2406650"/>
          <p14:tracePt t="24083" x="4286250" y="2400300"/>
          <p14:tracePt t="24102" x="4286250" y="2393950"/>
          <p14:tracePt t="24115" x="4292600" y="2381250"/>
          <p14:tracePt t="24115" x="4292600" y="2374900"/>
          <p14:tracePt t="24135" x="4298950" y="2362200"/>
          <p14:tracePt t="24135" x="4305300" y="2355850"/>
          <p14:tracePt t="24150" x="4305300" y="2349500"/>
          <p14:tracePt t="24150" x="4305300" y="2343150"/>
          <p14:tracePt t="24167" x="4311650" y="2336800"/>
          <p14:tracePt t="24167" x="4311650" y="2330450"/>
          <p14:tracePt t="24185" x="4318000" y="2317750"/>
          <p14:tracePt t="24203" x="4311650" y="2317750"/>
          <p14:tracePt t="24254" x="4305300" y="2324100"/>
          <p14:tracePt t="24266" x="4298950" y="2324100"/>
          <p14:tracePt t="24281" x="4292600" y="2330450"/>
          <p14:tracePt t="24297" x="4292600" y="2336800"/>
          <p14:tracePt t="24314" x="4292600" y="2343150"/>
          <p14:tracePt t="24327" x="4292600" y="2349500"/>
          <p14:tracePt t="24358" x="4298950" y="2343150"/>
          <p14:tracePt t="24382" x="4305300" y="2343150"/>
          <p14:tracePt t="24394" x="4318000" y="2330450"/>
          <p14:tracePt t="24409" x="4324350" y="2324100"/>
          <p14:tracePt t="24426" x="4330700" y="2317750"/>
          <p14:tracePt t="24435" x="4337050" y="2317750"/>
          <p14:tracePt t="24435" x="4343400" y="2311400"/>
          <p14:tracePt t="24451" x="4343400" y="2305050"/>
          <p14:tracePt t="24466" x="4349750" y="2311400"/>
          <p14:tracePt t="24506" x="4349750" y="2305050"/>
          <p14:tracePt t="24522" x="4349750" y="2311400"/>
          <p14:tracePt t="24582" x="4356100" y="2317750"/>
          <p14:tracePt t="24606" x="4356100" y="2311400"/>
          <p14:tracePt t="24630" x="4356100" y="2317750"/>
          <p14:tracePt t="24658" x="4362450" y="2317750"/>
          <p14:tracePt t="24690" x="4362450" y="2324100"/>
          <p14:tracePt t="24710" x="4368800" y="2317750"/>
          <p14:tracePt t="24742" x="4375150" y="2317750"/>
          <p14:tracePt t="24801" x="4381500" y="2324100"/>
          <p14:tracePt t="24838" x="4381500" y="2330450"/>
          <p14:tracePt t="24926" x="4375150" y="2330450"/>
          <p14:tracePt t="25062" x="4368800" y="2336800"/>
          <p14:tracePt t="25086" x="4362450" y="2330450"/>
          <p14:tracePt t="25106" x="4356100" y="2324100"/>
          <p14:tracePt t="25146" x="4349750" y="2317750"/>
          <p14:tracePt t="25162" x="4337050" y="2317750"/>
          <p14:tracePt t="25174" x="4330700" y="2311400"/>
          <p14:tracePt t="25185" x="4324350" y="2305050"/>
          <p14:tracePt t="25185" x="4318000" y="2305050"/>
          <p14:tracePt t="25204" x="4311650" y="2298700"/>
          <p14:tracePt t="25204" x="4298950" y="2292350"/>
          <p14:tracePt t="25204" x="4292600" y="2292350"/>
          <p14:tracePt t="25223" x="4279900" y="2286000"/>
          <p14:tracePt t="25223" x="4273550" y="2286000"/>
          <p14:tracePt t="25237" x="4267200" y="2279650"/>
          <p14:tracePt t="25237" x="4260850" y="2273300"/>
          <p14:tracePt t="25254" x="4254500" y="2260600"/>
          <p14:tracePt t="25254" x="4248150" y="2254250"/>
          <p14:tracePt t="25271" x="4241800" y="2241550"/>
          <p14:tracePt t="25271" x="4229100" y="2209800"/>
          <p14:tracePt t="25287" x="4229100" y="2197100"/>
          <p14:tracePt t="25287" x="4222750" y="2178050"/>
          <p14:tracePt t="25304" x="4216400" y="2165350"/>
          <p14:tracePt t="25304" x="4216400" y="2152650"/>
          <p14:tracePt t="25320" x="4210050" y="2139950"/>
          <p14:tracePt t="25320" x="4210050" y="2133600"/>
          <p14:tracePt t="25339" x="4210050" y="2120900"/>
          <p14:tracePt t="25339" x="4210050" y="2108200"/>
          <p14:tracePt t="25355" x="4203700" y="2101850"/>
          <p14:tracePt t="25394" x="4203700" y="2108200"/>
          <p14:tracePt t="25422" x="4210050" y="2101850"/>
          <p14:tracePt t="25462" x="4216400" y="2101850"/>
          <p14:tracePt t="25474" x="4222750" y="2095500"/>
          <p14:tracePt t="25490" x="4229100" y="2095500"/>
          <p14:tracePt t="25498" x="4235450" y="2095500"/>
          <p14:tracePt t="25514" x="4241800" y="2089150"/>
          <p14:tracePt t="25525" x="4241800" y="2095500"/>
          <p14:tracePt t="25574" x="4241800" y="2101850"/>
          <p14:tracePt t="25586" x="4235450" y="2108200"/>
          <p14:tracePt t="25602" x="4235450" y="2114550"/>
          <p14:tracePt t="25610" x="4229100" y="2120900"/>
          <p14:tracePt t="25625" x="4229100" y="2133600"/>
          <p14:tracePt t="25642" x="4229100" y="2139950"/>
          <p14:tracePt t="25654" x="4235450" y="2146300"/>
          <p14:tracePt t="25678" x="4241800" y="2152650"/>
          <p14:tracePt t="25694" x="4248150" y="2152650"/>
          <p14:tracePt t="25706" x="4254500" y="2152650"/>
          <p14:tracePt t="25723" x="4260850" y="2152650"/>
          <p14:tracePt t="25782" x="4254500" y="2146300"/>
          <p14:tracePt t="25842" x="4248150" y="2146300"/>
          <p14:tracePt t="25886" x="4241800" y="2146300"/>
          <p14:tracePt t="25918" x="4235450" y="2146300"/>
          <p14:tracePt t="25942" x="4229100" y="2146300"/>
          <p14:tracePt t="25954" x="4222750" y="2146300"/>
          <p14:tracePt t="25970" x="4216400" y="2146300"/>
          <p14:tracePt t="25987" x="4210050" y="2152650"/>
          <p14:tracePt t="26002" x="4216400" y="2152650"/>
          <p14:tracePt t="26062" x="4222750" y="2152650"/>
          <p14:tracePt t="26074" x="4229100" y="2146300"/>
          <p14:tracePt t="26090" x="4235450" y="2146300"/>
          <p14:tracePt t="26106" x="4241800" y="2146300"/>
          <p14:tracePt t="26122" x="4254500" y="2139950"/>
          <p14:tracePt t="26142" x="4260850" y="2139950"/>
          <p14:tracePt t="26166" x="4260850" y="2133600"/>
          <p14:tracePt t="26194" x="4260850" y="2139950"/>
          <p14:tracePt t="26330" x="4254500" y="2139950"/>
          <p14:tracePt t="26354" x="4248150" y="2146300"/>
          <p14:tracePt t="26375" x="4241800" y="2146300"/>
          <p14:tracePt t="26390" x="4241800" y="2152650"/>
          <p14:tracePt t="26406" x="4235450" y="2159000"/>
          <p14:tracePt t="26422" x="4229100" y="2165350"/>
          <p14:tracePt t="26434" x="4222750" y="2171700"/>
          <p14:tracePt t="26450" x="4222750" y="2165350"/>
          <p14:tracePt t="26510" x="4222750" y="2159000"/>
          <p14:tracePt t="26534" x="4222750" y="2165350"/>
          <p14:tracePt t="26610" x="4222750" y="2171700"/>
          <p14:tracePt t="26638" x="4216400" y="2171700"/>
          <p14:tracePt t="26666" x="4210050" y="2178050"/>
          <p14:tracePt t="26682" x="4203700" y="2184400"/>
          <p14:tracePt t="26698" x="4203700" y="2190750"/>
          <p14:tracePt t="26714" x="4197350" y="2190750"/>
          <p14:tracePt t="26735" x="4197350" y="2184400"/>
          <p14:tracePt t="26843" x="4203700" y="2178050"/>
          <p14:tracePt t="26862" x="4210050" y="2171700"/>
          <p14:tracePt t="26906" x="4210050" y="2165350"/>
          <p14:tracePt t="26990" x="4216400" y="2159000"/>
          <p14:tracePt t="27023" x="4222750" y="2159000"/>
          <p14:tracePt t="27034" x="4229100" y="2152650"/>
          <p14:tracePt t="27051" x="4241800" y="2152650"/>
          <p14:tracePt t="27066" x="4241800" y="2146300"/>
          <p14:tracePt t="27075" x="4254500" y="2146300"/>
          <p14:tracePt t="27075" x="4279900" y="2139950"/>
          <p14:tracePt t="27096" x="4292600" y="2146300"/>
          <p14:tracePt t="27096" x="4318000" y="2146300"/>
          <p14:tracePt t="27111" x="4343400" y="2152650"/>
          <p14:tracePt t="27111" x="4375150" y="2152650"/>
          <p14:tracePt t="27128" x="4406900" y="2165350"/>
          <p14:tracePt t="27128" x="4445000" y="2171700"/>
          <p14:tracePt t="27144" x="4483100" y="2178050"/>
          <p14:tracePt t="27144" x="4527550" y="2178050"/>
          <p14:tracePt t="27144" x="4572000" y="2184400"/>
          <p14:tracePt t="27163" x="4622800" y="2184400"/>
          <p14:tracePt t="27175" x="4667250" y="2184400"/>
          <p14:tracePt t="27175" x="4711700" y="2178050"/>
          <p14:tracePt t="27195" x="4806950" y="2171700"/>
          <p14:tracePt t="27195" x="4851400" y="2165350"/>
          <p14:tracePt t="27211" x="4895850" y="2159000"/>
          <p14:tracePt t="27211" x="4940300" y="2152650"/>
          <p14:tracePt t="27228" x="4984750" y="2139950"/>
          <p14:tracePt t="27228" x="5022850" y="2139950"/>
          <p14:tracePt t="27244" x="5060950" y="2133600"/>
          <p14:tracePt t="27244" x="5099050" y="2133600"/>
          <p14:tracePt t="27244" x="5130800" y="2120900"/>
          <p14:tracePt t="27263" x="5162550" y="2120900"/>
          <p14:tracePt t="27263" x="5187950" y="2114550"/>
          <p14:tracePt t="27278" x="5213350" y="2114550"/>
          <p14:tracePt t="27278" x="5232400" y="2114550"/>
          <p14:tracePt t="27295" x="5251450" y="2108200"/>
          <p14:tracePt t="27295" x="5264150" y="2108200"/>
          <p14:tracePt t="27311" x="5283200" y="2101850"/>
          <p14:tracePt t="27311" x="5308600" y="2101850"/>
          <p14:tracePt t="27329" x="5321300" y="2101850"/>
          <p14:tracePt t="27329" x="5327650" y="2101850"/>
          <p14:tracePt t="27345" x="5334000" y="2101850"/>
          <p14:tracePt t="27345" x="5346700" y="2101850"/>
          <p14:tracePt t="27361" x="5353050" y="2101850"/>
          <p14:tracePt t="27377" x="5359400" y="2101850"/>
          <p14:tracePt t="27377" x="5365750" y="2101850"/>
          <p14:tracePt t="27395" x="5372100" y="2095500"/>
          <p14:tracePt t="27411" x="5378450" y="2095500"/>
          <p14:tracePt t="27442" x="5384800" y="2095500"/>
          <p14:tracePt t="27454" x="5391150" y="2089150"/>
          <p14:tracePt t="27470" x="5397500" y="2089150"/>
          <p14:tracePt t="27487" x="5391150" y="2089150"/>
          <p14:tracePt t="27538" x="5384800" y="2089150"/>
          <p14:tracePt t="27555" x="5378450" y="2089150"/>
          <p14:tracePt t="27563" x="5372100" y="2095500"/>
          <p14:tracePt t="27577" x="5365750" y="2101850"/>
          <p14:tracePt t="27594" x="5365750" y="2108200"/>
          <p14:tracePt t="27611" x="5365750" y="2114550"/>
          <p14:tracePt t="27627" x="5372100" y="2114550"/>
          <p14:tracePt t="27644" x="5378450" y="2120900"/>
          <p14:tracePt t="27666" x="5384800" y="2120900"/>
          <p14:tracePt t="27682" x="5391150" y="2127250"/>
          <p14:tracePt t="27735" x="5391150" y="2133600"/>
          <p14:tracePt t="27755" x="5384800" y="2133600"/>
          <p14:tracePt t="27778" x="5378450" y="2139950"/>
          <p14:tracePt t="27794" x="5372100" y="2139950"/>
          <p14:tracePt t="27807" x="5365750" y="2146300"/>
          <p14:tracePt t="27823" x="5359400" y="2146300"/>
          <p14:tracePt t="27839" x="5359400" y="2139950"/>
          <p14:tracePt t="27863" x="5353050" y="2133600"/>
          <p14:tracePt t="27899" x="5346700" y="2133600"/>
          <p14:tracePt t="27926" x="5340350" y="2133600"/>
          <p14:tracePt t="27943" x="5334000" y="2133600"/>
          <p14:tracePt t="27958" x="5327650" y="2133600"/>
          <p14:tracePt t="27974" x="5321300" y="2133600"/>
          <p14:tracePt t="27983" x="5314950" y="2133600"/>
          <p14:tracePt t="27983" x="5308600" y="2139950"/>
          <p14:tracePt t="27997" x="5302250" y="2139950"/>
          <p14:tracePt t="28012" x="5295900" y="2139950"/>
          <p14:tracePt t="28029" x="5295900" y="2146300"/>
          <p14:tracePt t="28087" x="5302250" y="2146300"/>
          <p14:tracePt t="28106" x="5308600" y="2146300"/>
          <p14:tracePt t="28130" x="5302250" y="2146300"/>
          <p14:tracePt t="28183" x="5295900" y="2139950"/>
          <p14:tracePt t="28215" x="5289550" y="2146300"/>
          <p14:tracePt t="28235" x="5283200" y="2152650"/>
          <p14:tracePt t="28266" x="5276850" y="2152650"/>
          <p14:tracePt t="28283" x="5270500" y="2159000"/>
          <p14:tracePt t="28303" x="5264150" y="2165350"/>
          <p14:tracePt t="28328" x="5264150" y="2171700"/>
          <p14:tracePt t="28355" x="5264150" y="2178050"/>
          <p14:tracePt t="28403" x="5270500" y="2178050"/>
          <p14:tracePt t="28446" x="5270500" y="2184400"/>
          <p14:tracePt t="28491" x="5270500" y="2178050"/>
          <p14:tracePt t="28551" x="5276850" y="2171700"/>
          <p14:tracePt t="28583" x="5283200" y="2171700"/>
          <p14:tracePt t="28635" x="5283200" y="2178050"/>
          <p14:tracePt t="28671" x="5283200" y="2184400"/>
          <p14:tracePt t="28695" x="5283200" y="2190750"/>
          <p14:tracePt t="28707" x="5283200" y="2197100"/>
          <p14:tracePt t="28715" x="5283200" y="2203450"/>
          <p14:tracePt t="28731" x="5283200" y="2209800"/>
          <p14:tracePt t="28748" x="5283200" y="2216150"/>
          <p14:tracePt t="28765" x="5276850" y="2209800"/>
          <p14:tracePt t="28782" x="5283200" y="2209800"/>
          <p14:tracePt t="28782" x="5283200" y="2203450"/>
          <p14:tracePt t="28800" x="5283200" y="2197100"/>
          <p14:tracePt t="28815" x="5289550" y="2190750"/>
          <p14:tracePt t="28836" x="5289550" y="2184400"/>
          <p14:tracePt t="28867" x="5289550" y="2190750"/>
          <p14:tracePt t="28895" x="5289550" y="2197100"/>
          <p14:tracePt t="28927" x="5283200" y="2197100"/>
          <p14:tracePt t="28947" x="5276850" y="2203450"/>
          <p14:tracePt t="28963" x="5270500" y="2209800"/>
          <p14:tracePt t="28979" x="5264150" y="2209800"/>
          <p14:tracePt t="28995" x="5257800" y="2216150"/>
          <p14:tracePt t="29007" x="5257800" y="2222500"/>
          <p14:tracePt t="29023" x="5257800" y="2216150"/>
          <p14:tracePt t="29063" x="5264150" y="2216150"/>
          <p14:tracePt t="29075" x="5270500" y="2216150"/>
          <p14:tracePt t="29091" x="5276850" y="2216150"/>
          <p14:tracePt t="29123" x="5276850" y="2209800"/>
          <p14:tracePt t="29143" x="5283200" y="2216150"/>
          <p14:tracePt t="29183" x="5289550" y="2209800"/>
          <p14:tracePt t="29227" x="5289550" y="2216150"/>
          <p14:tracePt t="29287" x="5283200" y="2222500"/>
          <p14:tracePt t="29315" x="5283200" y="2216150"/>
          <p14:tracePt t="29399" x="5276850" y="2216150"/>
          <p14:tracePt t="29443" x="5270500" y="2216150"/>
          <p14:tracePt t="29466" x="5270500" y="2222500"/>
          <p14:tracePt t="29483" x="5264150" y="2222500"/>
          <p14:tracePt t="29495" x="5257800" y="2222500"/>
          <p14:tracePt t="29510" x="5251450" y="2222500"/>
          <p14:tracePt t="29526" x="5245100" y="2222500"/>
          <p14:tracePt t="29547" x="5245100" y="2216150"/>
          <p14:tracePt t="29631" x="5251450" y="2216150"/>
          <p14:tracePt t="29683" x="5257800" y="2216150"/>
          <p14:tracePt t="29735" x="5257800" y="2222500"/>
          <p14:tracePt t="29767" x="5264150" y="2228850"/>
          <p14:tracePt t="29843" x="5257800" y="2235200"/>
          <p14:tracePt t="30051" x="5251450" y="2235200"/>
          <p14:tracePt t="30119" x="5251450" y="2241550"/>
          <p14:tracePt t="30195" x="5257800" y="2235200"/>
          <p14:tracePt t="30343" x="5251450" y="2241550"/>
          <p14:tracePt t="30403" x="5257800" y="2235200"/>
          <p14:tracePt t="30471" x="5251450" y="2241550"/>
          <p14:tracePt t="30567" x="5257800" y="2241550"/>
          <p14:tracePt t="30687" x="5251450" y="2241550"/>
          <p14:tracePt t="30779" x="5251450" y="2247900"/>
          <p14:tracePt t="30823" x="5245100" y="2247900"/>
          <p14:tracePt t="30855" x="5238750" y="2247900"/>
          <p14:tracePt t="30875" x="5232400" y="2254250"/>
          <p14:tracePt t="30899" x="5232400" y="2260600"/>
          <p14:tracePt t="30923" x="5226050" y="2266950"/>
          <p14:tracePt t="31207" x="5219700" y="2266950"/>
          <p14:tracePt t="31319" x="5213350" y="2273300"/>
          <p14:tracePt t="31363" x="5207000" y="2279650"/>
          <p14:tracePt t="31395" x="5207000" y="2273300"/>
          <p14:tracePt t="31407" x="5207000" y="2266950"/>
          <p14:tracePt t="31456" x="5207000" y="2273300"/>
          <p14:tracePt t="31499" x="5207000" y="2279650"/>
          <p14:tracePt t="31515" x="5200650" y="2273300"/>
          <p14:tracePt t="31560" x="5200650" y="2279650"/>
          <p14:tracePt t="31583" x="5194300" y="2286000"/>
          <p14:tracePt t="31611" x="5187950" y="2286000"/>
          <p14:tracePt t="31635" x="5187950" y="2292350"/>
          <p14:tracePt t="31647" x="5181600" y="2298700"/>
          <p14:tracePt t="31672" x="5187950" y="2298700"/>
          <p14:tracePt t="31783" x="5194300" y="2305050"/>
          <p14:tracePt t="31835" x="5194300" y="2311400"/>
          <p14:tracePt t="31947" x="5194300" y="2324100"/>
          <p14:tracePt t="32099" x="5194300" y="2317750"/>
          <p14:tracePt t="32143" x="5194300" y="2324100"/>
          <p14:tracePt t="32183" x="5194300" y="2330450"/>
          <p14:tracePt t="32236" x="5200650" y="2336800"/>
          <p14:tracePt t="32303" x="5194300" y="2343150"/>
          <p14:tracePt t="32367" x="5187950" y="2343150"/>
          <p14:tracePt t="32384" x="5187950" y="2349500"/>
          <p14:tracePt t="32427" x="5187950" y="2343150"/>
          <p14:tracePt t="32476" x="5194300" y="2343150"/>
          <p14:tracePt t="32543" x="5194300" y="2336800"/>
          <p14:tracePt t="32564" x="5200650" y="2330450"/>
          <p14:tracePt t="32588" x="5194300" y="2336800"/>
          <p14:tracePt t="32648" x="5187950" y="2343150"/>
          <p14:tracePt t="32664" x="5187950" y="2349500"/>
          <p14:tracePt t="32668" x="5181600" y="2355850"/>
          <p14:tracePt t="32692" x="5175250" y="2349500"/>
          <p14:tracePt t="32796" x="5175250" y="2355850"/>
          <p14:tracePt t="32844" x="5175250" y="2349500"/>
          <p14:tracePt t="32872" x="5175250" y="2343150"/>
          <p14:tracePt t="32904" x="5168900" y="2349500"/>
          <p14:tracePt t="32932" x="5175250" y="2349500"/>
          <p14:tracePt t="33008" x="5168900" y="2343150"/>
          <p14:tracePt t="33052" x="5162550" y="2349500"/>
          <p14:tracePt t="33104" x="5162550" y="2355850"/>
          <p14:tracePt t="33156" x="5168900" y="2349500"/>
          <p14:tracePt t="33224" x="5162550" y="2355850"/>
          <p14:tracePt t="33292" x="5168900" y="2355850"/>
          <p14:tracePt t="33368" x="5175250" y="2349500"/>
          <p14:tracePt t="33388" x="5168900" y="2355850"/>
          <p14:tracePt t="33436" x="5168900" y="2349500"/>
          <p14:tracePt t="33456" x="5162550" y="2355850"/>
          <p14:tracePt t="33540" x="5162550" y="2349500"/>
          <p14:tracePt t="33568" x="5156200" y="2355850"/>
          <p14:tracePt t="33624" x="5162550" y="2362200"/>
          <p14:tracePt t="33688" x="5156200" y="2368550"/>
          <p14:tracePt t="33824" x="5149850" y="2362200"/>
          <p14:tracePt t="33892" x="5143500" y="2368550"/>
          <p14:tracePt t="33936" x="5143500" y="2374900"/>
          <p14:tracePt t="33952" x="5137150" y="2381250"/>
          <p14:tracePt t="33976" x="5137150" y="2374900"/>
          <p14:tracePt t="34035" x="5137150" y="2368550"/>
          <p14:tracePt t="34080" x="5143500" y="2374900"/>
          <p14:tracePt t="34108" x="5149850" y="2374900"/>
          <p14:tracePt t="34168" x="5143500" y="2374900"/>
          <p14:tracePt t="34228" x="5137150" y="2381250"/>
          <p14:tracePt t="34276" x="5137150" y="2374900"/>
          <p14:tracePt t="34364" x="5143500" y="2381250"/>
          <p14:tracePt t="34424" x="5137150" y="2381250"/>
          <p14:tracePt t="34500" x="5130800" y="2381250"/>
          <p14:tracePt t="34536" x="5130800" y="2387600"/>
          <p14:tracePt t="34576" x="5124450" y="2393950"/>
          <p14:tracePt t="34689" x="5130800" y="2400300"/>
          <p14:tracePt t="34708" x="5130800" y="2406650"/>
          <p14:tracePt t="34868" x="5130800" y="2413000"/>
          <p14:tracePt t="34889" x="5124450" y="2413000"/>
          <p14:tracePt t="34912" x="5118100" y="2413000"/>
          <p14:tracePt t="34948" x="5111750" y="2419350"/>
          <p14:tracePt t="35040" x="5111750" y="2425700"/>
          <p14:tracePt t="35076" x="5105400" y="2425700"/>
          <p14:tracePt t="35116" x="5105400" y="2432050"/>
          <p14:tracePt t="35144" x="5099050" y="2438400"/>
          <p14:tracePt t="35168" x="5092700" y="2444750"/>
          <p14:tracePt t="35324" x="5086350" y="2438400"/>
          <p14:tracePt t="35489" x="5086350" y="2444750"/>
          <p14:tracePt t="35512" x="5086350" y="2438400"/>
          <p14:tracePt t="35520" x="5086350" y="2444750"/>
          <p14:tracePt t="35544" x="5092700" y="2444750"/>
          <p14:tracePt t="35572" x="5086350" y="2451100"/>
          <p14:tracePt t="35581" x="5086350" y="2457450"/>
          <p14:tracePt t="35616" x="5086350" y="2451100"/>
          <p14:tracePt t="35640" x="5092700" y="2457450"/>
          <p14:tracePt t="35796" x="5092700" y="2463800"/>
          <p14:tracePt t="36016" x="5092700" y="2457450"/>
          <p14:tracePt t="36037" x="5086350" y="2457450"/>
          <p14:tracePt t="36097" x="5092700" y="2463800"/>
          <p14:tracePt t="36172" x="5092700" y="2457450"/>
          <p14:tracePt t="36285" x="5092700" y="2463800"/>
          <p14:tracePt t="36345" x="5086350" y="2470150"/>
          <p14:tracePt t="36389" x="5080000" y="2476500"/>
          <p14:tracePt t="36449" x="5080000" y="2482850"/>
          <p14:tracePt t="36464" x="5073650" y="2482850"/>
          <p14:tracePt t="36504" x="5073650" y="2476500"/>
          <p14:tracePt t="36517" x="5067300" y="2476500"/>
          <p14:tracePt t="36549" x="5073650" y="2470150"/>
          <p14:tracePt t="36568" x="5080000" y="2476500"/>
          <p14:tracePt t="36601" x="5073650" y="2470150"/>
          <p14:tracePt t="36660" x="5067300" y="2476500"/>
          <p14:tracePt t="36684" x="5067300" y="2482850"/>
          <p14:tracePt t="36713" x="5067300" y="2489200"/>
          <p14:tracePt t="36749" x="5073650" y="2482850"/>
          <p14:tracePt t="36805" x="5067300" y="2482850"/>
          <p14:tracePt t="36824" x="5073650" y="2476500"/>
          <p14:tracePt t="36865" x="5073650" y="2482850"/>
          <p14:tracePt t="37036" x="5073650" y="2489200"/>
          <p14:tracePt t="37080" x="5067300" y="2495550"/>
          <p14:tracePt t="37105" x="5060950" y="2495550"/>
          <p14:tracePt t="37125" x="5054600" y="2495550"/>
          <p14:tracePt t="37165" x="5054600" y="2501900"/>
          <p14:tracePt t="37176" x="5054600" y="2508250"/>
          <p14:tracePt t="37201" x="5048250" y="2508250"/>
          <p14:tracePt t="37245" x="5041900" y="2514600"/>
          <p14:tracePt t="37276" x="5048250" y="2514600"/>
          <p14:tracePt t="37417" x="5041900" y="2514600"/>
          <p14:tracePt t="37528" x="5035550" y="2508250"/>
          <p14:tracePt t="37569" x="5029200" y="2508250"/>
          <p14:tracePt t="37585" x="5022850" y="2508250"/>
          <p14:tracePt t="37597" x="5016500" y="2514600"/>
          <p14:tracePt t="37621" x="5016500" y="2520950"/>
          <p14:tracePt t="37644" x="5016500" y="2527300"/>
          <p14:tracePt t="37673" x="5016500" y="2520950"/>
          <p14:tracePt t="37717" x="5022850" y="2514600"/>
          <p14:tracePt t="37733" x="5029200" y="2514600"/>
          <p14:tracePt t="37749" x="5035550" y="2514600"/>
          <p14:tracePt t="37765" x="5041900" y="2508250"/>
          <p14:tracePt t="37777" x="5048250" y="2501900"/>
          <p14:tracePt t="37793" x="5054600" y="2501900"/>
          <p14:tracePt t="37817" x="5054600" y="2495550"/>
          <p14:tracePt t="37837" x="5060950" y="2489200"/>
          <p14:tracePt t="37897" x="5067300" y="2489200"/>
          <p14:tracePt t="37965" x="5067300" y="2482850"/>
          <p14:tracePt t="37981" x="5073650" y="2482850"/>
          <p14:tracePt t="37997" x="5080000" y="2476500"/>
          <p14:tracePt t="38009" x="5086350" y="2470150"/>
          <p14:tracePt t="38025" x="5086350" y="2463800"/>
          <p14:tracePt t="38049" x="5092700" y="2457450"/>
          <p14:tracePt t="38077" x="5099050" y="2457450"/>
          <p14:tracePt t="38117" x="5105400" y="2457450"/>
          <p14:tracePt t="38161" x="5111750" y="2457450"/>
          <p14:tracePt t="38177" x="5118100" y="2457450"/>
          <p14:tracePt t="38190" x="5124450" y="2463800"/>
          <p14:tracePt t="38213" x="5124450" y="2457450"/>
          <p14:tracePt t="38237" x="5130800" y="2451100"/>
          <p14:tracePt t="38249" x="5137150" y="2451100"/>
          <p14:tracePt t="38273" x="5137150" y="2444750"/>
          <p14:tracePt t="38297" x="5130800" y="2444750"/>
          <p14:tracePt t="38325" x="5124450" y="2438400"/>
          <p14:tracePt t="38342" x="5111750" y="2438400"/>
          <p14:tracePt t="38357" x="5105400" y="2444750"/>
          <p14:tracePt t="38364" x="5099050" y="2444750"/>
          <p14:tracePt t="38381" x="5092700" y="2444750"/>
          <p14:tracePt t="38381" x="5086350" y="2451100"/>
          <p14:tracePt t="38381" x="5080000" y="2451100"/>
          <p14:tracePt t="38402" x="5073650" y="2451100"/>
          <p14:tracePt t="38415" x="5060950" y="2451100"/>
          <p14:tracePt t="38415" x="5048250" y="2457450"/>
          <p14:tracePt t="38433" x="5041900" y="2457450"/>
          <p14:tracePt t="38433" x="5035550" y="2463800"/>
          <p14:tracePt t="38450" x="5029200" y="2463800"/>
          <p14:tracePt t="38450" x="5022850" y="2463800"/>
          <p14:tracePt t="38467" x="5016500" y="2470150"/>
          <p14:tracePt t="38485" x="5022850" y="2470150"/>
          <p14:tracePt t="38536" x="5029200" y="2463800"/>
          <p14:tracePt t="38545" x="5035550" y="2463800"/>
          <p14:tracePt t="38549" x="5041900" y="2463800"/>
          <p14:tracePt t="38549" x="5048250" y="2457450"/>
          <p14:tracePt t="38567" x="5054600" y="2457450"/>
          <p14:tracePt t="38582" x="5060950" y="2451100"/>
          <p14:tracePt t="38582" x="5067300" y="2444750"/>
          <p14:tracePt t="38600" x="5073650" y="2444750"/>
          <p14:tracePt t="38600" x="5080000" y="2444750"/>
          <p14:tracePt t="38618" x="5086350" y="2438400"/>
          <p14:tracePt t="38634" x="5092700" y="2438400"/>
          <p14:tracePt t="38649" x="5086350" y="2444750"/>
          <p14:tracePt t="38745" x="5080000" y="2444750"/>
          <p14:tracePt t="38761" x="5073650" y="2451100"/>
          <p14:tracePt t="38777" x="5060950" y="2457450"/>
          <p14:tracePt t="38789" x="5054600" y="2463800"/>
          <p14:tracePt t="38805" x="5048250" y="2470150"/>
          <p14:tracePt t="38821" x="5041900" y="2470150"/>
          <p14:tracePt t="38838" x="5041900" y="2476500"/>
          <p14:tracePt t="38857" x="5048250" y="2476500"/>
          <p14:tracePt t="38957" x="5048250" y="2482850"/>
          <p14:tracePt t="39077" x="5048250" y="2489200"/>
          <p14:tracePt t="39090" x="5041900" y="2489200"/>
          <p14:tracePt t="39113" x="5035550" y="2489200"/>
          <p14:tracePt t="39149" x="5041900" y="2489200"/>
          <p14:tracePt t="39197" x="5048250" y="2489200"/>
          <p14:tracePt t="39217" x="5041900" y="2489200"/>
          <p14:tracePt t="39294" x="5048250" y="2495550"/>
          <p14:tracePt t="39337" x="5054600" y="2495550"/>
          <p14:tracePt t="39361" x="5060950" y="2495550"/>
          <p14:tracePt t="39381" x="5060950" y="2489200"/>
          <p14:tracePt t="39457" x="5067300" y="2482850"/>
          <p14:tracePt t="39569" x="5073650" y="2482850"/>
          <p14:tracePt t="39601" x="5067300" y="2476500"/>
          <p14:tracePt t="39653" x="5060950" y="2476500"/>
          <p14:tracePt t="39669" x="5060950" y="2470150"/>
          <p14:tracePt t="39681" x="5054600" y="2463800"/>
          <p14:tracePt t="39697" x="5054600" y="2457450"/>
          <p14:tracePt t="39706" x="5048250" y="2451100"/>
          <p14:tracePt t="39719" x="5048250" y="2438400"/>
          <p14:tracePt t="39719" x="5048250" y="2425700"/>
          <p14:tracePt t="39739" x="5048250" y="2419350"/>
          <p14:tracePt t="39739" x="5048250" y="2413000"/>
          <p14:tracePt t="39754" x="5041900" y="2406650"/>
          <p14:tracePt t="39754" x="5041900" y="2393950"/>
          <p14:tracePt t="39771" x="5041900" y="2387600"/>
          <p14:tracePt t="39771" x="5041900" y="2374900"/>
          <p14:tracePt t="39771" x="5035550" y="2368550"/>
          <p14:tracePt t="39790" x="5029200" y="2355850"/>
          <p14:tracePt t="39790" x="5022850" y="2349500"/>
          <p14:tracePt t="39805" x="5016500" y="2343150"/>
          <p14:tracePt t="39805" x="5003800" y="2336800"/>
          <p14:tracePt t="39821" x="4997450" y="2330450"/>
          <p14:tracePt t="39821" x="4978400" y="2317750"/>
          <p14:tracePt t="39838" x="4959350" y="2311400"/>
          <p14:tracePt t="39838" x="4933950" y="2305050"/>
          <p14:tracePt t="39838" x="4902200" y="2298700"/>
          <p14:tracePt t="39858" x="4870450" y="2292350"/>
          <p14:tracePt t="39858" x="4838700" y="2279650"/>
          <p14:tracePt t="39872" x="4794250" y="2279650"/>
          <p14:tracePt t="39872" x="4749800" y="2286000"/>
          <p14:tracePt t="39889" x="4705350" y="2286000"/>
          <p14:tracePt t="39889" x="4654550" y="2292350"/>
          <p14:tracePt t="39905" x="4597400" y="2305050"/>
          <p14:tracePt t="39920" x="4565650" y="2324100"/>
          <p14:tracePt t="39920" x="4419600" y="2374900"/>
          <p14:tracePt t="39939" x="4375150" y="2381250"/>
          <p14:tracePt t="39954" x="4279900" y="2425700"/>
          <p14:tracePt t="39954" x="4191000" y="2476500"/>
          <p14:tracePt t="39972" x="4095750" y="2533650"/>
          <p14:tracePt t="39972" x="4006850" y="2584450"/>
          <p14:tracePt t="39972" x="3886200" y="2641600"/>
          <p14:tracePt t="39992" x="3803650" y="2686050"/>
          <p14:tracePt t="39992" x="3727450" y="2736850"/>
          <p14:tracePt t="40006" x="3619500" y="2813050"/>
          <p14:tracePt t="40006" x="3549650" y="2851150"/>
          <p14:tracePt t="40023" x="3492500" y="2889250"/>
          <p14:tracePt t="40023" x="3429000" y="2927350"/>
          <p14:tracePt t="40040" x="3371850" y="2959100"/>
          <p14:tracePt t="40040" x="3314700" y="2984500"/>
          <p14:tracePt t="40040" x="3263900" y="3016250"/>
          <p14:tracePt t="40058" x="3213100" y="3041650"/>
          <p14:tracePt t="40070" x="3168650" y="3060700"/>
          <p14:tracePt t="40070" x="3124200" y="3079750"/>
          <p14:tracePt t="40091" x="3035300" y="3117850"/>
          <p14:tracePt t="40091" x="2997200" y="3130550"/>
          <p14:tracePt t="40106" x="2959100" y="3143250"/>
          <p14:tracePt t="40106" x="2921000" y="3155950"/>
          <p14:tracePt t="40122" x="2882900" y="3168650"/>
          <p14:tracePt t="40122" x="2851150" y="3181350"/>
          <p14:tracePt t="40122" x="2819400" y="3187700"/>
          <p14:tracePt t="40142" x="2787650" y="3194050"/>
          <p14:tracePt t="40154" x="2762250" y="3200400"/>
          <p14:tracePt t="40154" x="2711450" y="3206750"/>
          <p14:tracePt t="40172" x="2686050" y="3213100"/>
          <p14:tracePt t="40172" x="2667000" y="3213100"/>
          <p14:tracePt t="40190" x="2641600" y="3213100"/>
          <p14:tracePt t="40190" x="2622550" y="3206750"/>
          <p14:tracePt t="40206" x="2603500" y="3206750"/>
          <p14:tracePt t="40206" x="2565400" y="3206750"/>
          <p14:tracePt t="40223" x="2546350" y="3206750"/>
          <p14:tracePt t="40223" x="2533650" y="3206750"/>
          <p14:tracePt t="40240" x="2514600" y="3206750"/>
          <p14:tracePt t="40240" x="2495550" y="3200400"/>
          <p14:tracePt t="40256" x="2476500" y="3200400"/>
          <p14:tracePt t="40256" x="2463800" y="3200400"/>
          <p14:tracePt t="40273" x="2451100" y="3194050"/>
          <p14:tracePt t="40273" x="2432050" y="3181350"/>
          <p14:tracePt t="40291" x="2425700" y="3168650"/>
          <p14:tracePt t="40291" x="2419350" y="3162300"/>
          <p14:tracePt t="40307" x="2419350" y="3149600"/>
          <p14:tracePt t="40307" x="2419350" y="3143250"/>
          <p14:tracePt t="40323" x="2425700" y="3130550"/>
          <p14:tracePt t="40323" x="2425700" y="3117850"/>
          <p14:tracePt t="40340" x="2438400" y="3111500"/>
          <p14:tracePt t="40340" x="2444750" y="3105150"/>
          <p14:tracePt t="40340" x="2457450" y="3092450"/>
          <p14:tracePt t="40359" x="2470150" y="3086100"/>
          <p14:tracePt t="40359" x="2482850" y="3079750"/>
          <p14:tracePt t="40374" x="2495550" y="3067050"/>
          <p14:tracePt t="40374" x="2514600" y="3060700"/>
          <p14:tracePt t="40391" x="2527300" y="3054350"/>
          <p14:tracePt t="40391" x="2546350" y="3048000"/>
          <p14:tracePt t="40406" x="2565400" y="3035300"/>
          <p14:tracePt t="40406" x="2584450" y="3028950"/>
          <p14:tracePt t="40406" x="2603500" y="3022600"/>
          <p14:tracePt t="40426" x="2622550" y="3016250"/>
          <p14:tracePt t="40439" x="2647950" y="3009900"/>
          <p14:tracePt t="40439" x="2698750" y="3003550"/>
          <p14:tracePt t="40459" x="2724150" y="2997200"/>
          <p14:tracePt t="40459" x="2749550" y="2997200"/>
          <p14:tracePt t="40474" x="2774950" y="2990850"/>
          <p14:tracePt t="40474" x="2800350" y="2990850"/>
          <p14:tracePt t="40491" x="2819400" y="2990850"/>
          <p14:tracePt t="40491" x="2844800" y="2990850"/>
          <p14:tracePt t="40507" x="2863850" y="2990850"/>
          <p14:tracePt t="40507" x="2908300" y="2997200"/>
          <p14:tracePt t="40524" x="2933700" y="2997200"/>
          <p14:tracePt t="40524" x="2952750" y="3003550"/>
          <p14:tracePt t="40541" x="2971800" y="3003550"/>
          <p14:tracePt t="40541" x="2984500" y="3003550"/>
          <p14:tracePt t="40557" x="3003550" y="3003550"/>
          <p14:tracePt t="40557" x="3022600" y="3003550"/>
          <p14:tracePt t="40574" x="3035300" y="3003550"/>
          <p14:tracePt t="40574" x="3060700" y="3003550"/>
          <p14:tracePt t="40593" x="3073400" y="3003550"/>
          <p14:tracePt t="40593" x="3086100" y="3003550"/>
          <p14:tracePt t="40607" x="3098800" y="3003550"/>
          <p14:tracePt t="40607" x="3105150" y="2997200"/>
          <p14:tracePt t="40624" x="3111500" y="2997200"/>
          <p14:tracePt t="40624" x="3124200" y="2997200"/>
          <p14:tracePt t="40642" x="3136900" y="2990850"/>
          <p14:tracePt t="40642" x="3149600" y="2990850"/>
          <p14:tracePt t="40658" x="3155950" y="2990850"/>
          <p14:tracePt t="40673" x="3162300" y="2997200"/>
          <p14:tracePt t="40690" x="3162300" y="3003550"/>
          <p14:tracePt t="40706" x="3162300" y="3009900"/>
          <p14:tracePt t="40726" x="3155950" y="3016250"/>
          <p14:tracePt t="40762" x="3149600" y="3022600"/>
          <p14:tracePt t="40786" x="3143250" y="3028950"/>
          <p14:tracePt t="40802" x="3136900" y="3028950"/>
          <p14:tracePt t="40818" x="3124200" y="3035300"/>
          <p14:tracePt t="40830" x="3117850" y="3041650"/>
          <p14:tracePt t="40840" x="3111500" y="3041650"/>
          <p14:tracePt t="40856" x="3105150" y="3048000"/>
          <p14:tracePt t="40856" x="3098800" y="3048000"/>
          <p14:tracePt t="40875" x="3092450" y="3054350"/>
          <p14:tracePt t="40875" x="3079750" y="3067050"/>
          <p14:tracePt t="40892" x="3073400" y="3073400"/>
          <p14:tracePt t="40892" x="3067050" y="3079750"/>
          <p14:tracePt t="40908" x="3054350" y="3092450"/>
          <p14:tracePt t="40908" x="3048000" y="3098800"/>
          <p14:tracePt t="40925" x="3041650" y="3105150"/>
          <p14:tracePt t="40925" x="3022600" y="3117850"/>
          <p14:tracePt t="40943" x="3016250" y="3124200"/>
          <p14:tracePt t="40943" x="3009900" y="3130550"/>
          <p14:tracePt t="40959" x="3003550" y="3136900"/>
          <p14:tracePt t="40959" x="3003550" y="3143250"/>
          <p14:tracePt t="40976" x="2997200" y="3149600"/>
          <p14:tracePt t="40976" x="2990850" y="3155950"/>
          <p14:tracePt t="40992" x="2984500" y="3162300"/>
          <p14:tracePt t="41007" x="2978150" y="3162300"/>
          <p14:tracePt t="41025" x="2971800" y="3162300"/>
          <p14:tracePt t="41041" x="2971800" y="3155950"/>
          <p14:tracePt t="41057" x="2965450" y="3149600"/>
          <p14:tracePt t="41074" x="2959100" y="3149600"/>
          <p14:tracePt t="41102" x="2952750" y="3149600"/>
          <p14:tracePt t="41126" x="2946400" y="3143250"/>
          <p14:tracePt t="41138" x="2940050" y="3143250"/>
          <p14:tracePt t="41154" x="2933700" y="3136900"/>
          <p14:tracePt t="41162" x="2927350" y="3143250"/>
          <p14:tracePt t="41174" x="2921000" y="3143250"/>
          <p14:tracePt t="41174" x="2914650" y="3143250"/>
          <p14:tracePt t="41193" x="2908300" y="3143250"/>
          <p14:tracePt t="41193" x="2901950" y="3143250"/>
          <p14:tracePt t="41209" x="2895600" y="3143250"/>
          <p14:tracePt t="41209" x="2889250" y="3143250"/>
          <p14:tracePt t="41226" x="2882900" y="3143250"/>
          <p14:tracePt t="41226" x="2870200" y="3143250"/>
          <p14:tracePt t="41243" x="2870200" y="3149600"/>
          <p14:tracePt t="41258" x="2857500" y="3155950"/>
          <p14:tracePt t="41275" x="2851150" y="3162300"/>
          <p14:tracePt t="41292" x="2844800" y="3168650"/>
          <p14:tracePt t="41311" x="2851150" y="3168650"/>
          <p14:tracePt t="41417" x="2851150" y="3175000"/>
          <p14:tracePt t="41566" x="2844800" y="3181350"/>
          <p14:tracePt t="41590" x="2851150" y="3181350"/>
          <p14:tracePt t="41618" x="2857500" y="3175000"/>
          <p14:tracePt t="41634" x="2863850" y="3175000"/>
          <p14:tracePt t="41650" x="2870200" y="3181350"/>
          <p14:tracePt t="41670" x="2876550" y="3181350"/>
          <p14:tracePt t="41686" x="2882900" y="3181350"/>
          <p14:tracePt t="41718" x="2889250" y="3181350"/>
          <p14:tracePt t="41730" x="2895600" y="3181350"/>
          <p14:tracePt t="41746" x="2901950" y="3181350"/>
          <p14:tracePt t="41762" x="2908300" y="3181350"/>
          <p14:tracePt t="41778" x="2914650" y="3187700"/>
          <p14:tracePt t="41814" x="2921000" y="3187700"/>
          <p14:tracePt t="41874" x="2927350" y="3187700"/>
          <p14:tracePt t="41925" x="2927350" y="3194050"/>
          <p14:tracePt t="41993" x="2933700" y="3200400"/>
          <p14:tracePt t="42054" x="2927350" y="3206750"/>
          <p14:tracePt t="42078" x="2921000" y="3213100"/>
          <p14:tracePt t="42122" x="2914650" y="3213100"/>
          <p14:tracePt t="42158" x="2921000" y="3219450"/>
          <p14:tracePt t="42234" x="2927350" y="3219450"/>
          <p14:tracePt t="42262" x="2921000" y="3225800"/>
          <p14:tracePt t="42347" x="2921000" y="3232150"/>
          <p14:tracePt t="42518" x="2914650" y="3238500"/>
          <p14:tracePt t="42542" x="2908300" y="3238500"/>
          <p14:tracePt t="42578" x="2914650" y="3232150"/>
          <p14:tracePt t="42842" x="2914650" y="3238500"/>
          <p14:tracePt t="42946" x="2921000" y="3238500"/>
          <p14:tracePt t="43013" x="2927350" y="3238500"/>
          <p14:tracePt t="43050" x="2927350" y="3232150"/>
          <p14:tracePt t="43142" x="2933700" y="3232150"/>
          <p14:tracePt t="43254" x="2940050" y="3225800"/>
          <p14:tracePt t="43278" x="2946400" y="3225800"/>
          <p14:tracePt t="43291" x="2952750" y="3225800"/>
          <p14:tracePt t="43306" x="2959100" y="3219450"/>
          <p14:tracePt t="43322" x="2965450" y="3219450"/>
          <p14:tracePt t="43344" x="2965450" y="3213100"/>
          <p14:tracePt t="43382" x="2971800" y="3213100"/>
          <p14:tracePt t="43650" x="2978150" y="3219450"/>
          <p14:tracePt t="43710" x="2984500" y="3213100"/>
          <p14:tracePt t="43734" x="2990850" y="3213100"/>
          <p14:tracePt t="43759" x="2997200" y="3213100"/>
          <p14:tracePt t="43778" x="3003550" y="3219450"/>
          <p14:tracePt t="43794" x="3009900" y="3225800"/>
          <p14:tracePt t="43830" x="3016250" y="3225800"/>
          <p14:tracePt t="43854" x="3022600" y="3225800"/>
          <p14:tracePt t="43870" x="3028950" y="3225800"/>
          <p14:tracePt t="43882" x="3035300" y="3232150"/>
          <p14:tracePt t="43898" x="3041650" y="3232150"/>
          <p14:tracePt t="43914" x="3048000" y="3232150"/>
          <p14:tracePt t="43930" x="3054350" y="3232150"/>
          <p14:tracePt t="43942" x="3060700" y="3225800"/>
          <p14:tracePt t="43966" x="3067050" y="3219450"/>
          <p14:tracePt t="43999" x="3073400" y="3225800"/>
          <p14:tracePt t="44026" x="3073400" y="3219450"/>
          <p14:tracePt t="44050" x="3079750" y="3213100"/>
          <p14:tracePt t="44070" x="3086100" y="3213100"/>
          <p14:tracePt t="44095" x="3092450" y="3213100"/>
          <p14:tracePt t="44138" x="3092450" y="3219450"/>
          <p14:tracePt t="44214" x="3098800" y="3219450"/>
          <p14:tracePt t="44242" x="3098800" y="3225800"/>
          <p14:tracePt t="44310" x="3092450" y="3232150"/>
          <p14:tracePt t="44343" x="3086100" y="3232150"/>
          <p14:tracePt t="44431" x="3079750" y="3232150"/>
          <p14:tracePt t="44455" x="3073400" y="3232150"/>
          <p14:tracePt t="44478" x="3073400" y="3238500"/>
          <p14:tracePt t="44507" x="3067050" y="3238500"/>
          <p14:tracePt t="44558" x="3060700" y="3238500"/>
          <p14:tracePt t="44702" x="3060700" y="3244850"/>
          <p14:tracePt t="44730" x="3054350" y="3251200"/>
          <p14:tracePt t="44746" x="3054350" y="3257550"/>
          <p14:tracePt t="44762" x="3048000" y="3263900"/>
          <p14:tracePt t="44779" x="3041650" y="3263900"/>
          <p14:tracePt t="44799" x="3035300" y="3263900"/>
          <p14:tracePt t="44831" x="3041650" y="3257550"/>
          <p14:tracePt t="44850" x="3041650" y="3251200"/>
          <p14:tracePt t="44866" x="3048000" y="3244850"/>
          <p14:tracePt t="44911" x="3048000" y="3238500"/>
          <p14:tracePt t="44935" x="3054350" y="3232150"/>
          <p14:tracePt t="44958" x="3060700" y="3232150"/>
          <p14:tracePt t="44986" x="3054350" y="3232150"/>
          <p14:tracePt t="45031" x="3048000" y="3232150"/>
          <p14:tracePt t="45054" x="3054350" y="3232150"/>
          <p14:tracePt t="45130" x="3048000" y="3238500"/>
          <p14:tracePt t="45483" x="3048000" y="3244850"/>
          <p14:tracePt t="45511" x="3041650" y="3244850"/>
          <p14:tracePt t="45631" x="3048000" y="3244850"/>
          <p14:tracePt t="45722" x="3054350" y="3244850"/>
          <p14:tracePt t="45751" x="3060700" y="3251200"/>
          <p14:tracePt t="45775" x="3067050" y="3251200"/>
          <p14:tracePt t="45799" x="3073400" y="3251200"/>
          <p14:tracePt t="45827" x="3079750" y="3244850"/>
          <p14:tracePt t="45863" x="3086100" y="3238500"/>
          <p14:tracePt t="45879" x="3092450" y="3238500"/>
          <p14:tracePt t="45903" x="3098800" y="3238500"/>
          <p14:tracePt t="45919" x="3105150" y="3232150"/>
          <p14:tracePt t="45939" x="3117850" y="3225800"/>
          <p14:tracePt t="45979" x="3124200" y="3225800"/>
          <p14:tracePt t="45991" x="3130550" y="3219450"/>
          <p14:tracePt t="46006" x="3136900" y="3219450"/>
          <p14:tracePt t="46022" x="3143250" y="3219450"/>
          <p14:tracePt t="46038" x="3136900" y="3219450"/>
          <p14:tracePt t="46098" x="3143250" y="3225800"/>
          <p14:tracePt t="46171" x="3143250" y="3232150"/>
          <p14:tracePt t="46187" x="3155950" y="3244850"/>
          <p14:tracePt t="46203" x="3162300" y="3251200"/>
          <p14:tracePt t="46219" x="3168650" y="3251200"/>
          <p14:tracePt t="46225" x="3175000" y="3251200"/>
          <p14:tracePt t="46225" x="3181350" y="3251200"/>
          <p14:tracePt t="46244" x="3194050" y="3251200"/>
          <p14:tracePt t="46244" x="3200400" y="3251200"/>
          <p14:tracePt t="46260" x="3206750" y="3251200"/>
          <p14:tracePt t="46260" x="3219450" y="3251200"/>
          <p14:tracePt t="46260" x="3232150" y="3251200"/>
          <p14:tracePt t="46279" x="3244850" y="3244850"/>
          <p14:tracePt t="46279" x="3251200" y="3244850"/>
          <p14:tracePt t="46294" x="3263900" y="3244850"/>
          <p14:tracePt t="46294" x="3270250" y="3244850"/>
          <p14:tracePt t="46310" x="3276600" y="3244850"/>
          <p14:tracePt t="46310" x="3282950" y="3244850"/>
          <p14:tracePt t="46327" x="3289300" y="3238500"/>
          <p14:tracePt t="46327" x="3295650" y="3238500"/>
          <p14:tracePt t="46344" x="3302000" y="3238500"/>
          <p14:tracePt t="46359" x="3308350" y="3232150"/>
          <p14:tracePt t="46376" x="3314700" y="3232150"/>
          <p14:tracePt t="46393" x="3321050" y="3225800"/>
          <p14:tracePt t="46393" x="3327400" y="3225800"/>
          <p14:tracePt t="46411" x="3333750" y="3219450"/>
          <p14:tracePt t="46427" x="3340100" y="3213100"/>
          <p14:tracePt t="46443" x="3346450" y="3206750"/>
          <p14:tracePt t="46459" x="3352800" y="3200400"/>
          <p14:tracePt t="46476" x="3359150" y="3194050"/>
          <p14:tracePt t="46496" x="3365500" y="3187700"/>
          <p14:tracePt t="46513" x="3371850" y="3181350"/>
          <p14:tracePt t="46513" x="3378200" y="3175000"/>
          <p14:tracePt t="46528" x="3384550" y="3175000"/>
          <p14:tracePt t="46528" x="3390900" y="3168650"/>
          <p14:tracePt t="46528" x="3397250" y="3162300"/>
          <p14:tracePt t="46547" x="3403600" y="3155950"/>
          <p14:tracePt t="46560" x="3409950" y="3149600"/>
          <p14:tracePt t="46560" x="3429000" y="3143250"/>
          <p14:tracePt t="46580" x="3435350" y="3136900"/>
          <p14:tracePt t="46580" x="3441700" y="3130550"/>
          <p14:tracePt t="46595" x="3448050" y="3124200"/>
          <p14:tracePt t="46595" x="3454400" y="3117850"/>
          <p14:tracePt t="46613" x="3460750" y="3117850"/>
          <p14:tracePt t="46613" x="3467100" y="3111500"/>
          <p14:tracePt t="46628" x="3473450" y="3105150"/>
          <p14:tracePt t="46628" x="3479800" y="3105150"/>
          <p14:tracePt t="46645" x="3486150" y="3098800"/>
          <p14:tracePt t="46660" x="3492500" y="3098800"/>
          <p14:tracePt t="46677" x="3498850" y="3092450"/>
          <p14:tracePt t="46677" x="3505200" y="3092450"/>
          <p14:tracePt t="46695" x="3517900" y="3092450"/>
          <p14:tracePt t="46695" x="3524250" y="3092450"/>
          <p14:tracePt t="46712" x="3530600" y="3092450"/>
          <p14:tracePt t="46712" x="3536950" y="3092450"/>
          <p14:tracePt t="46729" x="3549650" y="3092450"/>
          <p14:tracePt t="46729" x="3562350" y="3092450"/>
          <p14:tracePt t="46746" x="3575050" y="3092450"/>
          <p14:tracePt t="46746" x="3594100" y="3092450"/>
          <p14:tracePt t="46746" x="3606800" y="3098800"/>
          <p14:tracePt t="46764" x="3632200" y="3098800"/>
          <p14:tracePt t="46764" x="3651250" y="3098800"/>
          <p14:tracePt t="46780" x="3676650" y="3098800"/>
          <p14:tracePt t="46780" x="3695700" y="3098800"/>
          <p14:tracePt t="46796" x="3721100" y="3098800"/>
          <p14:tracePt t="46796" x="3752850" y="3098800"/>
          <p14:tracePt t="46812" x="3778250" y="3092450"/>
          <p14:tracePt t="46812" x="3810000" y="3092450"/>
          <p14:tracePt t="46829" x="3835400" y="3086100"/>
          <p14:tracePt t="46829" x="3867150" y="3086100"/>
          <p14:tracePt t="46829" x="3898900" y="3086100"/>
          <p14:tracePt t="46849" x="3924300" y="3086100"/>
          <p14:tracePt t="46861" x="3956050" y="3086100"/>
          <p14:tracePt t="46861" x="4013200" y="3086100"/>
          <p14:tracePt t="46880" x="4038600" y="3092450"/>
          <p14:tracePt t="46880" x="4064000" y="3092450"/>
          <p14:tracePt t="46896" x="4089400" y="3092450"/>
          <p14:tracePt t="46896" x="4108450" y="3092450"/>
          <p14:tracePt t="46913" x="4133850" y="3092450"/>
          <p14:tracePt t="46913" x="4152900" y="3092450"/>
          <p14:tracePt t="46913" x="4171950" y="3092450"/>
          <p14:tracePt t="46932" x="4191000" y="3098800"/>
          <p14:tracePt t="46932" x="4203700" y="3098800"/>
          <p14:tracePt t="46946" x="4222750" y="3092450"/>
          <p14:tracePt t="46946" x="4235450" y="3092450"/>
          <p14:tracePt t="46963" x="4248150" y="3092450"/>
          <p14:tracePt t="46963" x="4254500" y="3092450"/>
          <p14:tracePt t="46980" x="4267200" y="3092450"/>
          <p14:tracePt t="46980" x="4273550" y="3092450"/>
          <p14:tracePt t="46996" x="4279900" y="3092450"/>
          <p14:tracePt t="46996" x="4292600" y="3092450"/>
          <p14:tracePt t="47013" x="4292600" y="3098800"/>
          <p14:tracePt t="47034" x="4286250" y="3105150"/>
          <p14:tracePt t="47071" x="4279900" y="3105150"/>
          <p14:tracePt t="47087" x="4273550" y="3105150"/>
          <p14:tracePt t="47103" x="4267200" y="3111500"/>
          <p14:tracePt t="47119" x="4260850" y="3111500"/>
          <p14:tracePt t="47131" x="4254500" y="3111500"/>
          <p14:tracePt t="47147" x="4241800" y="3111500"/>
          <p14:tracePt t="47179" x="4235450" y="3111500"/>
          <p14:tracePt t="47191" x="4229100" y="3111500"/>
          <p14:tracePt t="47207" x="4222750" y="3111500"/>
          <p14:tracePt t="47216" x="4216400" y="3117850"/>
          <p14:tracePt t="47229" x="4210050" y="3117850"/>
          <p14:tracePt t="47229" x="4203700" y="3117850"/>
          <p14:tracePt t="47247" x="4197350" y="3117850"/>
          <p14:tracePt t="47247" x="4191000" y="3117850"/>
          <p14:tracePt t="47264" x="4184650" y="3117850"/>
          <p14:tracePt t="47264" x="4178300" y="3124200"/>
          <p14:tracePt t="47281" x="4171950" y="3124200"/>
          <p14:tracePt t="47295" x="4165600" y="3124200"/>
          <p14:tracePt t="47295" x="4159250" y="3130550"/>
          <p14:tracePt t="47314" x="4152900" y="3136900"/>
          <p14:tracePt t="47329" x="4146550" y="3136900"/>
          <p14:tracePt t="47347" x="4140200" y="3136900"/>
          <p14:tracePt t="47363" x="4146550" y="3130550"/>
          <p14:tracePt t="47403" x="4152900" y="3130550"/>
          <p14:tracePt t="47419" x="4159250" y="3124200"/>
          <p14:tracePt t="47431" x="4165600" y="3124200"/>
          <p14:tracePt t="47447" x="4171950" y="3117850"/>
          <p14:tracePt t="47463" x="4178300" y="3117850"/>
          <p14:tracePt t="47479" x="4165600" y="3117850"/>
          <p14:tracePt t="47543" x="4159250" y="3117850"/>
          <p14:tracePt t="47559" x="4152900" y="3117850"/>
          <p14:tracePt t="47568" x="4146550" y="3117850"/>
          <p14:tracePt t="47580" x="4146550" y="3124200"/>
          <p14:tracePt t="47580" x="4133850" y="3124200"/>
          <p14:tracePt t="47601" x="4121150" y="3124200"/>
          <p14:tracePt t="47601" x="4114800" y="3124200"/>
          <p14:tracePt t="47616" x="4108450" y="3130550"/>
          <p14:tracePt t="47616" x="4102100" y="3130550"/>
          <p14:tracePt t="47632" x="4095750" y="3130550"/>
          <p14:tracePt t="47632" x="4089400" y="3130550"/>
          <p14:tracePt t="47648" x="4083050" y="3130550"/>
          <p14:tracePt t="47648" x="4070350" y="3136900"/>
          <p14:tracePt t="47665" x="4064000" y="3136900"/>
          <p14:tracePt t="47680" x="4057650" y="3143250"/>
          <p14:tracePt t="47697" x="4051300" y="3143250"/>
          <p14:tracePt t="47714" x="4044950" y="3136900"/>
          <p14:tracePt t="47731" x="4038600" y="3136900"/>
          <p14:tracePt t="47883" x="4032250" y="3136900"/>
          <p14:tracePt t="47899" x="4025900" y="3143250"/>
          <p14:tracePt t="47911" x="4019550" y="3149600"/>
          <p14:tracePt t="47919" x="4013200" y="3149600"/>
          <p14:tracePt t="47931" x="4006850" y="3149600"/>
          <p14:tracePt t="47931" x="3994150" y="3155950"/>
          <p14:tracePt t="47931" x="3981450" y="3155950"/>
          <p14:tracePt t="47952" x="3962400" y="3162300"/>
          <p14:tracePt t="47952" x="3949700" y="3162300"/>
          <p14:tracePt t="47966" x="3924300" y="3168650"/>
          <p14:tracePt t="47966" x="3905250" y="3168650"/>
          <p14:tracePt t="47983" x="3879850" y="3175000"/>
          <p14:tracePt t="47983" x="3854450" y="3175000"/>
          <p14:tracePt t="48000" x="3822700" y="3181350"/>
          <p14:tracePt t="48000" x="3790950" y="3181350"/>
          <p14:tracePt t="48016" x="3759200" y="3181350"/>
          <p14:tracePt t="48016" x="3689350" y="3181350"/>
          <p14:tracePt t="48033" x="3651250" y="3181350"/>
          <p14:tracePt t="48033" x="3613150" y="3181350"/>
          <p14:tracePt t="48050" x="3581400" y="3181350"/>
          <p14:tracePt t="48050" x="3543300" y="3181350"/>
          <p14:tracePt t="48067" x="3505200" y="3181350"/>
          <p14:tracePt t="48067" x="3422650" y="3181350"/>
          <p14:tracePt t="48084" x="3384550" y="3181350"/>
          <p14:tracePt t="48084" x="3346450" y="3181350"/>
          <p14:tracePt t="48100" x="3308350" y="3187700"/>
          <p14:tracePt t="48100" x="3270250" y="3187700"/>
          <p14:tracePt t="48117" x="3232150" y="3194050"/>
          <p14:tracePt t="48117" x="3200400" y="3194050"/>
          <p14:tracePt t="48133" x="3162300" y="3200400"/>
          <p14:tracePt t="48133" x="3136900" y="3206750"/>
          <p14:tracePt t="48133" x="3111500" y="3213100"/>
          <p14:tracePt t="48153" x="3086100" y="3219450"/>
          <p14:tracePt t="48153" x="3060700" y="3219450"/>
          <p14:tracePt t="48168" x="3041650" y="3225800"/>
          <p14:tracePt t="48168" x="3022600" y="3232150"/>
          <p14:tracePt t="48185" x="3009900" y="3238500"/>
          <p14:tracePt t="48185" x="2997200" y="3244850"/>
          <p14:tracePt t="48201" x="2984500" y="3251200"/>
          <p14:tracePt t="48201" x="2978150" y="3263900"/>
          <p14:tracePt t="48217" x="2971800" y="3270250"/>
          <p14:tracePt t="48232" x="2971800" y="3282950"/>
          <p14:tracePt t="48249" x="2978150" y="3282950"/>
          <p14:tracePt t="48249" x="2997200" y="3282950"/>
          <p14:tracePt t="48268" x="3009900" y="3282950"/>
          <p14:tracePt t="48268" x="3022600" y="3289300"/>
          <p14:tracePt t="48284" x="3041650" y="3295650"/>
          <p14:tracePt t="48284" x="3060700" y="3302000"/>
          <p14:tracePt t="48301" x="3079750" y="3308350"/>
          <p14:tracePt t="48301" x="3105150" y="3314700"/>
          <p14:tracePt t="48301" x="3130550" y="3321050"/>
          <p14:tracePt t="48320" x="3155950" y="3327400"/>
          <p14:tracePt t="48320" x="3187700" y="3333750"/>
          <p14:tracePt t="48334" x="3219450" y="3340100"/>
          <p14:tracePt t="48334" x="3251200" y="3346450"/>
          <p14:tracePt t="48353" x="3289300" y="3352800"/>
          <p14:tracePt t="48353" x="3321050" y="3352800"/>
          <p14:tracePt t="48368" x="3359150" y="3352800"/>
          <p14:tracePt t="48368" x="3429000" y="3352800"/>
          <p14:tracePt t="48385" x="3467100" y="3352800"/>
          <p14:tracePt t="48385" x="3498850" y="3352800"/>
          <p14:tracePt t="48401" x="3530600" y="3352800"/>
          <p14:tracePt t="48401" x="3562350" y="3352800"/>
          <p14:tracePt t="48418" x="3594100" y="3346450"/>
          <p14:tracePt t="48418" x="3619500" y="3346450"/>
          <p14:tracePt t="48435" x="3644900" y="3346450"/>
          <p14:tracePt t="48435" x="3695700" y="3340100"/>
          <p14:tracePt t="48452" x="3714750" y="3340100"/>
          <p14:tracePt t="48452" x="3733800" y="3333750"/>
          <p14:tracePt t="48468" x="3746500" y="3333750"/>
          <p14:tracePt t="48468" x="3759200" y="3327400"/>
          <p14:tracePt t="48485" x="3771900" y="3327400"/>
          <p14:tracePt t="48485" x="3784600" y="3327400"/>
          <p14:tracePt t="48485" x="3790950" y="3321050"/>
          <p14:tracePt t="48504" x="3803650" y="3321050"/>
          <p14:tracePt t="48516" x="3803650" y="3314700"/>
          <p14:tracePt t="48516" x="3810000" y="3314700"/>
          <p14:tracePt t="48536" x="3816350" y="3314700"/>
          <p14:tracePt t="48551" x="3822700" y="3314700"/>
          <p14:tracePt t="48567" x="3829050" y="3314700"/>
          <p14:tracePt t="48595" x="3835400" y="3314700"/>
          <p14:tracePt t="48611" x="3841750" y="3314700"/>
          <p14:tracePt t="48631" x="3848100" y="3308350"/>
          <p14:tracePt t="48656" x="3841750" y="3308350"/>
          <p14:tracePt t="48743" x="3835400" y="3308350"/>
          <p14:tracePt t="48767" x="3829050" y="3308350"/>
          <p14:tracePt t="48783" x="3822700" y="3308350"/>
          <p14:tracePt t="48799" x="3816350" y="3308350"/>
          <p14:tracePt t="48811" x="3810000" y="3314700"/>
          <p14:tracePt t="48828" x="3803650" y="3321050"/>
          <p14:tracePt t="48844" x="3790950" y="3327400"/>
          <p14:tracePt t="48859" x="3790950" y="3333750"/>
          <p14:tracePt t="48872" x="3790950" y="3340100"/>
          <p14:tracePt t="48884" x="3784600" y="3346450"/>
          <p14:tracePt t="48901" x="3790950" y="3352800"/>
          <p14:tracePt t="48920" x="3797300" y="3352800"/>
          <p14:tracePt t="48934" x="3797300" y="3346450"/>
          <p14:tracePt t="48934" x="3803650" y="3346450"/>
          <p14:tracePt t="48953" x="3810000" y="3346450"/>
          <p14:tracePt t="48953" x="3816350" y="3346450"/>
          <p14:tracePt t="48953" x="3822700" y="3346450"/>
          <p14:tracePt t="48972" x="3829050" y="3340100"/>
          <p14:tracePt t="48972" x="3835400" y="3340100"/>
          <p14:tracePt t="48986" x="3841750" y="3340100"/>
          <p14:tracePt t="48986" x="3848100" y="3340100"/>
          <p14:tracePt t="49003" x="3854450" y="3340100"/>
          <p14:tracePt t="49003" x="3860800" y="3340100"/>
          <p14:tracePt t="49021" x="3867150" y="3340100"/>
          <p14:tracePt t="49036" x="3873500" y="3346450"/>
          <p14:tracePt t="49052" x="3879850" y="3346450"/>
          <p14:tracePt t="49069" x="3886200" y="3346450"/>
          <p14:tracePt t="49086" x="3892550" y="3352800"/>
          <p14:tracePt t="49104" x="3892550" y="3359150"/>
          <p14:tracePt t="49120" x="3886200" y="3365500"/>
          <p14:tracePt t="49187" x="3886200" y="3371850"/>
          <p14:tracePt t="49220" x="3886200" y="3378200"/>
          <p14:tracePt t="49247" x="3892550" y="3378200"/>
          <p14:tracePt t="49360" x="3898900" y="3384550"/>
          <p14:tracePt t="49403" x="3911600" y="3378200"/>
          <p14:tracePt t="49472" x="3917950" y="3378200"/>
          <p14:tracePt t="49488" x="3924300" y="3378200"/>
          <p14:tracePt t="49503" x="3930650" y="3378200"/>
          <p14:tracePt t="49524" x="3924300" y="3384550"/>
          <p14:tracePt t="49631" x="3917950" y="3390900"/>
          <p14:tracePt t="49667" x="3911600" y="3397250"/>
          <p14:tracePt t="49787" x="3905250" y="3397250"/>
          <p14:tracePt t="49824" x="3898900" y="3403600"/>
          <p14:tracePt t="49856" x="3898900" y="3397250"/>
          <p14:tracePt t="49960" x="3898900" y="3403600"/>
          <p14:tracePt t="50155" x="3898900" y="3409950"/>
          <p14:tracePt t="50216" x="3905250" y="3409950"/>
          <p14:tracePt t="50244" x="3911600" y="3416300"/>
          <p14:tracePt t="50268" x="3917950" y="3416300"/>
          <p14:tracePt t="50320" x="3917950" y="3409950"/>
          <p14:tracePt t="50544" x="3924300" y="3409950"/>
          <p14:tracePt t="50660" x="3930650" y="3409950"/>
          <p14:tracePt t="50696" x="3924300" y="3416300"/>
          <p14:tracePt t="50816" x="3917950" y="3416300"/>
          <p14:tracePt t="50860" x="3917950" y="3422650"/>
          <p14:tracePt t="50892" x="3911600" y="3429000"/>
          <p14:tracePt t="51020" x="3905250" y="3435350"/>
          <p14:tracePt t="51192" x="3911600" y="3435350"/>
          <p14:tracePt t="51348" x="3917950" y="3435350"/>
          <p14:tracePt t="51392" x="3924300" y="3435350"/>
          <p14:tracePt t="51552" x="3917950" y="3441700"/>
          <p14:tracePt t="51620" x="3924300" y="3435350"/>
          <p14:tracePt t="51692" x="3924300" y="3441700"/>
          <p14:tracePt t="51820" x="3924300" y="3435350"/>
          <p14:tracePt t="51940" x="3930650" y="3435350"/>
          <p14:tracePt t="52000" x="3937000" y="3435350"/>
          <p14:tracePt t="52136" x="3943350" y="3435350"/>
          <p14:tracePt t="52160" x="3949700" y="3429000"/>
          <p14:tracePt t="52196" x="3956050" y="3429000"/>
          <p14:tracePt t="52248" x="3962400" y="3429000"/>
          <p14:tracePt t="52264" x="3968750" y="3422650"/>
          <p14:tracePt t="52280" x="3975100" y="3422650"/>
          <p14:tracePt t="52292" x="3981450" y="3422650"/>
          <p14:tracePt t="52308" x="3987800" y="3422650"/>
          <p14:tracePt t="52340" x="3994150" y="3429000"/>
          <p14:tracePt t="52460" x="4000500" y="3429000"/>
          <p14:tracePt t="52512" x="4006850" y="3429000"/>
          <p14:tracePt t="52533" x="4013200" y="3429000"/>
          <p14:tracePt t="52548" x="4019550" y="3429000"/>
          <p14:tracePt t="52564" x="4025900" y="3429000"/>
          <p14:tracePt t="52580" x="4032250" y="3435350"/>
          <p14:tracePt t="52600" x="4038600" y="3435350"/>
          <p14:tracePt t="52624" x="4044950" y="3435350"/>
          <p14:tracePt t="52645" x="4051300" y="3441700"/>
          <p14:tracePt t="52700" x="4057650" y="3441700"/>
          <p14:tracePt t="52721" x="4064000" y="3441700"/>
          <p14:tracePt t="52744" x="4064000" y="3448050"/>
          <p14:tracePt t="52780" x="4070350" y="3448050"/>
          <p14:tracePt t="52813" x="4076700" y="3454400"/>
          <p14:tracePt t="52832" x="4083050" y="3454400"/>
          <p14:tracePt t="52856" x="4089400" y="3460750"/>
          <p14:tracePt t="52884" x="4089400" y="3467100"/>
          <p14:tracePt t="52900" x="4095750" y="3473450"/>
          <p14:tracePt t="52917" x="4102100" y="3479800"/>
          <p14:tracePt t="52940" x="4108450" y="3479800"/>
          <p14:tracePt t="52960" x="4114800" y="3479800"/>
          <p14:tracePt t="52976" x="4121150" y="3479800"/>
          <p14:tracePt t="52993" x="4127500" y="3479800"/>
          <p14:tracePt t="53020" x="4133850" y="3486150"/>
          <p14:tracePt t="53044" x="4140200" y="3479800"/>
          <p14:tracePt t="53064" x="4140200" y="3486150"/>
          <p14:tracePt t="53148" x="4146550" y="3486150"/>
          <p14:tracePt t="53193" x="4152900" y="3479800"/>
          <p14:tracePt t="53216" x="4159250" y="3479800"/>
          <p14:tracePt t="53244" x="4159250" y="3473450"/>
          <p14:tracePt t="53284" x="4165600" y="3467100"/>
          <p14:tracePt t="53312" x="4165600" y="3460750"/>
          <p14:tracePt t="53363" x="4159250" y="3467100"/>
          <p14:tracePt t="53448" x="4165600" y="3473450"/>
          <p14:tracePt t="53516" x="4171950" y="3467100"/>
          <p14:tracePt t="53544" x="4178300" y="3467100"/>
          <p14:tracePt t="53577" x="4178300" y="3473450"/>
          <p14:tracePt t="53604" x="4178300" y="3479800"/>
          <p14:tracePt t="53629" x="4178300" y="3486150"/>
          <p14:tracePt t="53784" x="4184650" y="3492500"/>
          <p14:tracePt t="53832" x="4184650" y="3498850"/>
          <p14:tracePt t="53921" x="4184650" y="3492500"/>
          <p14:tracePt t="53972" x="4178300" y="3492500"/>
          <p14:tracePt t="54032" x="4171950" y="3492500"/>
          <p14:tracePt t="54057" x="4165600" y="3492500"/>
          <p14:tracePt t="54109" x="4159250" y="3486150"/>
          <p14:tracePt t="54152" x="4152900" y="3486150"/>
          <p14:tracePt t="54184" x="4146550" y="3486150"/>
          <p14:tracePt t="54205" x="4146550" y="3479800"/>
          <p14:tracePt t="54256" x="4152900" y="3479800"/>
          <p14:tracePt t="54289" x="4152900" y="3473450"/>
          <p14:tracePt t="54321" x="4152900" y="3467100"/>
          <p14:tracePt t="54408" x="4159250" y="3473450"/>
          <p14:tracePt t="54485" x="4159250" y="3479800"/>
          <p14:tracePt t="54513" x="4165600" y="3479800"/>
          <p14:tracePt t="54561" x="4171950" y="3479800"/>
          <p14:tracePt t="54613" x="4178300" y="3479800"/>
          <p14:tracePt t="54641" x="4178300" y="3486150"/>
          <p14:tracePt t="54813" x="4171950" y="3492500"/>
          <p14:tracePt t="54845" x="4171950" y="3498850"/>
          <p14:tracePt t="55137" x="4171950" y="3505200"/>
          <p14:tracePt t="55233" x="4165600" y="3511550"/>
          <p14:tracePt t="55301" x="4165600" y="3517900"/>
          <p14:tracePt t="55317" x="4159250" y="3530600"/>
          <p14:tracePt t="55337" x="4159250" y="3536950"/>
          <p14:tracePt t="55377" x="4159250" y="3543300"/>
          <p14:tracePt t="55394" x="4159250" y="3549650"/>
          <p14:tracePt t="55489" x="4165600" y="3549650"/>
          <p14:tracePt t="55549" x="4165600" y="3543300"/>
          <p14:tracePt t="55585" x="4171950" y="3536950"/>
          <p14:tracePt t="55633" x="4171950" y="3543300"/>
          <p14:tracePt t="55841" x="4178300" y="3543300"/>
          <p14:tracePt t="55909" x="4184650" y="3536950"/>
          <p14:tracePt t="55977" x="4184650" y="3530600"/>
          <p14:tracePt t="55997" x="4184650" y="3524250"/>
          <p14:tracePt t="56073" x="4184650" y="3517900"/>
          <p14:tracePt t="56125" x="4184650" y="3511550"/>
          <p14:tracePt t="56165" x="4184650" y="3505200"/>
          <p14:tracePt t="56233" x="4191000" y="3505200"/>
          <p14:tracePt t="56261" x="4197350" y="3505200"/>
          <p14:tracePt t="56277" x="4203700" y="3505200"/>
          <p14:tracePt t="56293" x="4210050" y="3511550"/>
          <p14:tracePt t="56329" x="4216400" y="3511550"/>
          <p14:tracePt t="56353" x="4222750" y="3517900"/>
          <p14:tracePt t="56373" x="4229100" y="3517900"/>
          <p14:tracePt t="56397" x="4235450" y="3524250"/>
          <p14:tracePt t="56449" x="4235450" y="3530600"/>
          <p14:tracePt t="56476" x="4235450" y="3524250"/>
          <p14:tracePt t="56757" x="4229100" y="3530600"/>
          <p14:tracePt t="56989" x="4235450" y="3536950"/>
          <p14:tracePt t="57137" x="4241800" y="3536950"/>
          <p14:tracePt t="57341" x="4248150" y="3530600"/>
          <p14:tracePt t="57409" x="4241800" y="3536950"/>
          <p14:tracePt t="57529" x="4241800" y="3530600"/>
          <p14:tracePt t="57621" x="4241800" y="3536950"/>
          <p14:tracePt t="57710" x="4241800" y="3530600"/>
          <p14:tracePt t="57745" x="4235450" y="3536950"/>
          <p14:tracePt t="57821" x="4229100" y="3536950"/>
          <p14:tracePt t="57965" x="4222750" y="3536950"/>
          <p14:tracePt t="57994" x="4229100" y="3530600"/>
          <p14:tracePt t="58033" x="4229100" y="3536950"/>
          <p14:tracePt t="58145" x="4229100" y="3543300"/>
          <p14:tracePt t="58266" x="4222750" y="3543300"/>
          <p14:tracePt t="58294" x="4222750" y="3549650"/>
          <p14:tracePt t="58318" x="4216400" y="3556000"/>
          <p14:tracePt t="58338" x="4216400" y="3562350"/>
          <p14:tracePt t="58353" x="4216400" y="3568700"/>
          <p14:tracePt t="58362" x="4216400" y="3575050"/>
          <p14:tracePt t="58377" x="4216400" y="3581400"/>
          <p14:tracePt t="58394" x="4222750" y="3575050"/>
          <p14:tracePt t="58566" x="4229100" y="3575050"/>
          <p14:tracePt t="58714" x="4235450" y="3568700"/>
          <p14:tracePt t="58737" x="4241800" y="3562350"/>
          <p14:tracePt t="58754" x="4241800" y="3568700"/>
          <p14:tracePt t="58826" x="4235450" y="3568700"/>
          <p14:tracePt t="58858" x="4235450" y="3575050"/>
          <p14:tracePt t="58885" x="4235450" y="3581400"/>
          <p14:tracePt t="59030" x="4235450" y="3575050"/>
          <p14:tracePt t="59058" x="4241800" y="3568700"/>
          <p14:tracePt t="59074" x="4248150" y="3562350"/>
          <p14:tracePt t="59090" x="4254500" y="3556000"/>
          <p14:tracePt t="59106" x="4260850" y="3549650"/>
          <p14:tracePt t="59118" x="4267200" y="3543300"/>
          <p14:tracePt t="59134" x="4273550" y="3536950"/>
          <p14:tracePt t="59166" x="4279900" y="3530600"/>
          <p14:tracePt t="59178" x="4279900" y="3524250"/>
          <p14:tracePt t="59195" x="4286250" y="3517900"/>
          <p14:tracePt t="59210" x="4286250" y="3511550"/>
          <p14:tracePt t="59226" x="4279900" y="3517900"/>
          <p14:tracePt t="59306" x="4273550" y="3524250"/>
          <p14:tracePt t="59330" x="4267200" y="3530600"/>
          <p14:tracePt t="59358" x="4260850" y="3536950"/>
          <p14:tracePt t="59374" x="4254500" y="3543300"/>
          <p14:tracePt t="59390" x="4248150" y="3549650"/>
          <p14:tracePt t="59406" x="4254500" y="3543300"/>
          <p14:tracePt t="59578" x="4260850" y="3543300"/>
          <p14:tracePt t="59595" x="4260850" y="3536950"/>
          <p14:tracePt t="59606" x="4267200" y="3536950"/>
          <p14:tracePt t="59621" x="4273550" y="3536950"/>
          <p14:tracePt t="59646" x="4279900" y="3530600"/>
          <p14:tracePt t="59690" x="4273550" y="3530600"/>
          <p14:tracePt t="59794" x="4267200" y="3524250"/>
          <p14:tracePt t="59854" x="4260850" y="3530600"/>
          <p14:tracePt t="59886" x="4254500" y="3530600"/>
          <p14:tracePt t="59922" x="4248150" y="3524250"/>
          <p14:tracePt t="59946" x="4241800" y="3517900"/>
          <p14:tracePt t="59974" x="4241800" y="3511550"/>
          <p14:tracePt t="59990" x="4241800" y="3505200"/>
          <p14:tracePt t="60014" x="4241800" y="3498850"/>
          <p14:tracePt t="60019" x="4241800" y="3486150"/>
          <p14:tracePt t="60026" x="4248150" y="3479800"/>
          <p14:tracePt t="60026" x="4248150" y="3473450"/>
          <p14:tracePt t="60042" x="4248150" y="3460750"/>
          <p14:tracePt t="60042" x="4254500" y="3448050"/>
          <p14:tracePt t="60059" x="4260850" y="3435350"/>
          <p14:tracePt t="60059" x="4260850" y="3429000"/>
          <p14:tracePt t="60076" x="4267200" y="3416300"/>
          <p14:tracePt t="60076" x="4279900" y="3403600"/>
          <p14:tracePt t="60092" x="4286250" y="3397250"/>
          <p14:tracePt t="60092" x="4298950" y="3384550"/>
          <p14:tracePt t="60092" x="4305300" y="3371850"/>
          <p14:tracePt t="60111" x="4318000" y="3359150"/>
          <p14:tracePt t="60123" x="4324350" y="3352800"/>
          <p14:tracePt t="60123" x="4343400" y="3333750"/>
          <p14:tracePt t="60142" x="4349750" y="3327400"/>
          <p14:tracePt t="60142" x="4356100" y="3321050"/>
          <p14:tracePt t="60159" x="4368800" y="3308350"/>
          <p14:tracePt t="60159" x="4375150" y="3308350"/>
          <p14:tracePt t="60175" x="4381500" y="3302000"/>
          <p14:tracePt t="60175" x="4387850" y="3295650"/>
          <p14:tracePt t="60175" x="4400550" y="3295650"/>
          <p14:tracePt t="60195" x="4406900" y="3289300"/>
          <p14:tracePt t="60195" x="4425950" y="3289300"/>
          <p14:tracePt t="60209" x="4438650" y="3289300"/>
          <p14:tracePt t="60209" x="4451350" y="3295650"/>
          <p14:tracePt t="60226" x="4470400" y="3302000"/>
          <p14:tracePt t="60226" x="4489450" y="3314700"/>
          <p14:tracePt t="60242" x="4514850" y="3321050"/>
          <p14:tracePt t="60242" x="4565650" y="3346450"/>
          <p14:tracePt t="60259" x="4591050" y="3359150"/>
          <p14:tracePt t="60259" x="4622800" y="3365500"/>
          <p14:tracePt t="60276" x="4654550" y="3378200"/>
          <p14:tracePt t="60276" x="4692650" y="3384550"/>
          <p14:tracePt t="60293" x="4737100" y="3397250"/>
          <p14:tracePt t="60293" x="4781550" y="3403600"/>
          <p14:tracePt t="60309" x="4832350" y="3416300"/>
          <p14:tracePt t="60309" x="4933950" y="3441700"/>
          <p14:tracePt t="60327" x="4978400" y="3454400"/>
          <p14:tracePt t="60327" x="5022850" y="3473450"/>
          <p14:tracePt t="60343" x="5067300" y="3479800"/>
          <p14:tracePt t="60343" x="5111750" y="3492500"/>
          <p14:tracePt t="60359" x="5156200" y="3505200"/>
          <p14:tracePt t="60359" x="5194300" y="3511550"/>
          <p14:tracePt t="60359" x="5232400" y="3511550"/>
          <p14:tracePt t="60379" x="5276850" y="3517900"/>
          <p14:tracePt t="60391" x="5314950" y="3517900"/>
          <p14:tracePt t="60391" x="5391150" y="3530600"/>
          <p14:tracePt t="60411" x="5435600" y="3536950"/>
          <p14:tracePt t="60411" x="5473700" y="3549650"/>
          <p14:tracePt t="60427" x="5511800" y="3568700"/>
          <p14:tracePt t="60427" x="5549900" y="3587750"/>
          <p14:tracePt t="60443" x="5581650" y="3606800"/>
          <p14:tracePt t="60443" x="5619750" y="3625850"/>
          <p14:tracePt t="60460" x="5645150" y="3644900"/>
          <p14:tracePt t="60460" x="5676900" y="3657600"/>
          <p14:tracePt t="60460" x="5708650" y="3676650"/>
          <p14:tracePt t="60479" x="5734050" y="3689350"/>
          <p14:tracePt t="60491" x="5753100" y="3702050"/>
          <p14:tracePt t="60491" x="5784850" y="3721100"/>
          <p14:tracePt t="60510" x="5797550" y="3727450"/>
          <p14:tracePt t="60510" x="5803900" y="3740150"/>
          <p14:tracePt t="60527" x="5810250" y="3746500"/>
          <p14:tracePt t="60527" x="5810250" y="3752850"/>
          <p14:tracePt t="60527" x="5810250" y="3759200"/>
          <p14:tracePt t="60547" x="5803900" y="3765550"/>
          <p14:tracePt t="60547" x="5797550" y="3765550"/>
          <p14:tracePt t="60560" x="5791200" y="3771900"/>
          <p14:tracePt t="60560" x="5784850" y="3771900"/>
          <p14:tracePt t="60577" x="5778500" y="3778250"/>
          <p14:tracePt t="60577" x="5772150" y="3778250"/>
          <p14:tracePt t="60595" x="5759450" y="3778250"/>
          <p14:tracePt t="60595" x="5746750" y="3784600"/>
          <p14:tracePt t="60610" x="5734050" y="3784600"/>
          <p14:tracePt t="60610" x="5708650" y="3790950"/>
          <p14:tracePt t="60628" x="5689600" y="3797300"/>
          <p14:tracePt t="60628" x="5664200" y="3797300"/>
          <p14:tracePt t="60644" x="5645150" y="3797300"/>
          <p14:tracePt t="60644" x="5613400" y="3803650"/>
          <p14:tracePt t="60660" x="5588000" y="3803650"/>
          <p14:tracePt t="60660" x="5556250" y="3810000"/>
          <p14:tracePt t="60660" x="5518150" y="3810000"/>
          <p14:tracePt t="60680" x="5480050" y="3816350"/>
          <p14:tracePt t="60680" x="5441950" y="3822700"/>
          <p14:tracePt t="60696" x="5397500" y="3822700"/>
          <p14:tracePt t="60696" x="5359400" y="3822700"/>
          <p14:tracePt t="60711" x="5314950" y="3829050"/>
          <p14:tracePt t="60711" x="5276850" y="3829050"/>
          <p14:tracePt t="60727" x="5232400" y="3822700"/>
          <p14:tracePt t="60727" x="5194300" y="3816350"/>
          <p14:tracePt t="60727" x="5156200" y="3810000"/>
          <p14:tracePt t="60748" x="5118100" y="3797300"/>
          <p14:tracePt t="60759" x="5080000" y="3784600"/>
          <p14:tracePt t="60759" x="5010150" y="3759200"/>
          <p14:tracePt t="60779" x="4984750" y="3746500"/>
          <p14:tracePt t="60779" x="4953000" y="3733800"/>
          <p14:tracePt t="60796" x="4927600" y="3714750"/>
          <p14:tracePt t="60796" x="4902200" y="3702050"/>
          <p14:tracePt t="60811" x="4883150" y="3689350"/>
          <p14:tracePt t="60811" x="4870450" y="3670300"/>
          <p14:tracePt t="60827" x="4857750" y="3657600"/>
          <p14:tracePt t="60827" x="4845050" y="3638550"/>
          <p14:tracePt t="60827" x="4838700" y="3625850"/>
          <p14:tracePt t="60847" x="4838700" y="3606800"/>
          <p14:tracePt t="60847" x="4838700" y="3587750"/>
          <p14:tracePt t="60861" x="4845050" y="3568700"/>
          <p14:tracePt t="60861" x="4851400" y="3549650"/>
          <p14:tracePt t="60878" x="4864100" y="3524250"/>
          <p14:tracePt t="60878" x="4876800" y="3505200"/>
          <p14:tracePt t="60895" x="4895850" y="3479800"/>
          <p14:tracePt t="60895" x="4921250" y="3460750"/>
          <p14:tracePt t="60911" x="4946650" y="3435350"/>
          <p14:tracePt t="60911" x="5003800" y="3390900"/>
          <p14:tracePt t="60928" x="5035550" y="3365500"/>
          <p14:tracePt t="60928" x="5073650" y="3340100"/>
          <p14:tracePt t="60945" x="5111750" y="3321050"/>
          <p14:tracePt t="60945" x="5156200" y="3295650"/>
          <p14:tracePt t="60961" x="5207000" y="3276600"/>
          <p14:tracePt t="60961" x="5308600" y="3244850"/>
          <p14:tracePt t="60978" x="5365750" y="3232150"/>
          <p14:tracePt t="60978" x="5422900" y="3225800"/>
          <p14:tracePt t="60996" x="5486400" y="3225800"/>
          <p14:tracePt t="60996" x="5543550" y="3232150"/>
          <p14:tracePt t="61012" x="5594350" y="3238500"/>
          <p14:tracePt t="61012" x="5651500" y="3251200"/>
          <p14:tracePt t="61029" x="5702300" y="3263900"/>
          <p14:tracePt t="61029" x="5753100" y="3282950"/>
          <p14:tracePt t="61029" x="5803900" y="3295650"/>
          <p14:tracePt t="61048" x="5848350" y="3314700"/>
          <p14:tracePt t="61060" x="5892800" y="3333750"/>
          <p14:tracePt t="61060" x="5981700" y="3371850"/>
          <p14:tracePt t="61079" x="6019800" y="3397250"/>
          <p14:tracePt t="61079" x="6057900" y="3422650"/>
          <p14:tracePt t="61096" x="6089650" y="3448050"/>
          <p14:tracePt t="61096" x="6115050" y="3473450"/>
          <p14:tracePt t="61112" x="6140450" y="3498850"/>
          <p14:tracePt t="61112" x="6159500" y="3530600"/>
          <p14:tracePt t="61112" x="6178550" y="3562350"/>
          <p14:tracePt t="61131" x="6191250" y="3587750"/>
          <p14:tracePt t="61144" x="6197600" y="3613150"/>
          <p14:tracePt t="61144" x="6203950" y="3657600"/>
          <p14:tracePt t="61162" x="6203950" y="3683000"/>
          <p14:tracePt t="61162" x="6197600" y="3702050"/>
          <p14:tracePt t="61179" x="6191250" y="3721100"/>
          <p14:tracePt t="61179" x="6178550" y="3733800"/>
          <p14:tracePt t="61196" x="6159500" y="3752850"/>
          <p14:tracePt t="61196" x="6146800" y="3765550"/>
          <p14:tracePt t="61196" x="6121400" y="3784600"/>
          <p14:tracePt t="61215" x="6102350" y="3797300"/>
          <p14:tracePt t="61215" x="6076950" y="3816350"/>
          <p14:tracePt t="61229" x="6051550" y="3829050"/>
          <p14:tracePt t="61229" x="6026150" y="3841750"/>
          <p14:tracePt t="61246" x="6000750" y="3860800"/>
          <p14:tracePt t="61246" x="5975350" y="3873500"/>
          <p14:tracePt t="61262" x="5949950" y="3886200"/>
          <p14:tracePt t="61262" x="5924550" y="3898900"/>
          <p14:tracePt t="61279" x="5899150" y="3905250"/>
          <p14:tracePt t="61279" x="5848350" y="3930650"/>
          <p14:tracePt t="61296" x="5829300" y="3937000"/>
          <p14:tracePt t="61296" x="5803900" y="3943350"/>
          <p14:tracePt t="61313" x="5784850" y="3956050"/>
          <p14:tracePt t="61313" x="5759450" y="3962400"/>
          <p14:tracePt t="61329" x="5734050" y="3968750"/>
          <p14:tracePt t="61329" x="5683250" y="3981450"/>
          <p14:tracePt t="61347" x="5657850" y="3981450"/>
          <p14:tracePt t="61347" x="5632450" y="3981450"/>
          <p14:tracePt t="61363" x="5607050" y="3987800"/>
          <p14:tracePt t="61363" x="5588000" y="3987800"/>
          <p14:tracePt t="61380" x="5562600" y="3987800"/>
          <p14:tracePt t="61380" x="5543550" y="3987800"/>
          <p14:tracePt t="61380" x="5524500" y="3987800"/>
          <p14:tracePt t="61399" x="5511800" y="3987800"/>
          <p14:tracePt t="61411" x="5499100" y="3987800"/>
          <p14:tracePt t="61411" x="5486400" y="3987800"/>
          <p14:tracePt t="61431" x="5467350" y="3987800"/>
          <p14:tracePt t="61431" x="5461000" y="3987800"/>
          <p14:tracePt t="61447" x="5454650" y="3987800"/>
          <p14:tracePt t="61462" x="5448300" y="3987800"/>
          <p14:tracePt t="61478" x="5454650" y="3981450"/>
          <p14:tracePt t="61507" x="5454650" y="3987800"/>
          <p14:tracePt t="61594" x="5454650" y="3994150"/>
          <p14:tracePt t="61627" x="5454650" y="4000500"/>
          <p14:tracePt t="61678" x="5448300" y="4006850"/>
          <p14:tracePt t="61714" x="5448300" y="4013200"/>
          <p14:tracePt t="61858" x="5441950" y="4013200"/>
          <p14:tracePt t="61886" x="5435600" y="4019550"/>
          <p14:tracePt t="61918" x="5429250" y="4013200"/>
          <p14:tracePt t="62023" x="5435600" y="4006850"/>
          <p14:tracePt t="62066" x="5441950" y="4000500"/>
          <p14:tracePt t="62090" x="5448300" y="4000500"/>
          <p14:tracePt t="62106" x="5448300" y="3994150"/>
          <p14:tracePt t="62126" x="5454650" y="3987800"/>
          <p14:tracePt t="62150" x="5461000" y="3981450"/>
          <p14:tracePt t="62178" x="5467350" y="3981450"/>
          <p14:tracePt t="62202" x="5473700" y="3975100"/>
          <p14:tracePt t="62226" x="5473700" y="3981450"/>
          <p14:tracePt t="62366" x="5480050" y="3981450"/>
          <p14:tracePt t="62451" x="5486400" y="3981450"/>
          <p14:tracePt t="62511" x="5492750" y="3975100"/>
          <p14:tracePt t="62598" x="5499100" y="3975100"/>
          <p14:tracePt t="62614" x="5505450" y="3968750"/>
          <p14:tracePt t="62639" x="5511800" y="3962400"/>
          <p14:tracePt t="62675" x="5518150" y="3962400"/>
          <p14:tracePt t="62690" x="5524500" y="3956050"/>
          <p14:tracePt t="62714" x="5530850" y="3956050"/>
          <p14:tracePt t="62735" x="5537200" y="3956050"/>
          <p14:tracePt t="62759" x="5543550" y="3956050"/>
          <p14:tracePt t="62779" x="5537200" y="3956050"/>
          <p14:tracePt t="62991" x="5543550" y="3956050"/>
          <p14:tracePt t="63095" x="5549900" y="3949700"/>
          <p14:tracePt t="63134" x="5543550" y="3949700"/>
          <p14:tracePt t="63179" x="5537200" y="3949700"/>
          <p14:tracePt t="63195" x="5530850" y="3949700"/>
          <p14:tracePt t="63201" x="5524500" y="3956050"/>
          <p14:tracePt t="63201" x="5518150" y="3956050"/>
          <p14:tracePt t="63219" x="5511800" y="3962400"/>
          <p14:tracePt t="63219" x="5499100" y="3968750"/>
          <p14:tracePt t="63236" x="5480050" y="3968750"/>
          <p14:tracePt t="63236" x="5467350" y="3981450"/>
          <p14:tracePt t="63253" x="5441950" y="3987800"/>
          <p14:tracePt t="63253" x="5384800" y="4000500"/>
          <p14:tracePt t="63269" x="5346700" y="4006850"/>
          <p14:tracePt t="63269" x="5302250" y="4013200"/>
          <p14:tracePt t="63286" x="5251450" y="4019550"/>
          <p14:tracePt t="63286" x="5187950" y="4025900"/>
          <p14:tracePt t="63303" x="5124450" y="4025900"/>
          <p14:tracePt t="63303" x="4978400" y="4025900"/>
          <p14:tracePt t="63320" x="4895850" y="4019550"/>
          <p14:tracePt t="63320" x="4813300" y="4013200"/>
          <p14:tracePt t="63337" x="4724400" y="4006850"/>
          <p14:tracePt t="63337" x="4635500" y="4000500"/>
          <p14:tracePt t="63353" x="4540250" y="3987800"/>
          <p14:tracePt t="63353" x="4438650" y="3975100"/>
          <p14:tracePt t="63371" x="4337050" y="3962400"/>
          <p14:tracePt t="63371" x="4121150" y="3956050"/>
          <p14:tracePt t="63387" x="4019550" y="3949700"/>
          <p14:tracePt t="63387" x="3911600" y="3956050"/>
          <p14:tracePt t="63404" x="3810000" y="3962400"/>
          <p14:tracePt t="63404" x="3714750" y="3975100"/>
          <p14:tracePt t="63420" x="3625850" y="3994150"/>
          <p14:tracePt t="63420" x="3543300" y="4013200"/>
          <p14:tracePt t="63420" x="3460750" y="4038600"/>
          <p14:tracePt t="63439" x="3384550" y="4064000"/>
          <p14:tracePt t="63452" x="3314700" y="4089400"/>
          <p14:tracePt t="63452" x="3181350" y="4133850"/>
          <p14:tracePt t="63472" x="3111500" y="4159250"/>
          <p14:tracePt t="63472" x="3048000" y="4178300"/>
          <p14:tracePt t="63487" x="2984500" y="4197350"/>
          <p14:tracePt t="63487" x="2921000" y="4210050"/>
          <p14:tracePt t="63504" x="2857500" y="4222750"/>
          <p14:tracePt t="63504" x="2800350" y="4235450"/>
          <p14:tracePt t="63521" x="2749550" y="4248150"/>
          <p14:tracePt t="63521" x="2692400" y="4260850"/>
          <p14:tracePt t="63521" x="2647950" y="4267200"/>
          <p14:tracePt t="63539" x="2609850" y="4273550"/>
          <p14:tracePt t="63552" x="2571750" y="4279900"/>
          <p14:tracePt t="63552" x="2508250" y="4292600"/>
          <p14:tracePt t="63571" x="2482850" y="4298950"/>
          <p14:tracePt t="63571" x="2463800" y="4298950"/>
          <p14:tracePt t="63587" x="2444750" y="4305300"/>
          <p14:tracePt t="63587" x="2425700" y="4305300"/>
          <p14:tracePt t="63604" x="2413000" y="4311650"/>
          <p14:tracePt t="63604" x="2387600" y="4311650"/>
          <p14:tracePt t="63621" x="2381250" y="4318000"/>
          <p14:tracePt t="63621" x="2374900" y="4318000"/>
          <p14:tracePt t="63638" x="2374900" y="4324350"/>
          <p14:tracePt t="63652" x="2381250" y="4324350"/>
          <p14:tracePt t="63675" x="2387600" y="4318000"/>
          <p14:tracePt t="63675" x="2400300" y="4311650"/>
          <p14:tracePt t="63688" x="2406650" y="4305300"/>
          <p14:tracePt t="63688" x="2419350" y="4298950"/>
          <p14:tracePt t="63705" x="2432050" y="4286250"/>
          <p14:tracePt t="63705" x="2451100" y="4279900"/>
          <p14:tracePt t="63721" x="2463800" y="4267200"/>
          <p14:tracePt t="63721" x="2476500" y="4260850"/>
          <p14:tracePt t="63721" x="2489200" y="4260850"/>
          <p14:tracePt t="63740" x="2495550" y="4254500"/>
          <p14:tracePt t="63740" x="2508250" y="4254500"/>
          <p14:tracePt t="63755" x="2514600" y="4254500"/>
          <p14:tracePt t="63755" x="2520950" y="4254500"/>
          <p14:tracePt t="63771" x="2527300" y="4260850"/>
          <p14:tracePt t="63771" x="2540000" y="4260850"/>
          <p14:tracePt t="63788" x="2546350" y="4260850"/>
          <p14:tracePt t="63788" x="2552700" y="4267200"/>
          <p14:tracePt t="63805" x="2559050" y="4267200"/>
          <p14:tracePt t="63805" x="2565400" y="4273550"/>
          <p14:tracePt t="63805" x="2571750" y="4273550"/>
          <p14:tracePt t="63823" x="2578100" y="4273550"/>
          <p14:tracePt t="63836" x="2590800" y="4273550"/>
          <p14:tracePt t="63836" x="2603500" y="4273550"/>
          <p14:tracePt t="63855" x="2609850" y="4273550"/>
          <p14:tracePt t="63870" x="2616200" y="4273550"/>
          <p14:tracePt t="63870" x="2622550" y="4273550"/>
          <p14:tracePt t="63889" x="2628900" y="4273550"/>
          <p14:tracePt t="63903" x="2635250" y="4279900"/>
          <p14:tracePt t="63920" x="2628900" y="4279900"/>
          <p14:tracePt t="63937" x="2622550" y="4292600"/>
          <p14:tracePt t="63953" x="2616200" y="4298950"/>
          <p14:tracePt t="63970" x="2609850" y="4298950"/>
          <p14:tracePt t="63970" x="2603500" y="4311650"/>
          <p14:tracePt t="63989" x="2597150" y="4311650"/>
          <p14:tracePt t="64004" x="2584450" y="4318000"/>
          <p14:tracePt t="64021" x="2578100" y="4324350"/>
          <p14:tracePt t="64021" x="2571750" y="4330700"/>
          <p14:tracePt t="64040" x="2565400" y="4337050"/>
          <p14:tracePt t="64056" x="2559050" y="4343400"/>
          <p14:tracePt t="64071" x="2552700" y="4349750"/>
          <p14:tracePt t="64087" x="2546350" y="4356100"/>
          <p14:tracePt t="64104" x="2540000" y="4362450"/>
          <p14:tracePt t="64123" x="2533650" y="4368800"/>
          <p14:tracePt t="64138" x="2540000" y="4362450"/>
          <p14:tracePt t="64199" x="2546350" y="4356100"/>
          <p14:tracePt t="64219" x="2546350" y="4349750"/>
          <p14:tracePt t="64243" x="2552700" y="4343400"/>
          <p14:tracePt t="64275" x="2546350" y="4343400"/>
          <p14:tracePt t="64348" x="2540000" y="4349750"/>
          <p14:tracePt t="64363" x="2527300" y="4356100"/>
          <p14:tracePt t="64379" x="2520950" y="4356100"/>
          <p14:tracePt t="64395" x="2514600" y="4362450"/>
          <p14:tracePt t="64407" x="2514600" y="4368800"/>
          <p14:tracePt t="64423" x="2514600" y="4375150"/>
          <p14:tracePt t="64447" x="2514600" y="4381500"/>
          <p14:tracePt t="64467" x="2520950" y="4387850"/>
          <p14:tracePt t="64499" x="2520950" y="4394200"/>
          <p14:tracePt t="64515" x="2520950" y="4400550"/>
          <p14:tracePt t="64559" x="2520950" y="4406900"/>
          <p14:tracePt t="64579" x="2520950" y="4413250"/>
          <p14:tracePt t="64595" x="2520950" y="4419600"/>
          <p14:tracePt t="64619" x="2520950" y="4425950"/>
          <p14:tracePt t="64647" x="2527300" y="4425950"/>
          <p14:tracePt t="64687" x="2533650" y="4432300"/>
          <p14:tracePt t="64699" x="2540000" y="4425950"/>
          <p14:tracePt t="64715" x="2552700" y="4419600"/>
          <p14:tracePt t="64739" x="2559050" y="4413250"/>
          <p14:tracePt t="64755" x="2565400" y="4413250"/>
          <p14:tracePt t="64766" x="2571750" y="4406900"/>
          <p14:tracePt t="64783" x="2584450" y="4406900"/>
          <p14:tracePt t="64799" x="2597150" y="4400550"/>
          <p14:tracePt t="64819" x="2603500" y="4400550"/>
          <p14:tracePt t="64828" x="2609850" y="4400550"/>
          <p14:tracePt t="64840" x="2616200" y="4400550"/>
          <p14:tracePt t="64840" x="2641600" y="4400550"/>
          <p14:tracePt t="64860" x="2654300" y="4400550"/>
          <p14:tracePt t="64860" x="2667000" y="4400550"/>
          <p14:tracePt t="64876" x="2679700" y="4400550"/>
          <p14:tracePt t="64876" x="2698750" y="4394200"/>
          <p14:tracePt t="64892" x="2711450" y="4394200"/>
          <p14:tracePt t="64892" x="2724150" y="4387850"/>
          <p14:tracePt t="64908" x="2736850" y="4387850"/>
          <p14:tracePt t="64908" x="2749550" y="4381500"/>
          <p14:tracePt t="64908" x="2762250" y="4381500"/>
          <p14:tracePt t="64928" x="2774950" y="4381500"/>
          <p14:tracePt t="64928" x="2781300" y="4381500"/>
          <p14:tracePt t="64942" x="2787650" y="4381500"/>
          <p14:tracePt t="64942" x="2794000" y="4381500"/>
          <p14:tracePt t="64959" x="2800350" y="4381500"/>
          <p14:tracePt t="64974" x="2806700" y="4381500"/>
          <p14:tracePt t="64991" x="2813050" y="4387850"/>
          <p14:tracePt t="65008" x="2819400" y="4387850"/>
          <p14:tracePt t="65031" x="2819400" y="4394200"/>
          <p14:tracePt t="65067" x="2819400" y="4400550"/>
          <p14:tracePt t="65127" x="2819400" y="4394200"/>
          <p14:tracePt t="65203" x="2825750" y="4387850"/>
          <p14:tracePt t="65227" x="2832100" y="4387850"/>
          <p14:tracePt t="65239" x="2832100" y="4381500"/>
          <p14:tracePt t="65255" x="2832100" y="4387850"/>
          <p14:tracePt t="65299" x="2825750" y="4394200"/>
          <p14:tracePt t="65315" x="2819400" y="4394200"/>
          <p14:tracePt t="65331" x="2819400" y="4400550"/>
          <p14:tracePt t="65355" x="2819400" y="4406900"/>
          <p14:tracePt t="65383" x="2825750" y="4400550"/>
          <p14:tracePt t="65443" x="2832100" y="4400550"/>
          <p14:tracePt t="65459" x="2838450" y="4400550"/>
          <p14:tracePt t="65475" x="2844800" y="4394200"/>
          <p14:tracePt t="65487" x="2851150" y="4394200"/>
          <p14:tracePt t="65503" x="2857500" y="4400550"/>
          <p14:tracePt t="65535" x="2863850" y="4400550"/>
          <p14:tracePt t="65547" x="2870200" y="4400550"/>
          <p14:tracePt t="65564" x="2876550" y="4400550"/>
          <p14:tracePt t="65580" x="2882900" y="4400550"/>
          <p14:tracePt t="65597" x="2889250" y="4394200"/>
          <p14:tracePt t="65607" x="2895600" y="4394200"/>
          <p14:tracePt t="65624" x="2895600" y="4400550"/>
          <p14:tracePt t="65660" x="2895600" y="4406900"/>
          <p14:tracePt t="65692" x="2895600" y="4413250"/>
          <p14:tracePt t="65759" x="2889250" y="4413250"/>
          <p14:tracePt t="65779" x="2882900" y="4419600"/>
          <p14:tracePt t="65803" x="2876550" y="4425950"/>
          <p14:tracePt t="65827" x="2870200" y="4432300"/>
          <p14:tracePt t="65847" x="2863850" y="4432300"/>
          <p14:tracePt t="65879" x="2857500" y="4425950"/>
          <p14:tracePt t="65955" x="2857500" y="4419600"/>
          <p14:tracePt t="65983" x="2857500" y="4413250"/>
          <p14:tracePt t="66015" x="2851150" y="4413250"/>
          <p14:tracePt t="66035" x="2844800" y="4413250"/>
          <p14:tracePt t="66059" x="2838450" y="4419600"/>
          <p14:tracePt t="66079" x="2838450" y="4425950"/>
          <p14:tracePt t="66135" x="2838450" y="4432300"/>
          <p14:tracePt t="66147" x="2832100" y="4438650"/>
          <p14:tracePt t="66171" x="2825750" y="4445000"/>
          <p14:tracePt t="66196" x="2819400" y="4445000"/>
          <p14:tracePt t="66216" x="2819400" y="4451350"/>
          <p14:tracePt t="66239" x="2819400" y="4457700"/>
          <p14:tracePt t="66260" x="2813050" y="4464050"/>
          <p14:tracePt t="66283" x="2806700" y="4464050"/>
          <p14:tracePt t="66299" x="2800350" y="4464050"/>
          <p14:tracePt t="66327" x="2794000" y="4464050"/>
          <p14:tracePt t="66343" x="2787650" y="4470400"/>
          <p14:tracePt t="66368" x="2794000" y="4476750"/>
          <p14:tracePt t="66455" x="2800350" y="4476750"/>
          <p14:tracePt t="66472" x="2806700" y="4476750"/>
          <p14:tracePt t="66488" x="2806700" y="4470400"/>
          <p14:tracePt t="66500" x="2813050" y="4470400"/>
          <p14:tracePt t="66516" x="2819400" y="4464050"/>
          <p14:tracePt t="66532" x="2825750" y="4457700"/>
          <p14:tracePt t="66548" x="2838450" y="4457700"/>
          <p14:tracePt t="66560" x="2844800" y="4451350"/>
          <p14:tracePt t="66576" x="2851150" y="4445000"/>
          <p14:tracePt t="66593" x="2857500" y="4438650"/>
          <p14:tracePt t="66609" x="2863850" y="4432300"/>
          <p14:tracePt t="66618" x="2870200" y="4432300"/>
          <p14:tracePt t="66618" x="2876550" y="4425950"/>
          <p14:tracePt t="66632" x="2882900" y="4425950"/>
          <p14:tracePt t="66632" x="2889250" y="4419600"/>
          <p14:tracePt t="66649" x="2895600" y="4413250"/>
          <p14:tracePt t="66649" x="2901950" y="4413250"/>
          <p14:tracePt t="66665" x="2908300" y="4406900"/>
          <p14:tracePt t="66665" x="2921000" y="4400550"/>
          <p14:tracePt t="66682" x="2927350" y="4394200"/>
          <p14:tracePt t="66682" x="2933700" y="4387850"/>
          <p14:tracePt t="66699" x="2940050" y="4387850"/>
          <p14:tracePt t="66699" x="2946400" y="4381500"/>
          <p14:tracePt t="66716" x="2952750" y="4381500"/>
          <p14:tracePt t="66716" x="2959100" y="4375150"/>
          <p14:tracePt t="66733" x="2965450" y="4375150"/>
          <p14:tracePt t="66733" x="2978150" y="4368800"/>
          <p14:tracePt t="66750" x="2984500" y="4362450"/>
          <p14:tracePt t="66750" x="2997200" y="4362450"/>
          <p14:tracePt t="66766" x="3003550" y="4356100"/>
          <p14:tracePt t="66766" x="3009900" y="4356100"/>
          <p14:tracePt t="66783" x="3016250" y="4349750"/>
          <p14:tracePt t="66783" x="3022600" y="4349750"/>
          <p14:tracePt t="66783" x="3028950" y="4343400"/>
          <p14:tracePt t="66802" x="3035300" y="4343400"/>
          <p14:tracePt t="66814" x="3035300" y="4337050"/>
          <p14:tracePt t="66814" x="3048000" y="4330700"/>
          <p14:tracePt t="66834" x="3054350" y="4324350"/>
          <p14:tracePt t="66834" x="3060700" y="4324350"/>
          <p14:tracePt t="66850" x="3067050" y="4318000"/>
          <p14:tracePt t="66850" x="3073400" y="4318000"/>
          <p14:tracePt t="66868" x="3079750" y="4311650"/>
          <p14:tracePt t="66881" x="3086100" y="4311650"/>
          <p14:tracePt t="66953" x="3092450" y="4305300"/>
          <p14:tracePt t="66969" x="3098800" y="4305300"/>
          <p14:tracePt t="66980" x="3105150" y="4298950"/>
          <p14:tracePt t="66997" x="3105150" y="4305300"/>
          <p14:tracePt t="67028" x="3098800" y="4318000"/>
          <p14:tracePt t="67040" x="3092450" y="4318000"/>
          <p14:tracePt t="67049" x="3086100" y="4324350"/>
          <p14:tracePt t="67049" x="3079750" y="4330700"/>
          <p14:tracePt t="67067" x="3067050" y="4337050"/>
          <p14:tracePt t="67067" x="3060700" y="4343400"/>
          <p14:tracePt t="67084" x="3048000" y="4349750"/>
          <p14:tracePt t="67084" x="3028950" y="4356100"/>
          <p14:tracePt t="67102" x="3016250" y="4362450"/>
          <p14:tracePt t="67102" x="2997200" y="4368800"/>
          <p14:tracePt t="67118" x="2984500" y="4375150"/>
          <p14:tracePt t="67118" x="2971800" y="4381500"/>
          <p14:tracePt t="67134" x="2952750" y="4387850"/>
          <p14:tracePt t="67134" x="2933700" y="4394200"/>
          <p14:tracePt t="67151" x="2914650" y="4400550"/>
          <p14:tracePt t="67151" x="2901950" y="4400550"/>
          <p14:tracePt t="67151" x="2876550" y="4406900"/>
          <p14:tracePt t="67170" x="2857500" y="4406900"/>
          <p14:tracePt t="67182" x="2838450" y="4406900"/>
          <p14:tracePt t="67182" x="2794000" y="4400550"/>
          <p14:tracePt t="67201" x="2774950" y="4394200"/>
          <p14:tracePt t="67201" x="2749550" y="4381500"/>
          <p14:tracePt t="67218" x="2730500" y="4368800"/>
          <p14:tracePt t="67218" x="2705100" y="4356100"/>
          <p14:tracePt t="67234" x="2686050" y="4343400"/>
          <p14:tracePt t="67234" x="2673350" y="4324350"/>
          <p14:tracePt t="67234" x="2654300" y="4305300"/>
          <p14:tracePt t="67254" x="2641600" y="4286250"/>
          <p14:tracePt t="67266" x="2635250" y="4267200"/>
          <p14:tracePt t="67266" x="2622550" y="4229100"/>
          <p14:tracePt t="67285" x="2616200" y="4210050"/>
          <p14:tracePt t="67285" x="2616200" y="4191000"/>
          <p14:tracePt t="67301" x="2622550" y="4165600"/>
          <p14:tracePt t="67301" x="2628900" y="4146550"/>
          <p14:tracePt t="67318" x="2635250" y="4127500"/>
          <p14:tracePt t="67318" x="2647950" y="4108450"/>
          <p14:tracePt t="67335" x="2660650" y="4089400"/>
          <p14:tracePt t="67335" x="2698750" y="4051300"/>
          <p14:tracePt t="67352" x="2717800" y="4032250"/>
          <p14:tracePt t="67352" x="2736850" y="4013200"/>
          <p14:tracePt t="67370" x="2762250" y="4000500"/>
          <p14:tracePt t="67370" x="2781300" y="3987800"/>
          <p14:tracePt t="67385" x="2806700" y="3975100"/>
          <p14:tracePt t="67385" x="2857500" y="3949700"/>
          <p14:tracePt t="67401" x="2882900" y="3943350"/>
          <p14:tracePt t="67401" x="2914650" y="3937000"/>
          <p14:tracePt t="67418" x="2940050" y="3930650"/>
          <p14:tracePt t="67418" x="2971800" y="3924300"/>
          <p14:tracePt t="67436" x="2997200" y="3924300"/>
          <p14:tracePt t="67436" x="3028950" y="3924300"/>
          <p14:tracePt t="67452" x="3054350" y="3924300"/>
          <p14:tracePt t="67452" x="3111500" y="3937000"/>
          <p14:tracePt t="67469" x="3136900" y="3943350"/>
          <p14:tracePt t="67469" x="3162300" y="3949700"/>
          <p14:tracePt t="67486" x="3187700" y="3962400"/>
          <p14:tracePt t="67486" x="3213100" y="3975100"/>
          <p14:tracePt t="67502" x="3232150" y="3987800"/>
          <p14:tracePt t="67502" x="3257550" y="4006850"/>
          <p14:tracePt t="67502" x="3282950" y="4025900"/>
          <p14:tracePt t="67521" x="3302000" y="4044950"/>
          <p14:tracePt t="67534" x="3327400" y="4064000"/>
          <p14:tracePt t="67534" x="3359150" y="4108450"/>
          <p14:tracePt t="67554" x="3378200" y="4133850"/>
          <p14:tracePt t="67554" x="3397250" y="4159250"/>
          <p14:tracePt t="67569" x="3409950" y="4178300"/>
          <p14:tracePt t="67569" x="3416300" y="4203700"/>
          <p14:tracePt t="67586" x="3429000" y="4222750"/>
          <p14:tracePt t="67586" x="3435350" y="4241800"/>
          <p14:tracePt t="67602" x="3441700" y="4260850"/>
          <p14:tracePt t="67602" x="3448050" y="4273550"/>
          <p14:tracePt t="67602" x="3448050" y="4292600"/>
          <p14:tracePt t="67621" x="3448050" y="4305300"/>
          <p14:tracePt t="67634" x="3441700" y="4318000"/>
          <p14:tracePt t="67634" x="3435350" y="4343400"/>
          <p14:tracePt t="67653" x="3429000" y="4356100"/>
          <p14:tracePt t="67653" x="3422650" y="4368800"/>
          <p14:tracePt t="67669" x="3409950" y="4381500"/>
          <p14:tracePt t="67669" x="3403600" y="4394200"/>
          <p14:tracePt t="67686" x="3390900" y="4406900"/>
          <p14:tracePt t="67686" x="3371850" y="4432300"/>
          <p14:tracePt t="67703" x="3359150" y="4445000"/>
          <p14:tracePt t="67703" x="3346450" y="4457700"/>
          <p14:tracePt t="67719" x="3333750" y="4464050"/>
          <p14:tracePt t="67719" x="3321050" y="4476750"/>
          <p14:tracePt t="67736" x="3302000" y="4489450"/>
          <p14:tracePt t="67736" x="3282950" y="4495800"/>
          <p14:tracePt t="67753" x="3270250" y="4502150"/>
          <p14:tracePt t="67753" x="3238500" y="4514850"/>
          <p14:tracePt t="67770" x="3219450" y="4527550"/>
          <p14:tracePt t="67770" x="3206750" y="4533900"/>
          <p14:tracePt t="67787" x="3194050" y="4533900"/>
          <p14:tracePt t="67787" x="3181350" y="4540250"/>
          <p14:tracePt t="67803" x="3168650" y="4546600"/>
          <p14:tracePt t="67803" x="3162300" y="4546600"/>
          <p14:tracePt t="67803" x="3155950" y="4552950"/>
          <p14:tracePt t="67822" x="3149600" y="4552950"/>
          <p14:tracePt t="67835" x="3143250" y="4552950"/>
          <p14:tracePt t="67835" x="3136900" y="4559300"/>
          <p14:tracePt t="67854" x="3130550" y="4559300"/>
          <p14:tracePt t="67870" x="3130550" y="4552950"/>
          <p14:tracePt t="67921" x="3136900" y="4546600"/>
          <p14:tracePt t="67941" x="3143250" y="4546600"/>
          <p14:tracePt t="67965" x="3149600" y="4540250"/>
          <p14:tracePt t="67989" x="3155950" y="4540250"/>
          <p14:tracePt t="68033" x="3155950" y="4533900"/>
          <p14:tracePt t="68152" x="3155950" y="4527550"/>
          <p14:tracePt t="68181" x="3155950" y="4521200"/>
          <p14:tracePt t="68205" x="3155950" y="4514850"/>
          <p14:tracePt t="68221" x="3162300" y="4514850"/>
          <p14:tracePt t="68241" x="3168650" y="4508500"/>
          <p14:tracePt t="68273" x="3175000" y="4502150"/>
          <p14:tracePt t="68317" x="3181350" y="4495800"/>
          <p14:tracePt t="68361" x="3187700" y="4489450"/>
          <p14:tracePt t="68385" x="3187700" y="4483100"/>
          <p14:tracePt t="68417" x="3194050" y="4476750"/>
          <p14:tracePt t="68436" x="3200400" y="4470400"/>
          <p14:tracePt t="68461" x="3206750" y="4464050"/>
          <p14:tracePt t="68477" x="3213100" y="4464050"/>
          <p14:tracePt t="68489" x="3219450" y="4457700"/>
          <p14:tracePt t="68505" x="3232150" y="4451350"/>
          <p14:tracePt t="68520" x="3238500" y="4451350"/>
          <p14:tracePt t="68536" x="3244850" y="4445000"/>
          <p14:tracePt t="68541" x="3251200" y="4445000"/>
          <p14:tracePt t="68554" x="3257550" y="4445000"/>
          <p14:tracePt t="68554" x="3270250" y="4438650"/>
          <p14:tracePt t="68574" x="3276600" y="4438650"/>
          <p14:tracePt t="68588" x="3282950" y="4438650"/>
          <p14:tracePt t="68604" x="3289300" y="4432300"/>
          <p14:tracePt t="68621" x="3295650" y="4432300"/>
          <p14:tracePt t="68638" x="3302000" y="4432300"/>
          <p14:tracePt t="68654" x="3308350" y="4432300"/>
          <p14:tracePt t="68671" x="3314700" y="4425950"/>
          <p14:tracePt t="68873" x="3321050" y="4419600"/>
          <p14:tracePt t="68889" x="3327400" y="4419600"/>
          <p14:tracePt t="68901" x="3327400" y="4413250"/>
          <p14:tracePt t="68925" x="3333750" y="4413250"/>
          <p14:tracePt t="68957" x="3340100" y="4413250"/>
          <p14:tracePt t="69021" x="3346450" y="4406900"/>
          <p14:tracePt t="69077" x="3352800" y="4400550"/>
          <p14:tracePt t="69405" x="3352800" y="4406900"/>
          <p14:tracePt t="69541" x="3352800" y="4400550"/>
          <p14:tracePt t="69681" x="3359150" y="4400550"/>
          <p14:tracePt t="69713" x="3365500" y="4406900"/>
          <p14:tracePt t="69861" x="3365500" y="4400550"/>
          <p14:tracePt t="69917" x="3371850" y="4394200"/>
          <p14:tracePt t="70073" x="3378200" y="4387850"/>
          <p14:tracePt t="70209" x="3384550" y="4387850"/>
          <p14:tracePt t="70245" x="3390900" y="4381500"/>
          <p14:tracePt t="70289" x="3397250" y="4381500"/>
          <p14:tracePt t="70329" x="3397250" y="4387850"/>
          <p14:tracePt t="70449" x="3390900" y="4394200"/>
          <p14:tracePt t="70509" x="3397250" y="4387850"/>
          <p14:tracePt t="70590" x="3403600" y="4381500"/>
          <p14:tracePt t="70641" x="3409950" y="4375150"/>
          <p14:tracePt t="71102" x="3409950" y="4381500"/>
          <p14:tracePt t="71170" x="3416300" y="4387850"/>
          <p14:tracePt t="71401" x="3416300" y="4394200"/>
          <p14:tracePt t="71429" x="3416300" y="4387850"/>
          <p14:tracePt t="71581" x="3422650" y="4381500"/>
          <p14:tracePt t="71642" x="3429000" y="4381500"/>
          <p14:tracePt t="71677" x="3429000" y="4387850"/>
          <p14:tracePt t="71746" x="3435350" y="4381500"/>
          <p14:tracePt t="71830" x="3435350" y="4375150"/>
          <p14:tracePt t="71874" x="3435350" y="4381500"/>
          <p14:tracePt t="71986" x="3435350" y="4387850"/>
          <p14:tracePt t="72022" x="3435350" y="4394200"/>
          <p14:tracePt t="72182" x="3435350" y="4400550"/>
          <p14:tracePt t="72210" x="3435350" y="4406900"/>
          <p14:tracePt t="72233" x="3429000" y="4413250"/>
          <p14:tracePt t="72270" x="3429000" y="4419600"/>
          <p14:tracePt t="72330" x="3429000" y="4413250"/>
          <p14:tracePt t="72458" x="3435350" y="4406900"/>
          <p14:tracePt t="72490" x="3435350" y="4400550"/>
          <p14:tracePt t="72562" x="3435350" y="4394200"/>
          <p14:tracePt t="72586" x="3435350" y="4387850"/>
          <p14:tracePt t="72610" x="3435350" y="4381500"/>
          <p14:tracePt t="72622" x="3435350" y="4375150"/>
          <p14:tracePt t="72638" x="3441700" y="4368800"/>
          <p14:tracePt t="72654" x="3448050" y="4362450"/>
          <p14:tracePt t="72670" x="3454400" y="4356100"/>
          <p14:tracePt t="72682" x="3460750" y="4349750"/>
          <p14:tracePt t="72698" x="3467100" y="4343400"/>
          <p14:tracePt t="72706" x="3473450" y="4343400"/>
          <p14:tracePt t="72723" x="3479800" y="4337050"/>
          <p14:tracePt t="72739" x="3486150" y="4337050"/>
          <p14:tracePt t="72752" x="3492500" y="4337050"/>
          <p14:tracePt t="72768" x="3505200" y="4330700"/>
          <p14:tracePt t="72785" x="3511550" y="4330700"/>
          <p14:tracePt t="72802" x="3517900" y="4330700"/>
          <p14:tracePt t="72819" x="3524250" y="4330700"/>
          <p14:tracePt t="72836" x="3530600" y="4330700"/>
          <p14:tracePt t="72853" x="3536950" y="4337050"/>
          <p14:tracePt t="72878" x="3543300" y="4337050"/>
          <p14:tracePt t="72894" x="3549650" y="4337050"/>
          <p14:tracePt t="72910" x="3556000" y="4343400"/>
          <p14:tracePt t="72923" x="3568700" y="4343400"/>
          <p14:tracePt t="72939" x="3575050" y="4343400"/>
          <p14:tracePt t="72939" x="3587750" y="4343400"/>
          <p14:tracePt t="72955" x="3600450" y="4343400"/>
          <p14:tracePt t="72955" x="3613150" y="4349750"/>
          <p14:tracePt t="72972" x="3632200" y="4349750"/>
          <p14:tracePt t="72972" x="3657600" y="4356100"/>
          <p14:tracePt t="72988" x="3676650" y="4362450"/>
          <p14:tracePt t="72988" x="3708400" y="4375150"/>
          <p14:tracePt t="72988" x="3740150" y="4381500"/>
          <p14:tracePt t="73007" x="3765550" y="4387850"/>
          <p14:tracePt t="73019" x="3797300" y="4400550"/>
          <p14:tracePt t="73019" x="3860800" y="4413250"/>
          <p14:tracePt t="73038" x="3892550" y="4419600"/>
          <p14:tracePt t="73038" x="3924300" y="4419600"/>
          <p14:tracePt t="73055" x="3949700" y="4425950"/>
          <p14:tracePt t="73055" x="3968750" y="4425950"/>
          <p14:tracePt t="73072" x="3987800" y="4432300"/>
          <p14:tracePt t="73072" x="4006850" y="4432300"/>
          <p14:tracePt t="73088" x="4013200" y="4432300"/>
          <p14:tracePt t="73088" x="4019550" y="4432300"/>
          <p14:tracePt t="73105" x="4013200" y="4438650"/>
          <p14:tracePt t="73120" x="4000500" y="4445000"/>
          <p14:tracePt t="73120" x="3987800" y="4451350"/>
          <p14:tracePt t="73138" x="3968750" y="4457700"/>
          <p14:tracePt t="73138" x="3924300" y="4470400"/>
          <p14:tracePt t="73155" x="3898900" y="4476750"/>
          <p14:tracePt t="73155" x="3867150" y="4476750"/>
          <p14:tracePt t="73172" x="3835400" y="4483100"/>
          <p14:tracePt t="73172" x="3797300" y="4483100"/>
          <p14:tracePt t="73188" x="3759200" y="4483100"/>
          <p14:tracePt t="73188" x="3721100" y="4476750"/>
          <p14:tracePt t="73205" x="3676650" y="4470400"/>
          <p14:tracePt t="73205" x="3587750" y="4451350"/>
          <p14:tracePt t="73222" x="3536950" y="4445000"/>
          <p14:tracePt t="73222" x="3486150" y="4432300"/>
          <p14:tracePt t="73239" x="3435350" y="4419600"/>
          <p14:tracePt t="73239" x="3384550" y="4406900"/>
          <p14:tracePt t="73256" x="3333750" y="4394200"/>
          <p14:tracePt t="73256" x="3282950" y="4387850"/>
          <p14:tracePt t="73272" x="3232150" y="4375150"/>
          <p14:tracePt t="73272" x="3187700" y="4362450"/>
          <p14:tracePt t="73272" x="3136900" y="4349750"/>
          <p14:tracePt t="73291" x="3092450" y="4330700"/>
          <p14:tracePt t="73304" x="3048000" y="4318000"/>
          <p14:tracePt t="73304" x="2965450" y="4273550"/>
          <p14:tracePt t="73323" x="2933700" y="4241800"/>
          <p14:tracePt t="73323" x="2901950" y="4210050"/>
          <p14:tracePt t="73339" x="2876550" y="4178300"/>
          <p14:tracePt t="73339" x="2851150" y="4146550"/>
          <p14:tracePt t="73356" x="2838450" y="4114800"/>
          <p14:tracePt t="73356" x="2825750" y="4076700"/>
          <p14:tracePt t="73356" x="2825750" y="4038600"/>
          <p14:tracePt t="73375" x="2825750" y="4006850"/>
          <p14:tracePt t="73387" x="2838450" y="3968750"/>
          <p14:tracePt t="73387" x="2870200" y="3898900"/>
          <p14:tracePt t="73406" x="2895600" y="3860800"/>
          <p14:tracePt t="73406" x="2927350" y="3829050"/>
          <p14:tracePt t="73423" x="2959100" y="3790950"/>
          <p14:tracePt t="73423" x="2997200" y="3759200"/>
          <p14:tracePt t="73439" x="3028950" y="3727450"/>
          <p14:tracePt t="73439" x="3111500" y="3670300"/>
          <p14:tracePt t="73456" x="3155950" y="3644900"/>
          <p14:tracePt t="73456" x="3194050" y="3625850"/>
          <p14:tracePt t="73473" x="3238500" y="3613150"/>
          <p14:tracePt t="73473" x="3282950" y="3606800"/>
          <p14:tracePt t="73490" x="3327400" y="3600450"/>
          <p14:tracePt t="73490" x="3365500" y="3600450"/>
          <p14:tracePt t="73506" x="3409950" y="3606800"/>
          <p14:tracePt t="73506" x="3498850" y="3644900"/>
          <p14:tracePt t="73523" x="3536950" y="3663950"/>
          <p14:tracePt t="73523" x="3575050" y="3695700"/>
          <p14:tracePt t="73540" x="3613150" y="3727450"/>
          <p14:tracePt t="73540" x="3644900" y="3759200"/>
          <p14:tracePt t="73556" x="3676650" y="3797300"/>
          <p14:tracePt t="73556" x="3702050" y="3835400"/>
          <p14:tracePt t="73556" x="3727450" y="3873500"/>
          <p14:tracePt t="73576" x="3746500" y="3905250"/>
          <p14:tracePt t="73588" x="3759200" y="3943350"/>
          <p14:tracePt t="73588" x="3771900" y="4006850"/>
          <p14:tracePt t="73607" x="3771900" y="4038600"/>
          <p14:tracePt t="73607" x="3765550" y="4070350"/>
          <p14:tracePt t="73624" x="3759200" y="4095750"/>
          <p14:tracePt t="73624" x="3752850" y="4127500"/>
          <p14:tracePt t="73640" x="3740150" y="4152900"/>
          <p14:tracePt t="73640" x="3721100" y="4178300"/>
          <p14:tracePt t="73640" x="3702050" y="4203700"/>
          <p14:tracePt t="73659" x="3683000" y="4229100"/>
          <p14:tracePt t="73672" x="3663950" y="4248150"/>
          <p14:tracePt t="73672" x="3619500" y="4292600"/>
          <p14:tracePt t="73691" x="3594100" y="4305300"/>
          <p14:tracePt t="73691" x="3575050" y="4324350"/>
          <p14:tracePt t="73707" x="3556000" y="4337050"/>
          <p14:tracePt t="73707" x="3530600" y="4356100"/>
          <p14:tracePt t="73723" x="3517900" y="4368800"/>
          <p14:tracePt t="73723" x="3498850" y="4375150"/>
          <p14:tracePt t="73723" x="3486150" y="4387850"/>
          <p14:tracePt t="73742" x="3473450" y="4394200"/>
          <p14:tracePt t="73742" x="3467100" y="4394200"/>
          <p14:tracePt t="73757" x="3454400" y="4400550"/>
          <p14:tracePt t="73757" x="3448050" y="4400550"/>
          <p14:tracePt t="73773" x="3448050" y="4406900"/>
          <p14:tracePt t="73789" x="3441700" y="4400550"/>
          <p14:tracePt t="73810" x="3448050" y="4387850"/>
          <p14:tracePt t="73822" x="3454400" y="4387850"/>
          <p14:tracePt t="73839" x="3460750" y="4375150"/>
          <p14:tracePt t="73856" x="3467100" y="4368800"/>
          <p14:tracePt t="73856" x="3473450" y="4362450"/>
          <p14:tracePt t="73875" x="3479800" y="4356100"/>
          <p14:tracePt t="73891" x="3479800" y="4349750"/>
          <p14:tracePt t="73906" x="3486150" y="4343400"/>
          <p14:tracePt t="73942" x="3479800" y="4343400"/>
          <p14:tracePt t="74018" x="3473450" y="4343400"/>
          <p14:tracePt t="74042" x="3473450" y="4337050"/>
          <p14:tracePt t="74182" x="3479800" y="4330700"/>
          <p14:tracePt t="74206" x="3486150" y="4330700"/>
          <p14:tracePt t="74230" x="3492500" y="4330700"/>
          <p14:tracePt t="74350" x="3498850" y="4330700"/>
          <p14:tracePt t="74371" x="3505200" y="4324350"/>
          <p14:tracePt t="74386" x="3511550" y="4318000"/>
          <p14:tracePt t="74402" x="3517900" y="4318000"/>
          <p14:tracePt t="74418" x="3511550" y="4318000"/>
          <p14:tracePt t="74454" x="3505200" y="4318000"/>
          <p14:tracePt t="74470" x="3511550" y="4311650"/>
          <p14:tracePt t="74506" x="3511550" y="4318000"/>
          <p14:tracePt t="74550" x="3505200" y="4324350"/>
          <p14:tracePt t="74582" x="3498850" y="4324350"/>
          <p14:tracePt t="74594" x="3505200" y="4330700"/>
          <p14:tracePt t="74651" x="3505200" y="4337050"/>
          <p14:tracePt t="74730" x="3498850" y="4343400"/>
          <p14:tracePt t="74762" x="3498850" y="4349750"/>
          <p14:tracePt t="74790" x="3492500" y="4349750"/>
          <p14:tracePt t="74814" x="3486150" y="4356100"/>
          <p14:tracePt t="74850" x="3486150" y="4362450"/>
          <p14:tracePt t="74890" x="3492500" y="4362450"/>
          <p14:tracePt t="74934" x="3498850" y="4362450"/>
          <p14:tracePt t="75015" x="3505200" y="4356100"/>
          <p14:tracePt t="75038" x="3511550" y="4356100"/>
          <p14:tracePt t="75055" x="3511550" y="4362450"/>
          <p14:tracePt t="75063" x="3517900" y="4362450"/>
          <p14:tracePt t="75063" x="3530600" y="4368800"/>
          <p14:tracePt t="75078" x="3536950" y="4381500"/>
          <p14:tracePt t="75078" x="3556000" y="4387850"/>
          <p14:tracePt t="75095" x="3568700" y="4400550"/>
          <p14:tracePt t="75095" x="3587750" y="4413250"/>
          <p14:tracePt t="75112" x="3606800" y="4425950"/>
          <p14:tracePt t="75112" x="3625850" y="4438650"/>
          <p14:tracePt t="75112" x="3651250" y="4451350"/>
          <p14:tracePt t="75131" x="3676650" y="4457700"/>
          <p14:tracePt t="75131" x="3702050" y="4470400"/>
          <p14:tracePt t="75145" x="3727450" y="4476750"/>
          <p14:tracePt t="75145" x="3752850" y="4476750"/>
          <p14:tracePt t="75162" x="3771900" y="4483100"/>
          <p14:tracePt t="75162" x="3797300" y="4483100"/>
          <p14:tracePt t="75178" x="3822700" y="4483100"/>
          <p14:tracePt t="75178" x="3860800" y="4476750"/>
          <p14:tracePt t="75196" x="3879850" y="4476750"/>
          <p14:tracePt t="75196" x="3898900" y="4470400"/>
          <p14:tracePt t="75212" x="3911600" y="4470400"/>
          <p14:tracePt t="75212" x="3930650" y="4464050"/>
          <p14:tracePt t="75229" x="3943350" y="4464050"/>
          <p14:tracePt t="75229" x="3949700" y="4457700"/>
          <p14:tracePt t="75246" x="3962400" y="4457700"/>
          <p14:tracePt t="75246" x="3981450" y="4451350"/>
          <p14:tracePt t="75263" x="3987800" y="4451350"/>
          <p14:tracePt t="75263" x="3994150" y="4451350"/>
          <p14:tracePt t="75279" x="4000500" y="4445000"/>
          <p14:tracePt t="75279" x="4006850" y="4445000"/>
          <p14:tracePt t="75296" x="4013200" y="4445000"/>
          <p14:tracePt t="75311" x="4019550" y="4445000"/>
          <p14:tracePt t="75327" x="4025900" y="4445000"/>
          <p14:tracePt t="75344" x="4032250" y="4445000"/>
          <p14:tracePt t="75372" x="4038600" y="4445000"/>
          <p14:tracePt t="75382" x="4044950" y="4445000"/>
          <p14:tracePt t="75394" x="4057650" y="4445000"/>
          <p14:tracePt t="75411" x="4064000" y="4445000"/>
          <p14:tracePt t="75428" x="4070350" y="4445000"/>
          <p14:tracePt t="75428" x="4076700" y="4438650"/>
          <p14:tracePt t="75447" x="4083050" y="4438650"/>
          <p14:tracePt t="75461" x="4089400" y="4438650"/>
          <p14:tracePt t="75478" x="4089400" y="4432300"/>
          <p14:tracePt t="75587" x="4089400" y="4425950"/>
          <p14:tracePt t="75602" x="4089400" y="4419600"/>
          <p14:tracePt t="75615" x="4095750" y="4413250"/>
          <p14:tracePt t="75622" x="4095750" y="4406900"/>
          <p14:tracePt t="75631" x="4102100" y="4406900"/>
          <p14:tracePt t="75631" x="4102100" y="4400550"/>
          <p14:tracePt t="75647" x="4108450" y="4394200"/>
          <p14:tracePt t="75647" x="4114800" y="4387850"/>
          <p14:tracePt t="75664" x="4121150" y="4381500"/>
          <p14:tracePt t="75664" x="4127500" y="4375150"/>
          <p14:tracePt t="75680" x="4133850" y="4375150"/>
          <p14:tracePt t="75680" x="4140200" y="4368800"/>
          <p14:tracePt t="75680" x="4146550" y="4362450"/>
          <p14:tracePt t="75700" x="4159250" y="4362450"/>
          <p14:tracePt t="75712" x="4165600" y="4356100"/>
          <p14:tracePt t="75712" x="4178300" y="4356100"/>
          <p14:tracePt t="75732" x="4184650" y="4349750"/>
          <p14:tracePt t="75732" x="4197350" y="4349750"/>
          <p14:tracePt t="75747" x="4203700" y="4349750"/>
          <p14:tracePt t="75747" x="4210050" y="4349750"/>
          <p14:tracePt t="75764" x="4222750" y="4349750"/>
          <p14:tracePt t="75764" x="4229100" y="4349750"/>
          <p14:tracePt t="75781" x="4235450" y="4349750"/>
          <p14:tracePt t="75781" x="4254500" y="4349750"/>
          <p14:tracePt t="75798" x="4260850" y="4356100"/>
          <p14:tracePt t="75798" x="4267200" y="4356100"/>
          <p14:tracePt t="75814" x="4273550" y="4356100"/>
          <p14:tracePt t="75814" x="4279900" y="4356100"/>
          <p14:tracePt t="75831" x="4286250" y="4362450"/>
          <p14:tracePt t="75846" x="4292600" y="4368800"/>
          <p14:tracePt t="75863" x="4286250" y="4375150"/>
          <p14:tracePt t="75881" x="4273550" y="4381500"/>
          <p14:tracePt t="75881" x="4267200" y="4387850"/>
          <p14:tracePt t="75898" x="4260850" y="4387850"/>
          <p14:tracePt t="75898" x="4235450" y="4394200"/>
          <p14:tracePt t="75916" x="4222750" y="4394200"/>
          <p14:tracePt t="75916" x="4203700" y="4400550"/>
          <p14:tracePt t="75931" x="4184650" y="4394200"/>
          <p14:tracePt t="75931" x="4165600" y="4394200"/>
          <p14:tracePt t="75949" x="4140200" y="4387850"/>
          <p14:tracePt t="75949" x="4121150" y="4381500"/>
          <p14:tracePt t="75964" x="4095750" y="4368800"/>
          <p14:tracePt t="75964" x="4070350" y="4349750"/>
          <p14:tracePt t="75964" x="4044950" y="4337050"/>
          <p14:tracePt t="75984" x="4025900" y="4318000"/>
          <p14:tracePt t="75996" x="4000500" y="4292600"/>
          <p14:tracePt t="75996" x="3956050" y="4235450"/>
          <p14:tracePt t="76015" x="3930650" y="4203700"/>
          <p14:tracePt t="76015" x="3911600" y="4171950"/>
          <p14:tracePt t="76031" x="3892550" y="4140200"/>
          <p14:tracePt t="76031" x="3879850" y="4108450"/>
          <p14:tracePt t="76048" x="3867150" y="4070350"/>
          <p14:tracePt t="76048" x="3854450" y="4038600"/>
          <p14:tracePt t="76048" x="3848100" y="4000500"/>
          <p14:tracePt t="76068" x="3848100" y="3968750"/>
          <p14:tracePt t="76080" x="3848100" y="3930650"/>
          <p14:tracePt t="76080" x="3867150" y="3860800"/>
          <p14:tracePt t="76099" x="3886200" y="3829050"/>
          <p14:tracePt t="76099" x="3905250" y="3797300"/>
          <p14:tracePt t="76115" x="3930650" y="3765550"/>
          <p14:tracePt t="76115" x="3956050" y="3740150"/>
          <p14:tracePt t="76132" x="3987800" y="3714750"/>
          <p14:tracePt t="76132" x="4019550" y="3695700"/>
          <p14:tracePt t="76132" x="4057650" y="3683000"/>
          <p14:tracePt t="76151" x="4089400" y="3663950"/>
          <p14:tracePt t="76151" x="4127500" y="3657600"/>
          <p14:tracePt t="76165" x="4165600" y="3651250"/>
          <p14:tracePt t="76165" x="4203700" y="3651250"/>
          <p14:tracePt t="76182" x="4241800" y="3651250"/>
          <p14:tracePt t="76182" x="4279900" y="3651250"/>
          <p14:tracePt t="76199" x="4318000" y="3663950"/>
          <p14:tracePt t="76199" x="4387850" y="3689350"/>
          <p14:tracePt t="76215" x="4425950" y="3708400"/>
          <p14:tracePt t="76215" x="4457700" y="3727450"/>
          <p14:tracePt t="76232" x="4489450" y="3752850"/>
          <p14:tracePt t="76232" x="4521200" y="3784600"/>
          <p14:tracePt t="76249" x="4546600" y="3810000"/>
          <p14:tracePt t="76249" x="4572000" y="3841750"/>
          <p14:tracePt t="76266" x="4584700" y="3873500"/>
          <p14:tracePt t="76266" x="4616450" y="3930650"/>
          <p14:tracePt t="76283" x="4629150" y="3962400"/>
          <p14:tracePt t="76283" x="4635500" y="3994150"/>
          <p14:tracePt t="76301" x="4641850" y="4019550"/>
          <p14:tracePt t="76301" x="4641850" y="4051300"/>
          <p14:tracePt t="76316" x="4641850" y="4076700"/>
          <p14:tracePt t="76316" x="4641850" y="4102100"/>
          <p14:tracePt t="76332" x="4635500" y="4127500"/>
          <p14:tracePt t="76332" x="4629150" y="4152900"/>
          <p14:tracePt t="76332" x="4622800" y="4171950"/>
          <p14:tracePt t="76352" x="4616450" y="4197350"/>
          <p14:tracePt t="76364" x="4603750" y="4210050"/>
          <p14:tracePt t="76364" x="4578350" y="4241800"/>
          <p14:tracePt t="76385" x="4565650" y="4254500"/>
          <p14:tracePt t="76385" x="4552950" y="4267200"/>
          <p14:tracePt t="76400" x="4540250" y="4279900"/>
          <p14:tracePt t="76400" x="4521200" y="4286250"/>
          <p14:tracePt t="76416" x="4508500" y="4298950"/>
          <p14:tracePt t="76416" x="4489450" y="4305300"/>
          <p14:tracePt t="76433" x="4476750" y="4318000"/>
          <p14:tracePt t="76433" x="4445000" y="4337050"/>
          <p14:tracePt t="76451" x="4432300" y="4343400"/>
          <p14:tracePt t="76451" x="4413250" y="4349750"/>
          <p14:tracePt t="76467" x="4400550" y="4356100"/>
          <p14:tracePt t="76467" x="4381500" y="4362450"/>
          <p14:tracePt t="76483" x="4368800" y="4368800"/>
          <p14:tracePt t="76483" x="4356100" y="4375150"/>
          <p14:tracePt t="76500" x="4343400" y="4375150"/>
          <p14:tracePt t="76500" x="4318000" y="4381500"/>
          <p14:tracePt t="76517" x="4305300" y="4387850"/>
          <p14:tracePt t="76517" x="4292600" y="4387850"/>
          <p14:tracePt t="76533" x="4286250" y="4387850"/>
          <p14:tracePt t="76533" x="4279900" y="4387850"/>
          <p14:tracePt t="76551" x="4267200" y="4387850"/>
          <p14:tracePt t="76565" x="4260850" y="4381500"/>
          <p14:tracePt t="76565" x="4254500" y="4381500"/>
          <p14:tracePt t="76584" x="4248150" y="4375150"/>
          <p14:tracePt t="76599" x="4248150" y="4368800"/>
          <p14:tracePt t="76615" x="4248150" y="4362450"/>
          <p14:tracePt t="76632" x="4248150" y="4356100"/>
          <p14:tracePt t="76650" x="4248150" y="4349750"/>
          <p14:tracePt t="76666" x="4241800" y="4343400"/>
          <p14:tracePt t="76682" x="4241800" y="4337050"/>
          <p14:tracePt t="76699" x="4235450" y="4337050"/>
          <p14:tracePt t="76719" x="4229100" y="4337050"/>
          <p14:tracePt t="76735" x="4222750" y="4337050"/>
          <p14:tracePt t="76751" x="4216400" y="4337050"/>
          <p14:tracePt t="76766" x="4203700" y="4337050"/>
          <p14:tracePt t="76782" x="4197350" y="4343400"/>
          <p14:tracePt t="76799" x="4191000" y="4343400"/>
          <p14:tracePt t="76831" x="4184650" y="4349750"/>
          <p14:tracePt t="76882" x="4178300" y="4349750"/>
          <p14:tracePt t="76915" x="4178300" y="4356100"/>
          <p14:tracePt t="76935" x="4178300" y="4362450"/>
          <p14:tracePt t="76982" x="4178300" y="4368800"/>
          <p14:tracePt t="77003" x="4171950" y="4375150"/>
          <p14:tracePt t="77027" x="4165600" y="4375150"/>
          <p14:tracePt t="77051" x="4165600" y="4381500"/>
          <p14:tracePt t="77087" x="4165600" y="4387850"/>
          <p14:tracePt t="77131" x="4165600" y="4394200"/>
          <p14:tracePt t="77207" x="4159250" y="4400550"/>
          <p14:tracePt t="77250" x="4152900" y="4400550"/>
          <p14:tracePt t="77283" x="4159250" y="4400550"/>
          <p14:tracePt t="77395" x="4165600" y="4394200"/>
          <p14:tracePt t="77431" x="4171950" y="4394200"/>
          <p14:tracePt t="77455" x="4178300" y="4387850"/>
          <p14:tracePt t="77475" x="4184650" y="4387850"/>
          <p14:tracePt t="77500" x="4191000" y="4381500"/>
          <p14:tracePt t="77515" x="4197350" y="4381500"/>
          <p14:tracePt t="77591" x="4203700" y="4381500"/>
          <p14:tracePt t="77835" x="4210050" y="4381500"/>
          <p14:tracePt t="77903" x="4210050" y="4387850"/>
          <p14:tracePt t="77987" x="4210050" y="4394200"/>
          <p14:tracePt t="78091" x="4216400" y="4400550"/>
          <p14:tracePt t="78235" x="4222750" y="4400550"/>
          <p14:tracePt t="78315" x="4229100" y="4394200"/>
          <p14:tracePt t="78348" x="4235450" y="4394200"/>
          <p14:tracePt t="78383" x="4229100" y="4400550"/>
          <p14:tracePt t="78451" x="4235450" y="4400550"/>
          <p14:tracePt t="78552" x="4241800" y="4394200"/>
          <p14:tracePt t="78631" x="4248150" y="4394200"/>
          <p14:tracePt t="78715" x="4254500" y="4394200"/>
          <p14:tracePt t="78743" x="4254500" y="4400550"/>
          <p14:tracePt t="78851" x="4254500" y="4394200"/>
          <p14:tracePt t="79007" x="4260850" y="4394200"/>
          <p14:tracePt t="79111" x="4267200" y="4394200"/>
          <p14:tracePt t="79967" x="4260850" y="4400550"/>
          <p14:tracePt t="80011" x="4260850" y="4406900"/>
          <p14:tracePt t="80056" x="4254500" y="4413250"/>
          <p14:tracePt t="80087" x="4248150" y="4413250"/>
          <p14:tracePt t="80116" x="4241800" y="4419600"/>
          <p14:tracePt t="80176" x="4248150" y="4419600"/>
          <p14:tracePt t="80415" x="4248150" y="4413250"/>
          <p14:tracePt t="80535" x="4254500" y="4413250"/>
          <p14:tracePt t="80816" x="4254500" y="4419600"/>
          <p14:tracePt t="81040" x="4248150" y="4419600"/>
          <p14:tracePt t="81063" x="4241800" y="4419600"/>
          <p14:tracePt t="81084" x="4235450" y="4413250"/>
          <p14:tracePt t="81116" x="4241800" y="4406900"/>
          <p14:tracePt t="81136" x="4248150" y="4400550"/>
          <p14:tracePt t="81168" x="4254500" y="4400550"/>
          <p14:tracePt t="81184" x="4260850" y="4394200"/>
          <p14:tracePt t="81196" x="4267200" y="4394200"/>
          <p14:tracePt t="81212" x="4273550" y="4387850"/>
          <p14:tracePt t="81228" x="4279900" y="4387850"/>
          <p14:tracePt t="81244" x="4286250" y="4387850"/>
          <p14:tracePt t="81256" x="4292600" y="4381500"/>
          <p14:tracePt t="81272" x="4298950" y="4381500"/>
          <p14:tracePt t="81288" x="4305300" y="4381500"/>
          <p14:tracePt t="81304" x="4311650" y="4375150"/>
          <p14:tracePt t="81331" x="4318000" y="4375150"/>
          <p14:tracePt t="81347" x="4324350" y="4375150"/>
          <p14:tracePt t="81364" x="4330700" y="4375150"/>
          <p14:tracePt t="81376" x="4324350" y="4375150"/>
          <p14:tracePt t="81460" x="4318000" y="4381500"/>
          <p14:tracePt t="81484" x="4311650" y="4387850"/>
          <p14:tracePt t="81504" x="4305300" y="4394200"/>
          <p14:tracePt t="81527" x="4298950" y="4400550"/>
          <p14:tracePt t="81556" x="4292600" y="4406900"/>
          <p14:tracePt t="81572" x="4286250" y="4406900"/>
          <p14:tracePt t="81588" x="4279900" y="4413250"/>
          <p14:tracePt t="81612" x="4279900" y="4419600"/>
          <p14:tracePt t="81632" x="4273550" y="4425950"/>
          <p14:tracePt t="81656" x="4273550" y="4432300"/>
          <p14:tracePt t="81684" x="4279900" y="4425950"/>
          <p14:tracePt t="81792" x="4279900" y="4419600"/>
          <p14:tracePt t="81836" x="4286250" y="4413250"/>
          <p14:tracePt t="81872" x="4286250" y="4406900"/>
          <p14:tracePt t="81916" x="4279900" y="4406900"/>
          <p14:tracePt t="81948" x="4273550" y="4400550"/>
          <p14:tracePt t="81972" x="4267200" y="4394200"/>
          <p14:tracePt t="82024" x="4267200" y="4387850"/>
          <p14:tracePt t="82044" x="4260850" y="4381500"/>
          <p14:tracePt t="82068" x="4254500" y="4381500"/>
          <p14:tracePt t="82084" x="4248150" y="4381500"/>
          <p14:tracePt t="82096" x="4241800" y="4381500"/>
          <p14:tracePt t="82112" x="4235450" y="4387850"/>
          <p14:tracePt t="82156" x="4229100" y="4394200"/>
          <p14:tracePt t="82180" x="4235450" y="4387850"/>
          <p14:tracePt t="82256" x="4241800" y="4387850"/>
          <p14:tracePt t="82276" x="4235450" y="4387850"/>
          <p14:tracePt t="82352" x="4222750" y="4394200"/>
          <p14:tracePt t="82368" x="4216400" y="4394200"/>
          <p14:tracePt t="82376" x="4210050" y="4400550"/>
          <p14:tracePt t="82385" x="4203700" y="4406900"/>
          <p14:tracePt t="82385" x="4184650" y="4419600"/>
          <p14:tracePt t="82405" x="4178300" y="4425950"/>
          <p14:tracePt t="82405" x="4165600" y="4425950"/>
          <p14:tracePt t="82421" x="4159250" y="4432300"/>
          <p14:tracePt t="82421" x="4146550" y="4438650"/>
          <p14:tracePt t="82437" x="4140200" y="4445000"/>
          <p14:tracePt t="82437" x="4127500" y="4445000"/>
          <p14:tracePt t="82454" x="4121150" y="4451350"/>
          <p14:tracePt t="82454" x="4114800" y="4457700"/>
          <p14:tracePt t="82454" x="4102100" y="4457700"/>
          <p14:tracePt t="82473" x="4095750" y="4464050"/>
          <p14:tracePt t="82486" x="4089400" y="4464050"/>
          <p14:tracePt t="82486" x="4070350" y="4470400"/>
          <p14:tracePt t="82505" x="4064000" y="4476750"/>
          <p14:tracePt t="82505" x="4051300" y="4476750"/>
          <p14:tracePt t="82521" x="4044950" y="4476750"/>
          <p14:tracePt t="82521" x="4032250" y="4470400"/>
          <p14:tracePt t="82538" x="4025900" y="4470400"/>
          <p14:tracePt t="82538" x="4013200" y="4464050"/>
          <p14:tracePt t="82554" x="4000500" y="4457700"/>
          <p14:tracePt t="82554" x="3987800" y="4451350"/>
          <p14:tracePt t="82554" x="3981450" y="4445000"/>
          <p14:tracePt t="82573" x="3968750" y="4432300"/>
          <p14:tracePt t="82573" x="3949700" y="4425950"/>
          <p14:tracePt t="82587" x="3937000" y="4413250"/>
          <p14:tracePt t="82587" x="3924300" y="4400550"/>
          <p14:tracePt t="82605" x="3905250" y="4387850"/>
          <p14:tracePt t="82605" x="3892550" y="4375150"/>
          <p14:tracePt t="82621" x="3879850" y="4356100"/>
          <p14:tracePt t="82621" x="3848100" y="4324350"/>
          <p14:tracePt t="82638" x="3841750" y="4311650"/>
          <p14:tracePt t="82638" x="3829050" y="4298950"/>
          <p14:tracePt t="82655" x="3822700" y="4279900"/>
          <p14:tracePt t="82655" x="3816350" y="4267200"/>
          <p14:tracePt t="82671" x="3810000" y="4248150"/>
          <p14:tracePt t="82671" x="3810000" y="4229100"/>
          <p14:tracePt t="82688" x="3810000" y="4210050"/>
          <p14:tracePt t="82688" x="3822700" y="4178300"/>
          <p14:tracePt t="82705" x="3829050" y="4159250"/>
          <p14:tracePt t="82705" x="3835400" y="4146550"/>
          <p14:tracePt t="82722" x="3841750" y="4133850"/>
          <p14:tracePt t="82722" x="3854450" y="4121150"/>
          <p14:tracePt t="82738" x="3867150" y="4108450"/>
          <p14:tracePt t="82738" x="3886200" y="4089400"/>
          <p14:tracePt t="82757" x="3898900" y="4083050"/>
          <p14:tracePt t="82770" x="3911600" y="4076700"/>
          <p14:tracePt t="82770" x="3943350" y="4064000"/>
          <p14:tracePt t="82790" x="3956050" y="4064000"/>
          <p14:tracePt t="82790" x="3975100" y="4057650"/>
          <p14:tracePt t="82805" x="3987800" y="4057650"/>
          <p14:tracePt t="82805" x="4006850" y="4057650"/>
          <p14:tracePt t="82822" x="4025900" y="4051300"/>
          <p14:tracePt t="82822" x="4044950" y="4051300"/>
          <p14:tracePt t="82822" x="4064000" y="4057650"/>
          <p14:tracePt t="82842" x="4083050" y="4057650"/>
          <p14:tracePt t="82854" x="4102100" y="4057650"/>
          <p14:tracePt t="82854" x="4133850" y="4064000"/>
          <p14:tracePt t="82874" x="4152900" y="4070350"/>
          <p14:tracePt t="82874" x="4165600" y="4076700"/>
          <p14:tracePt t="82889" x="4184650" y="4076700"/>
          <p14:tracePt t="82889" x="4197350" y="4083050"/>
          <p14:tracePt t="82906" x="4210050" y="4089400"/>
          <p14:tracePt t="82906" x="4222750" y="4095750"/>
          <p14:tracePt t="82906" x="4235450" y="4102100"/>
          <p14:tracePt t="82925" x="4248150" y="4108450"/>
          <p14:tracePt t="82925" x="4260850" y="4114800"/>
          <p14:tracePt t="82939" x="4273550" y="4121150"/>
          <p14:tracePt t="82939" x="4279900" y="4133850"/>
          <p14:tracePt t="82956" x="4292600" y="4146550"/>
          <p14:tracePt t="82956" x="4298950" y="4152900"/>
          <p14:tracePt t="82973" x="4311650" y="4165600"/>
          <p14:tracePt t="82973" x="4318000" y="4178300"/>
          <p14:tracePt t="82989" x="4324350" y="4191000"/>
          <p14:tracePt t="82989" x="4337050" y="4210050"/>
          <p14:tracePt t="83006" x="4337050" y="4222750"/>
          <p14:tracePt t="83006" x="4343400" y="4229100"/>
          <p14:tracePt t="83023" x="4343400" y="4235450"/>
          <p14:tracePt t="83023" x="4343400" y="4248150"/>
          <p14:tracePt t="83040" x="4343400" y="4254500"/>
          <p14:tracePt t="83040" x="4343400" y="4267200"/>
          <p14:tracePt t="83057" x="4343400" y="4273550"/>
          <p14:tracePt t="83057" x="4343400" y="4279900"/>
          <p14:tracePt t="83074" x="4337050" y="4292600"/>
          <p14:tracePt t="83074" x="4337050" y="4298950"/>
          <p14:tracePt t="83090" x="4337050" y="4305300"/>
          <p14:tracePt t="83090" x="4330700" y="4311650"/>
          <p14:tracePt t="83106" x="4330700" y="4318000"/>
          <p14:tracePt t="83106" x="4324350" y="4324350"/>
          <p14:tracePt t="83106" x="4324350" y="4330700"/>
          <p14:tracePt t="83125" x="4318000" y="4330700"/>
          <p14:tracePt t="83138" x="4318000" y="4337050"/>
          <p14:tracePt t="83155" x="4311650" y="4343400"/>
          <p14:tracePt t="83172" x="4305300" y="4356100"/>
          <p14:tracePt t="83188" x="4298950" y="4362450"/>
          <p14:tracePt t="83188" x="4292600" y="4368800"/>
          <p14:tracePt t="83208" x="4286250" y="4375150"/>
          <p14:tracePt t="83222" x="4279900" y="4381500"/>
          <p14:tracePt t="83222" x="4267200" y="4387850"/>
          <p14:tracePt t="83240" x="4260850" y="4394200"/>
          <p14:tracePt t="83240" x="4254500" y="4400550"/>
          <p14:tracePt t="83257" x="4248150" y="4406900"/>
          <p14:tracePt t="83257" x="4241800" y="4413250"/>
          <p14:tracePt t="83274" x="4235450" y="4419600"/>
          <p14:tracePt t="83274" x="4222750" y="4425950"/>
          <p14:tracePt t="83274" x="4216400" y="4432300"/>
          <p14:tracePt t="83293" x="4210050" y="4432300"/>
          <p14:tracePt t="83293" x="4203700" y="4438650"/>
          <p14:tracePt t="83307" x="4191000" y="4445000"/>
          <p14:tracePt t="83307" x="4184650" y="4451350"/>
          <p14:tracePt t="83324" x="4171950" y="4457700"/>
          <p14:tracePt t="83324" x="4165600" y="4457700"/>
          <p14:tracePt t="83340" x="4159250" y="4464050"/>
          <p14:tracePt t="83340" x="4140200" y="4470400"/>
          <p14:tracePt t="83357" x="4133850" y="4470400"/>
          <p14:tracePt t="83357" x="4127500" y="4476750"/>
          <p14:tracePt t="83375" x="4121150" y="4476750"/>
          <p14:tracePt t="83375" x="4114800" y="4476750"/>
          <p14:tracePt t="83391" x="4108450" y="4483100"/>
          <p14:tracePt t="83406" x="4102100" y="4483100"/>
          <p14:tracePt t="83424" x="4095750" y="4489450"/>
          <p14:tracePt t="83439" x="4102100" y="4489450"/>
          <p14:tracePt t="83472" x="4102100" y="4495800"/>
          <p14:tracePt t="83516" x="4108450" y="4495800"/>
          <p14:tracePt t="83552" x="4114800" y="4495800"/>
          <p14:tracePt t="83577" x="4121150" y="4495800"/>
          <p14:tracePt t="83593" x="4127500" y="4495800"/>
          <p14:tracePt t="83605" x="4133850" y="4495800"/>
          <p14:tracePt t="83637" x="4140200" y="4502150"/>
          <p14:tracePt t="83688" x="4133850" y="4508500"/>
          <p14:tracePt t="83733" x="4127500" y="4508500"/>
          <p14:tracePt t="83784" x="4121150" y="4508500"/>
          <p14:tracePt t="83809" x="4114800" y="4514850"/>
          <p14:tracePt t="83832" x="4114800" y="4521200"/>
          <p14:tracePt t="83852" x="4108450" y="4527550"/>
          <p14:tracePt t="83868" x="4102100" y="4527550"/>
          <p14:tracePt t="83884" x="4102100" y="4533900"/>
          <p14:tracePt t="83896" x="4089400" y="4540250"/>
          <p14:tracePt t="83912" x="4083050" y="4546600"/>
          <p14:tracePt t="83929" x="4076700" y="4546600"/>
          <p14:tracePt t="83945" x="4070350" y="4552950"/>
          <p14:tracePt t="83957" x="4064000" y="4552950"/>
          <p14:tracePt t="83981" x="4070350" y="4546600"/>
          <p14:tracePt t="84092" x="4076700" y="4540250"/>
          <p14:tracePt t="84133" x="4083050" y="4540250"/>
          <p14:tracePt t="84145" x="4089400" y="4533900"/>
          <p14:tracePt t="84169" x="4089400" y="4527550"/>
          <p14:tracePt t="84196" x="4089400" y="4521200"/>
          <p14:tracePt t="84256" x="4095750" y="4514850"/>
          <p14:tracePt t="84384" x="4102100" y="4514850"/>
          <p14:tracePt t="84424" x="4102100" y="4508500"/>
          <p14:tracePt t="84461" x="4108450" y="4502150"/>
          <p14:tracePt t="84513" x="4108450" y="4495800"/>
          <p14:tracePt t="84573" x="4114800" y="4489450"/>
          <p14:tracePt t="84605" x="4121150" y="4489450"/>
          <p14:tracePt t="84733" x="4127500" y="4483100"/>
          <p14:tracePt t="84753" x="4133850" y="4483100"/>
          <p14:tracePt t="84768" x="4140200" y="4476750"/>
          <p14:tracePt t="84792" x="4146550" y="4476750"/>
          <p14:tracePt t="84917" x="4152900" y="4476750"/>
          <p14:tracePt t="85037" x="4146550" y="4483100"/>
          <p14:tracePt t="85093" x="4146550" y="4476750"/>
          <p14:tracePt t="85165" x="4152900" y="4470400"/>
          <p14:tracePt t="85197" x="4159250" y="4470400"/>
          <p14:tracePt t="85277" x="4165600" y="4476750"/>
          <p14:tracePt t="85337" x="4159250" y="4483100"/>
          <p14:tracePt t="85385" x="4152900" y="4483100"/>
          <p14:tracePt t="85456" x="4146550" y="4489450"/>
          <p14:tracePt t="85497" x="4146550" y="4495800"/>
          <p14:tracePt t="85525" x="4140200" y="4502150"/>
          <p14:tracePt t="85557" x="4146550" y="4495800"/>
          <p14:tracePt t="85669" x="4152900" y="4489450"/>
          <p14:tracePt t="85693" x="4159250" y="4489450"/>
          <p14:tracePt t="85712" x="4165600" y="4489450"/>
          <p14:tracePt t="85737" x="4165600" y="4483100"/>
          <p14:tracePt t="85781" x="4165600" y="4476750"/>
          <p14:tracePt t="85865" x="4159250" y="4476750"/>
          <p14:tracePt t="85901" x="4159250" y="4470400"/>
          <p14:tracePt t="85925" x="4152900" y="4464050"/>
          <p14:tracePt t="85937" x="4146550" y="4457700"/>
          <p14:tracePt t="85953" x="4146550" y="4451350"/>
          <p14:tracePt t="85969" x="4140200" y="4445000"/>
          <p14:tracePt t="85981" x="4140200" y="4438650"/>
          <p14:tracePt t="85981" x="4140200" y="4432300"/>
          <p14:tracePt t="86001" x="4140200" y="4425950"/>
          <p14:tracePt t="86001" x="4140200" y="4419600"/>
          <p14:tracePt t="86017" x="4140200" y="4413250"/>
          <p14:tracePt t="86017" x="4140200" y="4400550"/>
          <p14:tracePt t="86033" x="4140200" y="4394200"/>
          <p14:tracePt t="86033" x="4140200" y="4387850"/>
          <p14:tracePt t="86051" x="4140200" y="4381500"/>
          <p14:tracePt t="86051" x="4140200" y="4375150"/>
          <p14:tracePt t="86066" x="4133850" y="4368800"/>
          <p14:tracePt t="86066" x="4133850" y="4362450"/>
          <p14:tracePt t="86083" x="4127500" y="4356100"/>
          <p14:tracePt t="86098" x="4121150" y="4349750"/>
          <p14:tracePt t="86098" x="4114800" y="4343400"/>
          <p14:tracePt t="86118" x="4095750" y="4337050"/>
          <p14:tracePt t="86118" x="4089400" y="4330700"/>
          <p14:tracePt t="86134" x="4076700" y="4330700"/>
          <p14:tracePt t="86134" x="4064000" y="4330700"/>
          <p14:tracePt t="86151" x="4051300" y="4330700"/>
          <p14:tracePt t="86151" x="4038600" y="4330700"/>
          <p14:tracePt t="86167" x="4025900" y="4330700"/>
          <p14:tracePt t="86167" x="4006850" y="4330700"/>
          <p14:tracePt t="86167" x="3987800" y="4337050"/>
          <p14:tracePt t="86186" x="3968750" y="4343400"/>
          <p14:tracePt t="86198" x="3943350" y="4349750"/>
          <p14:tracePt t="86198" x="3886200" y="4368800"/>
          <p14:tracePt t="86218" x="3848100" y="4387850"/>
          <p14:tracePt t="86218" x="3810000" y="4400550"/>
          <p14:tracePt t="86234" x="3771900" y="4425950"/>
          <p14:tracePt t="86234" x="3727450" y="4445000"/>
          <p14:tracePt t="86234" x="3683000" y="4470400"/>
          <p14:tracePt t="86254" x="3632200" y="4495800"/>
          <p14:tracePt t="86265" x="3581400" y="4514850"/>
          <p14:tracePt t="86265" x="3530600" y="4540250"/>
          <p14:tracePt t="86265" x="3473450" y="4565650"/>
          <p14:tracePt t="86286" x="3409950" y="4591050"/>
          <p14:tracePt t="86286" x="3346450" y="4616450"/>
          <p14:tracePt t="86301" x="3276600" y="4635500"/>
          <p14:tracePt t="86301" x="3206750" y="4660900"/>
          <p14:tracePt t="86317" x="3130550" y="4686300"/>
          <p14:tracePt t="86317" x="3054350" y="4711700"/>
          <p14:tracePt t="86334" x="2971800" y="4730750"/>
          <p14:tracePt t="86334" x="2895600" y="4756150"/>
          <p14:tracePt t="86334" x="2819400" y="4768850"/>
          <p14:tracePt t="86354" x="2749550" y="4781550"/>
          <p14:tracePt t="86354" x="2679700" y="4787900"/>
          <p14:tracePt t="86368" x="2616200" y="4787900"/>
          <p14:tracePt t="86368" x="2552700" y="4787900"/>
          <p14:tracePt t="86386" x="2495550" y="4781550"/>
          <p14:tracePt t="86386" x="2438400" y="4775200"/>
          <p14:tracePt t="86402" x="2381250" y="4768850"/>
          <p14:tracePt t="86402" x="2286000" y="4762500"/>
          <p14:tracePt t="86418" x="2241550" y="4762500"/>
          <p14:tracePt t="86418" x="2197100" y="4768850"/>
          <p14:tracePt t="86434" x="2159000" y="4775200"/>
          <p14:tracePt t="86434" x="2120900" y="4781550"/>
          <p14:tracePt t="86452" x="2089150" y="4794250"/>
          <p14:tracePt t="86452" x="2057400" y="4800600"/>
          <p14:tracePt t="86468" x="2019300" y="4806950"/>
          <p14:tracePt t="86468" x="1987550" y="4813300"/>
          <p14:tracePt t="86486" x="1911350" y="4819650"/>
          <p14:tracePt t="86486" x="1873250" y="4813300"/>
          <p14:tracePt t="86502" x="1835150" y="4813300"/>
          <p14:tracePt t="86502" x="1797050" y="4806950"/>
          <p14:tracePt t="86518" x="1758950" y="4794250"/>
          <p14:tracePt t="86518" x="1720850" y="4775200"/>
          <p14:tracePt t="86535" x="1682750" y="4756150"/>
          <p14:tracePt t="86535" x="1644650" y="4724400"/>
          <p14:tracePt t="86535" x="1606550" y="4699000"/>
          <p14:tracePt t="86555" x="1574800" y="4667250"/>
          <p14:tracePt t="86566" x="1543050" y="4635500"/>
          <p14:tracePt t="86566" x="1492250" y="4565650"/>
          <p14:tracePt t="86586" x="1473200" y="4533900"/>
          <p14:tracePt t="86586" x="1460500" y="4495800"/>
          <p14:tracePt t="86602" x="1454150" y="4464050"/>
          <p14:tracePt t="86602" x="1454150" y="4425950"/>
          <p14:tracePt t="86618" x="1460500" y="4394200"/>
          <p14:tracePt t="86618" x="1479550" y="4356100"/>
          <p14:tracePt t="86618" x="1498600" y="4324350"/>
          <p14:tracePt t="86637" x="1530350" y="4292600"/>
          <p14:tracePt t="86650" x="1562100" y="4254500"/>
          <p14:tracePt t="86650" x="1644650" y="4197350"/>
          <p14:tracePt t="86669" x="1695450" y="4178300"/>
          <p14:tracePt t="86669" x="1746250" y="4159250"/>
          <p14:tracePt t="86685" x="1797050" y="4146550"/>
          <p14:tracePt t="86685" x="1854200" y="4133850"/>
          <p14:tracePt t="86702" x="1917700" y="4133850"/>
          <p14:tracePt t="86702" x="2044700" y="4140200"/>
          <p14:tracePt t="86719" x="2108200" y="4146550"/>
          <p14:tracePt t="86719" x="2165350" y="4165600"/>
          <p14:tracePt t="86735" x="2228850" y="4178300"/>
          <p14:tracePt t="86735" x="2286000" y="4197350"/>
          <p14:tracePt t="86753" x="2343150" y="4222750"/>
          <p14:tracePt t="86753" x="2393950" y="4241800"/>
          <p14:tracePt t="86769" x="2444750" y="4267200"/>
          <p14:tracePt t="86769" x="2533650" y="4318000"/>
          <p14:tracePt t="86786" x="2571750" y="4343400"/>
          <p14:tracePt t="86786" x="2603500" y="4375150"/>
          <p14:tracePt t="86802" x="2635250" y="4406900"/>
          <p14:tracePt t="86802" x="2654300" y="4438650"/>
          <p14:tracePt t="86819" x="2673350" y="4470400"/>
          <p14:tracePt t="86819" x="2686050" y="4502150"/>
          <p14:tracePt t="86819" x="2686050" y="4533900"/>
          <p14:tracePt t="86839" x="2686050" y="4565650"/>
          <p14:tracePt t="86851" x="2686050" y="4597400"/>
          <p14:tracePt t="86851" x="2660650" y="4660900"/>
          <p14:tracePt t="86870" x="2647950" y="4692650"/>
          <p14:tracePt t="86870" x="2628900" y="4718050"/>
          <p14:tracePt t="86886" x="2603500" y="4743450"/>
          <p14:tracePt t="86886" x="2584450" y="4775200"/>
          <p14:tracePt t="86903" x="2565400" y="4800600"/>
          <p14:tracePt t="86903" x="2540000" y="4826000"/>
          <p14:tracePt t="86903" x="2514600" y="4845050"/>
          <p14:tracePt t="86922" x="2495550" y="4864100"/>
          <p14:tracePt t="86934" x="2476500" y="4883150"/>
          <p14:tracePt t="86934" x="2438400" y="4908550"/>
          <p14:tracePt t="86954" x="2419350" y="4921250"/>
          <p14:tracePt t="86954" x="2406650" y="4927600"/>
          <p14:tracePt t="86970" x="2400300" y="4927600"/>
          <p14:tracePt t="86970" x="2393950" y="4933950"/>
          <p14:tracePt t="86986" x="2387600" y="4927600"/>
          <p14:tracePt t="87001" x="2387600" y="4921250"/>
          <p14:tracePt t="87001" x="2400300" y="4908550"/>
          <p14:tracePt t="87020" x="2413000" y="4902200"/>
          <p14:tracePt t="87020" x="2425700" y="4889500"/>
          <p14:tracePt t="87036" x="2438400" y="4883150"/>
          <p14:tracePt t="87036" x="2451100" y="4870450"/>
          <p14:tracePt t="87053" x="2470150" y="4864100"/>
          <p14:tracePt t="87053" x="2489200" y="4851400"/>
          <p14:tracePt t="87071" x="2508250" y="4845050"/>
          <p14:tracePt t="87071" x="2559050" y="4832350"/>
          <p14:tracePt t="87087" x="2584450" y="4826000"/>
          <p14:tracePt t="87087" x="2609850" y="4819650"/>
          <p14:tracePt t="87104" x="2635250" y="4806950"/>
          <p14:tracePt t="87104" x="2667000" y="4800600"/>
          <p14:tracePt t="87120" x="2698750" y="4794250"/>
          <p14:tracePt t="87120" x="2762250" y="4787900"/>
          <p14:tracePt t="87138" x="2794000" y="4781550"/>
          <p14:tracePt t="87138" x="2825750" y="4781550"/>
          <p14:tracePt t="87154" x="2857500" y="4781550"/>
          <p14:tracePt t="87154" x="2889250" y="4781550"/>
          <p14:tracePt t="87171" x="2927350" y="4787900"/>
          <p14:tracePt t="87171" x="2959100" y="4787900"/>
          <p14:tracePt t="87187" x="2990850" y="4794250"/>
          <p14:tracePt t="87187" x="3022600" y="4800600"/>
          <p14:tracePt t="87187" x="3054350" y="4800600"/>
          <p14:tracePt t="87206" x="3079750" y="4806950"/>
          <p14:tracePt t="87219" x="3105150" y="4806950"/>
          <p14:tracePt t="87219" x="3155950" y="4806950"/>
          <p14:tracePt t="87238" x="3181350" y="4806950"/>
          <p14:tracePt t="87238" x="3206750" y="4806950"/>
          <p14:tracePt t="87254" x="3225800" y="4806950"/>
          <p14:tracePt t="87254" x="3251200" y="4806950"/>
          <p14:tracePt t="87254" x="3270250" y="4806950"/>
          <p14:tracePt t="87274" x="3289300" y="4806950"/>
          <p14:tracePt t="87286" x="3308350" y="4806950"/>
          <p14:tracePt t="87286" x="3333750" y="4806950"/>
          <p14:tracePt t="87306" x="3346450" y="4806950"/>
          <p14:tracePt t="87306" x="3359150" y="4806950"/>
          <p14:tracePt t="87322" x="3371850" y="4800600"/>
          <p14:tracePt t="87322" x="3378200" y="4800600"/>
          <p14:tracePt t="87339" x="3384550" y="4800600"/>
          <p14:tracePt t="87339" x="3397250" y="4800600"/>
          <p14:tracePt t="87339" x="3403600" y="4800600"/>
          <p14:tracePt t="87358" x="3409950" y="4800600"/>
          <p14:tracePt t="87358" x="3416300" y="4800600"/>
          <p14:tracePt t="87374" x="3429000" y="4800600"/>
          <p14:tracePt t="87374" x="3435350" y="4800600"/>
          <p14:tracePt t="87388" x="3441700" y="4800600"/>
          <p14:tracePt t="87403" x="3448050" y="4800600"/>
          <p14:tracePt t="87420" x="3454400" y="4800600"/>
          <p14:tracePt t="87420" x="3454400" y="4806950"/>
          <p14:tracePt t="87438" x="3460750" y="4813300"/>
          <p14:tracePt t="87453" x="3454400" y="4819650"/>
          <p14:tracePt t="87470" x="3448050" y="4826000"/>
          <p14:tracePt t="87487" x="3441700" y="4826000"/>
          <p14:tracePt t="87487" x="3429000" y="4838700"/>
          <p14:tracePt t="87505" x="3416300" y="4838700"/>
          <p14:tracePt t="87505" x="3409950" y="4845050"/>
          <p14:tracePt t="87522" x="3397250" y="4845050"/>
          <p14:tracePt t="87522" x="3384550" y="4845050"/>
          <p14:tracePt t="87539" x="3365500" y="4845050"/>
          <p14:tracePt t="87539" x="3346450" y="4845050"/>
          <p14:tracePt t="87539" x="3333750" y="4845050"/>
          <p14:tracePt t="87557" x="3314700" y="4838700"/>
          <p14:tracePt t="87570" x="3295650" y="4838700"/>
          <p14:tracePt t="87570" x="3263900" y="4819650"/>
          <p14:tracePt t="87590" x="3251200" y="4806950"/>
          <p14:tracePt t="87590" x="3238500" y="4787900"/>
          <p14:tracePt t="87606" x="3225800" y="4768850"/>
          <p14:tracePt t="87606" x="3219450" y="4743450"/>
          <p14:tracePt t="87622" x="3213100" y="4718050"/>
          <p14:tracePt t="87622" x="3206750" y="4686300"/>
          <p14:tracePt t="87639" x="3206750" y="4660900"/>
          <p14:tracePt t="87639" x="3213100" y="4629150"/>
          <p14:tracePt t="87639" x="3225800" y="4597400"/>
          <p14:tracePt t="87658" x="3238500" y="4565650"/>
          <p14:tracePt t="87671" x="3257550" y="4540250"/>
          <p14:tracePt t="87671" x="3302000" y="4483100"/>
          <p14:tracePt t="87689" x="3327400" y="4457700"/>
          <p14:tracePt t="87689" x="3352800" y="4432300"/>
          <p14:tracePt t="87706" x="3384550" y="4413250"/>
          <p14:tracePt t="87706" x="3416300" y="4394200"/>
          <p14:tracePt t="87722" x="3460750" y="4375150"/>
          <p14:tracePt t="87722" x="3549650" y="4349750"/>
          <p14:tracePt t="87739" x="3600450" y="4337050"/>
          <p14:tracePt t="87739" x="3657600" y="4337050"/>
          <p14:tracePt t="87756" x="3721100" y="4330700"/>
          <p14:tracePt t="87756" x="3784600" y="4337050"/>
          <p14:tracePt t="87772" x="3848100" y="4343400"/>
          <p14:tracePt t="87772" x="3917950" y="4356100"/>
          <p14:tracePt t="87789" x="3981450" y="4368800"/>
          <p14:tracePt t="87789" x="4114800" y="4400550"/>
          <p14:tracePt t="87806" x="4171950" y="4419600"/>
          <p14:tracePt t="87806" x="4235450" y="4445000"/>
          <p14:tracePt t="87823" x="4292600" y="4470400"/>
          <p14:tracePt t="87823" x="4343400" y="4489450"/>
          <p14:tracePt t="87839" x="4394200" y="4521200"/>
          <p14:tracePt t="87839" x="4438650" y="4546600"/>
          <p14:tracePt t="87839" x="4476750" y="4572000"/>
          <p14:tracePt t="87858" x="4514850" y="4597400"/>
          <p14:tracePt t="87858" x="4540250" y="4629150"/>
          <p14:tracePt t="87874" x="4559300" y="4654550"/>
          <p14:tracePt t="87874" x="4572000" y="4679950"/>
          <p14:tracePt t="87890" x="4572000" y="4705350"/>
          <p14:tracePt t="87890" x="4572000" y="4730750"/>
          <p14:tracePt t="87906" x="4565650" y="4756150"/>
          <p14:tracePt t="87906" x="4552950" y="4781550"/>
          <p14:tracePt t="87923" x="4540250" y="4800600"/>
          <p14:tracePt t="87923" x="4514850" y="4826000"/>
          <p14:tracePt t="87923" x="4489450" y="4851400"/>
          <p14:tracePt t="87941" x="4457700" y="4870450"/>
          <p14:tracePt t="87955" x="4425950" y="4895850"/>
          <p14:tracePt t="87955" x="4343400" y="4940300"/>
          <p14:tracePt t="87973" x="4292600" y="4965700"/>
          <p14:tracePt t="87973" x="4248150" y="4991100"/>
          <p14:tracePt t="87989" x="4191000" y="5010150"/>
          <p14:tracePt t="87989" x="4140200" y="5029200"/>
          <p14:tracePt t="88006" x="4083050" y="5048250"/>
          <p14:tracePt t="88006" x="4025900" y="5067300"/>
          <p14:tracePt t="88006" x="3968750" y="5080000"/>
          <p14:tracePt t="88025" x="3911600" y="5092700"/>
          <p14:tracePt t="88025" x="3860800" y="5105400"/>
          <p14:tracePt t="88040" x="3803650" y="5111750"/>
          <p14:tracePt t="88040" x="3752850" y="5118100"/>
          <p14:tracePt t="88057" x="3702050" y="5118100"/>
          <p14:tracePt t="88057" x="3657600" y="5124450"/>
          <p14:tracePt t="88073" x="3613150" y="5124450"/>
          <p14:tracePt t="88073" x="3524250" y="5124450"/>
          <p14:tracePt t="88090" x="3486150" y="5124450"/>
          <p14:tracePt t="88090" x="3454400" y="5118100"/>
          <p14:tracePt t="88107" x="3422650" y="5118100"/>
          <p14:tracePt t="88107" x="3397250" y="5111750"/>
          <p14:tracePt t="88123" x="3371850" y="5105400"/>
          <p14:tracePt t="88123" x="3352800" y="5099050"/>
          <p14:tracePt t="88141" x="3333750" y="5092700"/>
          <p14:tracePt t="88141" x="3308350" y="5073650"/>
          <p14:tracePt t="88158" x="3302000" y="5067300"/>
          <p14:tracePt t="88158" x="3289300" y="5060950"/>
          <p14:tracePt t="88174" x="3289300" y="5054600"/>
          <p14:tracePt t="88174" x="3282950" y="5048250"/>
          <p14:tracePt t="88191" x="3282950" y="5041900"/>
          <p14:tracePt t="88191" x="3282950" y="5035550"/>
          <p14:tracePt t="88209" x="3282950" y="5029200"/>
          <p14:tracePt t="88222" x="3289300" y="5022850"/>
          <p14:tracePt t="88239" x="3295650" y="5016500"/>
          <p14:tracePt t="88285" x="3302000" y="5016500"/>
          <p14:tracePt t="88369" x="3308350" y="5010150"/>
          <p14:tracePt t="88389" x="3314700" y="5010150"/>
          <p14:tracePt t="88413" x="3314700" y="5003800"/>
          <p14:tracePt t="88457" x="3321050" y="4997450"/>
          <p14:tracePt t="88481" x="3327400" y="4997450"/>
          <p14:tracePt t="88497" x="3333750" y="4997450"/>
          <p14:tracePt t="88513" x="3340100" y="4997450"/>
          <p14:tracePt t="88549" x="3346450" y="4997450"/>
          <p14:tracePt t="88585" x="3352800" y="4991100"/>
          <p14:tracePt t="88617" x="3359150" y="4991100"/>
          <p14:tracePt t="88633" x="3365500" y="4978400"/>
          <p14:tracePt t="88645" x="3371850" y="4972050"/>
          <p14:tracePt t="88661" x="3378200" y="4972050"/>
          <p14:tracePt t="88669" x="3384550" y="4965700"/>
          <p14:tracePt t="88678" x="3390900" y="4965700"/>
          <p14:tracePt t="88694" x="3397250" y="4959350"/>
          <p14:tracePt t="88694" x="3403600" y="4953000"/>
          <p14:tracePt t="88709" x="3409950" y="4953000"/>
          <p14:tracePt t="88725" x="3416300" y="4946650"/>
          <p14:tracePt t="88741" x="3422650" y="4946650"/>
          <p14:tracePt t="88741" x="3429000" y="4946650"/>
          <p14:tracePt t="88760" x="3435350" y="4946650"/>
          <p14:tracePt t="88782" x="3441700" y="4946650"/>
          <p14:tracePt t="88810" x="3448050" y="4946650"/>
          <p14:tracePt t="88841" x="3454400" y="4946650"/>
          <p14:tracePt t="88865" x="3460750" y="4946650"/>
          <p14:tracePt t="88877" x="3467100" y="4940300"/>
          <p14:tracePt t="88909" x="3473450" y="4940300"/>
          <p14:tracePt t="88925" x="3479800" y="4933950"/>
          <p14:tracePt t="88937" x="3486150" y="4927600"/>
          <p14:tracePt t="88953" x="3486150" y="4921250"/>
          <p14:tracePt t="88969" x="3492500" y="4914900"/>
          <p14:tracePt t="88985" x="3498850" y="4908550"/>
          <p14:tracePt t="88997" x="3498850" y="4902200"/>
          <p14:tracePt t="89013" x="3505200" y="4895850"/>
          <p14:tracePt t="89045" x="3505200" y="4902200"/>
          <p14:tracePt t="89109" x="3511550" y="4908550"/>
          <p14:tracePt t="89133" x="3517900" y="4914900"/>
          <p14:tracePt t="89166" x="3524250" y="4914900"/>
          <p14:tracePt t="89193" x="3530600" y="4914900"/>
          <p14:tracePt t="89209" x="3543300" y="4921250"/>
          <p14:tracePt t="89225" x="3549650" y="4921250"/>
          <p14:tracePt t="89253" x="3556000" y="4914900"/>
          <p14:tracePt t="89285" x="3562350" y="4914900"/>
          <p14:tracePt t="89305" x="3562350" y="4908550"/>
          <p14:tracePt t="89321" x="3568700" y="4902200"/>
          <p14:tracePt t="89337" x="3575050" y="4895850"/>
          <p14:tracePt t="89349" x="3581400" y="4889500"/>
          <p14:tracePt t="89405" x="3581400" y="4895850"/>
          <p14:tracePt t="89441" x="3575050" y="4902200"/>
          <p14:tracePt t="89457" x="3568700" y="4908550"/>
          <p14:tracePt t="89469" x="3562350" y="4914900"/>
          <p14:tracePt t="89485" x="3556000" y="4921250"/>
          <p14:tracePt t="89502" x="3549650" y="4927600"/>
          <p14:tracePt t="89517" x="3543300" y="4927600"/>
          <p14:tracePt t="89530" x="3536950" y="4933950"/>
          <p14:tracePt t="89553" x="3536950" y="4940300"/>
          <p14:tracePt t="89569" x="3530600" y="4940300"/>
          <p14:tracePt t="89585" x="3524250" y="4940300"/>
          <p14:tracePt t="89594" x="3517900" y="4946650"/>
          <p14:tracePt t="89594" x="3505200" y="4946650"/>
          <p14:tracePt t="89594" x="3498850" y="4953000"/>
          <p14:tracePt t="89614" x="3486150" y="4953000"/>
          <p14:tracePt t="89627" x="3467100" y="4959350"/>
          <p14:tracePt t="89627" x="3429000" y="4965700"/>
          <p14:tracePt t="89646" x="3403600" y="4972050"/>
          <p14:tracePt t="89646" x="3371850" y="4978400"/>
          <p14:tracePt t="89662" x="3333750" y="4991100"/>
          <p14:tracePt t="89662" x="3295650" y="4997450"/>
          <p14:tracePt t="89679" x="3251200" y="5003800"/>
          <p14:tracePt t="89679" x="3200400" y="5010150"/>
          <p14:tracePt t="89679" x="3149600" y="5016500"/>
          <p14:tracePt t="89699" x="3098800" y="5016500"/>
          <p14:tracePt t="89699" x="3041650" y="5022850"/>
          <p14:tracePt t="89712" x="2990850" y="5022850"/>
          <p14:tracePt t="89712" x="2933700" y="5029200"/>
          <p14:tracePt t="89729" x="2882900" y="5029200"/>
          <p14:tracePt t="89729" x="2825750" y="5029200"/>
          <p14:tracePt t="89746" x="2774950" y="5029200"/>
          <p14:tracePt t="89746" x="2717800" y="5029200"/>
          <p14:tracePt t="89763" x="2667000" y="5035550"/>
          <p14:tracePt t="89763" x="2565400" y="5035550"/>
          <p14:tracePt t="89779" x="2514600" y="5035550"/>
          <p14:tracePt t="89779" x="2470150" y="5041900"/>
          <p14:tracePt t="89796" x="2425700" y="5041900"/>
          <p14:tracePt t="89796" x="2381250" y="5041900"/>
          <p14:tracePt t="89813" x="2336800" y="5035550"/>
          <p14:tracePt t="89813" x="2260600" y="5029200"/>
          <p14:tracePt t="89830" x="2222500" y="5022850"/>
          <p14:tracePt t="89830" x="2184400" y="5016500"/>
          <p14:tracePt t="89847" x="2152650" y="5010150"/>
          <p14:tracePt t="89847" x="2120900" y="5003800"/>
          <p14:tracePt t="89863" x="2095500" y="5003800"/>
          <p14:tracePt t="89863" x="2070100" y="5003800"/>
          <p14:tracePt t="89880" x="2044700" y="5003800"/>
          <p14:tracePt t="89880" x="2025650" y="5003800"/>
          <p14:tracePt t="89880" x="2012950" y="5010150"/>
          <p14:tracePt t="89898" x="2000250" y="5010150"/>
          <p14:tracePt t="89912" x="1993900" y="5010150"/>
          <p14:tracePt t="89912" x="1987550" y="5010150"/>
          <p14:tracePt t="89930" x="1981200" y="5010150"/>
          <p14:tracePt t="89945" x="1987550" y="5016500"/>
          <p14:tracePt t="89966" x="2000250" y="5016500"/>
          <p14:tracePt t="89982" x="2006600" y="5022850"/>
          <p14:tracePt t="89995" x="2012950" y="5022850"/>
          <p14:tracePt t="89995" x="2019300" y="5029200"/>
          <p14:tracePt t="90014" x="2025650" y="5029200"/>
          <p14:tracePt t="90014" x="2032000" y="5035550"/>
          <p14:tracePt t="90030" x="2038350" y="5035550"/>
          <p14:tracePt t="90046" x="2044700" y="5041900"/>
          <p14:tracePt t="90062" x="2044700" y="5048250"/>
          <p14:tracePt t="90062" x="2038350" y="5067300"/>
          <p14:tracePt t="90081" x="2032000" y="5073650"/>
          <p14:tracePt t="90081" x="2019300" y="5080000"/>
          <p14:tracePt t="90097" x="2006600" y="5086350"/>
          <p14:tracePt t="90097" x="1987550" y="5092700"/>
          <p14:tracePt t="90114" x="1968500" y="5099050"/>
          <p14:tracePt t="90114" x="1924050" y="5099050"/>
          <p14:tracePt t="90131" x="1898650" y="5086350"/>
          <p14:tracePt t="90131" x="1873250" y="5080000"/>
          <p14:tracePt t="90148" x="1847850" y="5067300"/>
          <p14:tracePt t="90148" x="1816100" y="5054600"/>
          <p14:tracePt t="90164" x="1784350" y="5041900"/>
          <p14:tracePt t="90164" x="1752600" y="5029200"/>
          <p14:tracePt t="90181" x="1727200" y="5016500"/>
          <p14:tracePt t="90181" x="1695450" y="5003800"/>
          <p14:tracePt t="90199" x="1631950" y="4972050"/>
          <p14:tracePt t="90199" x="1593850" y="4953000"/>
          <p14:tracePt t="90215" x="1562100" y="4933950"/>
          <p14:tracePt t="90215" x="1530350" y="4908550"/>
          <p14:tracePt t="90231" x="1498600" y="4876800"/>
          <p14:tracePt t="90231" x="1466850" y="4845050"/>
          <p14:tracePt t="90231" x="1441450" y="4813300"/>
          <p14:tracePt t="90250" x="1416050" y="4775200"/>
          <p14:tracePt t="90263" x="1397000" y="4737100"/>
          <p14:tracePt t="90263" x="1377950" y="4660900"/>
          <p14:tracePt t="90283" x="1371600" y="4616450"/>
          <p14:tracePt t="90283" x="1377950" y="4578350"/>
          <p14:tracePt t="90298" x="1384300" y="4533900"/>
          <p14:tracePt t="90298" x="1403350" y="4489450"/>
          <p14:tracePt t="90315" x="1422400" y="4445000"/>
          <p14:tracePt t="90315" x="1454150" y="4400550"/>
          <p14:tracePt t="90331" x="1485900" y="4356100"/>
          <p14:tracePt t="90331" x="1524000" y="4305300"/>
          <p14:tracePt t="90331" x="1562100" y="4260850"/>
          <p14:tracePt t="90351" x="1606550" y="4222750"/>
          <p14:tracePt t="90363" x="1651000" y="4184650"/>
          <p14:tracePt t="90363" x="1752600" y="4127500"/>
          <p14:tracePt t="90383" x="1803400" y="4108450"/>
          <p14:tracePt t="90383" x="1854200" y="4095750"/>
          <p14:tracePt t="90399" x="1905000" y="4089400"/>
          <p14:tracePt t="90399" x="1962150" y="4089400"/>
          <p14:tracePt t="90415" x="2012950" y="4095750"/>
          <p14:tracePt t="90415" x="2070100" y="4108450"/>
          <p14:tracePt t="90432" x="2120900" y="4121150"/>
          <p14:tracePt t="90432" x="2228850" y="4152900"/>
          <p14:tracePt t="90449" x="2279650" y="4178300"/>
          <p14:tracePt t="90449" x="2324100" y="4203700"/>
          <p14:tracePt t="90465" x="2368550" y="4229100"/>
          <p14:tracePt t="90465" x="2413000" y="4254500"/>
          <p14:tracePt t="90482" x="2457450" y="4286250"/>
          <p14:tracePt t="90482" x="2527300" y="4349750"/>
          <p14:tracePt t="90499" x="2559050" y="4387850"/>
          <p14:tracePt t="90499" x="2590800" y="4419600"/>
          <p14:tracePt t="90516" x="2609850" y="4451350"/>
          <p14:tracePt t="90516" x="2635250" y="4489450"/>
          <p14:tracePt t="90532" x="2647950" y="4521200"/>
          <p14:tracePt t="90532" x="2660650" y="4552950"/>
          <p14:tracePt t="90550" x="2673350" y="4584700"/>
          <p14:tracePt t="90550" x="2673350" y="4641850"/>
          <p14:tracePt t="90566" x="2673350" y="4673600"/>
          <p14:tracePt t="90566" x="2667000" y="4699000"/>
          <p14:tracePt t="90582" x="2654300" y="4730750"/>
          <p14:tracePt t="90582" x="2635250" y="4756150"/>
          <p14:tracePt t="90599" x="2622550" y="4781550"/>
          <p14:tracePt t="90599" x="2597150" y="4806950"/>
          <p14:tracePt t="90616" x="2578100" y="4832350"/>
          <p14:tracePt t="90616" x="2552700" y="4851400"/>
          <p14:tracePt t="90616" x="2520950" y="4876800"/>
          <p14:tracePt t="90634" x="2495550" y="4895850"/>
          <p14:tracePt t="90647" x="2463800" y="4914900"/>
          <p14:tracePt t="90647" x="2393950" y="4946650"/>
          <p14:tracePt t="90666" x="2362200" y="4959350"/>
          <p14:tracePt t="90666" x="2330450" y="4972050"/>
          <p14:tracePt t="90683" x="2292350" y="4978400"/>
          <p14:tracePt t="90683" x="2266950" y="4991100"/>
          <p14:tracePt t="90700" x="2235200" y="4991100"/>
          <p14:tracePt t="90700" x="2209800" y="4997450"/>
          <p14:tracePt t="90700" x="2178050" y="4997450"/>
          <p14:tracePt t="90719" x="2152650" y="5003800"/>
          <p14:tracePt t="90719" x="2127250" y="5003800"/>
          <p14:tracePt t="90733" x="2108200" y="5003800"/>
          <p14:tracePt t="90733" x="2089150" y="5003800"/>
          <p14:tracePt t="90750" x="2063750" y="4997450"/>
          <p14:tracePt t="90750" x="2051050" y="4997450"/>
          <p14:tracePt t="90766" x="2032000" y="4997450"/>
          <p14:tracePt t="90766" x="2019300" y="4991100"/>
          <p14:tracePt t="90783" x="2012950" y="4991100"/>
          <p14:tracePt t="90783" x="1993900" y="4978400"/>
          <p14:tracePt t="90800" x="1987550" y="4978400"/>
          <p14:tracePt t="90815" x="1981200" y="4965700"/>
          <p14:tracePt t="90832" x="1981200" y="4959350"/>
          <p14:tracePt t="90832" x="1974850" y="4959350"/>
          <p14:tracePt t="90850" x="1974850" y="4953000"/>
          <p14:tracePt t="90874" x="1981200" y="4946650"/>
          <p14:tracePt t="90906" x="1987550" y="4940300"/>
          <p14:tracePt t="90918" x="1993900" y="4940300"/>
          <p14:tracePt t="90934" x="2000250" y="4940300"/>
          <p14:tracePt t="90950" x="2006600" y="4933950"/>
          <p14:tracePt t="90966" x="2012950" y="4933950"/>
          <p14:tracePt t="90994" x="2019300" y="4933950"/>
          <p14:tracePt t="91010" x="2025650" y="4927600"/>
          <p14:tracePt t="91026" x="2032000" y="4927600"/>
          <p14:tracePt t="91037" x="2044700" y="4921250"/>
          <p14:tracePt t="91054" x="2044700" y="4914900"/>
          <p14:tracePt t="91065" x="2051050" y="4914900"/>
          <p14:tracePt t="91065" x="2057400" y="4908550"/>
          <p14:tracePt t="91065" x="2063750" y="4908550"/>
          <p14:tracePt t="91087" x="2070100" y="4902200"/>
          <p14:tracePt t="91087" x="2076450" y="4895850"/>
          <p14:tracePt t="91101" x="2082800" y="4889500"/>
          <p14:tracePt t="91101" x="2089150" y="4889500"/>
          <p14:tracePt t="91117" x="2089150" y="4883150"/>
          <p14:tracePt t="91117" x="2095500" y="4876800"/>
          <p14:tracePt t="91134" x="2101850" y="4870450"/>
          <p14:tracePt t="91134" x="2108200" y="4864100"/>
          <p14:tracePt t="91152" x="2114550" y="4864100"/>
          <p14:tracePt t="91166" x="2127250" y="4857750"/>
          <p14:tracePt t="91182" x="2133600" y="4857750"/>
          <p14:tracePt t="91199" x="2139950" y="4857750"/>
          <p14:tracePt t="91217" x="2139950" y="4851400"/>
          <p14:tracePt t="91234" x="2146300" y="4851400"/>
          <p14:tracePt t="91250" x="2152650" y="4851400"/>
          <p14:tracePt t="91267" x="2159000" y="4851400"/>
          <p14:tracePt t="91283" x="2152650" y="4857750"/>
          <p14:tracePt t="91398" x="2146300" y="4857750"/>
          <p14:tracePt t="91430" x="2152650" y="4857750"/>
          <p14:tracePt t="91458" x="2152650" y="4851400"/>
          <p14:tracePt t="91482" x="2159000" y="4845050"/>
          <p14:tracePt t="91510" x="2159000" y="4838700"/>
          <p14:tracePt t="91550" x="2159000" y="4832350"/>
          <p14:tracePt t="91594" x="2165350" y="4832350"/>
          <p14:tracePt t="91630" x="2171700" y="4826000"/>
          <p14:tracePt t="91654" x="2178050" y="4826000"/>
          <p14:tracePt t="91671" x="2184400" y="4819650"/>
          <p14:tracePt t="91679" x="2190750" y="4819650"/>
          <p14:tracePt t="91687" x="2197100" y="4813300"/>
          <p14:tracePt t="91687" x="2209800" y="4813300"/>
          <p14:tracePt t="91704" x="2222500" y="4806950"/>
          <p14:tracePt t="91704" x="2241550" y="4806950"/>
          <p14:tracePt t="91719" x="2254250" y="4800600"/>
          <p14:tracePt t="91719" x="2273300" y="4800600"/>
          <p14:tracePt t="91719" x="2298700" y="4800600"/>
          <p14:tracePt t="91739" x="2324100" y="4800600"/>
          <p14:tracePt t="91739" x="2349500" y="4806950"/>
          <p14:tracePt t="91754" x="2381250" y="4813300"/>
          <p14:tracePt t="91754" x="2413000" y="4813300"/>
          <p14:tracePt t="91770" x="2451100" y="4826000"/>
          <p14:tracePt t="91770" x="2489200" y="4832350"/>
          <p14:tracePt t="91786" x="2527300" y="4838700"/>
          <p14:tracePt t="91786" x="2565400" y="4845050"/>
          <p14:tracePt t="91804" x="2609850" y="4851400"/>
          <p14:tracePt t="91804" x="2698750" y="4857750"/>
          <p14:tracePt t="91821" x="2743200" y="4857750"/>
          <p14:tracePt t="91821" x="2787650" y="4857750"/>
          <p14:tracePt t="91837" x="2838450" y="4857750"/>
          <p14:tracePt t="91837" x="2882900" y="4857750"/>
          <p14:tracePt t="91854" x="2933700" y="4857750"/>
          <p14:tracePt t="91854" x="3022600" y="4857750"/>
          <p14:tracePt t="91871" x="3060700" y="4857750"/>
          <p14:tracePt t="91871" x="3105150" y="4857750"/>
          <p14:tracePt t="91887" x="3143250" y="4857750"/>
          <p14:tracePt t="91887" x="3187700" y="4851400"/>
          <p14:tracePt t="91904" x="3225800" y="4851400"/>
          <p14:tracePt t="91904" x="3257550" y="4845050"/>
          <p14:tracePt t="91920" x="3295650" y="4838700"/>
          <p14:tracePt t="91920" x="3327400" y="4832350"/>
          <p14:tracePt t="91920" x="3359150" y="4826000"/>
          <p14:tracePt t="91939" x="3390900" y="4819650"/>
          <p14:tracePt t="91952" x="3422650" y="4813300"/>
          <p14:tracePt t="91952" x="3473450" y="4806950"/>
          <p14:tracePt t="91971" x="3498850" y="4800600"/>
          <p14:tracePt t="91971" x="3524250" y="4794250"/>
          <p14:tracePt t="91987" x="3543300" y="4787900"/>
          <p14:tracePt t="91987" x="3562350" y="4781550"/>
          <p14:tracePt t="92004" x="3575050" y="4775200"/>
          <p14:tracePt t="92004" x="3594100" y="4768850"/>
          <p14:tracePt t="92004" x="3606800" y="4756150"/>
          <p14:tracePt t="92023" x="3619500" y="4749800"/>
          <p14:tracePt t="92035" x="3632200" y="4743450"/>
          <p14:tracePt t="92035" x="3644900" y="4730750"/>
          <p14:tracePt t="92054" x="3651250" y="4724400"/>
          <p14:tracePt t="92054" x="3663950" y="4724400"/>
          <p14:tracePt t="92071" x="3663950" y="4718050"/>
          <p14:tracePt t="92071" x="3670300" y="4718050"/>
          <p14:tracePt t="92087" x="3683000" y="4711700"/>
          <p14:tracePt t="92102" x="3689350" y="4711700"/>
          <p14:tracePt t="92119" x="3695700" y="4711700"/>
          <p14:tracePt t="92136" x="3702050" y="4711700"/>
          <p14:tracePt t="92153" x="3708400" y="4705350"/>
          <p14:tracePt t="92153" x="3721100" y="4699000"/>
          <p14:tracePt t="92171" x="3727450" y="4692650"/>
          <p14:tracePt t="92186" x="3740150" y="4686300"/>
          <p14:tracePt t="92186" x="3746500" y="4686300"/>
          <p14:tracePt t="92204" x="3752850" y="4686300"/>
          <p14:tracePt t="92204" x="3759200" y="4686300"/>
          <p14:tracePt t="92221" x="3765550" y="4686300"/>
          <p14:tracePt t="92221" x="3784600" y="4686300"/>
          <p14:tracePt t="92239" x="3790950" y="4686300"/>
          <p14:tracePt t="92239" x="3797300" y="4686300"/>
          <p14:tracePt t="92255" x="3803650" y="4692650"/>
          <p14:tracePt t="92271" x="3797300" y="4699000"/>
          <p14:tracePt t="92287" x="3790950" y="4705350"/>
          <p14:tracePt t="92287" x="3784600" y="4718050"/>
          <p14:tracePt t="92287" x="3778250" y="4724400"/>
          <p14:tracePt t="92307" x="3765550" y="4737100"/>
          <p14:tracePt t="92320" x="3752850" y="4749800"/>
          <p14:tracePt t="92320" x="3714750" y="4768850"/>
          <p14:tracePt t="92339" x="3689350" y="4781550"/>
          <p14:tracePt t="92339" x="3657600" y="4794250"/>
          <p14:tracePt t="92355" x="3625850" y="4800600"/>
          <p14:tracePt t="92355" x="3594100" y="4813300"/>
          <p14:tracePt t="92372" x="3556000" y="4819650"/>
          <p14:tracePt t="92372" x="3524250" y="4826000"/>
          <p14:tracePt t="92372" x="3486150" y="4826000"/>
          <p14:tracePt t="92392" x="3454400" y="4832350"/>
          <p14:tracePt t="92404" x="3416300" y="4832350"/>
          <p14:tracePt t="92404" x="3352800" y="4826000"/>
          <p14:tracePt t="92423" x="3314700" y="4819650"/>
          <p14:tracePt t="92423" x="3282950" y="4806950"/>
          <p14:tracePt t="92439" x="3251200" y="4787900"/>
          <p14:tracePt t="92439" x="3219450" y="4762500"/>
          <p14:tracePt t="92456" x="3181350" y="4737100"/>
          <p14:tracePt t="92456" x="3155950" y="4705350"/>
          <p14:tracePt t="92456" x="3124200" y="4667250"/>
          <p14:tracePt t="92475" x="3098800" y="4629150"/>
          <p14:tracePt t="92475" x="3079750" y="4591050"/>
          <p14:tracePt t="92489" x="3067050" y="4552950"/>
          <p14:tracePt t="92489" x="3054350" y="4514850"/>
          <p14:tracePt t="92506" x="3054350" y="4483100"/>
          <p14:tracePt t="92506" x="3054350" y="4451350"/>
          <p14:tracePt t="92522" x="3067050" y="4425950"/>
          <p14:tracePt t="92522" x="3105150" y="4375150"/>
          <p14:tracePt t="92539" x="3130550" y="4356100"/>
          <p14:tracePt t="92539" x="3155950" y="4330700"/>
          <p14:tracePt t="92556" x="3194050" y="4311650"/>
          <p14:tracePt t="92556" x="3225800" y="4292600"/>
          <p14:tracePt t="92573" x="3270250" y="4279900"/>
          <p14:tracePt t="92573" x="3314700" y="4260850"/>
          <p14:tracePt t="92590" x="3365500" y="4248150"/>
          <p14:tracePt t="92590" x="3473450" y="4229100"/>
          <p14:tracePt t="92608" x="3530600" y="4222750"/>
          <p14:tracePt t="92608" x="3587750" y="4216400"/>
          <p14:tracePt t="92623" x="3644900" y="4210050"/>
          <p14:tracePt t="92623" x="3708400" y="4210050"/>
          <p14:tracePt t="92640" x="3765550" y="4216400"/>
          <p14:tracePt t="92640" x="3829050" y="4216400"/>
          <p14:tracePt t="92656" x="3879850" y="4222750"/>
          <p14:tracePt t="92656" x="3930650" y="4229100"/>
          <p14:tracePt t="92656" x="3981450" y="4235450"/>
          <p14:tracePt t="92675" x="4032250" y="4248150"/>
          <p14:tracePt t="92688" x="4076700" y="4254500"/>
          <p14:tracePt t="92688" x="4159250" y="4286250"/>
          <p14:tracePt t="92707" x="4197350" y="4298950"/>
          <p14:tracePt t="92707" x="4235450" y="4318000"/>
          <p14:tracePt t="92723" x="4267200" y="4337050"/>
          <p14:tracePt t="92723" x="4298950" y="4356100"/>
          <p14:tracePt t="92740" x="4330700" y="4375150"/>
          <p14:tracePt t="92740" x="4356100" y="4394200"/>
          <p14:tracePt t="92740" x="4381500" y="4419600"/>
          <p14:tracePt t="92759" x="4400550" y="4438650"/>
          <p14:tracePt t="92759" x="4419600" y="4457700"/>
          <p14:tracePt t="92773" x="4432300" y="4483100"/>
          <p14:tracePt t="92773" x="4438650" y="4502150"/>
          <p14:tracePt t="92790" x="4445000" y="4527550"/>
          <p14:tracePt t="92790" x="4445000" y="4546600"/>
          <p14:tracePt t="92807" x="4445000" y="4565650"/>
          <p14:tracePt t="92807" x="4438650" y="4584700"/>
          <p14:tracePt t="92824" x="4425950" y="4610100"/>
          <p14:tracePt t="92824" x="4400550" y="4648200"/>
          <p14:tracePt t="92840" x="4381500" y="4667250"/>
          <p14:tracePt t="92840" x="4362450" y="4686300"/>
          <p14:tracePt t="92857" x="4337050" y="4705350"/>
          <p14:tracePt t="92857" x="4311650" y="4724400"/>
          <p14:tracePt t="92874" x="4286250" y="4743450"/>
          <p14:tracePt t="92874" x="4229100" y="4787900"/>
          <p14:tracePt t="92892" x="4197350" y="4806950"/>
          <p14:tracePt t="92892" x="4165600" y="4826000"/>
          <p14:tracePt t="92908" x="4133850" y="4845050"/>
          <p14:tracePt t="92908" x="4102100" y="4864100"/>
          <p14:tracePt t="92924" x="4070350" y="4883150"/>
          <p14:tracePt t="92924" x="4038600" y="4895850"/>
          <p14:tracePt t="92940" x="4006850" y="4908550"/>
          <p14:tracePt t="92940" x="3975100" y="4921250"/>
          <p14:tracePt t="92940" x="3943350" y="4933950"/>
          <p14:tracePt t="92959" x="3917950" y="4940300"/>
          <p14:tracePt t="92972" x="3886200" y="4946650"/>
          <p14:tracePt t="92972" x="3829050" y="4959350"/>
          <p14:tracePt t="92991" x="3803650" y="4959350"/>
          <p14:tracePt t="92991" x="3778250" y="4965700"/>
          <p14:tracePt t="93007" x="3752850" y="4965700"/>
          <p14:tracePt t="93007" x="3733800" y="4965700"/>
          <p14:tracePt t="93007" x="3714750" y="4959350"/>
          <p14:tracePt t="93027" x="3695700" y="4959350"/>
          <p14:tracePt t="93039" x="3683000" y="4959350"/>
          <p14:tracePt t="93039" x="3670300" y="4959350"/>
          <p14:tracePt t="93039" x="3657600" y="4953000"/>
          <p14:tracePt t="93060" x="3644900" y="4953000"/>
          <p14:tracePt t="93060" x="3638550" y="4953000"/>
          <p14:tracePt t="93074" x="3632200" y="4946650"/>
          <p14:tracePt t="93074" x="3625850" y="4946650"/>
          <p14:tracePt t="93091" x="3619500" y="4940300"/>
          <p14:tracePt t="93106" x="3619500" y="4933950"/>
          <p14:tracePt t="93131" x="3619500" y="4927600"/>
          <p14:tracePt t="93147" x="3619500" y="4921250"/>
          <p14:tracePt t="93163" x="3625850" y="4921250"/>
          <p14:tracePt t="93187" x="3632200" y="4921250"/>
          <p14:tracePt t="93206" x="3638550" y="4927600"/>
          <p14:tracePt t="93247" x="3638550" y="4933950"/>
          <p14:tracePt t="93267" x="3638550" y="4940300"/>
          <p14:tracePt t="93282" x="3638550" y="4946650"/>
          <p14:tracePt t="93298" x="3638550" y="4953000"/>
          <p14:tracePt t="93311" x="3632200" y="4953000"/>
          <p14:tracePt t="93335" x="3638550" y="4953000"/>
          <p14:tracePt t="93378" x="3644900" y="4946650"/>
          <p14:tracePt t="93387" x="3651250" y="4946650"/>
          <p14:tracePt t="93395" x="3657600" y="4940300"/>
          <p14:tracePt t="93407" x="3663950" y="4933950"/>
          <p14:tracePt t="93407" x="3670300" y="4933950"/>
          <p14:tracePt t="93407" x="3676650" y="4927600"/>
          <p14:tracePt t="93428" x="3683000" y="4927600"/>
          <p14:tracePt t="93428" x="3689350" y="4927600"/>
          <p14:tracePt t="93442" x="3695700" y="4927600"/>
          <p14:tracePt t="93457" x="3702050" y="4927600"/>
          <p14:tracePt t="93457" x="3708400" y="4927600"/>
          <p14:tracePt t="93476" x="3714750" y="4933950"/>
          <p14:tracePt t="93476" x="3727450" y="4933950"/>
          <p14:tracePt t="93493" x="3733800" y="4933950"/>
          <p14:tracePt t="93507" x="3740150" y="4933950"/>
          <p14:tracePt t="93507" x="3746500" y="4933950"/>
          <p14:tracePt t="93525" x="3752850" y="4927600"/>
          <p14:tracePt t="93541" x="3759200" y="4921250"/>
          <p14:tracePt t="93558" x="3765550" y="4914900"/>
          <p14:tracePt t="93575" x="3765550" y="4908550"/>
          <p14:tracePt t="93591" x="3771900" y="4902200"/>
          <p14:tracePt t="93608" x="3778250" y="4895850"/>
          <p14:tracePt t="93625" x="3778250" y="4889500"/>
          <p14:tracePt t="93625" x="3790950" y="4876800"/>
          <p14:tracePt t="93643" x="3797300" y="4870450"/>
          <p14:tracePt t="93659" x="3803650" y="4864100"/>
          <p14:tracePt t="93675" x="3810000" y="4857750"/>
          <p14:tracePt t="93675" x="3816350" y="4857750"/>
          <p14:tracePt t="93675" x="3822700" y="4851400"/>
          <p14:tracePt t="93695" x="3829050" y="4845050"/>
          <p14:tracePt t="93712" x="3835400" y="4838700"/>
          <p14:tracePt t="93726" x="3841750" y="4832350"/>
          <p14:tracePt t="93726" x="3841750" y="4826000"/>
          <p14:tracePt t="93743" x="3848100" y="4819650"/>
          <p14:tracePt t="93743" x="3848100" y="4806950"/>
          <p14:tracePt t="93760" x="3854450" y="4800600"/>
          <p14:tracePt t="93760" x="3854450" y="4787900"/>
          <p14:tracePt t="93760" x="3860800" y="4775200"/>
          <p14:tracePt t="93779" x="3860800" y="4768850"/>
          <p14:tracePt t="93779" x="3867150" y="4756150"/>
          <p14:tracePt t="93794" x="3873500" y="4743450"/>
          <p14:tracePt t="93794" x="3873500" y="4737100"/>
          <p14:tracePt t="93810" x="3879850" y="4724400"/>
          <p14:tracePt t="93810" x="3886200" y="4711700"/>
          <p14:tracePt t="93827" x="3892550" y="4699000"/>
          <p14:tracePt t="93827" x="3898900" y="4686300"/>
          <p14:tracePt t="93844" x="3905250" y="4673600"/>
          <p14:tracePt t="93844" x="3924300" y="4648200"/>
          <p14:tracePt t="93861" x="3930650" y="4635500"/>
          <p14:tracePt t="93861" x="3937000" y="4622800"/>
          <p14:tracePt t="93878" x="3949700" y="4610100"/>
          <p14:tracePt t="93878" x="3956050" y="4603750"/>
          <p14:tracePt t="93894" x="3962400" y="4591050"/>
          <p14:tracePt t="93894" x="3981450" y="4578350"/>
          <p14:tracePt t="93911" x="3994150" y="4578350"/>
          <p14:tracePt t="93911" x="4000500" y="4572000"/>
          <p14:tracePt t="93928" x="4013200" y="4572000"/>
          <p14:tracePt t="93928" x="4019550" y="4565650"/>
          <p14:tracePt t="93944" x="4032250" y="4565650"/>
          <p14:tracePt t="93944" x="4038600" y="4565650"/>
          <p14:tracePt t="93961" x="4051300" y="4572000"/>
          <p14:tracePt t="93961" x="4057650" y="4572000"/>
          <p14:tracePt t="93961" x="4070350" y="4578350"/>
          <p14:tracePt t="93980" x="4083050" y="4578350"/>
          <p14:tracePt t="93992" x="4089400" y="4584700"/>
          <p14:tracePt t="93992" x="4114800" y="4597400"/>
          <p14:tracePt t="94011" x="4127500" y="4597400"/>
          <p14:tracePt t="94011" x="4140200" y="4603750"/>
          <p14:tracePt t="94028" x="4152900" y="4603750"/>
          <p14:tracePt t="94028" x="4159250" y="4610100"/>
          <p14:tracePt t="94044" x="4171950" y="4610100"/>
          <p14:tracePt t="94044" x="4178300" y="4616450"/>
          <p14:tracePt t="94044" x="4184650" y="4616450"/>
          <p14:tracePt t="94063" x="4191000" y="4616450"/>
          <p14:tracePt t="94076" x="4197350" y="4622800"/>
          <p14:tracePt t="94076" x="4210050" y="4622800"/>
          <p14:tracePt t="94094" x="4216400" y="4629150"/>
          <p14:tracePt t="94110" x="4222750" y="4629150"/>
          <p14:tracePt t="94126" x="4222750" y="4635500"/>
          <p14:tracePt t="94147" x="4229100" y="4641850"/>
          <p14:tracePt t="94175" x="4222750" y="4641850"/>
          <p14:tracePt t="94242" x="4216400" y="4654550"/>
          <p14:tracePt t="94259" x="4216400" y="4660900"/>
          <p14:tracePt t="94271" x="4210050" y="4667250"/>
          <p14:tracePt t="94287" x="4203700" y="4673600"/>
          <p14:tracePt t="94304" x="4197350" y="4673600"/>
          <p14:tracePt t="94311" x="4191000" y="4679950"/>
          <p14:tracePt t="94311" x="4184650" y="4686300"/>
          <p14:tracePt t="94311" x="4171950" y="4686300"/>
          <p14:tracePt t="94331" x="4159250" y="4699000"/>
          <p14:tracePt t="94344" x="4146550" y="4699000"/>
          <p14:tracePt t="94344" x="4127500" y="4705350"/>
          <p14:tracePt t="94344" x="4114800" y="4711700"/>
          <p14:tracePt t="94364" x="4095750" y="4718050"/>
          <p14:tracePt t="94364" x="4076700" y="4718050"/>
          <p14:tracePt t="94381" x="4057650" y="4718050"/>
          <p14:tracePt t="94381" x="4032250" y="4718050"/>
          <p14:tracePt t="94395" x="4013200" y="4711700"/>
          <p14:tracePt t="94395" x="3987800" y="4711700"/>
          <p14:tracePt t="102309" x="2012950" y="4933950"/>
          <p14:tracePt t="102309" x="2203450" y="4984750"/>
          <p14:tracePt t="102324" x="2266950" y="5010150"/>
          <p14:tracePt t="102324" x="2451100" y="5092700"/>
          <p14:tracePt t="102340" x="2508250" y="5124450"/>
          <p14:tracePt t="102340" x="2552700" y="5149850"/>
          <p14:tracePt t="102340" x="2597150" y="5181600"/>
          <p14:tracePt t="102359" x="2635250" y="5213350"/>
          <p14:tracePt t="102359" x="2667000" y="5238750"/>
          <p14:tracePt t="102375" x="2692400" y="5270500"/>
          <p14:tracePt t="102375" x="2711450" y="5302250"/>
          <p14:tracePt t="102390" x="2724150" y="5327650"/>
          <p14:tracePt t="102390" x="2730500" y="5359400"/>
          <p14:tracePt t="102407" x="2730500" y="5391150"/>
          <p14:tracePt t="102407" x="2724150" y="5416550"/>
          <p14:tracePt t="102423" x="2711450" y="5448300"/>
          <p14:tracePt t="102423" x="2660650" y="5505450"/>
          <p14:tracePt t="102441" x="2628900" y="5537200"/>
          <p14:tracePt t="102441" x="2597150" y="5562600"/>
          <p14:tracePt t="102457" x="2559050" y="5588000"/>
          <p14:tracePt t="102457" x="2514600" y="5613400"/>
          <p14:tracePt t="102474" x="2470150" y="5632450"/>
          <p14:tracePt t="102474" x="2368550" y="5664200"/>
          <p14:tracePt t="102492" x="2324100" y="5676900"/>
          <p14:tracePt t="102492" x="2273300" y="5689600"/>
          <p14:tracePt t="102508" x="2222500" y="5702300"/>
          <p14:tracePt t="102508" x="2171700" y="5708650"/>
          <p14:tracePt t="102524" x="2120900" y="5721350"/>
          <p14:tracePt t="102524" x="2076450" y="5727700"/>
          <p14:tracePt t="102541" x="2032000" y="5740400"/>
          <p14:tracePt t="102541" x="1993900" y="5746750"/>
          <p14:tracePt t="102541" x="1955800" y="5753100"/>
          <p14:tracePt t="102560" x="1924050" y="5759450"/>
          <p14:tracePt t="102572" x="1892300" y="5759450"/>
          <p14:tracePt t="102572" x="1841500" y="5753100"/>
          <p14:tracePt t="102592" x="1822450" y="5746750"/>
          <p14:tracePt t="102592" x="1803400" y="5734050"/>
          <p14:tracePt t="102608" x="1790700" y="5721350"/>
          <p14:tracePt t="102608" x="1771650" y="5708650"/>
          <p14:tracePt t="102624" x="1752600" y="5695950"/>
          <p14:tracePt t="102624" x="1739900" y="5683250"/>
          <p14:tracePt t="102624" x="1720850" y="5670550"/>
          <p14:tracePt t="102643" x="1701800" y="5657850"/>
          <p14:tracePt t="102656" x="1682750" y="5638800"/>
          <p14:tracePt t="102656" x="1644650" y="5607050"/>
          <p14:tracePt t="102675" x="1625600" y="5581650"/>
          <p14:tracePt t="102675" x="1606550" y="5562600"/>
          <p14:tracePt t="102691" x="1581150" y="5537200"/>
          <p14:tracePt t="102691" x="1562100" y="5511800"/>
          <p14:tracePt t="102708" x="1543050" y="5486400"/>
          <p14:tracePt t="102708" x="1524000" y="5461000"/>
          <p14:tracePt t="102725" x="1504950" y="5435600"/>
          <p14:tracePt t="102725" x="1479550" y="5378450"/>
          <p14:tracePt t="102741" x="1473200" y="5353050"/>
          <p14:tracePt t="102741" x="1466850" y="5321300"/>
          <p14:tracePt t="102758" x="1473200" y="5295900"/>
          <p14:tracePt t="102758" x="1479550" y="5264150"/>
          <p14:tracePt t="102775" x="1492250" y="5232400"/>
          <p14:tracePt t="102775" x="1536700" y="5162550"/>
          <p14:tracePt t="102792" x="1568450" y="5130800"/>
          <p14:tracePt t="102792" x="1606550" y="5099050"/>
          <p14:tracePt t="102808" x="1644650" y="5073650"/>
          <p14:tracePt t="102808" x="1689100" y="5048250"/>
          <p14:tracePt t="102825" x="1739900" y="5029200"/>
          <p14:tracePt t="102825" x="1790700" y="5010150"/>
          <p14:tracePt t="102841" x="1847850" y="5003800"/>
          <p14:tracePt t="102841" x="1974850" y="5010150"/>
          <p14:tracePt t="102861" x="2038350" y="5022850"/>
          <p14:tracePt t="102861" x="2101850" y="5041900"/>
          <p14:tracePt t="102875" x="2165350" y="5060950"/>
          <p14:tracePt t="102875" x="2228850" y="5086350"/>
          <p14:tracePt t="102892" x="2286000" y="5118100"/>
          <p14:tracePt t="102892" x="2343150" y="5143500"/>
          <p14:tracePt t="102908" x="2387600" y="5175250"/>
          <p14:tracePt t="102908" x="2432050" y="5213350"/>
          <p14:tracePt t="102908" x="2470150" y="5245100"/>
          <p14:tracePt t="102928" x="2501900" y="5283200"/>
          <p14:tracePt t="102940" x="2527300" y="5314950"/>
          <p14:tracePt t="102940" x="2552700" y="5384800"/>
          <p14:tracePt t="102960" x="2552700" y="5416550"/>
          <p14:tracePt t="102960" x="2552700" y="5448300"/>
          <p14:tracePt t="102975" x="2540000" y="5480050"/>
          <p14:tracePt t="102975" x="2527300" y="5505450"/>
          <p14:tracePt t="102992" x="2508250" y="5530850"/>
          <p14:tracePt t="102992" x="2489200" y="5549900"/>
          <p14:tracePt t="102992" x="2457450" y="5568950"/>
          <p14:tracePt t="103011" x="2432050" y="5588000"/>
          <p14:tracePt t="103024" x="2400300" y="5607050"/>
          <p14:tracePt t="103024" x="2330450" y="5632450"/>
          <p14:tracePt t="103043" x="2298700" y="5645150"/>
          <p14:tracePt t="103043" x="2266950" y="5651500"/>
          <p14:tracePt t="103059" x="2235200" y="5657850"/>
          <p14:tracePt t="103059" x="2203450" y="5664200"/>
          <p14:tracePt t="103076" x="2178050" y="5664200"/>
          <p14:tracePt t="103076" x="2152650" y="5670550"/>
          <p14:tracePt t="103092" x="2133600" y="5670550"/>
          <p14:tracePt t="103092" x="2095500" y="5676900"/>
          <p14:tracePt t="103110" x="2082800" y="5676900"/>
          <p14:tracePt t="103110" x="2070100" y="5676900"/>
          <p14:tracePt t="103126" x="2063750" y="5676900"/>
          <p14:tracePt t="103126" x="2057400" y="5676900"/>
          <p14:tracePt t="103142" x="2051050" y="5683250"/>
          <p14:tracePt t="103142" x="2044700" y="5683250"/>
          <p14:tracePt t="103160" x="2051050" y="5676900"/>
          <p14:tracePt t="103227" x="2057400" y="5670550"/>
          <p14:tracePt t="103243" x="2063750" y="5670550"/>
          <p14:tracePt t="103259" x="2070100" y="5670550"/>
          <p14:tracePt t="103275" x="2070100" y="5676900"/>
          <p14:tracePt t="103287" x="2070100" y="5683250"/>
          <p14:tracePt t="103295" x="2070100" y="5689600"/>
          <p14:tracePt t="103308" x="2076450" y="5695950"/>
          <p14:tracePt t="103308" x="2076450" y="5702300"/>
          <p14:tracePt t="103328" x="2082800" y="5721350"/>
          <p14:tracePt t="103328" x="2089150" y="5734050"/>
          <p14:tracePt t="103343" x="2095500" y="5746750"/>
          <p14:tracePt t="103343" x="2101850" y="5753100"/>
          <p14:tracePt t="103360" x="2108200" y="5765800"/>
          <p14:tracePt t="103360" x="2114550" y="5772150"/>
          <p14:tracePt t="103360" x="2120900" y="5784850"/>
          <p14:tracePt t="103381" x="2133600" y="5791200"/>
          <p14:tracePt t="103381" x="2139950" y="5803900"/>
          <p14:tracePt t="103394" x="2146300" y="5816600"/>
          <p14:tracePt t="103394" x="2152650" y="5822950"/>
          <p14:tracePt t="103410" x="2159000" y="5835650"/>
          <p14:tracePt t="103410" x="2165350" y="5848350"/>
          <p14:tracePt t="103427" x="2165350" y="5861050"/>
          <p14:tracePt t="103427" x="2171700" y="5873750"/>
          <p14:tracePt t="103444" x="2178050" y="5886450"/>
          <p14:tracePt t="103444" x="2184400" y="5905500"/>
          <p14:tracePt t="103461" x="2184400" y="5911850"/>
          <p14:tracePt t="103461" x="2190750" y="5918200"/>
          <p14:tracePt t="103477" x="2190750" y="5924550"/>
          <p14:tracePt t="103477" x="2190750" y="5930900"/>
          <p14:tracePt t="103494" x="2190750" y="5937250"/>
          <p14:tracePt t="103494" x="2197100" y="5943600"/>
          <p14:tracePt t="103512" x="2197100" y="5949950"/>
          <p14:tracePt t="103526" x="2190750" y="5956300"/>
          <p14:tracePt t="103543" x="2190750" y="5962650"/>
          <p14:tracePt t="103560" x="2184400" y="5969000"/>
          <p14:tracePt t="103560" x="2178050" y="5975350"/>
          <p14:tracePt t="103579" x="2171700" y="5981700"/>
          <p14:tracePt t="103592" x="2171700" y="5994400"/>
          <p14:tracePt t="103610" x="2171700" y="6000750"/>
          <p14:tracePt t="103610" x="2165350" y="6007100"/>
          <p14:tracePt t="103628" x="2171700" y="6013450"/>
          <p14:tracePt t="103628" x="2171700" y="6019800"/>
          <p14:tracePt t="103645" x="2171700" y="6026150"/>
          <p14:tracePt t="103645" x="2171700" y="6032500"/>
          <p14:tracePt t="103645" x="2171700" y="6038850"/>
          <p14:tracePt t="103664" x="2171700" y="6045200"/>
          <p14:tracePt t="103676" x="2171700" y="6051550"/>
          <p14:tracePt t="103676" x="2178050" y="6057900"/>
          <p14:tracePt t="103695" x="2184400" y="6064250"/>
          <p14:tracePt t="103695" x="2190750" y="6070600"/>
          <p14:tracePt t="103712" x="2197100" y="6070600"/>
          <p14:tracePt t="103712" x="2203450" y="6070600"/>
          <p14:tracePt t="103728" x="2209800" y="6070600"/>
          <p14:tracePt t="103728" x="2216150" y="6076950"/>
          <p14:tracePt t="103745" x="2228850" y="6076950"/>
          <p14:tracePt t="103745" x="2247900" y="6070600"/>
          <p14:tracePt t="103762" x="2260600" y="6070600"/>
          <p14:tracePt t="103762" x="2273300" y="6070600"/>
          <p14:tracePt t="103778" x="2286000" y="6064250"/>
          <p14:tracePt t="103778" x="2298700" y="6064250"/>
          <p14:tracePt t="103795" x="2317750" y="6057900"/>
          <p14:tracePt t="103795" x="2349500" y="6051550"/>
          <p14:tracePt t="103812" x="2368550" y="6051550"/>
          <p14:tracePt t="103812" x="2387600" y="6051550"/>
          <p14:tracePt t="103829" x="2406650" y="6045200"/>
          <p14:tracePt t="103829" x="2425700" y="6045200"/>
          <p14:tracePt t="103845" x="2444750" y="6038850"/>
          <p14:tracePt t="103845" x="2463800" y="6038850"/>
          <p14:tracePt t="103862" x="2482850" y="6032500"/>
          <p14:tracePt t="103862" x="2520950" y="6026150"/>
          <p14:tracePt t="103881" x="2540000" y="6019800"/>
          <p14:tracePt t="103881" x="2559050" y="6013450"/>
          <p14:tracePt t="103895" x="2578100" y="6007100"/>
          <p14:tracePt t="103895" x="2603500" y="6000750"/>
          <p14:tracePt t="103912" x="2622550" y="5994400"/>
          <p14:tracePt t="103912" x="2641600" y="5994400"/>
          <p14:tracePt t="103929" x="2667000" y="5988050"/>
          <p14:tracePt t="103929" x="2686050" y="5981700"/>
          <p14:tracePt t="103929" x="2705100" y="5981700"/>
          <p14:tracePt t="103948" x="2730500" y="5975350"/>
          <p14:tracePt t="103960" x="2749550" y="5975350"/>
          <p14:tracePt t="103960" x="2787650" y="5969000"/>
          <p14:tracePt t="103980" x="2806700" y="5962650"/>
          <p14:tracePt t="103980" x="2819400" y="5956300"/>
          <p14:tracePt t="103996" x="2838450" y="5956300"/>
          <p14:tracePt t="103996" x="2851150" y="5949950"/>
          <p14:tracePt t="104012" x="2870200" y="5949950"/>
          <p14:tracePt t="104012" x="2882900" y="5943600"/>
          <p14:tracePt t="104029" x="2901950" y="5943600"/>
          <p14:tracePt t="104029" x="2914650" y="5943600"/>
          <p14:tracePt t="104029" x="2933700" y="5943600"/>
          <p14:tracePt t="104048" x="2946400" y="5943600"/>
          <p14:tracePt t="104048" x="2959100" y="5943600"/>
          <p14:tracePt t="104062" x="2971800" y="5943600"/>
          <p14:tracePt t="104062" x="2984500" y="5943600"/>
          <p14:tracePt t="104079" x="2990850" y="5943600"/>
          <p14:tracePt t="104079" x="3003550" y="5943600"/>
          <p14:tracePt t="104096" x="3009900" y="5943600"/>
          <p14:tracePt t="104096" x="3022600" y="5943600"/>
          <p14:tracePt t="104112" x="3028950" y="5943600"/>
          <p14:tracePt t="104128" x="3035300" y="5943600"/>
          <p14:tracePt t="104145" x="3028950" y="5943600"/>
          <p14:tracePt t="104171" x="3022600" y="5949950"/>
          <p14:tracePt t="104187" x="3016250" y="5949950"/>
          <p14:tracePt t="104203" x="3009900" y="5949950"/>
          <p14:tracePt t="104211" x="3003550" y="5949950"/>
          <p14:tracePt t="104211" x="2990850" y="5949950"/>
          <p14:tracePt t="104211" x="2984500" y="5949950"/>
          <p14:tracePt t="104232" x="2971800" y="5949950"/>
          <p14:tracePt t="104245" x="2959100" y="5949950"/>
          <p14:tracePt t="104245" x="2933700" y="5949950"/>
          <p14:tracePt t="104263" x="2914650" y="5943600"/>
          <p14:tracePt t="104263" x="2895600" y="5943600"/>
          <p14:tracePt t="104280" x="2882900" y="5937250"/>
          <p14:tracePt t="104280" x="2863850" y="5930900"/>
          <p14:tracePt t="104296" x="2838450" y="5924550"/>
          <p14:tracePt t="104296" x="2819400" y="5911850"/>
          <p14:tracePt t="104313" x="2800350" y="5899150"/>
          <p14:tracePt t="104313" x="2774950" y="5880100"/>
          <p14:tracePt t="104313" x="2755900" y="5861050"/>
          <p14:tracePt t="104333" x="2730500" y="5842000"/>
          <p14:tracePt t="104345" x="2711450" y="5816600"/>
          <p14:tracePt t="104345" x="2667000" y="5765800"/>
          <p14:tracePt t="104363" x="2647950" y="5740400"/>
          <p14:tracePt t="104363" x="2628900" y="5715000"/>
          <p14:tracePt t="104363" x="2609850" y="5683250"/>
          <p14:tracePt t="104384" x="2597150" y="5651500"/>
          <p14:tracePt t="104395" x="2590800" y="5619750"/>
          <p14:tracePt t="104395" x="2584450" y="5549900"/>
          <p14:tracePt t="104414" x="2584450" y="5505450"/>
          <p14:tracePt t="104414" x="2590800" y="5473700"/>
          <p14:tracePt t="104430" x="2603500" y="5429250"/>
          <p14:tracePt t="104430" x="2622550" y="5391150"/>
          <p14:tracePt t="104447" x="2647950" y="5353050"/>
          <p14:tracePt t="104447" x="2673350" y="5314950"/>
          <p14:tracePt t="104464" x="2705100" y="5283200"/>
          <p14:tracePt t="104464" x="2794000" y="5226050"/>
          <p14:tracePt t="104481" x="2838450" y="5200650"/>
          <p14:tracePt t="104481" x="2889250" y="5181600"/>
          <p14:tracePt t="104497" x="2946400" y="5168900"/>
          <p14:tracePt t="104497" x="2990850" y="5168900"/>
          <p14:tracePt t="104514" x="3048000" y="5162550"/>
          <p14:tracePt t="104514" x="3149600" y="5168900"/>
          <p14:tracePt t="104531" x="3194050" y="5175250"/>
          <p14:tracePt t="104531" x="3238500" y="5181600"/>
          <p14:tracePt t="104548" x="3276600" y="5187950"/>
          <p14:tracePt t="104548" x="3308350" y="5200650"/>
          <p14:tracePt t="104564" x="3346450" y="5213350"/>
          <p14:tracePt t="104564" x="3378200" y="5226050"/>
          <p14:tracePt t="104581" x="3403600" y="5245100"/>
          <p14:tracePt t="104581" x="3429000" y="5264150"/>
          <p14:tracePt t="104581" x="3454400" y="5289550"/>
          <p14:tracePt t="104600" x="3473450" y="5314950"/>
          <p14:tracePt t="104613" x="3492500" y="5340350"/>
          <p14:tracePt t="104613" x="3511550" y="5403850"/>
          <p14:tracePt t="104632" x="3517900" y="5435600"/>
          <p14:tracePt t="104632" x="3517900" y="5467350"/>
          <p14:tracePt t="104648" x="3517900" y="5499100"/>
          <p14:tracePt t="104648" x="3511550" y="5537200"/>
          <p14:tracePt t="104665" x="3505200" y="5568950"/>
          <p14:tracePt t="104665" x="3492500" y="5600700"/>
          <p14:tracePt t="104681" x="3473450" y="5632450"/>
          <p14:tracePt t="104681" x="3454400" y="5657850"/>
          <p14:tracePt t="104681" x="3435350" y="5689600"/>
          <p14:tracePt t="104701" x="3416300" y="5715000"/>
          <p14:tracePt t="104701" x="3390900" y="5746750"/>
          <p14:tracePt t="104715" x="3359150" y="5778500"/>
          <p14:tracePt t="104715" x="3333750" y="5803900"/>
          <p14:tracePt t="104732" x="3302000" y="5829300"/>
          <p14:tracePt t="104732" x="3270250" y="5848350"/>
          <p14:tracePt t="104748" x="3232150" y="5873750"/>
          <p14:tracePt t="104748" x="3194050" y="5886450"/>
          <p14:tracePt t="104765" x="3155950" y="5899150"/>
          <p14:tracePt t="104765" x="3073400" y="5911850"/>
          <p14:tracePt t="104782" x="3028950" y="5911850"/>
          <p14:tracePt t="104782" x="2984500" y="5905500"/>
          <p14:tracePt t="104799" x="2933700" y="5899150"/>
          <p14:tracePt t="104799" x="2882900" y="5886450"/>
          <p14:tracePt t="104815" x="2832100" y="5873750"/>
          <p14:tracePt t="104815" x="2724150" y="5848350"/>
          <p14:tracePt t="104832" x="2673350" y="5835650"/>
          <p14:tracePt t="104832" x="2622550" y="5816600"/>
          <p14:tracePt t="104849" x="2571750" y="5797550"/>
          <p14:tracePt t="104849" x="2520950" y="5784850"/>
          <p14:tracePt t="104866" x="2476500" y="5765800"/>
          <p14:tracePt t="104866" x="2425700" y="5746750"/>
          <p14:tracePt t="104883" x="2381250" y="5727700"/>
          <p14:tracePt t="104883" x="2286000" y="5695950"/>
          <p14:tracePt t="104901" x="2235200" y="5676900"/>
          <p14:tracePt t="104901" x="2178050" y="5657850"/>
          <p14:tracePt t="104916" x="2120900" y="5638800"/>
          <p14:tracePt t="104916" x="2063750" y="5626100"/>
          <p14:tracePt t="104933" x="2006600" y="5607050"/>
          <p14:tracePt t="104933" x="1943100" y="5588000"/>
          <p14:tracePt t="104949" x="1879600" y="5568950"/>
          <p14:tracePt t="104949" x="1816100" y="5549900"/>
          <p14:tracePt t="104949" x="1752600" y="5530850"/>
          <p14:tracePt t="104968" x="1689100" y="5511800"/>
          <p14:tracePt t="104980" x="1631950" y="5492750"/>
          <p14:tracePt t="104980" x="1517650" y="5467350"/>
          <p14:tracePt t="105000" x="1466850" y="5448300"/>
          <p14:tracePt t="105000" x="1422400" y="5435600"/>
          <p14:tracePt t="105016" x="1384300" y="5416550"/>
          <p14:tracePt t="105016" x="1352550" y="5397500"/>
          <p14:tracePt t="105032" x="1327150" y="5372100"/>
          <p14:tracePt t="105032" x="1308100" y="5346700"/>
          <p14:tracePt t="105049" x="1295400" y="5321300"/>
          <p14:tracePt t="105049" x="1289050" y="5289550"/>
          <p14:tracePt t="105049" x="1289050" y="5257800"/>
          <p14:tracePt t="105069" x="1295400" y="5226050"/>
          <p14:tracePt t="105069" x="1308100" y="5187950"/>
          <p14:tracePt t="105083" x="1327150" y="5156200"/>
          <p14:tracePt t="105083" x="1352550" y="5118100"/>
          <p14:tracePt t="105100" x="1384300" y="5086350"/>
          <p14:tracePt t="105100" x="1422400" y="5048250"/>
          <p14:tracePt t="105117" x="1460500" y="5016500"/>
          <p14:tracePt t="105117" x="1555750" y="4965700"/>
          <p14:tracePt t="105133" x="1612900" y="4946650"/>
          <p14:tracePt t="105133" x="1670050" y="4927600"/>
          <p14:tracePt t="105149" x="1727200" y="4914900"/>
          <p14:tracePt t="105149" x="1797050" y="4908550"/>
          <p14:tracePt t="105167" x="1866900" y="4908550"/>
          <p14:tracePt t="105167" x="1936750" y="4908550"/>
          <p14:tracePt t="105183" x="2006600" y="4914900"/>
          <p14:tracePt t="105183" x="2159000" y="4927600"/>
          <p14:tracePt t="105200" x="2228850" y="4940300"/>
          <p14:tracePt t="105200" x="2292350" y="4959350"/>
          <p14:tracePt t="105217" x="2355850" y="4972050"/>
          <p14:tracePt t="105217" x="2419350" y="4991100"/>
          <p14:tracePt t="105234" x="2470150" y="5016500"/>
          <p14:tracePt t="105234" x="2520950" y="5035550"/>
          <p14:tracePt t="105234" x="2565400" y="5060950"/>
          <p14:tracePt t="105252" x="2603500" y="5092700"/>
          <p14:tracePt t="105265" x="2641600" y="5118100"/>
          <p14:tracePt t="105265" x="2692400" y="5181600"/>
          <p14:tracePt t="105284" x="2705100" y="5213350"/>
          <p14:tracePt t="105284" x="2717800" y="5251450"/>
          <p14:tracePt t="105300" x="2717800" y="5283200"/>
          <p14:tracePt t="105300" x="2717800" y="5314950"/>
          <p14:tracePt t="105317" x="2711450" y="5346700"/>
          <p14:tracePt t="105317" x="2698750" y="5378450"/>
          <p14:tracePt t="105333" x="2686050" y="5403850"/>
          <p14:tracePt t="105333" x="2667000" y="5435600"/>
          <p14:tracePt t="105333" x="2641600" y="5461000"/>
          <p14:tracePt t="105353" x="2622550" y="5486400"/>
          <p14:tracePt t="105365" x="2590800" y="5518150"/>
          <p14:tracePt t="105365" x="2533650" y="5568950"/>
          <p14:tracePt t="105365" x="2508250" y="5588000"/>
          <p14:tracePt t="105387" x="2470150" y="5613400"/>
          <p14:tracePt t="105399" x="2438400" y="5626100"/>
          <p14:tracePt t="105399" x="2406650" y="5645150"/>
          <p14:tracePt t="105399" x="2374900" y="5651500"/>
          <p14:tracePt t="105420" x="2349500" y="5664200"/>
          <p14:tracePt t="105420" x="2324100" y="5664200"/>
          <p14:tracePt t="105434" x="2298700" y="5670550"/>
          <p14:tracePt t="105434" x="2279650" y="5670550"/>
          <p14:tracePt t="105451" x="2260600" y="5670550"/>
          <p14:tracePt t="105451" x="2247900" y="5670550"/>
          <p14:tracePt t="105467" x="2235200" y="5670550"/>
          <p14:tracePt t="105467" x="2228850" y="5670550"/>
          <p14:tracePt t="105484" x="2222500" y="5670550"/>
          <p14:tracePt t="105499" x="2228850" y="5670550"/>
          <p14:tracePt t="105539" x="2235200" y="5670550"/>
          <p14:tracePt t="105551" x="2241550" y="5670550"/>
          <p14:tracePt t="105567" x="2254250" y="5670550"/>
          <p14:tracePt t="105583" x="2260600" y="5676900"/>
          <p14:tracePt t="105619" x="2260600" y="5683250"/>
          <p14:tracePt t="105636" x="2260600" y="5689600"/>
          <p14:tracePt t="105643" x="2260600" y="5695950"/>
          <p14:tracePt t="105652" x="2254250" y="5702300"/>
          <p14:tracePt t="105652" x="2254250" y="5708650"/>
          <p14:tracePt t="105668" x="2254250" y="5715000"/>
          <p14:tracePt t="105668" x="2254250" y="5721350"/>
          <p14:tracePt t="105685" x="2254250" y="5727700"/>
          <p14:tracePt t="105685" x="2254250" y="5734050"/>
          <p14:tracePt t="105701" x="2254250" y="5746750"/>
          <p14:tracePt t="105701" x="2254250" y="5753100"/>
          <p14:tracePt t="105701" x="2254250" y="5759450"/>
          <p14:tracePt t="105720" x="2260600" y="5772150"/>
          <p14:tracePt t="105720" x="2260600" y="5778500"/>
          <p14:tracePt t="105735" x="2266950" y="5791200"/>
          <p14:tracePt t="105735" x="2266950" y="5803900"/>
          <p14:tracePt t="105752" x="2273300" y="5816600"/>
          <p14:tracePt t="105752" x="2279650" y="5829300"/>
          <p14:tracePt t="105768" x="2286000" y="5842000"/>
          <p14:tracePt t="105768" x="2286000" y="5861050"/>
          <p14:tracePt t="105785" x="2292350" y="5873750"/>
          <p14:tracePt t="105785" x="2305050" y="5905500"/>
          <p14:tracePt t="105802" x="2305050" y="5924550"/>
          <p14:tracePt t="105802" x="2311400" y="5937250"/>
          <p14:tracePt t="105819" x="2311400" y="5956300"/>
          <p14:tracePt t="105819" x="2311400" y="5962650"/>
          <p14:tracePt t="105835" x="2311400" y="5981700"/>
          <p14:tracePt t="105835" x="2305050" y="6007100"/>
          <p14:tracePt t="105853" x="2298700" y="6019800"/>
          <p14:tracePt t="105853" x="2292350" y="6038850"/>
          <p14:tracePt t="105869" x="2286000" y="6057900"/>
          <p14:tracePt t="105869" x="2273300" y="6076950"/>
          <p14:tracePt t="105886" x="2260600" y="6096000"/>
          <p14:tracePt t="105886" x="2241550" y="6115050"/>
          <p14:tracePt t="105902" x="2222500" y="6140450"/>
          <p14:tracePt t="105902" x="2171700" y="6178550"/>
          <p14:tracePt t="105921" x="2146300" y="6191250"/>
          <p14:tracePt t="105921" x="2114550" y="6210300"/>
          <p14:tracePt t="105936" x="2082800" y="6223000"/>
          <p14:tracePt t="105936" x="2051050" y="6229350"/>
          <p14:tracePt t="105952" x="2019300" y="6235700"/>
          <p14:tracePt t="105952" x="1987550" y="6235700"/>
          <p14:tracePt t="105969" x="1955800" y="6242050"/>
          <p14:tracePt t="105969" x="1924050" y="6242050"/>
          <p14:tracePt t="105969" x="1892300" y="6235700"/>
          <p14:tracePt t="105988" x="1860550" y="6235700"/>
          <p14:tracePt t="106001" x="1828800" y="6223000"/>
          <p14:tracePt t="106001" x="1797050" y="6216650"/>
          <p14:tracePt t="106021" x="1746250" y="6191250"/>
          <p14:tracePt t="106021" x="1720850" y="6178550"/>
          <p14:tracePt t="106036" x="1695450" y="6159500"/>
          <p14:tracePt t="106036" x="1682750" y="6134100"/>
          <p14:tracePt t="106053" x="1663700" y="6108700"/>
          <p14:tracePt t="106053" x="1657350" y="6083300"/>
          <p14:tracePt t="106053" x="1657350" y="6051550"/>
          <p14:tracePt t="106072" x="1657350" y="6019800"/>
          <p14:tracePt t="106084" x="1663700" y="5988050"/>
          <p14:tracePt t="106084" x="1701800" y="5924550"/>
          <p14:tracePt t="106103" x="1727200" y="5892800"/>
          <p14:tracePt t="106103" x="1758950" y="5861050"/>
          <p14:tracePt t="106119" x="1797050" y="5829300"/>
          <p14:tracePt t="106119" x="1841500" y="5803900"/>
          <p14:tracePt t="106137" x="1892300" y="5778500"/>
          <p14:tracePt t="106137" x="1993900" y="5740400"/>
          <p14:tracePt t="106153" x="2051050" y="5727700"/>
          <p14:tracePt t="106153" x="2108200" y="5721350"/>
          <p14:tracePt t="106170" x="2165350" y="5715000"/>
          <p14:tracePt t="106170" x="2222500" y="5715000"/>
          <p14:tracePt t="106186" x="2279650" y="5715000"/>
          <p14:tracePt t="106186" x="2336800" y="5721350"/>
          <p14:tracePt t="106203" x="2387600" y="5727700"/>
          <p14:tracePt t="106203" x="2495550" y="5759450"/>
          <p14:tracePt t="106220" x="2546350" y="5772150"/>
          <p14:tracePt t="106220" x="2590800" y="5797550"/>
          <p14:tracePt t="106237" x="2635250" y="5822950"/>
          <p14:tracePt t="106237" x="2673350" y="5848350"/>
          <p14:tracePt t="106253" x="2705100" y="5873750"/>
          <p14:tracePt t="106253" x="2730500" y="5905500"/>
          <p14:tracePt t="106253" x="2749550" y="5937250"/>
          <p14:tracePt t="106272" x="2768600" y="5962650"/>
          <p14:tracePt t="106285" x="2774950" y="5994400"/>
          <p14:tracePt t="106285" x="2781300" y="6045200"/>
          <p14:tracePt t="106305" x="2774950" y="6070600"/>
          <p14:tracePt t="106305" x="2768600" y="6102350"/>
          <p14:tracePt t="106321" x="2762250" y="6127750"/>
          <p14:tracePt t="106321" x="2749550" y="6146800"/>
          <p14:tracePt t="106337" x="2730500" y="6172200"/>
          <p14:tracePt t="106337" x="2711450" y="6191250"/>
          <p14:tracePt t="106337" x="2686050" y="6216650"/>
          <p14:tracePt t="106357" x="2667000" y="6242050"/>
          <p14:tracePt t="106369" x="2635250" y="6267450"/>
          <p14:tracePt t="106369" x="2603500" y="6292850"/>
          <p14:tracePt t="106390" x="2540000" y="6350000"/>
          <p14:tracePt t="106390" x="2508250" y="6375400"/>
          <p14:tracePt t="106404" x="2476500" y="6400800"/>
          <p14:tracePt t="106404" x="2438400" y="6419850"/>
          <p14:tracePt t="106421" x="2406650" y="6432550"/>
          <p14:tracePt t="106421" x="2368550" y="6438900"/>
          <p14:tracePt t="106437" x="2330450" y="6445250"/>
          <p14:tracePt t="106437" x="2260600" y="6451600"/>
          <p14:tracePt t="106454" x="2222500" y="6445250"/>
          <p14:tracePt t="106454" x="2184400" y="6438900"/>
          <p14:tracePt t="106471" x="2146300" y="6426200"/>
          <p14:tracePt t="106471" x="2108200" y="6419850"/>
          <p14:tracePt t="106488" x="2076450" y="6407150"/>
          <p14:tracePt t="106488" x="2038350" y="6394450"/>
          <p14:tracePt t="106504" x="2000250" y="6375400"/>
          <p14:tracePt t="106504" x="1936750" y="6343650"/>
          <p14:tracePt t="106521" x="1911350" y="6324600"/>
          <p14:tracePt t="106521" x="1879600" y="6305550"/>
          <p14:tracePt t="106538" x="1854200" y="6286500"/>
          <p14:tracePt t="106538" x="1835150" y="6267450"/>
          <p14:tracePt t="106554" x="1816100" y="6248400"/>
          <p14:tracePt t="106554" x="1797050" y="6235700"/>
          <p14:tracePt t="106573" x="1771650" y="6197600"/>
          <p14:tracePt t="106573" x="1758950" y="6178550"/>
          <p14:tracePt t="106588" x="1752600" y="6159500"/>
          <p14:tracePt t="106588" x="1746250" y="6140450"/>
          <p14:tracePt t="106605" x="1746250" y="6127750"/>
          <p14:tracePt t="106605" x="1739900" y="6108700"/>
          <p14:tracePt t="106622" x="1739900" y="6096000"/>
          <p14:tracePt t="106622" x="1739900" y="6076950"/>
          <p14:tracePt t="106638" x="1746250" y="6064250"/>
          <p14:tracePt t="106638" x="1746250" y="6057900"/>
          <p14:tracePt t="106638" x="1752600" y="6045200"/>
          <p14:tracePt t="106657" x="1752600" y="6032500"/>
          <p14:tracePt t="106657" x="1758950" y="6019800"/>
          <p14:tracePt t="106672" x="1765300" y="6000750"/>
          <p14:tracePt t="106672" x="1765300" y="5988050"/>
          <p14:tracePt t="106689" x="1778000" y="5969000"/>
          <p14:tracePt t="106689" x="1790700" y="5943600"/>
          <p14:tracePt t="106706" x="1803400" y="5924550"/>
          <p14:tracePt t="106706" x="1816100" y="5899150"/>
          <p14:tracePt t="106721" x="1835150" y="5867400"/>
          <p14:tracePt t="106721" x="1854200" y="5842000"/>
          <p14:tracePt t="106721" x="1873250" y="5816600"/>
          <p14:tracePt t="106741" x="1905000" y="5784850"/>
          <p14:tracePt t="106741" x="1936750" y="5759450"/>
          <p14:tracePt t="106756" x="1974850" y="5734050"/>
          <p14:tracePt t="106756" x="2019300" y="5715000"/>
          <p14:tracePt t="106772" x="2063750" y="5702300"/>
          <p14:tracePt t="106772" x="2120900" y="5689600"/>
          <p14:tracePt t="106789" x="2178050" y="5683250"/>
          <p14:tracePt t="106789" x="2247900" y="5683250"/>
          <p14:tracePt t="106789" x="2311400" y="5689600"/>
          <p14:tracePt t="106808" x="2381250" y="5695950"/>
          <p14:tracePt t="106808" x="2451100" y="5702300"/>
          <p14:tracePt t="106822" x="2514600" y="5715000"/>
          <p14:tracePt t="106822" x="2578100" y="5727700"/>
          <p14:tracePt t="106839" x="2641600" y="5740400"/>
          <p14:tracePt t="106839" x="2698750" y="5759450"/>
          <p14:tracePt t="106856" x="2749550" y="5778500"/>
          <p14:tracePt t="106856" x="2832100" y="5822950"/>
          <p14:tracePt t="106873" x="2863850" y="5848350"/>
          <p14:tracePt t="106873" x="2889250" y="5880100"/>
          <p14:tracePt t="106889" x="2908300" y="5911850"/>
          <p14:tracePt t="106889" x="2914650" y="5937250"/>
          <p14:tracePt t="106906" x="2914650" y="5969000"/>
          <p14:tracePt t="106906" x="2908300" y="5994400"/>
          <p14:tracePt t="106922" x="2895600" y="6026150"/>
          <p14:tracePt t="106922" x="2857500" y="6076950"/>
          <p14:tracePt t="106941" x="2832100" y="6096000"/>
          <p14:tracePt t="106941" x="2806700" y="6115050"/>
          <p14:tracePt t="106957" x="2774950" y="6134100"/>
          <p14:tracePt t="106957" x="2736850" y="6153150"/>
          <p14:tracePt t="106973" x="2698750" y="6165850"/>
          <p14:tracePt t="106973" x="2654300" y="6178550"/>
          <p14:tracePt t="106989" x="2616200" y="6184900"/>
          <p14:tracePt t="106989" x="2565400" y="6197600"/>
          <p14:tracePt t="106989" x="2520950" y="6203950"/>
          <p14:tracePt t="107009" x="2476500" y="6210300"/>
          <p14:tracePt t="107021" x="2425700" y="6210300"/>
          <p14:tracePt t="107021" x="2381250" y="6210300"/>
          <p14:tracePt t="107041" x="2292350" y="6203950"/>
          <p14:tracePt t="107041" x="2247900" y="6191250"/>
          <p14:tracePt t="107057" x="2203450" y="6178550"/>
          <p14:tracePt t="107057" x="2165350" y="6165850"/>
          <p14:tracePt t="107073" x="2127250" y="6146800"/>
          <p14:tracePt t="107073" x="2095500" y="6127750"/>
          <p14:tracePt t="107073" x="2063750" y="6108700"/>
          <p14:tracePt t="107093" x="2032000" y="6089650"/>
          <p14:tracePt t="107105" x="2006600" y="6070600"/>
          <p14:tracePt t="107105" x="1955800" y="6032500"/>
          <p14:tracePt t="107124" x="1943100" y="6019800"/>
          <p14:tracePt t="107124" x="1924050" y="6000750"/>
          <p14:tracePt t="107140" x="1917700" y="5988050"/>
          <p14:tracePt t="107140" x="1905000" y="5969000"/>
          <p14:tracePt t="107158" x="1898650" y="5956300"/>
          <p14:tracePt t="107158" x="1898650" y="5937250"/>
          <p14:tracePt t="107174" x="1905000" y="5924550"/>
          <p14:tracePt t="107174" x="1905000" y="5918200"/>
          <p14:tracePt t="107190" x="1911350" y="5911850"/>
          <p14:tracePt t="107190" x="1917700" y="5911850"/>
          <p14:tracePt t="107207" x="1924050" y="5905500"/>
          <p14:tracePt t="107207" x="1936750" y="5905500"/>
          <p14:tracePt t="107224" x="1943100" y="5905500"/>
          <p14:tracePt t="107224" x="1962150" y="5911850"/>
          <p14:tracePt t="107241" x="1968500" y="5918200"/>
          <p14:tracePt t="107241" x="1981200" y="5924550"/>
          <p14:tracePt t="107257" x="1993900" y="5924550"/>
          <p14:tracePt t="107257" x="2000250" y="5937250"/>
          <p14:tracePt t="107274" x="2012950" y="5943600"/>
          <p14:tracePt t="107274" x="2025650" y="5949950"/>
          <p14:tracePt t="107274" x="2038350" y="5956300"/>
          <p14:tracePt t="107293" x="2044700" y="5962650"/>
          <p14:tracePt t="107306" x="2057400" y="5969000"/>
          <p14:tracePt t="107306" x="2076450" y="5988050"/>
          <p14:tracePt t="107325" x="2082800" y="5994400"/>
          <p14:tracePt t="107325" x="2089150" y="6000750"/>
          <p14:tracePt t="107341" x="2095500" y="6007100"/>
          <p14:tracePt t="107341" x="2101850" y="6007100"/>
          <p14:tracePt t="107358" x="2108200" y="6013450"/>
          <p14:tracePt t="107358" x="2114550" y="6013450"/>
          <p14:tracePt t="107358" x="2114550" y="6019800"/>
          <p14:tracePt t="107378" x="2127250" y="6019800"/>
          <p14:tracePt t="107393" x="2133600" y="6019800"/>
          <p14:tracePt t="107412" x="2127250" y="6019800"/>
          <p14:tracePt t="107468" x="2114550" y="6013450"/>
          <p14:tracePt t="107480" x="2108200" y="6013450"/>
          <p14:tracePt t="107496" x="2101850" y="6013450"/>
          <p14:tracePt t="107512" x="2101850" y="6007100"/>
          <p14:tracePt t="107528" x="2095500" y="6007100"/>
          <p14:tracePt t="107540" x="2089150" y="5994400"/>
          <p14:tracePt t="107556" x="2089150" y="5981700"/>
          <p14:tracePt t="107573" x="2082800" y="5975350"/>
          <p14:tracePt t="107573" x="2082800" y="5937250"/>
          <p14:tracePt t="107593" x="2076450" y="5911850"/>
        </p14:tracePtLst>
      </p14:laserTrace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229600" cy="654050"/>
          </a:xfrm>
        </p:spPr>
        <p:txBody>
          <a:bodyPr/>
          <a:lstStyle/>
          <a:p>
            <a:pPr eaLnBrk="1" hangingPunct="1"/>
            <a:r>
              <a:rPr lang="ja-JP" altLang="en-US" dirty="0" smtClean="0"/>
              <a:t>Ｃ</a:t>
            </a:r>
            <a:r>
              <a:rPr lang="ja-JP" altLang="en-US" baseline="-25000" dirty="0" smtClean="0"/>
              <a:t>３</a:t>
            </a:r>
            <a:r>
              <a:rPr lang="ja-JP" altLang="en-US" dirty="0" smtClean="0"/>
              <a:t>植物とＣ</a:t>
            </a:r>
            <a:r>
              <a:rPr lang="ja-JP" altLang="en-US" baseline="-25000" dirty="0" smtClean="0"/>
              <a:t>４</a:t>
            </a:r>
            <a:r>
              <a:rPr lang="ja-JP" altLang="en-US" dirty="0" smtClean="0"/>
              <a:t>植物の維管束構造の違い</a:t>
            </a:r>
          </a:p>
        </p:txBody>
      </p:sp>
      <p:sp>
        <p:nvSpPr>
          <p:cNvPr id="5123" name="Text Box 3"/>
          <p:cNvSpPr txBox="1">
            <a:spLocks noChangeArrowheads="1"/>
          </p:cNvSpPr>
          <p:nvPr/>
        </p:nvSpPr>
        <p:spPr bwMode="auto">
          <a:xfrm>
            <a:off x="746125" y="1620838"/>
            <a:ext cx="5494338" cy="457200"/>
          </a:xfrm>
          <a:prstGeom prst="rect">
            <a:avLst/>
          </a:prstGeom>
          <a:noFill/>
          <a:ln w="9525">
            <a:noFill/>
            <a:miter lim="800000"/>
            <a:headEnd/>
            <a:tailEnd/>
          </a:ln>
        </p:spPr>
        <p:txBody>
          <a:bodyPr wrap="none">
            <a:spAutoFit/>
          </a:bodyPr>
          <a:lstStyle/>
          <a:p>
            <a:r>
              <a:rPr lang="ja-JP" altLang="en-US" dirty="0"/>
              <a:t>Ｃ</a:t>
            </a:r>
            <a:r>
              <a:rPr lang="ja-JP" altLang="en-US" baseline="-25000" dirty="0"/>
              <a:t>３</a:t>
            </a:r>
            <a:r>
              <a:rPr lang="ja-JP" altLang="en-US" dirty="0"/>
              <a:t>植物　光合成すべてを葉肉細胞で行う</a:t>
            </a:r>
          </a:p>
        </p:txBody>
      </p:sp>
      <p:sp>
        <p:nvSpPr>
          <p:cNvPr id="5124" name="Text Box 4"/>
          <p:cNvSpPr txBox="1">
            <a:spLocks noChangeArrowheads="1"/>
          </p:cNvSpPr>
          <p:nvPr/>
        </p:nvSpPr>
        <p:spPr bwMode="auto">
          <a:xfrm>
            <a:off x="762000" y="2438400"/>
            <a:ext cx="6930102" cy="1200329"/>
          </a:xfrm>
          <a:prstGeom prst="rect">
            <a:avLst/>
          </a:prstGeom>
          <a:noFill/>
          <a:ln w="9525">
            <a:noFill/>
            <a:miter lim="800000"/>
            <a:headEnd/>
            <a:tailEnd/>
          </a:ln>
        </p:spPr>
        <p:txBody>
          <a:bodyPr wrap="none">
            <a:spAutoFit/>
          </a:bodyPr>
          <a:lstStyle/>
          <a:p>
            <a:r>
              <a:rPr lang="ja-JP" altLang="en-US" dirty="0"/>
              <a:t>Ｃ</a:t>
            </a:r>
            <a:r>
              <a:rPr lang="ja-JP" altLang="en-US" baseline="-25000" dirty="0"/>
              <a:t>４</a:t>
            </a:r>
            <a:r>
              <a:rPr lang="ja-JP" altLang="en-US" dirty="0"/>
              <a:t>植物　二酸化炭素の固定を葉肉細胞で行う．</a:t>
            </a:r>
          </a:p>
          <a:p>
            <a:r>
              <a:rPr lang="ja-JP" altLang="en-US" dirty="0"/>
              <a:t>　　　　　　固定した炭素をグルコースに同化するのは</a:t>
            </a:r>
          </a:p>
          <a:p>
            <a:r>
              <a:rPr lang="ja-JP" altLang="en-US" dirty="0"/>
              <a:t>　　　　　　維管束鞘細胞が行う</a:t>
            </a:r>
          </a:p>
        </p:txBody>
      </p:sp>
      <p:sp>
        <p:nvSpPr>
          <p:cNvPr id="5125" name="Text Box 5"/>
          <p:cNvSpPr txBox="1">
            <a:spLocks noChangeArrowheads="1"/>
          </p:cNvSpPr>
          <p:nvPr/>
        </p:nvSpPr>
        <p:spPr bwMode="auto">
          <a:xfrm>
            <a:off x="2041525" y="3754438"/>
            <a:ext cx="2911475" cy="457200"/>
          </a:xfrm>
          <a:prstGeom prst="rect">
            <a:avLst/>
          </a:prstGeom>
          <a:noFill/>
          <a:ln w="9525">
            <a:noFill/>
            <a:miter lim="800000"/>
            <a:headEnd/>
            <a:tailEnd/>
          </a:ln>
        </p:spPr>
        <p:txBody>
          <a:bodyPr wrap="none">
            <a:spAutoFit/>
          </a:bodyPr>
          <a:lstStyle/>
          <a:p>
            <a:r>
              <a:rPr lang="ja-JP" altLang="en-US"/>
              <a:t>維管束の間隔が短い</a:t>
            </a:r>
          </a:p>
        </p:txBody>
      </p:sp>
      <p:sp>
        <p:nvSpPr>
          <p:cNvPr id="5126" name="Line 6"/>
          <p:cNvSpPr>
            <a:spLocks noChangeShapeType="1"/>
          </p:cNvSpPr>
          <p:nvPr/>
        </p:nvSpPr>
        <p:spPr bwMode="auto">
          <a:xfrm>
            <a:off x="4876800" y="2895600"/>
            <a:ext cx="1295400" cy="0"/>
          </a:xfrm>
          <a:prstGeom prst="line">
            <a:avLst/>
          </a:prstGeom>
          <a:noFill/>
          <a:ln w="38100">
            <a:solidFill>
              <a:srgbClr val="FF6600"/>
            </a:solidFill>
            <a:round/>
            <a:headEnd/>
            <a:tailEnd/>
          </a:ln>
        </p:spPr>
        <p:txBody>
          <a:bodyPr wrap="none">
            <a:spAutoFit/>
          </a:bodyPr>
          <a:lstStyle/>
          <a:p>
            <a:endParaRPr lang="ja-JP" altLang="en-US"/>
          </a:p>
        </p:txBody>
      </p:sp>
      <p:sp>
        <p:nvSpPr>
          <p:cNvPr id="5127" name="Line 7"/>
          <p:cNvSpPr>
            <a:spLocks noChangeShapeType="1"/>
          </p:cNvSpPr>
          <p:nvPr/>
        </p:nvSpPr>
        <p:spPr bwMode="auto">
          <a:xfrm>
            <a:off x="2057400" y="3657600"/>
            <a:ext cx="1905000" cy="0"/>
          </a:xfrm>
          <a:prstGeom prst="line">
            <a:avLst/>
          </a:prstGeom>
          <a:noFill/>
          <a:ln w="38100">
            <a:solidFill>
              <a:srgbClr val="FF6600"/>
            </a:solidFill>
            <a:round/>
            <a:headEnd/>
            <a:tailEnd/>
          </a:ln>
        </p:spPr>
        <p:txBody>
          <a:bodyPr wrap="none">
            <a:spAutoFit/>
          </a:bodyPr>
          <a:lstStyle/>
          <a:p>
            <a:endParaRPr lang="ja-JP" altLang="en-US"/>
          </a:p>
        </p:txBody>
      </p:sp>
      <p:sp>
        <p:nvSpPr>
          <p:cNvPr id="5128" name="Line 8"/>
          <p:cNvSpPr>
            <a:spLocks noChangeShapeType="1"/>
          </p:cNvSpPr>
          <p:nvPr/>
        </p:nvSpPr>
        <p:spPr bwMode="auto">
          <a:xfrm>
            <a:off x="4267200" y="4267200"/>
            <a:ext cx="685800" cy="0"/>
          </a:xfrm>
          <a:prstGeom prst="line">
            <a:avLst/>
          </a:prstGeom>
          <a:noFill/>
          <a:ln w="38100">
            <a:solidFill>
              <a:srgbClr val="FF6600"/>
            </a:solidFill>
            <a:round/>
            <a:headEnd/>
            <a:tailEnd/>
          </a:ln>
        </p:spPr>
        <p:txBody>
          <a:bodyPr wrap="none">
            <a:spAutoFit/>
          </a:bodyPr>
          <a:lstStyle/>
          <a:p>
            <a:endParaRPr lang="ja-JP" altLang="en-US"/>
          </a:p>
        </p:txBody>
      </p:sp>
      <p:sp>
        <p:nvSpPr>
          <p:cNvPr id="5129" name="Text Box 9"/>
          <p:cNvSpPr txBox="1">
            <a:spLocks noChangeArrowheads="1"/>
          </p:cNvSpPr>
          <p:nvPr/>
        </p:nvSpPr>
        <p:spPr bwMode="auto">
          <a:xfrm>
            <a:off x="2057400" y="4419600"/>
            <a:ext cx="5749925" cy="457200"/>
          </a:xfrm>
          <a:prstGeom prst="rect">
            <a:avLst/>
          </a:prstGeom>
          <a:noFill/>
          <a:ln w="38100">
            <a:noFill/>
            <a:miter lim="800000"/>
            <a:headEnd/>
            <a:tailEnd/>
          </a:ln>
        </p:spPr>
        <p:txBody>
          <a:bodyPr wrap="none">
            <a:spAutoFit/>
          </a:bodyPr>
          <a:lstStyle/>
          <a:p>
            <a:r>
              <a:rPr lang="ja-JP" altLang="en-US"/>
              <a:t>維管束鞘細胞が発達し，葉緑体が存在する</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95182"/>
    </mc:Choice>
    <mc:Fallback>
      <p:transition spd="slow" advTm="951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2050" x="3632200" y="908050"/>
          <p14:tracePt t="2072" x="3625850" y="901700"/>
          <p14:tracePt t="2080" x="3613150" y="908050"/>
          <p14:tracePt t="2080" x="3594100" y="908050"/>
          <p14:tracePt t="2096" x="3575050" y="908050"/>
          <p14:tracePt t="2096" x="3549650" y="920750"/>
          <p14:tracePt t="2112" x="3524250" y="933450"/>
          <p14:tracePt t="2112" x="3498850" y="952500"/>
          <p14:tracePt t="2129" x="3473450" y="971550"/>
          <p14:tracePt t="2129" x="3441700" y="990600"/>
          <p14:tracePt t="2146" x="3416300" y="1003300"/>
          <p14:tracePt t="2146" x="3352800" y="1035050"/>
          <p14:tracePt t="2162" x="3321050" y="1041400"/>
          <p14:tracePt t="2162" x="3289300" y="1054100"/>
          <p14:tracePt t="2180" x="3257550" y="1054100"/>
          <p14:tracePt t="2180" x="3225800" y="1047750"/>
          <p14:tracePt t="2196" x="3194050" y="1047750"/>
          <p14:tracePt t="2196" x="3130550" y="1041400"/>
          <p14:tracePt t="2213" x="3105150" y="1041400"/>
          <p14:tracePt t="2213" x="3079750" y="1035050"/>
          <p14:tracePt t="2230" x="3054350" y="1028700"/>
          <p14:tracePt t="2230" x="3028950" y="1028700"/>
          <p14:tracePt t="2246" x="3016250" y="1022350"/>
          <p14:tracePt t="2246" x="2997200" y="1016000"/>
          <p14:tracePt t="2263" x="2990850" y="1016000"/>
          <p14:tracePt t="2263" x="2984500" y="1009650"/>
          <p14:tracePt t="2280" x="2990850" y="1003300"/>
          <p14:tracePt t="2280" x="3009900" y="996950"/>
          <p14:tracePt t="2297" x="3022600" y="996950"/>
          <p14:tracePt t="2297" x="3041650" y="990600"/>
          <p14:tracePt t="2313" x="3067050" y="990600"/>
          <p14:tracePt t="2313" x="3098800" y="990600"/>
          <p14:tracePt t="2330" x="3136900" y="990600"/>
          <p14:tracePt t="2330" x="3175000" y="990600"/>
          <p14:tracePt t="2330" x="3219450" y="990600"/>
          <p14:tracePt t="2348" x="3270250" y="996950"/>
          <p14:tracePt t="2361" x="3321050" y="996950"/>
          <p14:tracePt t="2361" x="3435350" y="1003300"/>
          <p14:tracePt t="2381" x="3498850" y="1009650"/>
          <p14:tracePt t="2381" x="3556000" y="1009650"/>
          <p14:tracePt t="2397" x="3619500" y="1016000"/>
          <p14:tracePt t="2397" x="3676650" y="1016000"/>
          <p14:tracePt t="2413" x="3727450" y="1016000"/>
          <p14:tracePt t="2413" x="3784600" y="1016000"/>
          <p14:tracePt t="2430" x="3829050" y="1016000"/>
          <p14:tracePt t="2430" x="3873500" y="1016000"/>
          <p14:tracePt t="2430" x="3911600" y="1016000"/>
          <p14:tracePt t="2450" x="3949700" y="1009650"/>
          <p14:tracePt t="2450" x="3981450" y="1009650"/>
          <p14:tracePt t="2463" x="4006850" y="1003300"/>
          <p14:tracePt t="2463" x="4025900" y="1003300"/>
          <p14:tracePt t="2480" x="4044950" y="996950"/>
          <p14:tracePt t="2480" x="4057650" y="996950"/>
          <p14:tracePt t="2497" x="4070350" y="990600"/>
          <p14:tracePt t="2497" x="4083050" y="996950"/>
          <p14:tracePt t="2514" x="4083050" y="1003300"/>
          <p14:tracePt t="2537" x="4070350" y="1009650"/>
          <p14:tracePt t="2552" x="4070350" y="1016000"/>
          <p14:tracePt t="2562" x="4064000" y="1016000"/>
          <p14:tracePt t="2562" x="4051300" y="1022350"/>
          <p14:tracePt t="2581" x="4038600" y="1028700"/>
          <p14:tracePt t="2605" x="4044950" y="1028700"/>
          <p14:tracePt t="2648" x="4051300" y="1028700"/>
          <p14:tracePt t="2657" x="4064000" y="1028700"/>
          <p14:tracePt t="2665" x="4070350" y="1028700"/>
          <p14:tracePt t="2665" x="4076700" y="1028700"/>
          <p14:tracePt t="2682" x="4083050" y="1028700"/>
          <p14:tracePt t="2682" x="4095750" y="1035050"/>
          <p14:tracePt t="2698" x="4102100" y="1035050"/>
          <p14:tracePt t="2698" x="4108450" y="1035050"/>
          <p14:tracePt t="2714" x="4114800" y="1041400"/>
          <p14:tracePt t="2714" x="4121150" y="1041400"/>
          <p14:tracePt t="2714" x="4127500" y="1041400"/>
          <p14:tracePt t="2734" x="4133850" y="1047750"/>
          <p14:tracePt t="2746" x="4140200" y="1054100"/>
          <p14:tracePt t="2746" x="4146550" y="1060450"/>
          <p14:tracePt t="2765" x="4152900" y="1066800"/>
          <p14:tracePt t="2779" x="4159250" y="1073150"/>
          <p14:tracePt t="2796" x="4165600" y="1079500"/>
          <p14:tracePt t="2813" x="4159250" y="1079500"/>
          <p14:tracePt t="2861" x="4152900" y="1079500"/>
          <p14:tracePt t="2872" x="4146550" y="1079500"/>
          <p14:tracePt t="2881" x="4140200" y="1079500"/>
          <p14:tracePt t="2897" x="4133850" y="1079500"/>
          <p14:tracePt t="2897" x="4127500" y="1079500"/>
          <p14:tracePt t="2915" x="4121150" y="1079500"/>
          <p14:tracePt t="2915" x="4114800" y="1079500"/>
          <p14:tracePt t="2933" x="4108450" y="1079500"/>
          <p14:tracePt t="2949" x="4102100" y="1079500"/>
          <p14:tracePt t="2981" x="4108450" y="1079500"/>
          <p14:tracePt t="3000" x="4114800" y="1079500"/>
          <p14:tracePt t="3016" x="4121150" y="1079500"/>
          <p14:tracePt t="3032" x="4127500" y="1079500"/>
          <p14:tracePt t="3049" x="4133850" y="1073150"/>
          <p14:tracePt t="3061" x="4146550" y="1060450"/>
          <p14:tracePt t="3077" x="4152900" y="1060450"/>
          <p14:tracePt t="3085" x="4159250" y="1054100"/>
          <p14:tracePt t="3097" x="4165600" y="1047750"/>
          <p14:tracePt t="3097" x="4178300" y="1041400"/>
          <p14:tracePt t="3116" x="4184650" y="1041400"/>
          <p14:tracePt t="3116" x="4191000" y="1035050"/>
          <p14:tracePt t="3132" x="4203700" y="1035050"/>
          <p14:tracePt t="3132" x="4210050" y="1028700"/>
          <p14:tracePt t="3149" x="4216400" y="1022350"/>
          <p14:tracePt t="3164" x="4222750" y="1016000"/>
          <p14:tracePt t="3181" x="4229100" y="1009650"/>
          <p14:tracePt t="3198" x="4229100" y="996950"/>
          <p14:tracePt t="3217" x="4229100" y="990600"/>
          <p14:tracePt t="3217" x="4235450" y="990600"/>
          <p14:tracePt t="3233" x="4241800" y="984250"/>
          <p14:tracePt t="3248" x="4241800" y="977900"/>
          <p14:tracePt t="3265" x="4248150" y="971550"/>
          <p14:tracePt t="3281" x="4254500" y="965200"/>
          <p14:tracePt t="3301" x="4248150" y="965200"/>
          <p14:tracePt t="3341" x="4241800" y="965200"/>
          <p14:tracePt t="3401" x="4241800" y="971550"/>
          <p14:tracePt t="3429" x="4235450" y="971550"/>
          <p14:tracePt t="3469" x="4241800" y="965200"/>
          <p14:tracePt t="3505" x="4248150" y="958850"/>
          <p14:tracePt t="3548" x="4254500" y="958850"/>
          <p14:tracePt t="3593" x="4260850" y="958850"/>
          <p14:tracePt t="3625" x="4260850" y="952500"/>
          <p14:tracePt t="3641" x="4267200" y="946150"/>
          <p14:tracePt t="3653" x="4273550" y="946150"/>
          <p14:tracePt t="3677" x="4267200" y="939800"/>
          <p14:tracePt t="3737" x="4260850" y="939800"/>
          <p14:tracePt t="3773" x="4260850" y="946150"/>
          <p14:tracePt t="3813" x="4254500" y="952500"/>
          <p14:tracePt t="3832" x="4254500" y="946150"/>
          <p14:tracePt t="3865" x="4260850" y="946150"/>
          <p14:tracePt t="3901" x="4260850" y="939800"/>
          <p14:tracePt t="3925" x="4267200" y="939800"/>
          <p14:tracePt t="3953" x="4273550" y="933450"/>
          <p14:tracePt t="3993" x="4279900" y="927100"/>
          <p14:tracePt t="4013" x="4286250" y="920750"/>
          <p14:tracePt t="4029" x="4292600" y="920750"/>
          <p14:tracePt t="4045" x="4298950" y="914400"/>
          <p14:tracePt t="4113" x="4305300" y="914400"/>
          <p14:tracePt t="4149" x="4305300" y="908050"/>
          <p14:tracePt t="4165" x="4305300" y="914400"/>
          <p14:tracePt t="4253" x="4305300" y="920750"/>
          <p14:tracePt t="4293" x="4298950" y="920750"/>
          <p14:tracePt t="4345" x="4305300" y="920750"/>
          <p14:tracePt t="4457" x="4311650" y="914400"/>
          <p14:tracePt t="4489" x="4305300" y="920750"/>
          <p14:tracePt t="4553" x="4305300" y="927100"/>
          <p14:tracePt t="4585" x="4305300" y="920750"/>
          <p14:tracePt t="4637" x="4305300" y="914400"/>
          <p14:tracePt t="4661" x="4311650" y="914400"/>
          <p14:tracePt t="4697" x="4305300" y="914400"/>
          <p14:tracePt t="4749" x="4305300" y="908050"/>
          <p14:tracePt t="4869" x="4298950" y="908050"/>
          <p14:tracePt t="4913" x="4292600" y="908050"/>
          <p14:tracePt t="4929" x="4286250" y="908050"/>
          <p14:tracePt t="4945" x="4279900" y="901700"/>
          <p14:tracePt t="4961" x="4273550" y="895350"/>
          <p14:tracePt t="4973" x="4267200" y="889000"/>
          <p14:tracePt t="4989" x="4267200" y="882650"/>
          <p14:tracePt t="5005" x="4273550" y="876300"/>
          <p14:tracePt t="5021" x="4279900" y="869950"/>
          <p14:tracePt t="5032" x="4279900" y="863600"/>
          <p14:tracePt t="5042" x="4292600" y="857250"/>
          <p14:tracePt t="5054" x="4298950" y="857250"/>
          <p14:tracePt t="5054" x="4324350" y="844550"/>
          <p14:tracePt t="5074" x="4337050" y="844550"/>
          <p14:tracePt t="5074" x="4349750" y="844550"/>
          <p14:tracePt t="5090" x="4368800" y="838200"/>
          <p14:tracePt t="5090" x="4387850" y="838200"/>
          <p14:tracePt t="5106" x="4406900" y="838200"/>
          <p14:tracePt t="5106" x="4432300" y="831850"/>
          <p14:tracePt t="5123" x="4457700" y="831850"/>
          <p14:tracePt t="5123" x="4476750" y="831850"/>
          <p14:tracePt t="5123" x="4502150" y="831850"/>
          <p14:tracePt t="5142" x="4527550" y="831850"/>
          <p14:tracePt t="5142" x="4552950" y="838200"/>
          <p14:tracePt t="5156" x="4572000" y="838200"/>
          <p14:tracePt t="5156" x="4597400" y="844550"/>
          <p14:tracePt t="5173" x="4622800" y="844550"/>
          <p14:tracePt t="5173" x="4648200" y="850900"/>
          <p14:tracePt t="5189" x="4673600" y="857250"/>
          <p14:tracePt t="5189" x="4692650" y="857250"/>
          <p14:tracePt t="5206" x="4718050" y="857250"/>
          <p14:tracePt t="5206" x="4762500" y="857250"/>
          <p14:tracePt t="5224" x="4787900" y="857250"/>
          <p14:tracePt t="5224" x="4806950" y="857250"/>
          <p14:tracePt t="5240" x="4826000" y="857250"/>
          <p14:tracePt t="5240" x="4838700" y="857250"/>
          <p14:tracePt t="5256" x="4857750" y="857250"/>
          <p14:tracePt t="5256" x="4883150" y="857250"/>
          <p14:tracePt t="5274" x="4889500" y="850900"/>
          <p14:tracePt t="5274" x="4902200" y="857250"/>
          <p14:tracePt t="5290" x="4908550" y="857250"/>
          <p14:tracePt t="5290" x="4921250" y="857250"/>
          <p14:tracePt t="5307" x="4927600" y="863600"/>
          <p14:tracePt t="5307" x="4933950" y="869950"/>
          <p14:tracePt t="5323" x="4940300" y="876300"/>
          <p14:tracePt t="5323" x="4940300" y="882650"/>
          <p14:tracePt t="5323" x="4946650" y="895350"/>
          <p14:tracePt t="5342" x="4953000" y="908050"/>
          <p14:tracePt t="5355" x="4959350" y="927100"/>
          <p14:tracePt t="5355" x="4972050" y="965200"/>
          <p14:tracePt t="5374" x="4978400" y="990600"/>
          <p14:tracePt t="5374" x="4984750" y="1016000"/>
          <p14:tracePt t="5391" x="4991100" y="1041400"/>
          <p14:tracePt t="5391" x="4997450" y="1066800"/>
          <p14:tracePt t="5391" x="5010150" y="1092200"/>
          <p14:tracePt t="5409" x="5016500" y="1117600"/>
          <p14:tracePt t="5422" x="5029200" y="1143000"/>
          <p14:tracePt t="5422" x="5048250" y="1193800"/>
          <p14:tracePt t="5442" x="5054600" y="1219200"/>
          <p14:tracePt t="5442" x="5060950" y="1244600"/>
          <p14:tracePt t="5457" x="5073650" y="1263650"/>
          <p14:tracePt t="5457" x="5080000" y="1289050"/>
          <p14:tracePt t="5474" x="5086350" y="1308100"/>
          <p14:tracePt t="5474" x="5092700" y="1327150"/>
          <p14:tracePt t="5491" x="5099050" y="1346200"/>
          <p14:tracePt t="5491" x="5099050" y="1365250"/>
          <p14:tracePt t="5491" x="5099050" y="1377950"/>
          <p14:tracePt t="5509" x="5099050" y="1397000"/>
          <p14:tracePt t="5509" x="5099050" y="1409700"/>
          <p14:tracePt t="5524" x="5092700" y="1422400"/>
          <p14:tracePt t="5524" x="5080000" y="1428750"/>
          <p14:tracePt t="5541" x="5073650" y="1441450"/>
          <p14:tracePt t="5541" x="5054600" y="1454150"/>
          <p14:tracePt t="5558" x="5041900" y="1466850"/>
          <p14:tracePt t="5558" x="5003800" y="1485900"/>
          <p14:tracePt t="5575" x="4984750" y="1498600"/>
          <p14:tracePt t="5575" x="4959350" y="1504950"/>
          <p14:tracePt t="5591" x="4940300" y="1517650"/>
          <p14:tracePt t="5591" x="4914900" y="1530350"/>
          <p14:tracePt t="5608" x="4895850" y="1536700"/>
          <p14:tracePt t="5608" x="4870450" y="1543050"/>
          <p14:tracePt t="5624" x="4851400" y="1549400"/>
          <p14:tracePt t="5624" x="4819650" y="1549400"/>
          <p14:tracePt t="5642" x="4800600" y="1549400"/>
          <p14:tracePt t="5642" x="4794250" y="1543050"/>
          <p14:tracePt t="5658" x="4781550" y="1536700"/>
          <p14:tracePt t="5658" x="4775200" y="1530350"/>
          <p14:tracePt t="5675" x="4768850" y="1524000"/>
          <p14:tracePt t="5675" x="4768850" y="1511300"/>
          <p14:tracePt t="5675" x="4768850" y="1498600"/>
          <p14:tracePt t="5694" x="4768850" y="1479550"/>
          <p14:tracePt t="5706" x="4775200" y="1466850"/>
          <p14:tracePt t="5706" x="4787900" y="1435100"/>
          <p14:tracePt t="5727" x="4794250" y="1416050"/>
          <p14:tracePt t="5727" x="4800600" y="1397000"/>
          <p14:tracePt t="5742" x="4813300" y="1377950"/>
          <p14:tracePt t="5742" x="4819650" y="1358900"/>
          <p14:tracePt t="5758" x="4826000" y="1339850"/>
          <p14:tracePt t="5758" x="4838700" y="1320800"/>
          <p14:tracePt t="5775" x="4845050" y="1308100"/>
          <p14:tracePt t="5775" x="4851400" y="1289050"/>
          <p14:tracePt t="5775" x="4851400" y="1270000"/>
          <p14:tracePt t="5794" x="4857750" y="1257300"/>
          <p14:tracePt t="5806" x="4857750" y="1244600"/>
          <p14:tracePt t="5806" x="4864100" y="1231900"/>
          <p14:tracePt t="5825" x="4864100" y="1225550"/>
          <p14:tracePt t="5840" x="4864100" y="1219200"/>
          <p14:tracePt t="5857" x="4857750" y="1225550"/>
          <p14:tracePt t="5882" x="4864100" y="1231900"/>
          <p14:tracePt t="5897" x="4864100" y="1238250"/>
          <p14:tracePt t="5913" x="4870450" y="1244600"/>
          <p14:tracePt t="5924" x="4870450" y="1250950"/>
          <p14:tracePt t="5924" x="4876800" y="1270000"/>
          <p14:tracePt t="5943" x="4876800" y="1282700"/>
          <p14:tracePt t="5943" x="4876800" y="1289050"/>
          <p14:tracePt t="5959" x="4883150" y="1295400"/>
          <p14:tracePt t="5959" x="4883150" y="1301750"/>
          <p14:tracePt t="5976" x="4889500" y="1314450"/>
          <p14:tracePt t="5976" x="4889500" y="1320800"/>
          <p14:tracePt t="5976" x="4889500" y="1327150"/>
          <p14:tracePt t="5995" x="4895850" y="1333500"/>
          <p14:tracePt t="6009" x="4895850" y="1339850"/>
          <p14:tracePt t="6009" x="4895850" y="1346200"/>
          <p14:tracePt t="6026" x="4895850" y="1352550"/>
          <p14:tracePt t="6041" x="4902200" y="1365250"/>
          <p14:tracePt t="6057" x="4902200" y="1371600"/>
          <p14:tracePt t="6074" x="4908550" y="1377950"/>
          <p14:tracePt t="6074" x="4914900" y="1384300"/>
          <p14:tracePt t="6094" x="4921250" y="1384300"/>
          <p14:tracePt t="6109" x="4927600" y="1384300"/>
          <p14:tracePt t="6109" x="4933950" y="1384300"/>
          <p14:tracePt t="6126" x="4946650" y="1384300"/>
          <p14:tracePt t="6126" x="4953000" y="1384300"/>
          <p14:tracePt t="6143" x="4965700" y="1384300"/>
          <p14:tracePt t="6143" x="4978400" y="1384300"/>
          <p14:tracePt t="6143" x="4991100" y="1377950"/>
          <p14:tracePt t="6162" x="5003800" y="1377950"/>
          <p14:tracePt t="6162" x="5022850" y="1371600"/>
          <p14:tracePt t="6176" x="5035550" y="1371600"/>
          <p14:tracePt t="6176" x="5054600" y="1365250"/>
          <p14:tracePt t="6193" x="5067300" y="1365250"/>
          <p14:tracePt t="6193" x="5086350" y="1358900"/>
          <p14:tracePt t="6210" x="5099050" y="1358900"/>
          <p14:tracePt t="6210" x="5111750" y="1352550"/>
          <p14:tracePt t="6210" x="5130800" y="1352550"/>
          <p14:tracePt t="6230" x="5143500" y="1346200"/>
          <p14:tracePt t="6230" x="5149850" y="1346200"/>
          <p14:tracePt t="6243" x="5162550" y="1339850"/>
          <p14:tracePt t="6243" x="5175250" y="1339850"/>
          <p14:tracePt t="6260" x="5181600" y="1339850"/>
          <p14:tracePt t="6260" x="5187950" y="1333500"/>
          <p14:tracePt t="6278" x="5200650" y="1333500"/>
          <p14:tracePt t="6278" x="5213350" y="1327150"/>
          <p14:tracePt t="6295" x="5219700" y="1320800"/>
          <p14:tracePt t="6295" x="5219700" y="1314450"/>
          <p14:tracePt t="6312" x="5226050" y="1308100"/>
          <p14:tracePt t="6326" x="5226050" y="1301750"/>
          <p14:tracePt t="6343" x="5226050" y="1295400"/>
          <p14:tracePt t="6359" x="5219700" y="1295400"/>
          <p14:tracePt t="6376" x="5213350" y="1289050"/>
          <p14:tracePt t="6393" x="5207000" y="1282700"/>
          <p14:tracePt t="6410" x="5200650" y="1282700"/>
          <p14:tracePt t="6427" x="5194300" y="1282700"/>
          <p14:tracePt t="6427" x="5187950" y="1276350"/>
          <p14:tracePt t="6446" x="5181600" y="1276350"/>
          <p14:tracePt t="6460" x="5175250" y="1276350"/>
          <p14:tracePt t="6477" x="5168900" y="1270000"/>
          <p14:tracePt t="6493" x="5168900" y="1263650"/>
          <p14:tracePt t="6510" x="5168900" y="1257300"/>
          <p14:tracePt t="6527" x="5175250" y="1250950"/>
          <p14:tracePt t="6527" x="5187950" y="1244600"/>
          <p14:tracePt t="6545" x="5194300" y="1244600"/>
          <p14:tracePt t="6560" x="5200650" y="1244600"/>
          <p14:tracePt t="6577" x="5207000" y="1238250"/>
          <p14:tracePt t="6594" x="5213350" y="1238250"/>
          <p14:tracePt t="6618" x="5219700" y="1238250"/>
          <p14:tracePt t="6651" x="5219700" y="1250950"/>
          <p14:tracePt t="6686" x="5219700" y="1257300"/>
          <p14:tracePt t="6694" x="5213350" y="1263650"/>
          <p14:tracePt t="6706" x="5207000" y="1270000"/>
          <p14:tracePt t="6715" x="5207000" y="1276350"/>
          <p14:tracePt t="6727" x="5200650" y="1282700"/>
          <p14:tracePt t="6727" x="5187950" y="1289050"/>
          <p14:tracePt t="6748" x="5181600" y="1295400"/>
          <p14:tracePt t="6748" x="5175250" y="1301750"/>
          <p14:tracePt t="6763" x="5168900" y="1308100"/>
          <p14:tracePt t="6777" x="5168900" y="1314450"/>
          <p14:tracePt t="6794" x="5175250" y="1308100"/>
          <p14:tracePt t="6842" x="5175250" y="1301750"/>
          <p14:tracePt t="6858" x="5181600" y="1301750"/>
          <p14:tracePt t="6874" x="5194300" y="1295400"/>
          <p14:tracePt t="6890" x="5200650" y="1289050"/>
          <p14:tracePt t="6902" x="5207000" y="1289050"/>
          <p14:tracePt t="6918" x="5213350" y="1289050"/>
          <p14:tracePt t="6935" x="5213350" y="1295400"/>
          <p14:tracePt t="6954" x="5219700" y="1301750"/>
          <p14:tracePt t="6971" x="5219700" y="1308100"/>
          <p14:tracePt t="6978" x="5213350" y="1320800"/>
          <p14:tracePt t="6995" x="5213350" y="1327150"/>
          <p14:tracePt t="6995" x="5207000" y="1327150"/>
          <p14:tracePt t="6995" x="5207000" y="1333500"/>
          <p14:tracePt t="7016" x="5200650" y="1339850"/>
          <p14:tracePt t="7016" x="5194300" y="1346200"/>
          <p14:tracePt t="7031" x="5194300" y="1352550"/>
          <p14:tracePt t="7031" x="5187950" y="1352550"/>
          <p14:tracePt t="7048" x="5181600" y="1358900"/>
          <p14:tracePt t="7063" x="5175250" y="1365250"/>
          <p14:tracePt t="7079" x="5181600" y="1365250"/>
          <p14:tracePt t="7131" x="5187950" y="1365250"/>
          <p14:tracePt t="7143" x="5194300" y="1365250"/>
          <p14:tracePt t="7158" x="5200650" y="1365250"/>
          <p14:tracePt t="7175" x="5207000" y="1365250"/>
          <p14:tracePt t="7194" x="5200650" y="1365250"/>
          <p14:tracePt t="7226" x="5200650" y="1371600"/>
          <p14:tracePt t="7251" x="5194300" y="1371600"/>
          <p14:tracePt t="7262" x="5187950" y="1377950"/>
          <p14:tracePt t="7278" x="5181600" y="1377950"/>
          <p14:tracePt t="7303" x="5175250" y="1377950"/>
          <p14:tracePt t="7354" x="5181600" y="1365250"/>
          <p14:tracePt t="7382" x="5187950" y="1365250"/>
          <p14:tracePt t="7407" x="5194300" y="1358900"/>
          <p14:tracePt t="7422" x="5194300" y="1352550"/>
          <p14:tracePt t="7431" x="5200650" y="1346200"/>
          <p14:tracePt t="7442" x="5207000" y="1339850"/>
          <p14:tracePt t="7451" x="5207000" y="1333500"/>
          <p14:tracePt t="7467" x="5207000" y="1320800"/>
          <p14:tracePt t="7483" x="5207000" y="1314450"/>
          <p14:tracePt t="7497" x="5207000" y="1308100"/>
          <p14:tracePt t="7543" x="5200650" y="1308100"/>
          <p14:tracePt t="7562" x="5194300" y="1308100"/>
          <p14:tracePt t="7578" x="5187950" y="1308100"/>
          <p14:tracePt t="7595" x="5181600" y="1301750"/>
          <p14:tracePt t="7730" x="5181600" y="1295400"/>
          <p14:tracePt t="7783" x="5187950" y="1295400"/>
          <p14:tracePt t="7811" x="5194300" y="1289050"/>
          <p14:tracePt t="7835" x="5194300" y="1282700"/>
          <p14:tracePt t="7851" x="5187950" y="1282700"/>
          <p14:tracePt t="7911" x="5181600" y="1289050"/>
          <p14:tracePt t="7939" x="5187950" y="1289050"/>
          <p14:tracePt t="8015" x="5187950" y="1282700"/>
          <p14:tracePt t="8043" x="5194300" y="1282700"/>
          <p14:tracePt t="8067" x="5200650" y="1276350"/>
          <p14:tracePt t="8082" x="5200650" y="1270000"/>
          <p14:tracePt t="8095" x="5207000" y="1270000"/>
          <p14:tracePt t="8110" x="5213350" y="1263650"/>
          <p14:tracePt t="8127" x="5219700" y="1263650"/>
          <p14:tracePt t="8143" x="5226050" y="1257300"/>
          <p14:tracePt t="8155" x="5226050" y="1263650"/>
          <p14:tracePt t="8307" x="5219700" y="1257300"/>
          <p14:tracePt t="8395" x="5213350" y="1263650"/>
          <p14:tracePt t="8455" x="5207000" y="1257300"/>
          <p14:tracePt t="8503" x="5207000" y="1250950"/>
          <p14:tracePt t="8563" x="5207000" y="1244600"/>
          <p14:tracePt t="8599" x="5213350" y="1244600"/>
          <p14:tracePt t="8631" x="5219700" y="1244600"/>
          <p14:tracePt t="8650" x="5226050" y="1238250"/>
          <p14:tracePt t="8675" x="5232400" y="1238250"/>
          <p14:tracePt t="8691" x="5238750" y="1231900"/>
          <p14:tracePt t="8703" x="5245100" y="1231900"/>
          <p14:tracePt t="8727" x="5245100" y="1225550"/>
          <p14:tracePt t="8863" x="5251450" y="1219200"/>
          <p14:tracePt t="8891" x="5257800" y="1219200"/>
          <p14:tracePt t="8907" x="5264150" y="1219200"/>
          <p14:tracePt t="8915" x="5270500" y="1219200"/>
          <p14:tracePt t="8923" x="5283200" y="1219200"/>
          <p14:tracePt t="8923" x="5295900" y="1225550"/>
          <p14:tracePt t="8937" x="5308600" y="1225550"/>
          <p14:tracePt t="8937" x="5327650" y="1225550"/>
          <p14:tracePt t="8953" x="5346700" y="1225550"/>
          <p14:tracePt t="8953" x="5365750" y="1225550"/>
          <p14:tracePt t="8971" x="5391150" y="1225550"/>
          <p14:tracePt t="8971" x="5435600" y="1219200"/>
          <p14:tracePt t="8987" x="5461000" y="1212850"/>
          <p14:tracePt t="8987" x="5486400" y="1206500"/>
          <p14:tracePt t="9004" x="5511800" y="1206500"/>
          <p14:tracePt t="9004" x="5537200" y="1200150"/>
          <p14:tracePt t="9021" x="5562600" y="1200150"/>
          <p14:tracePt t="9021" x="5588000" y="1193800"/>
          <p14:tracePt t="9037" x="5613400" y="1193800"/>
          <p14:tracePt t="9037" x="5645150" y="1187450"/>
          <p14:tracePt t="9037" x="5670550" y="1187450"/>
          <p14:tracePt t="9057" x="5702300" y="1181100"/>
          <p14:tracePt t="9069" x="5727700" y="1174750"/>
          <p14:tracePt t="9069" x="5791200" y="1162050"/>
          <p14:tracePt t="9088" x="5816600" y="1149350"/>
          <p14:tracePt t="9088" x="5848350" y="1149350"/>
          <p14:tracePt t="9104" x="5880100" y="1136650"/>
          <p14:tracePt t="9104" x="5911850" y="1136650"/>
          <p14:tracePt t="9121" x="5937250" y="1123950"/>
          <p14:tracePt t="9121" x="5969000" y="1117600"/>
          <p14:tracePt t="9121" x="6000750" y="1111250"/>
          <p14:tracePt t="9140" x="6032500" y="1098550"/>
          <p14:tracePt t="9152" x="6064250" y="1092200"/>
          <p14:tracePt t="9152" x="6121400" y="1066800"/>
          <p14:tracePt t="9171" x="6146800" y="1060450"/>
          <p14:tracePt t="9171" x="6172200" y="1054100"/>
          <p14:tracePt t="9188" x="6203950" y="1041400"/>
          <p14:tracePt t="9188" x="6229350" y="1041400"/>
          <p14:tracePt t="9205" x="6254750" y="1041400"/>
          <p14:tracePt t="9205" x="6280150" y="1035050"/>
          <p14:tracePt t="9205" x="6299200" y="1028700"/>
          <p14:tracePt t="9224" x="6324600" y="1028700"/>
          <p14:tracePt t="9224" x="6350000" y="1035050"/>
          <p14:tracePt t="9239" x="6369050" y="1028700"/>
          <p14:tracePt t="9239" x="6381750" y="1022350"/>
          <p14:tracePt t="9255" x="6394450" y="1016000"/>
          <p14:tracePt t="9255" x="6413500" y="1009650"/>
          <p14:tracePt t="9271" x="6426200" y="1009650"/>
          <p14:tracePt t="9271" x="6445250" y="1003300"/>
          <p14:tracePt t="9288" x="6457950" y="984250"/>
          <p14:tracePt t="9288" x="6464300" y="990600"/>
          <p14:tracePt t="9305" x="6470650" y="990600"/>
          <p14:tracePt t="9305" x="6477000" y="996950"/>
          <p14:tracePt t="9322" x="6483350" y="1003300"/>
          <p14:tracePt t="9322" x="6489700" y="1003300"/>
          <p14:tracePt t="9338" x="6496050" y="1003300"/>
          <p14:tracePt t="9338" x="6508750" y="1016000"/>
          <p14:tracePt t="9356" x="6515100" y="1016000"/>
          <p14:tracePt t="9356" x="6521450" y="1016000"/>
          <p14:tracePt t="9372" x="6527800" y="1022350"/>
          <p14:tracePt t="9372" x="6534150" y="1016000"/>
          <p14:tracePt t="9389" x="6546850" y="1022350"/>
          <p14:tracePt t="9389" x="6559550" y="1028700"/>
          <p14:tracePt t="9389" x="6572250" y="1028700"/>
          <p14:tracePt t="9407" x="6591300" y="1035050"/>
          <p14:tracePt t="9420" x="6604000" y="1035050"/>
          <p14:tracePt t="9420" x="6623050" y="1028700"/>
          <p14:tracePt t="9440" x="6661150" y="1028700"/>
          <p14:tracePt t="9440" x="6686550" y="1028700"/>
          <p14:tracePt t="9456" x="6705600" y="1035050"/>
          <p14:tracePt t="9456" x="6724650" y="1028700"/>
          <p14:tracePt t="9472" x="6750050" y="1028700"/>
          <p14:tracePt t="9472" x="6769100" y="1035050"/>
          <p14:tracePt t="9472" x="6794500" y="1041400"/>
          <p14:tracePt t="9492" x="6813550" y="1047750"/>
          <p14:tracePt t="9504" x="6838950" y="1047750"/>
          <p14:tracePt t="9504" x="6858000" y="1054100"/>
          <p14:tracePt t="9504" x="6883400" y="1060450"/>
          <p14:tracePt t="9524" x="6902450" y="1073150"/>
          <p14:tracePt t="9524" x="6921500" y="1085850"/>
          <p14:tracePt t="9539" x="6940550" y="1085850"/>
          <p14:tracePt t="9539" x="6959600" y="1092200"/>
          <p14:tracePt t="9556" x="6978650" y="1104900"/>
          <p14:tracePt t="9556" x="6997700" y="1104900"/>
          <p14:tracePt t="9572" x="7016750" y="1111250"/>
          <p14:tracePt t="9572" x="7054850" y="1123950"/>
          <p14:tracePt t="9588" x="7080250" y="1130300"/>
          <p14:tracePt t="9588" x="7099300" y="1136650"/>
          <p14:tracePt t="9605" x="7124700" y="1136650"/>
          <p14:tracePt t="9605" x="7143750" y="1143000"/>
          <p14:tracePt t="9622" x="7162800" y="1143000"/>
          <p14:tracePt t="9622" x="7181850" y="1149350"/>
          <p14:tracePt t="9638" x="7200900" y="1149350"/>
          <p14:tracePt t="9638" x="7239000" y="1149350"/>
          <p14:tracePt t="9655" x="7258050" y="1155700"/>
          <p14:tracePt t="9655" x="7277100" y="1155700"/>
          <p14:tracePt t="9672" x="7296150" y="1155700"/>
          <p14:tracePt t="9672" x="7308850" y="1162050"/>
          <p14:tracePt t="9688" x="7327900" y="1162050"/>
          <p14:tracePt t="9688" x="7353300" y="1174750"/>
          <p14:tracePt t="9707" x="7366000" y="1174750"/>
          <p14:tracePt t="9707" x="7378700" y="1181100"/>
          <p14:tracePt t="9722" x="7391400" y="1187450"/>
          <p14:tracePt t="9722" x="7404100" y="1187450"/>
          <p14:tracePt t="9741" x="7410450" y="1187450"/>
          <p14:tracePt t="9741" x="7416800" y="1193800"/>
          <p14:tracePt t="9756" x="7423150" y="1193800"/>
          <p14:tracePt t="9756" x="7429500" y="1193800"/>
          <p14:tracePt t="9774" x="7435850" y="1200150"/>
          <p14:tracePt t="9787" x="7435850" y="1206500"/>
          <p14:tracePt t="9804" x="7435850" y="1212850"/>
          <p14:tracePt t="9822" x="7423150" y="1212850"/>
          <p14:tracePt t="9838" x="7416800" y="1219200"/>
          <p14:tracePt t="9838" x="7410450" y="1219200"/>
          <p14:tracePt t="9857" x="7404100" y="1219200"/>
          <p14:tracePt t="9857" x="7397750" y="1219200"/>
          <p14:tracePt t="9857" x="7391400" y="1219200"/>
          <p14:tracePt t="9875" x="7385050" y="1225550"/>
          <p14:tracePt t="9875" x="7378700" y="1219200"/>
          <p14:tracePt t="9891" x="7372350" y="1219200"/>
          <p14:tracePt t="9891" x="7366000" y="1219200"/>
          <p14:tracePt t="9907" x="7359650" y="1219200"/>
          <p14:tracePt t="9907" x="7353300" y="1212850"/>
          <p14:tracePt t="9924" x="7340600" y="1212850"/>
          <p14:tracePt t="9924" x="7334250" y="1206500"/>
          <p14:tracePt t="9940" x="7327900" y="1206500"/>
          <p14:tracePt t="9940" x="7315200" y="1200150"/>
          <p14:tracePt t="9956" x="7302500" y="1200150"/>
          <p14:tracePt t="9956" x="7296150" y="1193800"/>
          <p14:tracePt t="9973" x="7289800" y="1193800"/>
          <p14:tracePt t="9973" x="7283450" y="1187450"/>
          <p14:tracePt t="9990" x="7270750" y="1187450"/>
          <p14:tracePt t="9990" x="7258050" y="1187450"/>
          <p14:tracePt t="10007" x="7251700" y="1181100"/>
          <p14:tracePt t="10007" x="7245350" y="1181100"/>
          <p14:tracePt t="10024" x="7232650" y="1181100"/>
          <p14:tracePt t="10024" x="7226300" y="1181100"/>
          <p14:tracePt t="10040" x="7219950" y="1181100"/>
          <p14:tracePt t="10040" x="7213600" y="1174750"/>
          <p14:tracePt t="10057" x="7207250" y="1174750"/>
          <p14:tracePt t="10072" x="7200900" y="1174750"/>
          <p14:tracePt t="10090" x="7200900" y="1168400"/>
          <p14:tracePt t="10106" x="7207250" y="1162050"/>
          <p14:tracePt t="10106" x="7213600" y="1162050"/>
          <p14:tracePt t="10124" x="7219950" y="1155700"/>
          <p14:tracePt t="10124" x="7226300" y="1155700"/>
          <p14:tracePt t="10124" x="7239000" y="1155700"/>
          <p14:tracePt t="10143" x="7245350" y="1149350"/>
          <p14:tracePt t="10155" x="7258050" y="1149350"/>
          <p14:tracePt t="10155" x="7283450" y="1149350"/>
          <p14:tracePt t="10175" x="7296150" y="1149350"/>
          <p14:tracePt t="10175" x="7315200" y="1149350"/>
          <p14:tracePt t="10190" x="7327900" y="1149350"/>
          <p14:tracePt t="10190" x="7346950" y="1149350"/>
          <p14:tracePt t="10207" x="7366000" y="1149350"/>
          <p14:tracePt t="10207" x="7385050" y="1149350"/>
          <p14:tracePt t="10223" x="7397750" y="1149350"/>
          <p14:tracePt t="10223" x="7416800" y="1149350"/>
          <p14:tracePt t="10223" x="7435850" y="1155700"/>
          <p14:tracePt t="10243" x="7448550" y="1155700"/>
          <p14:tracePt t="10243" x="7467600" y="1155700"/>
          <p14:tracePt t="10257" x="7480300" y="1155700"/>
          <p14:tracePt t="10257" x="7493000" y="1162050"/>
          <p14:tracePt t="10273" x="7499350" y="1162050"/>
          <p14:tracePt t="10273" x="7512050" y="1168400"/>
          <p14:tracePt t="10290" x="7518400" y="1174750"/>
          <p14:tracePt t="10290" x="7524750" y="1174750"/>
          <p14:tracePt t="10307" x="7531100" y="1181100"/>
          <p14:tracePt t="10307" x="7531100" y="1187450"/>
          <p14:tracePt t="10324" x="7531100" y="1193800"/>
          <p14:tracePt t="10339" x="7524750" y="1200150"/>
          <p14:tracePt t="10339" x="7518400" y="1206500"/>
          <p14:tracePt t="10357" x="7518400" y="1212850"/>
          <p14:tracePt t="10357" x="7499350" y="1219200"/>
          <p14:tracePt t="10375" x="7493000" y="1225550"/>
          <p14:tracePt t="10375" x="7480300" y="1225550"/>
          <p14:tracePt t="10391" x="7467600" y="1231900"/>
          <p14:tracePt t="10391" x="7454900" y="1238250"/>
          <p14:tracePt t="10408" x="7435850" y="1244600"/>
          <p14:tracePt t="10408" x="7423150" y="1250950"/>
          <p14:tracePt t="10424" x="7404100" y="1257300"/>
          <p14:tracePt t="10424" x="7385050" y="1263650"/>
          <p14:tracePt t="10424" x="7366000" y="1270000"/>
          <p14:tracePt t="10444" x="7353300" y="1270000"/>
          <p14:tracePt t="10456" x="7334250" y="1276350"/>
          <p14:tracePt t="10456" x="7308850" y="1289050"/>
          <p14:tracePt t="10476" x="7296150" y="1289050"/>
          <p14:tracePt t="10476" x="7289800" y="1295400"/>
          <p14:tracePt t="10492" x="7277100" y="1301750"/>
          <p14:tracePt t="10492" x="7270750" y="1301750"/>
          <p14:tracePt t="10508" x="7264400" y="1301750"/>
          <p14:tracePt t="10508" x="7258050" y="1301750"/>
          <p14:tracePt t="10526" x="7251700" y="1301750"/>
          <p14:tracePt t="10543" x="7245350" y="1295400"/>
          <p14:tracePt t="10562" x="7239000" y="1295400"/>
          <p14:tracePt t="10594" x="7232650" y="1295400"/>
          <p14:tracePt t="10606" x="7226300" y="1301750"/>
          <p14:tracePt t="10622" x="7219950" y="1308100"/>
          <p14:tracePt t="10630" x="7207250" y="1314450"/>
          <p14:tracePt t="10640" x="7200900" y="1320800"/>
          <p14:tracePt t="10640" x="7188200" y="1327150"/>
          <p14:tracePt t="10660" x="7169150" y="1327150"/>
          <p14:tracePt t="10660" x="7137400" y="1333500"/>
          <p14:tracePt t="10676" x="7112000" y="1339850"/>
          <p14:tracePt t="10676" x="7086600" y="1339850"/>
          <p14:tracePt t="10693" x="7054850" y="1346200"/>
          <p14:tracePt t="10693" x="7023100" y="1346200"/>
          <p14:tracePt t="10710" x="6985000" y="1346200"/>
          <p14:tracePt t="10710" x="6940550" y="1346200"/>
          <p14:tracePt t="10726" x="6889750" y="1352550"/>
          <p14:tracePt t="10726" x="6781800" y="1352550"/>
          <p14:tracePt t="10744" x="6718300" y="1358900"/>
          <p14:tracePt t="10744" x="6648450" y="1358900"/>
          <p14:tracePt t="10760" x="6572250" y="1358900"/>
          <p14:tracePt t="10760" x="6489700" y="1358900"/>
          <p14:tracePt t="10776" x="6407150" y="1365250"/>
          <p14:tracePt t="10776" x="6318250" y="1371600"/>
          <p14:tracePt t="10992" x="3092450" y="2070100"/>
          <p14:tracePt t="10992" x="3054350" y="2070100"/>
          <p14:tracePt t="11010" x="3009900" y="2076450"/>
          <p14:tracePt t="11010" x="2889250" y="2082800"/>
          <p14:tracePt t="11027" x="2819400" y="2089150"/>
          <p14:tracePt t="11027" x="2749550" y="2095500"/>
          <p14:tracePt t="11043" x="2686050" y="2101850"/>
          <p14:tracePt t="11043" x="2622550" y="2108200"/>
          <p14:tracePt t="11060" x="2565400" y="2120900"/>
          <p14:tracePt t="11060" x="2508250" y="2127250"/>
          <p14:tracePt t="11077" x="2457450" y="2139950"/>
          <p14:tracePt t="11077" x="2355850" y="2152650"/>
          <p14:tracePt t="11095" x="2311400" y="2159000"/>
          <p14:tracePt t="11095" x="2260600" y="2165350"/>
          <p14:tracePt t="11111" x="2216150" y="2171700"/>
          <p14:tracePt t="11111" x="2178050" y="2171700"/>
          <p14:tracePt t="11127" x="2139950" y="2184400"/>
          <p14:tracePt t="11127" x="2101850" y="2184400"/>
          <p14:tracePt t="11144" x="2063750" y="2184400"/>
          <p14:tracePt t="11144" x="2032000" y="2190750"/>
          <p14:tracePt t="11144" x="2000250" y="2190750"/>
          <p14:tracePt t="11162" x="1968500" y="2197100"/>
          <p14:tracePt t="11175" x="1943100" y="2203450"/>
          <p14:tracePt t="11175" x="1885950" y="2209800"/>
          <p14:tracePt t="11195" x="1860550" y="2216150"/>
          <p14:tracePt t="11195" x="1835150" y="2228850"/>
          <p14:tracePt t="11211" x="1809750" y="2235200"/>
          <p14:tracePt t="11211" x="1790700" y="2247900"/>
          <p14:tracePt t="11228" x="1765300" y="2254250"/>
          <p14:tracePt t="11228" x="1746250" y="2260600"/>
          <p14:tracePt t="11228" x="1727200" y="2273300"/>
          <p14:tracePt t="11247" x="1708150" y="2279650"/>
          <p14:tracePt t="11259" x="1695450" y="2286000"/>
          <p14:tracePt t="11259" x="1670050" y="2305050"/>
          <p14:tracePt t="11278" x="1657350" y="2311400"/>
          <p14:tracePt t="11278" x="1651000" y="2317750"/>
          <p14:tracePt t="11294" x="1644650" y="2324100"/>
          <p14:tracePt t="11294" x="1638300" y="2324100"/>
          <p14:tracePt t="11311" x="1631950" y="2330450"/>
          <p14:tracePt t="11311" x="1625600" y="2336800"/>
          <p14:tracePt t="11328" x="1619250" y="2343150"/>
          <p14:tracePt t="11343" x="1619250" y="2349500"/>
          <p14:tracePt t="11359" x="1625600" y="2355850"/>
          <p14:tracePt t="11382" x="1631950" y="2349500"/>
          <p14:tracePt t="11395" x="1638300" y="2349500"/>
          <p14:tracePt t="11395" x="1644650" y="2343150"/>
          <p14:tracePt t="11411" x="1651000" y="2343150"/>
          <p14:tracePt t="11411" x="1657350" y="2336800"/>
          <p14:tracePt t="11428" x="1663700" y="2336800"/>
          <p14:tracePt t="11428" x="1670050" y="2330450"/>
          <p14:tracePt t="11428" x="1676400" y="2330450"/>
          <p14:tracePt t="11447" x="1682750" y="2324100"/>
          <p14:tracePt t="11460" x="1695450" y="2317750"/>
          <p14:tracePt t="11460" x="1714500" y="2311400"/>
          <p14:tracePt t="11479" x="1720850" y="2305050"/>
          <p14:tracePt t="11479" x="1727200" y="2305050"/>
          <p14:tracePt t="11495" x="1739900" y="2298700"/>
          <p14:tracePt t="11495" x="1752600" y="2292350"/>
          <p14:tracePt t="11512" x="1758950" y="2292350"/>
          <p14:tracePt t="11512" x="1765300" y="2286000"/>
          <p14:tracePt t="11512" x="1771650" y="2286000"/>
          <p14:tracePt t="11531" x="1778000" y="2286000"/>
          <p14:tracePt t="11543" x="1771650" y="2292350"/>
          <p14:tracePt t="11582" x="1765300" y="2292350"/>
          <p14:tracePt t="11590" x="1758950" y="2292350"/>
          <p14:tracePt t="11606" x="1752600" y="2292350"/>
          <p14:tracePt t="11614" x="1746250" y="2298700"/>
          <p14:tracePt t="11614" x="1739900" y="2298700"/>
          <p14:tracePt t="11629" x="1733550" y="2298700"/>
          <p14:tracePt t="11644" x="1727200" y="2298700"/>
          <p14:tracePt t="11661" x="1720850" y="2305050"/>
          <p14:tracePt t="11677" x="1714500" y="2305050"/>
          <p14:tracePt t="11695" x="1708150" y="2311400"/>
          <p14:tracePt t="11711" x="1701800" y="2317750"/>
          <p14:tracePt t="11728" x="1701800" y="2324100"/>
          <p14:tracePt t="11728" x="1708150" y="2330450"/>
          <p14:tracePt t="11749" x="1714500" y="2336800"/>
          <p14:tracePt t="11763" x="1720850" y="2336800"/>
          <p14:tracePt t="11779" x="1727200" y="2336800"/>
          <p14:tracePt t="11779" x="1733550" y="2336800"/>
          <p14:tracePt t="11798" x="1746250" y="2336800"/>
          <p14:tracePt t="11811" x="1752600" y="2330450"/>
          <p14:tracePt t="11831" x="1758950" y="2336800"/>
          <p14:tracePt t="11863" x="1758950" y="2343150"/>
          <p14:tracePt t="11882" x="1752600" y="2343150"/>
          <p14:tracePt t="11898" x="1746250" y="2349500"/>
          <p14:tracePt t="11914" x="1739900" y="2349500"/>
          <p14:tracePt t="11922" x="1727200" y="2355850"/>
          <p14:tracePt t="11928" x="1720850" y="2355850"/>
          <p14:tracePt t="11928" x="1714500" y="2362200"/>
          <p14:tracePt t="11948" x="1708150" y="2362200"/>
          <p14:tracePt t="11948" x="1695450" y="2362200"/>
          <p14:tracePt t="11964" x="1689100" y="2368550"/>
          <p14:tracePt t="11964" x="1682750" y="2368550"/>
          <p14:tracePt t="11980" x="1676400" y="2368550"/>
          <p14:tracePt t="11980" x="1670050" y="2368550"/>
          <p14:tracePt t="11997" x="1663700" y="2368550"/>
          <p14:tracePt t="12012" x="1657350" y="2374900"/>
          <p14:tracePt t="12029" x="1657350" y="2368550"/>
          <p14:tracePt t="12063" x="1651000" y="2362200"/>
          <p14:tracePt t="12078" x="1657350" y="2362200"/>
          <p14:tracePt t="12094" x="1657350" y="2355850"/>
          <p14:tracePt t="12102" x="1663700" y="2343150"/>
          <p14:tracePt t="12115" x="1670050" y="2343150"/>
          <p14:tracePt t="12115" x="1670050" y="2336800"/>
          <p14:tracePt t="12131" x="1676400" y="2330450"/>
          <p14:tracePt t="12131" x="1682750" y="2324100"/>
          <p14:tracePt t="12148" x="1689100" y="2317750"/>
          <p14:tracePt t="12148" x="1695450" y="2317750"/>
          <p14:tracePt t="12164" x="1695450" y="2311400"/>
          <p14:tracePt t="12164" x="1701800" y="2311400"/>
          <p14:tracePt t="12182" x="1714500" y="2305050"/>
          <p14:tracePt t="12196" x="1720850" y="2298700"/>
          <p14:tracePt t="12212" x="1727200" y="2292350"/>
          <p14:tracePt t="12234" x="1733550" y="2286000"/>
          <p14:tracePt t="12251" x="1739900" y="2279650"/>
          <p14:tracePt t="12267" x="1746250" y="2279650"/>
          <p14:tracePt t="12283" x="1752600" y="2273300"/>
          <p14:tracePt t="12296" x="1758950" y="2273300"/>
          <p14:tracePt t="12312" x="1765300" y="2266950"/>
          <p14:tracePt t="12330" x="1771650" y="2266950"/>
          <p14:tracePt t="12346" x="1778000" y="2266950"/>
          <p14:tracePt t="12346" x="1784350" y="2273300"/>
          <p14:tracePt t="12365" x="1790700" y="2273300"/>
          <p14:tracePt t="12379" x="1797050" y="2279650"/>
          <p14:tracePt t="12396" x="1809750" y="2279650"/>
          <p14:tracePt t="12414" x="1816100" y="2286000"/>
          <p14:tracePt t="12430" x="1822450" y="2286000"/>
          <p14:tracePt t="12447" x="1828800" y="2292350"/>
          <p14:tracePt t="12463" x="1828800" y="2298700"/>
          <p14:tracePt t="12480" x="1828800" y="2305050"/>
          <p14:tracePt t="12500" x="1828800" y="2311400"/>
          <p14:tracePt t="12514" x="1822450" y="2317750"/>
          <p14:tracePt t="12535" x="1822450" y="2324100"/>
          <p14:tracePt t="12551" x="1816100" y="2330450"/>
          <p14:tracePt t="12575" x="1809750" y="2330450"/>
          <p14:tracePt t="12619" x="1816100" y="2324100"/>
          <p14:tracePt t="12662" x="1822450" y="2324100"/>
          <p14:tracePt t="12679" x="1828800" y="2324100"/>
          <p14:tracePt t="12695" x="1835150" y="2317750"/>
          <p14:tracePt t="12707" x="1841500" y="2317750"/>
          <p14:tracePt t="12723" x="1847850" y="2311400"/>
          <p14:tracePt t="12739" x="1854200" y="2305050"/>
          <p14:tracePt t="12755" x="1860550" y="2298700"/>
          <p14:tracePt t="12764" x="1866900" y="2298700"/>
          <p14:tracePt t="12764" x="1879600" y="2292350"/>
          <p14:tracePt t="12783" x="1885950" y="2286000"/>
          <p14:tracePt t="12783" x="1892300" y="2286000"/>
          <p14:tracePt t="12800" x="1898650" y="2286000"/>
          <p14:tracePt t="12800" x="1905000" y="2279650"/>
          <p14:tracePt t="12816" x="1911350" y="2279650"/>
          <p14:tracePt t="12816" x="1924050" y="2273300"/>
          <p14:tracePt t="12816" x="1930400" y="2273300"/>
          <p14:tracePt t="12835" x="1936750" y="2273300"/>
          <p14:tracePt t="12848" x="1949450" y="2266950"/>
          <p14:tracePt t="12848" x="1962150" y="2260600"/>
          <p14:tracePt t="12868" x="1968500" y="2260600"/>
          <p14:tracePt t="12868" x="1974850" y="2260600"/>
          <p14:tracePt t="12883" x="1981200" y="2254250"/>
          <p14:tracePt t="12898" x="1993900" y="2254250"/>
          <p14:tracePt t="12898" x="2000250" y="2254250"/>
          <p14:tracePt t="12917" x="2006600" y="2247900"/>
          <p14:tracePt t="12931" x="2012950" y="2247900"/>
          <p14:tracePt t="12948" x="2025650" y="2241550"/>
          <p14:tracePt t="12965" x="2032000" y="2241550"/>
          <p14:tracePt t="12981" x="2038350" y="2235200"/>
          <p14:tracePt t="13067" x="2038350" y="2228850"/>
          <p14:tracePt t="13091" x="2044700" y="2235200"/>
          <p14:tracePt t="13151" x="2038350" y="2241550"/>
          <p14:tracePt t="13167" x="2038350" y="2247900"/>
          <p14:tracePt t="13195" x="2032000" y="2254250"/>
          <p14:tracePt t="13236" x="2025650" y="2260600"/>
          <p14:tracePt t="13255" x="2019300" y="2260600"/>
          <p14:tracePt t="13271" x="2012950" y="2260600"/>
          <p14:tracePt t="13382" x="2019300" y="2254250"/>
          <p14:tracePt t="13415" x="2025650" y="2254250"/>
          <p14:tracePt t="13427" x="2032000" y="2254250"/>
          <p14:tracePt t="13443" x="2038350" y="2247900"/>
          <p14:tracePt t="13467" x="2044700" y="2247900"/>
          <p14:tracePt t="13519" x="2051050" y="2247900"/>
          <p14:tracePt t="13547" x="2044700" y="2247900"/>
          <p14:tracePt t="13615" x="2038350" y="2254250"/>
          <p14:tracePt t="13663" x="2032000" y="2247900"/>
          <p14:tracePt t="13683" x="2025650" y="2247900"/>
          <p14:tracePt t="13716" x="2025650" y="2241550"/>
          <p14:tracePt t="13750" x="2032000" y="2235200"/>
          <p14:tracePt t="13795" x="2038350" y="2228850"/>
          <p14:tracePt t="13811" x="2044700" y="2228850"/>
          <p14:tracePt t="13827" x="2051050" y="2228850"/>
          <p14:tracePt t="13847" x="2057400" y="2222500"/>
          <p14:tracePt t="13871" x="2057400" y="2216150"/>
          <p14:tracePt t="13903" x="2051050" y="2216150"/>
          <p14:tracePt t="13923" x="2044700" y="2216150"/>
          <p14:tracePt t="13948" x="2038350" y="2216150"/>
          <p14:tracePt t="13963" x="2032000" y="2209800"/>
          <p14:tracePt t="13983" x="2025650" y="2203450"/>
          <p14:tracePt t="13999" x="2019300" y="2197100"/>
          <p14:tracePt t="14015" x="2019300" y="2190750"/>
          <p14:tracePt t="14027" x="2019300" y="2184400"/>
          <p14:tracePt t="14043" x="2019300" y="2178050"/>
          <p14:tracePt t="14052" x="2025650" y="2171700"/>
          <p14:tracePt t="14069" x="2025650" y="2165350"/>
          <p14:tracePt t="14069" x="2038350" y="2152650"/>
          <p14:tracePt t="14088" x="2044700" y="2152650"/>
          <p14:tracePt t="14088" x="2051050" y="2146300"/>
          <p14:tracePt t="14104" x="2063750" y="2146300"/>
          <p14:tracePt t="14104" x="2076450" y="2139950"/>
          <p14:tracePt t="14121" x="2082800" y="2139950"/>
          <p14:tracePt t="14121" x="2095500" y="2139950"/>
          <p14:tracePt t="14138" x="2108200" y="2146300"/>
          <p14:tracePt t="14138" x="2114550" y="2146300"/>
          <p14:tracePt t="14138" x="2127250" y="2152650"/>
          <p14:tracePt t="14157" x="2133600" y="2152650"/>
          <p14:tracePt t="14169" x="2139950" y="2159000"/>
          <p14:tracePt t="14169" x="2139950" y="2165350"/>
          <p14:tracePt t="14188" x="2139950" y="2171700"/>
          <p14:tracePt t="14188" x="2133600" y="2178050"/>
          <p14:tracePt t="14204" x="2127250" y="2184400"/>
          <p14:tracePt t="14204" x="2114550" y="2190750"/>
          <p14:tracePt t="14221" x="2108200" y="2197100"/>
          <p14:tracePt t="14221" x="2089150" y="2203450"/>
          <p14:tracePt t="14221" x="2076450" y="2209800"/>
          <p14:tracePt t="14240" x="2057400" y="2216150"/>
          <p14:tracePt t="14253" x="2038350" y="2216150"/>
          <p14:tracePt t="14253" x="1993900" y="2228850"/>
          <p14:tracePt t="14271" x="1968500" y="2235200"/>
          <p14:tracePt t="14271" x="1943100" y="2241550"/>
          <p14:tracePt t="14288" x="1911350" y="2247900"/>
          <p14:tracePt t="14288" x="1879600" y="2260600"/>
          <p14:tracePt t="14305" x="1841500" y="2266950"/>
          <p14:tracePt t="14305" x="1803400" y="2266950"/>
          <p14:tracePt t="14305" x="1765300" y="2273300"/>
          <p14:tracePt t="14324" x="1727200" y="2273300"/>
          <p14:tracePt t="14324" x="1682750" y="2273300"/>
          <p14:tracePt t="14338" x="1638300" y="2273300"/>
          <p14:tracePt t="14338" x="1593850" y="2273300"/>
          <p14:tracePt t="14355" x="1549400" y="2266950"/>
          <p14:tracePt t="14355" x="1511300" y="2260600"/>
          <p14:tracePt t="14372" x="1466850" y="2247900"/>
          <p14:tracePt t="14372" x="1390650" y="2216150"/>
          <p14:tracePt t="14389" x="1352550" y="2203450"/>
          <p14:tracePt t="14389" x="1320800" y="2178050"/>
          <p14:tracePt t="14405" x="1295400" y="2159000"/>
          <p14:tracePt t="14405" x="1270000" y="2133600"/>
          <p14:tracePt t="14422" x="1250950" y="2108200"/>
          <p14:tracePt t="14422" x="1238250" y="2082800"/>
          <p14:tracePt t="14438" x="1231900" y="2051050"/>
          <p14:tracePt t="14438" x="1238250" y="2000250"/>
          <p14:tracePt t="14455" x="1250950" y="1974850"/>
          <p14:tracePt t="14455" x="1263650" y="1943100"/>
          <p14:tracePt t="14472" x="1289050" y="1911350"/>
          <p14:tracePt t="14472" x="1320800" y="1885950"/>
          <p14:tracePt t="14489" x="1352550" y="1854200"/>
          <p14:tracePt t="14489" x="1384300" y="1828800"/>
          <p14:tracePt t="14489" x="1422400" y="1809750"/>
          <p14:tracePt t="14509" x="1466850" y="1784350"/>
          <p14:tracePt t="14520" x="1511300" y="1765300"/>
          <p14:tracePt t="14520" x="1606550" y="1752600"/>
          <p14:tracePt t="14540" x="1657350" y="1752600"/>
          <p14:tracePt t="14540" x="1714500" y="1758950"/>
          <p14:tracePt t="14556" x="1765300" y="1771650"/>
          <p14:tracePt t="14556" x="1816100" y="1784350"/>
          <p14:tracePt t="14572" x="1860550" y="1803400"/>
          <p14:tracePt t="14572" x="1905000" y="1835150"/>
          <p14:tracePt t="14572" x="1949450" y="1860550"/>
          <p14:tracePt t="14592" x="1981200" y="1885950"/>
          <p14:tracePt t="14604" x="2006600" y="1917700"/>
          <p14:tracePt t="14604" x="2025650" y="1949450"/>
          <p14:tracePt t="14604" x="2038350" y="1974850"/>
          <p14:tracePt t="14625" x="2044700" y="2006600"/>
          <p14:tracePt t="14625" x="2044700" y="2032000"/>
          <p14:tracePt t="14639" x="2032000" y="2063750"/>
          <p14:tracePt t="14639" x="2019300" y="2089150"/>
          <p14:tracePt t="14656" x="2000250" y="2120900"/>
          <p14:tracePt t="14656" x="1974850" y="2152650"/>
          <p14:tracePt t="14673" x="1949450" y="2178050"/>
          <p14:tracePt t="14673" x="1892300" y="2235200"/>
          <p14:tracePt t="14689" x="1860550" y="2266950"/>
          <p14:tracePt t="14689" x="1828800" y="2286000"/>
          <p14:tracePt t="14706" x="1790700" y="2311400"/>
          <p14:tracePt t="14706" x="1758950" y="2330450"/>
          <p14:tracePt t="14723" x="1733550" y="2349500"/>
          <p14:tracePt t="14723" x="1701800" y="2368550"/>
          <p14:tracePt t="14723" x="1676400" y="2381250"/>
          <p14:tracePt t="14743" x="1651000" y="2393950"/>
          <p14:tracePt t="14743" x="1631950" y="2406650"/>
          <p14:tracePt t="14756" x="1612900" y="2419350"/>
          <p14:tracePt t="14756" x="1600200" y="2425700"/>
          <p14:tracePt t="14773" x="1593850" y="2425700"/>
          <p14:tracePt t="14773" x="1581150" y="2432050"/>
          <p14:tracePt t="14790" x="1587500" y="2425700"/>
          <p14:tracePt t="14815" x="1600200" y="2419350"/>
          <p14:tracePt t="14824" x="1606550" y="2413000"/>
          <p14:tracePt t="14824" x="1612900" y="2406650"/>
          <p14:tracePt t="14840" x="1625600" y="2400300"/>
          <p14:tracePt t="14840" x="1638300" y="2393950"/>
          <p14:tracePt t="14857" x="1651000" y="2387600"/>
          <p14:tracePt t="14857" x="1657350" y="2381250"/>
          <p14:tracePt t="14857" x="1670050" y="2374900"/>
          <p14:tracePt t="14875" x="1682750" y="2374900"/>
          <p14:tracePt t="14888" x="1689100" y="2368550"/>
          <p14:tracePt t="14888" x="1714500" y="2362200"/>
          <p14:tracePt t="14909" x="1720850" y="2362200"/>
          <p14:tracePt t="14909" x="1727200" y="2355850"/>
          <p14:tracePt t="14924" x="1739900" y="2355850"/>
          <p14:tracePt t="14924" x="1746250" y="2349500"/>
          <p14:tracePt t="14940" x="1758950" y="2349500"/>
          <p14:tracePt t="14940" x="1765300" y="2349500"/>
          <p14:tracePt t="14957" x="1771650" y="2349500"/>
          <p14:tracePt t="14957" x="1778000" y="2349500"/>
          <p14:tracePt t="14957" x="1784350" y="2349500"/>
          <p14:tracePt t="14976" x="1790700" y="2349500"/>
          <p14:tracePt t="14976" x="1797050" y="2349500"/>
          <p14:tracePt t="14990" x="1803400" y="2349500"/>
          <p14:tracePt t="15005" x="1809750" y="2355850"/>
          <p14:tracePt t="15022" x="1816100" y="2355850"/>
          <p14:tracePt t="15022" x="1822450" y="2362200"/>
          <p14:tracePt t="15040" x="1835150" y="2362200"/>
          <p14:tracePt t="15040" x="1860550" y="2362200"/>
          <p14:tracePt t="15057" x="1879600" y="2355850"/>
          <p14:tracePt t="15057" x="1898650" y="2355850"/>
          <p14:tracePt t="15074" x="1917700" y="2349500"/>
          <p14:tracePt t="15074" x="1943100" y="2349500"/>
          <p14:tracePt t="15091" x="1962150" y="2343150"/>
          <p14:tracePt t="15091" x="2012950" y="2343150"/>
          <p14:tracePt t="15107" x="2038350" y="2336800"/>
          <p14:tracePt t="15107" x="2063750" y="2336800"/>
          <p14:tracePt t="15124" x="2089150" y="2330450"/>
          <p14:tracePt t="15124" x="2108200" y="2330450"/>
          <p14:tracePt t="15141" x="2127250" y="2330450"/>
          <p14:tracePt t="15141" x="2139950" y="2324100"/>
          <p14:tracePt t="15158" x="2159000" y="2324100"/>
          <p14:tracePt t="15158" x="2165350" y="2317750"/>
          <p14:tracePt t="15158" x="2178050" y="2317750"/>
          <p14:tracePt t="15177" x="2184400" y="2311400"/>
          <p14:tracePt t="15189" x="2190750" y="2311400"/>
          <p14:tracePt t="15189" x="2203450" y="2305050"/>
          <p14:tracePt t="15209" x="2209800" y="2305050"/>
          <p14:tracePt t="15224" x="2216150" y="2305050"/>
          <p14:tracePt t="15224" x="2222500" y="2305050"/>
          <p14:tracePt t="15224" x="2228850" y="2298700"/>
          <p14:tracePt t="15244" x="2241550" y="2298700"/>
          <p14:tracePt t="15256" x="2247900" y="2298700"/>
          <p14:tracePt t="15256" x="2260600" y="2292350"/>
          <p14:tracePt t="15256" x="2279650" y="2292350"/>
          <p14:tracePt t="15277" x="2298700" y="2286000"/>
          <p14:tracePt t="15277" x="2324100" y="2286000"/>
          <p14:tracePt t="15292" x="2355850" y="2286000"/>
          <p14:tracePt t="15292" x="2387600" y="2286000"/>
          <p14:tracePt t="15308" x="2425700" y="2286000"/>
          <p14:tracePt t="15308" x="2470150" y="2292350"/>
          <p14:tracePt t="15325" x="2520950" y="2292350"/>
          <p14:tracePt t="15325" x="2578100" y="2292350"/>
          <p14:tracePt t="15325" x="2641600" y="2292350"/>
          <p14:tracePt t="15345" x="2705100" y="2292350"/>
          <p14:tracePt t="15345" x="2774950" y="2292350"/>
          <p14:tracePt t="15358" x="2838450" y="2292350"/>
          <p14:tracePt t="15358" x="2908300" y="2286000"/>
          <p14:tracePt t="15375" x="2978150" y="2286000"/>
          <p14:tracePt t="15375" x="3048000" y="2279650"/>
          <p14:tracePt t="15392" x="3117850" y="2279650"/>
          <p14:tracePt t="15392" x="3257550" y="2279650"/>
          <p14:tracePt t="15409" x="3327400" y="2279650"/>
          <p14:tracePt t="15409" x="3390900" y="2279650"/>
          <p14:tracePt t="15425" x="3460750" y="2279650"/>
          <p14:tracePt t="15425" x="3530600" y="2273300"/>
          <p14:tracePt t="15441" x="3600450" y="2273300"/>
          <p14:tracePt t="15441" x="3670300" y="2273300"/>
          <p14:tracePt t="15459" x="3733800" y="2266950"/>
          <p14:tracePt t="15459" x="3867150" y="2247900"/>
          <p14:tracePt t="15476" x="3930650" y="2241550"/>
          <p14:tracePt t="15476" x="3994150" y="2228850"/>
          <p14:tracePt t="15493" x="4051300" y="2222500"/>
          <p14:tracePt t="15493" x="4108450" y="2209800"/>
          <p14:tracePt t="15509" x="4165600" y="2203450"/>
          <p14:tracePt t="15509" x="4216400" y="2190750"/>
          <p14:tracePt t="15509" x="4267200" y="2184400"/>
          <p14:tracePt t="15528" x="4318000" y="2178050"/>
          <p14:tracePt t="15541" x="4362450" y="2171700"/>
          <p14:tracePt t="15541" x="4406900" y="2159000"/>
          <p14:tracePt t="15560" x="4495800" y="2152650"/>
          <p14:tracePt t="15560" x="4533900" y="2146300"/>
          <p14:tracePt t="15576" x="4572000" y="2139950"/>
          <p14:tracePt t="15576" x="4603750" y="2133600"/>
          <p14:tracePt t="15593" x="4635500" y="2127250"/>
          <p14:tracePt t="15593" x="4660900" y="2127250"/>
          <p14:tracePt t="15609" x="4686300" y="2120900"/>
          <p14:tracePt t="15609" x="4711700" y="2120900"/>
          <p14:tracePt t="15609" x="4730750" y="2114550"/>
          <p14:tracePt t="15628" x="4749800" y="2114550"/>
          <p14:tracePt t="15641" x="4762500" y="2114550"/>
          <p14:tracePt t="15641" x="4794250" y="2114550"/>
          <p14:tracePt t="15659" x="4806950" y="2114550"/>
          <p14:tracePt t="15659" x="4819650" y="2114550"/>
          <p14:tracePt t="15676" x="4826000" y="2120900"/>
          <p14:tracePt t="15676" x="4838700" y="2120900"/>
          <p14:tracePt t="15693" x="4845050" y="2120900"/>
          <p14:tracePt t="15693" x="4857750" y="2127250"/>
          <p14:tracePt t="15710" x="4864100" y="2127250"/>
          <p14:tracePt t="15725" x="4870450" y="2133600"/>
          <p14:tracePt t="15744" x="4876800" y="2127250"/>
          <p14:tracePt t="15758" x="4883150" y="2133600"/>
          <p14:tracePt t="15758" x="4889500" y="2133600"/>
          <p14:tracePt t="15777" x="4895850" y="2133600"/>
          <p14:tracePt t="15792" x="4902200" y="2133600"/>
          <p14:tracePt t="15808" x="4908550" y="2133600"/>
          <p14:tracePt t="15828" x="4921250" y="2133600"/>
          <p14:tracePt t="15875" x="4927600" y="2139950"/>
          <p14:tracePt t="15928" x="4933950" y="2146300"/>
          <p14:tracePt t="15948" x="4933950" y="2152650"/>
          <p14:tracePt t="15964" x="4933950" y="2159000"/>
          <p14:tracePt t="15980" x="4940300" y="2165350"/>
          <p14:tracePt t="15995" x="4946650" y="2171700"/>
          <p14:tracePt t="16023" x="4959350" y="2171700"/>
          <p14:tracePt t="16040" x="4965700" y="2171700"/>
          <p14:tracePt t="16056" x="4972050" y="2171700"/>
          <p14:tracePt t="16064" x="4984750" y="2171700"/>
          <p14:tracePt t="16083" x="4991100" y="2178050"/>
          <p14:tracePt t="16100" x="4997450" y="2178050"/>
          <p14:tracePt t="16116" x="5003800" y="2178050"/>
          <p14:tracePt t="16128" x="5003800" y="2184400"/>
          <p14:tracePt t="16168" x="5003800" y="2190750"/>
          <p14:tracePt t="16184" x="5010150" y="2197100"/>
          <p14:tracePt t="16195" x="5010150" y="2203450"/>
          <p14:tracePt t="16212" x="5022850" y="2203450"/>
          <p14:tracePt t="16228" x="5029200" y="2209800"/>
          <p14:tracePt t="16244" x="5035550" y="2209800"/>
          <p14:tracePt t="16249" x="5041900" y="2216150"/>
          <p14:tracePt t="16260" x="5048250" y="2222500"/>
          <p14:tracePt t="16276" x="5054600" y="2222500"/>
          <p14:tracePt t="16293" x="5060950" y="2222500"/>
          <p14:tracePt t="16293" x="5080000" y="2228850"/>
          <p14:tracePt t="16311" x="5086350" y="2228850"/>
          <p14:tracePt t="16311" x="5092700" y="2222500"/>
          <p14:tracePt t="16329" x="5105400" y="2222500"/>
          <p14:tracePt t="16329" x="5111750" y="2222500"/>
          <p14:tracePt t="16345" x="5118100" y="2222500"/>
          <p14:tracePt t="16345" x="5130800" y="2222500"/>
          <p14:tracePt t="16345" x="5137150" y="2216150"/>
          <p14:tracePt t="16364" x="5143500" y="2216150"/>
          <p14:tracePt t="16364" x="5149850" y="2216150"/>
          <p14:tracePt t="16379" x="5156200" y="2216150"/>
          <p14:tracePt t="16379" x="5162550" y="2216150"/>
          <p14:tracePt t="16395" x="5162550" y="2222500"/>
          <p14:tracePt t="16395" x="5168900" y="2222500"/>
          <p14:tracePt t="16412" x="5175250" y="2222500"/>
          <p14:tracePt t="16412" x="5187950" y="2228850"/>
          <p14:tracePt t="16429" x="5194300" y="2228850"/>
          <p14:tracePt t="16429" x="5200650" y="2228850"/>
          <p14:tracePt t="16446" x="5207000" y="2228850"/>
          <p14:tracePt t="16446" x="5213350" y="2235200"/>
          <p14:tracePt t="16462" x="5226050" y="2235200"/>
          <p14:tracePt t="16462" x="5232400" y="2235200"/>
          <p14:tracePt t="16479" x="5245100" y="2241550"/>
          <p14:tracePt t="16479" x="5270500" y="2247900"/>
          <p14:tracePt t="16497" x="5289550" y="2247900"/>
          <p14:tracePt t="16497" x="5308600" y="2247900"/>
          <p14:tracePt t="16513" x="5321300" y="2254250"/>
          <p14:tracePt t="16513" x="5340350" y="2254250"/>
          <p14:tracePt t="16529" x="5359400" y="2254250"/>
          <p14:tracePt t="16529" x="5378450" y="2260600"/>
          <p14:tracePt t="16546" x="5397500" y="2260600"/>
          <p14:tracePt t="16546" x="5416550" y="2260600"/>
          <p14:tracePt t="16546" x="5435600" y="2260600"/>
          <p14:tracePt t="16565" x="5448300" y="2266950"/>
          <p14:tracePt t="16577" x="5467350" y="2266950"/>
          <p14:tracePt t="16577" x="5492750" y="2273300"/>
          <p14:tracePt t="16596" x="5505450" y="2273300"/>
          <p14:tracePt t="16596" x="5518150" y="2273300"/>
          <p14:tracePt t="16613" x="5524500" y="2273300"/>
          <p14:tracePt t="16613" x="5537200" y="2279650"/>
          <p14:tracePt t="16630" x="5543550" y="2279650"/>
          <p14:tracePt t="16645" x="5549900" y="2286000"/>
          <p14:tracePt t="16668" x="5543550" y="2286000"/>
          <p14:tracePt t="16684" x="5537200" y="2286000"/>
          <p14:tracePt t="16700" x="5530850" y="2279650"/>
          <p14:tracePt t="16716" x="5518150" y="2273300"/>
          <p14:tracePt t="16728" x="5518150" y="2266950"/>
          <p14:tracePt t="16752" x="5524500" y="2266950"/>
          <p14:tracePt t="16768" x="5530850" y="2260600"/>
          <p14:tracePt t="16778" x="5537200" y="2260600"/>
          <p14:tracePt t="16778" x="5556250" y="2254250"/>
          <p14:tracePt t="16797" x="5568950" y="2254250"/>
          <p14:tracePt t="16797" x="5581650" y="2254250"/>
          <p14:tracePt t="16814" x="5594350" y="2260600"/>
          <p14:tracePt t="16814" x="5613400" y="2260600"/>
          <p14:tracePt t="16830" x="5632450" y="2260600"/>
          <p14:tracePt t="16830" x="5651500" y="2266950"/>
          <p14:tracePt t="16830" x="5670550" y="2266950"/>
          <p14:tracePt t="16849" x="5695950" y="2273300"/>
          <p14:tracePt t="16849" x="5715000" y="2273300"/>
          <p14:tracePt t="16864" x="5734050" y="2273300"/>
          <p14:tracePt t="16864" x="5759450" y="2273300"/>
          <p14:tracePt t="16881" x="5778500" y="2273300"/>
          <p14:tracePt t="16881" x="5803900" y="2273300"/>
          <p14:tracePt t="16897" x="5822950" y="2273300"/>
          <p14:tracePt t="16897" x="5848350" y="2273300"/>
          <p14:tracePt t="16897" x="5873750" y="2266950"/>
          <p14:tracePt t="16916" x="5892800" y="2266950"/>
          <p14:tracePt t="16929" x="5918200" y="2260600"/>
          <p14:tracePt t="16929" x="5962650" y="2260600"/>
          <p14:tracePt t="16950" x="5988050" y="2254250"/>
          <p14:tracePt t="16950" x="6007100" y="2247900"/>
          <p14:tracePt t="16964" x="6026150" y="2247900"/>
          <p14:tracePt t="16964" x="6045200" y="2247900"/>
          <p14:tracePt t="16981" x="6070600" y="2241550"/>
          <p14:tracePt t="16981" x="6083300" y="2241550"/>
          <p14:tracePt t="16997" x="6102350" y="2241550"/>
          <p14:tracePt t="16997" x="6115050" y="2241550"/>
          <p14:tracePt t="17014" x="6127750" y="2241550"/>
          <p14:tracePt t="17014" x="6153150" y="2247900"/>
          <p14:tracePt t="17031" x="6159500" y="2254250"/>
          <p14:tracePt t="17031" x="6172200" y="2254250"/>
          <p14:tracePt t="17048" x="6178550" y="2254250"/>
          <p14:tracePt t="17048" x="6184900" y="2260600"/>
          <p14:tracePt t="17065" x="6191250" y="2260600"/>
          <p14:tracePt t="17079" x="6203950" y="2266950"/>
          <p14:tracePt t="17096" x="6203950" y="2279650"/>
          <p14:tracePt t="17144" x="6197600" y="2286000"/>
          <p14:tracePt t="17164" x="6191250" y="2286000"/>
          <p14:tracePt t="17180" x="6184900" y="2292350"/>
          <p14:tracePt t="17195" x="6178550" y="2292350"/>
          <p14:tracePt t="17208" x="6172200" y="2292350"/>
          <p14:tracePt t="17217" x="6165850" y="2292350"/>
          <p14:tracePt t="17231" x="6159500" y="2292350"/>
          <p14:tracePt t="17247" x="6153150" y="2292350"/>
          <p14:tracePt t="17247" x="6146800" y="2286000"/>
          <p14:tracePt t="17265" x="6140450" y="2286000"/>
          <p14:tracePt t="17280" x="6134100" y="2286000"/>
          <p14:tracePt t="17297" x="6127750" y="2286000"/>
          <p14:tracePt t="17314" x="6121400" y="2279650"/>
          <p14:tracePt t="17330" x="6121400" y="2273300"/>
          <p14:tracePt t="17347" x="6115050" y="2266950"/>
          <p14:tracePt t="17364" x="6108700" y="2260600"/>
          <p14:tracePt t="17380" x="6102350" y="2254250"/>
          <p14:tracePt t="17380" x="6096000" y="2254250"/>
          <p14:tracePt t="17400" x="6089650" y="2254250"/>
          <p14:tracePt t="17400" x="6083300" y="2254250"/>
          <p14:tracePt t="17415" x="6076950" y="2254250"/>
          <p14:tracePt t="17415" x="6070600" y="2254250"/>
          <p14:tracePt t="17432" x="6064250" y="2247900"/>
          <p14:tracePt t="17432" x="6045200" y="2247900"/>
          <p14:tracePt t="17450" x="6038850" y="2247900"/>
          <p14:tracePt t="17450" x="6032500" y="2247900"/>
          <p14:tracePt t="17466" x="6026150" y="2241550"/>
          <p14:tracePt t="17466" x="6019800" y="2241550"/>
          <p14:tracePt t="17483" x="6013450" y="2241550"/>
          <p14:tracePt t="17483" x="6000750" y="2241550"/>
          <p14:tracePt t="17500" x="5994400" y="2241550"/>
          <p14:tracePt t="17500" x="5981700" y="2235200"/>
          <p14:tracePt t="17517" x="5975350" y="2241550"/>
          <p14:tracePt t="17517" x="5969000" y="2241550"/>
          <p14:tracePt t="17534" x="5962650" y="2247900"/>
          <p14:tracePt t="17548" x="5956300" y="2254250"/>
          <p14:tracePt t="17564" x="5949950" y="2254250"/>
          <p14:tracePt t="17581" x="5943600" y="2266950"/>
          <p14:tracePt t="17600" x="5943600" y="2273300"/>
          <p14:tracePt t="17615" x="5943600" y="2286000"/>
          <p14:tracePt t="17631" x="5949950" y="2292350"/>
          <p14:tracePt t="17649" x="5956300" y="2298700"/>
          <p14:tracePt t="17665" x="5962650" y="2305050"/>
          <p14:tracePt t="17681" x="5962650" y="2311400"/>
          <p14:tracePt t="17699" x="5969000" y="2311400"/>
          <p14:tracePt t="17720" x="5975350" y="2305050"/>
          <p14:tracePt t="17748" x="5975350" y="2298700"/>
          <p14:tracePt t="17772" x="5975350" y="2292350"/>
          <p14:tracePt t="17788" x="5969000" y="2286000"/>
          <p14:tracePt t="17816" x="5969000" y="2279650"/>
          <p14:tracePt t="17832" x="5962650" y="2273300"/>
          <p14:tracePt t="17856" x="5962650" y="2266950"/>
          <p14:tracePt t="17868" x="5956300" y="2266950"/>
          <p14:tracePt t="17892" x="5949950" y="2266950"/>
          <p14:tracePt t="17908" x="5943600" y="2260600"/>
          <p14:tracePt t="17924" x="5937250" y="2254250"/>
          <p14:tracePt t="17936" x="5930900" y="2247900"/>
          <p14:tracePt t="17952" x="5924550" y="2241550"/>
          <p14:tracePt t="17968" x="5924550" y="2235200"/>
          <p14:tracePt t="17984" x="5924550" y="2222500"/>
          <p14:tracePt t="17996" x="5924550" y="2216150"/>
          <p14:tracePt t="18004" x="5924550" y="2209800"/>
          <p14:tracePt t="18016" x="5930900" y="2203450"/>
          <p14:tracePt t="18016" x="5924550" y="2197100"/>
          <p14:tracePt t="18035" x="5924550" y="2190750"/>
          <p14:tracePt t="18050" x="5924550" y="2184400"/>
          <p14:tracePt t="18081" x="5924550" y="2178050"/>
          <p14:tracePt t="18108" x="5924550" y="2165350"/>
          <p14:tracePt t="18124" x="5918200" y="2152650"/>
          <p14:tracePt t="18156" x="5911850" y="2146300"/>
          <p14:tracePt t="18184" x="5905500" y="2146300"/>
          <p14:tracePt t="18208" x="5899150" y="2152650"/>
          <p14:tracePt t="18224" x="5892800" y="2152650"/>
          <p14:tracePt t="18236" x="5886450" y="2152650"/>
          <p14:tracePt t="18260" x="5880100" y="2152650"/>
          <p14:tracePt t="18275" x="5873750" y="2152650"/>
          <p14:tracePt t="18295" x="5880100" y="2159000"/>
          <p14:tracePt t="18364" x="5886450" y="2159000"/>
          <p14:tracePt t="18388" x="5892800" y="2159000"/>
          <p14:tracePt t="18404" x="5899150" y="2159000"/>
          <p14:tracePt t="18440" x="5905500" y="2159000"/>
          <p14:tracePt t="18464" x="5905500" y="2165350"/>
          <p14:tracePt t="18476" x="5899150" y="2165350"/>
          <p14:tracePt t="18544" x="5892800" y="2159000"/>
          <p14:tracePt t="18584" x="5892800" y="2165350"/>
          <p14:tracePt t="18620" x="5892800" y="2171700"/>
          <p14:tracePt t="18644" x="5899150" y="2171700"/>
          <p14:tracePt t="18740" x="5892800" y="2184400"/>
          <p14:tracePt t="18776" x="5886450" y="2184400"/>
          <p14:tracePt t="18801" x="5880100" y="2184400"/>
          <p14:tracePt t="18816" x="5880100" y="2190750"/>
          <p14:tracePt t="18828" x="5873750" y="2197100"/>
          <p14:tracePt t="18844" x="5867400" y="2203450"/>
          <p14:tracePt t="18860" x="5861050" y="2209800"/>
          <p14:tracePt t="18884" x="5861050" y="2203450"/>
          <p14:tracePt t="18920" x="5867400" y="2203450"/>
          <p14:tracePt t="18948" x="5867400" y="2197100"/>
          <p14:tracePt t="18972" x="5880100" y="2190750"/>
          <p14:tracePt t="18988" x="5886450" y="2184400"/>
          <p14:tracePt t="19016" x="5892800" y="2184400"/>
          <p14:tracePt t="19032" x="5892800" y="2178050"/>
          <p14:tracePt t="19084" x="5892800" y="2171700"/>
          <p14:tracePt t="19116" x="5892800" y="2165350"/>
          <p14:tracePt t="19128" x="5892800" y="2159000"/>
          <p14:tracePt t="19152" x="5899150" y="2152650"/>
          <p14:tracePt t="19176" x="5905500" y="2152650"/>
          <p14:tracePt t="19188" x="5911850" y="2152650"/>
          <p14:tracePt t="19204" x="5911850" y="2159000"/>
          <p14:tracePt t="19229" x="5918200" y="2165350"/>
          <p14:tracePt t="19248" x="5924550" y="2165350"/>
          <p14:tracePt t="19288" x="5918200" y="2171700"/>
          <p14:tracePt t="19349" x="5924550" y="2165350"/>
          <p14:tracePt t="19368" x="5930900" y="2159000"/>
          <p14:tracePt t="19436" x="5937250" y="2159000"/>
          <p14:tracePt t="19476" x="5943600" y="2165350"/>
          <p14:tracePt t="19488" x="5949950" y="2159000"/>
          <p14:tracePt t="19536" x="5949950" y="2152650"/>
          <p14:tracePt t="19572" x="5943600" y="2159000"/>
          <p14:tracePt t="19616" x="5937250" y="2159000"/>
          <p14:tracePt t="19649" x="5930900" y="2165350"/>
          <p14:tracePt t="19664" x="5937250" y="2165350"/>
          <p14:tracePt t="19728" x="5930900" y="2159000"/>
          <p14:tracePt t="19788" x="5924550" y="2159000"/>
          <p14:tracePt t="19804" x="5918200" y="2159000"/>
          <p14:tracePt t="19829" x="5918200" y="2165350"/>
          <p14:tracePt t="19849" x="5924550" y="2165350"/>
          <p14:tracePt t="19904" x="5918200" y="2171700"/>
          <p14:tracePt t="19933" x="5918200" y="2178050"/>
          <p14:tracePt t="19964" x="5911850" y="2184400"/>
          <p14:tracePt t="20001" x="5911850" y="2178050"/>
          <p14:tracePt t="20037" x="5911850" y="2171700"/>
          <p14:tracePt t="20088" x="5918200" y="2171700"/>
          <p14:tracePt t="20112" x="5918200" y="2165350"/>
          <p14:tracePt t="20128" x="5924550" y="2159000"/>
          <p14:tracePt t="20145" x="5924550" y="2152650"/>
          <p14:tracePt t="20156" x="5930900" y="2146300"/>
          <p14:tracePt t="20180" x="5937250" y="2152650"/>
          <p14:tracePt t="20208" x="5930900" y="2159000"/>
          <p14:tracePt t="20265" x="5924550" y="2165350"/>
          <p14:tracePt t="20277" x="5924550" y="2171700"/>
          <p14:tracePt t="20301" x="5918200" y="2171700"/>
          <p14:tracePt t="20328" x="5911850" y="2178050"/>
          <p14:tracePt t="20353" x="5905500" y="2178050"/>
          <p14:tracePt t="20368" x="5899150" y="2178050"/>
          <p14:tracePt t="20378" x="5892800" y="2184400"/>
          <p14:tracePt t="20378" x="5880100" y="2184400"/>
          <p14:tracePt t="20392" x="5867400" y="2190750"/>
          <p14:tracePt t="20392" x="5854700" y="2197100"/>
          <p14:tracePt t="20409" x="5835650" y="2197100"/>
          <p14:tracePt t="20409" x="5816600" y="2203450"/>
          <p14:tracePt t="20426" x="5784850" y="2203450"/>
          <p14:tracePt t="20426" x="5753100" y="2203450"/>
          <p14:tracePt t="20443" x="5708650" y="2203450"/>
          <p14:tracePt t="20443" x="5607050" y="2203450"/>
          <p14:tracePt t="20460" x="5543550" y="2209800"/>
          <p14:tracePt t="20460" x="5473700" y="2209800"/>
          <p14:tracePt t="20477" x="5403850" y="2216150"/>
          <p14:tracePt t="20477" x="5321300" y="2222500"/>
          <p14:tracePt t="20493" x="5238750" y="2228850"/>
          <p14:tracePt t="20493" x="5054600" y="2247900"/>
          <p14:tracePt t="20509" x="4959350" y="2254250"/>
          <p14:tracePt t="20509" x="4864100" y="2260600"/>
          <p14:tracePt t="20526" x="4768850" y="2266950"/>
          <p14:tracePt t="20526" x="4673600" y="2266950"/>
          <p14:tracePt t="20543" x="4578350" y="2266950"/>
          <p14:tracePt t="20543" x="4489450" y="2260600"/>
          <p14:tracePt t="20560" x="4400550" y="2260600"/>
          <p14:tracePt t="20560" x="4235450" y="2235200"/>
          <p14:tracePt t="20577" x="4159250" y="2222500"/>
          <p14:tracePt t="20577" x="4083050" y="2203450"/>
          <p14:tracePt t="20594" x="4013200" y="2190750"/>
          <p14:tracePt t="20594" x="3943350" y="2178050"/>
          <p14:tracePt t="20610" x="3873500" y="2165350"/>
          <p14:tracePt t="20610" x="3810000" y="2146300"/>
          <p14:tracePt t="20610" x="3746500" y="2133600"/>
          <p14:tracePt t="20629" x="3683000" y="2120900"/>
          <p14:tracePt t="20641" x="3632200" y="2114550"/>
          <p14:tracePt t="20641" x="3536950" y="2095500"/>
          <p14:tracePt t="20662" x="3498850" y="2089150"/>
          <p14:tracePt t="20662" x="3473450" y="2089150"/>
          <p14:tracePt t="20678" x="3454400" y="2095500"/>
          <p14:tracePt t="20678" x="3441700" y="2095500"/>
          <p14:tracePt t="20694" x="3435350" y="2101850"/>
          <p14:tracePt t="20694" x="3435350" y="2114550"/>
          <p14:tracePt t="20694" x="3435350" y="2127250"/>
          <p14:tracePt t="20713" x="3441700" y="2139950"/>
          <p14:tracePt t="20725" x="3441700" y="2159000"/>
          <p14:tracePt t="20725" x="3448050" y="2171700"/>
          <p14:tracePt t="20725" x="3448050" y="2190750"/>
          <p14:tracePt t="20746" x="3448050" y="2203450"/>
          <p14:tracePt t="20746" x="3441700" y="2222500"/>
          <p14:tracePt t="20762" x="3435350" y="2241550"/>
          <p14:tracePt t="20762" x="3429000" y="2254250"/>
          <p14:tracePt t="20777" x="3416300" y="2273300"/>
          <p14:tracePt t="20777" x="3403600" y="2286000"/>
          <p14:tracePt t="20794" x="3390900" y="2298700"/>
          <p14:tracePt t="20794" x="3352800" y="2330450"/>
          <p14:tracePt t="20811" x="3333750" y="2343150"/>
          <p14:tracePt t="20811" x="3314700" y="2355850"/>
          <p14:tracePt t="20827" x="3282950" y="2368550"/>
          <p14:tracePt t="20827" x="3257550" y="2381250"/>
          <p14:tracePt t="20844" x="3225800" y="2393950"/>
          <p14:tracePt t="20844" x="3194050" y="2406650"/>
          <p14:tracePt t="20861" x="3155950" y="2419350"/>
          <p14:tracePt t="20861" x="3079750" y="2444750"/>
          <p14:tracePt t="20878" x="3035300" y="2451100"/>
          <p14:tracePt t="20878" x="2990850" y="2463800"/>
          <p14:tracePt t="20894" x="2952750" y="2476500"/>
          <p14:tracePt t="20894" x="2901950" y="2482850"/>
          <p14:tracePt t="20911" x="2857500" y="2489200"/>
          <p14:tracePt t="20911" x="2800350" y="2495550"/>
          <p14:tracePt t="20911" x="2749550" y="2501900"/>
          <p14:tracePt t="20930" x="2686050" y="2495550"/>
          <p14:tracePt t="20943" x="2622550" y="2495550"/>
          <p14:tracePt t="20943" x="2482850" y="2470150"/>
          <p14:tracePt t="20962" x="2400300" y="2457450"/>
          <p14:tracePt t="20962" x="2317750" y="2438400"/>
          <p14:tracePt t="20978" x="2235200" y="2425700"/>
          <p14:tracePt t="20978" x="2139950" y="2413000"/>
          <p14:tracePt t="20978" x="2051050" y="2400300"/>
          <p14:tracePt t="20997" x="1955800" y="2393950"/>
          <p14:tracePt t="21009" x="1866900" y="2387600"/>
          <p14:tracePt t="21009" x="1682750" y="2381250"/>
          <p14:tracePt t="21030" x="1593850" y="2374900"/>
          <p14:tracePt t="21030" x="1504950" y="2374900"/>
          <p14:tracePt t="21046" x="1422400" y="2368550"/>
          <p14:tracePt t="21046" x="1339850" y="2362200"/>
          <p14:tracePt t="21062" x="1270000" y="2349500"/>
          <p14:tracePt t="21062" x="1193800" y="2336800"/>
          <p14:tracePt t="21078" x="1130300" y="2317750"/>
          <p14:tracePt t="21078" x="1073150" y="2298700"/>
          <p14:tracePt t="21078" x="1028700" y="2279650"/>
          <p14:tracePt t="21098" x="990600" y="2254250"/>
          <p14:tracePt t="21098" x="952500" y="2228850"/>
          <p14:tracePt t="21112" x="933450" y="2197100"/>
          <p14:tracePt t="21112" x="920750" y="2165350"/>
          <p14:tracePt t="21129" x="914400" y="2127250"/>
          <p14:tracePt t="21129" x="920750" y="2089150"/>
          <p14:tracePt t="21145" x="939800" y="2051050"/>
          <p14:tracePt t="21145" x="990600" y="1968500"/>
          <p14:tracePt t="21162" x="1028700" y="1930400"/>
          <p14:tracePt t="21162" x="1073150" y="1885950"/>
          <p14:tracePt t="21179" x="1117600" y="1847850"/>
          <p14:tracePt t="21179" x="1174750" y="1809750"/>
          <p14:tracePt t="21195" x="1231900" y="1778000"/>
          <p14:tracePt t="21195" x="1289050" y="1752600"/>
          <p14:tracePt t="21212" x="1352550" y="1727200"/>
          <p14:tracePt t="21212" x="1485900" y="1708150"/>
          <p14:tracePt t="21229" x="1549400" y="1708150"/>
          <p14:tracePt t="21229" x="1619250" y="1720850"/>
          <p14:tracePt t="21246" x="1689100" y="1739900"/>
          <p14:tracePt t="21246" x="1758950" y="1765300"/>
          <p14:tracePt t="21263" x="1822450" y="1797050"/>
          <p14:tracePt t="21263" x="1879600" y="1835150"/>
          <p14:tracePt t="21279" x="1936750" y="1879600"/>
          <p14:tracePt t="21279" x="1974850" y="1924050"/>
          <p14:tracePt t="21279" x="2006600" y="1968500"/>
          <p14:tracePt t="21298" x="2025650" y="2019300"/>
          <p14:tracePt t="21310" x="2032000" y="2063750"/>
          <p14:tracePt t="21310" x="2019300" y="2152650"/>
          <p14:tracePt t="21329" x="2000250" y="2197100"/>
          <p14:tracePt t="21329" x="1968500" y="2235200"/>
          <p14:tracePt t="21346" x="1936750" y="2273300"/>
          <p14:tracePt t="21346" x="1905000" y="2311400"/>
          <p14:tracePt t="21346" x="1866900" y="2343150"/>
          <p14:tracePt t="21365" x="1828800" y="2368550"/>
          <p14:tracePt t="21377" x="1784350" y="2393950"/>
          <p14:tracePt t="21377" x="1746250" y="2419350"/>
          <p14:tracePt t="21377" x="1708150" y="2438400"/>
          <p14:tracePt t="21398" x="1670050" y="2457450"/>
          <p14:tracePt t="21398" x="1638300" y="2470150"/>
          <p14:tracePt t="21413" x="1606550" y="2482850"/>
          <p14:tracePt t="21413" x="1574800" y="2489200"/>
          <p14:tracePt t="21430" x="1549400" y="2501900"/>
          <p14:tracePt t="21430" x="1524000" y="2508250"/>
          <p14:tracePt t="21446" x="1504950" y="2514600"/>
          <p14:tracePt t="21446" x="1492250" y="2514600"/>
          <p14:tracePt t="21446" x="1485900" y="2520950"/>
          <p14:tracePt t="21465" x="1479550" y="2520950"/>
          <p14:tracePt t="21478" x="1479550" y="2514600"/>
          <p14:tracePt t="21501" x="1492250" y="2514600"/>
          <p14:tracePt t="21511" x="1498600" y="2514600"/>
          <p14:tracePt t="21511" x="1517650" y="2514600"/>
          <p14:tracePt t="21530" x="1530350" y="2514600"/>
          <p14:tracePt t="21530" x="1536700" y="2514600"/>
          <p14:tracePt t="21547" x="1549400" y="2520950"/>
          <p14:tracePt t="21547" x="1555750" y="2527300"/>
          <p14:tracePt t="21563" x="1562100" y="2527300"/>
          <p14:tracePt t="21563" x="1568450" y="2540000"/>
          <p14:tracePt t="21580" x="1568450" y="2546350"/>
          <p14:tracePt t="21580" x="1574800" y="2565400"/>
          <p14:tracePt t="21597" x="1574800" y="2571750"/>
          <p14:tracePt t="21597" x="1574800" y="2584450"/>
          <p14:tracePt t="21614" x="1568450" y="2597150"/>
          <p14:tracePt t="21614" x="1568450" y="2616200"/>
          <p14:tracePt t="21630" x="1568450" y="2628900"/>
          <p14:tracePt t="21630" x="1562100" y="2647950"/>
          <p14:tracePt t="21630" x="1555750" y="2667000"/>
          <p14:tracePt t="21650" x="1549400" y="2686050"/>
          <p14:tracePt t="21662" x="1543050" y="2711450"/>
          <p14:tracePt t="21662" x="1536700" y="2755900"/>
          <p14:tracePt t="21682" x="1530350" y="2781300"/>
          <p14:tracePt t="21682" x="1524000" y="2806700"/>
          <p14:tracePt t="21697" x="1524000" y="2825750"/>
          <p14:tracePt t="21697" x="1524000" y="2851150"/>
          <p14:tracePt t="21714" x="1517650" y="2876550"/>
          <p14:tracePt t="21714" x="1517650" y="2895600"/>
          <p14:tracePt t="21731" x="1517650" y="2921000"/>
          <p14:tracePt t="21731" x="1517650" y="2946400"/>
          <p14:tracePt t="21731" x="1517650" y="2965450"/>
          <p14:tracePt t="21750" x="1517650" y="2990850"/>
          <p14:tracePt t="21762" x="1517650" y="3016250"/>
          <p14:tracePt t="21762" x="1517650" y="3060700"/>
          <p14:tracePt t="21781" x="1517650" y="3079750"/>
          <p14:tracePt t="21781" x="1517650" y="3098800"/>
          <p14:tracePt t="21797" x="1517650" y="3111500"/>
          <p14:tracePt t="21797" x="1524000" y="3130550"/>
          <p14:tracePt t="21814" x="1524000" y="3149600"/>
          <p14:tracePt t="21814" x="1524000" y="3175000"/>
          <p14:tracePt t="21831" x="1517650" y="3194050"/>
          <p14:tracePt t="21831" x="1517650" y="3206750"/>
          <p14:tracePt t="21848" x="1511300" y="3219450"/>
          <p14:tracePt t="21848" x="1504950" y="3232150"/>
          <p14:tracePt t="21864" x="1498600" y="3244850"/>
          <p14:tracePt t="21864" x="1485900" y="3251200"/>
          <p14:tracePt t="21881" x="1479550" y="3257550"/>
          <p14:tracePt t="21881" x="1460500" y="3276600"/>
          <p14:tracePt t="21898" x="1454150" y="3282950"/>
          <p14:tracePt t="21898" x="1441450" y="3295650"/>
          <p14:tracePt t="21915" x="1435100" y="3302000"/>
          <p14:tracePt t="21915" x="1422400" y="3308350"/>
          <p14:tracePt t="21931" x="1409700" y="3314700"/>
          <p14:tracePt t="21931" x="1403350" y="3327400"/>
          <p14:tracePt t="21931" x="1390650" y="3333750"/>
          <p14:tracePt t="21950" x="1377950" y="3340100"/>
          <p14:tracePt t="21963" x="1365250" y="3346450"/>
          <p14:tracePt t="21963" x="1346200" y="3352800"/>
          <p14:tracePt t="21982" x="1333500" y="3359150"/>
          <p14:tracePt t="21982" x="1320800" y="3359150"/>
          <p14:tracePt t="21998" x="1308100" y="3365500"/>
          <p14:tracePt t="21998" x="1301750" y="3365500"/>
          <p14:tracePt t="22015" x="1289050" y="3371850"/>
          <p14:tracePt t="22015" x="1276350" y="3371850"/>
          <p14:tracePt t="22015" x="1263650" y="3378200"/>
          <p14:tracePt t="22034" x="1250950" y="3384550"/>
          <p14:tracePt t="22046" x="1238250" y="3384550"/>
          <p14:tracePt t="22046" x="1206500" y="3390900"/>
          <p14:tracePt t="22066" x="1187450" y="3390900"/>
          <p14:tracePt t="22066" x="1168400" y="3384550"/>
          <p14:tracePt t="22082" x="1149350" y="3378200"/>
          <p14:tracePt t="22082" x="1130300" y="3371850"/>
          <p14:tracePt t="22098" x="1111250" y="3359150"/>
          <p14:tracePt t="22098" x="1092200" y="3340100"/>
          <p14:tracePt t="22098" x="1073150" y="3314700"/>
          <p14:tracePt t="22118" x="1060450" y="3282950"/>
          <p14:tracePt t="22118" x="1047750" y="3251200"/>
          <p14:tracePt t="22132" x="1041400" y="3213100"/>
          <p14:tracePt t="22132" x="1041400" y="3175000"/>
          <p14:tracePt t="22148" x="1047750" y="3130550"/>
          <p14:tracePt t="22148" x="1060450" y="3086100"/>
          <p14:tracePt t="22165" x="1073150" y="3041650"/>
          <p14:tracePt t="22165" x="1092200" y="3003550"/>
          <p14:tracePt t="22182" x="1117600" y="2965450"/>
          <p14:tracePt t="22182" x="1187450" y="2895600"/>
          <p14:tracePt t="22199" x="1231900" y="2870200"/>
          <p14:tracePt t="22199" x="1276350" y="2851150"/>
          <p14:tracePt t="22216" x="1327150" y="2832100"/>
          <p14:tracePt t="22216" x="1377950" y="2819400"/>
          <p14:tracePt t="22232" x="1441450" y="2819400"/>
          <p14:tracePt t="22232" x="1555750" y="2825750"/>
          <p14:tracePt t="22250" x="1619250" y="2838450"/>
          <p14:tracePt t="22250" x="1676400" y="2851150"/>
          <p14:tracePt t="22266" x="1727200" y="2876550"/>
          <p14:tracePt t="22266" x="1771650" y="2908300"/>
          <p14:tracePt t="22282" x="1809750" y="2940050"/>
          <p14:tracePt t="22282" x="1841500" y="2971800"/>
          <p14:tracePt t="22299" x="1860550" y="3009900"/>
          <p14:tracePt t="22299" x="1879600" y="3048000"/>
          <p14:tracePt t="22299" x="1892300" y="3086100"/>
          <p14:tracePt t="22318" x="1892300" y="3124200"/>
          <p14:tracePt t="22331" x="1892300" y="3162300"/>
          <p14:tracePt t="22331" x="1879600" y="3232150"/>
          <p14:tracePt t="22350" x="1866900" y="3263900"/>
          <p14:tracePt t="22350" x="1854200" y="3289300"/>
          <p14:tracePt t="22366" x="1841500" y="3321050"/>
          <p14:tracePt t="22366" x="1822450" y="3340100"/>
          <p14:tracePt t="22366" x="1803400" y="3365500"/>
          <p14:tracePt t="22385" x="1790700" y="3384550"/>
          <p14:tracePt t="22398" x="1771650" y="3397250"/>
          <p14:tracePt t="22398" x="1752600" y="3409950"/>
          <p14:tracePt t="22398" x="1739900" y="3422650"/>
          <p14:tracePt t="22419" x="1727200" y="3429000"/>
          <p14:tracePt t="22419" x="1720850" y="3429000"/>
          <p14:tracePt t="22433" x="1714500" y="3422650"/>
          <p14:tracePt t="22433" x="1708150" y="3416300"/>
          <p14:tracePt t="22451" x="1708150" y="3403600"/>
          <p14:tracePt t="22451" x="1708150" y="3390900"/>
          <p14:tracePt t="22467" x="1714500" y="3365500"/>
          <p14:tracePt t="22467" x="1720850" y="3346450"/>
          <p14:tracePt t="22467" x="1733550" y="3321050"/>
          <p14:tracePt t="22486" x="1746250" y="3295650"/>
          <p14:tracePt t="22486" x="1765300" y="3270250"/>
          <p14:tracePt t="22501" x="1784350" y="3238500"/>
          <p14:tracePt t="22501" x="1803400" y="3213100"/>
          <p14:tracePt t="22517" x="1828800" y="3187700"/>
          <p14:tracePt t="22517" x="1847850" y="3162300"/>
          <p14:tracePt t="22534" x="1873250" y="3136900"/>
          <p14:tracePt t="22534" x="1917700" y="3092450"/>
          <p14:tracePt t="22551" x="1943100" y="3073400"/>
          <p14:tracePt t="22551" x="1968500" y="3054350"/>
          <p14:tracePt t="22567" x="1993900" y="3028950"/>
          <p14:tracePt t="22567" x="2019300" y="3009900"/>
          <p14:tracePt t="22584" x="2044700" y="2990850"/>
          <p14:tracePt t="22584" x="2070100" y="2971800"/>
          <p14:tracePt t="22601" x="2095500" y="2946400"/>
          <p14:tracePt t="22601" x="2152650" y="2908300"/>
          <p14:tracePt t="22618" x="2184400" y="2895600"/>
          <p14:tracePt t="22618" x="2209800" y="2882900"/>
          <p14:tracePt t="22634" x="2241550" y="2870200"/>
          <p14:tracePt t="22634" x="2273300" y="2863850"/>
          <p14:tracePt t="22651" x="2305050" y="2851150"/>
          <p14:tracePt t="22651" x="2336800" y="2844800"/>
          <p14:tracePt t="22651" x="2374900" y="2844800"/>
          <p14:tracePt t="22670" x="2419350" y="2838450"/>
          <p14:tracePt t="22682" x="2463800" y="2838450"/>
          <p14:tracePt t="22682" x="2514600" y="2838450"/>
          <p14:tracePt t="22702" x="2622550" y="2838450"/>
          <p14:tracePt t="22702" x="2686050" y="2838450"/>
          <p14:tracePt t="22718" x="2755900" y="2838450"/>
          <p14:tracePt t="22718" x="2825750" y="2844800"/>
          <p14:tracePt t="22734" x="2895600" y="2844800"/>
          <p14:tracePt t="22734" x="2965450" y="2838450"/>
          <p14:tracePt t="22734" x="3035300" y="2838450"/>
          <p14:tracePt t="22753" x="3111500" y="2832100"/>
          <p14:tracePt t="22766" x="3181350" y="2825750"/>
          <p14:tracePt t="22766" x="3314700" y="2806700"/>
          <p14:tracePt t="22786" x="3378200" y="2800350"/>
          <p14:tracePt t="22786" x="3441700" y="2787650"/>
          <p14:tracePt t="22802" x="3505200" y="2774950"/>
          <p14:tracePt t="22802" x="3562350" y="2768600"/>
          <p14:tracePt t="22818" x="3619500" y="2755900"/>
          <p14:tracePt t="22818" x="3670300" y="2743200"/>
          <p14:tracePt t="22834" x="3721100" y="2730500"/>
          <p14:tracePt t="22834" x="3816350" y="2711450"/>
          <p14:tracePt t="22851" x="3854450" y="2711450"/>
          <p14:tracePt t="22851" x="3886200" y="2705100"/>
          <p14:tracePt t="22868" x="3917950" y="2692400"/>
          <p14:tracePt t="22868" x="3949700" y="2686050"/>
          <p14:tracePt t="22885" x="3968750" y="2679700"/>
          <p14:tracePt t="22885" x="3987800" y="2679700"/>
          <p14:tracePt t="22902" x="4006850" y="2673350"/>
          <p14:tracePt t="22902" x="4032250" y="2673350"/>
          <p14:tracePt t="22918" x="4038600" y="2673350"/>
          <p14:tracePt t="22918" x="4051300" y="2679700"/>
          <p14:tracePt t="22935" x="4057650" y="2679700"/>
          <p14:tracePt t="22950" x="4064000" y="2686050"/>
          <p14:tracePt t="22966" x="4076700" y="2679700"/>
          <p14:tracePt t="22983" x="4076700" y="2673350"/>
          <p14:tracePt t="22983" x="4089400" y="2673350"/>
          <p14:tracePt t="23003" x="4089400" y="2667000"/>
          <p14:tracePt t="23003" x="4095750" y="2660650"/>
          <p14:tracePt t="23018" x="4102100" y="2654300"/>
          <p14:tracePt t="23034" x="4108450" y="2654300"/>
          <p14:tracePt t="23051" x="4114800" y="2647950"/>
          <p14:tracePt t="23067" x="4121150" y="2641600"/>
          <p14:tracePt t="23084" x="4127500" y="2628900"/>
          <p14:tracePt t="23084" x="4133850" y="2622550"/>
          <p14:tracePt t="23102" x="4140200" y="2616200"/>
          <p14:tracePt t="23102" x="4140200" y="2609850"/>
          <p14:tracePt t="23119" x="4146550" y="2603500"/>
          <p14:tracePt t="23134" x="4152900" y="2597150"/>
          <p14:tracePt t="23134" x="4159250" y="2597150"/>
          <p14:tracePt t="23152" x="4159250" y="2590800"/>
          <p14:tracePt t="23197" x="4159250" y="2584450"/>
          <p14:tracePt t="23209" x="4159250" y="2578100"/>
          <p14:tracePt t="23217" x="4152900" y="2571750"/>
          <p14:tracePt t="23234" x="4152900" y="2559050"/>
          <p14:tracePt t="23234" x="4152900" y="2552700"/>
          <p14:tracePt t="23253" x="4146550" y="2546350"/>
          <p14:tracePt t="23253" x="4140200" y="2533650"/>
          <p14:tracePt t="23270" x="4140200" y="2520950"/>
          <p14:tracePt t="23270" x="4133850" y="2514600"/>
          <p14:tracePt t="23286" x="4133850" y="2508250"/>
          <p14:tracePt t="23286" x="4127500" y="2495550"/>
          <p14:tracePt t="23303" x="4121150" y="2489200"/>
          <p14:tracePt t="23303" x="4114800" y="2476500"/>
          <p14:tracePt t="23319" x="4114800" y="2463800"/>
          <p14:tracePt t="23319" x="4108450" y="2451100"/>
          <p14:tracePt t="23319" x="4102100" y="2438400"/>
          <p14:tracePt t="23339" x="4095750" y="2425700"/>
          <p14:tracePt t="23351" x="4089400" y="2406650"/>
          <p14:tracePt t="23351" x="4076700" y="2374900"/>
          <p14:tracePt t="23370" x="4070350" y="2362200"/>
          <p14:tracePt t="23370" x="4057650" y="2349500"/>
          <p14:tracePt t="23386" x="4051300" y="2336800"/>
          <p14:tracePt t="23386" x="4038600" y="2317750"/>
          <p14:tracePt t="23403" x="4032250" y="2305050"/>
          <p14:tracePt t="23403" x="4019550" y="2292350"/>
          <p14:tracePt t="23403" x="4006850" y="2279650"/>
          <p14:tracePt t="23422" x="3994150" y="2273300"/>
          <p14:tracePt t="23435" x="3981450" y="2260600"/>
          <p14:tracePt t="23435" x="3949700" y="2247900"/>
          <p14:tracePt t="23453" x="3937000" y="2247900"/>
          <p14:tracePt t="23453" x="3924300" y="2241550"/>
          <p14:tracePt t="23470" x="3911600" y="2241550"/>
          <p14:tracePt t="23470" x="3905250" y="2241550"/>
          <p14:tracePt t="23487" x="3892550" y="2241550"/>
          <p14:tracePt t="23487" x="3886200" y="2241550"/>
          <p14:tracePt t="23487" x="3879850" y="2241550"/>
          <p14:tracePt t="23506" x="3873500" y="2241550"/>
          <p14:tracePt t="23518" x="3879850" y="2235200"/>
          <p14:tracePt t="23549" x="3892550" y="2235200"/>
          <p14:tracePt t="23558" x="3898900" y="2241550"/>
          <p14:tracePt t="23558" x="3911600" y="2241550"/>
          <p14:tracePt t="23570" x="3917950" y="2247900"/>
          <p14:tracePt t="23570" x="3930650" y="2254250"/>
          <p14:tracePt t="23587" x="3943350" y="2266950"/>
          <p14:tracePt t="23587" x="3956050" y="2273300"/>
          <p14:tracePt t="23603" x="3968750" y="2286000"/>
          <p14:tracePt t="23603" x="3981450" y="2292350"/>
          <p14:tracePt t="23621" x="3994150" y="2305050"/>
          <p14:tracePt t="23621" x="4019550" y="2317750"/>
          <p14:tracePt t="23638" x="4032250" y="2317750"/>
          <p14:tracePt t="23638" x="4044950" y="2324100"/>
          <p14:tracePt t="23654" x="4051300" y="2330450"/>
          <p14:tracePt t="23654" x="4057650" y="2330450"/>
          <p14:tracePt t="23671" x="4064000" y="2336800"/>
          <p14:tracePt t="23686" x="4064000" y="2343150"/>
          <p14:tracePt t="23702" x="4057650" y="2355850"/>
          <p14:tracePt t="23702" x="4038600" y="2362200"/>
          <p14:tracePt t="23723" x="4032250" y="2368550"/>
          <p14:tracePt t="23723" x="4013200" y="2374900"/>
          <p14:tracePt t="23738" x="4000500" y="2381250"/>
          <p14:tracePt t="23738" x="3981450" y="2387600"/>
          <p14:tracePt t="23738" x="3962400" y="2393950"/>
          <p14:tracePt t="23758" x="3943350" y="2406650"/>
          <p14:tracePt t="23769" x="3924300" y="2413000"/>
          <p14:tracePt t="23769" x="3905250" y="2419350"/>
          <p14:tracePt t="23769" x="3879850" y="2419350"/>
          <p14:tracePt t="23790" x="3867150" y="2419350"/>
          <p14:tracePt t="23790" x="3841750" y="2425700"/>
          <p14:tracePt t="23804" x="3822700" y="2425700"/>
          <p14:tracePt t="23804" x="3803650" y="2425700"/>
          <p14:tracePt t="23821" x="3790950" y="2425700"/>
          <p14:tracePt t="23821" x="3771900" y="2425700"/>
          <p14:tracePt t="23838" x="3759200" y="2419350"/>
          <p14:tracePt t="23838" x="3740150" y="2419350"/>
          <p14:tracePt t="23855" x="3727450" y="2419350"/>
          <p14:tracePt t="23855" x="3702050" y="2419350"/>
          <p14:tracePt t="23872" x="3695700" y="2419350"/>
          <p14:tracePt t="23872" x="3683000" y="2413000"/>
          <p14:tracePt t="23888" x="3670300" y="2413000"/>
          <p14:tracePt t="23888" x="3663950" y="2413000"/>
          <p14:tracePt t="23905" x="3651250" y="2413000"/>
          <p14:tracePt t="23905" x="3632200" y="2413000"/>
          <p14:tracePt t="23922" x="3619500" y="2413000"/>
          <p14:tracePt t="23922" x="3606800" y="2413000"/>
          <p14:tracePt t="23938" x="3587750" y="2413000"/>
          <p14:tracePt t="23938" x="3568700" y="2419350"/>
          <p14:tracePt t="23955" x="3549650" y="2419350"/>
          <p14:tracePt t="23955" x="3524250" y="2425700"/>
          <p14:tracePt t="23971" x="3498850" y="2432050"/>
          <p14:tracePt t="23971" x="3473450" y="2438400"/>
          <p14:tracePt t="23971" x="3441700" y="2444750"/>
          <p14:tracePt t="23991" x="3409950" y="2457450"/>
          <p14:tracePt t="24003" x="3371850" y="2463800"/>
          <p14:tracePt t="24003" x="3295650" y="2482850"/>
          <p14:tracePt t="24023" x="3251200" y="2489200"/>
          <p14:tracePt t="24023" x="3213100" y="2495550"/>
          <p14:tracePt t="24039" x="3162300" y="2501900"/>
          <p14:tracePt t="24039" x="3117850" y="2501900"/>
          <p14:tracePt t="24039" x="3067050" y="2508250"/>
          <p14:tracePt t="24058" x="3022600" y="2514600"/>
          <p14:tracePt t="24070" x="2971800" y="2514600"/>
          <p14:tracePt t="24070" x="2876550" y="2527300"/>
          <p14:tracePt t="24091" x="2825750" y="2527300"/>
          <p14:tracePt t="24091" x="2774950" y="2533650"/>
          <p14:tracePt t="24106" x="2724150" y="2533650"/>
          <p14:tracePt t="24106" x="2679700" y="2540000"/>
          <p14:tracePt t="24122" x="2641600" y="2540000"/>
          <p14:tracePt t="24122" x="2597150" y="2546350"/>
          <p14:tracePt t="24139" x="2559050" y="2546350"/>
          <p14:tracePt t="24139" x="2527300" y="2546350"/>
          <p14:tracePt t="24139" x="2495550" y="2546350"/>
          <p14:tracePt t="24158" x="2470150" y="2540000"/>
          <p14:tracePt t="24158" x="2451100" y="2540000"/>
          <p14:tracePt t="24172" x="2432050" y="2533650"/>
          <p14:tracePt t="24172" x="2419350" y="2527300"/>
          <p14:tracePt t="24189" x="2406650" y="2520950"/>
          <p14:tracePt t="24189" x="2393950" y="2514600"/>
          <p14:tracePt t="24206" x="2393950" y="2508250"/>
          <p14:tracePt t="24206" x="2393950" y="2495550"/>
          <p14:tracePt t="24222" x="2400300" y="2489200"/>
          <p14:tracePt t="24238" x="2406650" y="2482850"/>
          <p14:tracePt t="24254" x="2413000" y="2476500"/>
          <p14:tracePt t="24254" x="2419350" y="2476500"/>
          <p14:tracePt t="24272" x="2425700" y="2470150"/>
          <p14:tracePt t="24272" x="2438400" y="2463800"/>
          <p14:tracePt t="24290" x="2444750" y="2463800"/>
          <p14:tracePt t="24290" x="2451100" y="2457450"/>
          <p14:tracePt t="24307" x="2457450" y="2457450"/>
          <p14:tracePt t="24307" x="2463800" y="2457450"/>
          <p14:tracePt t="24323" x="2470150" y="2451100"/>
          <p14:tracePt t="24323" x="2476500" y="2444750"/>
          <p14:tracePt t="24323" x="2482850" y="2438400"/>
          <p14:tracePt t="24342" x="2489200" y="2438400"/>
          <p14:tracePt t="24354" x="2495550" y="2432050"/>
          <p14:tracePt t="24354" x="2501900" y="2419350"/>
          <p14:tracePt t="24375" x="2508250" y="2413000"/>
          <p14:tracePt t="24388" x="2508250" y="2406650"/>
          <p14:tracePt t="24405" x="2508250" y="2400300"/>
          <p14:tracePt t="24422" x="2501900" y="2393950"/>
          <p14:tracePt t="24438" x="2501900" y="2387600"/>
          <p14:tracePt t="24455" x="2495550" y="2381250"/>
          <p14:tracePt t="24471" x="2501900" y="2374900"/>
          <p14:tracePt t="24517" x="2508250" y="2368550"/>
          <p14:tracePt t="24545" x="2514600" y="2368550"/>
          <p14:tracePt t="24553" x="2520950" y="2362200"/>
          <p14:tracePt t="24561" x="2527300" y="2362200"/>
          <p14:tracePt t="24572" x="2533650" y="2355850"/>
          <p14:tracePt t="24572" x="2552700" y="2349500"/>
          <p14:tracePt t="24591" x="2559050" y="2343150"/>
          <p14:tracePt t="24591" x="2571750" y="2343150"/>
          <p14:tracePt t="24608" x="2584450" y="2343150"/>
          <p14:tracePt t="24608" x="2597150" y="2343150"/>
          <p14:tracePt t="24624" x="2609850" y="2336800"/>
          <p14:tracePt t="24624" x="2628900" y="2336800"/>
          <p14:tracePt t="24624" x="2647950" y="2343150"/>
          <p14:tracePt t="24643" x="2667000" y="2343150"/>
          <p14:tracePt t="24643" x="2692400" y="2343150"/>
          <p14:tracePt t="24658" x="2717800" y="2349500"/>
          <p14:tracePt t="24658" x="2743200" y="2349500"/>
          <p14:tracePt t="24675" x="2774950" y="2355850"/>
          <p14:tracePt t="24675" x="2806700" y="2362200"/>
          <p14:tracePt t="24691" x="2844800" y="2368550"/>
          <p14:tracePt t="24691" x="2876550" y="2368550"/>
          <p14:tracePt t="24707" x="2921000" y="2374900"/>
          <p14:tracePt t="24707" x="2959100" y="2374900"/>
          <p14:tracePt t="24707" x="2997200" y="2374900"/>
          <p14:tracePt t="24727" x="3035300" y="2381250"/>
          <p14:tracePt t="24739" x="3073400" y="2374900"/>
          <p14:tracePt t="24739" x="3149600" y="2374900"/>
          <p14:tracePt t="24739" x="3181350" y="2368550"/>
          <p14:tracePt t="24762" x="3213100" y="2368550"/>
          <p14:tracePt t="24773" x="3238500" y="2368550"/>
          <p14:tracePt t="24773" x="3263900" y="2362200"/>
          <p14:tracePt t="24791" x="3289300" y="2362200"/>
          <p14:tracePt t="24791" x="3308350" y="2362200"/>
          <p14:tracePt t="24791" x="3327400" y="2355850"/>
          <p14:tracePt t="24810" x="3340100" y="2355850"/>
          <p14:tracePt t="24810" x="3352800" y="2355850"/>
          <p14:tracePt t="24824" x="3359150" y="2355850"/>
          <p14:tracePt t="24824" x="3365500" y="2349500"/>
          <p14:tracePt t="24841" x="3371850" y="2349500"/>
          <p14:tracePt t="24856" x="3365500" y="2349500"/>
          <p14:tracePt t="24882" x="3359150" y="2349500"/>
          <p14:tracePt t="24897" x="3352800" y="2355850"/>
          <p14:tracePt t="24914" x="3346450" y="2349500"/>
          <p14:tracePt t="24957" x="3346450" y="2343150"/>
          <p14:tracePt t="24973" x="3352800" y="2336800"/>
          <p14:tracePt t="24989" x="3352800" y="2330450"/>
          <p14:tracePt t="24998" x="3365500" y="2324100"/>
          <p14:tracePt t="25010" x="3365500" y="2317750"/>
          <p14:tracePt t="25023" x="3378200" y="2311400"/>
          <p14:tracePt t="25023" x="3384550" y="2298700"/>
          <p14:tracePt t="25043" x="3390900" y="2292350"/>
          <p14:tracePt t="25043" x="3397250" y="2286000"/>
          <p14:tracePt t="25059" x="3403600" y="2279650"/>
          <p14:tracePt t="25059" x="3409950" y="2279650"/>
          <p14:tracePt t="25075" x="3416300" y="2273300"/>
          <p14:tracePt t="25075" x="3416300" y="2266950"/>
          <p14:tracePt t="25093" x="3422650" y="2260600"/>
          <p14:tracePt t="25107" x="3422650" y="2254250"/>
          <p14:tracePt t="25125" x="3416300" y="2247900"/>
          <p14:tracePt t="25125" x="3409950" y="2247900"/>
          <p14:tracePt t="25142" x="3403600" y="2247900"/>
          <p14:tracePt t="25142" x="3390900" y="2241550"/>
          <p14:tracePt t="25159" x="3378200" y="2235200"/>
          <p14:tracePt t="25159" x="3352800" y="2228850"/>
          <p14:tracePt t="25159" x="3333750" y="2222500"/>
          <p14:tracePt t="25178" x="3302000" y="2209800"/>
          <p14:tracePt t="25178" x="3276600" y="2203450"/>
          <p14:tracePt t="25193" x="3238500" y="2197100"/>
          <p14:tracePt t="25193" x="3200400" y="2190750"/>
          <p14:tracePt t="25209" x="3162300" y="2184400"/>
          <p14:tracePt t="25209" x="3117850" y="2178050"/>
          <p14:tracePt t="25226" x="3067050" y="2171700"/>
          <p14:tracePt t="25226" x="2959100" y="2165350"/>
          <p14:tracePt t="25243" x="2901950" y="2165350"/>
          <p14:tracePt t="25243" x="2838450" y="2159000"/>
          <p14:tracePt t="25260" x="2768600" y="2159000"/>
          <p14:tracePt t="25260" x="2705100" y="2159000"/>
          <p14:tracePt t="25276" x="2635250" y="2159000"/>
          <p14:tracePt t="25276" x="2565400" y="2152650"/>
          <p14:tracePt t="25293" x="2501900" y="2152650"/>
          <p14:tracePt t="25293" x="2374900" y="2146300"/>
          <p14:tracePt t="25310" x="2317750" y="2152650"/>
          <p14:tracePt t="25310" x="2260600" y="2152650"/>
          <p14:tracePt t="25328" x="2203450" y="2152650"/>
          <p14:tracePt t="25328" x="2146300" y="2152650"/>
          <p14:tracePt t="25346" x="1987550" y="2165350"/>
          <p14:tracePt t="25346" x="1841500" y="2190750"/>
          <p14:tracePt t="25346" x="1797050" y="2203450"/>
          <p14:tracePt t="25394" x="1758950" y="2216150"/>
          <p14:tracePt t="25402" x="1727200" y="2228850"/>
          <p14:tracePt t="25410" x="1695450" y="2241550"/>
          <p14:tracePt t="25410" x="1663700" y="2260600"/>
          <p14:tracePt t="25427" x="1638300" y="2273300"/>
          <p14:tracePt t="25427" x="1612900" y="2286000"/>
          <p14:tracePt t="25427" x="1587500" y="2298700"/>
          <p14:tracePt t="25446" x="1568450" y="2311400"/>
          <p14:tracePt t="25458" x="1543050" y="2324100"/>
          <p14:tracePt t="25458" x="1517650" y="2336800"/>
          <p14:tracePt t="25458" x="1492250" y="2349500"/>
          <p14:tracePt t="25479" x="1466850" y="2355850"/>
          <p14:tracePt t="25479" x="1441450" y="2368550"/>
          <p14:tracePt t="25494" x="1416050" y="2374900"/>
          <p14:tracePt t="25494" x="1390650" y="2381250"/>
          <p14:tracePt t="25510" x="1365250" y="2387600"/>
          <p14:tracePt t="25510" x="1339850" y="2393950"/>
          <p14:tracePt t="25527" x="1314450" y="2400300"/>
          <p14:tracePt t="25527" x="1282700" y="2406650"/>
          <p14:tracePt t="25527" x="1257300" y="2419350"/>
          <p14:tracePt t="25546" x="1225550" y="2425700"/>
          <p14:tracePt t="25546" x="1193800" y="2432050"/>
          <p14:tracePt t="25561" x="1155700" y="2438400"/>
          <p14:tracePt t="25561" x="1123950" y="2438400"/>
          <p14:tracePt t="25577" x="1085850" y="2438400"/>
          <p14:tracePt t="25577" x="1047750" y="2432050"/>
          <p14:tracePt t="25594" x="1009650" y="2419350"/>
          <p14:tracePt t="25594" x="933450" y="2387600"/>
          <p14:tracePt t="25611" x="901700" y="2362200"/>
          <p14:tracePt t="25611" x="863600" y="2343150"/>
          <p14:tracePt t="25628" x="831850" y="2311400"/>
          <p14:tracePt t="25628" x="800100" y="2286000"/>
          <p14:tracePt t="25644" x="774700" y="2254250"/>
          <p14:tracePt t="25644" x="749300" y="2216150"/>
          <p14:tracePt t="25644" x="723900" y="2184400"/>
          <p14:tracePt t="25664" x="704850" y="2146300"/>
          <p14:tracePt t="25664" x="692150" y="2108200"/>
          <p14:tracePt t="25679" x="685800" y="2070100"/>
          <p14:tracePt t="25679" x="679450" y="2032000"/>
          <p14:tracePt t="25695" x="685800" y="1987550"/>
          <p14:tracePt t="25695" x="692150" y="1949450"/>
          <p14:tracePt t="25711" x="711200" y="1911350"/>
          <p14:tracePt t="25711" x="730250" y="1873250"/>
          <p14:tracePt t="25728" x="762000" y="1835150"/>
          <p14:tracePt t="25728" x="793750" y="1797050"/>
          <p14:tracePt t="25728" x="831850" y="1765300"/>
          <p14:tracePt t="25747" x="869950" y="1733550"/>
          <p14:tracePt t="25747" x="914400" y="1708150"/>
          <p14:tracePt t="25763" x="965200" y="1682750"/>
          <p14:tracePt t="25763" x="1016000" y="1663700"/>
          <p14:tracePt t="25779" x="1073150" y="1644650"/>
          <p14:tracePt t="25779" x="1130300" y="1631950"/>
          <p14:tracePt t="25795" x="1200150" y="1625600"/>
          <p14:tracePt t="25795" x="1270000" y="1625600"/>
          <p14:tracePt t="25812" x="1339850" y="1631950"/>
          <p14:tracePt t="25812" x="1422400" y="1644650"/>
          <p14:tracePt t="25812" x="1498600" y="1663700"/>
          <p14:tracePt t="25830" x="1581150" y="1682750"/>
          <p14:tracePt t="25830" x="1657350" y="1714500"/>
          <p14:tracePt t="25845" x="1739900" y="1739900"/>
          <p14:tracePt t="25845" x="1809750" y="1771650"/>
          <p14:tracePt t="25862" x="1879600" y="1803400"/>
          <p14:tracePt t="25862" x="1936750" y="1841500"/>
          <p14:tracePt t="25878" x="1987550" y="1873250"/>
          <p14:tracePt t="25878" x="2032000" y="1905000"/>
          <p14:tracePt t="25895" x="2063750" y="1930400"/>
          <p14:tracePt t="25895" x="2108200" y="1987550"/>
          <p14:tracePt t="25912" x="2114550" y="2006600"/>
          <p14:tracePt t="25912" x="2114550" y="2032000"/>
          <p14:tracePt t="25928" x="2101850" y="2051050"/>
          <p14:tracePt t="25928" x="2082800" y="2063750"/>
          <p14:tracePt t="25945" x="2063750" y="2082800"/>
          <p14:tracePt t="25945" x="2006600" y="2114550"/>
          <p14:tracePt t="25963" x="1968500" y="2133600"/>
          <p14:tracePt t="25963" x="1930400" y="2146300"/>
          <p14:tracePt t="25979" x="1898650" y="2159000"/>
          <p14:tracePt t="25979" x="1854200" y="2178050"/>
          <p14:tracePt t="25995" x="1816100" y="2190750"/>
          <p14:tracePt t="25995" x="1778000" y="2203450"/>
          <p14:tracePt t="26012" x="1739900" y="2209800"/>
          <p14:tracePt t="26012" x="1708150" y="2222500"/>
          <p14:tracePt t="26012" x="1670050" y="2228850"/>
          <p14:tracePt t="26031" x="1644650" y="2235200"/>
          <p14:tracePt t="26044" x="1619250" y="2247900"/>
          <p14:tracePt t="26044" x="1587500" y="2254250"/>
          <p14:tracePt t="26063" x="1574800" y="2254250"/>
          <p14:tracePt t="26063" x="1568450" y="2260600"/>
          <p14:tracePt t="26079" x="1581150" y="2254250"/>
          <p14:tracePt t="26098" x="1587500" y="2247900"/>
          <p14:tracePt t="26111" x="1600200" y="2247900"/>
          <p14:tracePt t="26111" x="1612900" y="2241550"/>
          <p14:tracePt t="26111" x="1625600" y="2235200"/>
          <p14:tracePt t="26131" x="1638300" y="2235200"/>
          <p14:tracePt t="26131" x="1644650" y="2228850"/>
          <p14:tracePt t="26146" x="1657350" y="2228850"/>
          <p14:tracePt t="26146" x="1670050" y="2222500"/>
          <p14:tracePt t="26163" x="1676400" y="2222500"/>
          <p14:tracePt t="26163" x="1689100" y="2216150"/>
          <p14:tracePt t="26179" x="1701800" y="2216150"/>
          <p14:tracePt t="26179" x="1708150" y="2209800"/>
          <p14:tracePt t="26179" x="1720850" y="2209800"/>
          <p14:tracePt t="26199" x="1727200" y="2203450"/>
          <p14:tracePt t="26199" x="1733550" y="2203450"/>
          <p14:tracePt t="26213" x="1746250" y="2197100"/>
          <p14:tracePt t="26228" x="1752600" y="2197100"/>
          <p14:tracePt t="26244" x="1746250" y="2197100"/>
          <p14:tracePt t="26294" x="1739900" y="2197100"/>
          <p14:tracePt t="26310" x="1733550" y="2197100"/>
          <p14:tracePt t="26330" x="1727200" y="2197100"/>
          <p14:tracePt t="26346" x="1720850" y="2197100"/>
          <p14:tracePt t="26370" x="1733550" y="2197100"/>
          <p14:tracePt t="26422" x="1746250" y="2197100"/>
          <p14:tracePt t="26438" x="1752600" y="2190750"/>
          <p14:tracePt t="26443" x="1758950" y="2190750"/>
          <p14:tracePt t="26451" x="1771650" y="2184400"/>
          <p14:tracePt t="26462" x="1778000" y="2184400"/>
          <p14:tracePt t="26462" x="1784350" y="2178050"/>
          <p14:tracePt t="26462" x="1797050" y="2178050"/>
          <p14:tracePt t="26483" x="1809750" y="2171700"/>
          <p14:tracePt t="26495" x="1816100" y="2171700"/>
          <p14:tracePt t="26495" x="1841500" y="2171700"/>
          <p14:tracePt t="26514" x="1854200" y="2165350"/>
          <p14:tracePt t="26514" x="1866900" y="2165350"/>
          <p14:tracePt t="26530" x="1879600" y="2165350"/>
          <p14:tracePt t="26530" x="1892300" y="2165350"/>
          <p14:tracePt t="26547" x="1905000" y="2165350"/>
          <p14:tracePt t="26547" x="1936750" y="2159000"/>
          <p14:tracePt t="26564" x="1949450" y="2159000"/>
          <p14:tracePt t="26564" x="1968500" y="2159000"/>
          <p14:tracePt t="26581" x="1981200" y="2159000"/>
          <p14:tracePt t="26581" x="2000250" y="2165350"/>
          <p14:tracePt t="26597" x="2019300" y="2165350"/>
          <p14:tracePt t="26597" x="2044700" y="2165350"/>
          <p14:tracePt t="26614" x="2070100" y="2165350"/>
          <p14:tracePt t="26614" x="2127250" y="2171700"/>
          <p14:tracePt t="26631" x="2165350" y="2171700"/>
          <p14:tracePt t="26631" x="2203450" y="2171700"/>
          <p14:tracePt t="26648" x="2247900" y="2178050"/>
          <p14:tracePt t="26648" x="2292350" y="2178050"/>
          <p14:tracePt t="26664" x="2343150" y="2184400"/>
          <p14:tracePt t="26664" x="2393950" y="2184400"/>
          <p14:tracePt t="26664" x="2451100" y="2190750"/>
          <p14:tracePt t="26684" x="2514600" y="2190750"/>
          <p14:tracePt t="26684" x="2578100" y="2190750"/>
          <p14:tracePt t="26698" x="2641600" y="2190750"/>
          <p14:tracePt t="26698" x="2711450" y="2190750"/>
          <p14:tracePt t="26715" x="2781300" y="2190750"/>
          <p14:tracePt t="26715" x="2851150" y="2190750"/>
          <p14:tracePt t="26732" x="2927350" y="2184400"/>
          <p14:tracePt t="26732" x="2997200" y="2184400"/>
          <p14:tracePt t="26732" x="3067050" y="2184400"/>
          <p14:tracePt t="26750" x="3136900" y="2184400"/>
          <p14:tracePt t="26763" x="3206750" y="2184400"/>
          <p14:tracePt t="26763" x="3333750" y="2178050"/>
          <p14:tracePt t="26784" x="3390900" y="2178050"/>
          <p14:tracePt t="26784" x="3448050" y="2178050"/>
          <p14:tracePt t="26799" x="3498850" y="2178050"/>
          <p14:tracePt t="26799" x="3543300" y="2171700"/>
          <p14:tracePt t="26816" x="3581400" y="2171700"/>
          <p14:tracePt t="26816" x="3619500" y="2171700"/>
          <p14:tracePt t="26831" x="3651250" y="2171700"/>
          <p14:tracePt t="26831" x="3676650" y="2171700"/>
          <p14:tracePt t="26831" x="3702050" y="2165350"/>
          <p14:tracePt t="26851" x="3721100" y="2165350"/>
          <p14:tracePt t="26851" x="3733800" y="2165350"/>
          <p14:tracePt t="26865" x="3746500" y="2165350"/>
          <p14:tracePt t="26865" x="3752850" y="2165350"/>
          <p14:tracePt t="26882" x="3759200" y="2165350"/>
          <p14:tracePt t="26897" x="3759200" y="2171700"/>
          <p14:tracePt t="26913" x="3752850" y="2184400"/>
          <p14:tracePt t="26913" x="3746500" y="2184400"/>
          <p14:tracePt t="26932" x="3740150" y="2190750"/>
          <p14:tracePt t="26932" x="3733800" y="2190750"/>
          <p14:tracePt t="26949" x="3727450" y="2197100"/>
          <p14:tracePt t="26949" x="3721100" y="2197100"/>
          <p14:tracePt t="26966" x="3714750" y="2197100"/>
          <p14:tracePt t="26966" x="3708400" y="2203450"/>
          <p14:tracePt t="26982" x="3702050" y="2203450"/>
          <p14:tracePt t="26997" x="3695700" y="2209800"/>
          <p14:tracePt t="27014" x="3702050" y="2209800"/>
          <p14:tracePt t="27126" x="3702050" y="2216150"/>
          <p14:tracePt t="27178" x="3695700" y="2222500"/>
          <p14:tracePt t="27194" x="3689350" y="2228850"/>
          <p14:tracePt t="27210" x="3683000" y="2228850"/>
          <p14:tracePt t="27222" x="3676650" y="2235200"/>
          <p14:tracePt t="27238" x="3670300" y="2235200"/>
          <p14:tracePt t="27254" x="3663950" y="2235200"/>
          <p14:tracePt t="27265" x="3657600" y="2241550"/>
          <p14:tracePt t="27265" x="3644900" y="2241550"/>
          <p14:tracePt t="27283" x="3638550" y="2247900"/>
          <p14:tracePt t="27283" x="3625850" y="2247900"/>
          <p14:tracePt t="27300" x="3606800" y="2254250"/>
          <p14:tracePt t="27300" x="3587750" y="2254250"/>
          <p14:tracePt t="27317" x="3568700" y="2254250"/>
          <p14:tracePt t="27317" x="3543300" y="2254250"/>
          <p14:tracePt t="27334" x="3511550" y="2254250"/>
          <p14:tracePt t="27334" x="3441700" y="2247900"/>
          <p14:tracePt t="27352" x="3397250" y="2247900"/>
          <p14:tracePt t="27352" x="3352800" y="2241550"/>
          <p14:tracePt t="27368" x="3308350" y="2228850"/>
          <p14:tracePt t="27368" x="3263900" y="2222500"/>
          <p14:tracePt t="27383" x="3213100" y="2216150"/>
          <p14:tracePt t="27383" x="3162300" y="2203450"/>
          <p14:tracePt t="27383" x="3117850" y="2190750"/>
          <p14:tracePt t="27403" x="3067050" y="2178050"/>
          <p14:tracePt t="27415" x="3028950" y="2159000"/>
          <p14:tracePt t="27415" x="2946400" y="2127250"/>
          <p14:tracePt t="27436" x="2914650" y="2108200"/>
          <p14:tracePt t="27436" x="2882900" y="2082800"/>
          <p14:tracePt t="27452" x="2857500" y="2057400"/>
          <p14:tracePt t="27452" x="2838450" y="2032000"/>
          <p14:tracePt t="27467" x="2825750" y="2006600"/>
          <p14:tracePt t="27467" x="2819400" y="1974850"/>
          <p14:tracePt t="27484" x="2819400" y="1949450"/>
          <p14:tracePt t="27484" x="2832100" y="1917700"/>
          <p14:tracePt t="27500" x="2851150" y="1885950"/>
          <p14:tracePt t="27500" x="2870200" y="1854200"/>
          <p14:tracePt t="27500" x="2908300" y="1828800"/>
          <p14:tracePt t="27519" x="2946400" y="1803400"/>
          <p14:tracePt t="27519" x="2990850" y="1778000"/>
          <p14:tracePt t="27534" x="3035300" y="1752600"/>
          <p14:tracePt t="27534" x="3086100" y="1733550"/>
          <p14:tracePt t="27552" x="3143250" y="1714500"/>
          <p14:tracePt t="27552" x="3206750" y="1695450"/>
          <p14:tracePt t="27567" x="3270250" y="1682750"/>
          <p14:tracePt t="27567" x="3409950" y="1657350"/>
          <p14:tracePt t="27584" x="3486150" y="1651000"/>
          <p14:tracePt t="27584" x="3562350" y="1651000"/>
          <p14:tracePt t="27602" x="3644900" y="1644650"/>
          <p14:tracePt t="27602" x="3727450" y="1644650"/>
          <p14:tracePt t="27618" x="3810000" y="1638300"/>
          <p14:tracePt t="27618" x="3898900" y="1638300"/>
          <p14:tracePt t="27635" x="3987800" y="1644650"/>
          <p14:tracePt t="27635" x="4159250" y="1644650"/>
          <p14:tracePt t="27652" x="4254500" y="1644650"/>
          <p14:tracePt t="27652" x="4343400" y="1638300"/>
          <p14:tracePt t="27668" x="4432300" y="1638300"/>
          <p14:tracePt t="27668" x="4521200" y="1631950"/>
          <p14:tracePt t="27684" x="4610100" y="1631950"/>
          <p14:tracePt t="27684" x="4699000" y="1625600"/>
          <p14:tracePt t="27684" x="4787900" y="1625600"/>
          <p14:tracePt t="27704" x="4876800" y="1625600"/>
          <p14:tracePt t="27716" x="4965700" y="1625600"/>
          <p14:tracePt t="27716" x="5130800" y="1625600"/>
          <p14:tracePt t="27735" x="5213350" y="1631950"/>
          <p14:tracePt t="27735" x="5295900" y="1638300"/>
          <p14:tracePt t="27752" x="5372100" y="1644650"/>
          <p14:tracePt t="27752" x="5448300" y="1651000"/>
          <p14:tracePt t="27752" x="5518150" y="1657350"/>
          <p14:tracePt t="27772" x="5588000" y="1663700"/>
          <p14:tracePt t="27784" x="5651500" y="1676400"/>
          <p14:tracePt t="27784" x="5765800" y="1695450"/>
          <p14:tracePt t="27804" x="5822950" y="1708150"/>
          <p14:tracePt t="27804" x="5873750" y="1720850"/>
          <p14:tracePt t="27820" x="5918200" y="1733550"/>
          <p14:tracePt t="27820" x="5956300" y="1752600"/>
          <p14:tracePt t="27835" x="5994400" y="1771650"/>
          <p14:tracePt t="27835" x="6026150" y="1790700"/>
          <p14:tracePt t="27835" x="6051550" y="1816100"/>
          <p14:tracePt t="27855" x="6070600" y="1835150"/>
          <p14:tracePt t="27867" x="6089650" y="1860550"/>
          <p14:tracePt t="27867" x="6102350" y="1898650"/>
          <p14:tracePt t="27885" x="6102350" y="1924050"/>
          <p14:tracePt t="27885" x="6096000" y="1943100"/>
          <p14:tracePt t="27902" x="6083300" y="1962150"/>
          <p14:tracePt t="27902" x="6070600" y="1981200"/>
          <p14:tracePt t="27919" x="6045200" y="2006600"/>
          <p14:tracePt t="27919" x="6019800" y="2025650"/>
          <p14:tracePt t="27935" x="5988050" y="2044700"/>
          <p14:tracePt t="27935" x="5918200" y="2089150"/>
          <p14:tracePt t="27953" x="5873750" y="2114550"/>
          <p14:tracePt t="27953" x="5822950" y="2133600"/>
          <p14:tracePt t="27969" x="5772150" y="2159000"/>
          <p14:tracePt t="27969" x="5715000" y="2171700"/>
          <p14:tracePt t="27986" x="5657850" y="2190750"/>
          <p14:tracePt t="27986" x="5518150" y="2222500"/>
          <p14:tracePt t="28003" x="5448300" y="2235200"/>
          <p14:tracePt t="28003" x="5365750" y="2241550"/>
          <p14:tracePt t="28020" x="5283200" y="2247900"/>
          <p14:tracePt t="28020" x="5194300" y="2254250"/>
          <p14:tracePt t="28036" x="5105400" y="2260600"/>
          <p14:tracePt t="28036" x="5016500" y="2266950"/>
          <p14:tracePt t="28053" x="4927600" y="2273300"/>
          <p14:tracePt t="28053" x="4838700" y="2273300"/>
          <p14:tracePt t="28053" x="4743450" y="2273300"/>
          <p14:tracePt t="28072" x="4654550" y="2273300"/>
          <p14:tracePt t="28084" x="4572000" y="2273300"/>
          <p14:tracePt t="28084" x="4394200" y="2273300"/>
          <p14:tracePt t="28104" x="4311650" y="2266950"/>
          <p14:tracePt t="28104" x="4229100" y="2260600"/>
          <p14:tracePt t="28120" x="4146550" y="2254250"/>
          <p14:tracePt t="28120" x="4070350" y="2247900"/>
          <p14:tracePt t="28136" x="4000500" y="2241550"/>
          <p14:tracePt t="28136" x="3930650" y="2235200"/>
          <p14:tracePt t="28136" x="3873500" y="2222500"/>
          <p14:tracePt t="28155" x="3816350" y="2216150"/>
          <p14:tracePt t="28168" x="3765550" y="2209800"/>
          <p14:tracePt t="28168" x="3683000" y="2203450"/>
          <p14:tracePt t="28186" x="3651250" y="2197100"/>
          <p14:tracePt t="28186" x="3625850" y="2197100"/>
          <p14:tracePt t="28203" x="3606800" y="2197100"/>
          <p14:tracePt t="28203" x="3587750" y="2197100"/>
          <p14:tracePt t="28220" x="3575050" y="2203450"/>
          <p14:tracePt t="28220" x="3568700" y="2203450"/>
          <p14:tracePt t="28237" x="3581400" y="2203450"/>
          <p14:tracePt t="28258" x="3594100" y="2209800"/>
          <p14:tracePt t="28268" x="3600450" y="2209800"/>
          <p14:tracePt t="28268" x="3613150" y="2209800"/>
          <p14:tracePt t="28287" x="3625850" y="2216150"/>
          <p14:tracePt t="28287" x="3651250" y="2228850"/>
          <p14:tracePt t="28303" x="3663950" y="2228850"/>
          <p14:tracePt t="28303" x="3676650" y="2235200"/>
          <p14:tracePt t="28321" x="3683000" y="2241550"/>
          <p14:tracePt t="28321" x="3695700" y="2247900"/>
          <p14:tracePt t="28337" x="3708400" y="2254250"/>
          <p14:tracePt t="28337" x="3714750" y="2260600"/>
          <p14:tracePt t="28354" x="3727450" y="2266950"/>
          <p14:tracePt t="28354" x="3733800" y="2273300"/>
          <p14:tracePt t="28371" x="3746500" y="2286000"/>
          <p14:tracePt t="28371" x="3752850" y="2286000"/>
          <p14:tracePt t="28388" x="3765550" y="2292350"/>
          <p14:tracePt t="28388" x="3771900" y="2292350"/>
          <p14:tracePt t="28404" x="3778250" y="2298700"/>
          <p14:tracePt t="28404" x="3784600" y="2298700"/>
          <p14:tracePt t="28420" x="3790950" y="2305050"/>
          <p14:tracePt t="28420" x="3797300" y="2311400"/>
          <p14:tracePt t="28420" x="3803650" y="2311400"/>
          <p14:tracePt t="28439" x="3816350" y="2311400"/>
          <p14:tracePt t="28452" x="3822700" y="2317750"/>
          <p14:tracePt t="28452" x="3835400" y="2330450"/>
          <p14:tracePt t="28472" x="3848100" y="2336800"/>
          <p14:tracePt t="28472" x="3854450" y="2343150"/>
          <p14:tracePt t="28488" x="3860800" y="2349500"/>
          <p14:tracePt t="28488" x="3873500" y="2355850"/>
          <p14:tracePt t="28488" x="3879850" y="2362200"/>
          <p14:tracePt t="28507" x="3886200" y="2368550"/>
          <p14:tracePt t="28519" x="3898900" y="2381250"/>
          <p14:tracePt t="28519" x="3911600" y="2393950"/>
          <p14:tracePt t="28539" x="3924300" y="2400300"/>
          <p14:tracePt t="28539" x="3930650" y="2400300"/>
          <p14:tracePt t="28555" x="3943350" y="2406650"/>
          <p14:tracePt t="28555" x="3956050" y="2413000"/>
          <p14:tracePt t="28571" x="3962400" y="2413000"/>
          <p14:tracePt t="28571" x="3975100" y="2413000"/>
          <p14:tracePt t="28588" x="3987800" y="2413000"/>
          <p14:tracePt t="28588" x="4013200" y="2413000"/>
          <p14:tracePt t="28604" x="4025900" y="2413000"/>
          <p14:tracePt t="28604" x="4038600" y="2406650"/>
          <p14:tracePt t="28621" x="4051300" y="2406650"/>
          <p14:tracePt t="28621" x="4070350" y="2400300"/>
          <p14:tracePt t="28638" x="4083050" y="2400300"/>
          <p14:tracePt t="28638" x="4102100" y="2393950"/>
          <p14:tracePt t="28655" x="4121150" y="2393950"/>
          <p14:tracePt t="28655" x="4159250" y="2387600"/>
          <p14:tracePt t="28671" x="4178300" y="2381250"/>
          <p14:tracePt t="28671" x="4203700" y="2381250"/>
          <p14:tracePt t="28688" x="4222750" y="2381250"/>
          <p14:tracePt t="28688" x="4248150" y="2381250"/>
          <p14:tracePt t="28705" x="4273550" y="2381250"/>
          <p14:tracePt t="28705" x="4298950" y="2381250"/>
          <p14:tracePt t="28705" x="4324350" y="2381250"/>
          <p14:tracePt t="28724" x="4356100" y="2381250"/>
          <p14:tracePt t="28736" x="4387850" y="2381250"/>
          <p14:tracePt t="28736" x="4457700" y="2381250"/>
          <p14:tracePt t="28755" x="4489450" y="2381250"/>
          <p14:tracePt t="28755" x="4527550" y="2374900"/>
          <p14:tracePt t="28773" x="4559300" y="2374900"/>
          <p14:tracePt t="28773" x="4597400" y="2368550"/>
          <p14:tracePt t="28789" x="4629150" y="2368550"/>
          <p14:tracePt t="28789" x="4667250" y="2362200"/>
          <p14:tracePt t="28789" x="4699000" y="2362200"/>
          <p14:tracePt t="28808" x="4730750" y="2355850"/>
          <p14:tracePt t="28820" x="4762500" y="2355850"/>
          <p14:tracePt t="28820" x="4826000" y="2349500"/>
          <p14:tracePt t="28840" x="4851400" y="2349500"/>
          <p14:tracePt t="28840" x="4883150" y="2343150"/>
          <p14:tracePt t="28855" x="4908550" y="2343150"/>
          <p14:tracePt t="28855" x="4927600" y="2343150"/>
          <p14:tracePt t="28872" x="4953000" y="2343150"/>
          <p14:tracePt t="28872" x="4972050" y="2336800"/>
          <p14:tracePt t="28872" x="4991100" y="2336800"/>
          <p14:tracePt t="28891" x="5003800" y="2336800"/>
          <p14:tracePt t="28891" x="5016500" y="2336800"/>
          <p14:tracePt t="28905" x="5029200" y="2336800"/>
          <p14:tracePt t="28905" x="5035550" y="2336800"/>
          <p14:tracePt t="28922" x="5041900" y="2336800"/>
          <p14:tracePt t="28937" x="5041900" y="2343150"/>
          <p14:tracePt t="28959" x="5041900" y="2349500"/>
          <p14:tracePt t="28971" x="5035550" y="2355850"/>
          <p14:tracePt t="28987" x="5035550" y="2362200"/>
          <p14:tracePt t="29011" x="5041900" y="2362200"/>
          <p14:tracePt t="29039" x="5048250" y="2362200"/>
          <p14:tracePt t="29047" x="5054600" y="2368550"/>
          <p14:tracePt t="29055" x="5060950" y="2368550"/>
          <p14:tracePt t="29055" x="5067300" y="2374900"/>
          <p14:tracePt t="29073" x="5080000" y="2381250"/>
          <p14:tracePt t="29073" x="5086350" y="2387600"/>
          <p14:tracePt t="29073" x="5099050" y="2387600"/>
          <p14:tracePt t="29092" x="5111750" y="2393950"/>
          <p14:tracePt t="29104" x="5118100" y="2393950"/>
          <p14:tracePt t="29104" x="5143500" y="2406650"/>
          <p14:tracePt t="29123" x="5156200" y="2413000"/>
          <p14:tracePt t="29123" x="5168900" y="2413000"/>
          <p14:tracePt t="29140" x="5181600" y="2419350"/>
          <p14:tracePt t="29140" x="5194300" y="2425700"/>
          <p14:tracePt t="29140" x="5207000" y="2425700"/>
          <p14:tracePt t="29159" x="5219700" y="2432050"/>
          <p14:tracePt t="29171" x="5232400" y="2438400"/>
          <p14:tracePt t="29171" x="5245100" y="2438400"/>
          <p14:tracePt t="29171" x="5257800" y="2438400"/>
          <p14:tracePt t="29192" x="5264150" y="2444750"/>
          <p14:tracePt t="29192" x="5276850" y="2444750"/>
          <p14:tracePt t="29207" x="5283200" y="2444750"/>
          <p14:tracePt t="29207" x="5289550" y="2444750"/>
          <p14:tracePt t="29224" x="5295900" y="2438400"/>
          <p14:tracePt t="29224" x="5302250" y="2444750"/>
          <p14:tracePt t="29241" x="5308600" y="2438400"/>
          <p14:tracePt t="29255" x="5314950" y="2438400"/>
          <p14:tracePt t="29612" x="5727700" y="2374900"/>
          <p14:tracePt t="29643" x="5727700" y="2368550"/>
          <p14:tracePt t="29651" x="5740400" y="2368550"/>
          <p14:tracePt t="29663" x="5746750" y="2368550"/>
          <p14:tracePt t="29695" x="5746750" y="2374900"/>
          <p14:tracePt t="29719" x="5740400" y="2374900"/>
          <p14:tracePt t="29755" x="5740400" y="2368550"/>
          <p14:tracePt t="29772" x="5740400" y="2362200"/>
          <p14:tracePt t="29779" x="5740400" y="2355850"/>
          <p14:tracePt t="29799" x="5734050" y="2362200"/>
          <p14:tracePt t="29882" x="5727700" y="2368550"/>
          <p14:tracePt t="29899" x="5721350" y="2374900"/>
          <p14:tracePt t="29904" x="5715000" y="2374900"/>
          <p14:tracePt t="29919" x="5708650" y="2381250"/>
          <p14:tracePt t="29928" x="5702300" y="2381250"/>
          <p14:tracePt t="29928" x="5695950" y="2381250"/>
          <p14:tracePt t="29944" x="5689600" y="2387600"/>
          <p14:tracePt t="29944" x="5683250" y="2393950"/>
          <p14:tracePt t="29959" x="5676900" y="2393950"/>
          <p14:tracePt t="29959" x="5670550" y="2400300"/>
          <p14:tracePt t="29977" x="5670550" y="2406650"/>
          <p14:tracePt t="29977" x="5657850" y="2406650"/>
          <p14:tracePt t="29977" x="5651500" y="2413000"/>
          <p14:tracePt t="29995" x="5645150" y="2413000"/>
          <p14:tracePt t="30007" x="5638800" y="2413000"/>
          <p14:tracePt t="30007" x="5613400" y="2413000"/>
          <p14:tracePt t="30026" x="5594350" y="2413000"/>
          <p14:tracePt t="30026" x="5575300" y="2413000"/>
          <p14:tracePt t="30043" x="5543550" y="2413000"/>
          <p14:tracePt t="30043" x="5499100" y="2413000"/>
          <p14:tracePt t="30060" x="5448300" y="2419350"/>
          <p14:tracePt t="30060" x="5384800" y="2419350"/>
          <p14:tracePt t="30076" x="5308600" y="2419350"/>
          <p14:tracePt t="30076" x="5124450" y="2425700"/>
          <p14:tracePt t="30093" x="5003800" y="2438400"/>
          <p14:tracePt t="30093" x="4876800" y="2451100"/>
          <p14:tracePt t="30110" x="4743450" y="2463800"/>
          <p14:tracePt t="30110" x="4597400" y="2476500"/>
          <p14:tracePt t="30126" x="4438650" y="2495550"/>
          <p14:tracePt t="30126" x="4108450" y="2552700"/>
          <p14:tracePt t="30144" x="3943350" y="2584450"/>
          <p14:tracePt t="30144" x="3771900" y="2616200"/>
          <p14:tracePt t="30160" x="3606800" y="2654300"/>
          <p14:tracePt t="30160" x="3441700" y="2692400"/>
          <p14:tracePt t="30176" x="3276600" y="2730500"/>
          <p14:tracePt t="30176" x="3124200" y="2768600"/>
          <p14:tracePt t="30176" x="2978150" y="2806700"/>
          <p14:tracePt t="30195" x="2838450" y="2838450"/>
          <p14:tracePt t="30208" x="2705100" y="2870200"/>
          <p14:tracePt t="30208" x="2457450" y="2927350"/>
          <p14:tracePt t="30228" x="2343150" y="2946400"/>
          <p14:tracePt t="30228" x="2241550" y="2965450"/>
          <p14:tracePt t="30244" x="2152650" y="2984500"/>
          <p14:tracePt t="30244" x="2057400" y="2990850"/>
          <p14:tracePt t="30260" x="1981200" y="3003550"/>
          <p14:tracePt t="30260" x="1905000" y="3009900"/>
          <p14:tracePt t="30260" x="1841500" y="3016250"/>
          <p14:tracePt t="30280" x="1790700" y="3022600"/>
          <p14:tracePt t="30292" x="1746250" y="3028950"/>
          <p14:tracePt t="30292" x="1670050" y="3048000"/>
          <p14:tracePt t="30312" x="1644650" y="3060700"/>
          <p14:tracePt t="30312" x="1625600" y="3067050"/>
          <p14:tracePt t="30327" x="1612900" y="3079750"/>
          <p14:tracePt t="30327" x="1606550" y="3086100"/>
          <p14:tracePt t="30344" x="1600200" y="3092450"/>
          <p14:tracePt t="30344" x="1593850" y="3098800"/>
          <p14:tracePt t="30361" x="1587500" y="3105150"/>
          <p14:tracePt t="30361" x="1587500" y="3111500"/>
          <p14:tracePt t="30361" x="1587500" y="3117850"/>
          <p14:tracePt t="30380" x="1587500" y="3124200"/>
          <p14:tracePt t="30380" x="1587500" y="3130550"/>
          <p14:tracePt t="30394" x="1581150" y="3143250"/>
          <p14:tracePt t="30394" x="1574800" y="3149600"/>
          <p14:tracePt t="30411" x="1568450" y="3162300"/>
          <p14:tracePt t="30411" x="1562100" y="3168650"/>
          <p14:tracePt t="30427" x="1555750" y="3175000"/>
          <p14:tracePt t="30427" x="1530350" y="3187700"/>
          <p14:tracePt t="30444" x="1517650" y="3194050"/>
          <p14:tracePt t="30444" x="1498600" y="3194050"/>
          <p14:tracePt t="30461" x="1479550" y="3200400"/>
          <p14:tracePt t="30461" x="1460500" y="3200400"/>
          <p14:tracePt t="30478" x="1435100" y="3200400"/>
          <p14:tracePt t="30478" x="1403350" y="3200400"/>
          <p14:tracePt t="30495" x="1377950" y="3206750"/>
          <p14:tracePt t="30495" x="1314450" y="3206750"/>
          <p14:tracePt t="30511" x="1282700" y="3213100"/>
          <p14:tracePt t="30511" x="1244600" y="3213100"/>
          <p14:tracePt t="30528" x="1206500" y="3213100"/>
          <p14:tracePt t="30528" x="1168400" y="3206750"/>
          <p14:tracePt t="30545" x="1130300" y="3206750"/>
          <p14:tracePt t="30545" x="1085850" y="3200400"/>
          <p14:tracePt t="30545" x="1041400" y="3187700"/>
          <p14:tracePt t="30563" x="990600" y="3175000"/>
          <p14:tracePt t="30576" x="939800" y="3162300"/>
          <p14:tracePt t="30576" x="895350" y="3143250"/>
          <p14:tracePt t="30596" x="806450" y="3098800"/>
          <p14:tracePt t="30596" x="768350" y="3073400"/>
          <p14:tracePt t="30612" x="736600" y="3048000"/>
          <p14:tracePt t="30612" x="717550" y="3016250"/>
          <p14:tracePt t="30628" x="698500" y="2984500"/>
          <p14:tracePt t="30628" x="692150" y="2959100"/>
          <p14:tracePt t="30628" x="692150" y="2921000"/>
          <p14:tracePt t="30647" x="704850" y="2889250"/>
          <p14:tracePt t="30660" x="723900" y="2851150"/>
          <p14:tracePt t="30660" x="774700" y="2768600"/>
          <p14:tracePt t="30678" x="806450" y="2724150"/>
          <p14:tracePt t="30678" x="850900" y="2686050"/>
          <p14:tracePt t="30695" x="889000" y="2647950"/>
          <p14:tracePt t="30695" x="933450" y="2609850"/>
          <p14:tracePt t="30712" x="984250" y="2584450"/>
          <p14:tracePt t="30712" x="1035050" y="2552700"/>
          <p14:tracePt t="30729" x="1085850" y="2533650"/>
          <p14:tracePt t="30729" x="1193800" y="2508250"/>
          <p14:tracePt t="30745" x="1244600" y="2508250"/>
          <p14:tracePt t="30745" x="1295400" y="2514600"/>
          <p14:tracePt t="30762" x="1352550" y="2520950"/>
          <p14:tracePt t="30762" x="1403350" y="2533650"/>
          <p14:tracePt t="30780" x="1447800" y="2559050"/>
          <p14:tracePt t="30780" x="1543050" y="2616200"/>
          <p14:tracePt t="30796" x="1587500" y="2647950"/>
          <p14:tracePt t="30796" x="1619250" y="2686050"/>
          <p14:tracePt t="30812" x="1651000" y="2724150"/>
          <p14:tracePt t="30812" x="1676400" y="2762250"/>
          <p14:tracePt t="30829" x="1695450" y="2794000"/>
          <p14:tracePt t="30829" x="1708150" y="2832100"/>
          <p14:tracePt t="30845" x="1714500" y="2863850"/>
          <p14:tracePt t="30845" x="1701800" y="2921000"/>
          <p14:tracePt t="30864" x="1695450" y="2946400"/>
          <p14:tracePt t="30864" x="1676400" y="2971800"/>
          <p14:tracePt t="30880" x="1663700" y="2997200"/>
          <p14:tracePt t="30880" x="1644650" y="3022600"/>
          <p14:tracePt t="30896" x="1625600" y="3041650"/>
          <p14:tracePt t="30896" x="1600200" y="3067050"/>
          <p14:tracePt t="30912" x="1581150" y="3086100"/>
          <p14:tracePt t="30912" x="1562100" y="3105150"/>
          <p14:tracePt t="30912" x="1543050" y="3124200"/>
          <p14:tracePt t="30932" x="1524000" y="3143250"/>
          <p14:tracePt t="30944" x="1504950" y="3155950"/>
          <p14:tracePt t="30944" x="1492250" y="3162300"/>
          <p14:tracePt t="30964" x="1466850" y="3181350"/>
          <p14:tracePt t="30964" x="1460500" y="3181350"/>
          <p14:tracePt t="30980" x="1454150" y="3187700"/>
          <p14:tracePt t="30995" x="1454150" y="3175000"/>
          <p14:tracePt t="31011" x="1454150" y="3168650"/>
          <p14:tracePt t="31028" x="1460500" y="3162300"/>
          <p14:tracePt t="31028" x="1460500" y="3149600"/>
          <p14:tracePt t="31046" x="1466850" y="3136900"/>
          <p14:tracePt t="31046" x="1466850" y="3130550"/>
          <p14:tracePt t="31063" x="1473200" y="3124200"/>
          <p14:tracePt t="31063" x="1479550" y="3117850"/>
          <p14:tracePt t="31080" x="1485900" y="3111500"/>
          <p14:tracePt t="31080" x="1498600" y="3098800"/>
          <p14:tracePt t="31097" x="1511300" y="3086100"/>
          <p14:tracePt t="31097" x="1517650" y="3079750"/>
          <p14:tracePt t="31113" x="1530350" y="3073400"/>
          <p14:tracePt t="31113" x="1536700" y="3060700"/>
          <p14:tracePt t="31130" x="1543050" y="3054350"/>
          <p14:tracePt t="31130" x="1549400" y="3048000"/>
          <p14:tracePt t="31147" x="1555750" y="3041650"/>
          <p14:tracePt t="31147" x="1562100" y="3041650"/>
          <p14:tracePt t="31163" x="1568450" y="3028950"/>
          <p14:tracePt t="31178" x="1574800" y="3028950"/>
          <p14:tracePt t="31195" x="1587500" y="3022600"/>
          <p14:tracePt t="31212" x="1593850" y="3022600"/>
          <p14:tracePt t="31212" x="1600200" y="3016250"/>
          <p14:tracePt t="31212" x="1606550" y="3016250"/>
          <p14:tracePt t="31233" x="1612900" y="3016250"/>
          <p14:tracePt t="31233" x="1619250" y="3016250"/>
          <p14:tracePt t="31248" x="1625600" y="3016250"/>
          <p14:tracePt t="31248" x="1631950" y="3016250"/>
          <p14:tracePt t="31264" x="1638300" y="3022600"/>
          <p14:tracePt t="31264" x="1644650" y="3022600"/>
          <p14:tracePt t="31280" x="1651000" y="3028950"/>
          <p14:tracePt t="31280" x="1663700" y="3035300"/>
          <p14:tracePt t="31297" x="1676400" y="3041650"/>
          <p14:tracePt t="31297" x="1689100" y="3048000"/>
          <p14:tracePt t="31297" x="1701800" y="3054350"/>
          <p14:tracePt t="31316" x="1714500" y="3067050"/>
          <p14:tracePt t="31329" x="1739900" y="3073400"/>
          <p14:tracePt t="31329" x="1778000" y="3079750"/>
          <p14:tracePt t="31347" x="1803400" y="3079750"/>
          <p14:tracePt t="31347" x="1828800" y="3086100"/>
          <p14:tracePt t="31364" x="1847850" y="3086100"/>
          <p14:tracePt t="31364" x="1873250" y="3086100"/>
          <p14:tracePt t="31364" x="1898650" y="3086100"/>
          <p14:tracePt t="31384" x="1917700" y="3086100"/>
          <p14:tracePt t="31384" x="1943100" y="3086100"/>
          <p14:tracePt t="31397" x="1962150" y="3086100"/>
          <p14:tracePt t="31397" x="1981200" y="3086100"/>
          <p14:tracePt t="31414" x="2000250" y="3092450"/>
          <p14:tracePt t="31414" x="2012950" y="3092450"/>
          <p14:tracePt t="31431" x="2032000" y="3098800"/>
          <p14:tracePt t="31431" x="2044700" y="3098800"/>
          <p14:tracePt t="31448" x="2051050" y="3105150"/>
          <p14:tracePt t="31448" x="2070100" y="3111500"/>
          <p14:tracePt t="31465" x="2076450" y="3111500"/>
          <p14:tracePt t="31465" x="2082800" y="3117850"/>
          <p14:tracePt t="31481" x="2089150" y="3124200"/>
          <p14:tracePt t="31496" x="2095500" y="3130550"/>
          <p14:tracePt t="31531" x="2095500" y="3136900"/>
          <p14:tracePt t="31547" x="2095500" y="3143250"/>
          <p14:tracePt t="31571" x="2095500" y="3136900"/>
          <p14:tracePt t="31599" x="2108200" y="3130550"/>
          <p14:tracePt t="31615" x="2114550" y="3130550"/>
          <p14:tracePt t="31623" x="2120900" y="3124200"/>
          <p14:tracePt t="31632" x="2127250" y="3117850"/>
          <p14:tracePt t="31632" x="2139950" y="3111500"/>
          <p14:tracePt t="31648" x="2146300" y="3105150"/>
          <p14:tracePt t="31648" x="2152650" y="3105150"/>
          <p14:tracePt t="31648" x="2165350" y="3098800"/>
          <p14:tracePt t="31667" x="2171700" y="3092450"/>
          <p14:tracePt t="31680" x="2178050" y="3092450"/>
          <p14:tracePt t="31680" x="2190750" y="3086100"/>
          <p14:tracePt t="31698" x="2197100" y="3086100"/>
          <p14:tracePt t="31698" x="2203450" y="3086100"/>
          <p14:tracePt t="31716" x="2209800" y="3086100"/>
          <p14:tracePt t="31716" x="2216150" y="3086100"/>
          <p14:tracePt t="31732" x="2222500" y="3092450"/>
          <p14:tracePt t="31732" x="2228850" y="3092450"/>
          <p14:tracePt t="31749" x="2235200" y="3098800"/>
          <p14:tracePt t="31764" x="2241550" y="3098800"/>
          <p14:tracePt t="31781" x="2247900" y="3105150"/>
          <p14:tracePt t="31797" x="2247900" y="3111500"/>
          <p14:tracePt t="31797" x="2254250" y="3117850"/>
          <p14:tracePt t="31816" x="2254250" y="3124200"/>
          <p14:tracePt t="31832" x="2260600" y="3130550"/>
          <p14:tracePt t="31847" x="2266950" y="3130550"/>
          <p14:tracePt t="31864" x="2273300" y="3130550"/>
          <p14:tracePt t="31880" x="2279650" y="3130550"/>
          <p14:tracePt t="31880" x="2286000" y="3130550"/>
          <p14:tracePt t="31900" x="2286000" y="3124200"/>
          <p14:tracePt t="31916" x="2298700" y="3124200"/>
          <p14:tracePt t="31931" x="2311400" y="3117850"/>
          <p14:tracePt t="31967" x="2311400" y="3111500"/>
          <p14:tracePt t="31992" x="2317750" y="3105150"/>
          <p14:tracePt t="32011" x="2311400" y="3105150"/>
          <p14:tracePt t="32071" x="2305050" y="3105150"/>
          <p14:tracePt t="32095" x="2298700" y="3105150"/>
          <p14:tracePt t="32111" x="2298700" y="3111500"/>
          <p14:tracePt t="32123" x="2292350" y="3111500"/>
          <p14:tracePt t="32139" x="2286000" y="3117850"/>
          <p14:tracePt t="32148" x="2279650" y="3117850"/>
          <p14:tracePt t="32148" x="2273300" y="3117850"/>
          <p14:tracePt t="32167" x="2266950" y="3124200"/>
          <p14:tracePt t="32167" x="2254250" y="3130550"/>
          <p14:tracePt t="32184" x="2247900" y="3136900"/>
          <p14:tracePt t="32184" x="2241550" y="3136900"/>
          <p14:tracePt t="32200" x="2235200" y="3143250"/>
          <p14:tracePt t="32200" x="2228850" y="3149600"/>
          <p14:tracePt t="32217" x="2222500" y="3155950"/>
          <p14:tracePt t="32217" x="2222500" y="3162300"/>
          <p14:tracePt t="32233" x="2216150" y="3162300"/>
          <p14:tracePt t="32249" x="2209800" y="3168650"/>
          <p14:tracePt t="32249" x="2203450" y="3175000"/>
          <p14:tracePt t="32269" x="2209800" y="3181350"/>
          <p14:tracePt t="32284" x="2209800" y="3187700"/>
          <p14:tracePt t="32299" x="2209800" y="3194050"/>
          <p14:tracePt t="32327" x="2209800" y="3200400"/>
          <p14:tracePt t="32344" x="2216150" y="3206750"/>
          <p14:tracePt t="32359" x="2222500" y="3206750"/>
          <p14:tracePt t="32371" x="2228850" y="3206750"/>
          <p14:tracePt t="32387" x="2235200" y="3206750"/>
          <p14:tracePt t="32404" x="2235200" y="3219450"/>
          <p14:tracePt t="32439" x="2235200" y="3225800"/>
          <p14:tracePt t="32455" x="2228850" y="3232150"/>
          <p14:tracePt t="32471" x="2222500" y="3238500"/>
          <p14:tracePt t="32484" x="2216150" y="3244850"/>
          <p14:tracePt t="32491" x="2209800" y="3244850"/>
          <p14:tracePt t="32507" x="2209800" y="3251200"/>
          <p14:tracePt t="32524" x="2209800" y="3257550"/>
          <p14:tracePt t="32544" x="2209800" y="3263900"/>
          <p14:tracePt t="32559" x="2209800" y="3270250"/>
          <p14:tracePt t="32583" x="2203450" y="3276600"/>
          <p14:tracePt t="32604" x="2197100" y="3276600"/>
          <p14:tracePt t="32619" x="2190750" y="3282950"/>
          <p14:tracePt t="32643" x="2197100" y="3289300"/>
          <p14:tracePt t="32687" x="2203450" y="3295650"/>
          <p14:tracePt t="32711" x="2203450" y="3302000"/>
          <p14:tracePt t="32859" x="2197100" y="3295650"/>
          <p14:tracePt t="32895" x="2197100" y="3289300"/>
          <p14:tracePt t="32920" x="2203450" y="3289300"/>
          <p14:tracePt t="32935" x="2203450" y="3282950"/>
          <p14:tracePt t="32963" x="2203450" y="3276600"/>
          <p14:tracePt t="32995" x="2203450" y="3270250"/>
          <p14:tracePt t="33012" x="2203450" y="3263900"/>
          <p14:tracePt t="33018" x="2203450" y="3257550"/>
          <p14:tracePt t="33035" x="2209800" y="3251200"/>
          <p14:tracePt t="33051" x="2209800" y="3244850"/>
          <p14:tracePt t="33068" x="2216150" y="3238500"/>
          <p14:tracePt t="33092" x="2222500" y="3238500"/>
          <p14:tracePt t="33151" x="2228850" y="3244850"/>
          <p14:tracePt t="33167" x="2235200" y="3244850"/>
          <p14:tracePt t="33184" x="2247900" y="3244850"/>
          <p14:tracePt t="33191" x="2254250" y="3244850"/>
          <p14:tracePt t="33191" x="2266950" y="3244850"/>
          <p14:tracePt t="33205" x="2279650" y="3251200"/>
          <p14:tracePt t="33205" x="2298700" y="3251200"/>
          <p14:tracePt t="33221" x="2317750" y="3251200"/>
          <p14:tracePt t="33221" x="2343150" y="3251200"/>
          <p14:tracePt t="33237" x="2374900" y="3251200"/>
          <p14:tracePt t="33237" x="2406650" y="3257550"/>
          <p14:tracePt t="33237" x="2451100" y="3257550"/>
          <p14:tracePt t="33257" x="2495550" y="3257550"/>
          <p14:tracePt t="33269" x="2540000" y="3257550"/>
          <p14:tracePt t="33269" x="2647950" y="3251200"/>
          <p14:tracePt t="33289" x="2698750" y="3251200"/>
          <p14:tracePt t="33289" x="2755900" y="3244850"/>
          <p14:tracePt t="33305" x="2813050" y="3238500"/>
          <p14:tracePt t="33305" x="2870200" y="3232150"/>
          <p14:tracePt t="33321" x="2921000" y="3225800"/>
          <p14:tracePt t="33321" x="2978150" y="3219450"/>
          <p14:tracePt t="33337" x="3028950" y="3206750"/>
          <p14:tracePt t="33337" x="3073400" y="3200400"/>
          <p14:tracePt t="33337" x="3124200" y="3194050"/>
          <p14:tracePt t="33357" x="3162300" y="3194050"/>
          <p14:tracePt t="33369" x="3206750" y="3181350"/>
          <p14:tracePt t="33369" x="3276600" y="3168650"/>
          <p14:tracePt t="33388" x="3308350" y="3155950"/>
          <p14:tracePt t="33388" x="3340100" y="3149600"/>
          <p14:tracePt t="33405" x="3371850" y="3136900"/>
          <p14:tracePt t="33405" x="3403600" y="3130550"/>
          <p14:tracePt t="33421" x="3435350" y="3117850"/>
          <p14:tracePt t="33421" x="3492500" y="3105150"/>
          <p14:tracePt t="33438" x="3524250" y="3098800"/>
          <p14:tracePt t="33438" x="3556000" y="3092450"/>
          <p14:tracePt t="33455" x="3581400" y="3086100"/>
          <p14:tracePt t="33455" x="3613150" y="3079750"/>
          <p14:tracePt t="33471" x="3638550" y="3079750"/>
          <p14:tracePt t="33471" x="3670300" y="3073400"/>
          <p14:tracePt t="33488" x="3695700" y="3067050"/>
          <p14:tracePt t="33488" x="3746500" y="3067050"/>
          <p14:tracePt t="33505" x="3771900" y="3067050"/>
          <p14:tracePt t="33505" x="3790950" y="3067050"/>
          <p14:tracePt t="33521" x="3816350" y="3067050"/>
          <p14:tracePt t="33521" x="3835400" y="3067050"/>
          <p14:tracePt t="33538" x="3848100" y="3060700"/>
          <p14:tracePt t="33538" x="3873500" y="3067050"/>
          <p14:tracePt t="33557" x="3886200" y="3067050"/>
          <p14:tracePt t="33557" x="3892550" y="3067050"/>
          <p14:tracePt t="33573" x="3898900" y="3073400"/>
          <p14:tracePt t="33587" x="3905250" y="3073400"/>
          <p14:tracePt t="33604" x="3905250" y="3079750"/>
          <p14:tracePt t="33620" x="3898900" y="3086100"/>
          <p14:tracePt t="33620" x="3892550" y="3086100"/>
          <p14:tracePt t="33620" x="3886200" y="3092450"/>
          <p14:tracePt t="33641" x="3873500" y="3098800"/>
          <p14:tracePt t="33653" x="3867150" y="3105150"/>
          <p14:tracePt t="33653" x="3841750" y="3111500"/>
          <p14:tracePt t="33673" x="3829050" y="3117850"/>
          <p14:tracePt t="33673" x="3822700" y="3124200"/>
          <p14:tracePt t="33689" x="3810000" y="3130550"/>
          <p14:tracePt t="33689" x="3797300" y="3136900"/>
          <p14:tracePt t="33705" x="3790950" y="3136900"/>
          <p14:tracePt t="33705" x="3784600" y="3143250"/>
          <p14:tracePt t="33705" x="3778250" y="3149600"/>
          <p14:tracePt t="33724" x="3771900" y="3149600"/>
          <p14:tracePt t="33737" x="3765550" y="3155950"/>
          <p14:tracePt t="33754" x="3759200" y="3149600"/>
          <p14:tracePt t="33775" x="3752850" y="3149600"/>
          <p14:tracePt t="33800" x="3746500" y="3149600"/>
          <p14:tracePt t="33812" x="3733800" y="3149600"/>
          <p14:tracePt t="33828" x="3733800" y="3155950"/>
          <p14:tracePt t="33852" x="3740150" y="3149600"/>
          <p14:tracePt t="33872" x="3746500" y="3149600"/>
          <p14:tracePt t="33880" x="3759200" y="3149600"/>
          <p14:tracePt t="33888" x="3765550" y="3143250"/>
          <p14:tracePt t="33888" x="3771900" y="3143250"/>
          <p14:tracePt t="33906" x="3784600" y="3143250"/>
          <p14:tracePt t="33906" x="3797300" y="3136900"/>
          <p14:tracePt t="33906" x="3810000" y="3136900"/>
          <p14:tracePt t="33925" x="3822700" y="3136900"/>
          <p14:tracePt t="33925" x="3835400" y="3136900"/>
          <p14:tracePt t="33940" x="3848100" y="3136900"/>
          <p14:tracePt t="33940" x="3867150" y="3136900"/>
          <p14:tracePt t="33957" x="3879850" y="3136900"/>
          <p14:tracePt t="33957" x="3892550" y="3136900"/>
          <p14:tracePt t="33974" x="3905250" y="3143250"/>
          <p14:tracePt t="33974" x="3924300" y="3143250"/>
          <p14:tracePt t="33990" x="3937000" y="3143250"/>
          <p14:tracePt t="33990" x="3949700" y="3143250"/>
          <p14:tracePt t="33990" x="3962400" y="3143250"/>
          <p14:tracePt t="34009" x="3975100" y="3136900"/>
          <p14:tracePt t="34009" x="3987800" y="3136900"/>
          <p14:tracePt t="34024" x="4000500" y="3136900"/>
          <p14:tracePt t="34024" x="4013200" y="3130550"/>
          <p14:tracePt t="34041" x="4019550" y="3130550"/>
          <p14:tracePt t="34041" x="4025900" y="3130550"/>
          <p14:tracePt t="34057" x="4032250" y="3130550"/>
          <p14:tracePt t="34057" x="4038600" y="3130550"/>
          <p14:tracePt t="34073" x="4044950" y="3124200"/>
          <p14:tracePt t="34088" x="4051300" y="3124200"/>
          <p14:tracePt t="34105" x="4051300" y="3117850"/>
          <p14:tracePt t="34128" x="4044950" y="3111500"/>
          <p14:tracePt t="34152" x="4038600" y="3105150"/>
          <p14:tracePt t="34171" x="4044950" y="3105150"/>
          <p14:tracePt t="34256" x="4057650" y="3098800"/>
          <p14:tracePt t="34272" x="4064000" y="3098800"/>
          <p14:tracePt t="34277" x="4070350" y="3092450"/>
          <p14:tracePt t="34289" x="4076700" y="3092450"/>
          <p14:tracePt t="34289" x="4089400" y="3092450"/>
          <p14:tracePt t="34308" x="4095750" y="3092450"/>
          <p14:tracePt t="34308" x="4108450" y="3086100"/>
          <p14:tracePt t="34325" x="4114800" y="3092450"/>
          <p14:tracePt t="34325" x="4121150" y="3092450"/>
          <p14:tracePt t="34341" x="4133850" y="3092450"/>
          <p14:tracePt t="34360" x="4140200" y="3092450"/>
          <p14:tracePt t="34377" x="4146550" y="3086100"/>
          <p14:tracePt t="34412" x="4152900" y="3079750"/>
          <p14:tracePt t="34428" x="4152900" y="3073400"/>
          <p14:tracePt t="34444" x="4159250" y="3067050"/>
          <p14:tracePt t="34455" x="4159250" y="3060700"/>
          <p14:tracePt t="34472" x="4165600" y="3054350"/>
          <p14:tracePt t="34488" x="4165600" y="3048000"/>
          <p14:tracePt t="34512" x="4159250" y="3048000"/>
          <p14:tracePt t="34564" x="4159250" y="3054350"/>
          <p14:tracePt t="34592" x="4159250" y="3060700"/>
          <p14:tracePt t="34632" x="4165600" y="3060700"/>
          <p14:tracePt t="34692" x="4171950" y="3054350"/>
          <p14:tracePt t="34704" x="4178300" y="3048000"/>
          <p14:tracePt t="34720" x="4184650" y="3048000"/>
          <p14:tracePt t="34736" x="4197350" y="3041650"/>
          <p14:tracePt t="34752" x="4197350" y="3035300"/>
          <p14:tracePt t="34764" x="4203700" y="3035300"/>
          <p14:tracePt t="34812" x="4210050" y="3028950"/>
          <p14:tracePt t="34848" x="4216400" y="3028950"/>
          <p14:tracePt t="34872" x="4216400" y="3035300"/>
          <p14:tracePt t="34892" x="4222750" y="3035300"/>
          <p14:tracePt t="34932" x="4229100" y="3035300"/>
          <p14:tracePt t="34996" x="4229100" y="3028950"/>
          <p14:tracePt t="35044" x="4235450" y="3028950"/>
          <p14:tracePt t="35080" x="4241800" y="3028950"/>
          <p14:tracePt t="35112" x="4241800" y="3035300"/>
          <p14:tracePt t="35139" x="4235450" y="3035300"/>
          <p14:tracePt t="35199" x="4241800" y="3035300"/>
          <p14:tracePt t="35296" x="4248150" y="3035300"/>
          <p14:tracePt t="35320" x="4254500" y="3035300"/>
          <p14:tracePt t="35344" x="4260850" y="3035300"/>
          <p14:tracePt t="35364" x="4260850" y="3041650"/>
          <p14:tracePt t="35404" x="4267200" y="3041650"/>
          <p14:tracePt t="35472" x="4273550" y="3035300"/>
          <p14:tracePt t="35500" x="4279900" y="3035300"/>
          <p14:tracePt t="35516" x="4286250" y="3035300"/>
          <p14:tracePt t="35531" x="4292600" y="3035300"/>
          <p14:tracePt t="35552" x="4298950" y="3041650"/>
          <p14:tracePt t="35592" x="4305300" y="3041650"/>
          <p14:tracePt t="35612" x="4298950" y="3048000"/>
          <p14:tracePt t="35652" x="4292600" y="3048000"/>
          <p14:tracePt t="35664" x="4286250" y="3054350"/>
          <p14:tracePt t="35680" x="4279900" y="3054350"/>
          <p14:tracePt t="35724" x="4286250" y="3048000"/>
          <p14:tracePt t="35792" x="4286250" y="3054350"/>
          <p14:tracePt t="35912" x="4292600" y="3054350"/>
          <p14:tracePt t="35936" x="4292600" y="3060700"/>
          <p14:tracePt t="36016" x="4286250" y="3060700"/>
          <p14:tracePt t="36076" x="4279900" y="3060700"/>
          <p14:tracePt t="36153" x="4273550" y="3067050"/>
          <p14:tracePt t="36176" x="4273550" y="3060700"/>
          <p14:tracePt t="36192" x="4267200" y="3067050"/>
          <p14:tracePt t="36204" x="4260850" y="3067050"/>
          <p14:tracePt t="36220" x="4254500" y="3067050"/>
          <p14:tracePt t="36244" x="4248150" y="3067050"/>
          <p14:tracePt t="36264" x="4248150" y="3060700"/>
          <p14:tracePt t="36296" x="4248150" y="3054350"/>
          <p14:tracePt t="36316" x="4254500" y="3048000"/>
          <p14:tracePt t="36340" x="4254500" y="3041650"/>
          <p14:tracePt t="36364" x="4260850" y="3041650"/>
          <p14:tracePt t="36384" x="4260850" y="3035300"/>
          <p14:tracePt t="36400" x="4267200" y="3035300"/>
          <p14:tracePt t="36416" x="4273550" y="3028950"/>
          <p14:tracePt t="36432" x="4279900" y="3028950"/>
          <p14:tracePt t="36437" x="4292600" y="3028950"/>
          <p14:tracePt t="36453" x="4292600" y="3022600"/>
          <p14:tracePt t="36463" x="4298950" y="3022600"/>
          <p14:tracePt t="36463" x="4305300" y="3022600"/>
          <p14:tracePt t="36482" x="4311650" y="3022600"/>
          <p14:tracePt t="36482" x="4324350" y="3016250"/>
          <p14:tracePt t="36499" x="4330700" y="3016250"/>
          <p14:tracePt t="36499" x="4337050" y="3016250"/>
          <p14:tracePt t="36515" x="4343400" y="3009900"/>
          <p14:tracePt t="36515" x="4349750" y="3009900"/>
          <p14:tracePt t="36532" x="4356100" y="3009900"/>
          <p14:tracePt t="36532" x="4362450" y="3009900"/>
          <p14:tracePt t="36549" x="4375150" y="3009900"/>
          <p14:tracePt t="36564" x="4381500" y="3003550"/>
          <p14:tracePt t="36588" x="4375150" y="3009900"/>
          <p14:tracePt t="36664" x="4368800" y="3016250"/>
          <p14:tracePt t="36676" x="4356100" y="3022600"/>
          <p14:tracePt t="36692" x="4356100" y="3028950"/>
          <p14:tracePt t="36701" x="4349750" y="3028950"/>
          <p14:tracePt t="36714" x="4343400" y="3035300"/>
          <p14:tracePt t="36714" x="4330700" y="3041650"/>
          <p14:tracePt t="36734" x="4318000" y="3048000"/>
          <p14:tracePt t="36734" x="4311650" y="3054350"/>
          <p14:tracePt t="36749" x="4298950" y="3060700"/>
          <p14:tracePt t="36749" x="4286250" y="3060700"/>
          <p14:tracePt t="36766" x="4273550" y="3067050"/>
          <p14:tracePt t="36766" x="4260850" y="3073400"/>
          <p14:tracePt t="36766" x="4248150" y="3079750"/>
          <p14:tracePt t="36786" x="4235450" y="3086100"/>
          <p14:tracePt t="36786" x="4216400" y="3086100"/>
          <p14:tracePt t="36800" x="4197350" y="3092450"/>
          <p14:tracePt t="36800" x="4178300" y="3098800"/>
          <p14:tracePt t="36816" x="4152900" y="3098800"/>
          <p14:tracePt t="36816" x="4127500" y="3105150"/>
          <p14:tracePt t="36833" x="4102100" y="3105150"/>
          <p14:tracePt t="36833" x="4070350" y="3105150"/>
          <p14:tracePt t="36850" x="4038600" y="3105150"/>
          <p14:tracePt t="36850" x="3975100" y="3111500"/>
          <p14:tracePt t="36866" x="3943350" y="3111500"/>
          <p14:tracePt t="36866" x="3905250" y="3111500"/>
          <p14:tracePt t="36884" x="3873500" y="3111500"/>
          <p14:tracePt t="36884" x="3848100" y="3111500"/>
          <p14:tracePt t="36900" x="3816350" y="3105150"/>
          <p14:tracePt t="36900" x="3752850" y="3092450"/>
          <p14:tracePt t="36917" x="3721100" y="3079750"/>
          <p14:tracePt t="36917" x="3689350" y="3060700"/>
          <p14:tracePt t="36934" x="3663950" y="3041650"/>
          <p14:tracePt t="36934" x="3632200" y="3016250"/>
          <p14:tracePt t="36950" x="3606800" y="2990850"/>
          <p14:tracePt t="36950" x="3581400" y="2959100"/>
          <p14:tracePt t="36967" x="3562350" y="2927350"/>
          <p14:tracePt t="36967" x="3543300" y="2895600"/>
          <p14:tracePt t="36967" x="3530600" y="2857500"/>
          <p14:tracePt t="36986" x="3524250" y="2819400"/>
          <p14:tracePt t="36986" x="3524250" y="2781300"/>
          <p14:tracePt t="37001" x="3524250" y="2743200"/>
          <p14:tracePt t="37001" x="3530600" y="2705100"/>
          <p14:tracePt t="37017" x="3536950" y="2667000"/>
          <p14:tracePt t="37017" x="3549650" y="2622550"/>
          <p14:tracePt t="37034" x="3562350" y="2578100"/>
          <p14:tracePt t="37034" x="3581400" y="2540000"/>
          <p14:tracePt t="37034" x="3600450" y="2495550"/>
          <p14:tracePt t="37054" x="3613150" y="2457450"/>
          <p14:tracePt t="37065" x="3638550" y="2419350"/>
          <p14:tracePt t="37065" x="3683000" y="2362200"/>
          <p14:tracePt t="37085" x="3708400" y="2343150"/>
          <p14:tracePt t="37085" x="3727450" y="2324100"/>
          <p14:tracePt t="37101" x="3752850" y="2311400"/>
          <p14:tracePt t="37101" x="3784600" y="2298700"/>
          <p14:tracePt t="37117" x="3810000" y="2292350"/>
          <p14:tracePt t="37117" x="3835400" y="2292350"/>
          <p14:tracePt t="37134" x="3860800" y="2292350"/>
          <p14:tracePt t="37134" x="3886200" y="2286000"/>
          <p14:tracePt t="37134" x="3917950" y="2292350"/>
          <p14:tracePt t="37154" x="3943350" y="2292350"/>
          <p14:tracePt t="37154" x="3975100" y="2298700"/>
          <p14:tracePt t="37168" x="4000500" y="2305050"/>
          <p14:tracePt t="37168" x="4032250" y="2311400"/>
          <p14:tracePt t="37185" x="4057650" y="2324100"/>
          <p14:tracePt t="37185" x="4089400" y="2336800"/>
          <p14:tracePt t="37201" x="4121150" y="2355850"/>
          <p14:tracePt t="37201" x="4178300" y="2387600"/>
          <p14:tracePt t="37218" x="4203700" y="2406650"/>
          <p14:tracePt t="37218" x="4235450" y="2432050"/>
          <p14:tracePt t="37235" x="4260850" y="2457450"/>
          <p14:tracePt t="37235" x="4279900" y="2482850"/>
          <p14:tracePt t="37251" x="4305300" y="2501900"/>
          <p14:tracePt t="37251" x="4324350" y="2527300"/>
          <p14:tracePt t="37268" x="4337050" y="2552700"/>
          <p14:tracePt t="37268" x="4368800" y="2603500"/>
          <p14:tracePt t="37285" x="4381500" y="2628900"/>
          <p14:tracePt t="37285" x="4394200" y="2654300"/>
          <p14:tracePt t="37302" x="4400550" y="2679700"/>
          <p14:tracePt t="37302" x="4400550" y="2705100"/>
          <p14:tracePt t="37319" x="4406900" y="2730500"/>
          <p14:tracePt t="37319" x="4400550" y="2755900"/>
          <p14:tracePt t="37319" x="4400550" y="2774950"/>
          <p14:tracePt t="37338" x="4394200" y="2794000"/>
          <p14:tracePt t="37350" x="4387850" y="2813050"/>
          <p14:tracePt t="37350" x="4375150" y="2844800"/>
          <p14:tracePt t="37369" x="4362450" y="2863850"/>
          <p14:tracePt t="37369" x="4356100" y="2876550"/>
          <p14:tracePt t="37385" x="4343400" y="2889250"/>
          <p14:tracePt t="37385" x="4330700" y="2901950"/>
          <p14:tracePt t="37402" x="4318000" y="2914650"/>
          <p14:tracePt t="37402" x="4305300" y="2921000"/>
          <p14:tracePt t="37418" x="4292600" y="2933700"/>
          <p14:tracePt t="37418" x="4279900" y="2940050"/>
          <p14:tracePt t="37418" x="4267200" y="2946400"/>
          <p14:tracePt t="37437" x="4254500" y="2959100"/>
          <p14:tracePt t="37450" x="4235450" y="2965450"/>
          <p14:tracePt t="37450" x="4203700" y="2978150"/>
          <p14:tracePt t="37468" x="4184650" y="2984500"/>
          <p14:tracePt t="37468" x="4165600" y="2990850"/>
          <p14:tracePt t="37485" x="4146550" y="2997200"/>
          <p14:tracePt t="37485" x="4127500" y="3003550"/>
          <p14:tracePt t="37502" x="4108450" y="3009900"/>
          <p14:tracePt t="37502" x="4076700" y="3022600"/>
          <p14:tracePt t="37519" x="4057650" y="3028950"/>
          <p14:tracePt t="37519" x="4038600" y="3028950"/>
          <p14:tracePt t="37536" x="4019550" y="3035300"/>
          <p14:tracePt t="37536" x="4006850" y="3041650"/>
          <p14:tracePt t="37553" x="3987800" y="3048000"/>
          <p14:tracePt t="37553" x="3975100" y="3054350"/>
          <p14:tracePt t="37569" x="3956050" y="3054350"/>
          <p14:tracePt t="37569" x="3930650" y="3067050"/>
          <p14:tracePt t="37586" x="3917950" y="3067050"/>
          <p14:tracePt t="37586" x="3905250" y="3073400"/>
          <p14:tracePt t="37604" x="3898900" y="3079750"/>
          <p14:tracePt t="37604" x="3886200" y="3086100"/>
          <p14:tracePt t="37619" x="3879850" y="3086100"/>
          <p14:tracePt t="37619" x="3867150" y="3098800"/>
          <p14:tracePt t="37638" x="3860800" y="3098800"/>
          <p14:tracePt t="37651" x="3854450" y="3105150"/>
          <p14:tracePt t="37668" x="3848100" y="3105150"/>
          <p14:tracePt t="37721" x="3841750" y="3105150"/>
          <p14:tracePt t="37737" x="3835400" y="3105150"/>
          <p14:tracePt t="37753" x="3829050" y="3105150"/>
          <p14:tracePt t="37757" x="3822700" y="3105150"/>
          <p14:tracePt t="37773" x="3816350" y="3105150"/>
          <p14:tracePt t="37785" x="3810000" y="3105150"/>
          <p14:tracePt t="37785" x="3803650" y="3105150"/>
          <p14:tracePt t="37785" x="3797300" y="3105150"/>
          <p14:tracePt t="37806" x="3790950" y="3105150"/>
          <p14:tracePt t="37806" x="3778250" y="3105150"/>
          <p14:tracePt t="37820" x="3771900" y="3105150"/>
          <p14:tracePt t="37820" x="3759200" y="3105150"/>
          <p14:tracePt t="37837" x="3746500" y="3105150"/>
          <p14:tracePt t="37837" x="3733800" y="3098800"/>
          <p14:tracePt t="37854" x="3721100" y="3098800"/>
          <p14:tracePt t="37854" x="3702050" y="3092450"/>
          <p14:tracePt t="37870" x="3689350" y="3086100"/>
          <p14:tracePt t="37870" x="3651250" y="3073400"/>
          <p14:tracePt t="37887" x="3632200" y="3060700"/>
          <p14:tracePt t="37887" x="3613150" y="3048000"/>
          <p14:tracePt t="37904" x="3594100" y="3028950"/>
          <p14:tracePt t="37904" x="3581400" y="3009900"/>
          <p14:tracePt t="37920" x="3562350" y="2990850"/>
          <p14:tracePt t="37920" x="3536950" y="2946400"/>
          <p14:tracePt t="37938" x="3524250" y="2921000"/>
          <p14:tracePt t="37938" x="3517900" y="2901950"/>
          <p14:tracePt t="37955" x="3511550" y="2876550"/>
          <p14:tracePt t="37955" x="3511550" y="2851150"/>
          <p14:tracePt t="37970" x="3511550" y="2832100"/>
          <p14:tracePt t="37970" x="3517900" y="2806700"/>
          <p14:tracePt t="37987" x="3530600" y="2781300"/>
          <p14:tracePt t="37987" x="3549650" y="2762250"/>
          <p14:tracePt t="37987" x="3568700" y="2736850"/>
          <p14:tracePt t="38007" x="3587750" y="2717800"/>
          <p14:tracePt t="38007" x="3613150" y="2692400"/>
          <p14:tracePt t="38021" x="3638550" y="2673350"/>
          <p14:tracePt t="38021" x="3670300" y="2654300"/>
          <p14:tracePt t="38038" x="3702050" y="2635250"/>
          <p14:tracePt t="38038" x="3733800" y="2622550"/>
          <p14:tracePt t="38038" x="3765550" y="2609850"/>
          <p14:tracePt t="38057" x="3797300" y="2609850"/>
          <p14:tracePt t="38069" x="3835400" y="2609850"/>
          <p14:tracePt t="38069" x="3867150" y="2609850"/>
          <p14:tracePt t="38069" x="3905250" y="2616200"/>
          <p14:tracePt t="38090" x="3943350" y="2622550"/>
          <p14:tracePt t="38102" x="3975100" y="2635250"/>
          <p14:tracePt t="38102" x="4032250" y="2673350"/>
          <p14:tracePt t="38121" x="4057650" y="2692400"/>
          <p14:tracePt t="38121" x="4083050" y="2711450"/>
          <p14:tracePt t="38137" x="4108450" y="2736850"/>
          <p14:tracePt t="38137" x="4127500" y="2755900"/>
          <p14:tracePt t="38137" x="4146550" y="2781300"/>
          <p14:tracePt t="38157" x="4159250" y="2806700"/>
          <p14:tracePt t="38169" x="4178300" y="2825750"/>
          <p14:tracePt t="38169" x="4191000" y="2876550"/>
          <p14:tracePt t="38188" x="4197350" y="2895600"/>
          <p14:tracePt t="38188" x="4203700" y="2921000"/>
          <p14:tracePt t="38206" x="4203700" y="2940050"/>
          <p14:tracePt t="38206" x="4203700" y="2965450"/>
          <p14:tracePt t="38221" x="4197350" y="2984500"/>
          <p14:tracePt t="38221" x="4184650" y="3022600"/>
          <p14:tracePt t="38238" x="4171950" y="3041650"/>
          <p14:tracePt t="38238" x="4165600" y="3054350"/>
          <p14:tracePt t="38255" x="4152900" y="3073400"/>
          <p14:tracePt t="38255" x="4140200" y="3086100"/>
          <p14:tracePt t="38272" x="4121150" y="3105150"/>
          <p14:tracePt t="38272" x="4108450" y="3117850"/>
          <p14:tracePt t="38288" x="4095750" y="3130550"/>
          <p14:tracePt t="38288" x="4064000" y="3162300"/>
          <p14:tracePt t="38306" x="4044950" y="3175000"/>
          <p14:tracePt t="38306" x="4032250" y="3181350"/>
          <p14:tracePt t="38322" x="4013200" y="3194050"/>
          <p14:tracePt t="38322" x="4000500" y="3206750"/>
          <p14:tracePt t="38338" x="3981450" y="3213100"/>
          <p14:tracePt t="38338" x="3968750" y="3225800"/>
          <p14:tracePt t="38338" x="3949700" y="3232150"/>
          <p14:tracePt t="38357" x="3937000" y="3238500"/>
          <p14:tracePt t="38370" x="3924300" y="3244850"/>
          <p14:tracePt t="38370" x="3911600" y="3251200"/>
          <p14:tracePt t="38390" x="3892550" y="3263900"/>
          <p14:tracePt t="38390" x="3879850" y="3263900"/>
          <p14:tracePt t="38406" x="3867150" y="3270250"/>
          <p14:tracePt t="38406" x="3860800" y="3276600"/>
          <p14:tracePt t="38422" x="3848100" y="3276600"/>
          <p14:tracePt t="38422" x="3841750" y="3276600"/>
          <p14:tracePt t="38439" x="3835400" y="3276600"/>
          <p14:tracePt t="38439" x="3829050" y="3276600"/>
          <p14:tracePt t="38457" x="3822700" y="3276600"/>
          <p14:tracePt t="38474" x="3816350" y="3270250"/>
          <p14:tracePt t="38487" x="3810000" y="3270250"/>
          <p14:tracePt t="38504" x="3803650" y="3263900"/>
          <p14:tracePt t="38525" x="3797300" y="3257550"/>
          <p14:tracePt t="38597" x="3797300" y="3263900"/>
          <p14:tracePt t="38653" x="3790950" y="3263900"/>
          <p14:tracePt t="38673" x="3784600" y="3270250"/>
          <p14:tracePt t="38697" x="3778250" y="3276600"/>
          <p14:tracePt t="38725" x="3778250" y="3270250"/>
          <p14:tracePt t="38801" x="3778250" y="3257550"/>
          <p14:tracePt t="38817" x="3778250" y="3251200"/>
          <p14:tracePt t="38833" x="3778250" y="3244850"/>
          <p14:tracePt t="38838" x="3778250" y="3238500"/>
          <p14:tracePt t="38838" x="3784600" y="3232150"/>
          <p14:tracePt t="38857" x="3784600" y="3225800"/>
          <p14:tracePt t="38857" x="3784600" y="3219450"/>
          <p14:tracePt t="38874" x="3784600" y="3213100"/>
          <p14:tracePt t="38888" x="3784600" y="3206750"/>
          <p14:tracePt t="38888" x="3778250" y="3194050"/>
          <p14:tracePt t="38907" x="3778250" y="3187700"/>
          <p14:tracePt t="38907" x="3771900" y="3181350"/>
          <p14:tracePt t="38924" x="3771900" y="3175000"/>
          <p14:tracePt t="38939" x="3765550" y="3168650"/>
          <p14:tracePt t="38939" x="3765550" y="3155950"/>
          <p14:tracePt t="38958" x="3759200" y="3149600"/>
          <p14:tracePt t="38958" x="3759200" y="3143250"/>
          <p14:tracePt t="38974" x="3759200" y="3136900"/>
          <p14:tracePt t="38974" x="3752850" y="3130550"/>
          <p14:tracePt t="38991" x="3752850" y="3124200"/>
          <p14:tracePt t="38991" x="3752850" y="3117850"/>
          <p14:tracePt t="39008" x="3752850" y="3111500"/>
          <p14:tracePt t="39022" x="3746500" y="3105150"/>
          <p14:tracePt t="39040" x="3740150" y="3111500"/>
          <p14:tracePt t="39085" x="3733800" y="3111500"/>
          <p14:tracePt t="39109" x="3740150" y="3105150"/>
          <p14:tracePt t="39154" x="3746500" y="3105150"/>
          <p14:tracePt t="39177" x="3752850" y="3098800"/>
          <p14:tracePt t="39193" x="3759200" y="3098800"/>
          <p14:tracePt t="39198" x="3765550" y="3098800"/>
          <p14:tracePt t="39206" x="3771900" y="3098800"/>
          <p14:tracePt t="39206" x="3778250" y="3098800"/>
          <p14:tracePt t="39225" x="3784600" y="3092450"/>
          <p14:tracePt t="39225" x="3790950" y="3092450"/>
          <p14:tracePt t="39242" x="3797300" y="3092450"/>
          <p14:tracePt t="39242" x="3810000" y="3086100"/>
          <p14:tracePt t="39258" x="3822700" y="3086100"/>
          <p14:tracePt t="39258" x="3829050" y="3086100"/>
          <p14:tracePt t="39275" x="3841750" y="3079750"/>
          <p14:tracePt t="39275" x="3848100" y="3079750"/>
          <p14:tracePt t="39292" x="3860800" y="3073400"/>
          <p14:tracePt t="39292" x="3873500" y="3073400"/>
          <p14:tracePt t="39308" x="3879850" y="3073400"/>
          <p14:tracePt t="39308" x="3905250" y="3067050"/>
          <p14:tracePt t="39326" x="3911600" y="3067050"/>
          <p14:tracePt t="39326" x="3924300" y="3060700"/>
          <p14:tracePt t="39342" x="3937000" y="3060700"/>
          <p14:tracePt t="39342" x="3949700" y="3054350"/>
          <p14:tracePt t="39358" x="3962400" y="3048000"/>
          <p14:tracePt t="39358" x="3975100" y="3048000"/>
          <p14:tracePt t="39358" x="3987800" y="3041650"/>
          <p14:tracePt t="39377" x="4000500" y="3035300"/>
          <p14:tracePt t="39390" x="4013200" y="3028950"/>
          <p14:tracePt t="39390" x="4025900" y="3022600"/>
          <p14:tracePt t="39410" x="4044950" y="3022600"/>
          <p14:tracePt t="39410" x="4057650" y="3016250"/>
          <p14:tracePt t="39425" x="4064000" y="3016250"/>
          <p14:tracePt t="39425" x="4070350" y="3009900"/>
          <p14:tracePt t="39442" x="4076700" y="3009900"/>
          <p14:tracePt t="39457" x="4083050" y="3009900"/>
          <p14:tracePt t="39474" x="4076700" y="3016250"/>
          <p14:tracePt t="39497" x="4070350" y="3022600"/>
          <p14:tracePt t="39513" x="4057650" y="3028950"/>
          <p14:tracePt t="39528" x="4051300" y="3028950"/>
          <p14:tracePt t="39541" x="4051300" y="3035300"/>
          <p14:tracePt t="39541" x="4038600" y="3041650"/>
          <p14:tracePt t="39560" x="4032250" y="3048000"/>
          <p14:tracePt t="39574" x="4025900" y="3054350"/>
          <p14:tracePt t="39591" x="4019550" y="3060700"/>
          <p14:tracePt t="39608" x="4025900" y="3060700"/>
          <p14:tracePt t="39685" x="4032250" y="3054350"/>
          <p14:tracePt t="39709" x="4032250" y="3048000"/>
          <p14:tracePt t="39725" x="4038600" y="3041650"/>
          <p14:tracePt t="39745" x="4044950" y="3041650"/>
          <p14:tracePt t="39770" x="4051300" y="3041650"/>
          <p14:tracePt t="39793" x="4051300" y="3048000"/>
          <p14:tracePt t="39813" x="4051300" y="3054350"/>
          <p14:tracePt t="39829" x="4051300" y="3060700"/>
          <p14:tracePt t="39845" x="4051300" y="3067050"/>
          <p14:tracePt t="39857" x="4044950" y="3073400"/>
          <p14:tracePt t="39941" x="4044950" y="3067050"/>
          <p14:tracePt t="40157" x="4051300" y="3073400"/>
          <p14:tracePt t="40189" x="4057650" y="3079750"/>
          <p14:tracePt t="40213" x="4057650" y="3086100"/>
          <p14:tracePt t="40225" x="4064000" y="3086100"/>
          <p14:tracePt t="40249" x="4070350" y="3092450"/>
          <p14:tracePt t="40265" x="4076700" y="3098800"/>
          <p14:tracePt t="40285" x="4070350" y="3098800"/>
          <p14:tracePt t="40345" x="4064000" y="3105150"/>
          <p14:tracePt t="40361" x="4051300" y="3105150"/>
          <p14:tracePt t="40377" x="4044950" y="3105150"/>
          <p14:tracePt t="40385" x="4044950" y="3111500"/>
          <p14:tracePt t="40394" x="4032250" y="3111500"/>
          <p14:tracePt t="40394" x="4025900" y="3111500"/>
          <p14:tracePt t="40394" x="4019550" y="3111500"/>
          <p14:tracePt t="40414" x="4006850" y="3111500"/>
          <p14:tracePt t="40427" x="3994150" y="3111500"/>
          <p14:tracePt t="40427" x="3975100" y="3111500"/>
          <p14:tracePt t="40446" x="3962400" y="3111500"/>
          <p14:tracePt t="40446" x="3949700" y="3105150"/>
          <p14:tracePt t="40462" x="3937000" y="3098800"/>
          <p14:tracePt t="40462" x="3924300" y="3092450"/>
          <p14:tracePt t="40479" x="3911600" y="3086100"/>
          <p14:tracePt t="40479" x="3898900" y="3073400"/>
          <p14:tracePt t="40479" x="3892550" y="3060700"/>
          <p14:tracePt t="40498" x="3879850" y="3041650"/>
          <p14:tracePt t="40511" x="3873500" y="3022600"/>
          <p14:tracePt t="40511" x="3854450" y="2965450"/>
          <p14:tracePt t="40529" x="3848100" y="2933700"/>
          <p14:tracePt t="40529" x="3841750" y="2901950"/>
          <p14:tracePt t="40546" x="3841750" y="2870200"/>
          <p14:tracePt t="40546" x="3835400" y="2832100"/>
          <p14:tracePt t="40563" x="3835400" y="2794000"/>
          <p14:tracePt t="40563" x="3835400" y="2730500"/>
          <p14:tracePt t="40580" x="3841750" y="2692400"/>
          <p14:tracePt t="40580" x="3848100" y="2660650"/>
          <p14:tracePt t="40596" x="3860800" y="2635250"/>
          <p14:tracePt t="40596" x="3873500" y="2603500"/>
          <p14:tracePt t="40613" x="3886200" y="2578100"/>
          <p14:tracePt t="40613" x="3905250" y="2559050"/>
          <p14:tracePt t="40630" x="3917950" y="2533650"/>
          <p14:tracePt t="40630" x="3962400" y="2495550"/>
          <p14:tracePt t="40647" x="3981450" y="2482850"/>
          <p14:tracePt t="40647" x="4006850" y="2463800"/>
          <p14:tracePt t="40664" x="4032250" y="2457450"/>
          <p14:tracePt t="40664" x="4057650" y="2444750"/>
          <p14:tracePt t="40680" x="4083050" y="2438400"/>
          <p14:tracePt t="40680" x="4108450" y="2438400"/>
          <p14:tracePt t="40680" x="4133850" y="2438400"/>
          <p14:tracePt t="40699" x="4165600" y="2451100"/>
          <p14:tracePt t="40699" x="4191000" y="2457450"/>
          <p14:tracePt t="40714" x="4216400" y="2476500"/>
          <p14:tracePt t="40714" x="4241800" y="2489200"/>
          <p14:tracePt t="40731" x="4267200" y="2514600"/>
          <p14:tracePt t="40731" x="4292600" y="2533650"/>
          <p14:tracePt t="40747" x="4311650" y="2559050"/>
          <p14:tracePt t="40747" x="4337050" y="2578100"/>
          <p14:tracePt t="40747" x="4349750" y="2603500"/>
          <p14:tracePt t="40766" x="4368800" y="2622550"/>
          <p14:tracePt t="40778" x="4381500" y="2647950"/>
          <p14:tracePt t="40778" x="4400550" y="2692400"/>
          <p14:tracePt t="40798" x="4406900" y="2717800"/>
          <p14:tracePt t="40798" x="4413250" y="2736850"/>
          <p14:tracePt t="40814" x="4419600" y="2755900"/>
          <p14:tracePt t="40814" x="4419600" y="2774950"/>
          <p14:tracePt t="40830" x="4419600" y="2794000"/>
          <p14:tracePt t="40830" x="4419600" y="2813050"/>
          <p14:tracePt t="40847" x="4419600" y="2825750"/>
          <p14:tracePt t="40847" x="4419600" y="2844800"/>
          <p14:tracePt t="40847" x="4413250" y="2857500"/>
          <p14:tracePt t="40866" x="4406900" y="2876550"/>
          <p14:tracePt t="40866" x="4406900" y="2882900"/>
          <p14:tracePt t="40880" x="4400550" y="2895600"/>
          <p14:tracePt t="40880" x="4394200" y="2908300"/>
          <p14:tracePt t="40897" x="4381500" y="2921000"/>
          <p14:tracePt t="40897" x="4375150" y="2927350"/>
          <p14:tracePt t="40914" x="4368800" y="2940050"/>
          <p14:tracePt t="40914" x="4356100" y="2946400"/>
          <p14:tracePt t="40931" x="4349750" y="2959100"/>
          <p14:tracePt t="40931" x="4324350" y="2978150"/>
          <p14:tracePt t="40947" x="4311650" y="2990850"/>
          <p14:tracePt t="40947" x="4298950" y="2997200"/>
          <p14:tracePt t="40965" x="4286250" y="3009900"/>
          <p14:tracePt t="40965" x="4273550" y="3016250"/>
          <p14:tracePt t="40981" x="4260850" y="3028950"/>
          <p14:tracePt t="40981" x="4229100" y="3041650"/>
          <p14:tracePt t="40998" x="4216400" y="3048000"/>
          <p14:tracePt t="40998" x="4203700" y="3060700"/>
          <p14:tracePt t="41014" x="4191000" y="3067050"/>
          <p14:tracePt t="41014" x="4178300" y="3067050"/>
          <p14:tracePt t="41031" x="4165600" y="3073400"/>
          <p14:tracePt t="41031" x="4146550" y="3079750"/>
          <p14:tracePt t="41048" x="4133850" y="3079750"/>
          <p14:tracePt t="41048" x="4121150" y="3079750"/>
          <p14:tracePt t="41048" x="4114800" y="3086100"/>
          <p14:tracePt t="41067" x="4102100" y="3086100"/>
          <p14:tracePt t="41067" x="4095750" y="3086100"/>
          <p14:tracePt t="41082" x="4089400" y="3086100"/>
          <p14:tracePt t="41082" x="4083050" y="3086100"/>
          <p14:tracePt t="41098" x="4076700" y="3079750"/>
          <p14:tracePt t="41114" x="4076700" y="3073400"/>
          <p14:tracePt t="41142" x="4083050" y="3073400"/>
          <p14:tracePt t="41158" x="4089400" y="3067050"/>
          <p14:tracePt t="41173" x="4102100" y="3067050"/>
          <p14:tracePt t="41185" x="4108450" y="3060700"/>
          <p14:tracePt t="41201" x="4114800" y="3060700"/>
          <p14:tracePt t="41213" x="4121150" y="3060700"/>
          <p14:tracePt t="41230" x="4127500" y="3054350"/>
          <p14:tracePt t="41230" x="4133850" y="3054350"/>
          <p14:tracePt t="41248" x="4140200" y="3054350"/>
          <p14:tracePt t="41248" x="4146550" y="3048000"/>
          <p14:tracePt t="41265" x="4152900" y="3048000"/>
          <p14:tracePt t="41282" x="4159250" y="3048000"/>
          <p14:tracePt t="41282" x="4171950" y="3041650"/>
          <p14:tracePt t="41299" x="4178300" y="3041650"/>
          <p14:tracePt t="41299" x="4184650" y="3041650"/>
          <p14:tracePt t="41315" x="4191000" y="3035300"/>
          <p14:tracePt t="41330" x="4197350" y="3035300"/>
          <p14:tracePt t="41347" x="4203700" y="3028950"/>
          <p14:tracePt t="41381" x="4203700" y="3022600"/>
          <p14:tracePt t="41433" x="4203700" y="3028950"/>
          <p14:tracePt t="41473" x="4197350" y="3035300"/>
          <p14:tracePt t="41494" x="4191000" y="3035300"/>
          <p14:tracePt t="41517" x="4197350" y="3035300"/>
          <p14:tracePt t="41689" x="4197350" y="3041650"/>
          <p14:tracePt t="41733" x="4197350" y="3048000"/>
          <p14:tracePt t="41777" x="4191000" y="3048000"/>
          <p14:tracePt t="41869" x="4191000" y="3041650"/>
          <p14:tracePt t="41937" x="4191000" y="3048000"/>
          <p14:tracePt t="41989" x="4197350" y="3048000"/>
          <p14:tracePt t="42110" x="4203700" y="3048000"/>
          <p14:tracePt t="42137" x="4203700" y="3041650"/>
          <p14:tracePt t="42206" x="4203700" y="3035300"/>
          <p14:tracePt t="42349" x="4210050" y="3028950"/>
          <p14:tracePt t="42377" x="4216400" y="3028950"/>
          <p14:tracePt t="42402" x="4222750" y="3022600"/>
          <p14:tracePt t="42521" x="4229100" y="3022600"/>
          <p14:tracePt t="42674" x="4235450" y="3028950"/>
          <p14:tracePt t="42738" x="4235450" y="3035300"/>
          <p14:tracePt t="42779" x="4235450" y="3041650"/>
          <p14:tracePt t="42874" x="4229100" y="3041650"/>
          <p14:tracePt t="42890" x="4216400" y="3041650"/>
          <p14:tracePt t="42906" x="4216400" y="3048000"/>
          <p14:tracePt t="42914" x="4203700" y="3048000"/>
          <p14:tracePt t="42926" x="4197350" y="3054350"/>
          <p14:tracePt t="42936" x="4184650" y="3048000"/>
          <p14:tracePt t="42958" x="4178300" y="3048000"/>
          <p14:tracePt t="42974" x="4171950" y="3048000"/>
          <p14:tracePt t="42994" x="4178300" y="3048000"/>
          <p14:tracePt t="43025" x="4184650" y="3048000"/>
          <p14:tracePt t="43034" x="4191000" y="3048000"/>
          <p14:tracePt t="43039" x="4203700" y="3048000"/>
          <p14:tracePt t="43039" x="4210050" y="3048000"/>
          <p14:tracePt t="43056" x="4222750" y="3048000"/>
          <p14:tracePt t="43056" x="4235450" y="3048000"/>
          <p14:tracePt t="43072" x="4248150" y="3048000"/>
          <p14:tracePt t="43072" x="4260850" y="3048000"/>
          <p14:tracePt t="43088" x="4273550" y="3048000"/>
          <p14:tracePt t="43088" x="4292600" y="3048000"/>
          <p14:tracePt t="43088" x="4311650" y="3048000"/>
          <p14:tracePt t="43108" x="4324350" y="3048000"/>
          <p14:tracePt t="43108" x="4343400" y="3048000"/>
          <p14:tracePt t="43123" x="4362450" y="3054350"/>
          <p14:tracePt t="43123" x="4381500" y="3060700"/>
          <p14:tracePt t="43139" x="4400550" y="3067050"/>
          <p14:tracePt t="43139" x="4425950" y="3073400"/>
          <p14:tracePt t="43139" x="4445000" y="3079750"/>
          <p14:tracePt t="43158" x="4470400" y="3086100"/>
          <p14:tracePt t="43170" x="4489450" y="3092450"/>
          <p14:tracePt t="43170" x="4514850" y="3092450"/>
          <p14:tracePt t="43170" x="4540250" y="3098800"/>
          <p14:tracePt t="43191" x="4559300" y="3098800"/>
          <p14:tracePt t="43203" x="4578350" y="3105150"/>
          <p14:tracePt t="43203" x="4622800" y="3105150"/>
          <p14:tracePt t="43222" x="4641850" y="3105150"/>
          <p14:tracePt t="43222" x="4654550" y="3105150"/>
          <p14:tracePt t="43239" x="4673600" y="3105150"/>
          <p14:tracePt t="43239" x="4692650" y="3105150"/>
          <p14:tracePt t="43239" x="4705350" y="3105150"/>
          <p14:tracePt t="43258" x="4718050" y="3105150"/>
          <p14:tracePt t="43270" x="4730750" y="3105150"/>
          <p14:tracePt t="43270" x="4756150" y="3098800"/>
          <p14:tracePt t="43289" x="4768850" y="3105150"/>
          <p14:tracePt t="43289" x="4781550" y="3105150"/>
          <p14:tracePt t="43306" x="4787900" y="3105150"/>
          <p14:tracePt t="43306" x="4800600" y="3105150"/>
          <p14:tracePt t="43322" x="4806950" y="3098800"/>
          <p14:tracePt t="43322" x="4813300" y="3105150"/>
          <p14:tracePt t="43339" x="4819650" y="3111500"/>
          <p14:tracePt t="43354" x="4826000" y="3117850"/>
          <p14:tracePt t="43354" x="4819650" y="3124200"/>
          <p14:tracePt t="43372" x="4819650" y="3130550"/>
          <p14:tracePt t="43387" x="4813300" y="3143250"/>
          <p14:tracePt t="43387" x="4806950" y="3149600"/>
          <p14:tracePt t="43407" x="4800600" y="3155950"/>
          <p14:tracePt t="43421" x="4787900" y="3162300"/>
          <p14:tracePt t="43438" x="4781550" y="3168650"/>
          <p14:tracePt t="43455" x="4775200" y="3168650"/>
          <p14:tracePt t="43471" x="4768850" y="3168650"/>
          <p14:tracePt t="43491" x="4762500" y="3175000"/>
          <p14:tracePt t="43526" x="4756150" y="3175000"/>
          <p14:tracePt t="43550" x="4756150" y="3181350"/>
          <p14:tracePt t="43566" x="4762500" y="3181350"/>
          <p14:tracePt t="43601" x="4768850" y="3181350"/>
          <p14:tracePt t="43617" x="4775200" y="3181350"/>
          <p14:tracePt t="43633" x="4781550" y="3181350"/>
          <p14:tracePt t="43639" x="4787900" y="3181350"/>
          <p14:tracePt t="43639" x="4800600" y="3181350"/>
          <p14:tracePt t="43657" x="4806950" y="3181350"/>
          <p14:tracePt t="43657" x="4813300" y="3181350"/>
          <p14:tracePt t="43674" x="4819650" y="3181350"/>
          <p14:tracePt t="43674" x="4826000" y="3181350"/>
          <p14:tracePt t="43690" x="4832350" y="3181350"/>
          <p14:tracePt t="43690" x="4845050" y="3181350"/>
          <p14:tracePt t="43708" x="4851400" y="3181350"/>
          <p14:tracePt t="43708" x="4857750" y="3181350"/>
          <p14:tracePt t="43724" x="4864100" y="3181350"/>
          <p14:tracePt t="43724" x="4870450" y="3181350"/>
          <p14:tracePt t="43740" x="4876800" y="3181350"/>
          <p14:tracePt t="43740" x="4883150" y="3181350"/>
          <p14:tracePt t="43740" x="4889500" y="3181350"/>
          <p14:tracePt t="43759" x="4895850" y="3181350"/>
          <p14:tracePt t="43759" x="4902200" y="3181350"/>
          <p14:tracePt t="43776" x="4908550" y="3187700"/>
          <p14:tracePt t="43789" x="4914900" y="3194050"/>
          <p14:tracePt t="43807" x="4921250" y="3194050"/>
          <p14:tracePt t="43822" x="4927600" y="3200400"/>
          <p14:tracePt t="43866" x="4933950" y="3194050"/>
          <p14:tracePt t="43874" x="4940300" y="3187700"/>
          <p14:tracePt t="43879" x="4946650" y="3187700"/>
          <p14:tracePt t="43889" x="4953000" y="3181350"/>
          <p14:tracePt t="43889" x="4959350" y="3175000"/>
          <p14:tracePt t="43908" x="4965700" y="3168650"/>
          <p14:tracePt t="43908" x="4972050" y="3162300"/>
          <p14:tracePt t="43908" x="4984750" y="3155950"/>
          <p14:tracePt t="43927" x="4991100" y="3155950"/>
          <p14:tracePt t="43927" x="4997450" y="3149600"/>
          <p14:tracePt t="43941" x="5003800" y="3143250"/>
          <p14:tracePt t="43941" x="5010150" y="3143250"/>
          <p14:tracePt t="43958" x="5022850" y="3143250"/>
          <p14:tracePt t="43958" x="5029200" y="3143250"/>
          <p14:tracePt t="43974" x="5035550" y="3143250"/>
          <p14:tracePt t="43974" x="5048250" y="3143250"/>
          <p14:tracePt t="43991" x="5054600" y="3136900"/>
          <p14:tracePt t="43991" x="5073650" y="3143250"/>
          <p14:tracePt t="44008" x="5080000" y="3143250"/>
          <p14:tracePt t="44008" x="5092700" y="3143250"/>
          <p14:tracePt t="44025" x="5099050" y="3136900"/>
          <p14:tracePt t="44025" x="5105400" y="3136900"/>
          <p14:tracePt t="44042" x="5111750" y="3130550"/>
          <p14:tracePt t="44042" x="5130800" y="3124200"/>
          <p14:tracePt t="44059" x="5143500" y="3124200"/>
          <p14:tracePt t="44059" x="5156200" y="3117850"/>
          <p14:tracePt t="44075" x="5162550" y="3117850"/>
          <p14:tracePt t="44075" x="5175250" y="3117850"/>
          <p14:tracePt t="44092" x="5187950" y="3111500"/>
          <p14:tracePt t="44092" x="5194300" y="3111500"/>
          <p14:tracePt t="44109" x="5207000" y="3111500"/>
          <p14:tracePt t="44109" x="5219700" y="3111500"/>
          <p14:tracePt t="44109" x="5232400" y="3105150"/>
          <p14:tracePt t="44127" x="5245100" y="3105150"/>
          <p14:tracePt t="44127" x="5251450" y="3105150"/>
          <p14:tracePt t="44142" x="5270500" y="3105150"/>
          <p14:tracePt t="44142" x="5283200" y="3098800"/>
          <p14:tracePt t="44159" x="5295900" y="3092450"/>
          <p14:tracePt t="44159" x="5308600" y="3092450"/>
          <p14:tracePt t="44176" x="5314950" y="3092450"/>
          <p14:tracePt t="44176" x="5327650" y="3086100"/>
          <p14:tracePt t="44192" x="5340350" y="3086100"/>
          <p14:tracePt t="44192" x="5346700" y="3079750"/>
          <p14:tracePt t="44192" x="5359400" y="3079750"/>
          <p14:tracePt t="44211" x="5365750" y="3079750"/>
          <p14:tracePt t="44224" x="5378450" y="3073400"/>
          <p14:tracePt t="44224" x="5391150" y="3067050"/>
          <p14:tracePt t="44244" x="5403850" y="3060700"/>
          <p14:tracePt t="44244" x="5410200" y="3060700"/>
          <p14:tracePt t="44259" x="5416550" y="3060700"/>
          <p14:tracePt t="44275" x="5422900" y="3054350"/>
          <p14:tracePt t="44291" x="5429250" y="3054350"/>
          <p14:tracePt t="44291" x="5429250" y="3060700"/>
          <p14:tracePt t="44309" x="5435600" y="3067050"/>
          <p14:tracePt t="44338" x="5441950" y="3067050"/>
          <p14:tracePt t="44354" x="5448300" y="3060700"/>
          <p14:tracePt t="44359" x="5454650" y="3060700"/>
          <p14:tracePt t="44359" x="5467350" y="3060700"/>
          <p14:tracePt t="44376" x="5480050" y="3060700"/>
          <p14:tracePt t="44376" x="5492750" y="3054350"/>
          <p14:tracePt t="44393" x="5511800" y="3054350"/>
          <p14:tracePt t="44393" x="5530850" y="3054350"/>
          <p14:tracePt t="44410" x="5556250" y="3054350"/>
          <p14:tracePt t="44410" x="5607050" y="3054350"/>
          <p14:tracePt t="44427" x="5638800" y="3054350"/>
          <p14:tracePt t="44427" x="5670550" y="3054350"/>
          <p14:tracePt t="44443" x="5708650" y="3054350"/>
          <p14:tracePt t="44443" x="5740400" y="3054350"/>
          <p14:tracePt t="44460" x="5778500" y="3054350"/>
          <p14:tracePt t="44460" x="5816600" y="3054350"/>
          <p14:tracePt t="44460" x="5848350" y="3054350"/>
          <p14:tracePt t="44479" x="5880100" y="3054350"/>
          <p14:tracePt t="44491" x="5918200" y="3054350"/>
          <p14:tracePt t="44491" x="5949950" y="3054350"/>
          <p14:tracePt t="44511" x="6013450" y="3054350"/>
          <p14:tracePt t="44511" x="6038850" y="3054350"/>
          <p14:tracePt t="44527" x="6070600" y="3048000"/>
          <p14:tracePt t="44527" x="6096000" y="3048000"/>
          <p14:tracePt t="44544" x="6121400" y="3048000"/>
          <p14:tracePt t="44544" x="6153150" y="3048000"/>
          <p14:tracePt t="44544" x="6178550" y="3048000"/>
          <p14:tracePt t="44562" x="6197600" y="3048000"/>
          <p14:tracePt t="44575" x="6223000" y="3041650"/>
          <p14:tracePt t="44575" x="6242050" y="3041650"/>
          <p14:tracePt t="44575" x="6261100" y="3041650"/>
          <p14:tracePt t="44596" x="6273800" y="3041650"/>
          <p14:tracePt t="44596" x="6292850" y="3041650"/>
          <p14:tracePt t="44610" x="6305550" y="3035300"/>
          <p14:tracePt t="44610" x="6318250" y="3035300"/>
          <p14:tracePt t="44627" x="6330950" y="3035300"/>
          <p14:tracePt t="44627" x="6343650" y="3035300"/>
          <p14:tracePt t="44644" x="6356350" y="3035300"/>
          <p14:tracePt t="44644" x="6375400" y="3028950"/>
          <p14:tracePt t="44660" x="6388100" y="3028950"/>
          <p14:tracePt t="44660" x="6400800" y="3028950"/>
          <p14:tracePt t="44677" x="6407150" y="3028950"/>
          <p14:tracePt t="44677" x="6419850" y="3028950"/>
          <p14:tracePt t="44693" x="6432550" y="3022600"/>
          <p14:tracePt t="44693" x="6445250" y="3022600"/>
          <p14:tracePt t="44710" x="6457950" y="3022600"/>
          <p14:tracePt t="44710" x="6470650" y="3022600"/>
          <p14:tracePt t="44727" x="6477000" y="3022600"/>
          <p14:tracePt t="44727" x="6483350" y="3022600"/>
          <p14:tracePt t="44744" x="6489700" y="3022600"/>
          <p14:tracePt t="44759" x="6496050" y="3022600"/>
          <p14:tracePt t="44779" x="6489700" y="3022600"/>
          <p14:tracePt t="44810" x="6483350" y="3016250"/>
          <p14:tracePt t="44834" x="6477000" y="3022600"/>
          <p14:tracePt t="44839" x="6470650" y="3022600"/>
          <p14:tracePt t="44847" x="6457950" y="3022600"/>
          <p14:tracePt t="44859" x="6451600" y="3022600"/>
          <p14:tracePt t="44859" x="6426200" y="3028950"/>
          <p14:tracePt t="44880" x="6413500" y="3035300"/>
          <p14:tracePt t="44880" x="6400800" y="3041650"/>
          <p14:tracePt t="44895" x="6388100" y="3041650"/>
          <p14:tracePt t="44895" x="6375400" y="3048000"/>
          <p14:tracePt t="44912" x="6362700" y="3048000"/>
          <p14:tracePt t="44912" x="6356350" y="3054350"/>
          <p14:tracePt t="44928" x="6343650" y="3054350"/>
          <p14:tracePt t="44928" x="6337300" y="3054350"/>
          <p14:tracePt t="44928" x="6324600" y="3054350"/>
          <p14:tracePt t="44947" x="6318250" y="3054350"/>
          <p14:tracePt t="44947" x="6311900" y="3054350"/>
          <p14:tracePt t="44961" x="6299200" y="3054350"/>
          <p14:tracePt t="44961" x="6292850" y="3054350"/>
          <p14:tracePt t="44978" x="6286500" y="3054350"/>
          <p14:tracePt t="44993" x="6273800" y="3054350"/>
          <p14:tracePt t="45010" x="6267450" y="3054350"/>
          <p14:tracePt t="45010" x="6254750" y="3054350"/>
          <p14:tracePt t="45029" x="6248400" y="3054350"/>
          <p14:tracePt t="45029" x="6242050" y="3048000"/>
          <p14:tracePt t="45045" x="6235700" y="3048000"/>
          <p14:tracePt t="45045" x="6229350" y="3048000"/>
          <p14:tracePt t="45062" x="6216650" y="3048000"/>
          <p14:tracePt t="45062" x="6197600" y="3048000"/>
          <p14:tracePt t="45079" x="6184900" y="3048000"/>
          <p14:tracePt t="45079" x="6172200" y="3048000"/>
          <p14:tracePt t="45095" x="6153150" y="3054350"/>
          <p14:tracePt t="45095" x="6140450" y="3048000"/>
          <p14:tracePt t="45112" x="6121400" y="3048000"/>
          <p14:tracePt t="45112" x="6108700" y="3048000"/>
          <p14:tracePt t="45128" x="6089650" y="3054350"/>
          <p14:tracePt t="45128" x="6070600" y="3054350"/>
          <p14:tracePt t="45128" x="6057900" y="3054350"/>
          <p14:tracePt t="45148" x="6038850" y="3060700"/>
          <p14:tracePt t="45160" x="6019800" y="3060700"/>
          <p14:tracePt t="45160" x="5981700" y="3073400"/>
          <p14:tracePt t="45179" x="5956300" y="3073400"/>
          <p14:tracePt t="45179" x="5937250" y="3079750"/>
          <p14:tracePt t="45195" x="5918200" y="3079750"/>
          <p14:tracePt t="45195" x="5905500" y="3086100"/>
          <p14:tracePt t="45195" x="5886450" y="3092450"/>
          <p14:tracePt t="45215" x="5867400" y="3098800"/>
          <p14:tracePt t="45227" x="5848350" y="3098800"/>
          <p14:tracePt t="45227" x="5835650" y="3105150"/>
          <p14:tracePt t="45247" x="5810250" y="3105150"/>
          <p14:tracePt t="45247" x="5803900" y="3111500"/>
          <p14:tracePt t="45263" x="5791200" y="3111500"/>
          <p14:tracePt t="45263" x="5784850" y="3111500"/>
          <p14:tracePt t="45280" x="5778500" y="3111500"/>
          <p14:tracePt t="45294" x="5772150" y="3111500"/>
          <p14:tracePt t="45311" x="5765800" y="3111500"/>
          <p14:tracePt t="45328" x="5765800" y="3105150"/>
          <p14:tracePt t="45344" x="5772150" y="3098800"/>
          <p14:tracePt t="45367" x="5765800" y="3098800"/>
          <p14:tracePt t="45394" x="5759450" y="3098800"/>
          <p14:tracePt t="45410" x="5753100" y="3098800"/>
          <p14:tracePt t="45426" x="5746750" y="3098800"/>
          <p14:tracePt t="45439" x="5740400" y="3098800"/>
          <p14:tracePt t="45455" x="5734050" y="3098800"/>
          <p14:tracePt t="45471" x="5740400" y="3098800"/>
          <p14:tracePt t="45507" x="5740400" y="3092450"/>
          <p14:tracePt t="45514" x="5740400" y="3086100"/>
          <p14:tracePt t="45531" x="5746750" y="3079750"/>
          <p14:tracePt t="45559" x="5753100" y="3079750"/>
          <p14:tracePt t="45583" x="5759450" y="3073400"/>
          <p14:tracePt t="45598" x="5765800" y="3067050"/>
          <p14:tracePt t="45626" x="5772150" y="3067050"/>
          <p14:tracePt t="45634" x="5778500" y="3067050"/>
          <p14:tracePt t="45650" x="5784850" y="3060700"/>
          <p14:tracePt t="45666" x="5791200" y="3054350"/>
          <p14:tracePt t="45679" x="5784850" y="3060700"/>
          <p14:tracePt t="45746" x="5791200" y="3054350"/>
          <p14:tracePt t="45798" x="5791200" y="3048000"/>
          <p14:tracePt t="45823" x="5803900" y="3048000"/>
          <p14:tracePt t="45839" x="5810250" y="3048000"/>
          <p14:tracePt t="45846" x="5810250" y="3041650"/>
          <p14:tracePt t="45855" x="5822950" y="3041650"/>
          <p14:tracePt t="45863" x="5829300" y="3041650"/>
          <p14:tracePt t="45863" x="5842000" y="3035300"/>
          <p14:tracePt t="45863" x="5848350" y="3028950"/>
          <p14:tracePt t="45884" x="5861050" y="3028950"/>
          <p14:tracePt t="45896" x="5873750" y="3022600"/>
          <p14:tracePt t="45896" x="5899150" y="3016250"/>
          <p14:tracePt t="45915" x="5918200" y="3009900"/>
          <p14:tracePt t="45915" x="5930900" y="3003550"/>
          <p14:tracePt t="45931" x="5943600" y="2997200"/>
          <p14:tracePt t="45931" x="5956300" y="2997200"/>
          <p14:tracePt t="45931" x="5975350" y="2990850"/>
          <p14:tracePt t="45951" x="5988050" y="2990850"/>
          <p14:tracePt t="45963" x="6000750" y="2984500"/>
          <p14:tracePt t="45963" x="6032500" y="2984500"/>
          <p14:tracePt t="45981" x="6045200" y="2984500"/>
          <p14:tracePt t="45981" x="6057900" y="2984500"/>
          <p14:tracePt t="45998" x="6070600" y="2984500"/>
          <p14:tracePt t="45998" x="6076950" y="2984500"/>
          <p14:tracePt t="46015" x="6089650" y="2984500"/>
          <p14:tracePt t="46015" x="6096000" y="2984500"/>
          <p14:tracePt t="46032" x="6102350" y="2990850"/>
          <p14:tracePt t="46032" x="6115050" y="2997200"/>
          <p14:tracePt t="46049" x="6121400" y="2997200"/>
          <p14:tracePt t="46049" x="6127750" y="2997200"/>
          <p14:tracePt t="46065" x="6134100" y="2997200"/>
          <p14:tracePt t="46065" x="6140450" y="2997200"/>
          <p14:tracePt t="46082" x="6153150" y="2997200"/>
          <p14:tracePt t="46082" x="6172200" y="2990850"/>
          <p14:tracePt t="46099" x="6178550" y="2990850"/>
          <p14:tracePt t="46099" x="6191250" y="2990850"/>
          <p14:tracePt t="46115" x="6197600" y="2990850"/>
          <p14:tracePt t="46115" x="6210300" y="2984500"/>
          <p14:tracePt t="46132" x="6223000" y="2978150"/>
          <p14:tracePt t="46132" x="6229350" y="2978150"/>
          <p14:tracePt t="46149" x="6242050" y="2984500"/>
          <p14:tracePt t="46149" x="6254750" y="2984500"/>
          <p14:tracePt t="46149" x="6267450" y="2978150"/>
          <p14:tracePt t="46168" x="6280150" y="2978150"/>
          <p14:tracePt t="46180" x="6292850" y="2978150"/>
          <p14:tracePt t="46180" x="6324600" y="2984500"/>
          <p14:tracePt t="46199" x="6337300" y="2978150"/>
          <p14:tracePt t="46199" x="6350000" y="2978150"/>
          <p14:tracePt t="46216" x="6362700" y="2971800"/>
          <p14:tracePt t="46216" x="6375400" y="2971800"/>
          <p14:tracePt t="46216" x="6388100" y="2971800"/>
          <p14:tracePt t="46235" x="6400800" y="2965450"/>
          <p14:tracePt t="46247" x="6413500" y="2959100"/>
          <p14:tracePt t="46247" x="6432550" y="2959100"/>
          <p14:tracePt t="46268" x="6445250" y="2959100"/>
          <p14:tracePt t="46268" x="6451600" y="2959100"/>
          <p14:tracePt t="46284" x="6464300" y="2952750"/>
          <p14:tracePt t="46284" x="6477000" y="2952750"/>
          <p14:tracePt t="46299" x="6489700" y="2952750"/>
          <p14:tracePt t="46299" x="6502400" y="2952750"/>
          <p14:tracePt t="46316" x="6508750" y="2959100"/>
          <p14:tracePt t="46316" x="6521450" y="2965450"/>
          <p14:tracePt t="46316" x="6527800" y="2965450"/>
          <p14:tracePt t="46335" x="6534150" y="2971800"/>
          <p14:tracePt t="46335" x="6540500" y="2978150"/>
          <p14:tracePt t="46349" x="6546850" y="2978150"/>
          <p14:tracePt t="46349" x="6553200" y="2984500"/>
          <p14:tracePt t="46366" x="6559550" y="2990850"/>
          <p14:tracePt t="46381" x="6565900" y="2990850"/>
          <p14:tracePt t="46381" x="6565900" y="2997200"/>
          <p14:tracePt t="46400" x="6572250" y="2997200"/>
          <p14:tracePt t="46415" x="6578600" y="3003550"/>
          <p14:tracePt t="46451" x="6578600" y="3009900"/>
          <p14:tracePt t="46519" x="6578600" y="2997200"/>
          <p14:tracePt t="46535" x="6572250" y="2997200"/>
          <p14:tracePt t="46559" x="6572250" y="2990850"/>
          <p14:tracePt t="46567" x="6565900" y="2984500"/>
          <p14:tracePt t="46578" x="6559550" y="2978150"/>
          <p14:tracePt t="46595" x="6559550" y="2971800"/>
          <p14:tracePt t="46603" x="6559550" y="2965450"/>
          <p14:tracePt t="46615" x="6565900" y="2959100"/>
          <p14:tracePt t="46632" x="6572250" y="2946400"/>
          <p14:tracePt t="46632" x="6584950" y="2927350"/>
          <p14:tracePt t="46651" x="6591300" y="2914650"/>
          <p14:tracePt t="46651" x="6604000" y="2908300"/>
          <p14:tracePt t="46668" x="6616700" y="2901950"/>
          <p14:tracePt t="46668" x="6629400" y="2889250"/>
          <p14:tracePt t="46684" x="6642100" y="2882900"/>
          <p14:tracePt t="46684" x="6680200" y="2870200"/>
          <p14:tracePt t="46701" x="6699250" y="2863850"/>
          <p14:tracePt t="46701" x="6718300" y="2857500"/>
          <p14:tracePt t="46717" x="6737350" y="2857500"/>
          <p14:tracePt t="46717" x="6762750" y="2851150"/>
          <p14:tracePt t="46734" x="6775450" y="2851150"/>
          <p14:tracePt t="46734" x="6794500" y="2851150"/>
          <p14:tracePt t="46751" x="6807200" y="2851150"/>
          <p14:tracePt t="46751" x="6832600" y="2851150"/>
          <p14:tracePt t="46768" x="6838950" y="2857500"/>
          <p14:tracePt t="46783" x="6838950" y="2863850"/>
          <p14:tracePt t="46799" x="6826250" y="2870200"/>
          <p14:tracePt t="46799" x="6819900" y="2876550"/>
          <p14:tracePt t="46799" x="6800850" y="2882900"/>
          <p14:tracePt t="46820" x="6788150" y="2895600"/>
          <p14:tracePt t="46820" x="6769100" y="2901950"/>
          <p14:tracePt t="46835" x="6750050" y="2908300"/>
          <p14:tracePt t="46835" x="6731000" y="2914650"/>
          <p14:tracePt t="46852" x="6711950" y="2927350"/>
          <p14:tracePt t="46852" x="6692900" y="2927350"/>
          <p14:tracePt t="46868" x="6673850" y="2933700"/>
          <p14:tracePt t="46868" x="6654800" y="2940050"/>
          <p14:tracePt t="46885" x="6642100" y="2940050"/>
          <p14:tracePt t="46885" x="6610350" y="2946400"/>
          <p14:tracePt t="46904" x="6597650" y="2952750"/>
          <p14:tracePt t="46916" x="6591300" y="2952750"/>
          <p14:tracePt t="46916" x="6565900" y="2965450"/>
          <p14:tracePt t="46935" x="6553200" y="2965450"/>
          <p14:tracePt t="46935" x="6540500" y="2971800"/>
          <p14:tracePt t="46952" x="6527800" y="2978150"/>
          <p14:tracePt t="46952" x="6508750" y="2984500"/>
          <p14:tracePt t="46969" x="6489700" y="2990850"/>
          <p14:tracePt t="46969" x="6470650" y="2997200"/>
          <p14:tracePt t="46969" x="6445250" y="3003550"/>
          <p14:tracePt t="46987" x="6426200" y="3016250"/>
          <p14:tracePt t="46987" x="6400800" y="3022600"/>
          <p14:tracePt t="47002" x="6381750" y="3028950"/>
          <p14:tracePt t="47002" x="6350000" y="3035300"/>
          <p14:tracePt t="47018" x="6324600" y="3048000"/>
          <p14:tracePt t="47018" x="6292850" y="3054350"/>
          <p14:tracePt t="47035" x="6254750" y="3060700"/>
          <p14:tracePt t="47035" x="6210300" y="3067050"/>
          <p14:tracePt t="47052" x="6165850" y="3073400"/>
          <p14:tracePt t="47052" x="6051550" y="3086100"/>
          <p14:tracePt t="47069" x="5988050" y="3098800"/>
          <p14:tracePt t="47069" x="5911850" y="3111500"/>
          <p14:tracePt t="47085" x="5835650" y="3124200"/>
          <p14:tracePt t="47085" x="5753100" y="3136900"/>
          <p14:tracePt t="47103" x="5670550" y="3155950"/>
          <p14:tracePt t="47103" x="5486400" y="3187700"/>
          <p14:tracePt t="47119" x="5397500" y="3213100"/>
          <p14:tracePt t="47119" x="5314950" y="3232150"/>
          <p14:tracePt t="47136" x="5232400" y="3244850"/>
          <p14:tracePt t="47136" x="5156200" y="3263900"/>
          <p14:tracePt t="47153" x="5086350" y="3282950"/>
          <p14:tracePt t="47153" x="5029200" y="3295650"/>
          <p14:tracePt t="47169" x="4978400" y="3302000"/>
          <p14:tracePt t="47169" x="4940300" y="3314700"/>
          <p14:tracePt t="47169" x="4908550" y="3321050"/>
          <p14:tracePt t="47188" x="4883150" y="3321050"/>
          <p14:tracePt t="47188" x="4870450" y="3314700"/>
          <p14:tracePt t="47204" x="4857750" y="3314700"/>
          <p14:tracePt t="47204" x="4857750" y="3302000"/>
          <p14:tracePt t="47219" x="4870450" y="3289300"/>
          <p14:tracePt t="47219" x="4883150" y="3276600"/>
          <p14:tracePt t="47236" x="4902200" y="3263900"/>
          <p14:tracePt t="47236" x="4927600" y="3244850"/>
          <p14:tracePt t="47236" x="4959350" y="3232150"/>
          <p14:tracePt t="47256" x="4991100" y="3219450"/>
          <p14:tracePt t="47267" x="5029200" y="3206750"/>
          <p14:tracePt t="47267" x="5111750" y="3187700"/>
          <p14:tracePt t="47267" x="5149850" y="3175000"/>
          <p14:tracePt t="47291" x="5194300" y="3168650"/>
          <p14:tracePt t="47301" x="5232400" y="3168650"/>
          <p14:tracePt t="47301" x="5264150" y="3162300"/>
          <p14:tracePt t="47319" x="5289550" y="3162300"/>
          <p14:tracePt t="47319" x="5308600" y="3162300"/>
          <p14:tracePt t="47336" x="5321300" y="3162300"/>
          <p14:tracePt t="47336" x="5327650" y="3162300"/>
          <p14:tracePt t="47353" x="5308600" y="3162300"/>
          <p14:tracePt t="47353" x="5289550" y="3168650"/>
          <p14:tracePt t="47370" x="5264150" y="3168650"/>
          <p14:tracePt t="47370" x="5232400" y="3175000"/>
          <p14:tracePt t="47386" x="5200650" y="3175000"/>
          <p14:tracePt t="47386" x="5156200" y="3175000"/>
          <p14:tracePt t="47403" x="5111750" y="3175000"/>
          <p14:tracePt t="47403" x="5016500" y="3162300"/>
          <p14:tracePt t="47420" x="4972050" y="3155950"/>
          <p14:tracePt t="47420" x="4921250" y="3136900"/>
          <p14:tracePt t="47437" x="4876800" y="3117850"/>
          <p14:tracePt t="47437" x="4838700" y="3098800"/>
          <p14:tracePt t="47453" x="4800600" y="3067050"/>
          <p14:tracePt t="47453" x="4762500" y="3028950"/>
          <p14:tracePt t="47453" x="4737100" y="2984500"/>
          <p14:tracePt t="47472" x="4718050" y="2940050"/>
          <p14:tracePt t="47472" x="4705350" y="2882900"/>
          <p14:tracePt t="47488" x="4699000" y="2819400"/>
          <p14:tracePt t="47488" x="4699000" y="2755900"/>
          <p14:tracePt t="47504" x="4705350" y="2686050"/>
          <p14:tracePt t="47504" x="4724400" y="2616200"/>
          <p14:tracePt t="47520" x="4749800" y="2546350"/>
          <p14:tracePt t="47520" x="4781550" y="2476500"/>
          <p14:tracePt t="47520" x="4819650" y="2413000"/>
          <p14:tracePt t="47540" x="4857750" y="2362200"/>
          <p14:tracePt t="47552" x="4908550" y="2311400"/>
          <p14:tracePt t="47552" x="4965700" y="2266950"/>
          <p14:tracePt t="47572" x="5092700" y="2209800"/>
          <p14:tracePt t="47572" x="5162550" y="2197100"/>
          <p14:tracePt t="47588" x="5232400" y="2184400"/>
          <p14:tracePt t="47588" x="5302250" y="2184400"/>
          <p14:tracePt t="47588" x="5372100" y="2190750"/>
          <p14:tracePt t="47607" x="5441950" y="2209800"/>
          <p14:tracePt t="47619" x="5511800" y="2228850"/>
          <p14:tracePt t="47619" x="5575300" y="2260600"/>
          <p14:tracePt t="47619" x="5645150" y="2298700"/>
          <p14:tracePt t="47640" x="5702300" y="2343150"/>
          <p14:tracePt t="47640" x="5759450" y="2393950"/>
          <p14:tracePt t="47654" x="5816600" y="2451100"/>
          <p14:tracePt t="47654" x="5861050" y="2508250"/>
          <p14:tracePt t="47671" x="5905500" y="2565400"/>
          <p14:tracePt t="47671" x="5937250" y="2622550"/>
          <p14:tracePt t="47687" x="5956300" y="2673350"/>
          <p14:tracePt t="47687" x="5975350" y="2724150"/>
          <p14:tracePt t="47704" x="5975350" y="2768600"/>
          <p14:tracePt t="47704" x="5949950" y="2851150"/>
          <p14:tracePt t="47721" x="5930900" y="2889250"/>
          <p14:tracePt t="47721" x="5899150" y="2921000"/>
          <p14:tracePt t="47738" x="5867400" y="2946400"/>
          <p14:tracePt t="47738" x="5822950" y="2971800"/>
          <p14:tracePt t="47754" x="5778500" y="2997200"/>
          <p14:tracePt t="47754" x="5683250" y="3028950"/>
          <p14:tracePt t="47771" x="5632450" y="3041650"/>
          <p14:tracePt t="47771" x="5581650" y="3048000"/>
          <p14:tracePt t="47788" x="5530850" y="3054350"/>
          <p14:tracePt t="47788" x="5480050" y="3060700"/>
          <p14:tracePt t="47804" x="5435600" y="3060700"/>
          <p14:tracePt t="47804" x="5384800" y="3060700"/>
          <p14:tracePt t="47821" x="5346700" y="3060700"/>
          <p14:tracePt t="47821" x="5308600" y="3054350"/>
          <p14:tracePt t="47821" x="5276850" y="3054350"/>
          <p14:tracePt t="47840" x="5251450" y="3048000"/>
          <p14:tracePt t="47840" x="5226050" y="3041650"/>
          <p14:tracePt t="47856" x="5207000" y="3035300"/>
          <p14:tracePt t="47856" x="5194300" y="3028950"/>
          <p14:tracePt t="47872" x="5181600" y="3022600"/>
          <p14:tracePt t="47872" x="5175250" y="3016250"/>
          <p14:tracePt t="47888" x="5168900" y="3009900"/>
          <p14:tracePt t="47903" x="5168900" y="3003550"/>
          <p14:tracePt t="47920" x="5175250" y="2997200"/>
          <p14:tracePt t="47937" x="5181600" y="2997200"/>
          <p14:tracePt t="47937" x="5187950" y="2997200"/>
          <p14:tracePt t="47956" x="5194300" y="2997200"/>
          <p14:tracePt t="47956" x="5200650" y="2997200"/>
          <p14:tracePt t="47972" x="5207000" y="2997200"/>
          <p14:tracePt t="47972" x="5213350" y="3003550"/>
          <p14:tracePt t="47989" x="5219700" y="3003550"/>
          <p14:tracePt t="48004" x="5226050" y="3009900"/>
          <p14:tracePt t="48004" x="5232400" y="3009900"/>
          <p14:tracePt t="48022" x="5238750" y="3016250"/>
          <p14:tracePt t="48037" x="5245100" y="3022600"/>
          <p14:tracePt t="48054" x="5251450" y="3028950"/>
          <p14:tracePt t="48071" x="5245100" y="3035300"/>
          <p14:tracePt t="48087" x="5245100" y="3028950"/>
          <p14:tracePt t="48127" x="5251450" y="3028950"/>
          <p14:tracePt t="48139" x="5257800" y="3035300"/>
          <p14:tracePt t="48179" x="5257800" y="3041650"/>
          <p14:tracePt t="48191" x="5257800" y="3048000"/>
          <p14:tracePt t="48199" x="5251450" y="3054350"/>
          <p14:tracePt t="48215" x="5251450" y="3060700"/>
          <p14:tracePt t="48224" x="5251450" y="3067050"/>
          <p14:tracePt t="48238" x="5251450" y="3073400"/>
          <p14:tracePt t="48254" x="5257800" y="3086100"/>
          <p14:tracePt t="48271" x="5264150" y="3086100"/>
          <p14:tracePt t="48271" x="5270500" y="3092450"/>
          <p14:tracePt t="48291" x="5276850" y="3098800"/>
          <p14:tracePt t="48305" x="5283200" y="3098800"/>
          <p14:tracePt t="48305" x="5295900" y="3105150"/>
          <p14:tracePt t="48323" x="5302250" y="3111500"/>
          <p14:tracePt t="48338" x="5308600" y="3111500"/>
          <p14:tracePt t="48355" x="5314950" y="3111500"/>
          <p14:tracePt t="48372" x="5321300" y="3117850"/>
          <p14:tracePt t="48372" x="5327650" y="3117850"/>
          <p14:tracePt t="48390" x="5334000" y="3117850"/>
          <p14:tracePt t="48405" x="5340350" y="3111500"/>
          <p14:tracePt t="48422" x="5346700" y="3111500"/>
          <p14:tracePt t="48439" x="5353050" y="3111500"/>
          <p14:tracePt t="48455" x="5359400" y="3105150"/>
          <p14:tracePt t="48479" x="5353050" y="3092450"/>
          <p14:tracePt t="48567" x="5346700" y="3092450"/>
          <p14:tracePt t="48591" x="5340350" y="3092450"/>
          <p14:tracePt t="48615" x="5340350" y="3086100"/>
          <p14:tracePt t="48824" x="5543550" y="3124200"/>
          <p14:tracePt t="48859" x="5537200" y="3130550"/>
          <p14:tracePt t="48875" x="5530850" y="3136900"/>
          <p14:tracePt t="48887" x="5524500" y="3136900"/>
          <p14:tracePt t="48903" x="5518150" y="3136900"/>
          <p14:tracePt t="48912" x="5511800" y="3136900"/>
          <p14:tracePt t="48923" x="5505450" y="3130550"/>
          <p14:tracePt t="48923" x="5499100" y="3130550"/>
          <p14:tracePt t="48923" x="5492750" y="3130550"/>
          <p14:tracePt t="48945" x="5486400" y="3124200"/>
          <p14:tracePt t="48945" x="5480050" y="3124200"/>
          <p14:tracePt t="48959" x="5473700" y="3117850"/>
          <p14:tracePt t="48959" x="5461000" y="3117850"/>
          <p14:tracePt t="48976" x="5454650" y="3117850"/>
          <p14:tracePt t="48976" x="5448300" y="3117850"/>
          <p14:tracePt t="48993" x="5441950" y="3117850"/>
          <p14:tracePt t="48993" x="5422900" y="3130550"/>
          <p14:tracePt t="49009" x="5416550" y="3136900"/>
          <p14:tracePt t="49009" x="5410200" y="3143250"/>
          <p14:tracePt t="49025" x="5403850" y="3143250"/>
          <p14:tracePt t="49025" x="5397500" y="3149600"/>
          <p14:tracePt t="49043" x="5397500" y="3155950"/>
          <p14:tracePt t="49043" x="5391150" y="3162300"/>
          <p14:tracePt t="49059" x="5384800" y="3175000"/>
          <p14:tracePt t="49075" x="5372100" y="3181350"/>
          <p14:tracePt t="49075" x="5372100" y="3187700"/>
          <p14:tracePt t="49093" x="5365750" y="3194050"/>
          <p14:tracePt t="49093" x="5359400" y="3200400"/>
          <p14:tracePt t="49109" x="5353050" y="3206750"/>
          <p14:tracePt t="49109" x="5340350" y="3213100"/>
          <p14:tracePt t="49109" x="5327650" y="3219450"/>
          <p14:tracePt t="49128" x="5314950" y="3225800"/>
          <p14:tracePt t="49141" x="5302250" y="3232150"/>
          <p14:tracePt t="49141" x="5264150" y="3251200"/>
          <p14:tracePt t="49160" x="5245100" y="3257550"/>
          <p14:tracePt t="49160" x="5219700" y="3263900"/>
          <p14:tracePt t="49176" x="5200650" y="3270250"/>
          <p14:tracePt t="49176" x="5175250" y="3282950"/>
          <p14:tracePt t="49193" x="5156200" y="3289300"/>
          <p14:tracePt t="49193" x="5124450" y="3302000"/>
          <p14:tracePt t="49193" x="5099050" y="3314700"/>
          <p14:tracePt t="49212" x="5067300" y="3321050"/>
          <p14:tracePt t="49224" x="5035550" y="3333750"/>
          <p14:tracePt t="49224" x="5003800" y="3346450"/>
          <p14:tracePt t="49244" x="4940300" y="3378200"/>
          <p14:tracePt t="49244" x="4908550" y="3384550"/>
          <p14:tracePt t="49259" x="4876800" y="3397250"/>
          <p14:tracePt t="49259" x="4845050" y="3409950"/>
          <p14:tracePt t="49259" x="4813300" y="3416300"/>
          <p14:tracePt t="49280" x="4787900" y="3422650"/>
          <p14:tracePt t="49291" x="4762500" y="3435350"/>
          <p14:tracePt t="49291" x="4711700" y="3448050"/>
          <p14:tracePt t="49310" x="4679950" y="3454400"/>
          <p14:tracePt t="49310" x="4660900" y="3460750"/>
          <p14:tracePt t="49326" x="4635500" y="3467100"/>
          <p14:tracePt t="49326" x="4616450" y="3473450"/>
          <p14:tracePt t="49343" x="4597400" y="3473450"/>
          <p14:tracePt t="49343" x="4578350" y="3473450"/>
          <p14:tracePt t="49360" x="4565650" y="3479800"/>
          <p14:tracePt t="49360" x="4533900" y="3473450"/>
          <p14:tracePt t="49377" x="4521200" y="3467100"/>
          <p14:tracePt t="49377" x="4508500" y="3454400"/>
          <p14:tracePt t="49393" x="4495800" y="3448050"/>
          <p14:tracePt t="49393" x="4483100" y="3435350"/>
          <p14:tracePt t="49410" x="4470400" y="3422650"/>
          <p14:tracePt t="49410" x="4451350" y="3397250"/>
          <p14:tracePt t="49429" x="4438650" y="3384550"/>
          <p14:tracePt t="49429" x="4425950" y="3378200"/>
          <p14:tracePt t="49444" x="4413250" y="3371850"/>
          <p14:tracePt t="49444" x="4400550" y="3365500"/>
          <p14:tracePt t="49461" x="4381500" y="3365500"/>
          <p14:tracePt t="49461" x="4362450" y="3359150"/>
          <p14:tracePt t="49477" x="4337050" y="3359150"/>
          <p14:tracePt t="49477" x="4311650" y="3365500"/>
          <p14:tracePt t="49477" x="4279900" y="3365500"/>
          <p14:tracePt t="49496" x="4248150" y="3371850"/>
          <p14:tracePt t="49509" x="4210050" y="3371850"/>
          <p14:tracePt t="49509" x="4127500" y="3390900"/>
          <p14:tracePt t="49528" x="4076700" y="3403600"/>
          <p14:tracePt t="49528" x="4032250" y="3416300"/>
          <p14:tracePt t="49544" x="3975100" y="3429000"/>
          <p14:tracePt t="49544" x="3924300" y="3448050"/>
          <p14:tracePt t="49561" x="3867150" y="3467100"/>
          <p14:tracePt t="49561" x="3816350" y="3486150"/>
          <p14:tracePt t="49561" x="3765550" y="3505200"/>
          <p14:tracePt t="49579" x="3708400" y="3530600"/>
          <p14:tracePt t="49592" x="3657600" y="3543300"/>
          <p14:tracePt t="49592" x="3562350" y="3575050"/>
          <p14:tracePt t="49611" x="3517900" y="3581400"/>
          <p14:tracePt t="49611" x="3473450" y="3587750"/>
          <p14:tracePt t="49628" x="3435350" y="3587750"/>
          <p14:tracePt t="49628" x="3390900" y="3587750"/>
          <p14:tracePt t="49645" x="3352800" y="3587750"/>
          <p14:tracePt t="49645" x="3314700" y="3581400"/>
          <p14:tracePt t="49661" x="3282950" y="3575050"/>
          <p14:tracePt t="49661" x="3213100" y="3562350"/>
          <p14:tracePt t="49678" x="3181350" y="3549650"/>
          <p14:tracePt t="49678" x="3149600" y="3549650"/>
          <p14:tracePt t="49695" x="3117850" y="3543300"/>
          <p14:tracePt t="49695" x="3086100" y="3543300"/>
          <p14:tracePt t="49711" x="3054350" y="3536950"/>
          <p14:tracePt t="49711" x="2990850" y="3536950"/>
          <p14:tracePt t="49729" x="2959100" y="3536950"/>
          <p14:tracePt t="49729" x="2921000" y="3530600"/>
          <p14:tracePt t="49745" x="2889250" y="3530600"/>
          <p14:tracePt t="49745" x="2851150" y="3524250"/>
          <p14:tracePt t="49762" x="2806700" y="3517900"/>
          <p14:tracePt t="49762" x="2768600" y="3517900"/>
          <p14:tracePt t="49780" x="2730500" y="3511550"/>
          <p14:tracePt t="49780" x="2647950" y="3511550"/>
          <p14:tracePt t="49796" x="2603500" y="3511550"/>
          <p14:tracePt t="49796" x="2565400" y="3511550"/>
          <p14:tracePt t="49812" x="2527300" y="3517900"/>
          <p14:tracePt t="49812" x="2489200" y="3511550"/>
          <p14:tracePt t="49828" x="2451100" y="3511550"/>
          <p14:tracePt t="49828" x="2413000" y="3511550"/>
          <p14:tracePt t="49845" x="2381250" y="3505200"/>
          <p14:tracePt t="49845" x="2343150" y="3498850"/>
          <p14:tracePt t="49845" x="2311400" y="3486150"/>
          <p14:tracePt t="49864" x="2279650" y="3473450"/>
          <p14:tracePt t="49877" x="2247900" y="3460750"/>
          <p14:tracePt t="49877" x="2190750" y="3429000"/>
          <p14:tracePt t="49896" x="2165350" y="3409950"/>
          <p14:tracePt t="49896" x="2139950" y="3390900"/>
          <p14:tracePt t="49912" x="2114550" y="3365500"/>
          <p14:tracePt t="49912" x="2095500" y="3346450"/>
          <p14:tracePt t="49929" x="2076450" y="3321050"/>
          <p14:tracePt t="49929" x="2057400" y="3289300"/>
          <p14:tracePt t="49929" x="2044700" y="3263900"/>
          <p14:tracePt t="49948" x="2032000" y="3232150"/>
          <p14:tracePt t="49960" x="2025650" y="3200400"/>
          <p14:tracePt t="49960" x="2025650" y="3136900"/>
          <p14:tracePt t="49979" x="2032000" y="3098800"/>
          <p14:tracePt t="49979" x="2051050" y="3067050"/>
          <p14:tracePt t="49995" x="2076450" y="3028950"/>
          <p14:tracePt t="49995" x="2108200" y="2997200"/>
          <p14:tracePt t="50012" x="2146300" y="2959100"/>
          <p14:tracePt t="50012" x="2241550" y="2889250"/>
          <p14:tracePt t="50029" x="2298700" y="2857500"/>
          <p14:tracePt t="50029" x="2355850" y="2825750"/>
          <p14:tracePt t="50046" x="2419350" y="2800350"/>
          <p14:tracePt t="50046" x="2482850" y="2774950"/>
          <p14:tracePt t="50062" x="2552700" y="2762250"/>
          <p14:tracePt t="50062" x="2628900" y="2749550"/>
          <p14:tracePt t="50079" x="2705100" y="2743200"/>
          <p14:tracePt t="50079" x="2876550" y="2755900"/>
          <p14:tracePt t="50097" x="2965450" y="2774950"/>
          <p14:tracePt t="50097" x="3054350" y="2794000"/>
          <p14:tracePt t="50113" x="3143250" y="2825750"/>
          <p14:tracePt t="50113" x="3238500" y="2851150"/>
          <p14:tracePt t="50129" x="3327400" y="2889250"/>
          <p14:tracePt t="50129" x="3409950" y="2921000"/>
          <p14:tracePt t="50129" x="3492500" y="2946400"/>
          <p14:tracePt t="50148" x="3575050" y="2978150"/>
          <p14:tracePt t="50161" x="3644900" y="3003550"/>
          <p14:tracePt t="50161" x="3778250" y="3054350"/>
          <p14:tracePt t="50181" x="3829050" y="3073400"/>
          <p14:tracePt t="50181" x="3873500" y="3098800"/>
          <p14:tracePt t="50197" x="3911600" y="3117850"/>
          <p14:tracePt t="50197" x="3943350" y="3143250"/>
          <p14:tracePt t="50213" x="3962400" y="3168650"/>
          <p14:tracePt t="50213" x="3975100" y="3194050"/>
          <p14:tracePt t="50213" x="3981450" y="3219450"/>
          <p14:tracePt t="50232" x="3975100" y="3244850"/>
          <p14:tracePt t="50245" x="3962400" y="3276600"/>
          <p14:tracePt t="50245" x="3949700" y="3302000"/>
          <p14:tracePt t="50264" x="3892550" y="3346450"/>
          <p14:tracePt t="50264" x="3860800" y="3365500"/>
          <p14:tracePt t="50281" x="3816350" y="3384550"/>
          <p14:tracePt t="50281" x="3778250" y="3403600"/>
          <p14:tracePt t="50297" x="3727450" y="3416300"/>
          <p14:tracePt t="50297" x="3683000" y="3429000"/>
          <p14:tracePt t="50297" x="3632200" y="3435350"/>
          <p14:tracePt t="50316" x="3581400" y="3441700"/>
          <p14:tracePt t="50316" x="3524250" y="3448050"/>
          <p14:tracePt t="50330" x="3473450" y="3454400"/>
          <p14:tracePt t="50330" x="3422650" y="3460750"/>
          <p14:tracePt t="50347" x="3371850" y="3460750"/>
          <p14:tracePt t="50347" x="3321050" y="3460750"/>
          <p14:tracePt t="50364" x="3276600" y="3454400"/>
          <p14:tracePt t="50364" x="3232150" y="3454400"/>
          <p14:tracePt t="50380" x="3194050" y="3448050"/>
          <p14:tracePt t="50380" x="3124200" y="3435350"/>
          <p14:tracePt t="50397" x="3098800" y="3429000"/>
          <p14:tracePt t="50397" x="3073400" y="3422650"/>
          <p14:tracePt t="50414" x="3054350" y="3416300"/>
          <p14:tracePt t="50414" x="3035300" y="3409950"/>
          <p14:tracePt t="50431" x="3022600" y="3403600"/>
          <p14:tracePt t="50431" x="3009900" y="3397250"/>
          <p14:tracePt t="50448" x="3009900" y="3390900"/>
          <p14:tracePt t="50464" x="3022600" y="3384550"/>
          <p14:tracePt t="50480" x="3028950" y="3384550"/>
          <p14:tracePt t="50480" x="3035300" y="3384550"/>
          <p14:tracePt t="50497" x="3048000" y="3384550"/>
          <p14:tracePt t="50497" x="3060700" y="3384550"/>
          <p14:tracePt t="50497" x="3073400" y="3384550"/>
          <p14:tracePt t="50516" x="3086100" y="3384550"/>
          <p14:tracePt t="50529" x="3098800" y="3384550"/>
          <p14:tracePt t="50529" x="3124200" y="3390900"/>
          <p14:tracePt t="50549" x="3136900" y="3390900"/>
          <p14:tracePt t="50549" x="3149600" y="3390900"/>
          <p14:tracePt t="50565" x="3162300" y="3397250"/>
          <p14:tracePt t="50565" x="3168650" y="3397250"/>
          <p14:tracePt t="50581" x="3181350" y="3403600"/>
          <p14:tracePt t="50581" x="3187700" y="3403600"/>
          <p14:tracePt t="50581" x="3194050" y="3403600"/>
          <p14:tracePt t="50600" x="3200400" y="3403600"/>
          <p14:tracePt t="50612" x="3206750" y="3403600"/>
          <p14:tracePt t="50630" x="3219450" y="3403600"/>
          <p14:tracePt t="50630" x="3225800" y="3397250"/>
          <p14:tracePt t="50648" x="3232150" y="3390900"/>
          <p14:tracePt t="50663" x="3238500" y="3390900"/>
          <p14:tracePt t="50679" x="3244850" y="3384550"/>
          <p14:tracePt t="50696" x="3251200" y="3390900"/>
          <p14:tracePt t="50713" x="3263900" y="3390900"/>
          <p14:tracePt t="50730" x="3270250" y="3397250"/>
          <p14:tracePt t="50730" x="3282950" y="3403600"/>
          <p14:tracePt t="50748" x="3289300" y="3403600"/>
          <p14:tracePt t="50748" x="3295650" y="3403600"/>
          <p14:tracePt t="50765" x="3302000" y="3409950"/>
          <p14:tracePt t="50765" x="3308350" y="3409950"/>
          <p14:tracePt t="50783" x="3314700" y="3409950"/>
          <p14:tracePt t="50783" x="3321050" y="3409950"/>
          <p14:tracePt t="50799" x="3327400" y="3409950"/>
          <p14:tracePt t="50799" x="3352800" y="3416300"/>
          <p14:tracePt t="50817" x="3359150" y="3416300"/>
          <p14:tracePt t="50817" x="3371850" y="3422650"/>
          <p14:tracePt t="50832" x="3378200" y="3422650"/>
          <p14:tracePt t="50832" x="3390900" y="3429000"/>
          <p14:tracePt t="50849" x="3397250" y="3429000"/>
          <p14:tracePt t="50849" x="3409950" y="3435350"/>
          <p14:tracePt t="50849" x="3416300" y="3435350"/>
          <p14:tracePt t="50868" x="3429000" y="3441700"/>
          <p14:tracePt t="50880" x="3435350" y="3441700"/>
          <p14:tracePt t="50880" x="3441700" y="3448050"/>
          <p14:tracePt t="50880" x="3454400" y="3448050"/>
          <p14:tracePt t="50901" x="3460750" y="3454400"/>
          <p14:tracePt t="50901" x="3467100" y="3454400"/>
          <p14:tracePt t="50916" x="3479800" y="3454400"/>
          <p14:tracePt t="50916" x="3486150" y="3454400"/>
          <p14:tracePt t="50932" x="3492500" y="3454400"/>
          <p14:tracePt t="50932" x="3498850" y="3454400"/>
          <p14:tracePt t="50949" x="3511550" y="3454400"/>
          <p14:tracePt t="50949" x="3517900" y="3454400"/>
          <p14:tracePt t="50949" x="3530600" y="3448050"/>
          <p14:tracePt t="50968" x="3536950" y="3448050"/>
          <p14:tracePt t="50980" x="3543300" y="3441700"/>
          <p14:tracePt t="50980" x="3562350" y="3441700"/>
          <p14:tracePt t="50999" x="3562350" y="3435350"/>
          <p14:tracePt t="50999" x="3568700" y="3435350"/>
          <p14:tracePt t="51016" x="3581400" y="3435350"/>
          <p14:tracePt t="51016" x="3587750" y="3435350"/>
          <p14:tracePt t="51220" x="3886200" y="3390900"/>
          <p14:tracePt t="51228" x="3898900" y="3390900"/>
          <p14:tracePt t="51236" x="3905250" y="3397250"/>
          <p14:tracePt t="51236" x="3911600" y="3397250"/>
          <p14:tracePt t="51250" x="3924300" y="3403600"/>
          <p14:tracePt t="51250" x="3930650" y="3409950"/>
          <p14:tracePt t="51267" x="3937000" y="3422650"/>
          <p14:tracePt t="51281" x="3937000" y="3429000"/>
          <p14:tracePt t="51298" x="3943350" y="3429000"/>
          <p14:tracePt t="51316" x="3949700" y="3422650"/>
          <p14:tracePt t="51332" x="3956050" y="3416300"/>
          <p14:tracePt t="51348" x="3962400" y="3409950"/>
          <p14:tracePt t="51365" x="3968750" y="3409950"/>
          <p14:tracePt t="51383" x="3968750" y="3416300"/>
          <p14:tracePt t="51408" x="3968750" y="3422650"/>
          <p14:tracePt t="51436" x="3975100" y="3422650"/>
          <p14:tracePt t="51460" x="3981450" y="3422650"/>
          <p14:tracePt t="51484" x="3987800" y="3422650"/>
          <p14:tracePt t="51496" x="3994150" y="3422650"/>
          <p14:tracePt t="51512" x="4000500" y="3416300"/>
          <p14:tracePt t="51535" x="4000500" y="3409950"/>
          <p14:tracePt t="51556" x="4006850" y="3409950"/>
          <p14:tracePt t="51588" x="4013200" y="3409950"/>
          <p14:tracePt t="51632" x="4019550" y="3403600"/>
          <p14:tracePt t="51648" x="4025900" y="3403600"/>
          <p14:tracePt t="51664" x="4032250" y="3397250"/>
          <p14:tracePt t="51676" x="4038600" y="3390900"/>
          <p14:tracePt t="51692" x="4044950" y="3390900"/>
          <p14:tracePt t="51708" x="4051300" y="3390900"/>
          <p14:tracePt t="51724" x="4057650" y="3390900"/>
          <p14:tracePt t="51744" x="4064000" y="3384550"/>
          <p14:tracePt t="51768" x="4057650" y="3384550"/>
          <p14:tracePt t="51820" x="4051300" y="3384550"/>
          <p14:tracePt t="51828" x="4044950" y="3390900"/>
          <p14:tracePt t="51837" x="4038600" y="3390900"/>
          <p14:tracePt t="51837" x="4032250" y="3390900"/>
          <p14:tracePt t="51852" x="4025900" y="3397250"/>
          <p14:tracePt t="51852" x="4013200" y="3397250"/>
          <p14:tracePt t="51869" x="4006850" y="3397250"/>
          <p14:tracePt t="51869" x="3994150" y="3403600"/>
          <p14:tracePt t="51886" x="3981450" y="3403600"/>
          <p14:tracePt t="51886" x="3968750" y="3409950"/>
          <p14:tracePt t="51886" x="3956050" y="3409950"/>
          <p14:tracePt t="51904" x="3943350" y="3416300"/>
          <p14:tracePt t="51904" x="3930650" y="3416300"/>
          <p14:tracePt t="51919" x="3917950" y="3409950"/>
          <p14:tracePt t="51919" x="3898900" y="3409950"/>
          <p14:tracePt t="51936" x="3879850" y="3403600"/>
          <p14:tracePt t="51936" x="3867150" y="3397250"/>
          <p14:tracePt t="51952" x="3848100" y="3390900"/>
          <p14:tracePt t="51952" x="3810000" y="3384550"/>
          <p14:tracePt t="51969" x="3797300" y="3378200"/>
          <p14:tracePt t="51969" x="3790950" y="3378200"/>
          <p14:tracePt t="51986" x="3790950" y="3365500"/>
          <p14:tracePt t="52001" x="3797300" y="3365500"/>
          <p14:tracePt t="52001" x="3803650" y="3365500"/>
          <p14:tracePt t="52019" x="3816350" y="3371850"/>
          <p14:tracePt t="52019" x="3854450" y="3384550"/>
          <p14:tracePt t="52037" x="3873500" y="3390900"/>
          <p14:tracePt t="52037" x="3892550" y="3403600"/>
          <p14:tracePt t="52053" x="3917950" y="3422650"/>
          <p14:tracePt t="52053" x="3937000" y="3441700"/>
          <p14:tracePt t="52070" x="3956050" y="3460750"/>
          <p14:tracePt t="52070" x="3975100" y="3486150"/>
          <p14:tracePt t="52070" x="3981450" y="3505200"/>
          <p14:tracePt t="52088" x="3981450" y="3530600"/>
          <p14:tracePt t="52101" x="3981450" y="3549650"/>
          <p14:tracePt t="52101" x="3949700" y="3594100"/>
          <p14:tracePt t="52120" x="3924300" y="3613150"/>
          <p14:tracePt t="52120" x="3892550" y="3625850"/>
          <p14:tracePt t="52137" x="3860800" y="3638550"/>
          <p14:tracePt t="52137" x="3822700" y="3651250"/>
          <p14:tracePt t="52154" x="3784600" y="3663950"/>
          <p14:tracePt t="52154" x="3746500" y="3676650"/>
          <p14:tracePt t="52154" x="3708400" y="3683000"/>
          <p14:tracePt t="52173" x="3670300" y="3689350"/>
          <p14:tracePt t="52185" x="3638550" y="3695700"/>
          <p14:tracePt t="52185" x="3562350" y="3702050"/>
          <p14:tracePt t="52205" x="3524250" y="3695700"/>
          <p14:tracePt t="52205" x="3486150" y="3695700"/>
          <p14:tracePt t="52220" x="3454400" y="3683000"/>
          <p14:tracePt t="52220" x="3422650" y="3670300"/>
          <p14:tracePt t="52237" x="3390900" y="3657600"/>
          <p14:tracePt t="52237" x="3365500" y="3638550"/>
          <p14:tracePt t="52254" x="3346450" y="3613150"/>
          <p14:tracePt t="52254" x="3308350" y="3568700"/>
          <p14:tracePt t="52270" x="3295650" y="3536950"/>
          <p14:tracePt t="52270" x="3276600" y="3505200"/>
          <p14:tracePt t="52288" x="3270250" y="3473450"/>
          <p14:tracePt t="52288" x="3257550" y="3435350"/>
          <p14:tracePt t="52303" x="3251200" y="3397250"/>
          <p14:tracePt t="52303" x="3244850" y="3359150"/>
          <p14:tracePt t="52321" x="3244850" y="3321050"/>
          <p14:tracePt t="52321" x="3244850" y="3244850"/>
          <p14:tracePt t="52339" x="3251200" y="3206750"/>
          <p14:tracePt t="52339" x="3263900" y="3175000"/>
          <p14:tracePt t="52354" x="3282950" y="3143250"/>
          <p14:tracePt t="52354" x="3295650" y="3117850"/>
          <p14:tracePt t="52371" x="3314700" y="3092450"/>
          <p14:tracePt t="52371" x="3365500" y="3054350"/>
          <p14:tracePt t="52390" x="3397250" y="3041650"/>
          <p14:tracePt t="52390" x="3429000" y="3022600"/>
          <p14:tracePt t="52406" x="3460750" y="3016250"/>
          <p14:tracePt t="52406" x="3498850" y="3009900"/>
          <p14:tracePt t="52422" x="3536950" y="3009900"/>
          <p14:tracePt t="52422" x="3575050" y="3009900"/>
          <p14:tracePt t="52439" x="3613150" y="3022600"/>
          <p14:tracePt t="52439" x="3657600" y="3035300"/>
          <p14:tracePt t="52439" x="3695700" y="3048000"/>
          <p14:tracePt t="52458" x="3740150" y="3067050"/>
          <p14:tracePt t="52470" x="3778250" y="3086100"/>
          <p14:tracePt t="52470" x="3848100" y="3130550"/>
          <p14:tracePt t="52490" x="3879850" y="3155950"/>
          <p14:tracePt t="52490" x="3905250" y="3181350"/>
          <p14:tracePt t="52505" x="3924300" y="3206750"/>
          <p14:tracePt t="52505" x="3937000" y="3232150"/>
          <p14:tracePt t="52522" x="3949700" y="3257550"/>
          <p14:tracePt t="52522" x="3956050" y="3289300"/>
          <p14:tracePt t="52522" x="3962400" y="3314700"/>
          <p14:tracePt t="52541" x="3962400" y="3340100"/>
          <p14:tracePt t="52554" x="3956050" y="3365500"/>
          <p14:tracePt t="52554" x="3937000" y="3409950"/>
          <p14:tracePt t="52572" x="3930650" y="3429000"/>
          <p14:tracePt t="52572" x="3917950" y="3448050"/>
          <p14:tracePt t="52590" x="3898900" y="3460750"/>
          <p14:tracePt t="52590" x="3886200" y="3479800"/>
          <p14:tracePt t="52605" x="3873500" y="3486150"/>
          <p14:tracePt t="52605" x="3860800" y="3498850"/>
          <p14:tracePt t="52622" x="3848100" y="3511550"/>
          <p14:tracePt t="52622" x="3822700" y="3530600"/>
          <p14:tracePt t="52639" x="3810000" y="3536950"/>
          <p14:tracePt t="52654" x="3803650" y="3543300"/>
          <p14:tracePt t="52671" x="3797300" y="3543300"/>
          <p14:tracePt t="52688" x="3797300" y="3536950"/>
          <p14:tracePt t="52705" x="3797300" y="3530600"/>
          <p14:tracePt t="52705" x="3803650" y="3524250"/>
          <p14:tracePt t="52722" x="3810000" y="3517900"/>
          <p14:tracePt t="52738" x="3810000" y="3511550"/>
          <p14:tracePt t="53277" x="4184650" y="3467100"/>
          <p14:tracePt t="53285" x="4197350" y="3473450"/>
          <p14:tracePt t="53294" x="4222750" y="3473450"/>
          <p14:tracePt t="53294" x="4248150" y="3479800"/>
          <p14:tracePt t="53309" x="4279900" y="3479800"/>
          <p14:tracePt t="53309" x="4318000" y="3486150"/>
          <p14:tracePt t="53325" x="4356100" y="3498850"/>
          <p14:tracePt t="53325" x="4394200" y="3505200"/>
          <p14:tracePt t="53341" x="4432300" y="3511550"/>
          <p14:tracePt t="53341" x="4514850" y="3536950"/>
          <p14:tracePt t="53359" x="4552950" y="3549650"/>
          <p14:tracePt t="53359" x="4597400" y="3556000"/>
          <p14:tracePt t="53375" x="4635500" y="3568700"/>
          <p14:tracePt t="53375" x="4667250" y="3575050"/>
          <p14:tracePt t="53392" x="4705350" y="3581400"/>
          <p14:tracePt t="53392" x="4737100" y="3587750"/>
          <p14:tracePt t="53409" x="4768850" y="3594100"/>
          <p14:tracePt t="53409" x="4826000" y="3600450"/>
          <p14:tracePt t="53426" x="4845050" y="3600450"/>
          <p14:tracePt t="53426" x="4870450" y="3600450"/>
          <p14:tracePt t="53442" x="4889500" y="3600450"/>
          <p14:tracePt t="53442" x="4908550" y="3600450"/>
          <p14:tracePt t="53459" x="4927600" y="3600450"/>
          <p14:tracePt t="53459" x="4940300" y="3600450"/>
          <p14:tracePt t="53475" x="4959350" y="3600450"/>
          <p14:tracePt t="53475" x="4972050" y="3594100"/>
          <p14:tracePt t="53475" x="4991100" y="3594100"/>
          <p14:tracePt t="53495" x="5003800" y="3594100"/>
          <p14:tracePt t="53507" x="5022850" y="3587750"/>
          <p14:tracePt t="53507" x="5054600" y="3581400"/>
          <p14:tracePt t="53526" x="5067300" y="3575050"/>
          <p14:tracePt t="53526" x="5073650" y="3568700"/>
          <p14:tracePt t="53543" x="5086350" y="3568700"/>
          <p14:tracePt t="53543" x="5086350" y="3562350"/>
          <p14:tracePt t="53561" x="5092700" y="3556000"/>
          <p14:tracePt t="53574" x="5080000" y="3556000"/>
          <p14:tracePt t="53591" x="5073650" y="3549650"/>
          <p14:tracePt t="53591" x="5035550" y="3536950"/>
          <p14:tracePt t="53610" x="5016500" y="3524250"/>
          <p14:tracePt t="53610" x="4991100" y="3511550"/>
          <p14:tracePt t="53626" x="4965700" y="3498850"/>
          <p14:tracePt t="53626" x="4940300" y="3479800"/>
          <p14:tracePt t="53643" x="4908550" y="3454400"/>
          <p14:tracePt t="53643" x="4864100" y="3409950"/>
          <p14:tracePt t="53660" x="4845050" y="3378200"/>
          <p14:tracePt t="53660" x="4826000" y="3346450"/>
          <p14:tracePt t="53676" x="4819650" y="3314700"/>
          <p14:tracePt t="53676" x="4819650" y="3276600"/>
          <p14:tracePt t="53693" x="4819650" y="3238500"/>
          <p14:tracePt t="53693" x="4832350" y="3200400"/>
          <p14:tracePt t="53710" x="4851400" y="3162300"/>
          <p14:tracePt t="53710" x="4902200" y="3092450"/>
          <p14:tracePt t="53726" x="4940300" y="3054350"/>
          <p14:tracePt t="53726" x="4984750" y="3022600"/>
          <p14:tracePt t="53743" x="5029200" y="2997200"/>
          <p14:tracePt t="53743" x="5080000" y="2971800"/>
          <p14:tracePt t="53761" x="5130800" y="2946400"/>
          <p14:tracePt t="53761" x="5187950" y="2933700"/>
          <p14:tracePt t="53761" x="5245100" y="2927350"/>
          <p14:tracePt t="53780" x="5302250" y="2921000"/>
          <p14:tracePt t="53780" x="5359400" y="2921000"/>
          <p14:tracePt t="53794" x="5416550" y="2933700"/>
          <p14:tracePt t="53794" x="5473700" y="2946400"/>
          <p14:tracePt t="53811" x="5530850" y="2959100"/>
          <p14:tracePt t="53811" x="5588000" y="2984500"/>
          <p14:tracePt t="53827" x="5638800" y="3003550"/>
          <p14:tracePt t="53827" x="5689600" y="3028950"/>
          <p14:tracePt t="53827" x="5740400" y="3054350"/>
          <p14:tracePt t="53846" x="5784850" y="3079750"/>
          <p14:tracePt t="53858" x="5829300" y="3105150"/>
          <p14:tracePt t="53858" x="5892800" y="3162300"/>
          <p14:tracePt t="53879" x="5918200" y="3194050"/>
          <p14:tracePt t="53879" x="5943600" y="3219450"/>
          <p14:tracePt t="53894" x="5962650" y="3251200"/>
          <p14:tracePt t="53894" x="5975350" y="3276600"/>
          <p14:tracePt t="53910" x="5988050" y="3302000"/>
          <p14:tracePt t="53910" x="6000750" y="3321050"/>
          <p14:tracePt t="53927" x="6007100" y="3340100"/>
          <p14:tracePt t="53927" x="6019800" y="3352800"/>
          <p14:tracePt t="53927" x="6032500" y="3365500"/>
          <p14:tracePt t="53946" x="6038850" y="3378200"/>
          <p14:tracePt t="53946" x="6051550" y="3378200"/>
          <p14:tracePt t="53960" x="6057900" y="3384550"/>
          <p14:tracePt t="53960" x="6070600" y="3384550"/>
          <p14:tracePt t="53977" x="6076950" y="3384550"/>
          <p14:tracePt t="53977" x="6089650" y="3384550"/>
          <p14:tracePt t="53994" x="6096000" y="3384550"/>
          <p14:tracePt t="53994" x="6108700" y="3384550"/>
          <p14:tracePt t="54010" x="6115050" y="3378200"/>
          <p14:tracePt t="54010" x="6134100" y="3371850"/>
          <p14:tracePt t="54027" x="6140450" y="3371850"/>
          <p14:tracePt t="54027" x="6146800" y="3365500"/>
          <p14:tracePt t="54044" x="6153150" y="3365500"/>
          <p14:tracePt t="54044" x="6159500" y="3359150"/>
          <p14:tracePt t="54061" x="6165850" y="3359150"/>
          <p14:tracePt t="54061" x="6172200" y="3352800"/>
          <p14:tracePt t="54078" x="6178550" y="3352800"/>
          <p14:tracePt t="54093" x="6172200" y="3346450"/>
          <p14:tracePt t="54137" x="6165850" y="3346450"/>
          <p14:tracePt t="54153" x="6159500" y="3346450"/>
          <p14:tracePt t="54178" x="6153150" y="3340100"/>
          <p14:tracePt t="54197" x="6146800" y="3346450"/>
          <p14:tracePt t="54253" x="6146800" y="3352800"/>
          <p14:tracePt t="54265" x="6140450" y="3352800"/>
          <p14:tracePt t="54281" x="6140450" y="3359150"/>
          <p14:tracePt t="54298" x="6140450" y="3365500"/>
          <p14:tracePt t="54314" x="6134100" y="3371850"/>
          <p14:tracePt t="54326" x="6127750" y="3378200"/>
          <p14:tracePt t="54343" x="6121400" y="3390900"/>
          <p14:tracePt t="54360" x="6115050" y="3397250"/>
          <p14:tracePt t="54377" x="6108700" y="3403600"/>
          <p14:tracePt t="54394" x="6108700" y="3409950"/>
          <p14:tracePt t="54410" x="6115050" y="3416300"/>
          <p14:tracePt t="54427" x="6115050" y="3422650"/>
          <p14:tracePt t="54427" x="6121400" y="3429000"/>
          <p14:tracePt t="54446" x="6127750" y="3435350"/>
          <p14:tracePt t="54463" x="6134100" y="3441700"/>
          <p14:tracePt t="54478" x="6140450" y="3441700"/>
          <p14:tracePt t="54478" x="6146800" y="3448050"/>
          <p14:tracePt t="54495" x="6153150" y="3448050"/>
          <p14:tracePt t="54495" x="6159500" y="3454400"/>
          <p14:tracePt t="54495" x="6165850" y="3454400"/>
          <p14:tracePt t="54515" x="6172200" y="3454400"/>
          <p14:tracePt t="54527" x="6178550" y="3454400"/>
          <p14:tracePt t="54544" x="6172200" y="3454400"/>
          <p14:tracePt t="54574" x="6165850" y="3454400"/>
          <p14:tracePt t="54582" x="6159500" y="3454400"/>
          <p14:tracePt t="54594" x="6153150" y="3460750"/>
          <p14:tracePt t="54611" x="6140450" y="3460750"/>
          <p14:tracePt t="54628" x="6146800" y="3460750"/>
          <p14:tracePt t="54673" x="6153150" y="3454400"/>
          <p14:tracePt t="54678" x="6159500" y="3454400"/>
          <p14:tracePt t="54678" x="6172200" y="3454400"/>
          <p14:tracePt t="54696" x="6191250" y="3448050"/>
          <p14:tracePt t="54696" x="6210300" y="3448050"/>
          <p14:tracePt t="54713" x="6235700" y="3441700"/>
          <p14:tracePt t="54713" x="6267450" y="3441700"/>
          <p14:tracePt t="54730" x="6299200" y="3435350"/>
          <p14:tracePt t="54730" x="6369050" y="3429000"/>
          <p14:tracePt t="54747" x="6407150" y="3422650"/>
          <p14:tracePt t="54747" x="6438900" y="3416300"/>
          <p14:tracePt t="54763" x="6470650" y="3416300"/>
          <p14:tracePt t="54763" x="6508750" y="3416300"/>
          <p14:tracePt t="54781" x="6534150" y="3409950"/>
          <p14:tracePt t="54781" x="6565900" y="3409950"/>
          <p14:tracePt t="54781" x="6591300" y="3409950"/>
          <p14:tracePt t="54799" x="6616700" y="3416300"/>
          <p14:tracePt t="54799" x="6635750" y="3416300"/>
          <p14:tracePt t="54814" x="6654800" y="3416300"/>
          <p14:tracePt t="54814" x="6673850" y="3416300"/>
          <p14:tracePt t="54830" x="6686550" y="3416300"/>
          <p14:tracePt t="54830" x="6699250" y="3416300"/>
          <p14:tracePt t="54847" x="6705600" y="3416300"/>
          <p14:tracePt t="54847" x="6711950" y="3416300"/>
          <p14:tracePt t="54863" x="6705600" y="3416300"/>
          <p14:tracePt t="54905" x="6699250" y="3416300"/>
          <p14:tracePt t="54913" x="6692900" y="3422650"/>
          <p14:tracePt t="54918" x="6686550" y="3422650"/>
          <p14:tracePt t="54933" x="6680200" y="3429000"/>
          <p14:tracePt t="54950" x="6680200" y="3435350"/>
          <p14:tracePt t="54974" x="6680200" y="3441700"/>
          <p14:tracePt t="55010" x="6686550" y="3441700"/>
          <p14:tracePt t="55157" x="6680200" y="3448050"/>
          <p14:tracePt t="55198" x="6673850" y="3454400"/>
          <p14:tracePt t="55218" x="6673850" y="3460750"/>
          <p14:tracePt t="55233" x="6661150" y="3467100"/>
          <p14:tracePt t="55249" x="6654800" y="3473450"/>
          <p14:tracePt t="55266" x="6648450" y="3473450"/>
          <p14:tracePt t="55274" x="6642100" y="3479800"/>
          <p14:tracePt t="55280" x="6635750" y="3486150"/>
          <p14:tracePt t="55280" x="6629400" y="3486150"/>
          <p14:tracePt t="55298" x="6623050" y="3492500"/>
          <p14:tracePt t="55298" x="6616700" y="3492500"/>
          <p14:tracePt t="55315" x="6610350" y="3498850"/>
          <p14:tracePt t="55330" x="6604000" y="3498850"/>
          <p14:tracePt t="55330" x="6597650" y="3505200"/>
          <p14:tracePt t="55348" x="6591300" y="3511550"/>
          <p14:tracePt t="55369" x="6591300" y="3517900"/>
          <p14:tracePt t="55406" x="6597650" y="3517900"/>
          <p14:tracePt t="55429" x="6604000" y="3511550"/>
          <p14:tracePt t="55445" x="6610350" y="3511550"/>
          <p14:tracePt t="55458" x="6616700" y="3505200"/>
          <p14:tracePt t="55474" x="6623050" y="3505200"/>
          <p14:tracePt t="55490" x="6629400" y="3511550"/>
          <p14:tracePt t="55566" x="6635750" y="3511550"/>
          <p14:tracePt t="55594" x="6642100" y="3505200"/>
          <p14:tracePt t="55618" x="6648450" y="3505200"/>
          <p14:tracePt t="55662" x="6648450" y="3498850"/>
          <p14:tracePt t="55697" x="6654800" y="3498850"/>
          <p14:tracePt t="55814" x="6661150" y="3498850"/>
          <p14:tracePt t="55826" x="6667500" y="3498850"/>
          <p14:tracePt t="55842" x="6673850" y="3498850"/>
          <p14:tracePt t="55874" x="6680200" y="3492500"/>
          <p14:tracePt t="55893" x="6686550" y="3492500"/>
          <p14:tracePt t="55918" x="6692900" y="3492500"/>
          <p14:tracePt t="55934" x="6699250" y="3486150"/>
          <p14:tracePt t="55946" x="6711950" y="3486150"/>
          <p14:tracePt t="55962" x="6718300" y="3486150"/>
          <p14:tracePt t="55978" x="6724650" y="3479800"/>
          <p14:tracePt t="55987" x="6731000" y="3479800"/>
          <p14:tracePt t="55999" x="6743700" y="3479800"/>
          <p14:tracePt t="56015" x="6743700" y="3486150"/>
          <p14:tracePt t="56038" x="6743700" y="3492500"/>
          <p14:tracePt t="56054" x="6737350" y="3492500"/>
          <p14:tracePt t="56066" x="6731000" y="3498850"/>
          <p14:tracePt t="56066" x="6724650" y="3498850"/>
          <p14:tracePt t="56084" x="6718300" y="3498850"/>
          <p14:tracePt t="56100" x="6705600" y="3498850"/>
          <p14:tracePt t="56117" x="6699250" y="3498850"/>
          <p14:tracePt t="56133" x="6699250" y="3492500"/>
          <p14:tracePt t="56158" x="6692900" y="3492500"/>
          <p14:tracePt t="56262" x="6686550" y="3498850"/>
          <p14:tracePt t="56278" x="6680200" y="3498850"/>
          <p14:tracePt t="56294" x="6680200" y="3505200"/>
          <p14:tracePt t="56306" x="6673850" y="3511550"/>
          <p14:tracePt t="56330" x="6680200" y="3505200"/>
          <p14:tracePt t="56374" x="6686550" y="3505200"/>
          <p14:tracePt t="56390" x="6692900" y="3498850"/>
          <p14:tracePt t="56406" x="6699250" y="3492500"/>
          <p14:tracePt t="56418" x="6692900" y="3498850"/>
          <p14:tracePt t="56511" x="6686550" y="3498850"/>
          <p14:tracePt t="56554" x="6680200" y="3505200"/>
          <p14:tracePt t="56578" x="6673850" y="3511550"/>
          <p14:tracePt t="56630" x="6667500" y="3505200"/>
          <p14:tracePt t="56698" x="6661150" y="3511550"/>
          <p14:tracePt t="56742" x="6667500" y="3505200"/>
          <p14:tracePt t="56801" x="6673850" y="3498850"/>
          <p14:tracePt t="56838" x="6680200" y="3498850"/>
          <p14:tracePt t="56870" x="6686550" y="3498850"/>
          <p14:tracePt t="56914" x="6692900" y="3492500"/>
          <p14:tracePt t="56954" x="6692900" y="3486150"/>
          <p14:tracePt t="56982" x="6699250" y="3479800"/>
          <p14:tracePt t="57006" x="6705600" y="3473450"/>
          <p14:tracePt t="57026" x="6711950" y="3467100"/>
          <p14:tracePt t="57042" x="6718300" y="3467100"/>
          <p14:tracePt t="57050" x="6724650" y="3467100"/>
          <p14:tracePt t="57058" x="6731000" y="3460750"/>
          <p14:tracePt t="57069" x="6743700" y="3454400"/>
          <p14:tracePt t="57069" x="6762750" y="3448050"/>
          <p14:tracePt t="57088" x="6775450" y="3448050"/>
          <p14:tracePt t="57088" x="6788150" y="3441700"/>
          <p14:tracePt t="57104" x="6800850" y="3435350"/>
          <p14:tracePt t="57104" x="6813550" y="3435350"/>
          <p14:tracePt t="57121" x="6826250" y="3429000"/>
          <p14:tracePt t="57121" x="6858000" y="3422650"/>
          <p14:tracePt t="57139" x="6870700" y="3416300"/>
          <p14:tracePt t="57139" x="6883400" y="3409950"/>
          <p14:tracePt t="57155" x="6902450" y="3409950"/>
          <p14:tracePt t="57155" x="6915150" y="3403600"/>
          <p14:tracePt t="57172" x="6927850" y="3403600"/>
          <p14:tracePt t="57172" x="6934200" y="3403600"/>
          <p14:tracePt t="57188" x="6946900" y="3403600"/>
          <p14:tracePt t="57188" x="6953250" y="3403600"/>
          <p14:tracePt t="57188" x="6965950" y="3403600"/>
          <p14:tracePt t="57208" x="6972300" y="3409950"/>
          <p14:tracePt t="57220" x="6978650" y="3416300"/>
          <p14:tracePt t="57237" x="6978650" y="3422650"/>
          <p14:tracePt t="57254" x="6972300" y="3429000"/>
          <p14:tracePt t="57270" x="6965950" y="3435350"/>
          <p14:tracePt t="57270" x="6959600" y="3441700"/>
          <p14:tracePt t="57270" x="6953250" y="3448050"/>
          <p14:tracePt t="57291" x="6946900" y="3448050"/>
          <p14:tracePt t="57303" x="6934200" y="3454400"/>
          <p14:tracePt t="57303" x="6915150" y="3460750"/>
          <p14:tracePt t="57322" x="6902450" y="3467100"/>
          <p14:tracePt t="57322" x="6883400" y="3467100"/>
          <p14:tracePt t="57339" x="6870700" y="3473450"/>
          <p14:tracePt t="57339" x="6851650" y="3473450"/>
          <p14:tracePt t="57356" x="6826250" y="3479800"/>
          <p14:tracePt t="57356" x="6800850" y="3486150"/>
          <p14:tracePt t="57372" x="6775450" y="3492500"/>
          <p14:tracePt t="57372" x="6711950" y="3505200"/>
          <p14:tracePt t="57389" x="6673850" y="3511550"/>
          <p14:tracePt t="57389" x="6629400" y="3517900"/>
          <p14:tracePt t="57406" x="6584950" y="3524250"/>
          <p14:tracePt t="57406" x="6534150" y="3524250"/>
          <p14:tracePt t="57422" x="6477000" y="3524250"/>
          <p14:tracePt t="57422" x="6343650" y="3524250"/>
          <p14:tracePt t="57439" x="6267450" y="3524250"/>
          <p14:tracePt t="57439" x="6184900" y="3517900"/>
          <p14:tracePt t="57456" x="6102350" y="3517900"/>
          <p14:tracePt t="57456" x="6007100" y="3517900"/>
          <p14:tracePt t="57473" x="5911850" y="3517900"/>
          <p14:tracePt t="57473" x="5810250" y="3517900"/>
          <p14:tracePt t="57489" x="5708650" y="3524250"/>
          <p14:tracePt t="57489" x="5492750" y="3543300"/>
          <p14:tracePt t="57506" x="5391150" y="3556000"/>
          <p14:tracePt t="57506" x="5283200" y="3568700"/>
          <p14:tracePt t="57523" x="5181600" y="3581400"/>
          <p14:tracePt t="57523" x="5080000" y="3594100"/>
          <p14:tracePt t="57540" x="4984750" y="3606800"/>
          <p14:tracePt t="57540" x="4895850" y="3619500"/>
          <p14:tracePt t="57556" x="4800600" y="3638550"/>
          <p14:tracePt t="57556" x="4718050" y="3657600"/>
          <p14:tracePt t="57556" x="4629150" y="3676650"/>
          <p14:tracePt t="57575" x="4546600" y="3702050"/>
          <p14:tracePt t="57588" x="4470400" y="3727450"/>
          <p14:tracePt t="57588" x="4311650" y="3778250"/>
          <p14:tracePt t="57607" x="4241800" y="3803650"/>
          <p14:tracePt t="57607" x="4171950" y="3829050"/>
          <p14:tracePt t="57623" x="4102100" y="3848100"/>
          <p14:tracePt t="57623" x="4038600" y="3867150"/>
          <p14:tracePt t="57640" x="3975100" y="3886200"/>
          <p14:tracePt t="57640" x="3917950" y="3905250"/>
          <p14:tracePt t="57640" x="3860800" y="3917950"/>
          <p14:tracePt t="57659" x="3803650" y="3930650"/>
          <p14:tracePt t="57671" x="3752850" y="3943350"/>
          <p14:tracePt t="57671" x="3663950" y="3962400"/>
          <p14:tracePt t="57690" x="3625850" y="3975100"/>
          <p14:tracePt t="57690" x="3581400" y="3981450"/>
          <p14:tracePt t="57707" x="3543300" y="3987800"/>
          <p14:tracePt t="57707" x="3505200" y="3994150"/>
          <p14:tracePt t="57723" x="3473450" y="3994150"/>
          <p14:tracePt t="57723" x="3397250" y="4000500"/>
          <p14:tracePt t="57740" x="3359150" y="4006850"/>
          <p14:tracePt t="57740" x="3321050" y="4006850"/>
          <p14:tracePt t="57756" x="3282950" y="4006850"/>
          <p14:tracePt t="57756" x="3251200" y="4006850"/>
          <p14:tracePt t="57773" x="3213100" y="4006850"/>
          <p14:tracePt t="57773" x="3175000" y="4006850"/>
          <p14:tracePt t="57792" x="3136900" y="4006850"/>
          <p14:tracePt t="57792" x="3060700" y="4006850"/>
          <p14:tracePt t="57807" x="3016250" y="4000500"/>
          <p14:tracePt t="57807" x="2971800" y="4000500"/>
          <p14:tracePt t="57824" x="2927350" y="4000500"/>
          <p14:tracePt t="57824" x="2882900" y="4000500"/>
          <p14:tracePt t="57841" x="2838450" y="4000500"/>
          <p14:tracePt t="57841" x="2794000" y="4000500"/>
          <p14:tracePt t="57841" x="2749550" y="4000500"/>
          <p14:tracePt t="57861" x="2705100" y="3994150"/>
          <p14:tracePt t="57872" x="2667000" y="3994150"/>
          <p14:tracePt t="57872" x="2597150" y="3981450"/>
          <p14:tracePt t="57891" x="2565400" y="3968750"/>
          <p14:tracePt t="57891" x="2540000" y="3956050"/>
          <p14:tracePt t="57908" x="2508250" y="3943350"/>
          <p14:tracePt t="57908" x="2482850" y="3930650"/>
          <p14:tracePt t="57924" x="2463800" y="3917950"/>
          <p14:tracePt t="57924" x="2444750" y="3905250"/>
          <p14:tracePt t="57924" x="2425700" y="3898900"/>
          <p14:tracePt t="57943" x="2406650" y="3886200"/>
          <p14:tracePt t="57956" x="2400300" y="3886200"/>
          <p14:tracePt t="57956" x="2387600" y="3879850"/>
          <p14:tracePt t="57975" x="2393950" y="3886200"/>
          <p14:tracePt t="58011" x="2400300" y="3879850"/>
          <p14:tracePt t="58026" x="2406650" y="3873500"/>
          <p14:tracePt t="58038" x="2400300" y="3867150"/>
          <p14:tracePt t="58046" x="2400300" y="3860800"/>
          <p14:tracePt t="58056" x="2387600" y="3854450"/>
          <p14:tracePt t="58056" x="2374900" y="3848100"/>
          <p14:tracePt t="58075" x="2355850" y="3841750"/>
          <p14:tracePt t="58075" x="2336800" y="3829050"/>
          <p14:tracePt t="58092" x="2317750" y="3822700"/>
          <p14:tracePt t="58092" x="2266950" y="3797300"/>
          <p14:tracePt t="58108" x="2241550" y="3784600"/>
          <p14:tracePt t="58108" x="2216150" y="3765550"/>
          <p14:tracePt t="58125" x="2197100" y="3746500"/>
          <p14:tracePt t="58125" x="2178050" y="3727450"/>
          <p14:tracePt t="58142" x="2159000" y="3702050"/>
          <p14:tracePt t="58142" x="2146300" y="3644900"/>
          <p14:tracePt t="58160" x="2152650" y="3606800"/>
          <p14:tracePt t="58160" x="2165350" y="3568700"/>
          <p14:tracePt t="58175" x="2190750" y="3530600"/>
          <p14:tracePt t="58175" x="2222500" y="3486150"/>
          <p14:tracePt t="58192" x="2266950" y="3441700"/>
          <p14:tracePt t="58192" x="2311400" y="3390900"/>
          <p14:tracePt t="58208" x="2368550" y="3346450"/>
          <p14:tracePt t="58208" x="2432050" y="3302000"/>
          <p14:tracePt t="58208" x="2508250" y="3257550"/>
          <p14:tracePt t="58228" x="2584450" y="3225800"/>
          <p14:tracePt t="58240" x="2667000" y="3194050"/>
          <p14:tracePt t="58240" x="2851150" y="3162300"/>
          <p14:tracePt t="58259" x="2940050" y="3162300"/>
          <p14:tracePt t="58259" x="3041650" y="3168650"/>
          <p14:tracePt t="58275" x="3136900" y="3187700"/>
          <p14:tracePt t="58275" x="3232150" y="3206750"/>
          <p14:tracePt t="58275" x="3327400" y="3238500"/>
          <p14:tracePt t="58295" x="3416300" y="3270250"/>
          <p14:tracePt t="58307" x="3505200" y="3308350"/>
          <p14:tracePt t="58307" x="3587750" y="3346450"/>
          <p14:tracePt t="58307" x="3657600" y="3384550"/>
          <p14:tracePt t="58328" x="3727450" y="3429000"/>
          <p14:tracePt t="58328" x="3784600" y="3473450"/>
          <p14:tracePt t="58343" x="3829050" y="3511550"/>
          <p14:tracePt t="58343" x="3867150" y="3556000"/>
          <p14:tracePt t="58359" x="3898900" y="3594100"/>
          <p14:tracePt t="58359" x="3924300" y="3638550"/>
          <p14:tracePt t="58376" x="3937000" y="3676650"/>
          <p14:tracePt t="58376" x="3943350" y="3714750"/>
          <p14:tracePt t="58376" x="3943350" y="3746500"/>
          <p14:tracePt t="58395" x="3937000" y="3778250"/>
          <p14:tracePt t="58395" x="3930650" y="3810000"/>
          <p14:tracePt t="58410" x="3911600" y="3835400"/>
          <p14:tracePt t="58410" x="3892550" y="3860800"/>
          <p14:tracePt t="58426" x="3873500" y="3879850"/>
          <p14:tracePt t="58426" x="3848100" y="3898900"/>
          <p14:tracePt t="58442" x="3822700" y="3917950"/>
          <p14:tracePt t="58442" x="3765550" y="3943350"/>
          <p14:tracePt t="58460" x="3733800" y="3956050"/>
          <p14:tracePt t="58460" x="3702050" y="3962400"/>
          <p14:tracePt t="58476" x="3670300" y="3968750"/>
          <p14:tracePt t="58476" x="3632200" y="3981450"/>
          <p14:tracePt t="58493" x="3600450" y="3987800"/>
          <p14:tracePt t="58493" x="3562350" y="3994150"/>
          <p14:tracePt t="58510" x="3524250" y="4000500"/>
          <p14:tracePt t="58510" x="3448050" y="4006850"/>
          <p14:tracePt t="58527" x="3409950" y="4006850"/>
          <p14:tracePt t="58527" x="3371850" y="4006850"/>
          <p14:tracePt t="58543" x="3333750" y="4000500"/>
          <p14:tracePt t="58543" x="3302000" y="3994150"/>
          <p14:tracePt t="58560" x="3263900" y="3987800"/>
          <p14:tracePt t="58560" x="3225800" y="3975100"/>
          <p14:tracePt t="58560" x="3187700" y="3962400"/>
          <p14:tracePt t="58579" x="3149600" y="3956050"/>
          <p14:tracePt t="58591" x="3117850" y="3943350"/>
          <p14:tracePt t="58591" x="3054350" y="3930650"/>
          <p14:tracePt t="58612" x="3028950" y="3924300"/>
          <p14:tracePt t="58612" x="3009900" y="3924300"/>
          <p14:tracePt t="58627" x="2984500" y="3924300"/>
          <p14:tracePt t="58627" x="2971800" y="3924300"/>
          <p14:tracePt t="58644" x="2959100" y="3924300"/>
          <p14:tracePt t="58644" x="2952750" y="3930650"/>
          <p14:tracePt t="58644" x="2946400" y="3930650"/>
          <p14:tracePt t="58663" x="2946400" y="3937000"/>
          <p14:tracePt t="58679" x="2952750" y="3943350"/>
          <p14:tracePt t="58695" x="2959100" y="3943350"/>
          <p14:tracePt t="58695" x="2971800" y="3949700"/>
          <p14:tracePt t="58711" x="2984500" y="3956050"/>
          <p14:tracePt t="58711" x="2997200" y="3962400"/>
          <p14:tracePt t="58727" x="3009900" y="3968750"/>
          <p14:tracePt t="58727" x="3028950" y="3981450"/>
          <p14:tracePt t="58744" x="3041650" y="3987800"/>
          <p14:tracePt t="58744" x="3073400" y="4006850"/>
          <p14:tracePt t="58761" x="3092450" y="4013200"/>
          <p14:tracePt t="58761" x="3105150" y="4019550"/>
          <p14:tracePt t="58779" x="3124200" y="4019550"/>
          <p14:tracePt t="58779" x="3143250" y="4019550"/>
          <p14:tracePt t="58794" x="3155950" y="4019550"/>
          <p14:tracePt t="58794" x="3175000" y="4013200"/>
          <p14:tracePt t="58812" x="3187700" y="4013200"/>
          <p14:tracePt t="58812" x="3213100" y="4006850"/>
          <p14:tracePt t="58828" x="3225800" y="4006850"/>
          <p14:tracePt t="58828" x="3232150" y="4006850"/>
          <p14:tracePt t="58844" x="3238500" y="4006850"/>
          <p14:tracePt t="58859" x="3244850" y="4013200"/>
          <p14:tracePt t="58876" x="3238500" y="4019550"/>
          <p14:tracePt t="58894" x="3232150" y="4025900"/>
          <p14:tracePt t="58894" x="3225800" y="4025900"/>
          <p14:tracePt t="58912" x="3232150" y="4025900"/>
          <p14:tracePt t="58946" x="3238500" y="4025900"/>
          <p14:tracePt t="58963" x="3244850" y="4025900"/>
          <p14:tracePt t="58978" x="3251200" y="4025900"/>
          <p14:tracePt t="58987" x="3257550" y="4019550"/>
          <p14:tracePt t="58995" x="3263900" y="4019550"/>
          <p14:tracePt t="59010" x="3276600" y="4019550"/>
          <p14:tracePt t="59026" x="3282950" y="4025900"/>
          <p14:tracePt t="59043" x="3295650" y="4025900"/>
          <p14:tracePt t="59066" x="3302000" y="4025900"/>
          <p14:tracePt t="59082" x="3308350" y="4025900"/>
          <p14:tracePt t="59098" x="3308350" y="4019550"/>
          <p14:tracePt t="59226" x="3308350" y="4013200"/>
          <p14:tracePt t="59279" x="3314700" y="4006850"/>
          <p14:tracePt t="59299" x="3321050" y="4000500"/>
          <p14:tracePt t="59314" x="3327400" y="4000500"/>
          <p14:tracePt t="59330" x="3333750" y="4000500"/>
          <p14:tracePt t="59347" x="3333750" y="3994150"/>
          <p14:tracePt t="59374" x="3333750" y="4000500"/>
          <p14:tracePt t="59443" x="3340100" y="4000500"/>
          <p14:tracePt t="59487" x="3346450" y="4000500"/>
          <p14:tracePt t="59519" x="3346450" y="3994150"/>
          <p14:tracePt t="59555" x="3352800" y="3994150"/>
          <p14:tracePt t="59578" x="3359150" y="3987800"/>
          <p14:tracePt t="59594" x="3365500" y="3987800"/>
          <p14:tracePt t="59606" x="3371850" y="3994150"/>
          <p14:tracePt t="59623" x="3371850" y="4000500"/>
          <p14:tracePt t="59639" x="3371850" y="4006850"/>
          <p14:tracePt t="59655" x="3378200" y="4013200"/>
          <p14:tracePt t="59667" x="3384550" y="4013200"/>
          <p14:tracePt t="59683" x="3397250" y="4013200"/>
          <p14:tracePt t="59695" x="3403600" y="4013200"/>
          <p14:tracePt t="59695" x="3409950" y="4013200"/>
          <p14:tracePt t="59695" x="3416300" y="4013200"/>
          <p14:tracePt t="59695" x="3429000" y="4013200"/>
          <p14:tracePt t="59719" x="3435350" y="4013200"/>
          <p14:tracePt t="59729" x="3441700" y="4013200"/>
          <p14:tracePt t="59729" x="3454400" y="4013200"/>
          <p14:tracePt t="59747" x="3460750" y="4013200"/>
          <p14:tracePt t="59747" x="3467100" y="4013200"/>
          <p14:tracePt t="59764" x="3479800" y="4013200"/>
          <p14:tracePt t="59764" x="3505200" y="4006850"/>
          <p14:tracePt t="59782" x="3517900" y="4000500"/>
          <p14:tracePt t="59782" x="3536950" y="4000500"/>
          <p14:tracePt t="59798" x="3549650" y="3994150"/>
          <p14:tracePt t="59798" x="3568700" y="3994150"/>
          <p14:tracePt t="59814" x="3587750" y="4000500"/>
          <p14:tracePt t="59814" x="3600450" y="4000500"/>
          <p14:tracePt t="59831" x="3613150" y="4006850"/>
          <p14:tracePt t="59831" x="3632200" y="4025900"/>
          <p14:tracePt t="59848" x="3632200" y="4032250"/>
          <p14:tracePt t="59848" x="3638550" y="4038600"/>
          <p14:tracePt t="59864" x="3632200" y="4051300"/>
          <p14:tracePt t="59864" x="3632200" y="4057650"/>
          <p14:tracePt t="59881" x="3632200" y="4051300"/>
          <p14:tracePt t="59915" x="3632200" y="4044950"/>
          <p14:tracePt t="59931" x="3638550" y="4038600"/>
          <p14:tracePt t="59939" x="3644900" y="4025900"/>
          <p14:tracePt t="59959" x="3651250" y="4025900"/>
          <p14:tracePt t="59974" x="3651250" y="4019550"/>
          <p14:tracePt t="59999" x="3657600" y="4025900"/>
          <p14:tracePt t="60087" x="3651250" y="4032250"/>
          <p14:tracePt t="60103" x="3644900" y="4032250"/>
          <p14:tracePt t="60119" x="3638550" y="4038600"/>
          <p14:tracePt t="60135" x="3632200" y="4044950"/>
          <p14:tracePt t="60146" x="3638550" y="4038600"/>
          <p14:tracePt t="60199" x="3638550" y="4032250"/>
          <p14:tracePt t="60223" x="3632200" y="4038600"/>
          <p14:tracePt t="60319" x="3638550" y="4044950"/>
          <p14:tracePt t="60335" x="3638550" y="4051300"/>
          <p14:tracePt t="60351" x="3651250" y="4057650"/>
          <p14:tracePt t="60367" x="3657600" y="4064000"/>
          <p14:tracePt t="60375" x="3663950" y="4070350"/>
          <p14:tracePt t="60387" x="3670300" y="4070350"/>
          <p14:tracePt t="60398" x="3676650" y="4076700"/>
          <p14:tracePt t="60398" x="3683000" y="4076700"/>
          <p14:tracePt t="60416" x="3689350" y="4083050"/>
          <p14:tracePt t="60416" x="3695700" y="4089400"/>
          <p14:tracePt t="60433" x="3702050" y="4089400"/>
          <p14:tracePt t="60433" x="3708400" y="4095750"/>
          <p14:tracePt t="60449" x="3714750" y="4102100"/>
          <p14:tracePt t="60465" x="3714750" y="4108450"/>
          <p14:tracePt t="60482" x="3721100" y="4114800"/>
          <p14:tracePt t="60499" x="3721100" y="4121150"/>
          <p14:tracePt t="60515" x="3727450" y="4121150"/>
          <p14:tracePt t="60538" x="3733800" y="4114800"/>
          <p14:tracePt t="60554" x="3740150" y="4114800"/>
          <p14:tracePt t="60574" x="3733800" y="4114800"/>
          <p14:tracePt t="60619" x="3727450" y="4114800"/>
          <p14:tracePt t="60635" x="3721100" y="4108450"/>
          <p14:tracePt t="60660" x="3727450" y="4102100"/>
          <p14:tracePt t="60679" x="3721100" y="4102100"/>
          <p14:tracePt t="60795" x="3721100" y="4095750"/>
          <p14:tracePt t="60831" x="3727450" y="4089400"/>
          <p14:tracePt t="60875" x="3733800" y="4083050"/>
          <p14:tracePt t="60891" x="3740150" y="4083050"/>
          <p14:tracePt t="60898" x="3746500" y="4076700"/>
          <p14:tracePt t="60907" x="3752850" y="4076700"/>
          <p14:tracePt t="60916" x="3759200" y="4076700"/>
          <p14:tracePt t="60916" x="3765550" y="4076700"/>
          <p14:tracePt t="60936" x="3771900" y="4076700"/>
          <p14:tracePt t="60936" x="3778250" y="4089400"/>
          <p14:tracePt t="60952" x="3778250" y="4095750"/>
          <p14:tracePt t="60952" x="3771900" y="4102100"/>
          <p14:tracePt t="60968" x="3771900" y="4108450"/>
          <p14:tracePt t="60968" x="3765550" y="4114800"/>
          <p14:tracePt t="60985" x="3759200" y="4121150"/>
          <p14:tracePt t="61000" x="3752850" y="4121150"/>
          <p14:tracePt t="61017" x="3752850" y="4114800"/>
          <p14:tracePt t="61038" x="3752850" y="4108450"/>
          <p14:tracePt t="61055" x="3746500" y="4102100"/>
          <p14:tracePt t="61087" x="3740150" y="4102100"/>
          <p14:tracePt t="61107" x="3740150" y="4095750"/>
          <p14:tracePt t="61131" x="3746500" y="4095750"/>
          <p14:tracePt t="61147" x="3752850" y="4089400"/>
          <p14:tracePt t="61159" x="3759200" y="4089400"/>
          <p14:tracePt t="61175" x="3752850" y="4089400"/>
          <p14:tracePt t="61219" x="3759200" y="4095750"/>
          <p14:tracePt t="61319" x="3752850" y="4095750"/>
          <p14:tracePt t="61363" x="3752850" y="4089400"/>
          <p14:tracePt t="61399" x="3746500" y="4089400"/>
          <p14:tracePt t="61467" x="3740150" y="4083050"/>
          <p14:tracePt t="61483" x="3733800" y="4083050"/>
          <p14:tracePt t="61507" x="3727450" y="4083050"/>
          <p14:tracePt t="61559" x="3733800" y="4076700"/>
          <p14:tracePt t="61619" x="3740150" y="4076700"/>
          <p14:tracePt t="61647" x="3746500" y="4070350"/>
          <p14:tracePt t="61800" x="3746500" y="4064000"/>
          <p14:tracePt t="61807" x="3752850" y="4064000"/>
          <p14:tracePt t="61807" x="3759200" y="4064000"/>
          <p14:tracePt t="61821" x="3771900" y="4057650"/>
          <p14:tracePt t="61821" x="3778250" y="4057650"/>
          <p14:tracePt t="61838" x="3790950" y="4057650"/>
          <p14:tracePt t="61838" x="3797300" y="4064000"/>
          <p14:tracePt t="61854" x="3803650" y="4064000"/>
          <p14:tracePt t="61870" x="3810000" y="4070350"/>
          <p14:tracePt t="61870" x="3810000" y="4076700"/>
          <p14:tracePt t="61888" x="3803650" y="4083050"/>
          <p14:tracePt t="61903" x="3790950" y="4089400"/>
          <p14:tracePt t="61920" x="3784600" y="4095750"/>
          <p14:tracePt t="61936" x="3784600" y="4108450"/>
          <p14:tracePt t="62015" x="3778250" y="4114800"/>
          <p14:tracePt t="62031" x="3778250" y="4121150"/>
          <p14:tracePt t="62047" x="3778250" y="4127500"/>
          <p14:tracePt t="62067" x="3784600" y="4127500"/>
          <p14:tracePt t="62091" x="3790950" y="4127500"/>
          <p14:tracePt t="62107" x="3797300" y="4127500"/>
          <p14:tracePt t="62127" x="3797300" y="4133850"/>
          <p14:tracePt t="62151" x="3803650" y="4140200"/>
          <p14:tracePt t="62167" x="3803650" y="4133850"/>
          <p14:tracePt t="62219" x="3810000" y="4133850"/>
          <p14:tracePt t="62235" x="3816350" y="4121150"/>
          <p14:tracePt t="62248" x="3822700" y="4121150"/>
          <p14:tracePt t="62256" x="3822700" y="4108450"/>
          <p14:tracePt t="62256" x="3829050" y="4102100"/>
          <p14:tracePt t="62272" x="3835400" y="4095750"/>
          <p14:tracePt t="62272" x="3841750" y="4083050"/>
          <p14:tracePt t="62290" x="3854450" y="4070350"/>
          <p14:tracePt t="62290" x="3860800" y="4057650"/>
          <p14:tracePt t="62290" x="3879850" y="4038600"/>
          <p14:tracePt t="62308" x="3892550" y="4019550"/>
          <p14:tracePt t="62321" x="3911600" y="4000500"/>
          <p14:tracePt t="62321" x="3956050" y="3949700"/>
          <p14:tracePt t="62341" x="3987800" y="3924300"/>
          <p14:tracePt t="62341" x="4013200" y="3898900"/>
          <p14:tracePt t="62356" x="4044950" y="3873500"/>
          <p14:tracePt t="62356" x="4083050" y="3848100"/>
          <p14:tracePt t="62373" x="4121150" y="3822700"/>
          <p14:tracePt t="62373" x="4165600" y="3790950"/>
          <p14:tracePt t="62373" x="4210050" y="3771900"/>
          <p14:tracePt t="62392" x="4260850" y="3746500"/>
          <p14:tracePt t="62404" x="4311650" y="3721100"/>
          <p14:tracePt t="62404" x="4425950" y="3683000"/>
          <p14:tracePt t="62424" x="4489450" y="3663950"/>
          <p14:tracePt t="62424" x="4559300" y="3644900"/>
          <p14:tracePt t="62440" x="4629150" y="3625850"/>
          <p14:tracePt t="62440" x="4705350" y="3613150"/>
          <p14:tracePt t="62457" x="4781550" y="3594100"/>
          <p14:tracePt t="62457" x="4857750" y="3575050"/>
          <p14:tracePt t="62457" x="4933950" y="3556000"/>
          <p14:tracePt t="62476" x="5016500" y="3536950"/>
          <p14:tracePt t="62476" x="5092700" y="3517900"/>
          <p14:tracePt t="62490" x="5168900" y="3498850"/>
          <p14:tracePt t="62490" x="5245100" y="3479800"/>
          <p14:tracePt t="62507" x="5314950" y="3460750"/>
          <p14:tracePt t="62507" x="5384800" y="3441700"/>
          <p14:tracePt t="62524" x="5448300" y="3422650"/>
          <p14:tracePt t="62524" x="5562600" y="3390900"/>
          <p14:tracePt t="62541" x="5613400" y="3378200"/>
          <p14:tracePt t="62541" x="5657850" y="3365500"/>
          <p14:tracePt t="62557" x="5695950" y="3352800"/>
          <p14:tracePt t="62557" x="5734050" y="3340100"/>
          <p14:tracePt t="62574" x="5772150" y="3333750"/>
          <p14:tracePt t="62574" x="5803900" y="3321050"/>
          <p14:tracePt t="62590" x="5829300" y="3308350"/>
          <p14:tracePt t="62590" x="5880100" y="3289300"/>
          <p14:tracePt t="62608" x="5899150" y="3282950"/>
          <p14:tracePt t="62608" x="5924550" y="3276600"/>
          <p14:tracePt t="62625" x="5937250" y="3263900"/>
          <p14:tracePt t="62625" x="5956300" y="3257550"/>
          <p14:tracePt t="62641" x="5969000" y="3251200"/>
          <p14:tracePt t="62641" x="5981700" y="3244850"/>
          <p14:tracePt t="62657" x="5994400" y="3238500"/>
          <p14:tracePt t="62657" x="6000750" y="3232150"/>
          <p14:tracePt t="62657" x="6007100" y="3225800"/>
          <p14:tracePt t="62676" x="6013450" y="3219450"/>
          <p14:tracePt t="62692" x="6007100" y="3213100"/>
          <p14:tracePt t="62708" x="6000750" y="3213100"/>
          <p14:tracePt t="62708" x="5988050" y="3213100"/>
          <p14:tracePt t="62724" x="5969000" y="3206750"/>
          <p14:tracePt t="62724" x="5949950" y="3206750"/>
          <p14:tracePt t="62741" x="5918200" y="3206750"/>
          <p14:tracePt t="62741" x="5886450" y="3200400"/>
          <p14:tracePt t="62741" x="5848350" y="3200400"/>
          <p14:tracePt t="62760" x="5797550" y="3200400"/>
          <p14:tracePt t="62772" x="5740400" y="3206750"/>
          <p14:tracePt t="62772" x="5619750" y="3213100"/>
          <p14:tracePt t="62793" x="5556250" y="3213100"/>
          <p14:tracePt t="62793" x="5486400" y="3219450"/>
          <p14:tracePt t="62808" x="5416550" y="3219450"/>
          <p14:tracePt t="62808" x="5340350" y="3219450"/>
          <p14:tracePt t="62824" x="5270500" y="3213100"/>
          <p14:tracePt t="62824" x="5130800" y="3194050"/>
          <p14:tracePt t="62841" x="5060950" y="3175000"/>
          <p14:tracePt t="62841" x="4997450" y="3149600"/>
          <p14:tracePt t="62858" x="4933950" y="3117850"/>
          <p14:tracePt t="62858" x="4883150" y="3086100"/>
          <p14:tracePt t="62874" x="4832350" y="3048000"/>
          <p14:tracePt t="62874" x="4787900" y="3003550"/>
          <p14:tracePt t="62892" x="4756150" y="2959100"/>
          <p14:tracePt t="62892" x="4711700" y="2857500"/>
          <p14:tracePt t="62908" x="4711700" y="2806700"/>
          <p14:tracePt t="62908" x="4718050" y="2749550"/>
          <p14:tracePt t="62925" x="4743450" y="2698750"/>
          <p14:tracePt t="62925" x="4781550" y="2641600"/>
          <p14:tracePt t="62941" x="4832350" y="2584450"/>
          <p14:tracePt t="62941" x="4889500" y="2527300"/>
          <p14:tracePt t="62941" x="4959350" y="2476500"/>
          <p14:tracePt t="62961" x="5029200" y="2432050"/>
          <p14:tracePt t="62973" x="5111750" y="2393950"/>
          <p14:tracePt t="62973" x="5270500" y="2330450"/>
          <p14:tracePt t="62992" x="5346700" y="2311400"/>
          <p14:tracePt t="62992" x="5422900" y="2298700"/>
          <p14:tracePt t="63008" x="5499100" y="2292350"/>
          <p14:tracePt t="63008" x="5575300" y="2292350"/>
          <p14:tracePt t="63008" x="5651500" y="2305050"/>
          <p14:tracePt t="63028" x="5721350" y="2317750"/>
          <p14:tracePt t="63040" x="5791200" y="2343150"/>
          <p14:tracePt t="63040" x="5854700" y="2368550"/>
          <p14:tracePt t="63040" x="5911850" y="2400300"/>
          <p14:tracePt t="63061" x="5962650" y="2438400"/>
          <p14:tracePt t="63061" x="6000750" y="2476500"/>
          <p14:tracePt t="63076" x="6038850" y="2520950"/>
          <p14:tracePt t="63076" x="6057900" y="2565400"/>
          <p14:tracePt t="63092" x="6070600" y="2609850"/>
          <p14:tracePt t="63092" x="6070600" y="2654300"/>
          <p14:tracePt t="63109" x="6064250" y="2698750"/>
          <p14:tracePt t="63109" x="6038850" y="2743200"/>
          <p14:tracePt t="63125" x="6007100" y="2787650"/>
          <p14:tracePt t="63125" x="5918200" y="2876550"/>
          <p14:tracePt t="63142" x="5861050" y="2921000"/>
          <p14:tracePt t="63142" x="5791200" y="2965450"/>
          <p14:tracePt t="63159" x="5721350" y="3009900"/>
          <p14:tracePt t="63159" x="5638800" y="3048000"/>
          <p14:tracePt t="63176" x="5556250" y="3092450"/>
          <p14:tracePt t="63176" x="5473700" y="3130550"/>
          <p14:tracePt t="63192" x="5384800" y="3168650"/>
          <p14:tracePt t="63192" x="5213350" y="3238500"/>
          <p14:tracePt t="63209" x="5124450" y="3276600"/>
          <p14:tracePt t="63209" x="5035550" y="3308350"/>
          <p14:tracePt t="63226" x="4946650" y="3346450"/>
          <p14:tracePt t="63226" x="4857750" y="3378200"/>
          <p14:tracePt t="63243" x="4768850" y="3409950"/>
          <p14:tracePt t="63243" x="4597400" y="3467100"/>
          <p14:tracePt t="63260" x="4514850" y="3492500"/>
          <p14:tracePt t="63260" x="4432300" y="3511550"/>
          <p14:tracePt t="63276" x="4349750" y="3536950"/>
          <p14:tracePt t="63276" x="4267200" y="3556000"/>
          <p14:tracePt t="63293" x="4191000" y="3568700"/>
          <p14:tracePt t="63293" x="4108450" y="3587750"/>
          <p14:tracePt t="63309" x="4025900" y="3600450"/>
          <p14:tracePt t="63309" x="3943350" y="3613150"/>
          <p14:tracePt t="63309" x="3860800" y="3619500"/>
          <p14:tracePt t="63329" x="3784600" y="3632200"/>
          <p14:tracePt t="63341" x="3702050" y="3632200"/>
          <p14:tracePt t="63341" x="3543300" y="3632200"/>
          <p14:tracePt t="63361" x="3467100" y="3632200"/>
          <p14:tracePt t="63361" x="3390900" y="3625850"/>
          <p14:tracePt t="63377" x="3314700" y="3613150"/>
          <p14:tracePt t="63377" x="3244850" y="3600450"/>
          <p14:tracePt t="63393" x="3175000" y="3587750"/>
          <p14:tracePt t="63393" x="3105150" y="3575050"/>
          <p14:tracePt t="63393" x="3035300" y="3556000"/>
          <p14:tracePt t="63412" x="2971800" y="3536950"/>
          <p14:tracePt t="63425" x="2914650" y="3511550"/>
          <p14:tracePt t="63425" x="2813050" y="3467100"/>
          <p14:tracePt t="63444" x="2774950" y="3441700"/>
          <p14:tracePt t="63444" x="2743200" y="3416300"/>
          <p14:tracePt t="63461" x="2717800" y="3390900"/>
          <p14:tracePt t="63461" x="2705100" y="3359150"/>
          <p14:tracePt t="63477" x="2698750" y="3333750"/>
          <p14:tracePt t="63477" x="2705100" y="3302000"/>
          <p14:tracePt t="63477" x="2717800" y="3276600"/>
          <p14:tracePt t="63496" x="2736850" y="3257550"/>
          <p14:tracePt t="63496" x="2762250" y="3238500"/>
          <p14:tracePt t="63511" x="2794000" y="3219450"/>
          <p14:tracePt t="63511" x="2832100" y="3206750"/>
          <p14:tracePt t="63527" x="2876550" y="3200400"/>
          <p14:tracePt t="63527" x="2921000" y="3200400"/>
          <p14:tracePt t="63544" x="2971800" y="3206750"/>
          <p14:tracePt t="63544" x="3079750" y="3225800"/>
          <p14:tracePt t="63562" x="3130550" y="3251200"/>
          <p14:tracePt t="63562" x="3187700" y="3276600"/>
          <p14:tracePt t="63578" x="3238500" y="3314700"/>
          <p14:tracePt t="63578" x="3289300" y="3352800"/>
          <p14:tracePt t="63594" x="3333750" y="3397250"/>
          <p14:tracePt t="63594" x="3378200" y="3448050"/>
          <p14:tracePt t="63611" x="3409950" y="3505200"/>
          <p14:tracePt t="63611" x="3460750" y="3613150"/>
          <p14:tracePt t="63628" x="3473450" y="3663950"/>
          <p14:tracePt t="63628" x="3486150" y="3721100"/>
          <p14:tracePt t="63645" x="3486150" y="3771900"/>
          <p14:tracePt t="63645" x="3492500" y="3816350"/>
          <p14:tracePt t="63662" x="3486150" y="3860800"/>
          <p14:tracePt t="63662" x="3486150" y="3898900"/>
          <p14:tracePt t="63662" x="3479800" y="3930650"/>
          <p14:tracePt t="63680" x="3473450" y="3962400"/>
          <p14:tracePt t="63692" x="3460750" y="3994150"/>
          <p14:tracePt t="63692" x="3454400" y="4019550"/>
          <p14:tracePt t="63692" x="3441700" y="4038600"/>
          <p14:tracePt t="63714" x="3435350" y="4051300"/>
          <p14:tracePt t="63714" x="3429000" y="4070350"/>
          <p14:tracePt t="63729" x="3422650" y="4076700"/>
          <p14:tracePt t="63729" x="3416300" y="4089400"/>
          <p14:tracePt t="63744" x="3409950" y="4095750"/>
          <p14:tracePt t="63760" x="3416300" y="4095750"/>
          <p14:tracePt t="63781" x="3422650" y="4089400"/>
          <p14:tracePt t="63793" x="3429000" y="4083050"/>
          <p14:tracePt t="63793" x="3441700" y="4070350"/>
          <p14:tracePt t="63812" x="3448050" y="4057650"/>
          <p14:tracePt t="63812" x="3454400" y="4044950"/>
          <p14:tracePt t="63828" x="3467100" y="4032250"/>
          <p14:tracePt t="63828" x="3473450" y="4019550"/>
          <p14:tracePt t="63845" x="3479800" y="4006850"/>
          <p14:tracePt t="63845" x="3498850" y="3975100"/>
          <p14:tracePt t="63863" x="3505200" y="3962400"/>
          <p14:tracePt t="63863" x="3517900" y="3956050"/>
          <p14:tracePt t="63878" x="3524250" y="3943350"/>
          <p14:tracePt t="63878" x="3530600" y="3943350"/>
          <p14:tracePt t="63895" x="3536950" y="3937000"/>
          <p14:tracePt t="63910" x="3530600" y="3949700"/>
          <p14:tracePt t="63927" x="3524250" y="3956050"/>
          <p14:tracePt t="63927" x="3517900" y="3962400"/>
          <p14:tracePt t="63945" x="3511550" y="3962400"/>
          <p14:tracePt t="63960" x="3505200" y="3962400"/>
          <p14:tracePt t="63977" x="3505200" y="3956050"/>
          <p14:tracePt t="63977" x="3511550" y="3949700"/>
          <p14:tracePt t="63996" x="3517900" y="3949700"/>
          <p14:tracePt t="64013" x="3517900" y="3962400"/>
          <p14:tracePt t="64028" x="3524250" y="3968750"/>
          <p14:tracePt t="64028" x="3524250" y="3975100"/>
          <p14:tracePt t="64028" x="3524250" y="3981450"/>
          <p14:tracePt t="64048" x="3530600" y="3987800"/>
          <p14:tracePt t="64061" x="3536950" y="4000500"/>
          <p14:tracePt t="64061" x="3549650" y="4006850"/>
          <p14:tracePt t="64061" x="3562350" y="4013200"/>
          <p14:tracePt t="64081" x="3575050" y="4019550"/>
          <p14:tracePt t="64081" x="3587750" y="4025900"/>
          <p14:tracePt t="64096" x="3606800" y="4032250"/>
          <p14:tracePt t="64096" x="3625850" y="4032250"/>
          <p14:tracePt t="64113" x="3651250" y="4032250"/>
          <p14:tracePt t="64113" x="3676650" y="4032250"/>
          <p14:tracePt t="64129" x="3708400" y="4038600"/>
          <p14:tracePt t="64129" x="3740150" y="4038600"/>
          <p14:tracePt t="64129" x="3771900" y="4038600"/>
          <p14:tracePt t="64148" x="3803650" y="4038600"/>
          <p14:tracePt t="64148" x="3835400" y="4044950"/>
          <p14:tracePt t="64163" x="3873500" y="4044950"/>
          <p14:tracePt t="64163" x="3905250" y="4051300"/>
          <p14:tracePt t="64179" x="3937000" y="4051300"/>
          <p14:tracePt t="64179" x="3962400" y="4051300"/>
          <p14:tracePt t="64196" x="3994150" y="4051300"/>
          <p14:tracePt t="64196" x="4019550" y="4044950"/>
          <p14:tracePt t="64213" x="4044950" y="4044950"/>
          <p14:tracePt t="64213" x="4095750" y="4038600"/>
          <p14:tracePt t="64229" x="4114800" y="4038600"/>
          <p14:tracePt t="64229" x="4140200" y="4038600"/>
          <p14:tracePt t="64246" x="4159250" y="4038600"/>
          <p14:tracePt t="64246" x="4178300" y="4038600"/>
          <p14:tracePt t="64263" x="4197350" y="4038600"/>
          <p14:tracePt t="64263" x="4222750" y="4038600"/>
          <p14:tracePt t="64281" x="4235450" y="4038600"/>
          <p14:tracePt t="64281" x="4241800" y="4044950"/>
          <p14:tracePt t="64297" x="4254500" y="4044950"/>
          <p14:tracePt t="64297" x="4260850" y="4044950"/>
          <p14:tracePt t="64313" x="4267200" y="4044950"/>
          <p14:tracePt t="64313" x="4273550" y="4044950"/>
          <p14:tracePt t="64330" x="4279900" y="4044950"/>
          <p14:tracePt t="64330" x="4286250" y="4051300"/>
          <p14:tracePt t="64330" x="4292600" y="4051300"/>
          <p14:tracePt t="64349" x="4305300" y="4057650"/>
          <p14:tracePt t="64372" x="4311650" y="4064000"/>
          <p14:tracePt t="64400" x="4318000" y="4064000"/>
          <p14:tracePt t="64416" x="4324350" y="4064000"/>
          <p14:tracePt t="64424" x="4330700" y="4064000"/>
          <p14:tracePt t="64432" x="4337050" y="4064000"/>
          <p14:tracePt t="64449" x="4343400" y="4064000"/>
          <p14:tracePt t="64462" x="4349750" y="4064000"/>
          <p14:tracePt t="64478" x="4356100" y="4070350"/>
          <p14:tracePt t="64495" x="4362450" y="4070350"/>
          <p14:tracePt t="64512" x="4368800" y="4070350"/>
          <p14:tracePt t="64529" x="4375150" y="4070350"/>
          <p14:tracePt t="64552" x="4381500" y="4070350"/>
          <p14:tracePt t="64568" x="4387850" y="4070350"/>
          <p14:tracePt t="64588" x="4381500" y="4076700"/>
          <p14:tracePt t="64628" x="4375150" y="4076700"/>
          <p14:tracePt t="64648" x="4375150" y="4083050"/>
          <p14:tracePt t="64672" x="4368800" y="4089400"/>
          <p14:tracePt t="64708" x="4375150" y="4089400"/>
          <p14:tracePt t="64740" x="4381500" y="4083050"/>
          <p14:tracePt t="64748" x="4394200" y="4083050"/>
          <p14:tracePt t="64756" x="4400550" y="4076700"/>
          <p14:tracePt t="64763" x="4413250" y="4076700"/>
          <p14:tracePt t="64763" x="4432300" y="4070350"/>
          <p14:tracePt t="64763" x="4445000" y="4064000"/>
          <p14:tracePt t="64785" x="4457700" y="4064000"/>
          <p14:tracePt t="64796" x="4470400" y="4064000"/>
          <p14:tracePt t="64796" x="4483100" y="4057650"/>
          <p14:tracePt t="64796" x="4495800" y="4057650"/>
          <p14:tracePt t="64817" x="4508500" y="4057650"/>
          <p14:tracePt t="64817" x="4514850" y="4064000"/>
          <p14:tracePt t="64831" x="4521200" y="4064000"/>
          <p14:tracePt t="64831" x="4527550" y="4070350"/>
          <p14:tracePt t="64849" x="4527550" y="4076700"/>
          <p14:tracePt t="64849" x="4527550" y="4083050"/>
          <p14:tracePt t="64865" x="4527550" y="4089400"/>
          <p14:tracePt t="64880" x="4527550" y="4095750"/>
          <p14:tracePt t="64897" x="4533900" y="4089400"/>
          <p14:tracePt t="64948" x="4527550" y="4089400"/>
          <p14:tracePt t="64972" x="4521200" y="4083050"/>
          <p14:tracePt t="64988" x="4514850" y="4083050"/>
          <p14:tracePt t="65000" x="4508500" y="4076700"/>
          <p14:tracePt t="65024" x="4508500" y="4070350"/>
          <p14:tracePt t="65047" x="4508500" y="4076700"/>
          <p14:tracePt t="65068" x="4508500" y="4083050"/>
          <p14:tracePt t="65076" x="4508500" y="4089400"/>
          <p14:tracePt t="65085" x="4502150" y="4102100"/>
          <p14:tracePt t="65097" x="4502150" y="4114800"/>
          <p14:tracePt t="65097" x="4489450" y="4140200"/>
          <p14:tracePt t="65117" x="4489450" y="4159250"/>
          <p14:tracePt t="65117" x="4489450" y="4171950"/>
          <p14:tracePt t="65133" x="4483100" y="4191000"/>
          <p14:tracePt t="65133" x="4476750" y="4203700"/>
          <p14:tracePt t="65150" x="4470400" y="4222750"/>
          <p14:tracePt t="65150" x="4470400" y="4241800"/>
          <p14:tracePt t="65166" x="4464050" y="4260850"/>
          <p14:tracePt t="65166" x="4451350" y="4292600"/>
          <p14:tracePt t="65183" x="4438650" y="4311650"/>
          <p14:tracePt t="65183" x="4432300" y="4324350"/>
          <p14:tracePt t="65200" x="4419600" y="4337050"/>
          <p14:tracePt t="65200" x="4413250" y="4356100"/>
          <p14:tracePt t="65217" x="4400550" y="4368800"/>
          <p14:tracePt t="65217" x="4394200" y="4381500"/>
          <p14:tracePt t="65233" x="4381500" y="4394200"/>
          <p14:tracePt t="65233" x="4362450" y="4419600"/>
          <p14:tracePt t="65250" x="4356100" y="4432300"/>
          <p14:tracePt t="65250" x="4343400" y="4445000"/>
          <p14:tracePt t="65266" x="4337050" y="4451350"/>
          <p14:tracePt t="65266" x="4324350" y="4464050"/>
          <p14:tracePt t="65283" x="4318000" y="4470400"/>
          <p14:tracePt t="65283" x="4292600" y="4483100"/>
          <p14:tracePt t="65301" x="4286250" y="4489450"/>
          <p14:tracePt t="65301" x="4273550" y="4495800"/>
          <p14:tracePt t="65317" x="4260850" y="4495800"/>
          <p14:tracePt t="65317" x="4248150" y="4495800"/>
          <p14:tracePt t="65334" x="4235450" y="4495800"/>
          <p14:tracePt t="65334" x="4216400" y="4495800"/>
          <p14:tracePt t="65350" x="4203700" y="4495800"/>
          <p14:tracePt t="65350" x="4184650" y="4489450"/>
          <p14:tracePt t="65350" x="4165600" y="4483100"/>
          <p14:tracePt t="65369" x="4146550" y="4476750"/>
          <p14:tracePt t="65381" x="4121150" y="4476750"/>
          <p14:tracePt t="65381" x="4064000" y="4464050"/>
          <p14:tracePt t="65401" x="4032250" y="4451350"/>
          <p14:tracePt t="65401" x="3994150" y="4445000"/>
          <p14:tracePt t="65417" x="3949700" y="4432300"/>
          <p14:tracePt t="65417" x="3905250" y="4413250"/>
          <p14:tracePt t="65433" x="3848100" y="4394200"/>
          <p14:tracePt t="65433" x="3784600" y="4375150"/>
          <p14:tracePt t="65433" x="3714750" y="4349750"/>
          <p14:tracePt t="65453" x="3638550" y="4324350"/>
          <p14:tracePt t="65465" x="3556000" y="4292600"/>
          <p14:tracePt t="65465" x="3378200" y="4241800"/>
          <p14:tracePt t="65484" x="3282950" y="4222750"/>
          <p14:tracePt t="65484" x="3181350" y="4197350"/>
          <p14:tracePt t="65500" x="3079750" y="4178300"/>
          <p14:tracePt t="65500" x="2971800" y="4152900"/>
          <p14:tracePt t="65517" x="2863850" y="4127500"/>
          <p14:tracePt t="65517" x="2749550" y="4102100"/>
          <p14:tracePt t="65517" x="2635250" y="4070350"/>
          <p14:tracePt t="65536" x="2514600" y="4032250"/>
          <p14:tracePt t="65536" x="2393950" y="3994150"/>
          <p14:tracePt t="65551" x="2273300" y="3956050"/>
          <p14:tracePt t="65551" x="2159000" y="3911600"/>
          <p14:tracePt t="65568" x="2044700" y="3873500"/>
          <p14:tracePt t="65568" x="1930400" y="3835400"/>
          <p14:tracePt t="65584" x="1828800" y="3797300"/>
          <p14:tracePt t="65584" x="1638300" y="3727450"/>
          <p14:tracePt t="65601" x="1549400" y="3689350"/>
          <p14:tracePt t="65601" x="1460500" y="3651250"/>
          <p14:tracePt t="65618" x="1377950" y="3619500"/>
          <p14:tracePt t="65618" x="1301750" y="3581400"/>
          <p14:tracePt t="65634" x="1225550" y="3536950"/>
          <p14:tracePt t="65634" x="1155700" y="3498850"/>
          <p14:tracePt t="65651" x="1085850" y="3454400"/>
          <p14:tracePt t="65651" x="965200" y="3365500"/>
          <p14:tracePt t="65669" x="914400" y="3321050"/>
          <p14:tracePt t="65669" x="869950" y="3276600"/>
          <p14:tracePt t="65685" x="831850" y="3219450"/>
          <p14:tracePt t="65685" x="800100" y="3162300"/>
          <p14:tracePt t="65701" x="774700" y="3105150"/>
          <p14:tracePt t="65701" x="755650" y="3041650"/>
          <p14:tracePt t="65701" x="749300" y="2978150"/>
          <p14:tracePt t="65720" x="749300" y="2908300"/>
          <p14:tracePt t="65733" x="755650" y="2844800"/>
          <p14:tracePt t="65733" x="774700" y="2774950"/>
          <p14:tracePt t="65733" x="800100" y="2711450"/>
          <p14:tracePt t="65753" x="838200" y="2647950"/>
          <p14:tracePt t="65753" x="876300" y="2590800"/>
          <p14:tracePt t="65769" x="927100" y="2533650"/>
          <p14:tracePt t="65769" x="977900" y="2482850"/>
          <p14:tracePt t="65769" x="1035050" y="2438400"/>
          <p14:tracePt t="65788" x="1092200" y="2400300"/>
          <p14:tracePt t="65800" x="1149350" y="2368550"/>
          <p14:tracePt t="65800" x="1212850" y="2349500"/>
          <p14:tracePt t="65800" x="1282700" y="2336800"/>
          <p14:tracePt t="65821" x="1358900" y="2336800"/>
          <p14:tracePt t="65833" x="1435100" y="2343150"/>
          <p14:tracePt t="65833" x="1600200" y="2400300"/>
          <p14:tracePt t="65851" x="1682750" y="2451100"/>
          <p14:tracePt t="65851" x="1758950" y="2501900"/>
          <p14:tracePt t="65868" x="1835150" y="2565400"/>
          <p14:tracePt t="65868" x="1905000" y="2635250"/>
          <p14:tracePt t="65885" x="1962150" y="2705100"/>
          <p14:tracePt t="65885" x="2057400" y="2844800"/>
          <p14:tracePt t="65902" x="2089150" y="2908300"/>
          <p14:tracePt t="65902" x="2114550" y="2971800"/>
          <p14:tracePt t="65918" x="2133600" y="3035300"/>
          <p14:tracePt t="65918" x="2146300" y="3086100"/>
          <p14:tracePt t="65935" x="2152650" y="3136900"/>
          <p14:tracePt t="65935" x="2159000" y="3187700"/>
          <p14:tracePt t="65952" x="2152650" y="3232150"/>
          <p14:tracePt t="65952" x="2146300" y="3308350"/>
          <p14:tracePt t="65969" x="2133600" y="3346450"/>
          <p14:tracePt t="65969" x="2127250" y="3384550"/>
          <p14:tracePt t="65986" x="2114550" y="3416300"/>
          <p14:tracePt t="65986" x="2101850" y="3448050"/>
          <p14:tracePt t="66002" x="2089150" y="3486150"/>
          <p14:tracePt t="66002" x="2082800" y="3517900"/>
          <p14:tracePt t="66002" x="2076450" y="3549650"/>
          <p14:tracePt t="66021" x="2070100" y="3581400"/>
          <p14:tracePt t="66034" x="2070100" y="3613150"/>
          <p14:tracePt t="66034" x="2089150" y="3663950"/>
          <p14:tracePt t="66053" x="2108200" y="3683000"/>
          <p14:tracePt t="66053" x="2127250" y="3708400"/>
          <p14:tracePt t="66069" x="2152650" y="3727450"/>
          <p14:tracePt t="66069" x="2178050" y="3740150"/>
          <p14:tracePt t="66069" x="2209800" y="3759200"/>
          <p14:tracePt t="66088" x="2247900" y="3771900"/>
          <p14:tracePt t="66101" x="2286000" y="3790950"/>
          <p14:tracePt t="66101" x="2324100" y="3803650"/>
          <p14:tracePt t="66101" x="2368550" y="3822700"/>
          <p14:tracePt t="66121" x="2419350" y="3835400"/>
          <p14:tracePt t="66121" x="2470150" y="3854450"/>
          <p14:tracePt t="66137" x="2520950" y="3867150"/>
          <p14:tracePt t="66137" x="2578100" y="3879850"/>
          <p14:tracePt t="66152" x="2635250" y="3892550"/>
          <p14:tracePt t="66152" x="2692400" y="3898900"/>
          <p14:tracePt t="66169" x="2749550" y="3911600"/>
          <p14:tracePt t="66169" x="2806700" y="3917950"/>
          <p14:tracePt t="66169" x="2863850" y="3924300"/>
          <p14:tracePt t="66189" x="2921000" y="3930650"/>
          <p14:tracePt t="66189" x="2978150" y="3943350"/>
          <p14:tracePt t="66203" x="3035300" y="3949700"/>
          <p14:tracePt t="66203" x="3092450" y="3962400"/>
          <p14:tracePt t="66220" x="3149600" y="3975100"/>
          <p14:tracePt t="66220" x="3206750" y="3981450"/>
          <p14:tracePt t="66237" x="3263900" y="3994150"/>
          <p14:tracePt t="66237" x="3321050" y="4006850"/>
          <p14:tracePt t="66253" x="3378200" y="4013200"/>
          <p14:tracePt t="66253" x="3479800" y="4032250"/>
          <p14:tracePt t="66270" x="3530600" y="4038600"/>
          <p14:tracePt t="66270" x="3568700" y="4044950"/>
          <p14:tracePt t="66287" x="3613150" y="4051300"/>
          <p14:tracePt t="66287" x="3651250" y="4057650"/>
          <p14:tracePt t="66303" x="3689350" y="4064000"/>
          <p14:tracePt t="66303" x="3759200" y="4070350"/>
          <p14:tracePt t="66321" x="3790950" y="4076700"/>
          <p14:tracePt t="66321" x="3829050" y="4076700"/>
          <p14:tracePt t="66338" x="3854450" y="4076700"/>
          <p14:tracePt t="66338" x="3886200" y="4076700"/>
          <p14:tracePt t="66354" x="3917950" y="4076700"/>
          <p14:tracePt t="66354" x="3943350" y="4076700"/>
          <p14:tracePt t="66370" x="3968750" y="4070350"/>
          <p14:tracePt t="66370" x="3987800" y="4070350"/>
          <p14:tracePt t="66370" x="4006850" y="4070350"/>
          <p14:tracePt t="66389" x="4025900" y="4070350"/>
          <p14:tracePt t="66402" x="4038600" y="4064000"/>
          <p14:tracePt t="66402" x="4064000" y="4070350"/>
          <p14:tracePt t="66421" x="4076700" y="4070350"/>
          <p14:tracePt t="66421" x="4083050" y="4070350"/>
          <p14:tracePt t="66437" x="4089400" y="4070350"/>
          <p14:tracePt t="66437" x="4095750" y="4070350"/>
          <p14:tracePt t="66454" x="4102100" y="4070350"/>
          <p14:tracePt t="66454" x="4102100" y="4076700"/>
          <p14:tracePt t="66454" x="4108450" y="4076700"/>
          <p14:tracePt t="66473" x="4114800" y="4076700"/>
          <p14:tracePt t="66485" x="4121150" y="4076700"/>
          <p14:tracePt t="66485" x="4127500" y="4076700"/>
          <p14:tracePt t="66504" x="4133850" y="4070350"/>
          <p14:tracePt t="66504" x="4140200" y="4070350"/>
          <p14:tracePt t="66521" x="4146550" y="4070350"/>
          <p14:tracePt t="66536" x="4159250" y="4070350"/>
          <p14:tracePt t="66553" x="4165600" y="4070350"/>
          <p14:tracePt t="66569" x="4171950" y="4070350"/>
          <p14:tracePt t="66586" x="4178300" y="4070350"/>
          <p14:tracePt t="66603" x="4184650" y="4070350"/>
          <p14:tracePt t="66620" x="4191000" y="4064000"/>
          <p14:tracePt t="66644" x="4191000" y="4057650"/>
          <p14:tracePt t="66740" x="4191000" y="4051300"/>
          <p14:tracePt t="66756" x="4191000" y="4044950"/>
          <p14:tracePt t="66764" x="4197350" y="4038600"/>
          <p14:tracePt t="66773" x="4197350" y="4032250"/>
          <p14:tracePt t="66773" x="4203700" y="4025900"/>
          <p14:tracePt t="66789" x="4210050" y="4013200"/>
          <p14:tracePt t="66789" x="4216400" y="4000500"/>
          <p14:tracePt t="66805" x="4229100" y="3994150"/>
          <p14:tracePt t="66805" x="4235450" y="3981450"/>
          <p14:tracePt t="66822" x="4248150" y="3968750"/>
          <p14:tracePt t="66822" x="4260850" y="3956050"/>
          <p14:tracePt t="66822" x="4273550" y="3937000"/>
          <p14:tracePt t="66841" x="4292600" y="3924300"/>
          <p14:tracePt t="66853" x="4311650" y="3911600"/>
          <p14:tracePt t="66853" x="4356100" y="3879850"/>
          <p14:tracePt t="66872" x="4381500" y="3867150"/>
          <p14:tracePt t="66872" x="4413250" y="3848100"/>
          <p14:tracePt t="66888" x="4438650" y="3835400"/>
          <p14:tracePt t="66888" x="4464050" y="3822700"/>
          <p14:tracePt t="66905" x="4495800" y="3810000"/>
          <p14:tracePt t="66905" x="4559300" y="3790950"/>
          <p14:tracePt t="66922" x="4584700" y="3778250"/>
          <p14:tracePt t="66922" x="4616450" y="3771900"/>
          <p14:tracePt t="66939" x="4648200" y="3765550"/>
          <p14:tracePt t="66939" x="4679950" y="3765550"/>
          <p14:tracePt t="66955" x="4711700" y="3759200"/>
          <p14:tracePt t="66955" x="4743450" y="3752850"/>
          <p14:tracePt t="66972" x="4775200" y="3746500"/>
          <p14:tracePt t="66972" x="4832350" y="3733800"/>
          <p14:tracePt t="66989" x="4857750" y="3727450"/>
          <p14:tracePt t="66989" x="4883150" y="3721100"/>
          <p14:tracePt t="67006" x="4902200" y="3714750"/>
          <p14:tracePt t="67006" x="4921250" y="3708400"/>
          <p14:tracePt t="67023" x="4933950" y="3702050"/>
          <p14:tracePt t="67023" x="4965700" y="3695700"/>
          <p14:tracePt t="67041" x="4972050" y="3695700"/>
          <p14:tracePt t="67054" x="4984750" y="3695700"/>
          <p14:tracePt t="67071" x="4984750" y="3689350"/>
          <p14:tracePt t="67096" x="4978400" y="3689350"/>
          <p14:tracePt t="67104" x="4965700" y="3689350"/>
          <p14:tracePt t="67104" x="4959350" y="3683000"/>
          <p14:tracePt t="67104" x="4940300" y="3683000"/>
          <p14:tracePt t="67125" x="4927600" y="3683000"/>
          <p14:tracePt t="67138" x="4908550" y="3683000"/>
          <p14:tracePt t="67138" x="4864100" y="3683000"/>
          <p14:tracePt t="67157" x="4838700" y="3689350"/>
          <p14:tracePt t="67157" x="4813300" y="3695700"/>
          <p14:tracePt t="67173" x="4781550" y="3702050"/>
          <p14:tracePt t="67173" x="4756150" y="3708400"/>
          <p14:tracePt t="67190" x="4724400" y="3721100"/>
          <p14:tracePt t="67190" x="4692650" y="3727450"/>
          <p14:tracePt t="67190" x="4667250" y="3733800"/>
          <p14:tracePt t="67209" x="4641850" y="3740150"/>
          <p14:tracePt t="67209" x="4616450" y="3746500"/>
          <p14:tracePt t="67223" x="4591050" y="3746500"/>
          <p14:tracePt t="67223" x="4572000" y="3746500"/>
          <p14:tracePt t="67240" x="4546600" y="3740150"/>
          <p14:tracePt t="67240" x="4527550" y="3733800"/>
          <p14:tracePt t="67257" x="4508500" y="3727450"/>
          <p14:tracePt t="67257" x="4489450" y="3721100"/>
          <p14:tracePt t="67273" x="4476750" y="3714750"/>
          <p14:tracePt t="67273" x="4445000" y="3702050"/>
          <p14:tracePt t="67291" x="4432300" y="3695700"/>
          <p14:tracePt t="67291" x="4419600" y="3695700"/>
          <p14:tracePt t="67307" x="4406900" y="3695700"/>
          <p14:tracePt t="67322" x="4400550" y="3695700"/>
          <p14:tracePt t="67339" x="4400550" y="3689350"/>
          <p14:tracePt t="67373" x="4400550" y="3695700"/>
          <p14:tracePt t="67392" x="4394200" y="3702050"/>
          <p14:tracePt t="67401" x="4394200" y="3708400"/>
          <p14:tracePt t="67416" x="4387850" y="3714750"/>
          <p14:tracePt t="67425" x="4387850" y="3721100"/>
          <p14:tracePt t="67440" x="4387850" y="3727450"/>
          <p14:tracePt t="67440" x="4394200" y="3727450"/>
          <p14:tracePt t="67458" x="4400550" y="3721100"/>
          <p14:tracePt t="67458" x="4413250" y="3714750"/>
          <p14:tracePt t="67474" x="4425950" y="3708400"/>
          <p14:tracePt t="67474" x="4445000" y="3695700"/>
          <p14:tracePt t="67474" x="4464050" y="3676650"/>
          <p14:tracePt t="67493" x="4489450" y="3657600"/>
          <p14:tracePt t="67506" x="4514850" y="3638550"/>
          <p14:tracePt t="67506" x="4572000" y="3594100"/>
          <p14:tracePt t="67524" x="4603750" y="3568700"/>
          <p14:tracePt t="67524" x="4635500" y="3549650"/>
          <p14:tracePt t="67541" x="4660900" y="3524250"/>
          <p14:tracePt t="67541" x="4692650" y="3505200"/>
          <p14:tracePt t="67557" x="4724400" y="3486150"/>
          <p14:tracePt t="67557" x="4781550" y="3454400"/>
          <p14:tracePt t="67574" x="4813300" y="3441700"/>
          <p14:tracePt t="67574" x="4845050" y="3429000"/>
          <p14:tracePt t="67591" x="4870450" y="3416300"/>
          <p14:tracePt t="67591" x="4902200" y="3409950"/>
          <p14:tracePt t="67608" x="4927600" y="3403600"/>
          <p14:tracePt t="67608" x="4953000" y="3397250"/>
          <p14:tracePt t="67625" x="4978400" y="3390900"/>
          <p14:tracePt t="67625" x="5029200" y="3384550"/>
          <p14:tracePt t="67642" x="5054600" y="3384550"/>
          <p14:tracePt t="67642" x="5073650" y="3378200"/>
          <p14:tracePt t="67658" x="5092700" y="3378200"/>
          <p14:tracePt t="67658" x="5111750" y="3384550"/>
          <p14:tracePt t="67675" x="5130800" y="3384550"/>
          <p14:tracePt t="67675" x="5149850" y="3384550"/>
          <p14:tracePt t="67675" x="5162550" y="3384550"/>
          <p14:tracePt t="67694" x="5175250" y="3384550"/>
          <p14:tracePt t="67706" x="5187950" y="3378200"/>
          <p14:tracePt t="67706" x="5207000" y="3378200"/>
          <p14:tracePt t="67725" x="5213350" y="3378200"/>
          <p14:tracePt t="67740" x="5200650" y="3378200"/>
          <p14:tracePt t="67761" x="5187950" y="3378200"/>
          <p14:tracePt t="67773" x="5175250" y="3378200"/>
          <p14:tracePt t="67773" x="5149850" y="3378200"/>
          <p14:tracePt t="67773" x="5124450" y="3371850"/>
          <p14:tracePt t="67795" x="5092700" y="3365500"/>
          <p14:tracePt t="67795" x="5060950" y="3359150"/>
          <p14:tracePt t="67810" x="5022850" y="3352800"/>
          <p14:tracePt t="67810" x="4984750" y="3333750"/>
          <p14:tracePt t="67825" x="4946650" y="3314700"/>
          <p14:tracePt t="67825" x="4908550" y="3295650"/>
          <p14:tracePt t="67842" x="4876800" y="3270250"/>
          <p14:tracePt t="67842" x="4845050" y="3238500"/>
          <p14:tracePt t="67842" x="4819650" y="3213100"/>
          <p14:tracePt t="67861" x="4800600" y="3175000"/>
          <p14:tracePt t="67861" x="4781550" y="3143250"/>
          <p14:tracePt t="67876" x="4768850" y="3105150"/>
          <p14:tracePt t="67876" x="4768850" y="3067050"/>
          <p14:tracePt t="67892" x="4768850" y="3028950"/>
          <p14:tracePt t="67892" x="4781550" y="2984500"/>
          <p14:tracePt t="67909" x="4794250" y="2940050"/>
          <p14:tracePt t="67909" x="4819650" y="2895600"/>
          <p14:tracePt t="67926" x="4851400" y="2851150"/>
          <p14:tracePt t="67926" x="4940300" y="2762250"/>
          <p14:tracePt t="67942" x="4991100" y="2724150"/>
          <p14:tracePt t="67942" x="5048250" y="2686050"/>
          <p14:tracePt t="67959" x="5105400" y="2654300"/>
          <p14:tracePt t="67959" x="5168900" y="2622550"/>
          <p14:tracePt t="67976" x="5226050" y="2603500"/>
          <p14:tracePt t="67976" x="5346700" y="2571750"/>
          <p14:tracePt t="67993" x="5397500" y="2571750"/>
          <p14:tracePt t="67993" x="5448300" y="2571750"/>
          <p14:tracePt t="68009" x="5499100" y="2578100"/>
          <p14:tracePt t="68009" x="5537200" y="2590800"/>
          <p14:tracePt t="68026" x="5581650" y="2616200"/>
          <p14:tracePt t="68026" x="5613400" y="2641600"/>
          <p14:tracePt t="68043" x="5645150" y="2673350"/>
          <p14:tracePt t="68043" x="5670550" y="2711450"/>
          <p14:tracePt t="68043" x="5689600" y="2749550"/>
          <p14:tracePt t="68063" x="5702300" y="2787650"/>
          <p14:tracePt t="68074" x="5708650" y="2832100"/>
          <p14:tracePt t="68074" x="5695950" y="2908300"/>
          <p14:tracePt t="68093" x="5676900" y="2946400"/>
          <p14:tracePt t="68093" x="5651500" y="2984500"/>
          <p14:tracePt t="68110" x="5619750" y="3022600"/>
          <p14:tracePt t="68110" x="5581650" y="3054350"/>
          <p14:tracePt t="68126" x="5537200" y="3086100"/>
          <p14:tracePt t="68126" x="5486400" y="3117850"/>
          <p14:tracePt t="68126" x="5429250" y="3149600"/>
          <p14:tracePt t="68145" x="5372100" y="3181350"/>
          <p14:tracePt t="68158" x="5314950" y="3206750"/>
          <p14:tracePt t="68158" x="5200650" y="3263900"/>
          <p14:tracePt t="68177" x="5143500" y="3289300"/>
          <p14:tracePt t="68177" x="5086350" y="3308350"/>
          <p14:tracePt t="68193" x="5029200" y="3327400"/>
          <p14:tracePt t="68193" x="4972050" y="3346450"/>
          <p14:tracePt t="68210" x="4921250" y="3365500"/>
          <p14:tracePt t="68210" x="4870450" y="3378200"/>
          <p14:tracePt t="68210" x="4819650" y="3390900"/>
          <p14:tracePt t="68229" x="4762500" y="3409950"/>
          <p14:tracePt t="68229" x="4711700" y="3422650"/>
          <p14:tracePt t="68243" x="4660900" y="3435350"/>
          <p14:tracePt t="68243" x="4603750" y="3454400"/>
          <p14:tracePt t="68260" x="4546600" y="3467100"/>
          <p14:tracePt t="68260" x="4483100" y="3486150"/>
          <p14:tracePt t="68277" x="4425950" y="3498850"/>
          <p14:tracePt t="68277" x="4362450" y="3517900"/>
          <p14:tracePt t="68294" x="4292600" y="3530600"/>
          <p14:tracePt t="68294" x="4152900" y="3543300"/>
          <p14:tracePt t="68310" x="4083050" y="3549650"/>
          <p14:tracePt t="68310" x="4006850" y="3549650"/>
          <p14:tracePt t="68327" x="3930650" y="3549650"/>
          <p14:tracePt t="68327" x="3854450" y="3549650"/>
          <p14:tracePt t="68344" x="3778250" y="3549650"/>
          <p14:tracePt t="68344" x="3625850" y="3543300"/>
          <p14:tracePt t="68361" x="3556000" y="3536950"/>
          <p14:tracePt t="68361" x="3486150" y="3530600"/>
          <p14:tracePt t="68378" x="3416300" y="3524250"/>
          <p14:tracePt t="68378" x="3352800" y="3511550"/>
          <p14:tracePt t="68394" x="3289300" y="3498850"/>
          <p14:tracePt t="68394" x="3232150" y="3479800"/>
          <p14:tracePt t="68411" x="3175000" y="3460750"/>
          <p14:tracePt t="68411" x="3124200" y="3441700"/>
          <p14:tracePt t="68411" x="3079750" y="3416300"/>
          <p14:tracePt t="68430" x="3035300" y="3397250"/>
          <p14:tracePt t="68442" x="3003550" y="3371850"/>
          <p14:tracePt t="68442" x="2971800" y="3321050"/>
          <p14:tracePt t="68461" x="2965450" y="3295650"/>
          <p14:tracePt t="68461" x="2978150" y="3270250"/>
          <p14:tracePt t="68477" x="2990850" y="3244850"/>
          <p14:tracePt t="68477" x="3022600" y="3225800"/>
          <p14:tracePt t="68494" x="3054350" y="3206750"/>
          <p14:tracePt t="68494" x="3098800" y="3187700"/>
          <p14:tracePt t="68494" x="3143250" y="3181350"/>
          <p14:tracePt t="68514" x="3194050" y="3175000"/>
          <p14:tracePt t="68526" x="3251200" y="3168650"/>
          <p14:tracePt t="68526" x="3378200" y="3187700"/>
          <p14:tracePt t="68544" x="3448050" y="3206750"/>
          <p14:tracePt t="68544" x="3517900" y="3232150"/>
          <p14:tracePt t="68561" x="3581400" y="3263900"/>
          <p14:tracePt t="68561" x="3651250" y="3302000"/>
          <p14:tracePt t="68578" x="3714750" y="3346450"/>
          <p14:tracePt t="68578" x="3771900" y="3390900"/>
          <p14:tracePt t="68578" x="3822700" y="3441700"/>
          <p14:tracePt t="68597" x="3860800" y="3492500"/>
          <p14:tracePt t="68597" x="3892550" y="3543300"/>
          <p14:tracePt t="68612" x="3917950" y="3594100"/>
          <p14:tracePt t="68612" x="3930650" y="3638550"/>
          <p14:tracePt t="68629" x="3937000" y="3683000"/>
          <p14:tracePt t="68629" x="3937000" y="3727450"/>
          <p14:tracePt t="68645" x="3930650" y="3765550"/>
          <p14:tracePt t="68645" x="3898900" y="3829050"/>
          <p14:tracePt t="68662" x="3879850" y="3854450"/>
          <p14:tracePt t="68662" x="3860800" y="3873500"/>
          <p14:tracePt t="68678" x="3835400" y="3892550"/>
          <p14:tracePt t="68678" x="3816350" y="3911600"/>
          <p14:tracePt t="68695" x="3790950" y="3924300"/>
          <p14:tracePt t="68695" x="3771900" y="3937000"/>
          <p14:tracePt t="68712" x="3752850" y="3943350"/>
          <p14:tracePt t="68712" x="3708400" y="3956050"/>
          <p14:tracePt t="68729" x="3689350" y="3956050"/>
          <p14:tracePt t="68729" x="3670300" y="3956050"/>
          <p14:tracePt t="68746" x="3657600" y="3956050"/>
          <p14:tracePt t="68746" x="3644900" y="3956050"/>
          <p14:tracePt t="68763" x="3625850" y="3949700"/>
          <p14:tracePt t="68763" x="3619500" y="3949700"/>
          <p14:tracePt t="68778" x="3606800" y="3943350"/>
          <p14:tracePt t="68778" x="3594100" y="3937000"/>
          <p14:tracePt t="68778" x="3587750" y="3930650"/>
          <p14:tracePt t="68799" x="3581400" y="3924300"/>
          <p14:tracePt t="68810" x="3575050" y="3917950"/>
          <p14:tracePt t="68810" x="3568700" y="3905250"/>
          <p14:tracePt t="68829" x="3562350" y="3898900"/>
          <p14:tracePt t="68829" x="3562350" y="3892550"/>
          <p14:tracePt t="68845" x="3556000" y="3886200"/>
          <p14:tracePt t="68845" x="3556000" y="3879850"/>
          <p14:tracePt t="68864" x="3549650" y="3873500"/>
          <p14:tracePt t="68877" x="3543300" y="3873500"/>
          <p14:tracePt t="68894" x="3543300" y="3879850"/>
          <p14:tracePt t="68916" x="3543300" y="3886200"/>
          <p14:tracePt t="68932" x="3549650" y="3892550"/>
          <p14:tracePt t="68948" x="3549650" y="3898900"/>
          <p14:tracePt t="68992" x="3549650" y="3911600"/>
          <p14:tracePt t="69008" x="3543300" y="3917950"/>
          <p14:tracePt t="69013" x="3543300" y="3924300"/>
          <p14:tracePt t="69013" x="3543300" y="3930650"/>
          <p14:tracePt t="69031" x="3543300" y="3937000"/>
          <p14:tracePt t="69045" x="3549650" y="3943350"/>
          <p14:tracePt t="69062" x="3556000" y="3943350"/>
          <p14:tracePt t="69078" x="3562350" y="3943350"/>
          <p14:tracePt t="69078" x="3575050" y="3937000"/>
          <p14:tracePt t="69098" x="3581400" y="3930650"/>
          <p14:tracePt t="69098" x="3594100" y="3930650"/>
          <p14:tracePt t="69114" x="3594100" y="3924300"/>
          <p14:tracePt t="69114" x="3600450" y="3924300"/>
          <p14:tracePt t="69130" x="3606800" y="3924300"/>
          <p14:tracePt t="69145" x="3613150" y="3917950"/>
          <p14:tracePt t="69173" x="3613150" y="3911600"/>
          <p14:tracePt t="69201" x="3606800" y="3911600"/>
          <p14:tracePt t="69260" x="3600450" y="3917950"/>
          <p14:tracePt t="69277" x="3594100" y="3924300"/>
          <p14:tracePt t="69285" x="3587750" y="3924300"/>
          <p14:tracePt t="69295" x="3587750" y="3930650"/>
          <p14:tracePt t="69295" x="3581400" y="3930650"/>
          <p14:tracePt t="69314" x="3575050" y="3930650"/>
          <p14:tracePt t="69329" x="3568700" y="3937000"/>
          <p14:tracePt t="69345" x="3562350" y="3937000"/>
          <p14:tracePt t="69381" x="3556000" y="3943350"/>
          <p14:tracePt t="69413" x="3549650" y="3943350"/>
          <p14:tracePt t="69428" x="3543300" y="3949700"/>
          <p14:tracePt t="69441" x="3536950" y="3949700"/>
          <p14:tracePt t="69457" x="3530600" y="3949700"/>
          <p14:tracePt t="69473" x="3530600" y="3943350"/>
          <p14:tracePt t="69509" x="3524250" y="3949700"/>
          <p14:tracePt t="69532" x="3517900" y="3956050"/>
          <p14:tracePt t="69553" x="3517900" y="3949700"/>
          <p14:tracePt t="69593" x="3517900" y="3943350"/>
          <p14:tracePt t="69621" x="3524250" y="3949700"/>
          <p14:tracePt t="69749" x="3524250" y="3956050"/>
          <p14:tracePt t="69782" x="3524250" y="3962400"/>
          <p14:tracePt t="69817" x="3517900" y="3962400"/>
          <p14:tracePt t="69869" x="3511550" y="3968750"/>
          <p14:tracePt t="69893" x="3505200" y="3975100"/>
          <p14:tracePt t="69913" x="3498850" y="3975100"/>
          <p14:tracePt t="69981" x="3492500" y="3975100"/>
          <p14:tracePt t="70005" x="3486150" y="3968750"/>
          <p14:tracePt t="70028" x="3486150" y="3962400"/>
          <p14:tracePt t="70049" x="3479800" y="3962400"/>
          <p14:tracePt t="70073" x="3473450" y="3956050"/>
          <p14:tracePt t="70089" x="3473450" y="3949700"/>
          <p14:tracePt t="70101" x="3467100" y="3949700"/>
          <p14:tracePt t="70117" x="3460750" y="3943350"/>
          <p14:tracePt t="70133" x="3460750" y="3937000"/>
          <p14:tracePt t="70157" x="3460750" y="3930650"/>
          <p14:tracePt t="70169" x="3467100" y="3930650"/>
          <p14:tracePt t="70185" x="3473450" y="3924300"/>
          <p14:tracePt t="70193" x="3479800" y="3924300"/>
          <p14:tracePt t="70202" x="3486150" y="3924300"/>
          <p14:tracePt t="70202" x="3492500" y="3930650"/>
          <p14:tracePt t="70217" x="3505200" y="3930650"/>
          <p14:tracePt t="70217" x="3511550" y="3937000"/>
          <p14:tracePt t="70233" x="3517900" y="3943350"/>
          <p14:tracePt t="70233" x="3524250" y="3949700"/>
          <p14:tracePt t="70250" x="3530600" y="3962400"/>
          <p14:tracePt t="70250" x="3530600" y="3968750"/>
          <p14:tracePt t="70267" x="3536950" y="3975100"/>
          <p14:tracePt t="70267" x="3536950" y="3987800"/>
          <p14:tracePt t="70284" x="3530600" y="3994150"/>
          <p14:tracePt t="70299" x="3536950" y="3987800"/>
          <p14:tracePt t="70329" x="3543300" y="3981450"/>
          <p14:tracePt t="70341" x="3549650" y="3981450"/>
          <p14:tracePt t="70357" x="3549650" y="3975100"/>
          <p14:tracePt t="70409" x="3549650" y="3968750"/>
          <p14:tracePt t="70448" x="3549650" y="3962400"/>
          <p14:tracePt t="70477" x="3543300" y="3962400"/>
          <p14:tracePt t="70553" x="3536950" y="3962400"/>
          <p14:tracePt t="70569" x="3536950" y="3968750"/>
          <p14:tracePt t="70597" x="3543300" y="3962400"/>
          <p14:tracePt t="70649" x="3549650" y="3962400"/>
          <p14:tracePt t="70673" x="3556000" y="3962400"/>
          <p14:tracePt t="70693" x="3562350" y="3962400"/>
          <p14:tracePt t="70709" x="3568700" y="3956050"/>
          <p14:tracePt t="70725" x="3575050" y="3949700"/>
          <p14:tracePt t="70733" x="3581400" y="3943350"/>
          <p14:tracePt t="70741" x="3594100" y="3937000"/>
          <p14:tracePt t="70750" x="3600450" y="3937000"/>
          <p14:tracePt t="70750" x="3632200" y="3924300"/>
          <p14:tracePt t="70770" x="3651250" y="3911600"/>
          <p14:tracePt t="70770" x="3670300" y="3905250"/>
          <p14:tracePt t="70787" x="3689350" y="3892550"/>
          <p14:tracePt t="70787" x="3714750" y="3879850"/>
          <p14:tracePt t="70803" x="3740150" y="3873500"/>
          <p14:tracePt t="70803" x="3771900" y="3860800"/>
          <p14:tracePt t="70819" x="3803650" y="3848100"/>
          <p14:tracePt t="70819" x="3835400" y="3835400"/>
          <p14:tracePt t="70819" x="3867150" y="3822700"/>
          <p14:tracePt t="70838" x="3898900" y="3810000"/>
          <p14:tracePt t="70851" x="3937000" y="3797300"/>
          <p14:tracePt t="70851" x="4006850" y="3778250"/>
          <p14:tracePt t="70870" x="4044950" y="3765550"/>
          <p14:tracePt t="70870" x="4083050" y="3759200"/>
          <p14:tracePt t="70886" x="4121150" y="3752850"/>
          <p14:tracePt t="70886" x="4159250" y="3746500"/>
          <p14:tracePt t="70902" x="4197350" y="3740150"/>
          <p14:tracePt t="70902" x="4229100" y="3733800"/>
          <p14:tracePt t="70902" x="4267200" y="3727450"/>
          <p14:tracePt t="70922" x="4305300" y="3721100"/>
          <p14:tracePt t="70922" x="4343400" y="3714750"/>
          <p14:tracePt t="70936" x="4375150" y="3708400"/>
          <p14:tracePt t="70936" x="4406900" y="3702050"/>
          <p14:tracePt t="70953" x="4438650" y="3695700"/>
          <p14:tracePt t="70953" x="4470400" y="3689350"/>
          <p14:tracePt t="70970" x="4495800" y="3683000"/>
          <p14:tracePt t="70970" x="4527550" y="3683000"/>
          <p14:tracePt t="70986" x="4552950" y="3676650"/>
          <p14:tracePt t="70986" x="4603750" y="3676650"/>
          <p14:tracePt t="71003" x="4622800" y="3676650"/>
          <p14:tracePt t="71003" x="4648200" y="3683000"/>
          <p14:tracePt t="71020" x="4673600" y="3683000"/>
          <p14:tracePt t="71020" x="4692650" y="3683000"/>
          <p14:tracePt t="71036" x="4711700" y="3689350"/>
          <p14:tracePt t="71036" x="4756150" y="3689350"/>
          <p14:tracePt t="71054" x="4775200" y="3695700"/>
          <p14:tracePt t="71054" x="4794250" y="3695700"/>
          <p14:tracePt t="71071" x="4813300" y="3695700"/>
          <p14:tracePt t="71071" x="4838700" y="3702050"/>
          <p14:tracePt t="71087" x="4857750" y="3702050"/>
          <p14:tracePt t="71087" x="4876800" y="3708400"/>
          <p14:tracePt t="71104" x="4902200" y="3714750"/>
          <p14:tracePt t="71104" x="4921250" y="3721100"/>
          <p14:tracePt t="71104" x="4940300" y="3727450"/>
          <p14:tracePt t="71123" x="4965700" y="3746500"/>
          <p14:tracePt t="71135" x="4984750" y="3752850"/>
          <p14:tracePt t="71135" x="5029200" y="3784600"/>
          <p14:tracePt t="71154" x="5054600" y="3797300"/>
          <p14:tracePt t="71154" x="5073650" y="3816350"/>
          <p14:tracePt t="71170" x="5092700" y="3835400"/>
          <p14:tracePt t="71170" x="5105400" y="3854450"/>
          <p14:tracePt t="71187" x="5124450" y="3867150"/>
          <p14:tracePt t="71187" x="5137150" y="3892550"/>
          <p14:tracePt t="71187" x="5149850" y="3911600"/>
          <p14:tracePt t="71207" x="5162550" y="3937000"/>
          <p14:tracePt t="71219" x="5168900" y="3956050"/>
          <p14:tracePt t="71219" x="5187950" y="4000500"/>
          <p14:tracePt t="71237" x="5194300" y="4025900"/>
          <p14:tracePt t="71237" x="5200650" y="4038600"/>
          <p14:tracePt t="71253" x="5207000" y="4057650"/>
          <p14:tracePt t="71253" x="5213350" y="4076700"/>
          <p14:tracePt t="71271" x="5219700" y="4089400"/>
          <p14:tracePt t="71271" x="5226050" y="4108450"/>
          <p14:tracePt t="71271" x="5232400" y="4114800"/>
          <p14:tracePt t="71290" x="5232400" y="4127500"/>
          <p14:tracePt t="71290" x="5238750" y="4140200"/>
          <p14:tracePt t="71304" x="5245100" y="4146550"/>
          <p14:tracePt t="71304" x="5245100" y="4152900"/>
          <p14:tracePt t="71321" x="5257800" y="4159250"/>
          <p14:tracePt t="71336" x="5264150" y="4159250"/>
          <p14:tracePt t="71336" x="5270500" y="4152900"/>
          <p14:tracePt t="71354" x="5276850" y="4146550"/>
          <p14:tracePt t="71369" x="5283200" y="4140200"/>
          <p14:tracePt t="71369" x="5289550" y="4133850"/>
          <p14:tracePt t="71387" x="5295900" y="4127500"/>
          <p14:tracePt t="71387" x="5308600" y="4121150"/>
          <p14:tracePt t="71404" x="5314950" y="4108450"/>
          <p14:tracePt t="71404" x="5321300" y="4095750"/>
          <p14:tracePt t="71422" x="5327650" y="4089400"/>
          <p14:tracePt t="71422" x="5327650" y="4083050"/>
          <p14:tracePt t="71439" x="5334000" y="4070350"/>
          <p14:tracePt t="71454" x="5327650" y="4064000"/>
          <p14:tracePt t="71469" x="5321300" y="4057650"/>
          <p14:tracePt t="71490" x="5314950" y="4051300"/>
          <p14:tracePt t="71506" x="5302250" y="4051300"/>
          <p14:tracePt t="71522" x="5295900" y="4044950"/>
          <p14:tracePt t="71522" x="5289550" y="4044950"/>
          <p14:tracePt t="71539" x="5283200" y="4038600"/>
          <p14:tracePt t="71539" x="5276850" y="4038600"/>
          <p14:tracePt t="71555" x="5270500" y="4032250"/>
          <p14:tracePt t="71555" x="5264150" y="4032250"/>
          <p14:tracePt t="71555" x="5257800" y="4025900"/>
          <p14:tracePt t="71574" x="5257800" y="4019550"/>
          <p14:tracePt t="71586" x="5264150" y="4006850"/>
          <p14:tracePt t="71586" x="5264150" y="3981450"/>
          <p14:tracePt t="71605" x="5270500" y="3968750"/>
          <p14:tracePt t="71605" x="5276850" y="3949700"/>
          <p14:tracePt t="71622" x="5283200" y="3930650"/>
          <p14:tracePt t="71622" x="5289550" y="3911600"/>
          <p14:tracePt t="71639" x="5295900" y="3886200"/>
          <p14:tracePt t="71639" x="5314950" y="3829050"/>
          <p14:tracePt t="71655" x="5314950" y="3797300"/>
          <p14:tracePt t="71655" x="5327650" y="3771900"/>
          <p14:tracePt t="71672" x="5334000" y="3740150"/>
          <p14:tracePt t="71672" x="5340350" y="3702050"/>
          <p14:tracePt t="71689" x="5346700" y="3670300"/>
          <p14:tracePt t="71689" x="5353050" y="3638550"/>
          <p14:tracePt t="71705" x="5365750" y="3600450"/>
          <p14:tracePt t="71705" x="5384800" y="3530600"/>
          <p14:tracePt t="71722" x="5391150" y="3486150"/>
          <p14:tracePt t="71722" x="5403850" y="3448050"/>
          <p14:tracePt t="71739" x="5410200" y="3409950"/>
          <p14:tracePt t="71739" x="5422900" y="3378200"/>
          <p14:tracePt t="71755" x="5429250" y="3340100"/>
          <p14:tracePt t="71755" x="5435600" y="3314700"/>
          <p14:tracePt t="71755" x="5441950" y="3282950"/>
          <p14:tracePt t="71774" x="5454650" y="3263900"/>
          <p14:tracePt t="71774" x="5461000" y="3244850"/>
          <p14:tracePt t="71791" x="5467350" y="3232150"/>
          <p14:tracePt t="71791" x="5480050" y="3219450"/>
          <p14:tracePt t="71806" x="5486400" y="3200400"/>
          <p14:tracePt t="71806" x="5499100" y="3187700"/>
          <p14:tracePt t="71823" x="5518150" y="3175000"/>
          <p14:tracePt t="71823" x="5530850" y="3162300"/>
          <p14:tracePt t="71823" x="5543550" y="3149600"/>
          <p14:tracePt t="71842" x="5556250" y="3130550"/>
          <p14:tracePt t="71854" x="5568950" y="3117850"/>
          <p14:tracePt t="71854" x="5581650" y="3086100"/>
          <p14:tracePt t="71875" x="5588000" y="3079750"/>
          <p14:tracePt t="71875" x="5588000" y="3067050"/>
          <p14:tracePt t="71890" x="5588000" y="3054350"/>
          <p14:tracePt t="71890" x="5581650" y="3041650"/>
          <p14:tracePt t="71906" x="5575300" y="3028950"/>
          <p14:tracePt t="71906" x="5568950" y="3022600"/>
          <p14:tracePt t="71923" x="5568950" y="3016250"/>
          <p14:tracePt t="71923" x="5562600" y="3009900"/>
          <p14:tracePt t="71923" x="5556250" y="2997200"/>
          <p14:tracePt t="71942" x="5556250" y="2990850"/>
          <p14:tracePt t="71954" x="5549900" y="2984500"/>
          <p14:tracePt t="71954" x="5537200" y="2971800"/>
          <p14:tracePt t="71973" x="5530850" y="2965450"/>
          <p14:tracePt t="71973" x="5518150" y="2965450"/>
          <p14:tracePt t="71990" x="5505450" y="2965450"/>
          <p14:tracePt t="71990" x="5486400" y="2965450"/>
          <p14:tracePt t="72006" x="5467350" y="2978150"/>
          <p14:tracePt t="72006" x="5422900" y="3009900"/>
          <p14:tracePt t="72023" x="5397500" y="3028950"/>
          <p14:tracePt t="72023" x="5378450" y="3054350"/>
          <p14:tracePt t="72040" x="5359400" y="3086100"/>
          <p14:tracePt t="72040" x="5334000" y="3111500"/>
          <p14:tracePt t="72057" x="5314950" y="3143250"/>
          <p14:tracePt t="72057" x="5283200" y="3206750"/>
          <p14:tracePt t="72074" x="5270500" y="3238500"/>
          <p14:tracePt t="72074" x="5257800" y="3270250"/>
          <p14:tracePt t="72091" x="5251450" y="3295650"/>
          <p14:tracePt t="72091" x="5238750" y="3327400"/>
          <p14:tracePt t="72107" x="5232400" y="3352800"/>
          <p14:tracePt t="72107" x="5226050" y="3384550"/>
          <p14:tracePt t="72124" x="5219700" y="3409950"/>
          <p14:tracePt t="72124" x="5213350" y="3435350"/>
          <p14:tracePt t="72124" x="5207000" y="3467100"/>
          <p14:tracePt t="72143" x="5200650" y="3492500"/>
          <p14:tracePt t="72155" x="5200650" y="3524250"/>
          <p14:tracePt t="72155" x="5194300" y="3575050"/>
          <p14:tracePt t="72174" x="5194300" y="3606800"/>
          <p14:tracePt t="72174" x="5187950" y="3632200"/>
          <p14:tracePt t="72191" x="5187950" y="3651250"/>
          <p14:tracePt t="72191" x="5181600" y="3676650"/>
          <p14:tracePt t="72207" x="5181600" y="3695700"/>
          <p14:tracePt t="72207" x="5175250" y="3721100"/>
          <p14:tracePt t="72207" x="5168900" y="3740150"/>
          <p14:tracePt t="72226" x="5162550" y="3759200"/>
          <p14:tracePt t="72239" x="5156200" y="3784600"/>
          <p14:tracePt t="72239" x="5137150" y="3822700"/>
          <p14:tracePt t="72257" x="5124450" y="3841750"/>
          <p14:tracePt t="72257" x="5111750" y="3860800"/>
          <p14:tracePt t="72274" x="5099050" y="3879850"/>
          <p14:tracePt t="72274" x="5086350" y="3892550"/>
          <p14:tracePt t="72291" x="5073650" y="3905250"/>
          <p14:tracePt t="72291" x="5060950" y="3917950"/>
          <p14:tracePt t="72308" x="5041900" y="3930650"/>
          <p14:tracePt t="72308" x="5010150" y="3949700"/>
          <p14:tracePt t="72324" x="4991100" y="3956050"/>
          <p14:tracePt t="72324" x="4972050" y="3968750"/>
          <p14:tracePt t="72341" x="4953000" y="3975100"/>
          <p14:tracePt t="72341" x="4933950" y="3987800"/>
          <p14:tracePt t="72358" x="4908550" y="3994150"/>
          <p14:tracePt t="72358" x="4870450" y="4013200"/>
          <p14:tracePt t="72375" x="4845050" y="4019550"/>
          <p14:tracePt t="72375" x="4826000" y="4025900"/>
          <p14:tracePt t="72391" x="4800600" y="4032250"/>
          <p14:tracePt t="72391" x="4781550" y="4038600"/>
          <p14:tracePt t="72408" x="4762500" y="4044950"/>
          <p14:tracePt t="72408" x="4743450" y="4044950"/>
          <p14:tracePt t="72425" x="4724400" y="4044950"/>
          <p14:tracePt t="72425" x="4692650" y="4044950"/>
          <p14:tracePt t="72443" x="4679950" y="4044950"/>
          <p14:tracePt t="72443" x="4660900" y="4044950"/>
          <p14:tracePt t="72459" x="4654550" y="4038600"/>
          <p14:tracePt t="72459" x="4641850" y="4038600"/>
          <p14:tracePt t="72475" x="4629150" y="4032250"/>
          <p14:tracePt t="72475" x="4622800" y="4032250"/>
          <p14:tracePt t="72475" x="4616450" y="4025900"/>
          <p14:tracePt t="72494" x="4610100" y="4032250"/>
          <p14:tracePt t="72517" x="4610100" y="4038600"/>
          <p14:tracePt t="72569" x="4610100" y="4044950"/>
          <p14:tracePt t="72585" x="4603750" y="4057650"/>
          <p14:tracePt t="72602" x="4603750" y="4064000"/>
          <p14:tracePt t="72610" x="4597400" y="4070350"/>
          <p14:tracePt t="72610" x="4597400" y="4076700"/>
          <p14:tracePt t="72625" x="4591050" y="4089400"/>
          <p14:tracePt t="72625" x="4584700" y="4095750"/>
          <p14:tracePt t="72642" x="4578350" y="4102100"/>
          <p14:tracePt t="72642" x="4572000" y="4108450"/>
          <p14:tracePt t="72659" x="4565650" y="4121150"/>
          <p14:tracePt t="72659" x="4552950" y="4127500"/>
          <p14:tracePt t="72675" x="4552950" y="4133850"/>
          <p14:tracePt t="72675" x="4546600" y="4140200"/>
          <p14:tracePt t="72692" x="4540250" y="4146550"/>
          <p14:tracePt t="72707" x="4533900" y="4146550"/>
          <p14:tracePt t="72724" x="4527550" y="4146550"/>
          <p14:tracePt t="72724" x="4514850" y="4146550"/>
          <p14:tracePt t="72742" x="4508500" y="4140200"/>
          <p14:tracePt t="72781" x="4508500" y="4133850"/>
          <p14:tracePt t="72793" x="4514850" y="4127500"/>
          <p14:tracePt t="72809" x="4514850" y="4121150"/>
          <p14:tracePt t="72826" x="4521200" y="4114800"/>
          <p14:tracePt t="72842" x="4521200" y="4108450"/>
          <p14:tracePt t="72854" x="4527550" y="4102100"/>
          <p14:tracePt t="72870" x="4527550" y="4095750"/>
          <p14:tracePt t="72886" x="4533900" y="4089400"/>
          <p14:tracePt t="72902" x="4540250" y="4089400"/>
          <p14:tracePt t="72914" x="4546600" y="4083050"/>
          <p14:tracePt t="72930" x="4552950" y="4076700"/>
          <p14:tracePt t="72941" x="4559300" y="4076700"/>
          <p14:tracePt t="72941" x="4565650" y="4070350"/>
          <p14:tracePt t="72941" x="4572000" y="4070350"/>
          <p14:tracePt t="72963" x="4578350" y="4070350"/>
          <p14:tracePt t="72963" x="4584700" y="4070350"/>
          <p14:tracePt t="72977" x="4591050" y="4064000"/>
          <p14:tracePt t="72977" x="4597400" y="4064000"/>
          <p14:tracePt t="72993" x="4603750" y="4064000"/>
          <p14:tracePt t="73008" x="4610100" y="4057650"/>
          <p14:tracePt t="73008" x="4616450" y="4057650"/>
          <p14:tracePt t="73027" x="4622800" y="4057650"/>
          <p14:tracePt t="73027" x="4629150" y="4051300"/>
          <p14:tracePt t="73044" x="4635500" y="4051300"/>
          <p14:tracePt t="73059" x="4641850" y="4051300"/>
          <p14:tracePt t="73254" x="4648200" y="4051300"/>
          <p14:tracePt t="73270" x="4654550" y="4051300"/>
          <p14:tracePt t="73282" x="4660900" y="4057650"/>
          <p14:tracePt t="73298" x="4667250" y="4057650"/>
          <p14:tracePt t="73314" x="4673600" y="4064000"/>
          <p14:tracePt t="73330" x="4679950" y="4064000"/>
          <p14:tracePt t="73330" x="4686300" y="4070350"/>
          <p14:tracePt t="73344" x="4692650" y="4070350"/>
          <p14:tracePt t="73344" x="4699000" y="4070350"/>
          <p14:tracePt t="73361" x="4705350" y="4070350"/>
          <p14:tracePt t="73361" x="4711700" y="4070350"/>
          <p14:tracePt t="73378" x="4718050" y="4070350"/>
          <p14:tracePt t="73378" x="4724400" y="4070350"/>
          <p14:tracePt t="73395" x="4730750" y="4070350"/>
          <p14:tracePt t="73410" x="4737100" y="4076700"/>
          <p14:tracePt t="73462" x="4730750" y="4070350"/>
          <p14:tracePt t="73514" x="4724400" y="4070350"/>
          <p14:tracePt t="73634" x="4718050" y="4070350"/>
          <p14:tracePt t="73666" x="4711700" y="4076700"/>
          <p14:tracePt t="73682" x="4705350" y="4076700"/>
          <p14:tracePt t="73690" x="4699000" y="4076700"/>
          <p14:tracePt t="73694" x="4692650" y="4083050"/>
          <p14:tracePt t="73694" x="4686300" y="4083050"/>
          <p14:tracePt t="73713" x="4679950" y="4083050"/>
          <p14:tracePt t="73727" x="4673600" y="4089400"/>
          <p14:tracePt t="73727" x="4667250" y="4089400"/>
          <p14:tracePt t="73746" x="4660900" y="4089400"/>
          <p14:tracePt t="73746" x="4654550" y="4089400"/>
          <p14:tracePt t="73763" x="4648200" y="4095750"/>
          <p14:tracePt t="73763" x="4641850" y="4095750"/>
          <p14:tracePt t="73781" x="4635500" y="4095750"/>
          <p14:tracePt t="73781" x="4629150" y="4102100"/>
          <p14:tracePt t="73796" x="4622800" y="4108450"/>
          <p14:tracePt t="73796" x="4616450" y="4108450"/>
          <p14:tracePt t="73796" x="4610100" y="4114800"/>
          <p14:tracePt t="73816" x="4603750" y="4114800"/>
          <p14:tracePt t="73828" x="4597400" y="4121150"/>
          <p14:tracePt t="73828" x="4584700" y="4121150"/>
          <p14:tracePt t="73846" x="4578350" y="4121150"/>
          <p14:tracePt t="73863" x="4572000" y="4121150"/>
          <p14:tracePt t="73882" x="4559300" y="4127500"/>
          <p14:tracePt t="73930" x="4552950" y="4133850"/>
          <p14:tracePt t="73942" x="4546600" y="4133850"/>
          <p14:tracePt t="73950" x="4546600" y="4140200"/>
          <p14:tracePt t="73961" x="4540250" y="4146550"/>
          <p14:tracePt t="73961" x="4533900" y="4146550"/>
          <p14:tracePt t="73961" x="4527550" y="4152900"/>
          <p14:tracePt t="73982" x="4521200" y="4159250"/>
          <p14:tracePt t="73995" x="4514850" y="4159250"/>
          <p14:tracePt t="74011" x="4508500" y="4159250"/>
          <p14:tracePt t="74049" x="4502150" y="4165600"/>
          <p14:tracePt t="74070" x="4502150" y="4159250"/>
          <p14:tracePt t="74170" x="4508500" y="4165600"/>
          <p14:tracePt t="74274" x="4508500" y="4159250"/>
          <p14:tracePt t="74394" x="4508500" y="4152900"/>
          <p14:tracePt t="74422" x="4508500" y="4146550"/>
          <p14:tracePt t="74447" x="4508500" y="4140200"/>
          <p14:tracePt t="74465" x="4502150" y="4133850"/>
          <p14:tracePt t="74477" x="4502150" y="4127500"/>
          <p14:tracePt t="74483" x="4502150" y="4121150"/>
          <p14:tracePt t="74498" x="4495800" y="4114800"/>
          <p14:tracePt t="74498" x="4495800" y="4102100"/>
          <p14:tracePt t="74516" x="4489450" y="4095750"/>
          <p14:tracePt t="74516" x="4483100" y="4083050"/>
          <p14:tracePt t="74516" x="4470400" y="4070350"/>
          <p14:tracePt t="74535" x="4457700" y="4057650"/>
          <p14:tracePt t="74547" x="4445000" y="4038600"/>
          <p14:tracePt t="74547" x="4400550" y="4006850"/>
          <p14:tracePt t="74567" x="4381500" y="3987800"/>
          <p14:tracePt t="74567" x="4356100" y="3968750"/>
          <p14:tracePt t="74583" x="4330700" y="3943350"/>
          <p14:tracePt t="74583" x="4305300" y="3924300"/>
          <p14:tracePt t="74599" x="4279900" y="3898900"/>
          <p14:tracePt t="74599" x="4254500" y="3879850"/>
          <p14:tracePt t="74615" x="4229100" y="3854450"/>
          <p14:tracePt t="74615" x="4203700" y="3835400"/>
          <p14:tracePt t="74615" x="4184650" y="3816350"/>
          <p14:tracePt t="74635" x="4165600" y="3803650"/>
          <p14:tracePt t="74647" x="4146550" y="3790950"/>
          <p14:tracePt t="74647" x="4108450" y="3778250"/>
          <p14:tracePt t="74666" x="4089400" y="3771900"/>
          <p14:tracePt t="74666" x="4070350" y="3771900"/>
          <p14:tracePt t="74683" x="4057650" y="3765550"/>
          <p14:tracePt t="74683" x="4044950" y="3771900"/>
          <p14:tracePt t="74699" x="4032250" y="3771900"/>
          <p14:tracePt t="74699" x="4000500" y="3784600"/>
          <p14:tracePt t="74716" x="3987800" y="3797300"/>
          <p14:tracePt t="74716" x="3975100" y="3803650"/>
          <p14:tracePt t="74732" x="3962400" y="3816350"/>
          <p14:tracePt t="74732" x="3949700" y="3829050"/>
          <p14:tracePt t="74749" x="3937000" y="3841750"/>
          <p14:tracePt t="74749" x="3924300" y="3854450"/>
          <p14:tracePt t="74766" x="3911600" y="3867150"/>
          <p14:tracePt t="74766" x="3879850" y="3892550"/>
          <p14:tracePt t="74785" x="3867150" y="3905250"/>
          <p14:tracePt t="74785" x="3848100" y="3911600"/>
          <p14:tracePt t="74800" x="3835400" y="3924300"/>
          <p14:tracePt t="74800" x="3822700" y="3930650"/>
          <p14:tracePt t="74816" x="3803650" y="3943350"/>
          <p14:tracePt t="74816" x="3790950" y="3949700"/>
          <p14:tracePt t="74816" x="3778250" y="3962400"/>
          <p14:tracePt t="74835" x="3765550" y="3975100"/>
          <p14:tracePt t="74848" x="3752850" y="3981450"/>
          <p14:tracePt t="74848" x="3727450" y="4006850"/>
          <p14:tracePt t="74867" x="3721100" y="4013200"/>
          <p14:tracePt t="74867" x="3714750" y="4025900"/>
          <p14:tracePt t="74883" x="3702050" y="4032250"/>
          <p14:tracePt t="74883" x="3702050" y="4044950"/>
          <p14:tracePt t="74900" x="3695700" y="4051300"/>
          <p14:tracePt t="74900" x="3689350" y="4057650"/>
          <p14:tracePt t="74918" x="3689350" y="4064000"/>
          <p14:tracePt t="74935" x="3695700" y="4064000"/>
          <p14:tracePt t="74954" x="3702050" y="4064000"/>
          <p14:tracePt t="74970" x="3708400" y="4064000"/>
          <p14:tracePt t="74987" x="3714750" y="4064000"/>
          <p14:tracePt t="75003" x="3721100" y="4064000"/>
          <p14:tracePt t="75003" x="3727450" y="4057650"/>
          <p14:tracePt t="75017" x="3733800" y="4057650"/>
          <p14:tracePt t="75017" x="3740150" y="4051300"/>
          <p14:tracePt t="75034" x="3746500" y="4044950"/>
          <p14:tracePt t="75048" x="3752850" y="4044950"/>
          <p14:tracePt t="75065" x="3759200" y="4038600"/>
          <p14:tracePt t="75082" x="3765550" y="4038600"/>
          <p14:tracePt t="75114" x="3759200" y="4025900"/>
          <p14:tracePt t="75134" x="3765550" y="4019550"/>
          <p14:tracePt t="75150" x="3765550" y="4013200"/>
          <p14:tracePt t="75158" x="3765550" y="4006850"/>
          <p14:tracePt t="75166" x="3771900" y="4006850"/>
          <p14:tracePt t="75166" x="3771900" y="4000500"/>
          <p14:tracePt t="75184" x="3771900" y="3994150"/>
          <p14:tracePt t="75199" x="3778250" y="3987800"/>
          <p14:tracePt t="75216" x="3771900" y="3987800"/>
          <p14:tracePt t="75235" x="3765550" y="3987800"/>
          <p14:tracePt t="75252" x="3759200" y="3987800"/>
          <p14:tracePt t="75266" x="3752850" y="3994150"/>
          <p14:tracePt t="75287" x="3759200" y="3994150"/>
          <p14:tracePt t="75374" x="3765550" y="3987800"/>
          <p14:tracePt t="75390" x="3771900" y="3987800"/>
          <p14:tracePt t="75398" x="3778250" y="3981450"/>
          <p14:tracePt t="75407" x="3784600" y="3981450"/>
          <p14:tracePt t="75416" x="3790950" y="3975100"/>
          <p14:tracePt t="75434" x="3797300" y="3981450"/>
          <p14:tracePt t="75450" x="3797300" y="3987800"/>
          <p14:tracePt t="75450" x="3797300" y="3994150"/>
          <p14:tracePt t="75469" x="3797300" y="4000500"/>
          <p14:tracePt t="75469" x="3797300" y="4013200"/>
          <p14:tracePt t="75485" x="3797300" y="4019550"/>
          <p14:tracePt t="75500" x="3797300" y="4025900"/>
          <p14:tracePt t="75500" x="3803650" y="4032250"/>
          <p14:tracePt t="75519" x="3810000" y="4038600"/>
          <p14:tracePt t="75534" x="3816350" y="4038600"/>
          <p14:tracePt t="75551" x="3822700" y="4038600"/>
          <p14:tracePt t="75567" x="3829050" y="4044950"/>
          <p14:tracePt t="75584" x="3829050" y="4051300"/>
          <p14:tracePt t="75601" x="3835400" y="4057650"/>
          <p14:tracePt t="75617" x="3841750" y="4057650"/>
          <p14:tracePt t="75654" x="3835400" y="4064000"/>
          <p14:tracePt t="75698" x="3829050" y="4064000"/>
          <p14:tracePt t="75715" x="3835400" y="4057650"/>
          <p14:tracePt t="75810" x="3841750" y="4057650"/>
          <p14:tracePt t="75842" x="3848100" y="4051300"/>
          <p14:tracePt t="75878" x="3854450" y="4044950"/>
          <p14:tracePt t="75895" x="3860800" y="4044950"/>
          <p14:tracePt t="75902" x="3867150" y="4044950"/>
          <p14:tracePt t="75910" x="3873500" y="4038600"/>
          <p14:tracePt t="75918" x="3879850" y="4038600"/>
          <p14:tracePt t="75935" x="3886200" y="4032250"/>
          <p14:tracePt t="75952" x="3892550" y="4025900"/>
          <p14:tracePt t="75969" x="3898900" y="4019550"/>
          <p14:tracePt t="75985" x="3892550" y="4019550"/>
          <p14:tracePt t="76030" x="3886200" y="4019550"/>
          <p14:tracePt t="76042" x="3879850" y="4019550"/>
          <p14:tracePt t="76058" x="3873500" y="4025900"/>
          <p14:tracePt t="76069" x="3867150" y="4025900"/>
          <p14:tracePt t="76069" x="3860800" y="4025900"/>
          <p14:tracePt t="76087" x="3860800" y="4032250"/>
          <p14:tracePt t="76087" x="3841750" y="4038600"/>
          <p14:tracePt t="76104" x="3835400" y="4038600"/>
          <p14:tracePt t="76104" x="3829050" y="4038600"/>
          <p14:tracePt t="76121" x="3822700" y="4044950"/>
          <p14:tracePt t="76121" x="3810000" y="4044950"/>
          <p14:tracePt t="76138" x="3803650" y="4044950"/>
          <p14:tracePt t="76138" x="3790950" y="4044950"/>
          <p14:tracePt t="76156" x="3771900" y="4038600"/>
          <p14:tracePt t="76156" x="3759200" y="4038600"/>
          <p14:tracePt t="76172" x="3746500" y="4038600"/>
          <p14:tracePt t="76172" x="3733800" y="4038600"/>
          <p14:tracePt t="76188" x="3714750" y="4038600"/>
          <p14:tracePt t="76188" x="3695700" y="4032250"/>
          <p14:tracePt t="76204" x="3676650" y="4032250"/>
          <p14:tracePt t="76204" x="3651250" y="4025900"/>
          <p14:tracePt t="76204" x="3625850" y="4019550"/>
          <p14:tracePt t="76223" x="3600450" y="4013200"/>
          <p14:tracePt t="76236" x="3575050" y="4006850"/>
          <p14:tracePt t="76236" x="3517900" y="3994150"/>
          <p14:tracePt t="76255" x="3486150" y="3987800"/>
          <p14:tracePt t="76255" x="3454400" y="3981450"/>
          <p14:tracePt t="76272" x="3422650" y="3968750"/>
          <p14:tracePt t="76272" x="3397250" y="3962400"/>
          <p14:tracePt t="76272" x="3365500" y="3956050"/>
          <p14:tracePt t="76291" x="3340100" y="3943350"/>
          <p14:tracePt t="76303" x="3308350" y="3937000"/>
          <p14:tracePt t="76303" x="3289300" y="3924300"/>
          <p14:tracePt t="76303" x="3263900" y="3911600"/>
          <p14:tracePt t="76324" x="3238500" y="3898900"/>
          <p14:tracePt t="76324" x="3219450" y="3892550"/>
          <p14:tracePt t="76338" x="3200400" y="3879850"/>
          <p14:tracePt t="76338" x="3181350" y="3873500"/>
          <p14:tracePt t="76355" x="3168650" y="3867150"/>
          <p14:tracePt t="76355" x="3149600" y="3860800"/>
          <p14:tracePt t="76372" x="3136900" y="3854450"/>
          <p14:tracePt t="76372" x="3124200" y="3848100"/>
          <p14:tracePt t="76389" x="3111500" y="3848100"/>
          <p14:tracePt t="76389" x="3092450" y="3841750"/>
          <p14:tracePt t="76405" x="3086100" y="3841750"/>
          <p14:tracePt t="76405" x="3079750" y="3841750"/>
          <p14:tracePt t="76422" x="3073400" y="3841750"/>
          <p14:tracePt t="76422" x="3067050" y="3841750"/>
          <p14:tracePt t="76439" x="3060700" y="3841750"/>
          <p14:tracePt t="76439" x="3048000" y="3841750"/>
          <p14:tracePt t="76456" x="3035300" y="3841750"/>
          <p14:tracePt t="76456" x="3028950" y="3848100"/>
          <p14:tracePt t="76472" x="3016250" y="3848100"/>
          <p14:tracePt t="76472" x="3003550" y="3854450"/>
          <p14:tracePt t="76489" x="2990850" y="3860800"/>
          <p14:tracePt t="76489" x="2971800" y="3867150"/>
          <p14:tracePt t="76505" x="2952750" y="3867150"/>
          <p14:tracePt t="76505" x="2933700" y="3873500"/>
          <p14:tracePt t="76524" x="2889250" y="3873500"/>
          <p14:tracePt t="76524" x="2863850" y="3873500"/>
          <p14:tracePt t="76539" x="2838450" y="3867150"/>
          <p14:tracePt t="76539" x="2813050" y="3867150"/>
          <p14:tracePt t="76555" x="2787650" y="3860800"/>
          <p14:tracePt t="76555" x="2755900" y="3860800"/>
          <p14:tracePt t="76555" x="2730500" y="3854450"/>
          <p14:tracePt t="76575" x="2698750" y="3854450"/>
          <p14:tracePt t="76587" x="2673350" y="3860800"/>
          <p14:tracePt t="76587" x="2647950" y="3860800"/>
          <p14:tracePt t="76587" x="2622550" y="3860800"/>
          <p14:tracePt t="76608" x="2603500" y="3867150"/>
          <p14:tracePt t="76608" x="2584450" y="3867150"/>
          <p14:tracePt t="76624" x="2565400" y="3873500"/>
          <p14:tracePt t="76624" x="2552700" y="3873500"/>
          <p14:tracePt t="76639" x="2540000" y="3879850"/>
          <p14:tracePt t="76639" x="2527300" y="3879850"/>
          <p14:tracePt t="76656" x="2520950" y="3886200"/>
          <p14:tracePt t="76656" x="2514600" y="3886200"/>
          <p14:tracePt t="76656" x="2508250" y="3886200"/>
          <p14:tracePt t="76676" x="2495550" y="3886200"/>
          <p14:tracePt t="76691" x="2489200" y="3886200"/>
          <p14:tracePt t="76704" x="2482850" y="3892550"/>
          <p14:tracePt t="76721" x="2476500" y="3892550"/>
          <p14:tracePt t="76738" x="2470150" y="3898900"/>
          <p14:tracePt t="76738" x="2457450" y="3905250"/>
          <p14:tracePt t="76756" x="2451100" y="3905250"/>
          <p14:tracePt t="76756" x="2438400" y="3905250"/>
          <p14:tracePt t="76773" x="2425700" y="3905250"/>
          <p14:tracePt t="76773" x="2413000" y="3905250"/>
          <p14:tracePt t="76792" x="2393950" y="3905250"/>
          <p14:tracePt t="76792" x="2374900" y="3898900"/>
          <p14:tracePt t="76806" x="2355850" y="3892550"/>
          <p14:tracePt t="76806" x="2317750" y="3879850"/>
          <p14:tracePt t="76824" x="2292350" y="3873500"/>
          <p14:tracePt t="76824" x="2266950" y="3867150"/>
          <p14:tracePt t="76840" x="2247900" y="3854450"/>
          <p14:tracePt t="76840" x="2222500" y="3848100"/>
          <p14:tracePt t="76856" x="2190750" y="3835400"/>
          <p14:tracePt t="76856" x="2165350" y="3816350"/>
          <p14:tracePt t="76856" x="2139950" y="3803650"/>
          <p14:tracePt t="76876" x="2108200" y="3778250"/>
          <p14:tracePt t="76888" x="2082800" y="3759200"/>
          <p14:tracePt t="76888" x="2032000" y="3702050"/>
          <p14:tracePt t="76907" x="2006600" y="3670300"/>
          <p14:tracePt t="76907" x="1993900" y="3632200"/>
          <p14:tracePt t="76924" x="1974850" y="3600450"/>
          <p14:tracePt t="76924" x="1968500" y="3568700"/>
          <p14:tracePt t="76940" x="1962150" y="3536950"/>
          <p14:tracePt t="76940" x="1962150" y="3505200"/>
          <p14:tracePt t="76940" x="1962150" y="3473450"/>
          <p14:tracePt t="76960" x="1974850" y="3441700"/>
          <p14:tracePt t="76972" x="1987550" y="3409950"/>
          <p14:tracePt t="76972" x="2025650" y="3340100"/>
          <p14:tracePt t="76991" x="2057400" y="3308350"/>
          <p14:tracePt t="76991" x="2095500" y="3276600"/>
          <p14:tracePt t="77007" x="2139950" y="3244850"/>
          <p14:tracePt t="77007" x="2184400" y="3213100"/>
          <p14:tracePt t="77024" x="2235200" y="3181350"/>
          <p14:tracePt t="77024" x="2292350" y="3155950"/>
          <p14:tracePt t="77024" x="2355850" y="3136900"/>
          <p14:tracePt t="77043" x="2425700" y="3117850"/>
          <p14:tracePt t="77043" x="2495550" y="3111500"/>
          <p14:tracePt t="77058" x="2571750" y="3105150"/>
          <p14:tracePt t="77058" x="2647950" y="3098800"/>
          <p14:tracePt t="77074" x="2730500" y="3105150"/>
          <p14:tracePt t="77074" x="2813050" y="3105150"/>
          <p14:tracePt t="77091" x="2901950" y="3117850"/>
          <p14:tracePt t="77091" x="2990850" y="3124200"/>
          <p14:tracePt t="77108" x="3079750" y="3136900"/>
          <p14:tracePt t="77108" x="3251200" y="3168650"/>
          <p14:tracePt t="77125" x="3333750" y="3181350"/>
          <p14:tracePt t="77125" x="3416300" y="3200400"/>
          <p14:tracePt t="77141" x="3498850" y="3219450"/>
          <p14:tracePt t="77141" x="3575050" y="3238500"/>
          <p14:tracePt t="77158" x="3644900" y="3257550"/>
          <p14:tracePt t="77158" x="3771900" y="3302000"/>
          <p14:tracePt t="77175" x="3822700" y="3327400"/>
          <p14:tracePt t="77175" x="3873500" y="3346450"/>
          <p14:tracePt t="77192" x="3911600" y="3371850"/>
          <p14:tracePt t="77192" x="3949700" y="3397250"/>
          <p14:tracePt t="77208" x="3975100" y="3429000"/>
          <p14:tracePt t="77208" x="3994150" y="3454400"/>
          <p14:tracePt t="77224" x="4013200" y="3479800"/>
          <p14:tracePt t="77224" x="4019550" y="3511550"/>
          <p14:tracePt t="77224" x="4025900" y="3543300"/>
          <p14:tracePt t="77244" x="4025900" y="3568700"/>
          <p14:tracePt t="77256" x="4019550" y="3600450"/>
          <p14:tracePt t="77256" x="3994150" y="3657600"/>
          <p14:tracePt t="77275" x="3975100" y="3683000"/>
          <p14:tracePt t="77275" x="3949700" y="3708400"/>
          <p14:tracePt t="77292" x="3924300" y="3733800"/>
          <p14:tracePt t="77292" x="3892550" y="3759200"/>
          <p14:tracePt t="77308" x="3860800" y="3778250"/>
          <p14:tracePt t="77308" x="3822700" y="3803650"/>
          <p14:tracePt t="77308" x="3784600" y="3822700"/>
          <p14:tracePt t="77327" x="3740150" y="3835400"/>
          <p14:tracePt t="77340" x="3695700" y="3854450"/>
          <p14:tracePt t="77340" x="3600450" y="3879850"/>
          <p14:tracePt t="77359" x="3549650" y="3886200"/>
          <p14:tracePt t="77359" x="3505200" y="3892550"/>
          <p14:tracePt t="77375" x="3454400" y="3898900"/>
          <p14:tracePt t="77375" x="3403600" y="3905250"/>
          <p14:tracePt t="77392" x="3352800" y="3911600"/>
          <p14:tracePt t="77392" x="3302000" y="3911600"/>
          <p14:tracePt t="77409" x="3257550" y="3911600"/>
          <p14:tracePt t="77409" x="3155950" y="3905250"/>
          <p14:tracePt t="77426" x="3111500" y="3898900"/>
          <p14:tracePt t="77426" x="3060700" y="3892550"/>
          <p14:tracePt t="77442" x="3016250" y="3886200"/>
          <p14:tracePt t="77442" x="2965450" y="3879850"/>
          <p14:tracePt t="77459" x="2921000" y="3873500"/>
          <p14:tracePt t="77459" x="2838450" y="3860800"/>
          <p14:tracePt t="77476" x="2800350" y="3854450"/>
          <p14:tracePt t="77476" x="2768600" y="3848100"/>
          <p14:tracePt t="77493" x="2736850" y="3841750"/>
          <p14:tracePt t="77493" x="2705100" y="3835400"/>
          <p14:tracePt t="77509" x="2679700" y="3822700"/>
          <p14:tracePt t="77509" x="2654300" y="3816350"/>
          <p14:tracePt t="77526" x="2628900" y="3803650"/>
          <p14:tracePt t="77526" x="2609850" y="3797300"/>
          <p14:tracePt t="77543" x="2584450" y="3784600"/>
          <p14:tracePt t="77543" x="2571750" y="3778250"/>
          <p14:tracePt t="77559" x="2565400" y="3771900"/>
          <p14:tracePt t="77574" x="2559050" y="3778250"/>
          <p14:tracePt t="77574" x="2559050" y="3784600"/>
          <p14:tracePt t="77592" x="2565400" y="3797300"/>
          <p14:tracePt t="77592" x="2571750" y="3810000"/>
          <p14:tracePt t="77592" x="2578100" y="3822700"/>
          <p14:tracePt t="77611" x="2590800" y="3841750"/>
          <p14:tracePt t="77624" x="2603500" y="3854450"/>
          <p14:tracePt t="77624" x="2641600" y="3892550"/>
          <p14:tracePt t="77643" x="2660650" y="3905250"/>
          <p14:tracePt t="77643" x="2686050" y="3917950"/>
          <p14:tracePt t="77660" x="2717800" y="3930650"/>
          <p14:tracePt t="77660" x="2749550" y="3943350"/>
          <p14:tracePt t="77676" x="2781300" y="3956050"/>
          <p14:tracePt t="77676" x="2813050" y="3968750"/>
          <p14:tracePt t="77676" x="2844800" y="3975100"/>
          <p14:tracePt t="77695" x="2876550" y="3987800"/>
          <p14:tracePt t="77708" x="2914650" y="4000500"/>
          <p14:tracePt t="77708" x="2971800" y="4025900"/>
          <p14:tracePt t="77726" x="3003550" y="4038600"/>
          <p14:tracePt t="77726" x="3035300" y="4044950"/>
          <p14:tracePt t="77743" x="3060700" y="4057650"/>
          <p14:tracePt t="77743" x="3086100" y="4070350"/>
          <p14:tracePt t="77760" x="3105150" y="4076700"/>
          <p14:tracePt t="77760" x="3149600" y="4095750"/>
          <p14:tracePt t="77776" x="3175000" y="4108450"/>
          <p14:tracePt t="77776" x="3194050" y="4114800"/>
          <p14:tracePt t="77795" x="3219450" y="4127500"/>
          <p14:tracePt t="77795" x="3238500" y="4133850"/>
          <p14:tracePt t="77810" x="3257550" y="4140200"/>
          <p14:tracePt t="77810" x="3276600" y="4146550"/>
          <p14:tracePt t="77827" x="3302000" y="4159250"/>
          <p14:tracePt t="77827" x="3333750" y="4165600"/>
          <p14:tracePt t="77844" x="3352800" y="4171950"/>
          <p14:tracePt t="77844" x="3371850" y="4178300"/>
          <p14:tracePt t="77860" x="3384550" y="4178300"/>
          <p14:tracePt t="77860" x="3403600" y="4178300"/>
          <p14:tracePt t="77877" x="3416300" y="4184650"/>
          <p14:tracePt t="77877" x="3429000" y="4184650"/>
          <p14:tracePt t="77877" x="3448050" y="4191000"/>
          <p14:tracePt t="77896" x="3460750" y="4191000"/>
          <p14:tracePt t="77908" x="3479800" y="4197350"/>
          <p14:tracePt t="77908" x="3517900" y="4203700"/>
          <p14:tracePt t="77928" x="3543300" y="4210050"/>
          <p14:tracePt t="77928" x="3568700" y="4216400"/>
          <p14:tracePt t="77944" x="3594100" y="4222750"/>
          <p14:tracePt t="77944" x="3625850" y="4229100"/>
          <p14:tracePt t="77944" x="3657600" y="4235450"/>
          <p14:tracePt t="77964" x="3689350" y="4235450"/>
          <p14:tracePt t="77975" x="3727450" y="4241800"/>
          <p14:tracePt t="77975" x="3765550" y="4248150"/>
          <p14:tracePt t="77975" x="3803650" y="4248150"/>
          <p14:tracePt t="77996" x="3841750" y="4248150"/>
          <p14:tracePt t="77996" x="3886200" y="4254500"/>
          <p14:tracePt t="78011" x="3930650" y="4254500"/>
          <p14:tracePt t="78011" x="3975100" y="4260850"/>
          <p14:tracePt t="78028" x="4019550" y="4260850"/>
          <p14:tracePt t="78028" x="4064000" y="4267200"/>
          <p14:tracePt t="78044" x="4108450" y="4273550"/>
          <p14:tracePt t="78044" x="4152900" y="4279900"/>
          <p14:tracePt t="78044" x="4191000" y="4279900"/>
          <p14:tracePt t="78064" x="4222750" y="4286250"/>
          <p14:tracePt t="78064" x="4254500" y="4292600"/>
          <p14:tracePt t="78078" x="4286250" y="4298950"/>
          <p14:tracePt t="78078" x="4305300" y="4298950"/>
          <p14:tracePt t="78095" x="4324350" y="4305300"/>
          <p14:tracePt t="78095" x="4343400" y="4311650"/>
          <p14:tracePt t="78111" x="4356100" y="4318000"/>
          <p14:tracePt t="78111" x="4362450" y="4318000"/>
          <p14:tracePt t="78127" x="4362450" y="4324350"/>
          <p14:tracePt t="78127" x="4362450" y="4337050"/>
          <p14:tracePt t="78145" x="4356100" y="4343400"/>
          <p14:tracePt t="78145" x="4343400" y="4349750"/>
          <p14:tracePt t="78161" x="4330700" y="4356100"/>
          <p14:tracePt t="78161" x="4311650" y="4362450"/>
          <p14:tracePt t="78178" x="4286250" y="4375150"/>
          <p14:tracePt t="78178" x="4222750" y="4387850"/>
          <p14:tracePt t="78195" x="4178300" y="4394200"/>
          <p14:tracePt t="78195" x="4133850" y="4400550"/>
          <p14:tracePt t="78212" x="4089400" y="4406900"/>
          <p14:tracePt t="78212" x="4038600" y="4406900"/>
          <p14:tracePt t="78228" x="3987800" y="4406900"/>
          <p14:tracePt t="78228" x="3930650" y="4406900"/>
          <p14:tracePt t="78245" x="3873500" y="4400550"/>
          <p14:tracePt t="78245" x="3810000" y="4394200"/>
          <p14:tracePt t="78245" x="3746500" y="4387850"/>
          <p14:tracePt t="78264" x="3683000" y="4381500"/>
          <p14:tracePt t="78276" x="3625850" y="4368800"/>
          <p14:tracePt t="78276" x="3498850" y="4343400"/>
          <p14:tracePt t="78296" x="3435350" y="4324350"/>
          <p14:tracePt t="78296" x="3378200" y="4305300"/>
          <p14:tracePt t="78312" x="3321050" y="4286250"/>
          <p14:tracePt t="78312" x="3270250" y="4260850"/>
          <p14:tracePt t="78329" x="3225800" y="4235450"/>
          <p14:tracePt t="78329" x="3181350" y="4203700"/>
          <p14:tracePt t="78329" x="3149600" y="4171950"/>
          <p14:tracePt t="78347" x="3117850" y="4140200"/>
          <p14:tracePt t="78360" x="3092450" y="4108450"/>
          <p14:tracePt t="78360" x="3079750" y="4044950"/>
          <p14:tracePt t="78379" x="3079750" y="4013200"/>
          <p14:tracePt t="78379" x="3092450" y="3981450"/>
          <p14:tracePt t="78395" x="3111500" y="3956050"/>
          <p14:tracePt t="78395" x="3136900" y="3930650"/>
          <p14:tracePt t="78412" x="3175000" y="3905250"/>
          <p14:tracePt t="78412" x="3213100" y="3886200"/>
          <p14:tracePt t="78412" x="3257550" y="3860800"/>
          <p14:tracePt t="78431" x="3308350" y="3841750"/>
          <p14:tracePt t="78431" x="3359150" y="3829050"/>
          <p14:tracePt t="78446" x="3416300" y="3810000"/>
          <p14:tracePt t="78446" x="3479800" y="3797300"/>
          <p14:tracePt t="78462" x="3549650" y="3790950"/>
          <p14:tracePt t="78462" x="3619500" y="3778250"/>
          <p14:tracePt t="78479" x="3689350" y="3778250"/>
          <p14:tracePt t="78479" x="3841750" y="3771900"/>
          <p14:tracePt t="78496" x="3917950" y="3771900"/>
          <p14:tracePt t="78496" x="3994150" y="3771900"/>
          <p14:tracePt t="78513" x="4070350" y="3778250"/>
          <p14:tracePt t="78513" x="4140200" y="3790950"/>
          <p14:tracePt t="78529" x="4203700" y="3797300"/>
          <p14:tracePt t="78529" x="4267200" y="3810000"/>
          <p14:tracePt t="78546" x="4324350" y="3822700"/>
          <p14:tracePt t="78546" x="4375150" y="3835400"/>
          <p14:tracePt t="78565" x="4470400" y="3860800"/>
          <p14:tracePt t="78565" x="4514850" y="3879850"/>
          <p14:tracePt t="78579" x="4552950" y="3892550"/>
          <p14:tracePt t="78579" x="4584700" y="3911600"/>
          <p14:tracePt t="78596" x="4610100" y="3930650"/>
          <p14:tracePt t="78596" x="4635500" y="3949700"/>
          <p14:tracePt t="78596" x="4660900" y="3968750"/>
          <p14:tracePt t="78616" x="4679950" y="3994150"/>
          <p14:tracePt t="78628" x="4699000" y="4013200"/>
          <p14:tracePt t="78628" x="4730750" y="4051300"/>
          <p14:tracePt t="78648" x="4737100" y="4076700"/>
          <p14:tracePt t="78648" x="4749800" y="4095750"/>
          <p14:tracePt t="78664" x="4756150" y="4114800"/>
          <p14:tracePt t="78664" x="4756150" y="4133850"/>
          <p14:tracePt t="78680" x="4762500" y="4152900"/>
          <p14:tracePt t="78680" x="4762500" y="4171950"/>
          <p14:tracePt t="78696" x="4756150" y="4191000"/>
          <p14:tracePt t="78696" x="4749800" y="4203700"/>
          <p14:tracePt t="78696" x="4743450" y="4222750"/>
          <p14:tracePt t="78716" x="4737100" y="4235450"/>
          <p14:tracePt t="78728" x="4724400" y="4248150"/>
          <p14:tracePt t="78728" x="4699000" y="4267200"/>
          <p14:tracePt t="78747" x="4686300" y="4279900"/>
          <p14:tracePt t="78747" x="4667250" y="4286250"/>
          <p14:tracePt t="78764" x="4654550" y="4298950"/>
          <p14:tracePt t="78764" x="4629150" y="4311650"/>
          <p14:tracePt t="78764" x="4610100" y="4324350"/>
          <p14:tracePt t="78783" x="4591050" y="4337050"/>
          <p14:tracePt t="78783" x="4572000" y="4349750"/>
          <p14:tracePt t="78797" x="4552950" y="4362450"/>
          <p14:tracePt t="78797" x="4527550" y="4375150"/>
          <p14:tracePt t="78814" x="4508500" y="4387850"/>
          <p14:tracePt t="78814" x="4483100" y="4400550"/>
          <p14:tracePt t="78830" x="4464050" y="4413250"/>
          <p14:tracePt t="78830" x="4438650" y="4419600"/>
          <p14:tracePt t="78847" x="4419600" y="4432300"/>
          <p14:tracePt t="78847" x="4375150" y="4451350"/>
          <p14:tracePt t="78865" x="4356100" y="4457700"/>
          <p14:tracePt t="78865" x="4337050" y="4464050"/>
          <p14:tracePt t="78880" x="4318000" y="4470400"/>
          <p14:tracePt t="78880" x="4305300" y="4476750"/>
          <p14:tracePt t="78897" x="4286250" y="4476750"/>
          <p14:tracePt t="78897" x="4273550" y="4483100"/>
          <p14:tracePt t="78897" x="4254500" y="4489450"/>
          <p14:tracePt t="78916" x="4241800" y="4489450"/>
          <p14:tracePt t="78929" x="4229100" y="4495800"/>
          <p14:tracePt t="78929" x="4197350" y="4502150"/>
          <p14:tracePt t="78947" x="4184650" y="4502150"/>
          <p14:tracePt t="78947" x="4171950" y="4508500"/>
          <p14:tracePt t="78965" x="4159250" y="4508500"/>
          <p14:tracePt t="78965" x="4146550" y="4508500"/>
          <p14:tracePt t="78965" x="4133850" y="4514850"/>
          <p14:tracePt t="78984" x="4121150" y="4514850"/>
          <p14:tracePt t="78996" x="4114800" y="4521200"/>
          <p14:tracePt t="78996" x="4102100" y="4521200"/>
          <p14:tracePt t="78996" x="4095750" y="4521200"/>
          <p14:tracePt t="79017" x="4089400" y="4527550"/>
          <p14:tracePt t="79017" x="4083050" y="4527550"/>
          <p14:tracePt t="79032" x="4076700" y="4533900"/>
          <p14:tracePt t="79032" x="4070350" y="4533900"/>
          <p14:tracePt t="79047" x="4064000" y="4533900"/>
          <p14:tracePt t="79063" x="4057650" y="4533900"/>
          <p14:tracePt t="79079" x="4051300" y="4527550"/>
          <p14:tracePt t="79096" x="4051300" y="4521200"/>
          <p14:tracePt t="79211" x="4057650" y="4514850"/>
          <p14:tracePt t="79223" x="4064000" y="4508500"/>
          <p14:tracePt t="79239" x="4064000" y="4502150"/>
          <p14:tracePt t="79247" x="4070350" y="4495800"/>
          <p14:tracePt t="79247" x="4070350" y="4489450"/>
          <p14:tracePt t="79266" x="4076700" y="4483100"/>
          <p14:tracePt t="79266" x="4089400" y="4476750"/>
          <p14:tracePt t="79266" x="4095750" y="4464050"/>
          <p14:tracePt t="79284" x="4102100" y="4457700"/>
          <p14:tracePt t="79297" x="4114800" y="4451350"/>
          <p14:tracePt t="79297" x="4140200" y="4438650"/>
          <p14:tracePt t="79317" x="4152900" y="4425950"/>
          <p14:tracePt t="79317" x="4171950" y="4419600"/>
          <p14:tracePt t="79332" x="4184650" y="4413250"/>
          <p14:tracePt t="79332" x="4203700" y="4406900"/>
          <p14:tracePt t="79349" x="4222750" y="4400550"/>
          <p14:tracePt t="79349" x="4235450" y="4394200"/>
          <p14:tracePt t="79349" x="4254500" y="4387850"/>
          <p14:tracePt t="79369" x="4273550" y="4381500"/>
          <p14:tracePt t="79380" x="4292600" y="4381500"/>
          <p14:tracePt t="79380" x="4324350" y="4375150"/>
          <p14:tracePt t="79399" x="4343400" y="4375150"/>
          <p14:tracePt t="79399" x="4362450" y="4375150"/>
          <p14:tracePt t="79416" x="4375150" y="4368800"/>
          <p14:tracePt t="79416" x="4394200" y="4368800"/>
          <p14:tracePt t="79433" x="4413250" y="4375150"/>
          <p14:tracePt t="79433" x="4425950" y="4375150"/>
          <p14:tracePt t="79449" x="4438650" y="4375150"/>
          <p14:tracePt t="79449" x="4464050" y="4375150"/>
          <p14:tracePt t="79467" x="4476750" y="4381500"/>
          <p14:tracePt t="79467" x="4483100" y="4387850"/>
          <p14:tracePt t="79482" x="4483100" y="4394200"/>
          <p14:tracePt t="79497" x="4483100" y="4400550"/>
          <p14:tracePt t="79497" x="4476750" y="4419600"/>
          <p14:tracePt t="79517" x="4464050" y="4425950"/>
          <p14:tracePt t="79517" x="4457700" y="4432300"/>
          <p14:tracePt t="79533" x="4445000" y="4445000"/>
          <p14:tracePt t="79533" x="4432300" y="4451350"/>
          <p14:tracePt t="79550" x="4419600" y="4464050"/>
          <p14:tracePt t="79550" x="4400550" y="4470400"/>
          <p14:tracePt t="79567" x="4381500" y="4483100"/>
          <p14:tracePt t="79567" x="4356100" y="4489450"/>
          <p14:tracePt t="79584" x="4311650" y="4508500"/>
          <p14:tracePt t="79584" x="4286250" y="4514850"/>
          <p14:tracePt t="79600" x="4260850" y="4514850"/>
          <p14:tracePt t="79600" x="4229100" y="4514850"/>
          <p14:tracePt t="79617" x="4203700" y="4521200"/>
          <p14:tracePt t="79617" x="4171950" y="4521200"/>
          <p14:tracePt t="79633" x="4146550" y="4521200"/>
          <p14:tracePt t="79633" x="4121150" y="4521200"/>
          <p14:tracePt t="79633" x="4095750" y="4514850"/>
          <p14:tracePt t="79652" x="4070350" y="4514850"/>
          <p14:tracePt t="79665" x="4051300" y="4514850"/>
          <p14:tracePt t="79665" x="4019550" y="4502150"/>
          <p14:tracePt t="79683" x="4000500" y="4495800"/>
          <p14:tracePt t="79683" x="3987800" y="4483100"/>
          <p14:tracePt t="79700" x="3981450" y="4470400"/>
          <p14:tracePt t="79700" x="3975100" y="4457700"/>
          <p14:tracePt t="79717" x="3962400" y="4445000"/>
          <p14:tracePt t="79717" x="3956050" y="4432300"/>
          <p14:tracePt t="79717" x="3949700" y="4413250"/>
          <p14:tracePt t="79736" x="3949700" y="4400550"/>
          <p14:tracePt t="79748" x="3943350" y="4387850"/>
          <p14:tracePt t="79748" x="3943350" y="4362450"/>
          <p14:tracePt t="79767" x="3943350" y="4349750"/>
          <p14:tracePt t="79767" x="3943350" y="4343400"/>
          <p14:tracePt t="79785" x="3943350" y="4337050"/>
          <p14:tracePt t="79785" x="3949700" y="4330700"/>
          <p14:tracePt t="79800" x="3956050" y="4324350"/>
          <p14:tracePt t="79800" x="3968750" y="4318000"/>
          <p14:tracePt t="79817" x="3975100" y="4318000"/>
          <p14:tracePt t="79817" x="3987800" y="4318000"/>
          <p14:tracePt t="79834" x="3994150" y="4311650"/>
          <p14:tracePt t="79834" x="4000500" y="4318000"/>
          <p14:tracePt t="79850" x="4006850" y="4318000"/>
          <p14:tracePt t="79850" x="4019550" y="4318000"/>
          <p14:tracePt t="79867" x="4025900" y="4318000"/>
          <p14:tracePt t="79867" x="4038600" y="4324350"/>
          <p14:tracePt t="79884" x="4044950" y="4324350"/>
          <p14:tracePt t="79884" x="4051300" y="4324350"/>
          <p14:tracePt t="79901" x="4057650" y="4330700"/>
          <p14:tracePt t="79901" x="4064000" y="4330700"/>
          <p14:tracePt t="79917" x="4070350" y="4337050"/>
          <p14:tracePt t="79932" x="4070350" y="4349750"/>
          <p14:tracePt t="79949" x="4064000" y="4356100"/>
          <p14:tracePt t="79966" x="4057650" y="4362450"/>
          <p14:tracePt t="79983" x="4051300" y="4362450"/>
          <p14:tracePt t="79983" x="4044950" y="4368800"/>
          <p14:tracePt t="80001" x="4038600" y="4368800"/>
          <p14:tracePt t="80001" x="4032250" y="4368800"/>
          <p14:tracePt t="80001" x="4025900" y="4375150"/>
          <p14:tracePt t="80020" x="4019550" y="4375150"/>
          <p14:tracePt t="80033" x="4013200" y="4375150"/>
          <p14:tracePt t="80033" x="4006850" y="4375150"/>
          <p14:tracePt t="80053" x="3987800" y="4381500"/>
          <p14:tracePt t="80053" x="3975100" y="4381500"/>
          <p14:tracePt t="80068" x="3962400" y="4381500"/>
          <p14:tracePt t="80068" x="3949700" y="4381500"/>
          <p14:tracePt t="80085" x="3937000" y="4375150"/>
          <p14:tracePt t="80085" x="3924300" y="4375150"/>
          <p14:tracePt t="80101" x="3911600" y="4375150"/>
          <p14:tracePt t="80101" x="3886200" y="4362450"/>
          <p14:tracePt t="80118" x="3879850" y="4349750"/>
          <p14:tracePt t="80118" x="3867150" y="4337050"/>
          <p14:tracePt t="80135" x="3860800" y="4324350"/>
          <p14:tracePt t="80135" x="3860800" y="4311650"/>
          <p14:tracePt t="80152" x="3860800" y="4292600"/>
          <p14:tracePt t="80152" x="3860800" y="4273550"/>
          <p14:tracePt t="80168" x="3860800" y="4254500"/>
          <p14:tracePt t="80168" x="3873500" y="4210050"/>
          <p14:tracePt t="80185" x="3879850" y="4184650"/>
          <p14:tracePt t="80185" x="3892550" y="4159250"/>
          <p14:tracePt t="80201" x="3905250" y="4127500"/>
          <p14:tracePt t="80201" x="3917950" y="4102100"/>
          <p14:tracePt t="80218" x="3937000" y="4076700"/>
          <p14:tracePt t="80218" x="3981450" y="4032250"/>
          <p14:tracePt t="80236" x="4000500" y="4006850"/>
          <p14:tracePt t="80236" x="4032250" y="3987800"/>
          <p14:tracePt t="80253" x="4057650" y="3968750"/>
          <p14:tracePt t="80253" x="4089400" y="3956050"/>
          <p14:tracePt t="80269" x="4121150" y="3943350"/>
          <p14:tracePt t="80269" x="4152900" y="3930650"/>
          <p14:tracePt t="80286" x="4191000" y="3924300"/>
          <p14:tracePt t="80286" x="4229100" y="3917950"/>
          <p14:tracePt t="80286" x="4260850" y="3917950"/>
          <p14:tracePt t="80304" x="4298950" y="3917950"/>
          <p14:tracePt t="80317" x="4337050" y="3917950"/>
          <p14:tracePt t="80317" x="4413250" y="3924300"/>
          <p14:tracePt t="80336" x="4445000" y="3924300"/>
          <p14:tracePt t="80336" x="4483100" y="3930650"/>
          <p14:tracePt t="80352" x="4514850" y="3943350"/>
          <p14:tracePt t="80352" x="4572000" y="3956050"/>
          <p14:tracePt t="80373" x="4603750" y="3968750"/>
          <p14:tracePt t="80384" x="4629150" y="3987800"/>
          <p14:tracePt t="80384" x="4654550" y="4000500"/>
          <p14:tracePt t="80384" x="4679950" y="4013200"/>
          <p14:tracePt t="80405" x="4705350" y="4032250"/>
          <p14:tracePt t="80405" x="4730750" y="4051300"/>
          <p14:tracePt t="80419" x="4749800" y="4064000"/>
          <p14:tracePt t="80419" x="4768850" y="4083050"/>
          <p14:tracePt t="80436" x="4781550" y="4102100"/>
          <p14:tracePt t="80436" x="4800600" y="4114800"/>
          <p14:tracePt t="80453" x="4806950" y="4133850"/>
          <p14:tracePt t="80453" x="4813300" y="4146550"/>
          <p14:tracePt t="80469" x="4819650" y="4165600"/>
          <p14:tracePt t="80469" x="4826000" y="4197350"/>
          <p14:tracePt t="80486" x="4819650" y="4210050"/>
          <p14:tracePt t="80486" x="4819650" y="4222750"/>
          <p14:tracePt t="80503" x="4813300" y="4235450"/>
          <p14:tracePt t="80503" x="4806950" y="4241800"/>
          <p14:tracePt t="80519" x="4800600" y="4254500"/>
          <p14:tracePt t="80519" x="4775200" y="4279900"/>
          <p14:tracePt t="80536" x="4768850" y="4286250"/>
          <p14:tracePt t="80536" x="4756150" y="4298950"/>
          <p14:tracePt t="80553" x="4743450" y="4305300"/>
          <p14:tracePt t="80553" x="4724400" y="4318000"/>
          <p14:tracePt t="80570" x="4711700" y="4330700"/>
          <p14:tracePt t="80570" x="4692650" y="4337050"/>
          <p14:tracePt t="80587" x="4679950" y="4349750"/>
          <p14:tracePt t="80587" x="4641850" y="4375150"/>
          <p14:tracePt t="80605" x="4616450" y="4387850"/>
          <p14:tracePt t="80605" x="4597400" y="4400550"/>
          <p14:tracePt t="80620" x="4572000" y="4406900"/>
          <p14:tracePt t="80620" x="4546600" y="4419600"/>
          <p14:tracePt t="80637" x="4521200" y="4432300"/>
          <p14:tracePt t="80637" x="4495800" y="4445000"/>
          <p14:tracePt t="80653" x="4470400" y="4451350"/>
          <p14:tracePt t="80653" x="4438650" y="4464050"/>
          <p14:tracePt t="80653" x="4413250" y="4470400"/>
          <p14:tracePt t="80672" x="4381500" y="4476750"/>
          <p14:tracePt t="80685" x="4356100" y="4483100"/>
          <p14:tracePt t="80685" x="4305300" y="4483100"/>
          <p14:tracePt t="80704" x="4279900" y="4483100"/>
          <p14:tracePt t="80704" x="4254500" y="4483100"/>
          <p14:tracePt t="80720" x="4235450" y="4476750"/>
          <p14:tracePt t="80720" x="4216400" y="4470400"/>
          <p14:tracePt t="80737" x="4197350" y="4464050"/>
          <p14:tracePt t="80737" x="4184650" y="4457700"/>
          <p14:tracePt t="80737" x="4165600" y="4451350"/>
          <p14:tracePt t="80756" x="4152900" y="4445000"/>
          <p14:tracePt t="80769" x="4140200" y="4438650"/>
          <p14:tracePt t="80769" x="4121150" y="4432300"/>
          <p14:tracePt t="80789" x="4114800" y="4432300"/>
          <p14:tracePt t="80789" x="4108450" y="4432300"/>
          <p14:tracePt t="80804" x="4102100" y="4425950"/>
          <p14:tracePt t="80819" x="4102100" y="4419600"/>
          <p14:tracePt t="80836" x="4108450" y="4413250"/>
          <p14:tracePt t="80852" x="4114800" y="4406900"/>
          <p14:tracePt t="80869" x="4121150" y="4400550"/>
          <p14:tracePt t="80886" x="4127500" y="4394200"/>
          <p14:tracePt t="80886" x="4133850" y="4387850"/>
          <p14:tracePt t="80905" x="4140200" y="4387850"/>
          <p14:tracePt t="80905" x="4146550" y="4387850"/>
          <p14:tracePt t="80921" x="4152900" y="4381500"/>
          <p14:tracePt t="80921" x="4159250" y="4381500"/>
          <p14:tracePt t="80938" x="4165600" y="4381500"/>
          <p14:tracePt t="80938" x="4171950" y="4381500"/>
          <p14:tracePt t="80938" x="4184650" y="4387850"/>
          <p14:tracePt t="80957" x="4191000" y="4387850"/>
          <p14:tracePt t="80969" x="4197350" y="4387850"/>
          <p14:tracePt t="80969" x="4216400" y="4387850"/>
          <p14:tracePt t="80988" x="4229100" y="4387850"/>
          <p14:tracePt t="80988" x="4235450" y="4387850"/>
          <p14:tracePt t="81005" x="4241800" y="4394200"/>
          <p14:tracePt t="81005" x="4248150" y="4394200"/>
          <p14:tracePt t="81021" x="4254500" y="4394200"/>
          <p14:tracePt t="81021" x="4260850" y="4394200"/>
          <p14:tracePt t="81040" x="4260850" y="4400550"/>
          <p14:tracePt t="81053" x="4260850" y="4406900"/>
          <p14:tracePt t="81072" x="4254500" y="4406900"/>
          <p14:tracePt t="81086" x="4248150" y="4406900"/>
          <p14:tracePt t="81103" x="4241800" y="4400550"/>
          <p14:tracePt t="81103" x="4235450" y="4394200"/>
          <p14:tracePt t="81103" x="4222750" y="4387850"/>
          <p14:tracePt t="81124" x="4210050" y="4375150"/>
          <p14:tracePt t="81124" x="4191000" y="4362450"/>
          <p14:tracePt t="81138" x="4171950" y="4349750"/>
          <p14:tracePt t="81138" x="4146550" y="4330700"/>
          <p14:tracePt t="81155" x="4121150" y="4311650"/>
          <p14:tracePt t="81155" x="4089400" y="4279900"/>
          <p14:tracePt t="81172" x="4057650" y="4254500"/>
          <p14:tracePt t="81172" x="4019550" y="4222750"/>
          <p14:tracePt t="81189" x="3981450" y="4184650"/>
          <p14:tracePt t="81189" x="3905250" y="4108450"/>
          <p14:tracePt t="81206" x="3867150" y="4070350"/>
          <p14:tracePt t="81206" x="3829050" y="4025900"/>
          <p14:tracePt t="81222" x="3790950" y="3987800"/>
          <p14:tracePt t="81222" x="3752850" y="3943350"/>
          <p14:tracePt t="81239" x="3714750" y="3905250"/>
          <p14:tracePt t="81239" x="3644900" y="3816350"/>
          <p14:tracePt t="81256" x="3613150" y="3778250"/>
          <p14:tracePt t="81256" x="3587750" y="3740150"/>
          <p14:tracePt t="81273" x="3568700" y="3714750"/>
          <p14:tracePt t="81273" x="3543300" y="3683000"/>
          <p14:tracePt t="81290" x="3530600" y="3663950"/>
          <p14:tracePt t="81290" x="3517900" y="3651250"/>
          <p14:tracePt t="81306" x="3505200" y="3644900"/>
          <p14:tracePt t="81306" x="3498850" y="3638550"/>
          <p14:tracePt t="81306" x="3492500" y="3638550"/>
          <p14:tracePt t="81325" x="3486150" y="3644900"/>
          <p14:tracePt t="81340" x="3479800" y="3651250"/>
          <p14:tracePt t="81340" x="3479800" y="3657600"/>
          <p14:tracePt t="81356" x="3467100" y="3663950"/>
          <p14:tracePt t="81356" x="3460750" y="3663950"/>
          <p14:tracePt t="81373" x="3441700" y="3670300"/>
          <p14:tracePt t="81373" x="3429000" y="3670300"/>
          <p14:tracePt t="81373" x="3403600" y="3670300"/>
          <p14:tracePt t="81392" x="3378200" y="3670300"/>
          <p14:tracePt t="81404" x="3352800" y="3670300"/>
          <p14:tracePt t="81404" x="3321050" y="3663950"/>
          <p14:tracePt t="81404" x="3282950" y="3657600"/>
          <p14:tracePt t="81425" x="3244850" y="3644900"/>
          <p14:tracePt t="81425" x="3200400" y="3625850"/>
          <p14:tracePt t="81439" x="3155950" y="3606800"/>
          <p14:tracePt t="81439" x="3111500" y="3587750"/>
          <p14:tracePt t="81456" x="3060700" y="3562350"/>
          <p14:tracePt t="81456" x="3016250" y="3536950"/>
          <p14:tracePt t="81473" x="2965450" y="3511550"/>
          <p14:tracePt t="81473" x="2914650" y="3486150"/>
          <p14:tracePt t="81490" x="2870200" y="3460750"/>
          <p14:tracePt t="81490" x="2794000" y="3409950"/>
          <p14:tracePt t="81506" x="2762250" y="3378200"/>
          <p14:tracePt t="81506" x="2736850" y="3352800"/>
          <p14:tracePt t="81523" x="2724150" y="3327400"/>
          <p14:tracePt t="81523" x="2724150" y="3302000"/>
          <p14:tracePt t="81540" x="2724150" y="3276600"/>
          <p14:tracePt t="81540" x="2755900" y="3225800"/>
          <p14:tracePt t="81557" x="2781300" y="3200400"/>
          <p14:tracePt t="81557" x="2813050" y="3175000"/>
          <p14:tracePt t="81573" x="2851150" y="3155950"/>
          <p14:tracePt t="81573" x="2901950" y="3143250"/>
          <p14:tracePt t="81589" x="2946400" y="3130550"/>
          <p14:tracePt t="81589" x="3003550" y="3117850"/>
          <p14:tracePt t="81606" x="3060700" y="3111500"/>
          <p14:tracePt t="81606" x="3187700" y="3111500"/>
          <p14:tracePt t="81624" x="3251200" y="3117850"/>
          <p14:tracePt t="81624" x="3327400" y="3130550"/>
          <p14:tracePt t="81640" x="3397250" y="3143250"/>
          <p14:tracePt t="81640" x="3473450" y="3155950"/>
          <p14:tracePt t="81657" x="3543300" y="3175000"/>
          <p14:tracePt t="81657" x="3619500" y="3194050"/>
          <p14:tracePt t="81674" x="3689350" y="3219450"/>
          <p14:tracePt t="81674" x="3752850" y="3244850"/>
          <p14:tracePt t="81674" x="3816350" y="3270250"/>
          <p14:tracePt t="81693" x="3873500" y="3295650"/>
          <p14:tracePt t="81705" x="3917950" y="3321050"/>
          <p14:tracePt t="81705" x="4000500" y="3378200"/>
          <p14:tracePt t="81724" x="4025900" y="3409950"/>
          <p14:tracePt t="81724" x="4051300" y="3435350"/>
          <p14:tracePt t="81740" x="4064000" y="3467100"/>
          <p14:tracePt t="81740" x="4076700" y="3498850"/>
          <p14:tracePt t="81757" x="4083050" y="3530600"/>
          <p14:tracePt t="81757" x="4089400" y="3562350"/>
          <p14:tracePt t="81757" x="4083050" y="3594100"/>
          <p14:tracePt t="81776" x="4076700" y="3619500"/>
          <p14:tracePt t="81776" x="4070350" y="3644900"/>
          <p14:tracePt t="81793" x="4057650" y="3670300"/>
          <p14:tracePt t="81793" x="4044950" y="3695700"/>
          <p14:tracePt t="81807" x="4032250" y="3714750"/>
          <p14:tracePt t="81807" x="4013200" y="3733800"/>
          <p14:tracePt t="81824" x="4000500" y="3752850"/>
          <p14:tracePt t="81824" x="3981450" y="3771900"/>
          <p14:tracePt t="81841" x="3962400" y="3790950"/>
          <p14:tracePt t="81841" x="3917950" y="3822700"/>
          <p14:tracePt t="81857" x="3898900" y="3841750"/>
          <p14:tracePt t="81857" x="3879850" y="3854450"/>
          <p14:tracePt t="81874" x="3854450" y="3867150"/>
          <p14:tracePt t="81874" x="3835400" y="3879850"/>
          <p14:tracePt t="81891" x="3816350" y="3892550"/>
          <p14:tracePt t="81891" x="3797300" y="3905250"/>
          <p14:tracePt t="81907" x="3784600" y="3911600"/>
          <p14:tracePt t="81907" x="3752850" y="3924300"/>
          <p14:tracePt t="81925" x="3740150" y="3930650"/>
          <p14:tracePt t="81925" x="3727450" y="3937000"/>
          <p14:tracePt t="81941" x="3714750" y="3937000"/>
          <p14:tracePt t="81941" x="3708400" y="3943350"/>
          <p14:tracePt t="81958" x="3695700" y="3949700"/>
          <p14:tracePt t="81958" x="3683000" y="3949700"/>
          <p14:tracePt t="81958" x="3676650" y="3956050"/>
          <p14:tracePt t="81977" x="3670300" y="3962400"/>
          <p14:tracePt t="81989" x="3663950" y="3968750"/>
          <p14:tracePt t="81989" x="3644900" y="3975100"/>
          <p14:tracePt t="82009" x="3638550" y="3981450"/>
          <p14:tracePt t="82024" x="3632200" y="3987800"/>
          <p14:tracePt t="82040" x="3625850" y="3987800"/>
          <p14:tracePt t="82056" x="3625850" y="3994150"/>
          <p14:tracePt t="82092" x="3632200" y="4000500"/>
          <p14:tracePt t="82120" x="3638550" y="4000500"/>
          <p14:tracePt t="82135" x="3644900" y="4013200"/>
          <p14:tracePt t="82152" x="3651250" y="4019550"/>
          <p14:tracePt t="82157" x="3657600" y="4025900"/>
          <p14:tracePt t="82157" x="3670300" y="4038600"/>
          <p14:tracePt t="82175" x="3683000" y="4044950"/>
          <p14:tracePt t="82175" x="3695700" y="4057650"/>
          <p14:tracePt t="82192" x="3708400" y="4070350"/>
          <p14:tracePt t="82192" x="3727450" y="4083050"/>
          <p14:tracePt t="82209" x="3752850" y="4102100"/>
          <p14:tracePt t="82209" x="3803650" y="4133850"/>
          <p14:tracePt t="82226" x="3829050" y="4152900"/>
          <p14:tracePt t="82226" x="3860800" y="4171950"/>
          <p14:tracePt t="82242" x="3886200" y="4184650"/>
          <p14:tracePt t="82242" x="3911600" y="4203700"/>
          <p14:tracePt t="82259" x="3937000" y="4216400"/>
          <p14:tracePt t="82259" x="3962400" y="4229100"/>
          <p14:tracePt t="82277" x="4006850" y="4254500"/>
          <p14:tracePt t="82277" x="4032250" y="4267200"/>
          <p14:tracePt t="82293" x="4051300" y="4273550"/>
          <p14:tracePt t="82293" x="4064000" y="4279900"/>
          <p14:tracePt t="82309" x="4083050" y="4292600"/>
          <p14:tracePt t="82309" x="4095750" y="4298950"/>
          <p14:tracePt t="82326" x="4108450" y="4305300"/>
          <p14:tracePt t="82326" x="4114800" y="4311650"/>
          <p14:tracePt t="82326" x="4121150" y="4318000"/>
          <p14:tracePt t="82345" x="4133850" y="4324350"/>
          <p14:tracePt t="82357" x="4140200" y="4330700"/>
          <p14:tracePt t="82357" x="4140200" y="4337050"/>
          <p14:tracePt t="82377" x="4140200" y="4343400"/>
          <p14:tracePt t="82377" x="4140200" y="4349750"/>
          <p14:tracePt t="82393" x="4133850" y="4356100"/>
          <p14:tracePt t="82407" x="4133850" y="4362450"/>
          <p14:tracePt t="82425" x="4133850" y="4368800"/>
          <p14:tracePt t="82441" x="4133850" y="4375150"/>
          <p14:tracePt t="82464" x="4140200" y="4375150"/>
          <p14:tracePt t="82480" x="4146550" y="4375150"/>
          <p14:tracePt t="82496" x="4152900" y="4375150"/>
          <p14:tracePt t="82508" x="4159250" y="4375150"/>
          <p14:tracePt t="82508" x="4171950" y="4375150"/>
          <p14:tracePt t="82527" x="4178300" y="4375150"/>
          <p14:tracePt t="82527" x="4184650" y="4368800"/>
          <p14:tracePt t="82543" x="4197350" y="4368800"/>
          <p14:tracePt t="82543" x="4203700" y="4368800"/>
          <p14:tracePt t="82560" x="4210050" y="4362450"/>
          <p14:tracePt t="82560" x="4229100" y="4362450"/>
          <p14:tracePt t="82577" x="4235450" y="4356100"/>
          <p14:tracePt t="82577" x="4248150" y="4356100"/>
          <p14:tracePt t="82593" x="4260850" y="4349750"/>
          <p14:tracePt t="82593" x="4267200" y="4349750"/>
          <p14:tracePt t="82610" x="4279900" y="4349750"/>
          <p14:tracePt t="82610" x="4286250" y="4349750"/>
          <p14:tracePt t="82627" x="4298950" y="4343400"/>
          <p14:tracePt t="82627" x="4311650" y="4343400"/>
          <p14:tracePt t="82645" x="4318000" y="4343400"/>
          <p14:tracePt t="82645" x="4324350" y="4343400"/>
          <p14:tracePt t="82661" x="4330700" y="4343400"/>
          <p14:tracePt t="82661" x="4337050" y="4343400"/>
          <p14:tracePt t="82677" x="4343400" y="4343400"/>
          <p14:tracePt t="82677" x="4349750" y="4343400"/>
          <p14:tracePt t="82677" x="4356100" y="4343400"/>
          <p14:tracePt t="82697" x="4362450" y="4343400"/>
          <p14:tracePt t="82708" x="4368800" y="4343400"/>
          <p14:tracePt t="82708" x="4375150" y="4343400"/>
          <p14:tracePt t="82708" x="4381500" y="4343400"/>
          <p14:tracePt t="82729" x="4387850" y="4343400"/>
          <p14:tracePt t="82729" x="4394200" y="4349750"/>
          <p14:tracePt t="82745" x="4400550" y="4349750"/>
          <p14:tracePt t="82759" x="4406900" y="4356100"/>
          <p14:tracePt t="82759" x="4413250" y="4356100"/>
          <p14:tracePt t="82777" x="4419600" y="4362450"/>
          <p14:tracePt t="82777" x="4425950" y="4362450"/>
          <p14:tracePt t="82797" x="4432300" y="4368800"/>
          <p14:tracePt t="82809" x="4438650" y="4375150"/>
          <p14:tracePt t="82826" x="4445000" y="4387850"/>
          <p14:tracePt t="82843" x="4451350" y="4394200"/>
          <p14:tracePt t="82843" x="4457700" y="4394200"/>
          <p14:tracePt t="82861" x="4457700" y="4400550"/>
          <p14:tracePt t="82861" x="4470400" y="4400550"/>
          <p14:tracePt t="82878" x="4476750" y="4406900"/>
          <p14:tracePt t="82878" x="4483100" y="4406900"/>
          <p14:tracePt t="82894" x="4489450" y="4413250"/>
          <p14:tracePt t="82894" x="4502150" y="4413250"/>
          <p14:tracePt t="82911" x="4508500" y="4419600"/>
          <p14:tracePt t="82911" x="4514850" y="4419600"/>
          <p14:tracePt t="82928" x="4521200" y="4425950"/>
          <p14:tracePt t="82928" x="4540250" y="4432300"/>
          <p14:tracePt t="82945" x="4546600" y="4438650"/>
          <p14:tracePt t="82945" x="4552950" y="4438650"/>
          <p14:tracePt t="82962" x="4559300" y="4438650"/>
          <p14:tracePt t="82962" x="4572000" y="4438650"/>
          <p14:tracePt t="82977" x="4578350" y="4445000"/>
          <p14:tracePt t="82977" x="4584700" y="4445000"/>
          <p14:tracePt t="82977" x="4591050" y="4445000"/>
          <p14:tracePt t="82997" x="4597400" y="4445000"/>
          <p14:tracePt t="83010" x="4603750" y="4445000"/>
          <p14:tracePt t="83010" x="4622800" y="4445000"/>
          <p14:tracePt t="83029" x="4629150" y="4445000"/>
          <p14:tracePt t="83029" x="4635500" y="4445000"/>
          <p14:tracePt t="83045" x="4641850" y="4445000"/>
          <p14:tracePt t="83060" x="4648200" y="4438650"/>
          <p14:tracePt t="83077" x="4660900" y="4438650"/>
          <p14:tracePt t="83093" x="4667250" y="4438650"/>
          <p14:tracePt t="83111" x="4673600" y="4445000"/>
          <p14:tracePt t="83156" x="4679950" y="4445000"/>
          <p14:tracePt t="83192" x="4673600" y="4451350"/>
          <p14:tracePt t="83224" x="4667250" y="4457700"/>
          <p14:tracePt t="83244" x="4667250" y="4464050"/>
          <p14:tracePt t="83260" x="4667250" y="4470400"/>
          <p14:tracePt t="83276" x="4660900" y="4470400"/>
          <p14:tracePt t="83292" x="4660900" y="4476750"/>
          <p14:tracePt t="83320" x="4660900" y="4483100"/>
          <p14:tracePt t="83356" x="4667250" y="4489450"/>
          <p14:tracePt t="83396" x="4673600" y="4483100"/>
          <p14:tracePt t="83424" x="4679950" y="4483100"/>
          <p14:tracePt t="83465" x="4686300" y="4476750"/>
          <p14:tracePt t="83484" x="4692650" y="4483100"/>
          <p14:tracePt t="83532" x="4692650" y="4489450"/>
          <p14:tracePt t="83560" x="4692650" y="4495800"/>
          <p14:tracePt t="83620" x="4686300" y="4502150"/>
          <p14:tracePt t="83656" x="4686300" y="4508500"/>
          <p14:tracePt t="83704" x="4679950" y="4508500"/>
          <p14:tracePt t="83832" x="4673600" y="4514850"/>
          <p14:tracePt t="83852" x="4667250" y="4514850"/>
          <p14:tracePt t="83876" x="4660900" y="4521200"/>
          <p14:tracePt t="83896" x="4660900" y="4527550"/>
          <p14:tracePt t="83920" x="4654550" y="4533900"/>
          <p14:tracePt t="83936" x="4648200" y="4546600"/>
          <p14:tracePt t="83956" x="4641850" y="4546600"/>
          <p14:tracePt t="83964" x="4635500" y="4552950"/>
          <p14:tracePt t="83980" x="4629150" y="4565650"/>
          <p14:tracePt t="83996" x="4622800" y="4572000"/>
          <p14:tracePt t="84032" x="4616450" y="4578350"/>
          <p14:tracePt t="84064" x="4616450" y="4584700"/>
          <p14:tracePt t="84100" x="4610100" y="4584700"/>
          <p14:tracePt t="84136" x="4603750" y="4584700"/>
          <p14:tracePt t="84212" x="4597400" y="4578350"/>
          <p14:tracePt t="84236" x="4597400" y="4572000"/>
          <p14:tracePt t="84256" x="4591050" y="4572000"/>
          <p14:tracePt t="84272" x="4584700" y="4565650"/>
          <p14:tracePt t="84289" x="4578350" y="4559300"/>
          <p14:tracePt t="84304" x="4572000" y="4546600"/>
          <p14:tracePt t="84317" x="4565650" y="4540250"/>
          <p14:tracePt t="84332" x="4559300" y="4533900"/>
          <p14:tracePt t="84340" x="4552950" y="4527550"/>
          <p14:tracePt t="84349" x="4546600" y="4514850"/>
          <p14:tracePt t="84349" x="4546600" y="4508500"/>
          <p14:tracePt t="84349" x="4533900" y="4502150"/>
          <p14:tracePt t="84369" x="4527550" y="4495800"/>
          <p14:tracePt t="84381" x="4521200" y="4489450"/>
          <p14:tracePt t="84381" x="4514850" y="4483100"/>
          <p14:tracePt t="84381" x="4502150" y="4476750"/>
          <p14:tracePt t="84402" x="4495800" y="4470400"/>
          <p14:tracePt t="84402" x="4483100" y="4464050"/>
          <p14:tracePt t="84418" x="4476750" y="4457700"/>
          <p14:tracePt t="84418" x="4464050" y="4457700"/>
          <p14:tracePt t="84433" x="4457700" y="4451350"/>
          <p14:tracePt t="84433" x="4451350" y="4445000"/>
          <p14:tracePt t="84450" x="4451350" y="4438650"/>
          <p14:tracePt t="84465" x="4451350" y="4432300"/>
          <p14:tracePt t="84465" x="4451350" y="4425950"/>
          <p14:tracePt t="84484" x="4457700" y="4413250"/>
          <p14:tracePt t="84484" x="4464050" y="4406900"/>
          <p14:tracePt t="84500" x="4470400" y="4400550"/>
          <p14:tracePt t="84500" x="4476750" y="4394200"/>
          <p14:tracePt t="84518" x="4489450" y="4387850"/>
          <p14:tracePt t="84518" x="4495800" y="4381500"/>
          <p14:tracePt t="84533" x="4508500" y="4375150"/>
          <p14:tracePt t="84533" x="4527550" y="4362450"/>
          <p14:tracePt t="84550" x="4546600" y="4356100"/>
          <p14:tracePt t="84550" x="4559300" y="4349750"/>
          <p14:tracePt t="84568" x="4578350" y="4349750"/>
          <p14:tracePt t="84568" x="4597400" y="4343400"/>
          <p14:tracePt t="84584" x="4616450" y="4349750"/>
          <p14:tracePt t="84584" x="4641850" y="4349750"/>
          <p14:tracePt t="84601" x="4660900" y="4356100"/>
          <p14:tracePt t="84601" x="4705350" y="4375150"/>
          <p14:tracePt t="84618" x="4724400" y="4387850"/>
          <p14:tracePt t="84618" x="4749800" y="4400550"/>
          <p14:tracePt t="84634" x="4768850" y="4413250"/>
          <p14:tracePt t="84634" x="4787900" y="4432300"/>
          <p14:tracePt t="84650" x="4806950" y="4445000"/>
          <p14:tracePt t="84650" x="4826000" y="4464050"/>
          <p14:tracePt t="84650" x="4838700" y="4476750"/>
          <p14:tracePt t="84670" x="4857750" y="4495800"/>
          <p14:tracePt t="84682" x="4876800" y="4514850"/>
          <p14:tracePt t="84682" x="4921250" y="4559300"/>
          <p14:tracePt t="84701" x="4946650" y="4584700"/>
          <p14:tracePt t="84701" x="4972050" y="4603750"/>
          <p14:tracePt t="84718" x="4991100" y="4629150"/>
          <p14:tracePt t="84718" x="5010150" y="4648200"/>
          <p14:tracePt t="84734" x="5029200" y="4667250"/>
          <p14:tracePt t="84734" x="5041900" y="4686300"/>
          <p14:tracePt t="84734" x="5060950" y="4699000"/>
          <p14:tracePt t="84753" x="5067300" y="4718050"/>
          <p14:tracePt t="84766" x="5080000" y="4730750"/>
          <p14:tracePt t="84766" x="5099050" y="4756150"/>
          <p14:tracePt t="84786" x="5105400" y="4768850"/>
          <p14:tracePt t="84786" x="5111750" y="4781550"/>
          <p14:tracePt t="84801" x="5118100" y="4794250"/>
          <p14:tracePt t="84801" x="5124450" y="4806950"/>
          <p14:tracePt t="84818" x="5130800" y="4826000"/>
          <p14:tracePt t="84818" x="5130800" y="4838700"/>
          <p14:tracePt t="84834" x="5137150" y="4851400"/>
          <p14:tracePt t="84834" x="5137150" y="4876800"/>
          <p14:tracePt t="84851" x="5137150" y="4889500"/>
          <p14:tracePt t="84851" x="5130800" y="4908550"/>
          <p14:tracePt t="84868" x="5130800" y="4921250"/>
          <p14:tracePt t="84868" x="5130800" y="4940300"/>
          <p14:tracePt t="84885" x="5124450" y="4965700"/>
          <p14:tracePt t="84885" x="5124450" y="4984750"/>
          <p14:tracePt t="84901" x="5118100" y="5010150"/>
          <p14:tracePt t="84901" x="5105400" y="5054600"/>
          <p14:tracePt t="84918" x="5092700" y="5073650"/>
          <p14:tracePt t="84918" x="5080000" y="5099050"/>
          <p14:tracePt t="84935" x="5067300" y="5124450"/>
          <p14:tracePt t="84935" x="5054600" y="5143500"/>
          <p14:tracePt t="84951" x="5035550" y="5168900"/>
          <p14:tracePt t="84951" x="5016500" y="5194300"/>
          <p14:tracePt t="84970" x="4965700" y="5245100"/>
          <p14:tracePt t="84970" x="4940300" y="5270500"/>
          <p14:tracePt t="84985" x="4908550" y="5295900"/>
          <p14:tracePt t="84985" x="4870450" y="5321300"/>
          <p14:tracePt t="85002" x="4832350" y="5340350"/>
          <p14:tracePt t="85002" x="4794250" y="5365750"/>
          <p14:tracePt t="85019" x="4756150" y="5378450"/>
          <p14:tracePt t="85019" x="4711700" y="5391150"/>
          <p14:tracePt t="85019" x="4667250" y="5403850"/>
          <p14:tracePt t="85037" x="4622800" y="5403850"/>
          <p14:tracePt t="85050" x="4572000" y="5410200"/>
          <p14:tracePt t="85050" x="4483100" y="5391150"/>
          <p14:tracePt t="85070" x="4438650" y="5378450"/>
          <p14:tracePt t="85070" x="4400550" y="5353050"/>
          <p14:tracePt t="85086" x="4362450" y="5327650"/>
          <p14:tracePt t="85086" x="4330700" y="5289550"/>
          <p14:tracePt t="85102" x="4305300" y="5251450"/>
          <p14:tracePt t="85102" x="4279900" y="5207000"/>
          <p14:tracePt t="85102" x="4267200" y="5162550"/>
          <p14:tracePt t="85122" x="4260850" y="5111750"/>
          <p14:tracePt t="85134" x="4260850" y="5060950"/>
          <p14:tracePt t="85134" x="4292600" y="4959350"/>
          <p14:tracePt t="85152" x="4318000" y="4902200"/>
          <p14:tracePt t="85152" x="4356100" y="4851400"/>
          <p14:tracePt t="85169" x="4406900" y="4794250"/>
          <p14:tracePt t="85169" x="4464050" y="4737100"/>
          <p14:tracePt t="85186" x="4533900" y="4679950"/>
          <p14:tracePt t="85186" x="4610100" y="4629150"/>
          <p14:tracePt t="85202" x="4692650" y="4578350"/>
          <p14:tracePt t="85202" x="4889500" y="4495800"/>
          <p14:tracePt t="85219" x="4997450" y="4464050"/>
          <p14:tracePt t="85219" x="5111750" y="4438650"/>
          <p14:tracePt t="85235" x="5226050" y="4419600"/>
          <p14:tracePt t="85235" x="5346700" y="4406900"/>
          <p14:tracePt t="85252" x="5467350" y="4394200"/>
          <p14:tracePt t="85252" x="5695950" y="4387850"/>
          <p14:tracePt t="85270" x="5810250" y="4387850"/>
          <p14:tracePt t="85270" x="5918200" y="4394200"/>
          <p14:tracePt t="85287" x="6019800" y="4413250"/>
          <p14:tracePt t="85287" x="6121400" y="4432300"/>
          <p14:tracePt t="85303" x="6216650" y="4464050"/>
          <p14:tracePt t="85303" x="6305550" y="4508500"/>
          <p14:tracePt t="85320" x="6388100" y="4559300"/>
          <p14:tracePt t="85320" x="6515100" y="4667250"/>
          <p14:tracePt t="85337" x="6565900" y="4730750"/>
          <p14:tracePt t="85337" x="6597650" y="4787900"/>
          <p14:tracePt t="85353" x="6623050" y="4845050"/>
          <p14:tracePt t="85353" x="6629400" y="4902200"/>
          <p14:tracePt t="85370" x="6616700" y="4953000"/>
          <p14:tracePt t="85370" x="6597650" y="5003800"/>
          <p14:tracePt t="85387" x="6565900" y="5048250"/>
          <p14:tracePt t="85387" x="6521450" y="5092700"/>
          <p14:tracePt t="85387" x="6464300" y="5137150"/>
          <p14:tracePt t="85405" x="6407150" y="5181600"/>
          <p14:tracePt t="85418" x="6343650" y="5219700"/>
          <p14:tracePt t="85418" x="6216650" y="5283200"/>
          <p14:tracePt t="85437" x="6153150" y="5308600"/>
          <p14:tracePt t="85437" x="6096000" y="5327650"/>
          <p14:tracePt t="85454" x="6045200" y="5340350"/>
          <p14:tracePt t="85454" x="5994400" y="5346700"/>
          <p14:tracePt t="85470" x="5943600" y="5346700"/>
          <p14:tracePt t="85470" x="5899150" y="5340350"/>
          <p14:tracePt t="85487" x="5854700" y="5327650"/>
          <p14:tracePt t="85487" x="5810250" y="5308600"/>
          <p14:tracePt t="85487" x="5765800" y="5283200"/>
          <p14:tracePt t="85506" x="5721350" y="5251450"/>
          <p14:tracePt t="85506" x="5670550" y="5219700"/>
          <p14:tracePt t="87578" x="3759200" y="4946650"/>
          <p14:tracePt t="87601" x="3752850" y="4940300"/>
          <p14:tracePt t="87617" x="3746500" y="4940300"/>
          <p14:tracePt t="87622" x="3740150" y="4933950"/>
          <p14:tracePt t="87629" x="3733800" y="4927600"/>
          <p14:tracePt t="87642" x="3727450" y="4921250"/>
          <p14:tracePt t="87642" x="3721100" y="4921250"/>
          <p14:tracePt t="87662" x="3714750" y="4921250"/>
          <p14:tracePt t="87676" x="3708400" y="4921250"/>
          <p14:tracePt t="87676" x="3708400" y="4927600"/>
          <p14:tracePt t="87695" x="3702050" y="4933950"/>
          <p14:tracePt t="87695" x="3695700" y="4940300"/>
          <p14:tracePt t="87695" x="3683000" y="4946650"/>
          <p14:tracePt t="87714" x="3670300" y="4953000"/>
          <p14:tracePt t="87726" x="3657600" y="4959350"/>
          <p14:tracePt t="87726" x="3606800" y="4978400"/>
          <p14:tracePt t="87744" x="3581400" y="4991100"/>
          <p14:tracePt t="87744" x="3543300" y="4997450"/>
          <p14:tracePt t="87761" x="3505200" y="5010150"/>
          <p14:tracePt t="87761" x="3460750" y="5022850"/>
          <p14:tracePt t="87778" x="3403600" y="5029200"/>
          <p14:tracePt t="87778" x="3346450" y="5041900"/>
          <p14:tracePt t="87778" x="3282950" y="5048250"/>
          <p14:tracePt t="87798" x="3213100" y="5054600"/>
          <p14:tracePt t="87798" x="3136900" y="5060950"/>
          <p14:tracePt t="87811" x="3060700" y="5067300"/>
          <p14:tracePt t="87811" x="2978150" y="5073650"/>
          <p14:tracePt t="87828" x="2895600" y="5073650"/>
          <p14:tracePt t="87828" x="2806700" y="5073650"/>
          <p14:tracePt t="87845" x="2730500" y="5067300"/>
          <p14:tracePt t="87845" x="2565400" y="5048250"/>
          <p14:tracePt t="87862" x="2489200" y="5029200"/>
          <p14:tracePt t="87862" x="2419350" y="4997450"/>
          <p14:tracePt t="87879" x="2343150" y="4965700"/>
          <p14:tracePt t="87879" x="2273300" y="4933950"/>
          <p14:tracePt t="87895" x="2209800" y="4895850"/>
          <p14:tracePt t="87895" x="2146300" y="4851400"/>
          <p14:tracePt t="87911" x="2095500" y="4813300"/>
          <p14:tracePt t="87911" x="2006600" y="4737100"/>
          <p14:tracePt t="87931" x="1974850" y="4699000"/>
          <p14:tracePt t="87931" x="1955800" y="4660900"/>
          <p14:tracePt t="87946" x="1943100" y="4629150"/>
          <p14:tracePt t="87946" x="1943100" y="4584700"/>
          <p14:tracePt t="87962" x="1949450" y="4546600"/>
          <p14:tracePt t="87962" x="1968500" y="4502150"/>
          <p14:tracePt t="87979" x="1993900" y="4451350"/>
          <p14:tracePt t="87979" x="2032000" y="4400550"/>
          <p14:tracePt t="87979" x="2076450" y="4349750"/>
          <p14:tracePt t="87998" x="2127250" y="4298950"/>
          <p14:tracePt t="88010" x="2184400" y="4254500"/>
          <p14:tracePt t="88010" x="2254250" y="4210050"/>
          <p14:tracePt t="88030" x="2413000" y="4146550"/>
          <p14:tracePt t="88030" x="2501900" y="4121150"/>
          <p14:tracePt t="88046" x="2597150" y="4114800"/>
          <p14:tracePt t="88046" x="2698750" y="4114800"/>
          <p14:tracePt t="88062" x="2806700" y="4121150"/>
          <p14:tracePt t="88062" x="2914650" y="4140200"/>
          <p14:tracePt t="88079" x="3022600" y="4165600"/>
          <p14:tracePt t="88079" x="3136900" y="4197350"/>
          <p14:tracePt t="88079" x="3244850" y="4229100"/>
          <p14:tracePt t="88098" x="3346450" y="4260850"/>
          <p14:tracePt t="88098" x="3441700" y="4292600"/>
          <p14:tracePt t="88113" x="3530600" y="4324350"/>
          <p14:tracePt t="88113" x="3619500" y="4349750"/>
          <p14:tracePt t="88129" x="3695700" y="4381500"/>
          <p14:tracePt t="88129" x="3771900" y="4406900"/>
          <p14:tracePt t="88146" x="3841750" y="4432300"/>
          <p14:tracePt t="88146" x="3956050" y="4495800"/>
          <p14:tracePt t="88163" x="4000500" y="4527550"/>
          <p14:tracePt t="88163" x="4038600" y="4565650"/>
          <p14:tracePt t="88180" x="4070350" y="4610100"/>
          <p14:tracePt t="88180" x="4089400" y="4654550"/>
          <p14:tracePt t="88196" x="4102100" y="4705350"/>
          <p14:tracePt t="88196" x="4102100" y="4749800"/>
          <p14:tracePt t="88213" x="4089400" y="4800600"/>
          <p14:tracePt t="88213" x="4044950" y="4902200"/>
          <p14:tracePt t="88230" x="4006850" y="4946650"/>
          <p14:tracePt t="88230" x="3962400" y="4997450"/>
          <p14:tracePt t="88247" x="3911600" y="5035550"/>
          <p14:tracePt t="88247" x="3854450" y="5080000"/>
          <p14:tracePt t="88263" x="3790950" y="5118100"/>
          <p14:tracePt t="88263" x="3721100" y="5156200"/>
          <p14:tracePt t="88263" x="3644900" y="5187950"/>
          <p14:tracePt t="88282" x="3568700" y="5213350"/>
          <p14:tracePt t="88294" x="3492500" y="5232400"/>
          <p14:tracePt t="88294" x="3327400" y="5251450"/>
          <p14:tracePt t="88314" x="3251200" y="5251450"/>
          <p14:tracePt t="88314" x="3168650" y="5245100"/>
          <p14:tracePt t="88330" x="3092450" y="5226050"/>
          <p14:tracePt t="88330" x="3022600" y="5213350"/>
          <p14:tracePt t="88347" x="2959100" y="5187950"/>
          <p14:tracePt t="88347" x="2908300" y="5162550"/>
          <p14:tracePt t="88347" x="2870200" y="5137150"/>
          <p14:tracePt t="88365" x="2838450" y="5111750"/>
          <p14:tracePt t="88378" x="2819400" y="5086350"/>
          <p14:tracePt t="88378" x="2819400" y="5060950"/>
          <p14:tracePt t="88398" x="2844800" y="5016500"/>
        </p14:tracePtLst>
      </p14:laserTrace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654050"/>
          </a:xfrm>
        </p:spPr>
        <p:txBody>
          <a:bodyPr/>
          <a:lstStyle/>
          <a:p>
            <a:pPr eaLnBrk="1" hangingPunct="1"/>
            <a:r>
              <a:rPr lang="ja-JP" altLang="en-US" smtClean="0"/>
              <a:t>ヨシの葉身</a:t>
            </a:r>
          </a:p>
        </p:txBody>
      </p:sp>
      <p:pic>
        <p:nvPicPr>
          <p:cNvPr id="7171" name="Picture 3" descr="作物学実験＿葉の観察ヨシ"/>
          <p:cNvPicPr>
            <a:picLocks noChangeAspect="1" noChangeArrowheads="1"/>
          </p:cNvPicPr>
          <p:nvPr/>
        </p:nvPicPr>
        <p:blipFill>
          <a:blip r:embed="rId5" cstate="print"/>
          <a:srcRect l="3409" t="3413" r="5682" b="7857"/>
          <a:stretch>
            <a:fillRect/>
          </a:stretch>
        </p:blipFill>
        <p:spPr bwMode="auto">
          <a:xfrm>
            <a:off x="323528" y="1124744"/>
            <a:ext cx="6827471" cy="4437856"/>
          </a:xfrm>
          <a:prstGeom prst="rect">
            <a:avLst/>
          </a:prstGeom>
          <a:noFill/>
          <a:ln w="9525">
            <a:noFill/>
            <a:miter lim="800000"/>
            <a:headEnd/>
            <a:tailEnd/>
          </a:ln>
        </p:spPr>
      </p:pic>
      <p:sp>
        <p:nvSpPr>
          <p:cNvPr id="7172" name="Text Box 4"/>
          <p:cNvSpPr txBox="1">
            <a:spLocks noChangeArrowheads="1"/>
          </p:cNvSpPr>
          <p:nvPr/>
        </p:nvSpPr>
        <p:spPr bwMode="auto">
          <a:xfrm>
            <a:off x="746125" y="5583238"/>
            <a:ext cx="5605463" cy="457200"/>
          </a:xfrm>
          <a:prstGeom prst="rect">
            <a:avLst/>
          </a:prstGeom>
          <a:noFill/>
          <a:ln w="9525">
            <a:noFill/>
            <a:miter lim="800000"/>
            <a:headEnd/>
            <a:tailEnd/>
          </a:ln>
        </p:spPr>
        <p:txBody>
          <a:bodyPr wrap="none">
            <a:spAutoFit/>
          </a:bodyPr>
          <a:lstStyle/>
          <a:p>
            <a:r>
              <a:rPr lang="ja-JP" altLang="en-US"/>
              <a:t>Ｃ３植物では維管束鞘には葉緑体はない．</a:t>
            </a:r>
          </a:p>
        </p:txBody>
      </p:sp>
      <p:sp>
        <p:nvSpPr>
          <p:cNvPr id="7173" name="Line 5"/>
          <p:cNvSpPr>
            <a:spLocks noChangeShapeType="1"/>
          </p:cNvSpPr>
          <p:nvPr/>
        </p:nvSpPr>
        <p:spPr bwMode="auto">
          <a:xfrm flipH="1">
            <a:off x="4322762" y="2819401"/>
            <a:ext cx="3068637" cy="524272"/>
          </a:xfrm>
          <a:prstGeom prst="line">
            <a:avLst/>
          </a:prstGeom>
          <a:noFill/>
          <a:ln w="38100">
            <a:solidFill>
              <a:srgbClr val="FF6600"/>
            </a:solidFill>
            <a:round/>
            <a:headEnd/>
            <a:tailEnd type="triangle" w="med" len="med"/>
          </a:ln>
        </p:spPr>
        <p:txBody>
          <a:bodyPr/>
          <a:lstStyle/>
          <a:p>
            <a:endParaRPr lang="ja-JP" altLang="en-US"/>
          </a:p>
        </p:txBody>
      </p:sp>
      <p:sp>
        <p:nvSpPr>
          <p:cNvPr id="7174" name="Text Box 6"/>
          <p:cNvSpPr txBox="1">
            <a:spLocks noChangeArrowheads="1"/>
          </p:cNvSpPr>
          <p:nvPr/>
        </p:nvSpPr>
        <p:spPr bwMode="auto">
          <a:xfrm>
            <a:off x="7315200" y="2590800"/>
            <a:ext cx="1403350" cy="457200"/>
          </a:xfrm>
          <a:prstGeom prst="rect">
            <a:avLst/>
          </a:prstGeom>
          <a:noFill/>
          <a:ln w="9525">
            <a:noFill/>
            <a:miter lim="800000"/>
            <a:headEnd/>
            <a:tailEnd/>
          </a:ln>
        </p:spPr>
        <p:txBody>
          <a:bodyPr wrap="none">
            <a:spAutoFit/>
          </a:bodyPr>
          <a:lstStyle/>
          <a:p>
            <a:r>
              <a:rPr lang="ja-JP" altLang="en-US">
                <a:solidFill>
                  <a:srgbClr val="FF0000"/>
                </a:solidFill>
              </a:rPr>
              <a:t>維管束鞘</a:t>
            </a:r>
          </a:p>
        </p:txBody>
      </p:sp>
      <p:sp>
        <p:nvSpPr>
          <p:cNvPr id="7" name="Line 5"/>
          <p:cNvSpPr>
            <a:spLocks noChangeShapeType="1"/>
          </p:cNvSpPr>
          <p:nvPr/>
        </p:nvSpPr>
        <p:spPr bwMode="auto">
          <a:xfrm flipH="1">
            <a:off x="4499991" y="896144"/>
            <a:ext cx="2727206" cy="1164703"/>
          </a:xfrm>
          <a:prstGeom prst="line">
            <a:avLst/>
          </a:prstGeom>
          <a:noFill/>
          <a:ln w="38100">
            <a:solidFill>
              <a:srgbClr val="FF6600"/>
            </a:solidFill>
            <a:round/>
            <a:headEnd/>
            <a:tailEnd type="triangle" w="med" len="med"/>
          </a:ln>
        </p:spPr>
        <p:txBody>
          <a:bodyPr/>
          <a:lstStyle/>
          <a:p>
            <a:endParaRPr lang="ja-JP" altLang="en-US"/>
          </a:p>
        </p:txBody>
      </p:sp>
      <p:sp>
        <p:nvSpPr>
          <p:cNvPr id="8" name="Text Box 6"/>
          <p:cNvSpPr txBox="1">
            <a:spLocks noChangeArrowheads="1"/>
          </p:cNvSpPr>
          <p:nvPr/>
        </p:nvSpPr>
        <p:spPr bwMode="auto">
          <a:xfrm>
            <a:off x="7150999" y="667544"/>
            <a:ext cx="800219" cy="461665"/>
          </a:xfrm>
          <a:prstGeom prst="rect">
            <a:avLst/>
          </a:prstGeom>
          <a:noFill/>
          <a:ln w="9525">
            <a:noFill/>
            <a:miter lim="800000"/>
            <a:headEnd/>
            <a:tailEnd/>
          </a:ln>
        </p:spPr>
        <p:txBody>
          <a:bodyPr wrap="none">
            <a:spAutoFit/>
          </a:bodyPr>
          <a:lstStyle/>
          <a:p>
            <a:r>
              <a:rPr lang="ja-JP" altLang="en-US" dirty="0" smtClean="0">
                <a:solidFill>
                  <a:srgbClr val="FF0000"/>
                </a:solidFill>
              </a:rPr>
              <a:t>表皮</a:t>
            </a:r>
            <a:endParaRPr lang="ja-JP" altLang="en-US" dirty="0">
              <a:solidFill>
                <a:srgbClr val="FF0000"/>
              </a:solidFill>
            </a:endParaRPr>
          </a:p>
        </p:txBody>
      </p:sp>
      <p:sp>
        <p:nvSpPr>
          <p:cNvPr id="9" name="Line 5"/>
          <p:cNvSpPr>
            <a:spLocks noChangeShapeType="1"/>
          </p:cNvSpPr>
          <p:nvPr/>
        </p:nvSpPr>
        <p:spPr bwMode="auto">
          <a:xfrm flipH="1" flipV="1">
            <a:off x="6066172" y="3984104"/>
            <a:ext cx="1484935" cy="13182"/>
          </a:xfrm>
          <a:prstGeom prst="line">
            <a:avLst/>
          </a:prstGeom>
          <a:noFill/>
          <a:ln w="38100">
            <a:solidFill>
              <a:srgbClr val="FF6600"/>
            </a:solidFill>
            <a:round/>
            <a:headEnd/>
            <a:tailEnd type="triangle" w="med" len="med"/>
          </a:ln>
        </p:spPr>
        <p:txBody>
          <a:bodyPr/>
          <a:lstStyle/>
          <a:p>
            <a:endParaRPr lang="ja-JP" altLang="en-US"/>
          </a:p>
        </p:txBody>
      </p:sp>
      <p:sp>
        <p:nvSpPr>
          <p:cNvPr id="10" name="Text Box 6"/>
          <p:cNvSpPr txBox="1">
            <a:spLocks noChangeArrowheads="1"/>
          </p:cNvSpPr>
          <p:nvPr/>
        </p:nvSpPr>
        <p:spPr bwMode="auto">
          <a:xfrm>
            <a:off x="7589220" y="3766454"/>
            <a:ext cx="1415772" cy="461665"/>
          </a:xfrm>
          <a:prstGeom prst="rect">
            <a:avLst/>
          </a:prstGeom>
          <a:noFill/>
          <a:ln w="9525">
            <a:noFill/>
            <a:miter lim="800000"/>
            <a:headEnd/>
            <a:tailEnd/>
          </a:ln>
        </p:spPr>
        <p:txBody>
          <a:bodyPr wrap="none">
            <a:spAutoFit/>
          </a:bodyPr>
          <a:lstStyle/>
          <a:p>
            <a:r>
              <a:rPr lang="ja-JP" altLang="en-US" dirty="0" smtClean="0">
                <a:solidFill>
                  <a:srgbClr val="FF0000"/>
                </a:solidFill>
              </a:rPr>
              <a:t>葉肉組織</a:t>
            </a:r>
            <a:endParaRPr lang="ja-JP" altLang="en-US" dirty="0">
              <a:solidFill>
                <a:srgbClr val="FF0000"/>
              </a:solidFill>
            </a:endParaRPr>
          </a:p>
        </p:txBody>
      </p:sp>
      <p:sp>
        <p:nvSpPr>
          <p:cNvPr id="11" name="Line 5"/>
          <p:cNvSpPr>
            <a:spLocks noChangeShapeType="1"/>
          </p:cNvSpPr>
          <p:nvPr/>
        </p:nvSpPr>
        <p:spPr bwMode="auto">
          <a:xfrm flipH="1" flipV="1">
            <a:off x="3737262" y="4228119"/>
            <a:ext cx="3233707" cy="1623477"/>
          </a:xfrm>
          <a:prstGeom prst="line">
            <a:avLst/>
          </a:prstGeom>
          <a:noFill/>
          <a:ln w="38100">
            <a:solidFill>
              <a:srgbClr val="FF6600"/>
            </a:solidFill>
            <a:round/>
            <a:headEnd/>
            <a:tailEnd type="triangle" w="med" len="med"/>
          </a:ln>
        </p:spPr>
        <p:txBody>
          <a:bodyPr/>
          <a:lstStyle/>
          <a:p>
            <a:endParaRPr lang="ja-JP" altLang="en-US"/>
          </a:p>
        </p:txBody>
      </p:sp>
      <p:sp>
        <p:nvSpPr>
          <p:cNvPr id="12" name="Text Box 6"/>
          <p:cNvSpPr txBox="1">
            <a:spLocks noChangeArrowheads="1"/>
          </p:cNvSpPr>
          <p:nvPr/>
        </p:nvSpPr>
        <p:spPr bwMode="auto">
          <a:xfrm>
            <a:off x="6894771" y="5622995"/>
            <a:ext cx="800219" cy="461665"/>
          </a:xfrm>
          <a:prstGeom prst="rect">
            <a:avLst/>
          </a:prstGeom>
          <a:noFill/>
          <a:ln w="9525">
            <a:noFill/>
            <a:miter lim="800000"/>
            <a:headEnd/>
            <a:tailEnd/>
          </a:ln>
        </p:spPr>
        <p:txBody>
          <a:bodyPr wrap="none">
            <a:spAutoFit/>
          </a:bodyPr>
          <a:lstStyle/>
          <a:p>
            <a:r>
              <a:rPr lang="ja-JP" altLang="en-US" dirty="0" smtClean="0">
                <a:solidFill>
                  <a:srgbClr val="FF0000"/>
                </a:solidFill>
              </a:rPr>
              <a:t>師部</a:t>
            </a:r>
            <a:endParaRPr lang="ja-JP" altLang="en-US" dirty="0">
              <a:solidFill>
                <a:srgbClr val="FF0000"/>
              </a:solidFill>
            </a:endParaRPr>
          </a:p>
        </p:txBody>
      </p:sp>
      <p:sp>
        <p:nvSpPr>
          <p:cNvPr id="13" name="Line 5"/>
          <p:cNvSpPr>
            <a:spLocks noChangeShapeType="1"/>
          </p:cNvSpPr>
          <p:nvPr/>
        </p:nvSpPr>
        <p:spPr bwMode="auto">
          <a:xfrm flipH="1" flipV="1">
            <a:off x="3827199" y="3568780"/>
            <a:ext cx="3233707" cy="1623477"/>
          </a:xfrm>
          <a:prstGeom prst="line">
            <a:avLst/>
          </a:prstGeom>
          <a:noFill/>
          <a:ln w="38100">
            <a:solidFill>
              <a:srgbClr val="FF6600"/>
            </a:solidFill>
            <a:round/>
            <a:headEnd/>
            <a:tailEnd type="triangle" w="med" len="med"/>
          </a:ln>
        </p:spPr>
        <p:txBody>
          <a:bodyPr/>
          <a:lstStyle/>
          <a:p>
            <a:endParaRPr lang="ja-JP" altLang="en-US"/>
          </a:p>
        </p:txBody>
      </p:sp>
      <p:sp>
        <p:nvSpPr>
          <p:cNvPr id="14" name="Text Box 6"/>
          <p:cNvSpPr txBox="1">
            <a:spLocks noChangeArrowheads="1"/>
          </p:cNvSpPr>
          <p:nvPr/>
        </p:nvSpPr>
        <p:spPr bwMode="auto">
          <a:xfrm>
            <a:off x="6984708" y="4963656"/>
            <a:ext cx="800219" cy="461665"/>
          </a:xfrm>
          <a:prstGeom prst="rect">
            <a:avLst/>
          </a:prstGeom>
          <a:noFill/>
          <a:ln w="9525">
            <a:noFill/>
            <a:miter lim="800000"/>
            <a:headEnd/>
            <a:tailEnd/>
          </a:ln>
        </p:spPr>
        <p:txBody>
          <a:bodyPr wrap="none">
            <a:spAutoFit/>
          </a:bodyPr>
          <a:lstStyle/>
          <a:p>
            <a:r>
              <a:rPr lang="ja-JP" altLang="en-US" dirty="0">
                <a:solidFill>
                  <a:srgbClr val="FF0000"/>
                </a:solidFill>
              </a:rPr>
              <a:t>木部</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24"/>
    </mc:Choice>
    <mc:Fallback>
      <p:transition spd="slow" advTm="20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911" x="4610100" y="1720850"/>
          <p14:tracePt t="930" x="4603750" y="1727200"/>
          <p14:tracePt t="965" x="4603750" y="1733550"/>
          <p14:tracePt t="998" x="4610100" y="1733550"/>
          <p14:tracePt t="1010" x="4616450" y="1733550"/>
          <p14:tracePt t="1026" x="4629150" y="1733550"/>
          <p14:tracePt t="1042" x="4635500" y="1733550"/>
          <p14:tracePt t="1050" x="4641850" y="1733550"/>
          <p14:tracePt t="1067" x="4648200" y="1733550"/>
          <p14:tracePt t="1067" x="4654550" y="1727200"/>
          <p14:tracePt t="1367" x="4826000" y="1651000"/>
          <p14:tracePt t="1410" x="4826000" y="1644650"/>
          <p14:tracePt t="1434" x="4826000" y="1651000"/>
          <p14:tracePt t="1442" x="4826000" y="1638300"/>
          <p14:tracePt t="1462" x="4826000" y="1644650"/>
          <p14:tracePt t="1486" x="4832350" y="1644650"/>
          <p14:tracePt t="1522" x="4838700" y="1638300"/>
          <p14:tracePt t="1530" x="4832350" y="1631950"/>
          <p14:tracePt t="1554" x="4826000" y="1631950"/>
          <p14:tracePt t="1582" x="4819650" y="1638300"/>
          <p14:tracePt t="1590" x="4813300" y="1638300"/>
          <p14:tracePt t="1606" x="4806950" y="1638300"/>
          <p14:tracePt t="1622" x="4806950" y="1625600"/>
          <p14:tracePt t="1650" x="4806950" y="1619250"/>
          <p14:tracePt t="1666" x="4806950" y="1606550"/>
          <p14:tracePt t="1682" x="4806950" y="1600200"/>
          <p14:tracePt t="1690" x="4806950" y="1593850"/>
          <p14:tracePt t="1690" x="4800600" y="1587500"/>
          <p14:tracePt t="1704" x="4794250" y="1581150"/>
          <p14:tracePt t="1719" x="4787900" y="1581150"/>
          <p14:tracePt t="1735" x="4787900" y="1587500"/>
          <p14:tracePt t="1735" x="4781550" y="1587500"/>
          <p14:tracePt t="1754" x="4775200" y="1581150"/>
          <p14:tracePt t="1754" x="4768850" y="1587500"/>
          <p14:tracePt t="1771" x="4762500" y="1581150"/>
          <p14:tracePt t="1785" x="4762500" y="1574800"/>
          <p14:tracePt t="1801" x="4762500" y="1581150"/>
          <p14:tracePt t="1818" x="4756150" y="1581150"/>
          <p14:tracePt t="1835" x="4756150" y="1574800"/>
          <p14:tracePt t="2197" x="4787900" y="1828800"/>
          <p14:tracePt t="2217" x="4787900" y="1822450"/>
          <p14:tracePt t="2226" x="4787900" y="1816100"/>
          <p14:tracePt t="2236" x="4781550" y="1803400"/>
          <p14:tracePt t="2236" x="4781550" y="1797050"/>
          <p14:tracePt t="2255" x="4775200" y="1790700"/>
          <p14:tracePt t="2255" x="4762500" y="1758950"/>
          <p14:tracePt t="2272" x="4762500" y="1752600"/>
          <p14:tracePt t="2272" x="4749800" y="1733550"/>
          <p14:tracePt t="2288" x="4743450" y="1720850"/>
          <p14:tracePt t="2288" x="4730750" y="1708150"/>
          <p14:tracePt t="2305" x="4718050" y="1695450"/>
          <p14:tracePt t="2305" x="4673600" y="1676400"/>
          <p14:tracePt t="2323" x="4654550" y="1676400"/>
          <p14:tracePt t="2323" x="4629150" y="1670050"/>
          <p14:tracePt t="2339" x="4597400" y="1676400"/>
          <p14:tracePt t="2339" x="4559300" y="1676400"/>
          <p14:tracePt t="2355" x="4527550" y="1689100"/>
          <p14:tracePt t="2355" x="4489450" y="1695450"/>
          <p14:tracePt t="2372" x="4445000" y="1701800"/>
          <p14:tracePt t="2372" x="4362450" y="1720850"/>
          <p14:tracePt t="2391" x="4318000" y="1720850"/>
          <p14:tracePt t="2391" x="4273550" y="1720850"/>
          <p14:tracePt t="2407" x="4229100" y="1720850"/>
          <p14:tracePt t="2407" x="4178300" y="1714500"/>
          <p14:tracePt t="2422" x="4127500" y="1701800"/>
          <p14:tracePt t="2422" x="4076700" y="1689100"/>
          <p14:tracePt t="2439" x="4025900" y="1676400"/>
          <p14:tracePt t="2439" x="3975100" y="1651000"/>
          <p14:tracePt t="2439" x="3930650" y="1631950"/>
          <p14:tracePt t="2458" x="3886200" y="1606550"/>
          <p14:tracePt t="2470" x="3841750" y="1574800"/>
          <p14:tracePt t="2470" x="3803650" y="1543050"/>
          <p14:tracePt t="2491" x="3721100" y="1479550"/>
          <p14:tracePt t="2491" x="3683000" y="1447800"/>
          <p14:tracePt t="2506" x="3651250" y="1403350"/>
          <p14:tracePt t="2506" x="3613150" y="1365250"/>
          <p14:tracePt t="2522" x="3581400" y="1314450"/>
          <p14:tracePt t="2522" x="3543300" y="1257300"/>
          <p14:tracePt t="2522" x="3517900" y="1200150"/>
          <p14:tracePt t="2542" x="3492500" y="1130300"/>
          <p14:tracePt t="2554" x="3473450" y="1060450"/>
          <p14:tracePt t="2554" x="3448050" y="920750"/>
          <p14:tracePt t="2573" x="3448050" y="850900"/>
          <p14:tracePt t="2573" x="3454400" y="787400"/>
          <p14:tracePt t="2590" x="3467100" y="730250"/>
          <p14:tracePt t="2590" x="3486150" y="679450"/>
          <p14:tracePt t="2606" x="3511550" y="628650"/>
          <p14:tracePt t="2606" x="3587750" y="539750"/>
          <p14:tracePt t="2623" x="3632200" y="495300"/>
          <p14:tracePt t="2623" x="3689350" y="450850"/>
          <p14:tracePt t="2640" x="3746500" y="412750"/>
          <p14:tracePt t="2640" x="3810000" y="374650"/>
          <p14:tracePt t="2656" x="3879850" y="342900"/>
          <p14:tracePt t="2656" x="3956050" y="317500"/>
          <p14:tracePt t="2673" x="4032250" y="292100"/>
          <p14:tracePt t="2673" x="4248150" y="234950"/>
          <p14:tracePt t="2690" x="4343400" y="222250"/>
          <p14:tracePt t="2690" x="4438650" y="222250"/>
          <p14:tracePt t="2707" x="4533900" y="228600"/>
          <p14:tracePt t="2707" x="4622800" y="234950"/>
          <p14:tracePt t="2723" x="4711700" y="247650"/>
          <p14:tracePt t="2723" x="4794250" y="273050"/>
          <p14:tracePt t="2723" x="4876800" y="298450"/>
          <p14:tracePt t="2742" x="4953000" y="323850"/>
          <p14:tracePt t="2755" x="5022850" y="361950"/>
          <p14:tracePt t="2755" x="5194300" y="406400"/>
          <p14:tracePt t="2775" x="5270500" y="438150"/>
          <p14:tracePt t="2775" x="5340350" y="476250"/>
          <p14:tracePt t="2790" x="5403850" y="514350"/>
          <p14:tracePt t="2790" x="5461000" y="552450"/>
          <p14:tracePt t="2807" x="5511800" y="596900"/>
          <p14:tracePt t="2807" x="5556250" y="641350"/>
          <p14:tracePt t="2823" x="5588000" y="685800"/>
          <p14:tracePt t="2823" x="5619750" y="736600"/>
          <p14:tracePt t="2823" x="5638800" y="793750"/>
          <p14:tracePt t="2843" x="5651500" y="844550"/>
          <p14:tracePt t="2855" x="5651500" y="901700"/>
          <p14:tracePt t="2855" x="5638800" y="1016000"/>
          <p14:tracePt t="2873" x="5619750" y="1073150"/>
          <p14:tracePt t="2873" x="5600700" y="1123950"/>
          <p14:tracePt t="2891" x="5568950" y="1168400"/>
          <p14:tracePt t="2891" x="5537200" y="1212850"/>
          <p14:tracePt t="2891" x="5505450" y="1250950"/>
          <p14:tracePt t="2909" x="5461000" y="1282700"/>
          <p14:tracePt t="2909" x="5422900" y="1308100"/>
          <p14:tracePt t="2924" x="5372100" y="1333500"/>
          <p14:tracePt t="2924" x="5327650" y="1358900"/>
          <p14:tracePt t="2940" x="5276850" y="1377950"/>
          <p14:tracePt t="2940" x="5226050" y="1390650"/>
          <p14:tracePt t="2957" x="5175250" y="1409700"/>
          <p14:tracePt t="2957" x="5124450" y="1422400"/>
          <p14:tracePt t="2974" x="5073650" y="1428750"/>
          <p14:tracePt t="2974" x="4978400" y="1447800"/>
          <p14:tracePt t="2991" x="4933950" y="1454150"/>
          <p14:tracePt t="2991" x="4895850" y="1460500"/>
          <p14:tracePt t="3007" x="4851400" y="1466850"/>
          <p14:tracePt t="3007" x="4819650" y="1466850"/>
          <p14:tracePt t="3025" x="4787900" y="1473200"/>
          <p14:tracePt t="3025" x="4756150" y="1473200"/>
          <p14:tracePt t="3043" x="4705350" y="1473200"/>
          <p14:tracePt t="3043" x="4686300" y="1473200"/>
          <p14:tracePt t="3058" x="4667250" y="1473200"/>
          <p14:tracePt t="3058" x="4654550" y="1466850"/>
          <p14:tracePt t="3075" x="4641850" y="1466850"/>
          <p14:tracePt t="3075" x="4635500" y="1460500"/>
          <p14:tracePt t="3091" x="4629150" y="1454150"/>
          <p14:tracePt t="3091" x="4622800" y="1447800"/>
          <p14:tracePt t="3091" x="4616450" y="1441450"/>
          <p14:tracePt t="3110" x="4616450" y="1435100"/>
          <p14:tracePt t="3126" x="4616450" y="1428750"/>
          <p14:tracePt t="3140" x="4616450" y="1422400"/>
          <p14:tracePt t="3157" x="4616450" y="1416050"/>
          <p14:tracePt t="3173" x="4616450" y="1409700"/>
          <p14:tracePt t="3189" x="4622800" y="1403350"/>
          <p14:tracePt t="3206" x="4629150" y="1409700"/>
          <p14:tracePt t="3206" x="4635500" y="1409700"/>
          <p14:tracePt t="3226" x="4641850" y="1409700"/>
          <p14:tracePt t="3226" x="4648200" y="1416050"/>
          <p14:tracePt t="3242" x="4648200" y="1422400"/>
          <p14:tracePt t="3256" x="4648200" y="1428750"/>
          <p14:tracePt t="3256" x="4648200" y="1435100"/>
          <p14:tracePt t="3256" x="4641850" y="1441450"/>
          <p14:tracePt t="3278" x="4629150" y="1447800"/>
          <p14:tracePt t="3278" x="4622800" y="1460500"/>
          <p14:tracePt t="3292" x="4610100" y="1466850"/>
          <p14:tracePt t="3292" x="4603750" y="1473200"/>
          <p14:tracePt t="3309" x="4591050" y="1473200"/>
          <p14:tracePt t="3309" x="4578350" y="1485900"/>
          <p14:tracePt t="3326" x="4572000" y="1485900"/>
          <p14:tracePt t="3326" x="4565650" y="1498600"/>
          <p14:tracePt t="3342" x="4559300" y="1504950"/>
          <p14:tracePt t="3358" x="4559300" y="1517650"/>
          <p14:tracePt t="3373" x="4559300" y="1524000"/>
          <p14:tracePt t="3390" x="4559300" y="1530350"/>
          <p14:tracePt t="3390" x="4559300" y="1549400"/>
          <p14:tracePt t="3411" x="4559300" y="1555750"/>
          <p14:tracePt t="3411" x="4552950" y="1562100"/>
          <p14:tracePt t="3427" x="4552950" y="1574800"/>
          <p14:tracePt t="3443" x="4559300" y="1581150"/>
          <p14:tracePt t="3462" x="4565650" y="1587500"/>
          <p14:tracePt t="3478" x="4572000" y="1593850"/>
          <p14:tracePt t="3495" x="4578350" y="1593850"/>
          <p14:tracePt t="3510" x="4591050" y="1600200"/>
          <p14:tracePt t="3524" x="4591050" y="1606550"/>
          <p14:tracePt t="3541" x="4597400" y="1612900"/>
          <p14:tracePt t="3557" x="4603750" y="1619250"/>
          <p14:tracePt t="3575" x="4603750" y="1625600"/>
          <p14:tracePt t="3575" x="4610100" y="1631950"/>
          <p14:tracePt t="3593" x="4616450" y="1638300"/>
          <p14:tracePt t="3608" x="4622800" y="1638300"/>
          <p14:tracePt t="3625" x="4629150" y="1644650"/>
          <p14:tracePt t="3625" x="4635500" y="1657350"/>
          <p14:tracePt t="3643" x="4641850" y="1657350"/>
          <p14:tracePt t="3643" x="4641850" y="1663700"/>
          <p14:tracePt t="3660" x="4648200" y="1676400"/>
          <p14:tracePt t="3660" x="4654550" y="1676400"/>
          <p14:tracePt t="3677" x="4654550" y="1682750"/>
          <p14:tracePt t="3677" x="4654550" y="1689100"/>
          <p14:tracePt t="3694" x="4660900" y="1695450"/>
          <p14:tracePt t="3694" x="4667250" y="1708150"/>
          <p14:tracePt t="3710" x="4679950" y="1714500"/>
          <p14:tracePt t="3727" x="4686300" y="1720850"/>
          <p14:tracePt t="3742" x="4692650" y="1720850"/>
          <p14:tracePt t="3742" x="4699000" y="1720850"/>
          <p14:tracePt t="3761" x="4705350" y="1727200"/>
          <p14:tracePt t="3775" x="4711700" y="1733550"/>
          <p14:tracePt t="3792" x="4711700" y="1739900"/>
          <p14:tracePt t="3809" x="4711700" y="1746250"/>
          <p14:tracePt t="3826" x="4705350" y="1752600"/>
          <p14:tracePt t="3842" x="4711700" y="1758950"/>
          <p14:tracePt t="3859" x="4718050" y="1765300"/>
          <p14:tracePt t="3859" x="4724400" y="1778000"/>
          <p14:tracePt t="3879" x="4730750" y="1784350"/>
          <p14:tracePt t="3879" x="4737100" y="1790700"/>
          <p14:tracePt t="3894" x="4737100" y="1797050"/>
          <p14:tracePt t="3894" x="4737100" y="1803400"/>
          <p14:tracePt t="3911" x="4743450" y="1816100"/>
          <p14:tracePt t="3911" x="4743450" y="1828800"/>
          <p14:tracePt t="3927" x="4743450" y="1835150"/>
          <p14:tracePt t="3927" x="4743450" y="1854200"/>
          <p14:tracePt t="3944" x="4749800" y="1866900"/>
          <p14:tracePt t="3944" x="4749800" y="1873250"/>
          <p14:tracePt t="3962" x="4749800" y="1885950"/>
          <p14:tracePt t="3962" x="4749800" y="1892300"/>
          <p14:tracePt t="3978" x="4756150" y="1898650"/>
          <p14:tracePt t="3978" x="4756150" y="1911350"/>
          <p14:tracePt t="3995" x="4768850" y="1917700"/>
          <p14:tracePt t="4010" x="4775200" y="1924050"/>
          <p14:tracePt t="4010" x="4781550" y="1930400"/>
          <p14:tracePt t="4028" x="4787900" y="1936750"/>
          <p14:tracePt t="4028" x="4794250" y="1936750"/>
          <p14:tracePt t="4044" x="4800600" y="1943100"/>
          <p14:tracePt t="4044" x="4819650" y="1949450"/>
          <p14:tracePt t="4063" x="4832350" y="1955800"/>
          <p14:tracePt t="4063" x="4845050" y="1955800"/>
          <p14:tracePt t="4078" x="4857750" y="1962150"/>
          <p14:tracePt t="4078" x="4876800" y="1968500"/>
          <p14:tracePt t="4095" x="4889500" y="1981200"/>
          <p14:tracePt t="4095" x="4908550" y="1993900"/>
          <p14:tracePt t="4111" x="4921250" y="2006600"/>
          <p14:tracePt t="4111" x="4940300" y="2019300"/>
          <p14:tracePt t="4111" x="4953000" y="2038350"/>
          <p14:tracePt t="4130" x="4972050" y="2057400"/>
          <p14:tracePt t="4143" x="4991100" y="2082800"/>
          <p14:tracePt t="4143" x="5029200" y="2139950"/>
          <p14:tracePt t="4163" x="5048250" y="2171700"/>
          <p14:tracePt t="4163" x="5073650" y="2209800"/>
          <p14:tracePt t="4179" x="5092700" y="2260600"/>
          <p14:tracePt t="4179" x="5118100" y="2311400"/>
          <p14:tracePt t="4195" x="5143500" y="2374900"/>
          <p14:tracePt t="4195" x="5168900" y="2438400"/>
          <p14:tracePt t="4195" x="5187950" y="2501900"/>
          <p14:tracePt t="4214" x="5213350" y="2571750"/>
          <p14:tracePt t="4226" x="5232400" y="2635250"/>
          <p14:tracePt t="4226" x="5264150" y="2755900"/>
          <p14:tracePt t="4245" x="5276850" y="2806700"/>
          <p14:tracePt t="4245" x="5289550" y="2857500"/>
          <p14:tracePt t="4262" x="5295900" y="2908300"/>
          <p14:tracePt t="4262" x="5308600" y="2952750"/>
          <p14:tracePt t="4278" x="5314950" y="2997200"/>
          <p14:tracePt t="4278" x="5321300" y="3041650"/>
          <p14:tracePt t="4296" x="5321300" y="3086100"/>
          <p14:tracePt t="4296" x="5327650" y="3175000"/>
          <p14:tracePt t="4312" x="5327650" y="3219450"/>
          <p14:tracePt t="4312" x="5321300" y="3263900"/>
          <p14:tracePt t="4329" x="5314950" y="3308350"/>
          <p14:tracePt t="4329" x="5302250" y="3359150"/>
          <p14:tracePt t="4346" x="5289550" y="3416300"/>
          <p14:tracePt t="4346" x="5251450" y="3536950"/>
          <p14:tracePt t="4363" x="5226050" y="3606800"/>
          <p14:tracePt t="4363" x="5200650" y="3670300"/>
          <p14:tracePt t="4379" x="5168900" y="3740150"/>
          <p14:tracePt t="4379" x="5130800" y="3810000"/>
          <p14:tracePt t="4395" x="5086350" y="3879850"/>
          <p14:tracePt t="4395" x="5041900" y="3949700"/>
          <p14:tracePt t="4413" x="4991100" y="4013200"/>
          <p14:tracePt t="4413" x="4876800" y="4140200"/>
          <p14:tracePt t="4431" x="4813300" y="4203700"/>
          <p14:tracePt t="4431" x="4749800" y="4267200"/>
          <p14:tracePt t="4447" x="4679950" y="4324350"/>
          <p14:tracePt t="4447" x="4603750" y="4387850"/>
          <p14:tracePt t="4463" x="4521200" y="4451350"/>
          <p14:tracePt t="4463" x="4432300" y="4508500"/>
          <p14:tracePt t="4479" x="4337050" y="4572000"/>
          <p14:tracePt t="4479" x="4235450" y="4629150"/>
          <p14:tracePt t="4479" x="4121150" y="4686300"/>
          <p14:tracePt t="4499" x="4006850" y="4737100"/>
          <p14:tracePt t="4511" x="3886200" y="4781550"/>
          <p14:tracePt t="4511" x="3771900" y="4819650"/>
          <p14:tracePt t="4531" x="3530600" y="4864100"/>
          <p14:tracePt t="4531" x="3409950" y="4864100"/>
          <p14:tracePt t="4546" x="3289300" y="4857750"/>
          <p14:tracePt t="4546" x="3168650" y="4845050"/>
          <p14:tracePt t="4563" x="3048000" y="4819650"/>
          <p14:tracePt t="4563" x="2921000" y="4787900"/>
          <p14:tracePt t="4580" x="2800350" y="4756150"/>
          <p14:tracePt t="4580" x="2673350" y="4718050"/>
          <p14:tracePt t="4580" x="2552700" y="4679950"/>
          <p14:tracePt t="4598" x="2432050" y="4635500"/>
          <p14:tracePt t="4598" x="2311400" y="4584700"/>
          <p14:tracePt t="4613" x="2197100" y="4527550"/>
          <p14:tracePt t="4613" x="2095500" y="4464050"/>
          <p14:tracePt t="4630" x="2000250" y="4394200"/>
          <p14:tracePt t="4630" x="1917700" y="4324350"/>
          <p14:tracePt t="4646" x="1841500" y="4241800"/>
          <p14:tracePt t="4646" x="1727200" y="4070350"/>
          <p14:tracePt t="4663" x="1689100" y="3975100"/>
          <p14:tracePt t="4663" x="1670050" y="3879850"/>
          <p14:tracePt t="4680" x="1657350" y="3784600"/>
          <p14:tracePt t="4680" x="1663700" y="3689350"/>
          <p14:tracePt t="4696" x="1676400" y="3594100"/>
          <p14:tracePt t="4696" x="1708150" y="3498850"/>
          <p14:tracePt t="4713" x="1752600" y="3403600"/>
          <p14:tracePt t="4713" x="1866900" y="3213100"/>
          <p14:tracePt t="4730" x="1936750" y="3111500"/>
          <p14:tracePt t="4730" x="2019300" y="3016250"/>
          <p14:tracePt t="4747" x="2114550" y="2914650"/>
          <p14:tracePt t="4747" x="2216150" y="2813050"/>
          <p14:tracePt t="4764" x="2330450" y="2705100"/>
          <p14:tracePt t="4764" x="2451100" y="2603500"/>
          <p14:tracePt t="4764" x="2584450" y="2508250"/>
          <p14:tracePt t="4782" x="2724150" y="2425700"/>
          <p14:tracePt t="4795" x="2870200" y="2343150"/>
          <p14:tracePt t="4795" x="3187700" y="2216150"/>
          <p14:tracePt t="4814" x="3346450" y="2171700"/>
          <p14:tracePt t="4814" x="3505200" y="2133600"/>
          <p14:tracePt t="4831" x="3663950" y="2114550"/>
          <p14:tracePt t="4831" x="3822700" y="2089150"/>
          <p14:tracePt t="4847" x="3975100" y="2076450"/>
          <p14:tracePt t="4847" x="4114800" y="2076450"/>
          <p14:tracePt t="4847" x="4254500" y="2082800"/>
          <p14:tracePt t="4866" x="4387850" y="2101850"/>
          <p14:tracePt t="4879" x="4514850" y="2127250"/>
          <p14:tracePt t="4879" x="4762500" y="2197100"/>
          <p14:tracePt t="4899" x="4876800" y="2241550"/>
          <p14:tracePt t="4899" x="4984750" y="2298700"/>
          <p14:tracePt t="4914" x="5092700" y="2355850"/>
          <p14:tracePt t="4914" x="5200650" y="2425700"/>
          <p14:tracePt t="4931" x="5295900" y="2495550"/>
          <p14:tracePt t="4931" x="5391150" y="2571750"/>
          <p14:tracePt t="4947" x="5480050" y="2647950"/>
          <p14:tracePt t="4947" x="5638800" y="2806700"/>
          <p14:tracePt t="4965" x="5708650" y="2882900"/>
          <p14:tracePt t="4965" x="5765800" y="2952750"/>
          <p14:tracePt t="4981" x="5816600" y="3022600"/>
          <p14:tracePt t="4981" x="5867400" y="3098800"/>
          <p14:tracePt t="4998" x="5905500" y="3175000"/>
          <p14:tracePt t="4998" x="5937250" y="3251200"/>
          <p14:tracePt t="5014" x="5969000" y="3327400"/>
          <p14:tracePt t="5014" x="6007100" y="3486150"/>
          <p14:tracePt t="5032" x="6019800" y="3562350"/>
          <p14:tracePt t="5032" x="6032500" y="3644900"/>
          <p14:tracePt t="5048" x="6032500" y="3721100"/>
          <p14:tracePt t="5048" x="6038850" y="3797300"/>
          <p14:tracePt t="5064" x="6032500" y="3867150"/>
          <p14:tracePt t="5064" x="6019800" y="4000500"/>
          <p14:tracePt t="5084" x="6007100" y="4064000"/>
          <p14:tracePt t="5084" x="5988050" y="4121150"/>
          <p14:tracePt t="5098" x="5962650" y="4171950"/>
          <p14:tracePt t="5098" x="5937250" y="4229100"/>
          <p14:tracePt t="5115" x="5905500" y="4279900"/>
          <p14:tracePt t="5115" x="5873750" y="4324350"/>
          <p14:tracePt t="5132" x="5835650" y="4375150"/>
          <p14:tracePt t="5132" x="5791200" y="4419600"/>
          <p14:tracePt t="5132" x="5753100" y="4457700"/>
          <p14:tracePt t="5150" x="5708650" y="4502150"/>
          <p14:tracePt t="5163" x="5670550" y="4540250"/>
          <p14:tracePt t="5163" x="5594350" y="4603750"/>
          <p14:tracePt t="5182" x="5556250" y="4635500"/>
          <p14:tracePt t="5182" x="5524500" y="4660900"/>
          <p14:tracePt t="5199" x="5499100" y="4679950"/>
          <p14:tracePt t="5199" x="5473700" y="4705350"/>
          <p14:tracePt t="5215" x="5454650" y="4724400"/>
          <p14:tracePt t="5215" x="5429250" y="4737100"/>
          <p14:tracePt t="5215" x="5416550" y="4756150"/>
          <p14:tracePt t="5234" x="5397500" y="4768850"/>
          <p14:tracePt t="5247" x="5384800" y="4781550"/>
          <p14:tracePt t="5247" x="5359400" y="4806950"/>
          <p14:tracePt t="5265" x="5346700" y="4819650"/>
          <p14:tracePt t="5265" x="5334000" y="4826000"/>
          <p14:tracePt t="5282" x="5327650" y="4838700"/>
          <p14:tracePt t="5282" x="5321300" y="4845050"/>
          <p14:tracePt t="5298" x="5314950" y="4851400"/>
          <p14:tracePt t="5298" x="5314950" y="4857750"/>
          <p14:tracePt t="5316" x="5314950" y="4864100"/>
          <p14:tracePt t="5316" x="5314950" y="4876800"/>
          <p14:tracePt t="5332" x="5314950" y="4883150"/>
          <p14:tracePt t="5347" x="5321300" y="4889500"/>
          <p14:tracePt t="5364" x="5327650" y="4889500"/>
          <p14:tracePt t="5381" x="5334000" y="4889500"/>
          <p14:tracePt t="5381" x="5340350" y="4889500"/>
          <p14:tracePt t="5399" x="5353050" y="4889500"/>
          <p14:tracePt t="5399" x="5359400" y="4889500"/>
          <p14:tracePt t="5415" x="5365750" y="4883150"/>
          <p14:tracePt t="5415" x="5372100" y="4883150"/>
          <p14:tracePt t="5433" x="5378450" y="4883150"/>
          <p14:tracePt t="5448" x="5384800" y="4876800"/>
          <p14:tracePt t="5448" x="5391150" y="4876800"/>
          <p14:tracePt t="5467" x="5391150" y="4870450"/>
          <p14:tracePt t="5482" x="5384800" y="4876800"/>
          <p14:tracePt t="5558" x="5378450" y="4876800"/>
          <p14:tracePt t="5570" x="5372100" y="4876800"/>
          <p14:tracePt t="5586" x="5365750" y="4876800"/>
          <p14:tracePt t="5603" x="5359400" y="4870450"/>
          <p14:tracePt t="5619" x="5353050" y="4864100"/>
          <p14:tracePt t="5631" x="5346700" y="4857750"/>
          <p14:tracePt t="5631" x="5346700" y="4851400"/>
          <p14:tracePt t="5650" x="5340350" y="4851400"/>
          <p14:tracePt t="5650" x="5334000" y="4845050"/>
          <p14:tracePt t="5666" x="5327650" y="4832350"/>
          <p14:tracePt t="5666" x="5308600" y="4813300"/>
          <p14:tracePt t="5684" x="5302250" y="4794250"/>
          <p14:tracePt t="5684" x="5289550" y="4781550"/>
          <p14:tracePt t="5700" x="5276850" y="4762500"/>
          <p14:tracePt t="5700" x="5264150" y="4743450"/>
          <p14:tracePt t="5717" x="5251450" y="4724400"/>
          <p14:tracePt t="5717" x="5232400" y="4699000"/>
          <p14:tracePt t="5733" x="5213350" y="4673600"/>
          <p14:tracePt t="5733" x="5175250" y="4622800"/>
          <p14:tracePt t="5751" x="5149850" y="4591050"/>
          <p14:tracePt t="5751" x="5124450" y="4559300"/>
          <p14:tracePt t="5767" x="5099050" y="4527550"/>
          <p14:tracePt t="5767" x="5080000" y="4495800"/>
          <p14:tracePt t="5784" x="5054600" y="4464050"/>
          <p14:tracePt t="5784" x="5029200" y="4432300"/>
          <p14:tracePt t="5784" x="5010150" y="4400550"/>
          <p14:tracePt t="5802" x="4991100" y="4375150"/>
          <p14:tracePt t="5815" x="4965700" y="4343400"/>
          <p14:tracePt t="5815" x="4940300" y="4292600"/>
          <p14:tracePt t="5834" x="4927600" y="4273550"/>
          <p14:tracePt t="5834" x="4914900" y="4254500"/>
          <p14:tracePt t="5851" x="4908550" y="4235450"/>
          <p14:tracePt t="5851" x="4895850" y="4222750"/>
          <p14:tracePt t="5867" x="4889500" y="4203700"/>
          <p14:tracePt t="5867" x="4883150" y="4197350"/>
          <p14:tracePt t="5867" x="4876800" y="4191000"/>
          <p14:tracePt t="5887" x="4864100" y="4184650"/>
          <p14:tracePt t="5899" x="4857750" y="4184650"/>
          <p14:tracePt t="5899" x="4851400" y="4184650"/>
          <p14:tracePt t="5919" x="4838700" y="4191000"/>
          <p14:tracePt t="5919" x="4832350" y="4197350"/>
          <p14:tracePt t="5934" x="4826000" y="4203700"/>
          <p14:tracePt t="5934" x="4819650" y="4203700"/>
          <p14:tracePt t="5951" x="4806950" y="4216400"/>
          <p14:tracePt t="5966" x="4800600" y="4216400"/>
          <p14:tracePt t="5966" x="4800600" y="4222750"/>
          <p14:tracePt t="5985" x="4787900" y="4235450"/>
          <p14:tracePt t="5985" x="4781550" y="4241800"/>
          <p14:tracePt t="6002" x="4775200" y="4241800"/>
          <p14:tracePt t="6002" x="4775200" y="4254500"/>
          <p14:tracePt t="6018" x="4768850" y="4260850"/>
          <p14:tracePt t="6018" x="4762500" y="4260850"/>
          <p14:tracePt t="6035" x="4756150" y="4267200"/>
          <p14:tracePt t="6035" x="4743450" y="4273550"/>
          <p14:tracePt t="6052" x="4737100" y="4267200"/>
          <p14:tracePt t="6066" x="4730750" y="4260850"/>
          <p14:tracePt t="6083" x="4724400" y="4254500"/>
          <p14:tracePt t="6100" x="4724400" y="4248150"/>
          <p14:tracePt t="6100" x="4724400" y="4229100"/>
          <p14:tracePt t="6119" x="4724400" y="4222750"/>
          <p14:tracePt t="6119" x="4718050" y="4216400"/>
          <p14:tracePt t="6135" x="4718050" y="4203700"/>
          <p14:tracePt t="6135" x="4718050" y="4191000"/>
          <p14:tracePt t="6152" x="4718050" y="4178300"/>
          <p14:tracePt t="6152" x="4718050" y="4165600"/>
          <p14:tracePt t="6152" x="4711700" y="4152900"/>
          <p14:tracePt t="6171" x="4711700" y="4146550"/>
          <p14:tracePt t="6183" x="4711700" y="4127500"/>
          <p14:tracePt t="6183" x="4705350" y="4114800"/>
          <p14:tracePt t="6203" x="4692650" y="4102100"/>
          <p14:tracePt t="6219" x="4686300" y="4095750"/>
          <p14:tracePt t="6233" x="4686300" y="4102100"/>
          <p14:tracePt t="6250" x="4686300" y="4114800"/>
          <p14:tracePt t="6267" x="4686300" y="4121150"/>
          <p14:tracePt t="6267" x="4699000" y="4152900"/>
          <p14:tracePt t="6285" x="4705350" y="4178300"/>
          <p14:tracePt t="6285" x="4711700" y="4203700"/>
          <p14:tracePt t="6303" x="4724400" y="4229100"/>
          <p14:tracePt t="6303" x="4730750" y="4260850"/>
          <p14:tracePt t="6319" x="4743450" y="4286250"/>
          <p14:tracePt t="6319" x="4756150" y="4324350"/>
          <p14:tracePt t="6336" x="4768850" y="4356100"/>
          <p14:tracePt t="6336" x="4794250" y="4425950"/>
          <p14:tracePt t="6352" x="4800600" y="4457700"/>
          <p14:tracePt t="6352" x="4813300" y="4489450"/>
          <p14:tracePt t="6369" x="4819650" y="4514850"/>
          <p14:tracePt t="6369" x="4826000" y="4540250"/>
          <p14:tracePt t="6386" x="4838700" y="4559300"/>
          <p14:tracePt t="6386" x="4851400" y="4603750"/>
          <p14:tracePt t="6403" x="4857750" y="4622800"/>
          <p14:tracePt t="6403" x="4870450" y="4641850"/>
          <p14:tracePt t="6419" x="4876800" y="4654550"/>
          <p14:tracePt t="6419" x="4883150" y="4673600"/>
          <p14:tracePt t="6436" x="4889500" y="4686300"/>
          <p14:tracePt t="6436" x="4895850" y="4705350"/>
          <p14:tracePt t="6452" x="4902200" y="4718050"/>
          <p14:tracePt t="6452" x="4914900" y="4737100"/>
          <p14:tracePt t="6471" x="4914900" y="4743450"/>
          <p14:tracePt t="6485" x="4927600" y="4749800"/>
          <p14:tracePt t="6504" x="4933950" y="4749800"/>
          <p14:tracePt t="6518" x="4940300" y="4749800"/>
          <p14:tracePt t="6536" x="4946650" y="4743450"/>
          <p14:tracePt t="6552" x="4940300" y="4743450"/>
          <p14:tracePt t="6571" x="4940300" y="4737100"/>
          <p14:tracePt t="6585" x="4927600" y="4737100"/>
          <p14:tracePt t="6601" x="4921250" y="4730750"/>
          <p14:tracePt t="6619" x="4914900" y="4730750"/>
          <p14:tracePt t="6636" x="4908550" y="4730750"/>
          <p14:tracePt t="6653" x="4902200" y="4724400"/>
          <p14:tracePt t="6653" x="4895850" y="4724400"/>
          <p14:tracePt t="6671" x="4889500" y="4718050"/>
          <p14:tracePt t="6671" x="4883150" y="4718050"/>
          <p14:tracePt t="6688" x="4870450" y="4711700"/>
          <p14:tracePt t="6688" x="4851400" y="4711700"/>
          <p14:tracePt t="6705" x="4838700" y="4705350"/>
          <p14:tracePt t="6705" x="4826000" y="4699000"/>
          <p14:tracePt t="6721" x="4813300" y="4699000"/>
          <p14:tracePt t="6721" x="4800600" y="4692650"/>
          <p14:tracePt t="6738" x="4781550" y="4686300"/>
          <p14:tracePt t="6738" x="4762500" y="4673600"/>
          <p14:tracePt t="6755" x="4743450" y="4667250"/>
          <p14:tracePt t="6755" x="4699000" y="4641850"/>
          <p14:tracePt t="6772" x="4673600" y="4629150"/>
          <p14:tracePt t="6772" x="4641850" y="4616450"/>
          <p14:tracePt t="6788" x="4616450" y="4603750"/>
          <p14:tracePt t="6788" x="4584700" y="4584700"/>
          <p14:tracePt t="6805" x="4552950" y="4572000"/>
          <p14:tracePt t="6805" x="4521200" y="4559300"/>
          <p14:tracePt t="6805" x="4489450" y="4546600"/>
          <p14:tracePt t="6824" x="4451350" y="4527550"/>
          <p14:tracePt t="6836" x="4406900" y="4508500"/>
          <p14:tracePt t="6836" x="4324350" y="4470400"/>
          <p14:tracePt t="6857" x="4279900" y="4445000"/>
          <p14:tracePt t="6857" x="4235450" y="4425950"/>
          <p14:tracePt t="6873" x="4184650" y="4400550"/>
          <p14:tracePt t="6873" x="4140200" y="4375150"/>
          <p14:tracePt t="6889" x="4095750" y="4349750"/>
          <p14:tracePt t="6889" x="4057650" y="4324350"/>
          <p14:tracePt t="6889" x="4013200" y="4298950"/>
          <p14:tracePt t="6908" x="3981450" y="4273550"/>
          <p14:tracePt t="6920" x="3949700" y="4241800"/>
          <p14:tracePt t="6920" x="3892550" y="4191000"/>
          <p14:tracePt t="6940" x="3860800" y="4165600"/>
          <p14:tracePt t="6940" x="3835400" y="4146550"/>
          <p14:tracePt t="6956" x="3810000" y="4121150"/>
          <p14:tracePt t="6956" x="3784600" y="4108450"/>
          <p14:tracePt t="6972" x="3759200" y="4089400"/>
          <p14:tracePt t="6972" x="3733800" y="4083050"/>
          <p14:tracePt t="6989" x="3708400" y="4070350"/>
          <p14:tracePt t="6989" x="3670300" y="4057650"/>
          <p14:tracePt t="7007" x="3657600" y="4051300"/>
          <p14:tracePt t="7007" x="3638550" y="4051300"/>
          <p14:tracePt t="7022" x="3632200" y="4051300"/>
          <p14:tracePt t="7022" x="3625850" y="4057650"/>
          <p14:tracePt t="7040" x="3613150" y="4064000"/>
          <p14:tracePt t="7040" x="3606800" y="4083050"/>
          <p14:tracePt t="7056" x="3606800" y="4089400"/>
          <p14:tracePt t="7056" x="3600450" y="4108450"/>
          <p14:tracePt t="7073" x="3594100" y="4114800"/>
          <p14:tracePt t="7088" x="3594100" y="4121150"/>
          <p14:tracePt t="7105" x="3587750" y="4114800"/>
          <p14:tracePt t="7121" x="3581400" y="4114800"/>
          <p14:tracePt t="7121" x="3575050" y="4114800"/>
          <p14:tracePt t="7140" x="3568700" y="4121150"/>
          <p14:tracePt t="7156" x="3562350" y="4127500"/>
          <p14:tracePt t="7156" x="3549650" y="4133850"/>
          <p14:tracePt t="7173" x="3543300" y="4133850"/>
          <p14:tracePt t="7173" x="3530600" y="4140200"/>
          <p14:tracePt t="7189" x="3517900" y="4146550"/>
          <p14:tracePt t="7189" x="3498850" y="4152900"/>
          <p14:tracePt t="7189" x="3486150" y="4159250"/>
          <p14:tracePt t="7208" x="3467100" y="4165600"/>
          <p14:tracePt t="7221" x="3448050" y="4171950"/>
          <p14:tracePt t="7221" x="3409950" y="4184650"/>
          <p14:tracePt t="7240" x="3390900" y="4197350"/>
          <p14:tracePt t="7240" x="3371850" y="4203700"/>
          <p14:tracePt t="7257" x="3359150" y="4216400"/>
          <p14:tracePt t="7257" x="3346450" y="4235450"/>
          <p14:tracePt t="7257" x="3333750" y="4248150"/>
          <p14:tracePt t="7276" x="3321050" y="4260850"/>
          <p14:tracePt t="7288" x="3308350" y="4279900"/>
          <p14:tracePt t="7288" x="3289300" y="4305300"/>
          <p14:tracePt t="7307" x="3282950" y="4318000"/>
          <p14:tracePt t="7307" x="3276600" y="4330700"/>
          <p14:tracePt t="7323" x="3263900" y="4343400"/>
          <p14:tracePt t="7323" x="3263900" y="4356100"/>
          <p14:tracePt t="7340" x="3251200" y="4368800"/>
          <p14:tracePt t="7340" x="3244850" y="4375150"/>
          <p14:tracePt t="7357" x="3244850" y="4381500"/>
          <p14:tracePt t="7357" x="3238500" y="4400550"/>
          <p14:tracePt t="7374" x="3232150" y="4400550"/>
          <p14:tracePt t="7374" x="3232150" y="4406900"/>
          <p14:tracePt t="7390" x="3232150" y="4419600"/>
          <p14:tracePt t="7405" x="3232150" y="4425950"/>
          <p14:tracePt t="7423" x="3225800" y="4425950"/>
          <p14:tracePt t="7439" x="3219450" y="4432300"/>
          <p14:tracePt t="7456" x="3213100" y="4432300"/>
          <p14:tracePt t="7472" x="3200400" y="4432300"/>
          <p14:tracePt t="7489" x="3194050" y="4432300"/>
          <p14:tracePt t="7509" x="3194050" y="4425950"/>
          <p14:tracePt t="7523" x="3187700" y="4419600"/>
          <p14:tracePt t="7539" x="3181350" y="4419600"/>
          <p14:tracePt t="7567" x="3175000" y="4419600"/>
          <p14:tracePt t="7583" x="3168650" y="4419600"/>
          <p14:tracePt t="7599" x="3162300" y="4419600"/>
          <p14:tracePt t="7620" x="3162300" y="4425950"/>
          <p14:tracePt t="7659" x="3155950" y="4419600"/>
          <p14:tracePt t="7687" x="3149600" y="4413250"/>
          <p14:tracePt t="7704" x="3149600" y="4406900"/>
          <p14:tracePt t="7719" x="3149600" y="4400550"/>
          <p14:tracePt t="7731" x="3143250" y="4394200"/>
          <p14:tracePt t="7740" x="3143250" y="4387850"/>
          <p14:tracePt t="7740" x="3143250" y="4381500"/>
          <p14:tracePt t="7758" x="3143250" y="4375150"/>
          <p14:tracePt t="7773" x="3136900" y="4368800"/>
          <p14:tracePt t="7773" x="3136900" y="4356100"/>
          <p14:tracePt t="7792" x="3136900" y="4343400"/>
          <p14:tracePt t="7792" x="3130550" y="4337050"/>
          <p14:tracePt t="7809" x="3130550" y="4330700"/>
          <p14:tracePt t="7809" x="3130550" y="4324350"/>
          <p14:tracePt t="7825" x="3124200" y="4318000"/>
          <p14:tracePt t="7825" x="3124200" y="4311650"/>
          <p14:tracePt t="7825" x="3117850" y="4305300"/>
          <p14:tracePt t="7844" x="3117850" y="4298950"/>
          <p14:tracePt t="7857" x="3111500" y="4286250"/>
          <p14:tracePt t="7857" x="3105150" y="4273550"/>
          <p14:tracePt t="7876" x="3105150" y="4260850"/>
          <p14:tracePt t="7876" x="3105150" y="4254500"/>
          <p14:tracePt t="7893" x="3098800" y="4241800"/>
          <p14:tracePt t="7893" x="3098800" y="4229100"/>
          <p14:tracePt t="7908" x="3098800" y="4216400"/>
          <p14:tracePt t="7908" x="3098800" y="4203700"/>
          <p14:tracePt t="7908" x="3092450" y="4191000"/>
          <p14:tracePt t="7928" x="3092450" y="4178300"/>
          <p14:tracePt t="7940" x="3086100" y="4159250"/>
          <p14:tracePt t="7940" x="3079750" y="4127500"/>
          <p14:tracePt t="7961" x="3073400" y="4108450"/>
          <p14:tracePt t="7961" x="3067050" y="4095750"/>
          <p14:tracePt t="7976" x="3067050" y="4076700"/>
          <p14:tracePt t="7976" x="3060700" y="4064000"/>
          <p14:tracePt t="7992" x="3054350" y="4044950"/>
          <p14:tracePt t="7992" x="3054350" y="4025900"/>
          <p14:tracePt t="7992" x="3048000" y="4013200"/>
          <p14:tracePt t="8012" x="3048000" y="3994150"/>
          <p14:tracePt t="8012" x="3041650" y="3975100"/>
          <p14:tracePt t="8026" x="3041650" y="3956050"/>
          <p14:tracePt t="8026" x="3041650" y="3930650"/>
          <p14:tracePt t="8042" x="3035300" y="3905250"/>
          <p14:tracePt t="8042" x="3035300" y="3886200"/>
          <p14:tracePt t="8059" x="3035300" y="3860800"/>
          <p14:tracePt t="8059" x="3035300" y="3835400"/>
          <p14:tracePt t="8075" x="3035300" y="3810000"/>
          <p14:tracePt t="8075" x="3035300" y="3771900"/>
          <p14:tracePt t="8092" x="3035300" y="3746500"/>
          <p14:tracePt t="8092" x="3041650" y="3727450"/>
          <p14:tracePt t="8109" x="3041650" y="3708400"/>
          <p14:tracePt t="8109" x="3048000" y="3689350"/>
          <p14:tracePt t="8125" x="3048000" y="3670300"/>
          <p14:tracePt t="8125" x="3054350" y="3625850"/>
          <p14:tracePt t="8144" x="3060700" y="3600450"/>
          <p14:tracePt t="8144" x="3067050" y="3581400"/>
          <p14:tracePt t="8160" x="3067050" y="3556000"/>
          <p14:tracePt t="8160" x="3073400" y="3536950"/>
          <p14:tracePt t="8177" x="3079750" y="3511550"/>
          <p14:tracePt t="8177" x="3086100" y="3492500"/>
          <p14:tracePt t="8192" x="3092450" y="3473450"/>
          <p14:tracePt t="8192" x="3098800" y="3454400"/>
          <p14:tracePt t="8192" x="3105150" y="3435350"/>
          <p14:tracePt t="8211" x="3117850" y="3416300"/>
          <p14:tracePt t="8224" x="3124200" y="3397250"/>
          <p14:tracePt t="8224" x="3136900" y="3378200"/>
          <p14:tracePt t="8244" x="3155950" y="3340100"/>
          <p14:tracePt t="8244" x="3168650" y="3321050"/>
          <p14:tracePt t="8260" x="3181350" y="3308350"/>
          <p14:tracePt t="8260" x="3194050" y="3289300"/>
          <p14:tracePt t="8276" x="3213100" y="3276600"/>
          <p14:tracePt t="8276" x="3225800" y="3257550"/>
          <p14:tracePt t="8276" x="3238500" y="3244850"/>
          <p14:tracePt t="8295" x="3257550" y="3232150"/>
          <p14:tracePt t="8307" x="3270250" y="3219450"/>
          <p14:tracePt t="8307" x="3308350" y="3187700"/>
          <p14:tracePt t="8326" x="3327400" y="3175000"/>
          <p14:tracePt t="8326" x="3346450" y="3162300"/>
          <p14:tracePt t="8343" x="3365500" y="3143250"/>
          <p14:tracePt t="8343" x="3390900" y="3130550"/>
          <p14:tracePt t="8359" x="3409950" y="3117850"/>
          <p14:tracePt t="8359" x="3429000" y="3098800"/>
          <p14:tracePt t="8359" x="3454400" y="3086100"/>
          <p14:tracePt t="8379" x="3473450" y="3073400"/>
          <p14:tracePt t="8379" x="3498850" y="3060700"/>
          <p14:tracePt t="8393" x="3517900" y="3054350"/>
          <p14:tracePt t="8393" x="3543300" y="3041650"/>
          <p14:tracePt t="8410" x="3568700" y="3028950"/>
          <p14:tracePt t="8410" x="3587750" y="3022600"/>
          <p14:tracePt t="8427" x="3613150" y="3009900"/>
          <p14:tracePt t="8427" x="3663950" y="2997200"/>
          <p14:tracePt t="8444" x="3689350" y="2984500"/>
          <p14:tracePt t="8444" x="3714750" y="2978150"/>
          <p14:tracePt t="8460" x="3740150" y="2971800"/>
          <p14:tracePt t="8460" x="3765550" y="2965450"/>
          <p14:tracePt t="8477" x="3797300" y="2959100"/>
          <p14:tracePt t="8477" x="3822700" y="2952750"/>
          <p14:tracePt t="8495" x="3854450" y="2952750"/>
          <p14:tracePt t="8495" x="3911600" y="2946400"/>
          <p14:tracePt t="8512" x="3937000" y="2946400"/>
          <p14:tracePt t="8512" x="3968750" y="2952750"/>
          <p14:tracePt t="8528" x="3994150" y="2959100"/>
          <p14:tracePt t="8528" x="4019550" y="2965450"/>
          <p14:tracePt t="8543" x="4044950" y="2978150"/>
          <p14:tracePt t="8543" x="4070350" y="2990850"/>
          <p14:tracePt t="8561" x="4102100" y="2997200"/>
          <p14:tracePt t="8561" x="4127500" y="3016250"/>
          <p14:tracePt t="8561" x="4152900" y="3028950"/>
          <p14:tracePt t="8580" x="4178300" y="3041650"/>
          <p14:tracePt t="8592" x="4203700" y="3054350"/>
          <p14:tracePt t="8592" x="4229100" y="3067050"/>
          <p14:tracePt t="8611" x="4279900" y="3092450"/>
          <p14:tracePt t="8611" x="4305300" y="3105150"/>
          <p14:tracePt t="8627" x="4337050" y="3124200"/>
          <p14:tracePt t="8627" x="4362450" y="3136900"/>
          <p14:tracePt t="8644" x="4387850" y="3149600"/>
          <p14:tracePt t="8644" x="4413250" y="3168650"/>
          <p14:tracePt t="8660" x="4438650" y="3187700"/>
          <p14:tracePt t="8660" x="4464050" y="3206750"/>
          <p14:tracePt t="8660" x="4489450" y="3232150"/>
          <p14:tracePt t="8680" x="4514850" y="3257550"/>
          <p14:tracePt t="8680" x="4540250" y="3282950"/>
          <p14:tracePt t="8694" x="4559300" y="3314700"/>
          <p14:tracePt t="8694" x="4578350" y="3346450"/>
          <p14:tracePt t="8711" x="4603750" y="3378200"/>
          <p14:tracePt t="8711" x="4622800" y="3409950"/>
          <p14:tracePt t="8728" x="4641850" y="3441700"/>
          <p14:tracePt t="8728" x="4673600" y="3511550"/>
          <p14:tracePt t="8744" x="4692650" y="3543300"/>
          <p14:tracePt t="8744" x="4705350" y="3581400"/>
          <p14:tracePt t="8761" x="4718050" y="3613150"/>
          <p14:tracePt t="8761" x="4730750" y="3644900"/>
          <p14:tracePt t="8778" x="4737100" y="3683000"/>
          <p14:tracePt t="8778" x="4743450" y="3714750"/>
          <p14:tracePt t="8794" x="4749800" y="3746500"/>
          <p14:tracePt t="8794" x="4756150" y="3816350"/>
          <p14:tracePt t="8811" x="4756150" y="3848100"/>
          <p14:tracePt t="8811" x="4749800" y="3879850"/>
          <p14:tracePt t="8829" x="4743450" y="3917950"/>
          <p14:tracePt t="8829" x="4737100" y="3949700"/>
          <p14:tracePt t="8844" x="4724400" y="3981450"/>
          <p14:tracePt t="8844" x="4718050" y="4006850"/>
          <p14:tracePt t="8844" x="4705350" y="4038600"/>
          <p14:tracePt t="8864" x="4692650" y="4064000"/>
          <p14:tracePt t="8876" x="4686300" y="4089400"/>
          <p14:tracePt t="8876" x="4660900" y="4140200"/>
          <p14:tracePt t="8895" x="4648200" y="4159250"/>
          <p14:tracePt t="8895" x="4641850" y="4184650"/>
          <p14:tracePt t="8912" x="4629150" y="4203700"/>
          <p14:tracePt t="8912" x="4622800" y="4229100"/>
          <p14:tracePt t="8928" x="4610100" y="4248150"/>
          <p14:tracePt t="8928" x="4603750" y="4267200"/>
          <p14:tracePt t="8945" x="4597400" y="4286250"/>
          <p14:tracePt t="8945" x="4584700" y="4298950"/>
          <p14:tracePt t="8945" x="4578350" y="4318000"/>
          <p14:tracePt t="8964" x="4572000" y="4337050"/>
          <p14:tracePt t="8976" x="4565650" y="4349750"/>
          <p14:tracePt t="8976" x="4546600" y="4381500"/>
          <p14:tracePt t="8995" x="4540250" y="4394200"/>
          <p14:tracePt t="8995" x="4533900" y="4406900"/>
          <p14:tracePt t="9012" x="4521200" y="4419600"/>
          <p14:tracePt t="9012" x="4514850" y="4438650"/>
          <p14:tracePt t="9012" x="4508500" y="4451350"/>
          <p14:tracePt t="9031" x="4502150" y="4464050"/>
          <p14:tracePt t="9031" x="4489450" y="4476750"/>
          <p14:tracePt t="9045" x="4483100" y="4489450"/>
          <p14:tracePt t="9045" x="4470400" y="4495800"/>
          <p14:tracePt t="9062" x="4464050" y="4508500"/>
          <p14:tracePt t="9062" x="4457700" y="4521200"/>
          <p14:tracePt t="9079" x="4445000" y="4533900"/>
          <p14:tracePt t="9079" x="4438650" y="4540250"/>
          <p14:tracePt t="9095" x="4432300" y="4552950"/>
          <p14:tracePt t="9095" x="4413250" y="4565650"/>
          <p14:tracePt t="9112" x="4406900" y="4578350"/>
          <p14:tracePt t="9112" x="4400550" y="4584700"/>
          <p14:tracePt t="9129" x="4387850" y="4591050"/>
          <p14:tracePt t="9129" x="4381500" y="4597400"/>
          <p14:tracePt t="9145" x="4375150" y="4603750"/>
          <p14:tracePt t="9145" x="4368800" y="4616450"/>
          <p14:tracePt t="9164" x="4362450" y="4622800"/>
          <p14:tracePt t="9180" x="4356100" y="4629150"/>
          <p14:tracePt t="9195" x="4349750" y="4635500"/>
          <p14:tracePt t="9219" x="4356100" y="4635500"/>
          <p14:tracePt t="9239" x="4368800" y="4629150"/>
          <p14:tracePt t="9255" x="4375150" y="4622800"/>
          <p14:tracePt t="9264" x="4381500" y="4622800"/>
          <p14:tracePt t="9264" x="4387850" y="4616450"/>
          <p14:tracePt t="9280" x="4394200" y="4610100"/>
          <p14:tracePt t="9280" x="4406900" y="4603750"/>
          <p14:tracePt t="9297" x="4413250" y="4591050"/>
          <p14:tracePt t="9297" x="4425950" y="4584700"/>
          <p14:tracePt t="9297" x="4432300" y="4572000"/>
          <p14:tracePt t="9315" x="4445000" y="4552950"/>
          <p14:tracePt t="9327" x="4457700" y="4540250"/>
          <p14:tracePt t="9327" x="4483100" y="4502150"/>
          <p14:tracePt t="9346" x="4489450" y="4489450"/>
          <p14:tracePt t="9346" x="4502150" y="4464050"/>
          <p14:tracePt t="9363" x="4514850" y="4445000"/>
          <p14:tracePt t="9363" x="4527550" y="4419600"/>
          <p14:tracePt t="9379" x="4540250" y="4400550"/>
          <p14:tracePt t="9379" x="4546600" y="4375150"/>
          <p14:tracePt t="9397" x="4559300" y="4349750"/>
          <p14:tracePt t="9397" x="4578350" y="4286250"/>
          <p14:tracePt t="9413" x="4584700" y="4254500"/>
          <p14:tracePt t="9413" x="4591050" y="4216400"/>
          <p14:tracePt t="9430" x="4597400" y="4178300"/>
          <p14:tracePt t="9430" x="4603750" y="4140200"/>
          <p14:tracePt t="9447" x="4603750" y="4095750"/>
          <p14:tracePt t="9447" x="4610100" y="4013200"/>
          <p14:tracePt t="9464" x="4610100" y="3968750"/>
          <p14:tracePt t="9464" x="4616450" y="3930650"/>
          <p14:tracePt t="9480" x="4616450" y="3886200"/>
          <p14:tracePt t="9480" x="4616450" y="3848100"/>
          <p14:tracePt t="9499" x="4616450" y="3810000"/>
          <p14:tracePt t="9499" x="4616450" y="3778250"/>
          <p14:tracePt t="9513" x="4616450" y="3740150"/>
          <p14:tracePt t="9513" x="4610100" y="3670300"/>
          <p14:tracePt t="9531" x="4610100" y="3632200"/>
          <p14:tracePt t="9531" x="4603750" y="3594100"/>
          <p14:tracePt t="9548" x="4597400" y="3556000"/>
          <p14:tracePt t="9548" x="4597400" y="3517900"/>
          <p14:tracePt t="9564" x="4591050" y="3479800"/>
          <p14:tracePt t="9564" x="4584700" y="3441700"/>
          <p14:tracePt t="9581" x="4578350" y="3403600"/>
          <p14:tracePt t="9581" x="4572000" y="3371850"/>
          <p14:tracePt t="9597" x="4565650" y="3340100"/>
          <p14:tracePt t="9597" x="4559300" y="3314700"/>
          <p14:tracePt t="9597" x="4546600" y="3289300"/>
          <p14:tracePt t="9617" x="4540250" y="3270250"/>
          <p14:tracePt t="9629" x="4527550" y="3251200"/>
          <p14:tracePt t="9629" x="4502150" y="3213100"/>
          <p14:tracePt t="9648" x="4489450" y="3200400"/>
          <p14:tracePt t="9648" x="4470400" y="3181350"/>
          <p14:tracePt t="9664" x="4457700" y="3168650"/>
          <p14:tracePt t="9664" x="4438650" y="3155950"/>
          <p14:tracePt t="9680" x="4419600" y="3136900"/>
          <p14:tracePt t="9680" x="4400550" y="3124200"/>
          <p14:tracePt t="9680" x="4381500" y="3111500"/>
          <p14:tracePt t="9700" x="4362450" y="3098800"/>
          <p14:tracePt t="9700" x="4343400" y="3092450"/>
          <p14:tracePt t="9714" x="4324350" y="3079750"/>
          <p14:tracePt t="9714" x="4298950" y="3073400"/>
          <p14:tracePt t="9731" x="4279900" y="3067050"/>
          <p14:tracePt t="9731" x="4260850" y="3054350"/>
          <p14:tracePt t="9748" x="4235450" y="3048000"/>
          <p14:tracePt t="9748" x="4178300" y="3035300"/>
          <p14:tracePt t="9764" x="4152900" y="3028950"/>
          <p14:tracePt t="9764" x="4121150" y="3022600"/>
          <p14:tracePt t="9781" x="4095750" y="3016250"/>
          <p14:tracePt t="9781" x="4064000" y="3009900"/>
          <p14:tracePt t="9798" x="4032250" y="3003550"/>
          <p14:tracePt t="9798" x="4006850" y="3003550"/>
          <p14:tracePt t="9814" x="3981450" y="3003550"/>
          <p14:tracePt t="9814" x="3924300" y="3003550"/>
          <p14:tracePt t="9832" x="3892550" y="3009900"/>
          <p14:tracePt t="9832" x="3867150" y="3009900"/>
          <p14:tracePt t="9848" x="3835400" y="3016250"/>
          <p14:tracePt t="9848" x="3810000" y="3022600"/>
          <p14:tracePt t="9865" x="3778250" y="3022600"/>
          <p14:tracePt t="9865" x="3752850" y="3028950"/>
          <p14:tracePt t="9865" x="3727450" y="3035300"/>
          <p14:tracePt t="9884" x="3695700" y="3041650"/>
          <p14:tracePt t="9896" x="3670300" y="3041650"/>
          <p14:tracePt t="9896" x="3619500" y="3060700"/>
          <p14:tracePt t="9916" x="3594100" y="3067050"/>
          <p14:tracePt t="9916" x="3568700" y="3079750"/>
          <p14:tracePt t="9932" x="3549650" y="3092450"/>
          <p14:tracePt t="9932" x="3524250" y="3105150"/>
          <p14:tracePt t="9948" x="3498850" y="3117850"/>
          <p14:tracePt t="9948" x="3473450" y="3130550"/>
          <p14:tracePt t="9948" x="3448050" y="3149600"/>
          <p14:tracePt t="9968" x="3429000" y="3162300"/>
          <p14:tracePt t="9980" x="3409950" y="3175000"/>
          <p14:tracePt t="9980" x="3365500" y="3206750"/>
          <p14:tracePt t="10001" x="3352800" y="3225800"/>
          <p14:tracePt t="10001" x="3333750" y="3244850"/>
          <p14:tracePt t="10015" x="3321050" y="3263900"/>
          <p14:tracePt t="10015" x="3302000" y="3282950"/>
          <p14:tracePt t="10032" x="3289300" y="3308350"/>
          <p14:tracePt t="10032" x="3276600" y="3333750"/>
          <p14:tracePt t="10048" x="3263900" y="3365500"/>
          <p14:tracePt t="10048" x="3238500" y="3429000"/>
          <p14:tracePt t="10065" x="3225800" y="3467100"/>
          <p14:tracePt t="10065" x="3213100" y="3511550"/>
          <p14:tracePt t="10082" x="3206750" y="3556000"/>
          <p14:tracePt t="10082" x="3194050" y="3600450"/>
          <p14:tracePt t="10099" x="3187700" y="3644900"/>
          <p14:tracePt t="10099" x="3181350" y="3689350"/>
          <p14:tracePt t="10115" x="3168650" y="3733800"/>
          <p14:tracePt t="10115" x="3162300" y="3816350"/>
          <p14:tracePt t="10132" x="3162300" y="3860800"/>
          <p14:tracePt t="10132" x="3162300" y="3898900"/>
          <p14:tracePt t="10149" x="3162300" y="3937000"/>
          <p14:tracePt t="10149" x="3162300" y="3975100"/>
          <p14:tracePt t="10165" x="3168650" y="4006850"/>
          <p14:tracePt t="10165" x="3175000" y="4083050"/>
          <p14:tracePt t="10185" x="3175000" y="4121150"/>
          <p14:tracePt t="10185" x="3181350" y="4152900"/>
          <p14:tracePt t="10200" x="3181350" y="4184650"/>
          <p14:tracePt t="10200" x="3187700" y="4216400"/>
          <p14:tracePt t="10216" x="3194050" y="4248150"/>
          <p14:tracePt t="10216" x="3200400" y="4273550"/>
          <p14:tracePt t="10233" x="3206750" y="4298950"/>
          <p14:tracePt t="10233" x="3213100" y="4324350"/>
          <p14:tracePt t="10233" x="3225800" y="4349750"/>
          <p14:tracePt t="10252" x="3232150" y="4368800"/>
          <p14:tracePt t="10264" x="3244850" y="4394200"/>
          <p14:tracePt t="10264" x="3257550" y="4419600"/>
          <p14:tracePt t="10284" x="3282950" y="4464050"/>
          <p14:tracePt t="10284" x="3295650" y="4483100"/>
          <p14:tracePt t="10300" x="3308350" y="4495800"/>
          <p14:tracePt t="10300" x="3314700" y="4514850"/>
          <p14:tracePt t="10316" x="3327400" y="4521200"/>
          <p14:tracePt t="10316" x="3340100" y="4533900"/>
          <p14:tracePt t="10333" x="3346450" y="4540250"/>
          <p14:tracePt t="10333" x="3352800" y="4546600"/>
          <p14:tracePt t="10333" x="3359150" y="4546600"/>
          <p14:tracePt t="10352" x="3359150" y="4552950"/>
          <p14:tracePt t="10364" x="3359150" y="4546600"/>
          <p14:tracePt t="10395" x="3352800" y="4540250"/>
          <p14:tracePt t="10411" x="3352800" y="4533900"/>
          <p14:tracePt t="10420" x="3346450" y="4527550"/>
          <p14:tracePt t="10420" x="3340100" y="4521200"/>
          <p14:tracePt t="10433" x="3333750" y="4514850"/>
          <p14:tracePt t="10433" x="3327400" y="4508500"/>
          <p14:tracePt t="10450" x="3321050" y="4502150"/>
          <p14:tracePt t="10450" x="3314700" y="4495800"/>
          <p14:tracePt t="10467" x="3308350" y="4489450"/>
          <p14:tracePt t="10467" x="3289300" y="4470400"/>
          <p14:tracePt t="10484" x="3282950" y="4464050"/>
          <p14:tracePt t="10484" x="3276600" y="4457700"/>
          <p14:tracePt t="10502" x="3270250" y="4445000"/>
          <p14:tracePt t="10502" x="3263900" y="4438650"/>
          <p14:tracePt t="10517" x="3257550" y="4425950"/>
          <p14:tracePt t="10517" x="3251200" y="4413250"/>
          <p14:tracePt t="10534" x="3244850" y="4394200"/>
          <p14:tracePt t="10534" x="3238500" y="4381500"/>
          <p14:tracePt t="10534" x="3232150" y="4362450"/>
          <p14:tracePt t="10553" x="3219450" y="4349750"/>
          <p14:tracePt t="10553" x="3213100" y="4330700"/>
          <p14:tracePt t="10568" x="3200400" y="4311650"/>
          <p14:tracePt t="10568" x="3194050" y="4292600"/>
          <p14:tracePt t="10584" x="3187700" y="4267200"/>
          <p14:tracePt t="10584" x="3175000" y="4248150"/>
          <p14:tracePt t="10601" x="3168650" y="4229100"/>
          <p14:tracePt t="10601" x="3168650" y="4203700"/>
          <p14:tracePt t="10617" x="3162300" y="4178300"/>
          <p14:tracePt t="10617" x="3155950" y="4159250"/>
          <p14:tracePt t="10617" x="3149600" y="4133850"/>
          <p14:tracePt t="10637" x="3149600" y="4114800"/>
          <p14:tracePt t="10649" x="3143250" y="4089400"/>
          <p14:tracePt t="10649" x="3136900" y="4038600"/>
          <p14:tracePt t="10668" x="3130550" y="4013200"/>
          <p14:tracePt t="10668" x="3130550" y="3987800"/>
          <p14:tracePt t="10684" x="3124200" y="3962400"/>
          <p14:tracePt t="10684" x="3124200" y="3937000"/>
          <p14:tracePt t="10684" x="3117850" y="3905250"/>
          <p14:tracePt t="10704" x="3117850" y="3873500"/>
          <p14:tracePt t="10716" x="3111500" y="3848100"/>
          <p14:tracePt t="10716" x="3111500" y="3790950"/>
          <p14:tracePt t="10735" x="3111500" y="3759200"/>
          <p14:tracePt t="10735" x="3117850" y="3733800"/>
          <p14:tracePt t="10751" x="3117850" y="3708400"/>
          <p14:tracePt t="10751" x="3117850" y="3676650"/>
          <p14:tracePt t="10768" x="3117850" y="3651250"/>
          <p14:tracePt t="10768" x="3124200" y="3594100"/>
          <p14:tracePt t="10784" x="3124200" y="3568700"/>
          <p14:tracePt t="10784" x="3124200" y="3543300"/>
          <p14:tracePt t="10801" x="3130550" y="3517900"/>
          <p14:tracePt t="10801" x="3130550" y="3498850"/>
          <p14:tracePt t="10818" x="3136900" y="3473450"/>
          <p14:tracePt t="10818" x="3143250" y="3454400"/>
          <p14:tracePt t="10835" x="3149600" y="3435350"/>
          <p14:tracePt t="10835" x="3168650" y="3397250"/>
          <p14:tracePt t="10852" x="3175000" y="3378200"/>
          <p14:tracePt t="10852" x="3187700" y="3359150"/>
          <p14:tracePt t="10868" x="3194050" y="3346450"/>
          <p14:tracePt t="10868" x="3206750" y="3327400"/>
          <p14:tracePt t="10885" x="3219450" y="3308350"/>
          <p14:tracePt t="10885" x="3232150" y="3289300"/>
          <p14:tracePt t="10885" x="3244850" y="3276600"/>
          <p14:tracePt t="10904" x="3257550" y="3257550"/>
          <p14:tracePt t="10916" x="3276600" y="3244850"/>
          <p14:tracePt t="10916" x="3308350" y="3213100"/>
          <p14:tracePt t="10936" x="3321050" y="3200400"/>
          <p14:tracePt t="10936" x="3340100" y="3187700"/>
          <p14:tracePt t="10952" x="3352800" y="3175000"/>
          <p14:tracePt t="10952" x="3371850" y="3162300"/>
          <p14:tracePt t="10968" x="3390900" y="3149600"/>
          <p14:tracePt t="10968" x="3409950" y="3136900"/>
          <p14:tracePt t="10968" x="3429000" y="3124200"/>
          <p14:tracePt t="10987" x="3454400" y="3111500"/>
          <p14:tracePt t="11000" x="3479800" y="3105150"/>
          <p14:tracePt t="11000" x="3530600" y="3086100"/>
          <p14:tracePt t="11020" x="3556000" y="3079750"/>
          <p14:tracePt t="11020" x="3581400" y="3073400"/>
          <p14:tracePt t="11036" x="3613150" y="3067050"/>
          <p14:tracePt t="11036" x="3638550" y="3060700"/>
          <p14:tracePt t="11052" x="3670300" y="3060700"/>
          <p14:tracePt t="11052" x="3695700" y="3054350"/>
          <p14:tracePt t="11069" x="3727450" y="3054350"/>
          <p14:tracePt t="11069" x="3790950" y="3048000"/>
          <p14:tracePt t="11085" x="3816350" y="3048000"/>
          <p14:tracePt t="11085" x="3848100" y="3048000"/>
          <p14:tracePt t="11102" x="3879850" y="3048000"/>
          <p14:tracePt t="11102" x="3911600" y="3048000"/>
          <p14:tracePt t="11119" x="3943350" y="3054350"/>
          <p14:tracePt t="11119" x="3975100" y="3054350"/>
          <p14:tracePt t="11136" x="4000500" y="3060700"/>
          <p14:tracePt t="11136" x="4064000" y="3067050"/>
          <p14:tracePt t="11152" x="4089400" y="3073400"/>
          <p14:tracePt t="11152" x="4121150" y="3079750"/>
          <p14:tracePt t="11169" x="4146550" y="3079750"/>
          <p14:tracePt t="11169" x="4178300" y="3092450"/>
          <p14:tracePt t="11186" x="4203700" y="3098800"/>
          <p14:tracePt t="11186" x="4254500" y="3117850"/>
          <p14:tracePt t="11205" x="4286250" y="3130550"/>
          <p14:tracePt t="11205" x="4311650" y="3143250"/>
          <p14:tracePt t="11220" x="4337050" y="3162300"/>
          <p14:tracePt t="11220" x="4362450" y="3175000"/>
          <p14:tracePt t="11236" x="4387850" y="3194050"/>
          <p14:tracePt t="11236" x="4413250" y="3213100"/>
          <p14:tracePt t="11253" x="4438650" y="3238500"/>
          <p14:tracePt t="11253" x="4464050" y="3257550"/>
          <p14:tracePt t="11253" x="4489450" y="3282950"/>
          <p14:tracePt t="11272" x="4514850" y="3314700"/>
          <p14:tracePt t="11284" x="4533900" y="3340100"/>
          <p14:tracePt t="11284" x="4552950" y="3371850"/>
          <p14:tracePt t="11304" x="4591050" y="3429000"/>
          <p14:tracePt t="11304" x="4610100" y="3467100"/>
          <p14:tracePt t="11320" x="4629150" y="3498850"/>
          <p14:tracePt t="11320" x="4641850" y="3530600"/>
          <p14:tracePt t="11337" x="4654550" y="3562350"/>
          <p14:tracePt t="11337" x="4667250" y="3594100"/>
          <p14:tracePt t="11337" x="4679950" y="3632200"/>
          <p14:tracePt t="11356" x="4686300" y="3663950"/>
          <p14:tracePt t="11368" x="4699000" y="3702050"/>
          <p14:tracePt t="11368" x="4705350" y="3765550"/>
          <p14:tracePt t="11387" x="4711700" y="3797300"/>
          <p14:tracePt t="11387" x="4711700" y="3829050"/>
          <p14:tracePt t="11403" x="4711700" y="3860800"/>
          <p14:tracePt t="11403" x="4711700" y="3892550"/>
          <p14:tracePt t="11420" x="4705350" y="3917950"/>
          <p14:tracePt t="11420" x="4699000" y="3981450"/>
          <p14:tracePt t="11437" x="4692650" y="4006850"/>
          <p14:tracePt t="11437" x="4679950" y="4038600"/>
          <p14:tracePt t="11453" x="4673600" y="4064000"/>
          <p14:tracePt t="11453" x="4667250" y="4095750"/>
          <p14:tracePt t="11470" x="4660900" y="4127500"/>
          <p14:tracePt t="11470" x="4648200" y="4159250"/>
          <p14:tracePt t="11487" x="4641850" y="4191000"/>
          <p14:tracePt t="11487" x="4622800" y="4248150"/>
          <p14:tracePt t="11506" x="4610100" y="4273550"/>
          <p14:tracePt t="11506" x="4597400" y="4298950"/>
          <p14:tracePt t="11521" x="4584700" y="4324350"/>
          <p14:tracePt t="11521" x="4572000" y="4349750"/>
          <p14:tracePt t="11538" x="4559300" y="4368800"/>
          <p14:tracePt t="11538" x="4546600" y="4394200"/>
          <p14:tracePt t="11538" x="4533900" y="4419600"/>
          <p14:tracePt t="11556" x="4521200" y="4438650"/>
          <p14:tracePt t="11569" x="4508500" y="4457700"/>
          <p14:tracePt t="11569" x="4483100" y="4502150"/>
          <p14:tracePt t="11588" x="4464050" y="4521200"/>
          <p14:tracePt t="11588" x="4451350" y="4540250"/>
          <p14:tracePt t="11604" x="4438650" y="4552950"/>
          <p14:tracePt t="11604" x="4425950" y="4572000"/>
          <p14:tracePt t="11620" x="4413250" y="4584700"/>
          <p14:tracePt t="11620" x="4400550" y="4597400"/>
          <p14:tracePt t="11620" x="4394200" y="4603750"/>
          <p14:tracePt t="11640" x="4381500" y="4616450"/>
          <p14:tracePt t="11652" x="4375150" y="4622800"/>
          <p14:tracePt t="11652" x="4356100" y="4635500"/>
          <p14:tracePt t="11672" x="4349750" y="4641850"/>
          <p14:tracePt t="11686" x="4343400" y="4648200"/>
          <p14:tracePt t="11703" x="4337050" y="4648200"/>
          <p14:tracePt t="11719" x="4343400" y="4641850"/>
          <p14:tracePt t="11751" x="4349750" y="4635500"/>
          <p14:tracePt t="11776" x="4356100" y="4635500"/>
          <p14:tracePt t="11791" x="4362450" y="4629150"/>
          <p14:tracePt t="11803" x="4368800" y="4622800"/>
          <p14:tracePt t="11819" x="4375150" y="4616450"/>
          <p14:tracePt t="11835" x="4381500" y="4610100"/>
          <p14:tracePt t="11851" x="4394200" y="4603750"/>
          <p14:tracePt t="11863" x="4400550" y="4597400"/>
          <p14:tracePt t="11879" x="4406900" y="4597400"/>
          <p14:tracePt t="11888" x="4413250" y="4597400"/>
          <p14:tracePt t="11888" x="4419600" y="4591050"/>
          <p14:tracePt t="11905" x="4425950" y="4584700"/>
          <p14:tracePt t="11920" x="4438650" y="4584700"/>
          <p14:tracePt t="11937" x="4438650" y="4578350"/>
          <p14:tracePt t="11953" x="4451350" y="4572000"/>
          <p14:tracePt t="11971" x="4457700" y="4565650"/>
          <p14:tracePt t="11971" x="4457700" y="4559300"/>
          <p14:tracePt t="11989" x="4470400" y="4552950"/>
          <p14:tracePt t="12004" x="4476750" y="4546600"/>
          <p14:tracePt t="12020" x="4483100" y="4546600"/>
          <p14:tracePt t="12037" x="4489450" y="4540250"/>
          <p14:tracePt t="12054" x="4495800" y="4533900"/>
          <p14:tracePt t="12091" x="4489450" y="4540250"/>
          <p14:tracePt t="12239" x="4495800" y="4533900"/>
          <p14:tracePt t="12280" x="4502150" y="4533900"/>
          <p14:tracePt t="12315" x="4508500" y="4533900"/>
          <p14:tracePt t="12384" x="4502150" y="4527550"/>
          <p14:tracePt t="12496" x="4502150" y="4533900"/>
          <p14:tracePt t="12548" x="4495800" y="4540250"/>
          <p14:tracePt t="12576" x="4489450" y="4540250"/>
          <p14:tracePt t="12592" x="4483100" y="4533900"/>
          <p14:tracePt t="12676" x="4483100" y="4521200"/>
          <p14:tracePt t="12704" x="4483100" y="4514850"/>
          <p14:tracePt t="12720" x="4483100" y="4508500"/>
          <p14:tracePt t="12729" x="4483100" y="4502150"/>
          <p14:tracePt t="12739" x="4483100" y="4495800"/>
          <p14:tracePt t="12739" x="4489450" y="4483100"/>
          <p14:tracePt t="12758" x="4495800" y="4470400"/>
          <p14:tracePt t="12780" x="4502150" y="4470400"/>
          <p14:tracePt t="12795" x="4508500" y="4470400"/>
          <p14:tracePt t="12811" x="4508500" y="4476750"/>
          <p14:tracePt t="12831" x="4502150" y="4483100"/>
          <p14:tracePt t="12848" x="4495800" y="4489450"/>
          <p14:tracePt t="12864" x="4495800" y="4495800"/>
          <p14:tracePt t="12876" x="4495800" y="4502150"/>
          <p14:tracePt t="12900" x="4489450" y="4508500"/>
          <p14:tracePt t="12936" x="4495800" y="4514850"/>
          <p14:tracePt t="13052" x="4495800" y="4521200"/>
          <p14:tracePt t="13072" x="4489450" y="4527550"/>
          <p14:tracePt t="13088" x="4489450" y="4533900"/>
          <p14:tracePt t="13104" x="4489450" y="4540250"/>
          <p14:tracePt t="13116" x="4489450" y="4546600"/>
          <p14:tracePt t="13132" x="4483100" y="4552950"/>
          <p14:tracePt t="13148" x="4483100" y="4559300"/>
          <p14:tracePt t="13164" x="4476750" y="4565650"/>
          <p14:tracePt t="13176" x="4470400" y="4572000"/>
          <p14:tracePt t="13192" x="4464050" y="4572000"/>
          <p14:tracePt t="13208" x="4464050" y="4578350"/>
          <p14:tracePt t="13224" x="4457700" y="4578350"/>
          <p14:tracePt t="13276" x="4451350" y="4578350"/>
          <p14:tracePt t="13304" x="4445000" y="4572000"/>
          <p14:tracePt t="13328" x="4451350" y="4565650"/>
          <p14:tracePt t="13372" x="4464050" y="4559300"/>
          <p14:tracePt t="13388" x="4464050" y="4552950"/>
          <p14:tracePt t="13396" x="4470400" y="4546600"/>
          <p14:tracePt t="13412" x="4483100" y="4533900"/>
          <p14:tracePt t="13425" x="4489450" y="4527550"/>
          <p14:tracePt t="13442" x="4495800" y="4521200"/>
          <p14:tracePt t="13442" x="4502150" y="4514850"/>
          <p14:tracePt t="13460" x="4502150" y="4508500"/>
          <p14:tracePt t="13460" x="4514850" y="4495800"/>
          <p14:tracePt t="13478" x="4521200" y="4489450"/>
          <p14:tracePt t="13478" x="4527550" y="4483100"/>
          <p14:tracePt t="13494" x="4527550" y="4476750"/>
          <p14:tracePt t="13494" x="4533900" y="4470400"/>
          <p14:tracePt t="13511" x="4540250" y="4464050"/>
          <p14:tracePt t="13526" x="4546600" y="4457700"/>
          <p14:tracePt t="13543" x="4546600" y="4451350"/>
          <p14:tracePt t="13559" x="4552950" y="4445000"/>
          <p14:tracePt t="13611" x="4546600" y="4438650"/>
          <p14:tracePt t="13656" x="4546600" y="4432300"/>
          <p14:tracePt t="13712" x="4540250" y="4438650"/>
          <p14:tracePt t="13808" x="4533900" y="4445000"/>
          <p14:tracePt t="13844" x="4533900" y="4451350"/>
          <p14:tracePt t="13868" x="4533900" y="4457700"/>
          <p14:tracePt t="13900" x="4527550" y="4457700"/>
          <p14:tracePt t="13936" x="4521200" y="4451350"/>
          <p14:tracePt t="13980" x="4527550" y="4451350"/>
          <p14:tracePt t="14024" x="4527550" y="4457700"/>
          <p14:tracePt t="14072" x="4527550" y="4464050"/>
          <p14:tracePt t="14092" x="4527550" y="4470400"/>
          <p14:tracePt t="14116" x="4521200" y="4476750"/>
          <p14:tracePt t="14132" x="4521200" y="4483100"/>
          <p14:tracePt t="14144" x="4514850" y="4483100"/>
          <p14:tracePt t="14160" x="4508500" y="4489450"/>
          <p14:tracePt t="14184" x="4502150" y="4495800"/>
          <p14:tracePt t="14204" x="4502150" y="4502150"/>
          <p14:tracePt t="14220" x="4495800" y="4508500"/>
          <p14:tracePt t="14236" x="4495800" y="4514850"/>
          <p14:tracePt t="14252" x="4489450" y="4521200"/>
          <p14:tracePt t="14272" x="4489450" y="4533900"/>
          <p14:tracePt t="14288" x="4483100" y="4540250"/>
          <p14:tracePt t="14304" x="4476750" y="4540250"/>
          <p14:tracePt t="14316" x="4476750" y="4546600"/>
          <p14:tracePt t="14340" x="4476750" y="4552950"/>
          <p14:tracePt t="14364" x="4470400" y="4559300"/>
          <p14:tracePt t="14392" x="4464050" y="4559300"/>
          <p14:tracePt t="14424" x="4457700" y="4559300"/>
          <p14:tracePt t="14452" x="4451350" y="4565650"/>
          <p14:tracePt t="14484" x="4445000" y="4565650"/>
          <p14:tracePt t="14504" x="4445000" y="4559300"/>
          <p14:tracePt t="14556" x="4457700" y="4552950"/>
          <p14:tracePt t="14572" x="4464050" y="4546600"/>
          <p14:tracePt t="14580" x="4470400" y="4540250"/>
          <p14:tracePt t="14580" x="4476750" y="4527550"/>
          <p14:tracePt t="14598" x="4483100" y="4521200"/>
          <p14:tracePt t="14598" x="4489450" y="4508500"/>
          <p14:tracePt t="14598" x="4495800" y="4495800"/>
          <p14:tracePt t="14617" x="4502150" y="4483100"/>
          <p14:tracePt t="14629" x="4508500" y="4470400"/>
          <p14:tracePt t="14629" x="4521200" y="4445000"/>
          <p14:tracePt t="14648" x="4527550" y="4425950"/>
          <p14:tracePt t="14648" x="4533900" y="4413250"/>
          <p14:tracePt t="14665" x="4546600" y="4394200"/>
          <p14:tracePt t="14665" x="4552950" y="4375150"/>
          <p14:tracePt t="14681" x="4559300" y="4356100"/>
          <p14:tracePt t="14681" x="4572000" y="4330700"/>
          <p14:tracePt t="14681" x="4578350" y="4311650"/>
          <p14:tracePt t="14701" x="4584700" y="4286250"/>
          <p14:tracePt t="14713" x="4597400" y="4260850"/>
          <p14:tracePt t="14713" x="4610100" y="4216400"/>
          <p14:tracePt t="14733" x="4622800" y="4191000"/>
          <p14:tracePt t="14733" x="4629150" y="4165600"/>
          <p14:tracePt t="14748" x="4635500" y="4146550"/>
          <p14:tracePt t="14748" x="4641850" y="4121150"/>
          <p14:tracePt t="14765" x="4648200" y="4095750"/>
          <p14:tracePt t="14765" x="4648200" y="4070350"/>
          <p14:tracePt t="14781" x="4654550" y="4044950"/>
          <p14:tracePt t="14781" x="4660900" y="3987800"/>
          <p14:tracePt t="14798" x="4667250" y="3956050"/>
          <p14:tracePt t="14798" x="4667250" y="3924300"/>
          <p14:tracePt t="14815" x="4667250" y="3892550"/>
          <p14:tracePt t="14815" x="4673600" y="3860800"/>
          <p14:tracePt t="14832" x="4673600" y="3829050"/>
          <p14:tracePt t="14832" x="4673600" y="3797300"/>
          <p14:tracePt t="14849" x="4667250" y="3765550"/>
          <p14:tracePt t="14849" x="4660900" y="3708400"/>
          <p14:tracePt t="14865" x="4660900" y="3670300"/>
          <p14:tracePt t="14865" x="4654550" y="3638550"/>
          <p14:tracePt t="14882" x="4648200" y="3600450"/>
          <p14:tracePt t="14882" x="4635500" y="3562350"/>
          <p14:tracePt t="14899" x="4622800" y="3524250"/>
          <p14:tracePt t="14899" x="4597400" y="3435350"/>
          <p14:tracePt t="14916" x="4584700" y="3397250"/>
          <p14:tracePt t="14916" x="4572000" y="3359150"/>
          <p14:tracePt t="14933" x="4559300" y="3321050"/>
          <p14:tracePt t="14933" x="4540250" y="3289300"/>
          <p14:tracePt t="14949" x="4527550" y="3257550"/>
          <p14:tracePt t="14949" x="4508500" y="3225800"/>
          <p14:tracePt t="14966" x="4489450" y="3200400"/>
          <p14:tracePt t="14966" x="4476750" y="3181350"/>
          <p14:tracePt t="14966" x="4457700" y="3162300"/>
          <p14:tracePt t="14985" x="4432300" y="3136900"/>
          <p14:tracePt t="14998" x="4413250" y="3117850"/>
          <p14:tracePt t="14998" x="4368800" y="3079750"/>
          <p14:tracePt t="15016" x="4343400" y="3060700"/>
          <p14:tracePt t="15016" x="4318000" y="3041650"/>
          <p14:tracePt t="15033" x="4292600" y="3022600"/>
          <p14:tracePt t="15033" x="4267200" y="3009900"/>
          <p14:tracePt t="15050" x="4235450" y="2990850"/>
          <p14:tracePt t="15050" x="4210050" y="2978150"/>
          <p14:tracePt t="15066" x="4178300" y="2971800"/>
          <p14:tracePt t="15066" x="4146550" y="2965450"/>
          <p14:tracePt t="15066" x="4114800" y="2959100"/>
          <p14:tracePt t="15085" x="4083050" y="2952750"/>
          <p14:tracePt t="15085" x="4051300" y="2952750"/>
          <p14:tracePt t="15099" x="4013200" y="2952750"/>
          <p14:tracePt t="15099" x="3975100" y="2952750"/>
          <p14:tracePt t="15116" x="3937000" y="2952750"/>
          <p14:tracePt t="15116" x="3898900" y="2952750"/>
          <p14:tracePt t="15133" x="3860800" y="2952750"/>
          <p14:tracePt t="15133" x="3816350" y="2952750"/>
          <p14:tracePt t="15150" x="3771900" y="2959100"/>
          <p14:tracePt t="15150" x="3689350" y="2978150"/>
          <p14:tracePt t="15166" x="3644900" y="2984500"/>
          <p14:tracePt t="15166" x="3600450" y="2997200"/>
          <p14:tracePt t="15183" x="3556000" y="3016250"/>
          <p14:tracePt t="15183" x="3517900" y="3035300"/>
          <p14:tracePt t="15200" x="3473450" y="3054350"/>
          <p14:tracePt t="15200" x="3397250" y="3105150"/>
          <p14:tracePt t="15218" x="3365500" y="3130550"/>
          <p14:tracePt t="15218" x="3327400" y="3162300"/>
          <p14:tracePt t="15233" x="3295650" y="3194050"/>
          <p14:tracePt t="15233" x="3270250" y="3225800"/>
          <p14:tracePt t="15250" x="3238500" y="3257550"/>
          <p14:tracePt t="15250" x="3213100" y="3295650"/>
          <p14:tracePt t="15267" x="3187700" y="3333750"/>
          <p14:tracePt t="15267" x="3168650" y="3378200"/>
          <p14:tracePt t="15267" x="3149600" y="3422650"/>
          <p14:tracePt t="15285" x="3130550" y="3479800"/>
          <p14:tracePt t="15285" x="3124200" y="3536950"/>
          <p14:tracePt t="15301" x="3111500" y="3594100"/>
          <p14:tracePt t="15301" x="3105150" y="3657600"/>
          <p14:tracePt t="15317" x="3105150" y="3721100"/>
          <p14:tracePt t="15317" x="3105150" y="3790950"/>
          <p14:tracePt t="15334" x="3105150" y="3854450"/>
          <p14:tracePt t="15334" x="3111500" y="3917950"/>
          <p14:tracePt t="15334" x="3117850" y="3975100"/>
          <p14:tracePt t="15353" x="3124200" y="4025900"/>
          <p14:tracePt t="15365" x="3130550" y="4076700"/>
          <p14:tracePt t="15365" x="3149600" y="4171950"/>
          <p14:tracePt t="15385" x="3162300" y="4216400"/>
          <p14:tracePt t="15385" x="3168650" y="4254500"/>
          <p14:tracePt t="15400" x="3175000" y="4292600"/>
          <p14:tracePt t="15400" x="3187700" y="4324350"/>
          <p14:tracePt t="15417" x="3200400" y="4356100"/>
          <p14:tracePt t="15417" x="3213100" y="4381500"/>
          <p14:tracePt t="15434" x="3225800" y="4406900"/>
          <p14:tracePt t="15434" x="3244850" y="4432300"/>
          <p14:tracePt t="15434" x="3257550" y="4451350"/>
          <p14:tracePt t="15453" x="3270250" y="4470400"/>
          <p14:tracePt t="15453" x="3289300" y="4489450"/>
          <p14:tracePt t="15467" x="3302000" y="4502150"/>
          <p14:tracePt t="15467" x="3308350" y="4514850"/>
          <p14:tracePt t="15484" x="3321050" y="4521200"/>
          <p14:tracePt t="15484" x="3327400" y="4527550"/>
          <p14:tracePt t="15484" x="3340100" y="4527550"/>
          <p14:tracePt t="15504" x="3346450" y="4527550"/>
          <p14:tracePt t="15516" x="3352800" y="4527550"/>
          <p14:tracePt t="15516" x="3365500" y="4521200"/>
          <p14:tracePt t="15534" x="3371850" y="4514850"/>
          <p14:tracePt t="15549" x="3378200" y="4508500"/>
          <p14:tracePt t="15566" x="3384550" y="4502150"/>
          <p14:tracePt t="15566" x="3384550" y="4495800"/>
          <p14:tracePt t="15585" x="3390900" y="4489450"/>
          <p14:tracePt t="15601" x="3390900" y="4483100"/>
          <p14:tracePt t="15616" x="3397250" y="4476750"/>
          <p14:tracePt t="15633" x="3403600" y="4470400"/>
          <p14:tracePt t="15649" x="3403600" y="4464050"/>
          <p14:tracePt t="15669" x="3397250" y="4457700"/>
          <p14:tracePt t="15720" x="3390900" y="4457700"/>
          <p14:tracePt t="15736" x="3384550" y="4451350"/>
          <p14:tracePt t="15752" x="3384550" y="4445000"/>
          <p14:tracePt t="15757" x="3384550" y="4438650"/>
          <p14:tracePt t="15767" x="3378200" y="4432300"/>
          <p14:tracePt t="15767" x="3378200" y="4425950"/>
          <p14:tracePt t="15785" x="3378200" y="4419600"/>
          <p14:tracePt t="15785" x="3378200" y="4413250"/>
          <p14:tracePt t="15802" x="3378200" y="4406900"/>
          <p14:tracePt t="15802" x="3371850" y="4394200"/>
          <p14:tracePt t="15819" x="3365500" y="4387850"/>
          <p14:tracePt t="15834" x="3359150" y="4387850"/>
          <p14:tracePt t="15850" x="3352800" y="4387850"/>
          <p14:tracePt t="15867" x="3346450" y="4387850"/>
          <p14:tracePt t="15884" x="3340100" y="4381500"/>
          <p14:tracePt t="15900" x="3340100" y="4375150"/>
          <p14:tracePt t="15917" x="3327400" y="4368800"/>
          <p14:tracePt t="15934" x="3327400" y="4362450"/>
          <p14:tracePt t="15934" x="3314700" y="4356100"/>
        </p14:tracePtLst>
      </p14:laserTrace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4638"/>
            <a:ext cx="8229600" cy="654050"/>
          </a:xfrm>
        </p:spPr>
        <p:txBody>
          <a:bodyPr/>
          <a:lstStyle/>
          <a:p>
            <a:pPr eaLnBrk="1" hangingPunct="1"/>
            <a:r>
              <a:rPr lang="ja-JP" altLang="en-US" smtClean="0"/>
              <a:t>シコクビエの葉身</a:t>
            </a:r>
          </a:p>
        </p:txBody>
      </p:sp>
      <p:pic>
        <p:nvPicPr>
          <p:cNvPr id="8195" name="Picture 3" descr="作物学実験＿葉の観察シコクビエ"/>
          <p:cNvPicPr>
            <a:picLocks noChangeAspect="1" noChangeArrowheads="1"/>
          </p:cNvPicPr>
          <p:nvPr/>
        </p:nvPicPr>
        <p:blipFill>
          <a:blip r:embed="rId5" cstate="print"/>
          <a:srcRect l="8511" t="1598" r="4256" b="4160"/>
          <a:stretch>
            <a:fillRect/>
          </a:stretch>
        </p:blipFill>
        <p:spPr bwMode="auto">
          <a:xfrm>
            <a:off x="685800" y="1097466"/>
            <a:ext cx="6629400" cy="4769934"/>
          </a:xfrm>
          <a:prstGeom prst="rect">
            <a:avLst/>
          </a:prstGeom>
          <a:noFill/>
          <a:ln w="9525">
            <a:noFill/>
            <a:miter lim="800000"/>
            <a:headEnd/>
            <a:tailEnd/>
          </a:ln>
        </p:spPr>
      </p:pic>
      <p:sp>
        <p:nvSpPr>
          <p:cNvPr id="8196" name="Text Box 4"/>
          <p:cNvSpPr txBox="1">
            <a:spLocks noChangeArrowheads="1"/>
          </p:cNvSpPr>
          <p:nvPr/>
        </p:nvSpPr>
        <p:spPr bwMode="auto">
          <a:xfrm>
            <a:off x="746125" y="5811838"/>
            <a:ext cx="5287963" cy="457200"/>
          </a:xfrm>
          <a:prstGeom prst="rect">
            <a:avLst/>
          </a:prstGeom>
          <a:noFill/>
          <a:ln w="9525">
            <a:noFill/>
            <a:miter lim="800000"/>
            <a:headEnd/>
            <a:tailEnd/>
          </a:ln>
        </p:spPr>
        <p:txBody>
          <a:bodyPr wrap="none">
            <a:spAutoFit/>
          </a:bodyPr>
          <a:lstStyle/>
          <a:p>
            <a:r>
              <a:rPr lang="ja-JP" altLang="en-US"/>
              <a:t>Ｃ４植物では維管束鞘に葉緑体がある．</a:t>
            </a:r>
          </a:p>
        </p:txBody>
      </p:sp>
      <p:sp>
        <p:nvSpPr>
          <p:cNvPr id="8197" name="Line 5"/>
          <p:cNvSpPr>
            <a:spLocks noChangeShapeType="1"/>
          </p:cNvSpPr>
          <p:nvPr/>
        </p:nvSpPr>
        <p:spPr bwMode="auto">
          <a:xfrm flipH="1">
            <a:off x="2438400" y="2637184"/>
            <a:ext cx="5118736" cy="845250"/>
          </a:xfrm>
          <a:prstGeom prst="line">
            <a:avLst/>
          </a:prstGeom>
          <a:noFill/>
          <a:ln w="38100">
            <a:solidFill>
              <a:srgbClr val="FF6600"/>
            </a:solidFill>
            <a:round/>
            <a:headEnd/>
            <a:tailEnd type="triangle" w="med" len="med"/>
          </a:ln>
        </p:spPr>
        <p:txBody>
          <a:bodyPr/>
          <a:lstStyle/>
          <a:p>
            <a:endParaRPr lang="ja-JP" altLang="en-US"/>
          </a:p>
        </p:txBody>
      </p:sp>
      <p:sp>
        <p:nvSpPr>
          <p:cNvPr id="8198" name="Text Box 6"/>
          <p:cNvSpPr txBox="1">
            <a:spLocks noChangeArrowheads="1"/>
          </p:cNvSpPr>
          <p:nvPr/>
        </p:nvSpPr>
        <p:spPr bwMode="auto">
          <a:xfrm>
            <a:off x="7519023" y="2408583"/>
            <a:ext cx="1403350" cy="457200"/>
          </a:xfrm>
          <a:prstGeom prst="rect">
            <a:avLst/>
          </a:prstGeom>
          <a:noFill/>
          <a:ln w="9525">
            <a:noFill/>
            <a:miter lim="800000"/>
            <a:headEnd/>
            <a:tailEnd/>
          </a:ln>
        </p:spPr>
        <p:txBody>
          <a:bodyPr wrap="none">
            <a:spAutoFit/>
          </a:bodyPr>
          <a:lstStyle/>
          <a:p>
            <a:r>
              <a:rPr lang="ja-JP" altLang="en-US" dirty="0">
                <a:solidFill>
                  <a:srgbClr val="FF0000"/>
                </a:solidFill>
              </a:rPr>
              <a:t>維管束鞘</a:t>
            </a:r>
          </a:p>
        </p:txBody>
      </p:sp>
      <p:sp>
        <p:nvSpPr>
          <p:cNvPr id="7" name="Line 5"/>
          <p:cNvSpPr>
            <a:spLocks noChangeShapeType="1"/>
          </p:cNvSpPr>
          <p:nvPr/>
        </p:nvSpPr>
        <p:spPr bwMode="auto">
          <a:xfrm>
            <a:off x="943412" y="909938"/>
            <a:ext cx="1494988" cy="1680862"/>
          </a:xfrm>
          <a:prstGeom prst="line">
            <a:avLst/>
          </a:prstGeom>
          <a:noFill/>
          <a:ln w="38100">
            <a:solidFill>
              <a:srgbClr val="FF6600"/>
            </a:solidFill>
            <a:round/>
            <a:headEnd/>
            <a:tailEnd type="triangle" w="med" len="med"/>
          </a:ln>
        </p:spPr>
        <p:txBody>
          <a:bodyPr/>
          <a:lstStyle/>
          <a:p>
            <a:endParaRPr lang="ja-JP" altLang="en-US"/>
          </a:p>
        </p:txBody>
      </p:sp>
      <p:sp>
        <p:nvSpPr>
          <p:cNvPr id="8" name="Text Box 6"/>
          <p:cNvSpPr txBox="1">
            <a:spLocks noChangeArrowheads="1"/>
          </p:cNvSpPr>
          <p:nvPr/>
        </p:nvSpPr>
        <p:spPr bwMode="auto">
          <a:xfrm>
            <a:off x="543302" y="448272"/>
            <a:ext cx="800219" cy="461665"/>
          </a:xfrm>
          <a:prstGeom prst="rect">
            <a:avLst/>
          </a:prstGeom>
          <a:noFill/>
          <a:ln w="9525">
            <a:noFill/>
            <a:miter lim="800000"/>
            <a:headEnd/>
            <a:tailEnd/>
          </a:ln>
        </p:spPr>
        <p:txBody>
          <a:bodyPr wrap="none">
            <a:spAutoFit/>
          </a:bodyPr>
          <a:lstStyle/>
          <a:p>
            <a:r>
              <a:rPr lang="ja-JP" altLang="en-US" dirty="0" smtClean="0">
                <a:solidFill>
                  <a:srgbClr val="FF0000"/>
                </a:solidFill>
              </a:rPr>
              <a:t>表皮</a:t>
            </a:r>
            <a:endParaRPr lang="ja-JP" altLang="en-US" dirty="0">
              <a:solidFill>
                <a:srgbClr val="FF0000"/>
              </a:solidFill>
            </a:endParaRPr>
          </a:p>
        </p:txBody>
      </p:sp>
      <p:sp>
        <p:nvSpPr>
          <p:cNvPr id="9" name="Line 5"/>
          <p:cNvSpPr>
            <a:spLocks noChangeShapeType="1"/>
          </p:cNvSpPr>
          <p:nvPr/>
        </p:nvSpPr>
        <p:spPr bwMode="auto">
          <a:xfrm flipH="1" flipV="1">
            <a:off x="6228182" y="1738740"/>
            <a:ext cx="1328953" cy="11629"/>
          </a:xfrm>
          <a:prstGeom prst="line">
            <a:avLst/>
          </a:prstGeom>
          <a:noFill/>
          <a:ln w="38100">
            <a:solidFill>
              <a:srgbClr val="FF6600"/>
            </a:solidFill>
            <a:round/>
            <a:headEnd/>
            <a:tailEnd type="triangle" w="med" len="med"/>
          </a:ln>
        </p:spPr>
        <p:txBody>
          <a:bodyPr/>
          <a:lstStyle/>
          <a:p>
            <a:endParaRPr lang="ja-JP" altLang="en-US"/>
          </a:p>
        </p:txBody>
      </p:sp>
      <p:sp>
        <p:nvSpPr>
          <p:cNvPr id="10" name="Text Box 6"/>
          <p:cNvSpPr txBox="1">
            <a:spLocks noChangeArrowheads="1"/>
          </p:cNvSpPr>
          <p:nvPr/>
        </p:nvSpPr>
        <p:spPr bwMode="auto">
          <a:xfrm>
            <a:off x="7557136" y="1521090"/>
            <a:ext cx="1415772" cy="461665"/>
          </a:xfrm>
          <a:prstGeom prst="rect">
            <a:avLst/>
          </a:prstGeom>
          <a:noFill/>
          <a:ln w="9525">
            <a:noFill/>
            <a:miter lim="800000"/>
            <a:headEnd/>
            <a:tailEnd/>
          </a:ln>
        </p:spPr>
        <p:txBody>
          <a:bodyPr wrap="none">
            <a:spAutoFit/>
          </a:bodyPr>
          <a:lstStyle/>
          <a:p>
            <a:r>
              <a:rPr lang="ja-JP" altLang="en-US" dirty="0" smtClean="0">
                <a:solidFill>
                  <a:srgbClr val="FF0000"/>
                </a:solidFill>
              </a:rPr>
              <a:t>葉肉組織</a:t>
            </a:r>
            <a:endParaRPr lang="ja-JP" altLang="en-US" dirty="0">
              <a:solidFill>
                <a:srgbClr val="FF0000"/>
              </a:solidFill>
            </a:endParaRPr>
          </a:p>
        </p:txBody>
      </p:sp>
      <p:sp>
        <p:nvSpPr>
          <p:cNvPr id="11" name="Line 5"/>
          <p:cNvSpPr>
            <a:spLocks noChangeShapeType="1"/>
          </p:cNvSpPr>
          <p:nvPr/>
        </p:nvSpPr>
        <p:spPr bwMode="auto">
          <a:xfrm flipV="1">
            <a:off x="685799" y="3999517"/>
            <a:ext cx="1144740" cy="1643032"/>
          </a:xfrm>
          <a:prstGeom prst="line">
            <a:avLst/>
          </a:prstGeom>
          <a:noFill/>
          <a:ln w="38100">
            <a:solidFill>
              <a:srgbClr val="FF6600"/>
            </a:solidFill>
            <a:round/>
            <a:headEnd/>
            <a:tailEnd type="triangle" w="med" len="med"/>
          </a:ln>
        </p:spPr>
        <p:txBody>
          <a:bodyPr/>
          <a:lstStyle/>
          <a:p>
            <a:endParaRPr lang="ja-JP" altLang="en-US"/>
          </a:p>
        </p:txBody>
      </p:sp>
      <p:sp>
        <p:nvSpPr>
          <p:cNvPr id="12" name="Text Box 6"/>
          <p:cNvSpPr txBox="1">
            <a:spLocks noChangeArrowheads="1"/>
          </p:cNvSpPr>
          <p:nvPr/>
        </p:nvSpPr>
        <p:spPr bwMode="auto">
          <a:xfrm>
            <a:off x="230101" y="5592068"/>
            <a:ext cx="800219" cy="461665"/>
          </a:xfrm>
          <a:prstGeom prst="rect">
            <a:avLst/>
          </a:prstGeom>
          <a:noFill/>
          <a:ln w="9525">
            <a:noFill/>
            <a:miter lim="800000"/>
            <a:headEnd/>
            <a:tailEnd/>
          </a:ln>
        </p:spPr>
        <p:txBody>
          <a:bodyPr wrap="none">
            <a:spAutoFit/>
          </a:bodyPr>
          <a:lstStyle/>
          <a:p>
            <a:r>
              <a:rPr lang="ja-JP" altLang="en-US" dirty="0" smtClean="0">
                <a:solidFill>
                  <a:srgbClr val="FF0000"/>
                </a:solidFill>
              </a:rPr>
              <a:t>師部</a:t>
            </a:r>
            <a:endParaRPr lang="ja-JP" altLang="en-US" dirty="0">
              <a:solidFill>
                <a:srgbClr val="FF0000"/>
              </a:solidFill>
            </a:endParaRPr>
          </a:p>
        </p:txBody>
      </p:sp>
      <p:sp>
        <p:nvSpPr>
          <p:cNvPr id="13" name="Line 5"/>
          <p:cNvSpPr>
            <a:spLocks noChangeShapeType="1"/>
          </p:cNvSpPr>
          <p:nvPr/>
        </p:nvSpPr>
        <p:spPr bwMode="auto">
          <a:xfrm flipH="1" flipV="1">
            <a:off x="2123725" y="3788239"/>
            <a:ext cx="5433409" cy="211278"/>
          </a:xfrm>
          <a:prstGeom prst="line">
            <a:avLst/>
          </a:prstGeom>
          <a:noFill/>
          <a:ln w="38100">
            <a:solidFill>
              <a:srgbClr val="FF6600"/>
            </a:solidFill>
            <a:round/>
            <a:headEnd/>
            <a:tailEnd type="triangle" w="med" len="med"/>
          </a:ln>
        </p:spPr>
        <p:txBody>
          <a:bodyPr/>
          <a:lstStyle/>
          <a:p>
            <a:endParaRPr lang="ja-JP" altLang="en-US"/>
          </a:p>
        </p:txBody>
      </p:sp>
      <p:sp>
        <p:nvSpPr>
          <p:cNvPr id="14" name="Text Box 6"/>
          <p:cNvSpPr txBox="1">
            <a:spLocks noChangeArrowheads="1"/>
          </p:cNvSpPr>
          <p:nvPr/>
        </p:nvSpPr>
        <p:spPr bwMode="auto">
          <a:xfrm>
            <a:off x="7557135" y="3788239"/>
            <a:ext cx="800219" cy="461665"/>
          </a:xfrm>
          <a:prstGeom prst="rect">
            <a:avLst/>
          </a:prstGeom>
          <a:noFill/>
          <a:ln w="9525">
            <a:noFill/>
            <a:miter lim="800000"/>
            <a:headEnd/>
            <a:tailEnd/>
          </a:ln>
        </p:spPr>
        <p:txBody>
          <a:bodyPr wrap="none">
            <a:spAutoFit/>
          </a:bodyPr>
          <a:lstStyle/>
          <a:p>
            <a:r>
              <a:rPr lang="ja-JP" altLang="en-US" dirty="0">
                <a:solidFill>
                  <a:srgbClr val="FF0000"/>
                </a:solidFill>
              </a:rPr>
              <a:t>木部</a:t>
            </a:r>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1610"/>
    </mc:Choice>
    <mc:Fallback>
      <p:transition spd="slow" advTm="516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901" x="2501900" y="3835400"/>
          <p14:tracePt t="1527" x="2495550" y="3829050"/>
          <p14:tracePt t="1563" x="2495550" y="3835400"/>
          <p14:tracePt t="1631" x="2495550" y="3829050"/>
          <p14:tracePt t="1639" x="2489200" y="3829050"/>
          <p14:tracePt t="1699" x="2489200" y="3835400"/>
          <p14:tracePt t="1719" x="2489200" y="3841750"/>
          <p14:tracePt t="1735" x="2495550" y="3848100"/>
          <p14:tracePt t="1751" x="2495550" y="3854450"/>
          <p14:tracePt t="1766" x="2495550" y="3848100"/>
          <p14:tracePt t="1787" x="2495550" y="3854450"/>
          <p14:tracePt t="1795" x="2495550" y="3860800"/>
          <p14:tracePt t="1835" x="2495550" y="3867150"/>
          <p14:tracePt t="1839" x="2495550" y="3879850"/>
          <p14:tracePt t="1879" x="2489200" y="3873500"/>
          <p14:tracePt t="1895" x="2482850" y="3873500"/>
          <p14:tracePt t="1915" x="2476500" y="3873500"/>
          <p14:tracePt t="1939" x="2470150" y="3879850"/>
          <p14:tracePt t="1959" x="2470150" y="3873500"/>
          <p14:tracePt t="1975" x="2470150" y="3879850"/>
          <p14:tracePt t="2022" x="2463800" y="3879850"/>
          <p14:tracePt t="2067" x="2463800" y="3873500"/>
          <p14:tracePt t="2095" x="2470150" y="3867150"/>
          <p14:tracePt t="2119" x="2470150" y="3860800"/>
          <p14:tracePt t="2135" x="2470150" y="3854450"/>
          <p14:tracePt t="2155" x="2463800" y="3854450"/>
          <p14:tracePt t="2171" x="2457450" y="3854450"/>
          <p14:tracePt t="2203" x="2451100" y="3854450"/>
          <p14:tracePt t="2215" x="2451100" y="3848100"/>
          <p14:tracePt t="2231" x="2444750" y="3841750"/>
          <p14:tracePt t="2247" x="2438400" y="3835400"/>
          <p14:tracePt t="2259" x="2438400" y="3829050"/>
          <p14:tracePt t="2275" x="2432050" y="3822700"/>
          <p14:tracePt t="2285" x="2432050" y="3816350"/>
          <p14:tracePt t="2285" x="2425700" y="3810000"/>
          <p14:tracePt t="2304" x="2425700" y="3803650"/>
          <p14:tracePt t="2304" x="2432050" y="3790950"/>
          <p14:tracePt t="2321" x="2432050" y="3778250"/>
          <p14:tracePt t="2321" x="2438400" y="3771900"/>
          <p14:tracePt t="2337" x="2444750" y="3759200"/>
          <p14:tracePt t="2337" x="2451100" y="3752850"/>
          <p14:tracePt t="2354" x="2457450" y="3740150"/>
          <p14:tracePt t="2354" x="2470150" y="3727450"/>
          <p14:tracePt t="2370" x="2482850" y="3708400"/>
          <p14:tracePt t="2370" x="2514600" y="3683000"/>
          <p14:tracePt t="2389" x="2533650" y="3670300"/>
          <p14:tracePt t="2389" x="2552700" y="3651250"/>
          <p14:tracePt t="2404" x="2571750" y="3638550"/>
          <p14:tracePt t="2404" x="2597150" y="3625850"/>
          <p14:tracePt t="2421" x="2622550" y="3619500"/>
          <p14:tracePt t="2421" x="2647950" y="3606800"/>
          <p14:tracePt t="2421" x="2679700" y="3600450"/>
          <p14:tracePt t="2440" x="2705100" y="3594100"/>
          <p14:tracePt t="2453" x="2736850" y="3587750"/>
          <p14:tracePt t="2453" x="2800350" y="3587750"/>
          <p14:tracePt t="2472" x="2838450" y="3581400"/>
          <p14:tracePt t="2472" x="2876550" y="3575050"/>
          <p14:tracePt t="2488" x="2914650" y="3575050"/>
          <p14:tracePt t="2488" x="2952750" y="3568700"/>
          <p14:tracePt t="2505" x="2990850" y="3562350"/>
          <p14:tracePt t="2505" x="3028950" y="3562350"/>
          <p14:tracePt t="2505" x="3067050" y="3549650"/>
          <p14:tracePt t="2524" x="3105150" y="3543300"/>
          <p14:tracePt t="2524" x="3143250" y="3530600"/>
          <p14:tracePt t="2541" x="3181350" y="3511550"/>
          <p14:tracePt t="2541" x="3213100" y="3486150"/>
          <p14:tracePt t="2556" x="3238500" y="3460750"/>
          <p14:tracePt t="2556" x="3270250" y="3435350"/>
          <p14:tracePt t="2571" x="3295650" y="3403600"/>
          <p14:tracePt t="2571" x="3321050" y="3378200"/>
          <p14:tracePt t="2588" x="3340100" y="3346450"/>
          <p14:tracePt t="2588" x="3352800" y="3314700"/>
          <p14:tracePt t="2605" x="3371850" y="3289300"/>
          <p14:tracePt t="2605" x="3390900" y="3238500"/>
          <p14:tracePt t="2621" x="3397250" y="3213100"/>
          <p14:tracePt t="2621" x="3397250" y="3181350"/>
          <p14:tracePt t="2638" x="3397250" y="3155950"/>
          <p14:tracePt t="2638" x="3397250" y="3124200"/>
          <p14:tracePt t="2655" x="3390900" y="3086100"/>
          <p14:tracePt t="2655" x="3390900" y="3048000"/>
          <p14:tracePt t="2672" x="3384550" y="3009900"/>
          <p14:tracePt t="2672" x="3371850" y="2914650"/>
          <p14:tracePt t="2689" x="3365500" y="2876550"/>
          <p14:tracePt t="2689" x="3359150" y="2832100"/>
          <p14:tracePt t="2706" x="3352800" y="2800350"/>
          <p14:tracePt t="2706" x="3340100" y="2768600"/>
          <p14:tracePt t="2722" x="3333750" y="2743200"/>
          <p14:tracePt t="2722" x="3308350" y="2717800"/>
          <p14:tracePt t="2739" x="3295650" y="2711450"/>
          <p14:tracePt t="2739" x="3282950" y="2711450"/>
          <p14:tracePt t="2756" x="3270250" y="2724150"/>
          <p14:tracePt t="2756" x="3257550" y="2724150"/>
          <p14:tracePt t="2772" x="3251200" y="2736850"/>
          <p14:tracePt t="2772" x="3238500" y="2743200"/>
          <p14:tracePt t="2788" x="3232150" y="2749550"/>
          <p14:tracePt t="2788" x="3225800" y="2762250"/>
          <p14:tracePt t="2788" x="3225800" y="2768600"/>
          <p14:tracePt t="2808" x="3219450" y="2781300"/>
          <p14:tracePt t="2820" x="3219450" y="2794000"/>
          <p14:tracePt t="2820" x="3213100" y="2825750"/>
          <p14:tracePt t="2840" x="3219450" y="2844800"/>
          <p14:tracePt t="2840" x="3219450" y="2863850"/>
          <p14:tracePt t="2856" x="3219450" y="2882900"/>
          <p14:tracePt t="2856" x="3219450" y="2901950"/>
          <p14:tracePt t="2873" x="3219450" y="2921000"/>
          <p14:tracePt t="2873" x="3219450" y="2940050"/>
          <p14:tracePt t="2873" x="3219450" y="2952750"/>
          <p14:tracePt t="2892" x="3219450" y="2971800"/>
          <p14:tracePt t="2904" x="3213100" y="2984500"/>
          <p14:tracePt t="2904" x="3200400" y="3016250"/>
          <p14:tracePt t="2923" x="3194050" y="3028950"/>
          <p14:tracePt t="2923" x="3181350" y="3048000"/>
          <p14:tracePt t="2939" x="3168650" y="3067050"/>
          <p14:tracePt t="2939" x="3155950" y="3086100"/>
          <p14:tracePt t="2957" x="3136900" y="3105150"/>
          <p14:tracePt t="2957" x="3124200" y="3124200"/>
          <p14:tracePt t="2957" x="3098800" y="3143250"/>
          <p14:tracePt t="2976" x="3079750" y="3162300"/>
          <p14:tracePt t="2976" x="3054350" y="3181350"/>
          <p14:tracePt t="2989" x="3028950" y="3194050"/>
          <p14:tracePt t="2989" x="3003550" y="3213100"/>
          <p14:tracePt t="3006" x="2971800" y="3232150"/>
          <p14:tracePt t="3006" x="2940050" y="3244850"/>
          <p14:tracePt t="3022" x="2908300" y="3263900"/>
          <p14:tracePt t="3022" x="2832100" y="3302000"/>
          <p14:tracePt t="3040" x="2794000" y="3321050"/>
          <p14:tracePt t="3040" x="2749550" y="3340100"/>
          <p14:tracePt t="3057" x="2711450" y="3352800"/>
          <p14:tracePt t="3057" x="2679700" y="3371850"/>
          <p14:tracePt t="3073" x="2641600" y="3384550"/>
          <p14:tracePt t="3073" x="2609850" y="3397250"/>
          <p14:tracePt t="3089" x="2578100" y="3409950"/>
          <p14:tracePt t="3089" x="2527300" y="3422650"/>
          <p14:tracePt t="3108" x="2501900" y="3429000"/>
          <p14:tracePt t="3108" x="2482850" y="3435350"/>
          <p14:tracePt t="3123" x="2463800" y="3441700"/>
          <p14:tracePt t="3123" x="2444750" y="3441700"/>
          <p14:tracePt t="3139" x="2425700" y="3441700"/>
          <p14:tracePt t="3139" x="2406650" y="3441700"/>
          <p14:tracePt t="3139" x="2393950" y="3435350"/>
          <p14:tracePt t="3159" x="2381250" y="3435350"/>
          <p14:tracePt t="3171" x="2368550" y="3435350"/>
          <p14:tracePt t="3171" x="2355850" y="3429000"/>
          <p14:tracePt t="3171" x="2343150" y="3429000"/>
          <p14:tracePt t="3191" x="2336800" y="3422650"/>
          <p14:tracePt t="3204" x="2330450" y="3422650"/>
          <p14:tracePt t="3204" x="2311400" y="3416300"/>
          <p14:tracePt t="3222" x="2311400" y="3409950"/>
          <p14:tracePt t="3238" x="2298700" y="3409950"/>
          <p14:tracePt t="3254" x="2292350" y="3409950"/>
          <p14:tracePt t="3302" x="2292350" y="3416300"/>
          <p14:tracePt t="3318" x="2292350" y="3422650"/>
          <p14:tracePt t="3334" x="2292350" y="3429000"/>
          <p14:tracePt t="3346" x="2292350" y="3435350"/>
          <p14:tracePt t="3362" x="2292350" y="3441700"/>
          <p14:tracePt t="3378" x="2298700" y="3448050"/>
          <p14:tracePt t="3398" x="2298700" y="3454400"/>
          <p14:tracePt t="3422" x="2292350" y="3454400"/>
          <p14:tracePt t="3438" x="2286000" y="3460750"/>
          <p14:tracePt t="3454" x="2279650" y="3467100"/>
          <p14:tracePt t="3466" x="2273300" y="3467100"/>
          <p14:tracePt t="3482" x="2266950" y="3467100"/>
          <p14:tracePt t="3498" x="2254250" y="3473450"/>
          <p14:tracePt t="3514" x="2247900" y="3473450"/>
          <p14:tracePt t="3542" x="2241550" y="3479800"/>
          <p14:tracePt t="3575" x="2247900" y="3479800"/>
          <p14:tracePt t="3671" x="2254250" y="3473450"/>
          <p14:tracePt t="3699" x="2254250" y="3467100"/>
          <p14:tracePt t="3731" x="2254250" y="3460750"/>
          <p14:tracePt t="3755" x="2247900" y="3460750"/>
          <p14:tracePt t="3828" x="2241550" y="3454400"/>
          <p14:tracePt t="3859" x="2235200" y="3454400"/>
          <p14:tracePt t="3879" x="2228850" y="3460750"/>
          <p14:tracePt t="3903" x="2222500" y="3460750"/>
          <p14:tracePt t="3919" x="2216150" y="3460750"/>
          <p14:tracePt t="3935" x="2209800" y="3460750"/>
          <p14:tracePt t="3947" x="2203450" y="3460750"/>
          <p14:tracePt t="3963" x="2197100" y="3460750"/>
          <p14:tracePt t="3979" x="2190750" y="3460750"/>
          <p14:tracePt t="3996" x="2184400" y="3460750"/>
          <p14:tracePt t="4008" x="2178050" y="3460750"/>
          <p14:tracePt t="4024" x="2171700" y="3460750"/>
          <p14:tracePt t="4062" x="2165350" y="3460750"/>
          <p14:tracePt t="4114" x="2165350" y="3454400"/>
          <p14:tracePt t="4174" x="2165350" y="3448050"/>
          <p14:tracePt t="4202" x="2159000" y="3448050"/>
          <p14:tracePt t="4238" x="2152650" y="3448050"/>
          <p14:tracePt t="4278" x="2146300" y="3448050"/>
          <p14:tracePt t="4294" x="2139950" y="3448050"/>
          <p14:tracePt t="4307" x="2133600" y="3448050"/>
          <p14:tracePt t="4331" x="2127250" y="3448050"/>
          <p14:tracePt t="4390" x="2133600" y="3441700"/>
          <p14:tracePt t="4442" x="2139950" y="3441700"/>
          <p14:tracePt t="4458" x="2146300" y="3435350"/>
          <p14:tracePt t="4474" x="2152650" y="3435350"/>
          <p14:tracePt t="4486" x="2159000" y="3429000"/>
          <p14:tracePt t="4503" x="2165350" y="3429000"/>
          <p14:tracePt t="4518" x="2178050" y="3422650"/>
          <p14:tracePt t="4534" x="2184400" y="3422650"/>
          <p14:tracePt t="4547" x="2190750" y="3416300"/>
          <p14:tracePt t="4563" x="2197100" y="3416300"/>
          <p14:tracePt t="4579" x="2203450" y="3416300"/>
          <p14:tracePt t="4595" x="2203450" y="3422650"/>
          <p14:tracePt t="4654" x="2197100" y="3422650"/>
          <p14:tracePt t="4674" x="2190750" y="3429000"/>
          <p14:tracePt t="4691" x="2184400" y="3435350"/>
          <p14:tracePt t="4707" x="2178050" y="3435350"/>
          <p14:tracePt t="4714" x="2171700" y="3435350"/>
          <p14:tracePt t="4726" x="2165350" y="3435350"/>
          <p14:tracePt t="4726" x="2159000" y="3435350"/>
          <p14:tracePt t="4745" x="2152650" y="3435350"/>
          <p14:tracePt t="4759" x="2146300" y="3435350"/>
          <p14:tracePt t="4759" x="2133600" y="3435350"/>
          <p14:tracePt t="4780" x="2133600" y="3441700"/>
          <p14:tracePt t="4780" x="2127250" y="3441700"/>
          <p14:tracePt t="4795" x="2120900" y="3441700"/>
          <p14:tracePt t="4795" x="2114550" y="3441700"/>
          <p14:tracePt t="4811" x="2108200" y="3441700"/>
          <p14:tracePt t="4811" x="2101850" y="3448050"/>
          <p14:tracePt t="4828" x="2095500" y="3448050"/>
          <p14:tracePt t="4843" x="2089150" y="3441700"/>
          <p14:tracePt t="4860" x="2089150" y="3435350"/>
          <p14:tracePt t="4886" x="2095500" y="3429000"/>
          <p14:tracePt t="4898" x="2101850" y="3422650"/>
          <p14:tracePt t="4915" x="2108200" y="3416300"/>
          <p14:tracePt t="4927" x="2114550" y="3409950"/>
          <p14:tracePt t="4927" x="2120900" y="3403600"/>
          <p14:tracePt t="4927" x="2127250" y="3403600"/>
          <p14:tracePt t="4948" x="2133600" y="3397250"/>
          <p14:tracePt t="4948" x="2146300" y="3390900"/>
          <p14:tracePt t="4962" x="2152650" y="3390900"/>
          <p14:tracePt t="4962" x="2159000" y="3384550"/>
          <p14:tracePt t="4979" x="2165350" y="3378200"/>
          <p14:tracePt t="4979" x="2171700" y="3378200"/>
          <p14:tracePt t="4996" x="2178050" y="3371850"/>
          <p14:tracePt t="4996" x="2184400" y="3365500"/>
          <p14:tracePt t="5012" x="2190750" y="3365500"/>
          <p14:tracePt t="5012" x="2203450" y="3359150"/>
          <p14:tracePt t="5029" x="2209800" y="3359150"/>
          <p14:tracePt t="5029" x="2209800" y="3352800"/>
          <p14:tracePt t="5046" x="2222500" y="3352800"/>
          <p14:tracePt t="5060" x="2228850" y="3352800"/>
          <p14:tracePt t="5078" x="2235200" y="3352800"/>
          <p14:tracePt t="5102" x="2241550" y="3346450"/>
          <p14:tracePt t="5119" x="2247900" y="3346450"/>
          <p14:tracePt t="5135" x="2254250" y="3346450"/>
          <p14:tracePt t="5147" x="2266950" y="3346450"/>
          <p14:tracePt t="5163" x="2273300" y="3340100"/>
          <p14:tracePt t="5179" x="2286000" y="3340100"/>
          <p14:tracePt t="5195" x="2292350" y="3340100"/>
          <p14:tracePt t="5211" x="2298700" y="3340100"/>
          <p14:tracePt t="5211" x="2305050" y="3340100"/>
          <p14:tracePt t="5211" x="2311400" y="3340100"/>
          <p14:tracePt t="5232" x="2317750" y="3340100"/>
          <p14:tracePt t="5244" x="2324100" y="3340100"/>
          <p14:tracePt t="5244" x="2336800" y="3340100"/>
          <p14:tracePt t="5263" x="2343150" y="3340100"/>
          <p14:tracePt t="5263" x="2349500" y="3346450"/>
          <p14:tracePt t="5280" x="2355850" y="3346450"/>
          <p14:tracePt t="5280" x="2362200" y="3346450"/>
          <p14:tracePt t="5280" x="2368550" y="3352800"/>
          <p14:tracePt t="5299" x="2374900" y="3352800"/>
          <p14:tracePt t="5311" x="2381250" y="3359150"/>
          <p14:tracePt t="5311" x="2400300" y="3359150"/>
          <p14:tracePt t="5330" x="2406650" y="3365500"/>
          <p14:tracePt t="5330" x="2413000" y="3365500"/>
          <p14:tracePt t="5346" x="2419350" y="3365500"/>
          <p14:tracePt t="5346" x="2425700" y="3371850"/>
          <p14:tracePt t="5363" x="2438400" y="3371850"/>
          <p14:tracePt t="5363" x="2451100" y="3378200"/>
          <p14:tracePt t="5382" x="2457450" y="3378200"/>
          <p14:tracePt t="5382" x="2463800" y="3384550"/>
          <p14:tracePt t="5397" x="2470150" y="3390900"/>
          <p14:tracePt t="5397" x="2476500" y="3390900"/>
          <p14:tracePt t="5414" x="2489200" y="3397250"/>
          <p14:tracePt t="5414" x="2495550" y="3403600"/>
          <p14:tracePt t="5430" x="2501900" y="3403600"/>
          <p14:tracePt t="5430" x="2514600" y="3416300"/>
          <p14:tracePt t="5448" x="2520950" y="3416300"/>
          <p14:tracePt t="5448" x="2520950" y="3422650"/>
          <p14:tracePt t="5464" x="2527300" y="3429000"/>
          <p14:tracePt t="5464" x="2533650" y="3429000"/>
          <p14:tracePt t="5480" x="2540000" y="3435350"/>
          <p14:tracePt t="5480" x="2546350" y="3441700"/>
          <p14:tracePt t="5480" x="2552700" y="3448050"/>
          <p14:tracePt t="5500" x="2552700" y="3454400"/>
          <p14:tracePt t="5512" x="2559050" y="3467100"/>
          <p14:tracePt t="5512" x="2571750" y="3479800"/>
          <p14:tracePt t="5532" x="2578100" y="3486150"/>
          <p14:tracePt t="5532" x="2578100" y="3498850"/>
          <p14:tracePt t="5548" x="2584450" y="3505200"/>
          <p14:tracePt t="5548" x="2590800" y="3511550"/>
          <p14:tracePt t="5564" x="2597150" y="3517900"/>
          <p14:tracePt t="5564" x="2603500" y="3524250"/>
          <p14:tracePt t="5564" x="2609850" y="3530600"/>
          <p14:tracePt t="5583" x="2609850" y="3536950"/>
          <p14:tracePt t="5596" x="2616200" y="3549650"/>
          <p14:tracePt t="5596" x="2628900" y="3568700"/>
          <p14:tracePt t="5615" x="2628900" y="3575050"/>
          <p14:tracePt t="5615" x="2635250" y="3587750"/>
          <p14:tracePt t="5631" x="2641600" y="3600450"/>
          <p14:tracePt t="5631" x="2647950" y="3613150"/>
          <p14:tracePt t="5647" x="2654300" y="3625850"/>
          <p14:tracePt t="5647" x="2660650" y="3638550"/>
          <p14:tracePt t="5665" x="2667000" y="3651250"/>
          <p14:tracePt t="5665" x="2679700" y="3670300"/>
          <p14:tracePt t="5682" x="2679700" y="3683000"/>
          <p14:tracePt t="5682" x="2686050" y="3689350"/>
          <p14:tracePt t="5698" x="2692400" y="3695700"/>
          <p14:tracePt t="5698" x="2698750" y="3708400"/>
          <p14:tracePt t="5715" x="2698750" y="3721100"/>
          <p14:tracePt t="5715" x="2705100" y="3727450"/>
          <p14:tracePt t="5731" x="2705100" y="3740150"/>
          <p14:tracePt t="5731" x="2711450" y="3765550"/>
          <p14:tracePt t="5748" x="2717800" y="3778250"/>
          <p14:tracePt t="5748" x="2717800" y="3790950"/>
          <p14:tracePt t="5765" x="2717800" y="3810000"/>
          <p14:tracePt t="5765" x="2724150" y="3822700"/>
          <p14:tracePt t="5782" x="2724150" y="3841750"/>
          <p14:tracePt t="5782" x="2724150" y="3873500"/>
          <p14:tracePt t="5800" x="2730500" y="3886200"/>
          <p14:tracePt t="5800" x="2724150" y="3898900"/>
          <p14:tracePt t="5815" x="2724150" y="3917950"/>
          <p14:tracePt t="5815" x="2724150" y="3930650"/>
          <p14:tracePt t="5832" x="2724150" y="3943350"/>
          <p14:tracePt t="5832" x="2724150" y="3956050"/>
          <p14:tracePt t="5848" x="2717800" y="3968750"/>
          <p14:tracePt t="5848" x="2717800" y="3981450"/>
          <p14:tracePt t="5848" x="2711450" y="4000500"/>
          <p14:tracePt t="5867" x="2711450" y="4013200"/>
          <p14:tracePt t="5880" x="2705100" y="4025900"/>
          <p14:tracePt t="5880" x="2692400" y="4051300"/>
          <p14:tracePt t="5900" x="2692400" y="4064000"/>
          <p14:tracePt t="5900" x="2686050" y="4083050"/>
          <p14:tracePt t="5916" x="2679700" y="4089400"/>
          <p14:tracePt t="5916" x="2673350" y="4108450"/>
          <p14:tracePt t="5932" x="2673350" y="4121150"/>
          <p14:tracePt t="5932" x="2667000" y="4133850"/>
          <p14:tracePt t="5932" x="2660650" y="4146550"/>
          <p14:tracePt t="5951" x="2654300" y="4159250"/>
          <p14:tracePt t="5964" x="2647950" y="4171950"/>
          <p14:tracePt t="5964" x="2635250" y="4197350"/>
          <p14:tracePt t="5983" x="2622550" y="4210050"/>
          <p14:tracePt t="5983" x="2616200" y="4222750"/>
          <p14:tracePt t="5999" x="2609850" y="4235450"/>
          <p14:tracePt t="5999" x="2603500" y="4248150"/>
          <p14:tracePt t="6016" x="2597150" y="4260850"/>
          <p14:tracePt t="6016" x="2590800" y="4273550"/>
          <p14:tracePt t="6033" x="2578100" y="4286250"/>
          <p14:tracePt t="6033" x="2565400" y="4311650"/>
          <p14:tracePt t="6049" x="2552700" y="4318000"/>
          <p14:tracePt t="6049" x="2546350" y="4330700"/>
          <p14:tracePt t="6066" x="2533650" y="4343400"/>
          <p14:tracePt t="6066" x="2527300" y="4349750"/>
          <p14:tracePt t="6084" x="2520950" y="4362450"/>
          <p14:tracePt t="6084" x="2501900" y="4375150"/>
          <p14:tracePt t="6101" x="2495550" y="4387850"/>
          <p14:tracePt t="6101" x="2482850" y="4394200"/>
          <p14:tracePt t="6117" x="2476500" y="4400550"/>
          <p14:tracePt t="6117" x="2470150" y="4413250"/>
          <p14:tracePt t="6134" x="2457450" y="4419600"/>
          <p14:tracePt t="6134" x="2451100" y="4425950"/>
          <p14:tracePt t="6150" x="2438400" y="4438650"/>
          <p14:tracePt t="6150" x="2425700" y="4445000"/>
          <p14:tracePt t="6150" x="2419350" y="4451350"/>
          <p14:tracePt t="6169" x="2406650" y="4451350"/>
          <p14:tracePt t="6169" x="2393950" y="4457700"/>
          <p14:tracePt t="6185" x="2381250" y="4464050"/>
          <p14:tracePt t="6185" x="2368550" y="4464050"/>
          <p14:tracePt t="6201" x="2355850" y="4470400"/>
          <p14:tracePt t="6201" x="2343150" y="4470400"/>
          <p14:tracePt t="6217" x="2330450" y="4476750"/>
          <p14:tracePt t="6217" x="2317750" y="4476750"/>
          <p14:tracePt t="6234" x="2305050" y="4476750"/>
          <p14:tracePt t="6234" x="2292350" y="4483100"/>
          <p14:tracePt t="6234" x="2279650" y="4483100"/>
          <p14:tracePt t="6254" x="2266950" y="4489450"/>
          <p14:tracePt t="6266" x="2254250" y="4489450"/>
          <p14:tracePt t="6266" x="2222500" y="4495800"/>
          <p14:tracePt t="6284" x="2209800" y="4495800"/>
          <p14:tracePt t="6284" x="2190750" y="4495800"/>
          <p14:tracePt t="6301" x="2178050" y="4495800"/>
          <p14:tracePt t="6301" x="2159000" y="4495800"/>
          <p14:tracePt t="6301" x="2139950" y="4489450"/>
          <p14:tracePt t="6320" x="2120900" y="4489450"/>
          <p14:tracePt t="6333" x="2101850" y="4489450"/>
          <p14:tracePt t="6333" x="2057400" y="4495800"/>
          <p14:tracePt t="6351" x="2038350" y="4495800"/>
          <p14:tracePt t="6351" x="2019300" y="4502150"/>
          <p14:tracePt t="6368" x="2000250" y="4502150"/>
          <p14:tracePt t="6368" x="1981200" y="4508500"/>
          <p14:tracePt t="6368" x="1962150" y="4508500"/>
          <p14:tracePt t="6388" x="1943100" y="4502150"/>
          <p14:tracePt t="6388" x="1917700" y="4502150"/>
          <p14:tracePt t="6402" x="1898650" y="4495800"/>
          <p14:tracePt t="6402" x="1879600" y="4489450"/>
          <p14:tracePt t="6418" x="1860550" y="4483100"/>
          <p14:tracePt t="6418" x="1841500" y="4476750"/>
          <p14:tracePt t="6435" x="1822450" y="4470400"/>
          <p14:tracePt t="6435" x="1803400" y="4457700"/>
          <p14:tracePt t="6452" x="1790700" y="4451350"/>
          <p14:tracePt t="6452" x="1752600" y="4425950"/>
          <p14:tracePt t="6468" x="1739900" y="4413250"/>
          <p14:tracePt t="6468" x="1727200" y="4406900"/>
          <p14:tracePt t="6485" x="1708150" y="4394200"/>
          <p14:tracePt t="6485" x="1695450" y="4381500"/>
          <p14:tracePt t="6502" x="1682750" y="4368800"/>
          <p14:tracePt t="6502" x="1670050" y="4356100"/>
          <p14:tracePt t="6502" x="1657350" y="4343400"/>
          <p14:tracePt t="6521" x="1644650" y="4330700"/>
          <p14:tracePt t="6533" x="1631950" y="4318000"/>
          <p14:tracePt t="6533" x="1606550" y="4292600"/>
          <p14:tracePt t="6552" x="1600200" y="4273550"/>
          <p14:tracePt t="6552" x="1587500" y="4260850"/>
          <p14:tracePt t="6569" x="1574800" y="4248150"/>
          <p14:tracePt t="6569" x="1568450" y="4235450"/>
          <p14:tracePt t="6586" x="1555750" y="4216400"/>
          <p14:tracePt t="6586" x="1549400" y="4203700"/>
          <p14:tracePt t="6586" x="1543050" y="4184650"/>
          <p14:tracePt t="6605" x="1536700" y="4171950"/>
          <p14:tracePt t="6617" x="1524000" y="4152900"/>
          <p14:tracePt t="6617" x="1511300" y="4121150"/>
          <p14:tracePt t="6637" x="1504950" y="4108450"/>
          <p14:tracePt t="6637" x="1498600" y="4095750"/>
          <p14:tracePt t="6652" x="1492250" y="4076700"/>
          <p14:tracePt t="6652" x="1485900" y="4064000"/>
          <p14:tracePt t="6669" x="1485900" y="4051300"/>
          <p14:tracePt t="6669" x="1479550" y="4038600"/>
          <p14:tracePt t="6686" x="1479550" y="4025900"/>
          <p14:tracePt t="6686" x="1473200" y="3994150"/>
          <p14:tracePt t="6702" x="1473200" y="3981450"/>
          <p14:tracePt t="6702" x="1473200" y="3962400"/>
          <p14:tracePt t="6719" x="1466850" y="3949700"/>
          <p14:tracePt t="6719" x="1466850" y="3937000"/>
          <p14:tracePt t="6736" x="1466850" y="3917950"/>
          <p14:tracePt t="6736" x="1466850" y="3898900"/>
          <p14:tracePt t="6753" x="1460500" y="3886200"/>
          <p14:tracePt t="6753" x="1460500" y="3854450"/>
          <p14:tracePt t="6769" x="1460500" y="3841750"/>
          <p14:tracePt t="6769" x="1460500" y="3829050"/>
          <p14:tracePt t="6786" x="1454150" y="3816350"/>
          <p14:tracePt t="6786" x="1454150" y="3803650"/>
          <p14:tracePt t="6803" x="1454150" y="3790950"/>
          <p14:tracePt t="6803" x="1460500" y="3765550"/>
          <p14:tracePt t="6822" x="1460500" y="3752850"/>
          <p14:tracePt t="6822" x="1460500" y="3740150"/>
          <p14:tracePt t="6836" x="1466850" y="3727450"/>
          <p14:tracePt t="6836" x="1473200" y="3714750"/>
          <p14:tracePt t="6853" x="1473200" y="3702050"/>
          <p14:tracePt t="6853" x="1479550" y="3689350"/>
          <p14:tracePt t="6870" x="1485900" y="3676650"/>
          <p14:tracePt t="6870" x="1492250" y="3663950"/>
          <p14:tracePt t="6870" x="1498600" y="3651250"/>
          <p14:tracePt t="6889" x="1498600" y="3644900"/>
          <p14:tracePt t="6901" x="1504950" y="3632200"/>
          <p14:tracePt t="6901" x="1524000" y="3613150"/>
          <p14:tracePt t="6921" x="1530350" y="3600450"/>
          <p14:tracePt t="6921" x="1536700" y="3594100"/>
          <p14:tracePt t="6937" x="1549400" y="3581400"/>
          <p14:tracePt t="6937" x="1562100" y="3568700"/>
          <p14:tracePt t="6953" x="1574800" y="3549650"/>
          <p14:tracePt t="6953" x="1587500" y="3536950"/>
          <p14:tracePt t="6953" x="1600200" y="3524250"/>
          <p14:tracePt t="6973" x="1612900" y="3511550"/>
          <p14:tracePt t="6985" x="1625600" y="3498850"/>
          <p14:tracePt t="6985" x="1651000" y="3479800"/>
          <p14:tracePt t="7003" x="1663700" y="3473450"/>
          <p14:tracePt t="7003" x="1676400" y="3460750"/>
          <p14:tracePt t="7020" x="1689100" y="3454400"/>
          <p14:tracePt t="7020" x="1701800" y="3448050"/>
          <p14:tracePt t="7037" x="1714500" y="3441700"/>
          <p14:tracePt t="7037" x="1727200" y="3429000"/>
          <p14:tracePt t="7037" x="1739900" y="3422650"/>
          <p14:tracePt t="7056" x="1758950" y="3409950"/>
          <p14:tracePt t="7056" x="1771650" y="3403600"/>
          <p14:tracePt t="7070" x="1790700" y="3390900"/>
          <p14:tracePt t="7070" x="1809750" y="3384550"/>
          <p14:tracePt t="7087" x="1828800" y="3378200"/>
          <p14:tracePt t="7087" x="1847850" y="3371850"/>
          <p14:tracePt t="7104" x="1866900" y="3365500"/>
          <p14:tracePt t="7104" x="1905000" y="3359150"/>
          <p14:tracePt t="7121" x="1924050" y="3359150"/>
          <p14:tracePt t="7121" x="1943100" y="3359150"/>
          <p14:tracePt t="7137" x="1962150" y="3359150"/>
          <p14:tracePt t="7137" x="1981200" y="3359150"/>
          <p14:tracePt t="7154" x="2000250" y="3359150"/>
          <p14:tracePt t="7154" x="2025650" y="3359150"/>
          <p14:tracePt t="7170" x="2044700" y="3352800"/>
          <p14:tracePt t="7170" x="2070100" y="3352800"/>
          <p14:tracePt t="7170" x="2095500" y="3352800"/>
          <p14:tracePt t="7190" x="2120900" y="3352800"/>
          <p14:tracePt t="7190" x="2152650" y="3346450"/>
          <p14:tracePt t="7205" x="2178050" y="3346450"/>
          <p14:tracePt t="7205" x="2203450" y="3346450"/>
          <p14:tracePt t="7221" x="2228850" y="3346450"/>
          <p14:tracePt t="7221" x="2254250" y="3346450"/>
          <p14:tracePt t="7238" x="2273300" y="3352800"/>
          <p14:tracePt t="7238" x="2298700" y="3352800"/>
          <p14:tracePt t="7254" x="2324100" y="3359150"/>
          <p14:tracePt t="7254" x="2349500" y="3359150"/>
          <p14:tracePt t="7254" x="2368550" y="3359150"/>
          <p14:tracePt t="7274" x="2393950" y="3365500"/>
          <p14:tracePt t="7286" x="2419350" y="3365500"/>
          <p14:tracePt t="7286" x="2457450" y="3371850"/>
          <p14:tracePt t="7304" x="2482850" y="3371850"/>
          <p14:tracePt t="7304" x="2501900" y="3378200"/>
          <p14:tracePt t="7321" x="2520950" y="3378200"/>
          <p14:tracePt t="7321" x="2540000" y="3384550"/>
          <p14:tracePt t="7338" x="2552700" y="3390900"/>
          <p14:tracePt t="7338" x="2571750" y="3403600"/>
          <p14:tracePt t="7338" x="2584450" y="3409950"/>
          <p14:tracePt t="7357" x="2603500" y="3422650"/>
          <p14:tracePt t="7357" x="2616200" y="3429000"/>
          <p14:tracePt t="7372" x="2635250" y="3441700"/>
          <p14:tracePt t="7372" x="2647950" y="3460750"/>
          <p14:tracePt t="7390" x="2660650" y="3473450"/>
          <p14:tracePt t="7390" x="2673350" y="3486150"/>
          <p14:tracePt t="7405" x="2686050" y="3505200"/>
          <p14:tracePt t="7405" x="2711450" y="3536950"/>
          <p14:tracePt t="7422" x="2717800" y="3556000"/>
          <p14:tracePt t="7422" x="2730500" y="3575050"/>
          <p14:tracePt t="7438" x="2736850" y="3587750"/>
          <p14:tracePt t="7438" x="2743200" y="3606800"/>
          <p14:tracePt t="7455" x="2749550" y="3625850"/>
          <p14:tracePt t="7455" x="2755900" y="3644900"/>
          <p14:tracePt t="7472" x="2755900" y="3663950"/>
          <p14:tracePt t="7472" x="2768600" y="3702050"/>
          <p14:tracePt t="7489" x="2768600" y="3721100"/>
          <p14:tracePt t="7489" x="2774950" y="3740150"/>
          <p14:tracePt t="7505" x="2774950" y="3752850"/>
          <p14:tracePt t="7505" x="2774950" y="3771900"/>
          <p14:tracePt t="7522" x="2774950" y="3784600"/>
          <p14:tracePt t="7522" x="2774950" y="3797300"/>
          <p14:tracePt t="7522" x="2774950" y="3803650"/>
          <p14:tracePt t="7541" x="2774950" y="3816350"/>
          <p14:tracePt t="7553" x="2774950" y="3822700"/>
          <p14:tracePt t="7553" x="2768600" y="3835400"/>
          <p14:tracePt t="7573" x="2762250" y="3835400"/>
          <p14:tracePt t="7600" x="2755900" y="3829050"/>
          <p14:tracePt t="7616" x="2755900" y="3822700"/>
          <p14:tracePt t="7632" x="2749550" y="3810000"/>
          <p14:tracePt t="7641" x="2749550" y="3803650"/>
          <p14:tracePt t="7654" x="2743200" y="3790950"/>
          <p14:tracePt t="7654" x="2736850" y="3759200"/>
          <p14:tracePt t="7672" x="2730500" y="3746500"/>
          <p14:tracePt t="7672" x="2724150" y="3727450"/>
          <p14:tracePt t="7689" x="2717800" y="3708400"/>
          <p14:tracePt t="7689" x="2711450" y="3695700"/>
          <p14:tracePt t="7706" x="2705100" y="3676650"/>
          <p14:tracePt t="7706" x="2686050" y="3638550"/>
          <p14:tracePt t="7722" x="2679700" y="3625850"/>
          <p14:tracePt t="7722" x="2667000" y="3613150"/>
          <p14:tracePt t="7739" x="2660650" y="3600450"/>
          <p14:tracePt t="7739" x="2647950" y="3581400"/>
          <p14:tracePt t="7756" x="2635250" y="3568700"/>
          <p14:tracePt t="7756" x="2628900" y="3556000"/>
          <p14:tracePt t="7773" x="2616200" y="3543300"/>
          <p14:tracePt t="7773" x="2597150" y="3517900"/>
          <p14:tracePt t="7789" x="2584450" y="3505200"/>
          <p14:tracePt t="7789" x="2571750" y="3492500"/>
          <p14:tracePt t="7806" x="2559050" y="3473450"/>
          <p14:tracePt t="7806" x="2546350" y="3460750"/>
          <p14:tracePt t="7823" x="2533650" y="3448050"/>
          <p14:tracePt t="7823" x="2508250" y="3429000"/>
          <p14:tracePt t="7842" x="2495550" y="3416300"/>
          <p14:tracePt t="7842" x="2482850" y="3403600"/>
          <p14:tracePt t="7857" x="2470150" y="3397250"/>
          <p14:tracePt t="7857" x="2457450" y="3384550"/>
          <p14:tracePt t="7874" x="2451100" y="3378200"/>
          <p14:tracePt t="7874" x="2444750" y="3371850"/>
          <p14:tracePt t="7890" x="2444750" y="3365500"/>
          <p14:tracePt t="7905" x="2444750" y="3359150"/>
          <p14:tracePt t="7905" x="2457450" y="3371850"/>
          <p14:tracePt t="7926" x="2463800" y="3378200"/>
          <p14:tracePt t="7926" x="2476500" y="3390900"/>
          <p14:tracePt t="7941" x="2489200" y="3403600"/>
          <p14:tracePt t="7941" x="2501900" y="3422650"/>
          <p14:tracePt t="7957" x="2520950" y="3441700"/>
          <p14:tracePt t="7957" x="2533650" y="3467100"/>
          <p14:tracePt t="7974" x="2552700" y="3486150"/>
          <p14:tracePt t="7974" x="2571750" y="3511550"/>
          <p14:tracePt t="7974" x="2584450" y="3536950"/>
          <p14:tracePt t="7992" x="2603500" y="3562350"/>
          <p14:tracePt t="8005" x="2616200" y="3594100"/>
          <p14:tracePt t="8005" x="2647950" y="3644900"/>
          <p14:tracePt t="8024" x="2660650" y="3676650"/>
          <p14:tracePt t="8024" x="2673350" y="3702050"/>
          <p14:tracePt t="8041" x="2679700" y="3727450"/>
          <p14:tracePt t="8041" x="2686050" y="3752850"/>
          <p14:tracePt t="8057" x="2692400" y="3778250"/>
          <p14:tracePt t="8057" x="2698750" y="3797300"/>
          <p14:tracePt t="8074" x="2705100" y="3816350"/>
          <p14:tracePt t="8074" x="2711450" y="3848100"/>
          <p14:tracePt t="8091" x="2711450" y="3854450"/>
          <p14:tracePt t="8091" x="2711450" y="3867150"/>
          <p14:tracePt t="8108" x="2711450" y="3873500"/>
          <p14:tracePt t="8122" x="2705100" y="3873500"/>
          <p14:tracePt t="8139" x="2698750" y="3867150"/>
          <p14:tracePt t="8139" x="2692400" y="3860800"/>
          <p14:tracePt t="8157" x="2692400" y="3854450"/>
          <p14:tracePt t="8157" x="2686050" y="3848100"/>
          <p14:tracePt t="8175" x="2679700" y="3841750"/>
          <p14:tracePt t="8189" x="2679700" y="3848100"/>
          <p14:tracePt t="8206" x="2673350" y="3860800"/>
          <p14:tracePt t="8206" x="2673350" y="3886200"/>
          <p14:tracePt t="8225" x="2667000" y="3905250"/>
          <p14:tracePt t="8225" x="2667000" y="3924300"/>
          <p14:tracePt t="8241" x="2667000" y="3949700"/>
          <p14:tracePt t="8241" x="2667000" y="3968750"/>
          <p14:tracePt t="8241" x="2660650" y="3987800"/>
          <p14:tracePt t="8261" x="2654300" y="4013200"/>
          <p14:tracePt t="8273" x="2654300" y="4032250"/>
          <p14:tracePt t="8273" x="2647950" y="4051300"/>
          <p14:tracePt t="8273" x="2635250" y="4070350"/>
          <p14:tracePt t="8294" x="2628900" y="4095750"/>
          <p14:tracePt t="8306" x="2616200" y="4114800"/>
          <p14:tracePt t="8306" x="2590800" y="4159250"/>
          <p14:tracePt t="8324" x="2571750" y="4178300"/>
          <p14:tracePt t="8324" x="2559050" y="4203700"/>
          <p14:tracePt t="8342" x="2540000" y="4222750"/>
          <p14:tracePt t="8342" x="2520950" y="4241800"/>
          <p14:tracePt t="8342" x="2501900" y="4260850"/>
          <p14:tracePt t="8361" x="2482850" y="4279900"/>
          <p14:tracePt t="8373" x="2463800" y="4298950"/>
          <p14:tracePt t="8373" x="2419350" y="4324350"/>
          <p14:tracePt t="8393" x="2393950" y="4337050"/>
          <p14:tracePt t="8393" x="2374900" y="4349750"/>
          <p14:tracePt t="8409" x="2349500" y="4362450"/>
          <p14:tracePt t="8409" x="2324100" y="4368800"/>
          <p14:tracePt t="8425" x="2298700" y="4375150"/>
          <p14:tracePt t="8425" x="2247900" y="4387850"/>
          <p14:tracePt t="8442" x="2222500" y="4387850"/>
          <p14:tracePt t="8442" x="2197100" y="4394200"/>
          <p14:tracePt t="8459" x="2171700" y="4394200"/>
          <p14:tracePt t="8459" x="2146300" y="4394200"/>
          <p14:tracePt t="8475" x="2120900" y="4394200"/>
          <p14:tracePt t="8475" x="2095500" y="4394200"/>
          <p14:tracePt t="8492" x="2076450" y="4387850"/>
          <p14:tracePt t="8492" x="2032000" y="4381500"/>
          <p14:tracePt t="8509" x="2012950" y="4381500"/>
          <p14:tracePt t="8509" x="2000250" y="4375150"/>
          <p14:tracePt t="8526" x="1987550" y="4368800"/>
          <p14:tracePt t="8526" x="1974850" y="4362450"/>
          <p14:tracePt t="8542" x="1968500" y="4356100"/>
          <p14:tracePt t="8542" x="1962150" y="4356100"/>
          <p14:tracePt t="8561" x="1955800" y="4349750"/>
          <p14:tracePt t="8574" x="1968500" y="4343400"/>
          <p14:tracePt t="8600" x="1974850" y="4349750"/>
          <p14:tracePt t="8610" x="1981200" y="4349750"/>
          <p14:tracePt t="8610" x="1993900" y="4349750"/>
          <p14:tracePt t="8626" x="2006600" y="4349750"/>
          <p14:tracePt t="8626" x="2019300" y="4356100"/>
          <p14:tracePt t="8626" x="2038350" y="4356100"/>
          <p14:tracePt t="8645" x="2063750" y="4362450"/>
          <p14:tracePt t="8657" x="2082800" y="4368800"/>
          <p14:tracePt t="8657" x="2139950" y="4387850"/>
          <p14:tracePt t="8678" x="2171700" y="4394200"/>
          <p14:tracePt t="8678" x="2197100" y="4406900"/>
          <p14:tracePt t="8693" x="2228850" y="4413250"/>
          <p14:tracePt t="8693" x="2254250" y="4425950"/>
          <p14:tracePt t="8710" x="2279650" y="4432300"/>
          <p14:tracePt t="8710" x="2305050" y="4432300"/>
          <p14:tracePt t="8726" x="2330450" y="4425950"/>
          <p14:tracePt t="8726" x="2381250" y="4406900"/>
          <p14:tracePt t="8743" x="2406650" y="4394200"/>
          <p14:tracePt t="8743" x="2432050" y="4375150"/>
          <p14:tracePt t="8760" x="2457450" y="4356100"/>
          <p14:tracePt t="8760" x="2476500" y="4337050"/>
          <p14:tracePt t="8776" x="2495550" y="4318000"/>
          <p14:tracePt t="8776" x="2514600" y="4298950"/>
          <p14:tracePt t="8793" x="2533650" y="4279900"/>
          <p14:tracePt t="8793" x="2565400" y="4241800"/>
          <p14:tracePt t="8810" x="2578100" y="4222750"/>
          <p14:tracePt t="8810" x="2590800" y="4203700"/>
          <p14:tracePt t="8826" x="2597150" y="4184650"/>
          <p14:tracePt t="8826" x="2609850" y="4165600"/>
          <p14:tracePt t="8843" x="2622550" y="4146550"/>
          <p14:tracePt t="8843" x="2635250" y="4095750"/>
          <p14:tracePt t="8861" x="2647950" y="4076700"/>
          <p14:tracePt t="8861" x="2654300" y="4051300"/>
          <p14:tracePt t="8878" x="2660650" y="4032250"/>
          <p14:tracePt t="8878" x="2660650" y="4006850"/>
          <p14:tracePt t="8893" x="2660650" y="3981450"/>
          <p14:tracePt t="8893" x="2660650" y="3956050"/>
          <p14:tracePt t="8911" x="2660650" y="3930650"/>
          <p14:tracePt t="8911" x="2654300" y="3911600"/>
          <p14:tracePt t="8911" x="2647950" y="3886200"/>
          <p14:tracePt t="8930" x="2635250" y="3860800"/>
          <p14:tracePt t="8942" x="2628900" y="3835400"/>
          <p14:tracePt t="8942" x="2603500" y="3784600"/>
          <p14:tracePt t="8961" x="2590800" y="3759200"/>
          <p14:tracePt t="8961" x="2578100" y="3733800"/>
          <p14:tracePt t="8977" x="2559050" y="3708400"/>
          <p14:tracePt t="8977" x="2546350" y="3683000"/>
          <p14:tracePt t="8994" x="2527300" y="3663950"/>
          <p14:tracePt t="8994" x="2514600" y="3638550"/>
          <p14:tracePt t="8994" x="2489200" y="3613150"/>
          <p14:tracePt t="9013" x="2470150" y="3594100"/>
          <p14:tracePt t="9025" x="2444750" y="3575050"/>
          <p14:tracePt t="9025" x="2400300" y="3530600"/>
          <p14:tracePt t="9044" x="2374900" y="3511550"/>
          <p14:tracePt t="9044" x="2349500" y="3492500"/>
          <p14:tracePt t="9061" x="2330450" y="3479800"/>
          <p14:tracePt t="9061" x="2305050" y="3460750"/>
          <p14:tracePt t="9077" x="2286000" y="3448050"/>
          <p14:tracePt t="9077" x="2260600" y="3435350"/>
          <p14:tracePt t="9094" x="2241550" y="3429000"/>
          <p14:tracePt t="9094" x="2203450" y="3422650"/>
          <p14:tracePt t="9111" x="2184400" y="3416300"/>
          <p14:tracePt t="9111" x="2165350" y="3416300"/>
          <p14:tracePt t="9127" x="2152650" y="3416300"/>
          <p14:tracePt t="9127" x="2139950" y="3409950"/>
          <p14:tracePt t="9144" x="2127250" y="3409950"/>
          <p14:tracePt t="9144" x="2108200" y="3403600"/>
          <p14:tracePt t="9162" x="2101850" y="3403600"/>
          <p14:tracePt t="9176" x="2101850" y="3397250"/>
          <p14:tracePt t="9176" x="2108200" y="3390900"/>
          <p14:tracePt t="9194" x="2114550" y="3384550"/>
          <p14:tracePt t="9194" x="2120900" y="3378200"/>
          <p14:tracePt t="9211" x="2133600" y="3371850"/>
          <p14:tracePt t="9211" x="2165350" y="3359150"/>
          <p14:tracePt t="9230" x="2184400" y="3346450"/>
          <p14:tracePt t="9230" x="2203450" y="3340100"/>
          <p14:tracePt t="9245" x="2228850" y="3333750"/>
          <p14:tracePt t="9245" x="2254250" y="3333750"/>
          <p14:tracePt t="9262" x="2279650" y="3333750"/>
          <p14:tracePt t="9262" x="2305050" y="3340100"/>
          <p14:tracePt t="9278" x="2336800" y="3352800"/>
          <p14:tracePt t="9278" x="2362200" y="3365500"/>
          <p14:tracePt t="9294" x="2393950" y="3384550"/>
          <p14:tracePt t="9294" x="2425700" y="3409950"/>
          <p14:tracePt t="9294" x="2457450" y="3435350"/>
          <p14:tracePt t="9314" x="2482850" y="3460750"/>
          <p14:tracePt t="9326" x="2514600" y="3486150"/>
          <p14:tracePt t="9326" x="2571750" y="3536950"/>
          <p14:tracePt t="9345" x="2597150" y="3562350"/>
          <p14:tracePt t="9345" x="2616200" y="3587750"/>
          <p14:tracePt t="9362" x="2641600" y="3613150"/>
          <p14:tracePt t="9362" x="2660650" y="3632200"/>
          <p14:tracePt t="9362" x="2679700" y="3657600"/>
          <p14:tracePt t="9382" x="2698750" y="3683000"/>
          <p14:tracePt t="9393" x="2711450" y="3708400"/>
          <p14:tracePt t="9393" x="2736850" y="3759200"/>
          <p14:tracePt t="9412" x="2743200" y="3784600"/>
          <p14:tracePt t="9412" x="2749550" y="3810000"/>
          <p14:tracePt t="9428" x="2755900" y="3835400"/>
          <p14:tracePt t="9428" x="2755900" y="3854450"/>
          <p14:tracePt t="9445" x="2755900" y="3879850"/>
          <p14:tracePt t="9445" x="2743200" y="3924300"/>
          <p14:tracePt t="9462" x="2736850" y="3949700"/>
          <p14:tracePt t="9462" x="2730500" y="3968750"/>
          <p14:tracePt t="9479" x="2717800" y="3987800"/>
          <p14:tracePt t="9479" x="2711450" y="4006850"/>
          <p14:tracePt t="9495" x="2698750" y="4025900"/>
          <p14:tracePt t="9495" x="2686050" y="4044950"/>
          <p14:tracePt t="9512" x="2673350" y="4064000"/>
          <p14:tracePt t="9512" x="2647950" y="4102100"/>
          <p14:tracePt t="9530" x="2635250" y="4114800"/>
          <p14:tracePt t="9530" x="2622550" y="4133850"/>
          <p14:tracePt t="9546" x="2609850" y="4146550"/>
          <p14:tracePt t="9546" x="2597150" y="4165600"/>
          <p14:tracePt t="9562" x="2584450" y="4178300"/>
          <p14:tracePt t="9562" x="2565400" y="4197350"/>
          <p14:tracePt t="9562" x="2552700" y="4210050"/>
          <p14:tracePt t="9581" x="2540000" y="4222750"/>
          <p14:tracePt t="9594" x="2527300" y="4241800"/>
          <p14:tracePt t="9594" x="2495550" y="4267200"/>
          <p14:tracePt t="9613" x="2482850" y="4273550"/>
          <p14:tracePt t="9613" x="2470150" y="4286250"/>
          <p14:tracePt t="9630" x="2457450" y="4298950"/>
          <p14:tracePt t="9630" x="2444750" y="4311650"/>
          <p14:tracePt t="9646" x="2425700" y="4318000"/>
          <p14:tracePt t="9646" x="2413000" y="4324350"/>
          <p14:tracePt t="9646" x="2393950" y="4337050"/>
          <p14:tracePt t="9665" x="2381250" y="4343400"/>
          <p14:tracePt t="9677" x="2362200" y="4349750"/>
          <p14:tracePt t="9677" x="2330450" y="4368800"/>
          <p14:tracePt t="9698" x="2317750" y="4375150"/>
          <p14:tracePt t="9698" x="2305050" y="4375150"/>
          <p14:tracePt t="9713" x="2292350" y="4381500"/>
          <p14:tracePt t="9713" x="2279650" y="4387850"/>
          <p14:tracePt t="9730" x="2273300" y="4394200"/>
          <p14:tracePt t="9730" x="2260600" y="4400550"/>
          <p14:tracePt t="9746" x="2254250" y="4400550"/>
          <p14:tracePt t="9746" x="2241550" y="4406900"/>
          <p14:tracePt t="9763" x="2235200" y="4406900"/>
          <p14:tracePt t="9778" x="2228850" y="4413250"/>
          <p14:tracePt t="9795" x="2222500" y="4406900"/>
          <p14:tracePt t="9828" x="2228850" y="4400550"/>
          <p14:tracePt t="9853" x="2241550" y="4394200"/>
          <p14:tracePt t="9869" x="2247900" y="4387850"/>
          <p14:tracePt t="9881" x="2254250" y="4387850"/>
          <p14:tracePt t="9889" x="2254250" y="4381500"/>
          <p14:tracePt t="9897" x="2266950" y="4375150"/>
          <p14:tracePt t="9913" x="2273300" y="4368800"/>
          <p14:tracePt t="9929" x="2279650" y="4362450"/>
          <p14:tracePt t="9945" x="2286000" y="4349750"/>
          <p14:tracePt t="9962" x="2292350" y="4343400"/>
          <p14:tracePt t="9978" x="2298700" y="4337050"/>
          <p14:tracePt t="9978" x="2305050" y="4330700"/>
          <p14:tracePt t="9998" x="2311400" y="4324350"/>
          <p14:tracePt t="9998" x="2311400" y="4318000"/>
          <p14:tracePt t="10014" x="2317750" y="4318000"/>
          <p14:tracePt t="10030" x="2324100" y="4305300"/>
          <p14:tracePt t="10046" x="2330450" y="4298950"/>
          <p14:tracePt t="10046" x="2336800" y="4298950"/>
          <p14:tracePt t="10064" x="2343150" y="4292600"/>
          <p14:tracePt t="10079" x="2349500" y="4286250"/>
          <p14:tracePt t="10096" x="2355850" y="4286250"/>
          <p14:tracePt t="10112" x="2362200" y="4279900"/>
          <p14:tracePt t="10129" x="2368550" y="4279900"/>
          <p14:tracePt t="10248" x="2374900" y="4273550"/>
          <p14:tracePt t="10296" x="2381250" y="4267200"/>
          <p14:tracePt t="10325" x="2387600" y="4260850"/>
          <p14:tracePt t="10357" x="2393950" y="4248150"/>
          <p14:tracePt t="10385" x="2400300" y="4248150"/>
          <p14:tracePt t="10392" x="2406650" y="4235450"/>
          <p14:tracePt t="10408" x="2413000" y="4235450"/>
          <p14:tracePt t="10421" x="2406650" y="4229100"/>
          <p14:tracePt t="10495" x="2406650" y="4222750"/>
          <p14:tracePt t="10520" x="2406650" y="4229100"/>
          <p14:tracePt t="10556" x="2400300" y="4229100"/>
          <p14:tracePt t="10588" x="2400300" y="4235450"/>
          <p14:tracePt t="10676" x="2400300" y="4241800"/>
          <p14:tracePt t="10744" x="2400300" y="4248150"/>
          <p14:tracePt t="10796" x="2400300" y="4254500"/>
          <p14:tracePt t="10820" x="2393950" y="4260850"/>
          <p14:tracePt t="10840" x="2387600" y="4260850"/>
          <p14:tracePt t="10872" x="2381250" y="4267200"/>
          <p14:tracePt t="10896" x="2374900" y="4273550"/>
          <p14:tracePt t="10909" x="2374900" y="4279900"/>
          <p14:tracePt t="11000" x="2368550" y="4286250"/>
          <p14:tracePt t="11067" x="2362200" y="4292600"/>
          <p14:tracePt t="11163" x="2362200" y="4298950"/>
          <p14:tracePt t="11208" x="2368550" y="4298950"/>
          <p14:tracePt t="11284" x="2374900" y="4292600"/>
          <p14:tracePt t="11328" x="2381250" y="4292600"/>
          <p14:tracePt t="11377" x="2381250" y="4298950"/>
          <p14:tracePt t="11496" x="2381250" y="4305300"/>
          <p14:tracePt t="11548" x="2387600" y="4305300"/>
          <p14:tracePt t="11576" x="2393950" y="4305300"/>
          <p14:tracePt t="11600" x="2400300" y="4298950"/>
          <p14:tracePt t="11644" x="2400300" y="4305300"/>
          <p14:tracePt t="11712" x="2393950" y="4311650"/>
          <p14:tracePt t="11740" x="2400300" y="4318000"/>
          <p14:tracePt t="11892" x="2393950" y="4318000"/>
          <p14:tracePt t="11952" x="2400300" y="4324350"/>
          <p14:tracePt t="12132" x="2400300" y="4330700"/>
          <p14:tracePt t="12200" x="2393950" y="4337050"/>
          <p14:tracePt t="12228" x="2400300" y="4337050"/>
          <p14:tracePt t="12288" x="2400300" y="4330700"/>
          <p14:tracePt t="12409" x="2406650" y="4337050"/>
          <p14:tracePt t="12468" x="2400300" y="4343400"/>
          <p14:tracePt t="12636" x="2393950" y="4343400"/>
          <p14:tracePt t="12664" x="2387600" y="4337050"/>
          <p14:tracePt t="12680" x="2381250" y="4337050"/>
          <p14:tracePt t="12696" x="2368550" y="4337050"/>
          <p14:tracePt t="12709" x="2368550" y="4330700"/>
          <p14:tracePt t="12725" x="2362200" y="4330700"/>
          <p14:tracePt t="12741" x="2355850" y="4337050"/>
          <p14:tracePt t="12776" x="2355850" y="4343400"/>
          <p14:tracePt t="12800" x="2355850" y="4349750"/>
          <p14:tracePt t="12828" x="2355850" y="4356100"/>
          <p14:tracePt t="12845" x="2355850" y="4362450"/>
          <p14:tracePt t="12868" x="2362200" y="4356100"/>
          <p14:tracePt t="12896" x="2368550" y="4356100"/>
          <p14:tracePt t="12912" x="2374900" y="4349750"/>
          <p14:tracePt t="12929" x="2381250" y="4343400"/>
          <p14:tracePt t="12941" x="2387600" y="4330700"/>
          <p14:tracePt t="12956" x="2393950" y="4324350"/>
          <p14:tracePt t="12972" x="2400300" y="4318000"/>
          <p14:tracePt t="12988" x="2406650" y="4318000"/>
          <p14:tracePt t="13009" x="2400300" y="4318000"/>
          <p14:tracePt t="13048" x="2393950" y="4318000"/>
          <p14:tracePt t="13060" x="2387600" y="4318000"/>
          <p14:tracePt t="13069" x="2381250" y="4324350"/>
          <p14:tracePt t="13076" x="2374900" y="4324350"/>
          <p14:tracePt t="13089" x="2368550" y="4330700"/>
          <p14:tracePt t="13089" x="2362200" y="4330700"/>
          <p14:tracePt t="13089" x="2355850" y="4337050"/>
          <p14:tracePt t="13110" x="2349500" y="4337050"/>
          <p14:tracePt t="13110" x="2336800" y="4343400"/>
          <p14:tracePt t="13124" x="2330450" y="4343400"/>
          <p14:tracePt t="13124" x="2324100" y="4343400"/>
          <p14:tracePt t="13140" x="2311400" y="4349750"/>
          <p14:tracePt t="13140" x="2305050" y="4349750"/>
          <p14:tracePt t="13157" x="2298700" y="4349750"/>
          <p14:tracePt t="13157" x="2292350" y="4356100"/>
          <p14:tracePt t="13174" x="2286000" y="4356100"/>
          <p14:tracePt t="13174" x="2273300" y="4356100"/>
          <p14:tracePt t="13191" x="2266950" y="4362450"/>
          <p14:tracePt t="13191" x="2260600" y="4362450"/>
          <p14:tracePt t="13207" x="2254250" y="4362450"/>
          <p14:tracePt t="13207" x="2247900" y="4362450"/>
          <p14:tracePt t="13224" x="2241550" y="4362450"/>
          <p14:tracePt t="13224" x="2228850" y="4362450"/>
          <p14:tracePt t="13241" x="2216150" y="4362450"/>
          <p14:tracePt t="13241" x="2209800" y="4362450"/>
          <p14:tracePt t="13258" x="2203450" y="4356100"/>
          <p14:tracePt t="13258" x="2197100" y="4356100"/>
          <p14:tracePt t="13274" x="2184400" y="4356100"/>
          <p14:tracePt t="13274" x="2178050" y="4356100"/>
          <p14:tracePt t="13291" x="2171700" y="4349750"/>
          <p14:tracePt t="13291" x="2165350" y="4349750"/>
          <p14:tracePt t="13291" x="2159000" y="4349750"/>
          <p14:tracePt t="13310" x="2159000" y="4343400"/>
          <p14:tracePt t="13325" x="2159000" y="4337050"/>
          <p14:tracePt t="13341" x="2165350" y="4337050"/>
          <p14:tracePt t="13341" x="2171700" y="4330700"/>
          <p14:tracePt t="13341" x="2184400" y="4330700"/>
          <p14:tracePt t="13361" x="2197100" y="4330700"/>
          <p14:tracePt t="13373" x="2209800" y="4330700"/>
          <p14:tracePt t="13373" x="2228850" y="4330700"/>
          <p14:tracePt t="13373" x="2241550" y="4330700"/>
          <p14:tracePt t="13395" x="2260600" y="4330700"/>
          <p14:tracePt t="13406" x="2279650" y="4330700"/>
          <p14:tracePt t="13406" x="2324100" y="4324350"/>
          <p14:tracePt t="13425" x="2349500" y="4318000"/>
          <p14:tracePt t="13425" x="2374900" y="4305300"/>
          <p14:tracePt t="13442" x="2400300" y="4298950"/>
          <p14:tracePt t="13442" x="2425700" y="4286250"/>
          <p14:tracePt t="13442" x="2457450" y="4267200"/>
          <p14:tracePt t="13461" x="2482850" y="4254500"/>
          <p14:tracePt t="13473" x="2508250" y="4235450"/>
          <p14:tracePt t="13473" x="2559050" y="4197350"/>
          <p14:tracePt t="13492" x="2578100" y="4178300"/>
          <p14:tracePt t="13492" x="2597150" y="4159250"/>
          <p14:tracePt t="13509" x="2616200" y="4140200"/>
          <p14:tracePt t="13509" x="2635250" y="4121150"/>
          <p14:tracePt t="13525" x="2647950" y="4102100"/>
          <p14:tracePt t="13525" x="2673350" y="4064000"/>
          <p14:tracePt t="13542" x="2679700" y="4038600"/>
          <p14:tracePt t="13542" x="2686050" y="4019550"/>
          <p14:tracePt t="13560" x="2698750" y="3994150"/>
          <p14:tracePt t="13560" x="2705100" y="3968750"/>
          <p14:tracePt t="13575" x="2711450" y="3943350"/>
          <p14:tracePt t="13575" x="2711450" y="3917950"/>
          <p14:tracePt t="13592" x="2717800" y="3898900"/>
          <p14:tracePt t="13592" x="2717800" y="3848100"/>
          <p14:tracePt t="13610" x="2717800" y="3829050"/>
          <p14:tracePt t="13610" x="2717800" y="3803650"/>
          <p14:tracePt t="13626" x="2711450" y="3784600"/>
          <p14:tracePt t="13626" x="2705100" y="3759200"/>
          <p14:tracePt t="13642" x="2692400" y="3733800"/>
          <p14:tracePt t="13642" x="2679700" y="3708400"/>
          <p14:tracePt t="13642" x="2667000" y="3683000"/>
          <p14:tracePt t="13662" x="2654300" y="3651250"/>
          <p14:tracePt t="13674" x="2641600" y="3619500"/>
          <p14:tracePt t="13674" x="2622550" y="3587750"/>
          <p14:tracePt t="13694" x="2584450" y="3517900"/>
          <p14:tracePt t="13694" x="2565400" y="3486150"/>
          <p14:tracePt t="13710" x="2552700" y="3454400"/>
          <p14:tracePt t="13710" x="2533650" y="3429000"/>
          <p14:tracePt t="13726" x="2514600" y="3403600"/>
          <p14:tracePt t="13726" x="2495550" y="3378200"/>
          <p14:tracePt t="13726" x="2476500" y="3359150"/>
          <p14:tracePt t="13746" x="2457450" y="3340100"/>
          <p14:tracePt t="13757" x="2432050" y="3327400"/>
          <p14:tracePt t="13757" x="2393950" y="3302000"/>
          <p14:tracePt t="13778" x="2374900" y="3289300"/>
          <p14:tracePt t="13778" x="2355850" y="3282950"/>
          <p14:tracePt t="13793" x="2336800" y="3270250"/>
          <p14:tracePt t="13793" x="2317750" y="3263900"/>
          <p14:tracePt t="13810" x="2298700" y="3251200"/>
          <p14:tracePt t="13810" x="2286000" y="3244850"/>
          <p14:tracePt t="13826" x="2266950" y="3244850"/>
          <p14:tracePt t="13826" x="2241550" y="3238500"/>
          <p14:tracePt t="13843" x="2222500" y="3238500"/>
          <p14:tracePt t="13843" x="2209800" y="3238500"/>
          <p14:tracePt t="13861" x="2197100" y="3244850"/>
          <p14:tracePt t="13861" x="2184400" y="3244850"/>
          <p14:tracePt t="13877" x="2171700" y="3251200"/>
          <p14:tracePt t="13877" x="2165350" y="3251200"/>
          <p14:tracePt t="13893" x="2159000" y="3257550"/>
          <p14:tracePt t="13893" x="2152650" y="3257550"/>
          <p14:tracePt t="13911" x="2152650" y="3251200"/>
          <p14:tracePt t="13940" x="2159000" y="3244850"/>
          <p14:tracePt t="13949" x="2165350" y="3244850"/>
          <p14:tracePt t="13958" x="2171700" y="3244850"/>
          <p14:tracePt t="13958" x="2190750" y="3238500"/>
          <p14:tracePt t="13978" x="2203450" y="3232150"/>
          <p14:tracePt t="13978" x="2216150" y="3232150"/>
          <p14:tracePt t="13994" x="2235200" y="3225800"/>
          <p14:tracePt t="13994" x="2254250" y="3225800"/>
          <p14:tracePt t="14010" x="2273300" y="3225800"/>
          <p14:tracePt t="14010" x="2292350" y="3225800"/>
          <p14:tracePt t="14010" x="2311400" y="3232150"/>
          <p14:tracePt t="14029" x="2336800" y="3238500"/>
          <p14:tracePt t="14042" x="2362200" y="3244850"/>
          <p14:tracePt t="14042" x="2419350" y="3276600"/>
          <p14:tracePt t="14061" x="2444750" y="3295650"/>
          <p14:tracePt t="14061" x="2476500" y="3321050"/>
          <p14:tracePt t="14078" x="2501900" y="3340100"/>
          <p14:tracePt t="14078" x="2533650" y="3365500"/>
          <p14:tracePt t="14094" x="2559050" y="3390900"/>
          <p14:tracePt t="14094" x="2584450" y="3409950"/>
          <p14:tracePt t="14110" x="2609850" y="3435350"/>
          <p14:tracePt t="14110" x="2635250" y="3454400"/>
          <p14:tracePt t="14110" x="2660650" y="3479800"/>
          <p14:tracePt t="14129" x="2679700" y="3505200"/>
          <p14:tracePt t="14129" x="2698750" y="3530600"/>
          <p14:tracePt t="14144" x="2717800" y="3556000"/>
          <p14:tracePt t="14144" x="2736850" y="3587750"/>
          <p14:tracePt t="14161" x="2749550" y="3613150"/>
          <p14:tracePt t="14161" x="2762250" y="3644900"/>
          <p14:tracePt t="14178" x="2774950" y="3670300"/>
          <p14:tracePt t="14178" x="2781300" y="3702050"/>
          <p14:tracePt t="14194" x="2787650" y="3727450"/>
          <p14:tracePt t="14194" x="2794000" y="3778250"/>
          <p14:tracePt t="14212" x="2794000" y="3803650"/>
          <p14:tracePt t="14212" x="2794000" y="3822700"/>
          <p14:tracePt t="14228" x="2787650" y="3841750"/>
          <p14:tracePt t="14228" x="2781300" y="3867150"/>
          <p14:tracePt t="14244" x="2774950" y="3886200"/>
          <p14:tracePt t="14244" x="2762250" y="3930650"/>
          <p14:tracePt t="14262" x="2755900" y="3949700"/>
          <p14:tracePt t="14262" x="2743200" y="3962400"/>
          <p14:tracePt t="14278" x="2730500" y="3981450"/>
          <p14:tracePt t="14278" x="2724150" y="4000500"/>
          <p14:tracePt t="14295" x="2711450" y="4019550"/>
          <p14:tracePt t="14295" x="2698750" y="4032250"/>
          <p14:tracePt t="14311" x="2686050" y="4051300"/>
          <p14:tracePt t="14311" x="2673350" y="4070350"/>
          <p14:tracePt t="14311" x="2660650" y="4089400"/>
          <p14:tracePt t="14330" x="2647950" y="4108450"/>
          <p14:tracePt t="14330" x="2635250" y="4121150"/>
          <p14:tracePt t="14346" x="2622550" y="4146550"/>
          <p14:tracePt t="14346" x="2609850" y="4165600"/>
          <p14:tracePt t="14362" x="2597150" y="4184650"/>
          <p14:tracePt t="14362" x="2584450" y="4203700"/>
          <p14:tracePt t="14362" x="2571750" y="4222750"/>
          <p14:tracePt t="14382" x="2559050" y="4235450"/>
          <p14:tracePt t="14393" x="2546350" y="4254500"/>
          <p14:tracePt t="14393" x="2533650" y="4273550"/>
          <p14:tracePt t="14393" x="2520950" y="4286250"/>
          <p14:tracePt t="14414" x="2514600" y="4305300"/>
          <p14:tracePt t="14426" x="2501900" y="4318000"/>
          <p14:tracePt t="14426" x="2476500" y="4343400"/>
          <p14:tracePt t="14445" x="2470150" y="4362450"/>
          <p14:tracePt t="14445" x="2457450" y="4375150"/>
          <p14:tracePt t="14461" x="2444750" y="4394200"/>
          <p14:tracePt t="14461" x="2432050" y="4406900"/>
          <p14:tracePt t="14478" x="2413000" y="4419600"/>
          <p14:tracePt t="14478" x="2400300" y="4438650"/>
          <p14:tracePt t="14478" x="2387600" y="4451350"/>
          <p14:tracePt t="14498" x="2368550" y="4470400"/>
          <p14:tracePt t="14498" x="2355850" y="4483100"/>
          <p14:tracePt t="14512" x="2343150" y="4495800"/>
          <p14:tracePt t="14512" x="2324100" y="4502150"/>
          <p14:tracePt t="14528" x="2311400" y="4514850"/>
          <p14:tracePt t="14528" x="2298700" y="4521200"/>
          <p14:tracePt t="14546" x="2286000" y="4527550"/>
          <p14:tracePt t="14546" x="2266950" y="4540250"/>
          <p14:tracePt t="14563" x="2254250" y="4540250"/>
          <p14:tracePt t="14563" x="2247900" y="4546600"/>
          <p14:tracePt t="14579" x="2235200" y="4546600"/>
          <p14:tracePt t="14579" x="2228850" y="4546600"/>
          <p14:tracePt t="14595" x="2222500" y="4546600"/>
          <p14:tracePt t="14595" x="2216150" y="4546600"/>
          <p14:tracePt t="14612" x="2209800" y="4540250"/>
          <p14:tracePt t="14612" x="2203450" y="4540250"/>
          <p14:tracePt t="14630" x="2197100" y="4533900"/>
          <p14:tracePt t="14646" x="2197100" y="4527550"/>
          <p14:tracePt t="14661" x="2190750" y="4521200"/>
          <p14:tracePt t="14677" x="2190750" y="4514850"/>
          <p14:tracePt t="14694" x="2197100" y="4508500"/>
          <p14:tracePt t="14712" x="2203450" y="4502150"/>
          <p14:tracePt t="14728" x="2209800" y="4495800"/>
          <p14:tracePt t="14728" x="2216150" y="4495800"/>
          <p14:tracePt t="14746" x="2222500" y="4489450"/>
          <p14:tracePt t="14761" x="2235200" y="4489450"/>
          <p14:tracePt t="14778" x="2241550" y="4489450"/>
          <p14:tracePt t="14794" x="2247900" y="4489450"/>
          <p14:tracePt t="14794" x="2254250" y="4489450"/>
          <p14:tracePt t="14813" x="2266950" y="4483100"/>
          <p14:tracePt t="14828" x="2273300" y="4476750"/>
          <p14:tracePt t="14845" x="2279650" y="4470400"/>
          <p14:tracePt t="14861" x="2286000" y="4470400"/>
          <p14:tracePt t="14880" x="2292350" y="4464050"/>
          <p14:tracePt t="14901" x="2298700" y="4457700"/>
          <p14:tracePt t="14929" x="2305050" y="4451350"/>
          <p14:tracePt t="14944" x="2311400" y="4451350"/>
          <p14:tracePt t="14960" x="2317750" y="4445000"/>
          <p14:tracePt t="14977" x="2317750" y="4451350"/>
          <p14:tracePt t="15020" x="2324100" y="4451350"/>
          <p14:tracePt t="15073" x="2324100" y="4457700"/>
          <p14:tracePt t="15141" x="2330450" y="4457700"/>
          <p14:tracePt t="15201" x="2330450" y="4464050"/>
          <p14:tracePt t="15228" x="2336800" y="4457700"/>
          <p14:tracePt t="15297" x="2343150" y="4457700"/>
          <p14:tracePt t="15321" x="2336800" y="4457700"/>
          <p14:tracePt t="15545" x="2336800" y="4451350"/>
          <p14:tracePt t="15641" x="2330450" y="4451350"/>
          <p14:tracePt t="15769" x="2324100" y="4457700"/>
          <p14:tracePt t="15792" x="2317750" y="4457700"/>
          <p14:tracePt t="15817" x="2317750" y="4451350"/>
          <p14:tracePt t="15869" x="2324100" y="4445000"/>
          <p14:tracePt t="15881" x="2324100" y="4438650"/>
          <p14:tracePt t="15897" x="2330450" y="4438650"/>
          <p14:tracePt t="15913" x="2336800" y="4432300"/>
          <p14:tracePt t="15929" x="2349500" y="4432300"/>
          <p14:tracePt t="15941" x="2355850" y="4425950"/>
          <p14:tracePt t="15957" x="2362200" y="4413250"/>
          <p14:tracePt t="15973" x="2368550" y="4413250"/>
          <p14:tracePt t="15982" x="2374900" y="4406900"/>
          <p14:tracePt t="15982" x="2381250" y="4406900"/>
          <p14:tracePt t="15982" x="2381250" y="4400550"/>
          <p14:tracePt t="16002" x="2387600" y="4400550"/>
          <p14:tracePt t="16002" x="2393950" y="4400550"/>
          <p14:tracePt t="16017" x="2400300" y="4394200"/>
          <p14:tracePt t="16017" x="2406650" y="4394200"/>
          <p14:tracePt t="16034" x="2413000" y="4394200"/>
          <p14:tracePt t="16034" x="2419350" y="4394200"/>
          <p14:tracePt t="16051" x="2425700" y="4394200"/>
          <p14:tracePt t="16051" x="2432050" y="4387850"/>
          <p14:tracePt t="16051" x="2438400" y="4387850"/>
          <p14:tracePt t="16070" x="2444750" y="4387850"/>
          <p14:tracePt t="16082" x="2451100" y="4387850"/>
          <p14:tracePt t="16082" x="2457450" y="4387850"/>
          <p14:tracePt t="16102" x="2451100" y="4394200"/>
          <p14:tracePt t="16121" x="2444750" y="4400550"/>
          <p14:tracePt t="16137" x="2438400" y="4406900"/>
          <p14:tracePt t="16149" x="2432050" y="4413250"/>
          <p14:tracePt t="16149" x="2432050" y="4419600"/>
          <p14:tracePt t="16149" x="2425700" y="4425950"/>
          <p14:tracePt t="16170" x="2413000" y="4432300"/>
          <p14:tracePt t="16170" x="2406650" y="4438650"/>
          <p14:tracePt t="16185" x="2400300" y="4445000"/>
          <p14:tracePt t="16185" x="2393950" y="4451350"/>
          <p14:tracePt t="16201" x="2387600" y="4451350"/>
          <p14:tracePt t="16201" x="2381250" y="4457700"/>
          <p14:tracePt t="16217" x="2374900" y="4451350"/>
          <p14:tracePt t="16233" x="2374900" y="4445000"/>
          <p14:tracePt t="16233" x="2381250" y="4438650"/>
          <p14:tracePt t="16251" x="2381250" y="4432300"/>
          <p14:tracePt t="16251" x="2387600" y="4425950"/>
          <p14:tracePt t="16268" x="2393950" y="4413250"/>
          <p14:tracePt t="16268" x="2400300" y="4406900"/>
          <p14:tracePt t="16285" x="2413000" y="4394200"/>
          <p14:tracePt t="16285" x="2432050" y="4368800"/>
          <p14:tracePt t="16301" x="2444750" y="4356100"/>
          <p14:tracePt t="16301" x="2463800" y="4343400"/>
          <p14:tracePt t="16319" x="2482850" y="4324350"/>
          <p14:tracePt t="16319" x="2508250" y="4311650"/>
          <p14:tracePt t="16335" x="2533650" y="4292600"/>
          <p14:tracePt t="16335" x="2565400" y="4273550"/>
          <p14:tracePt t="16335" x="2597150" y="4248150"/>
          <p14:tracePt t="16354" x="2628900" y="4222750"/>
          <p14:tracePt t="16367" x="2673350" y="4197350"/>
          <p14:tracePt t="16367" x="2755900" y="4127500"/>
          <p14:tracePt t="16387" x="2806700" y="4089400"/>
          <p14:tracePt t="16387" x="2851150" y="4051300"/>
          <p14:tracePt t="16402" x="2895600" y="4006850"/>
          <p14:tracePt t="16402" x="2946400" y="3956050"/>
          <p14:tracePt t="16419" x="2990850" y="3905250"/>
          <p14:tracePt t="16419" x="3035300" y="3854450"/>
          <p14:tracePt t="16419" x="3079750" y="3797300"/>
          <p14:tracePt t="16437" x="3130550" y="3740150"/>
          <p14:tracePt t="16450" x="3175000" y="3683000"/>
          <p14:tracePt t="16450" x="3263900" y="3556000"/>
          <p14:tracePt t="16470" x="3308350" y="3486150"/>
          <p14:tracePt t="16470" x="3359150" y="3422650"/>
          <p14:tracePt t="16485" x="3409950" y="3352800"/>
          <p14:tracePt t="16485" x="3454400" y="3282950"/>
          <p14:tracePt t="16502" x="3498850" y="3219450"/>
          <p14:tracePt t="16502" x="3543300" y="3149600"/>
          <p14:tracePt t="16519" x="3587750" y="3086100"/>
          <p14:tracePt t="16519" x="3632200" y="3022600"/>
          <p14:tracePt t="16519" x="3670300" y="2971800"/>
          <p14:tracePt t="16538" x="3714750" y="2921000"/>
          <p14:tracePt t="16538" x="3752850" y="2876550"/>
          <p14:tracePt t="16553" x="3790950" y="2832100"/>
          <p14:tracePt t="16553" x="3822700" y="2794000"/>
          <p14:tracePt t="16569" x="3854450" y="2762250"/>
          <p14:tracePt t="16569" x="3879850" y="2730500"/>
          <p14:tracePt t="16586" x="3905250" y="2705100"/>
          <p14:tracePt t="16586" x="3943350" y="2654300"/>
          <p14:tracePt t="16603" x="3956050" y="2635250"/>
          <p14:tracePt t="16603" x="3968750" y="2622550"/>
          <p14:tracePt t="16619" x="3975100" y="2603500"/>
          <p14:tracePt t="16619" x="3981450" y="2597150"/>
          <p14:tracePt t="16636" x="3981450" y="2590800"/>
          <p14:tracePt t="16651" x="3981450" y="2597150"/>
          <p14:tracePt t="16671" x="3981450" y="2609850"/>
          <p14:tracePt t="16671" x="3975100" y="2616200"/>
          <p14:tracePt t="16686" x="3968750" y="2628900"/>
          <p14:tracePt t="16686" x="3962400" y="2641600"/>
          <p14:tracePt t="16703" x="3962400" y="2647950"/>
          <p14:tracePt t="16703" x="3956050" y="2660650"/>
          <p14:tracePt t="16703" x="3949700" y="2667000"/>
          <p14:tracePt t="16722" x="3943350" y="2673350"/>
          <p14:tracePt t="16734" x="3937000" y="2673350"/>
          <p14:tracePt t="16734" x="3930650" y="2673350"/>
          <p14:tracePt t="16754" x="3937000" y="2667000"/>
          <p14:tracePt t="16770" x="3943350" y="2654300"/>
          <p14:tracePt t="16770" x="3956050" y="2641600"/>
          <p14:tracePt t="16787" x="3968750" y="2628900"/>
          <p14:tracePt t="16787" x="3987800" y="2609850"/>
          <p14:tracePt t="16787" x="4006850" y="2590800"/>
          <p14:tracePt t="16806" x="4032250" y="2565400"/>
          <p14:tracePt t="16818" x="4070350" y="2540000"/>
          <p14:tracePt t="16818" x="4152900" y="2476500"/>
          <p14:tracePt t="16837" x="4203700" y="2438400"/>
          <p14:tracePt t="16837" x="4267200" y="2400300"/>
          <p14:tracePt t="16853" x="4330700" y="2362200"/>
          <p14:tracePt t="16853" x="4406900" y="2324100"/>
          <p14:tracePt t="16870" x="4495800" y="2279650"/>
          <p14:tracePt t="16870" x="4578350" y="2235200"/>
          <p14:tracePt t="16870" x="4673600" y="2197100"/>
          <p14:tracePt t="16890" x="4768850" y="2152650"/>
          <p14:tracePt t="16890" x="4864100" y="2108200"/>
          <p14:tracePt t="16904" x="4959350" y="2070100"/>
          <p14:tracePt t="16904" x="5041900" y="2038350"/>
          <p14:tracePt t="16920" x="5124450" y="2006600"/>
          <p14:tracePt t="16920" x="5200650" y="1974850"/>
          <p14:tracePt t="16937" x="5270500" y="1949450"/>
          <p14:tracePt t="16937" x="5327650" y="1924050"/>
          <p14:tracePt t="16954" x="5384800" y="1905000"/>
          <p14:tracePt t="16954" x="5467350" y="1873250"/>
          <p14:tracePt t="16971" x="5505450" y="1860550"/>
          <p14:tracePt t="16971" x="5537200" y="1847850"/>
          <p14:tracePt t="16987" x="5562600" y="1841500"/>
          <p14:tracePt t="16987" x="5588000" y="1835150"/>
          <p14:tracePt t="17004" x="5607050" y="1828800"/>
          <p14:tracePt t="17004" x="5638800" y="1822450"/>
          <p14:tracePt t="17022" x="5645150" y="1828800"/>
          <p14:tracePt t="17022" x="5651500" y="1828800"/>
          <p14:tracePt t="17039" x="5657850" y="1835150"/>
          <p14:tracePt t="17039" x="5657850" y="1841500"/>
          <p14:tracePt t="17054" x="5651500" y="1847850"/>
          <p14:tracePt t="17054" x="5651500" y="1854200"/>
          <p14:tracePt t="17071" x="5645150" y="1860550"/>
          <p14:tracePt t="17071" x="5632450" y="1866900"/>
          <p14:tracePt t="17071" x="5619750" y="1866900"/>
          <p14:tracePt t="17090" x="5607050" y="1873250"/>
          <p14:tracePt t="17102" x="5588000" y="1879600"/>
          <p14:tracePt t="17102" x="5549900" y="1892300"/>
          <p14:tracePt t="17122" x="5518150" y="1905000"/>
          <p14:tracePt t="17122" x="5486400" y="1917700"/>
          <p14:tracePt t="17138" x="5448300" y="1930400"/>
          <p14:tracePt t="17138" x="5397500" y="1949450"/>
          <p14:tracePt t="17155" x="5340350" y="1968500"/>
          <p14:tracePt t="17155" x="5276850" y="1993900"/>
          <p14:tracePt t="17155" x="5194300" y="2019300"/>
          <p14:tracePt t="17174" x="5111750" y="2051050"/>
          <p14:tracePt t="17186" x="5010150" y="2089150"/>
          <p14:tracePt t="17186" x="4787900" y="2190750"/>
          <p14:tracePt t="17204" x="4667250" y="2254250"/>
          <p14:tracePt t="17204" x="4540250" y="2330450"/>
          <p14:tracePt t="17221" x="4400550" y="2419350"/>
          <p14:tracePt t="17221" x="4260850" y="2520950"/>
          <p14:tracePt t="17238" x="4114800" y="2622550"/>
          <p14:tracePt t="17238" x="3822700" y="2851150"/>
          <p14:tracePt t="17255" x="3683000" y="2965450"/>
          <p14:tracePt t="17255" x="3543300" y="3073400"/>
          <p14:tracePt t="17272" x="3416300" y="3187700"/>
          <p14:tracePt t="17272" x="3295650" y="3289300"/>
          <p14:tracePt t="17288" x="3181350" y="3378200"/>
          <p14:tracePt t="17288" x="3079750" y="3467100"/>
          <p14:tracePt t="17305" x="2990850" y="3549650"/>
          <p14:tracePt t="17305" x="2838450" y="3695700"/>
          <p14:tracePt t="17323" x="2774950" y="3765550"/>
          <p14:tracePt t="17323" x="2711450" y="3822700"/>
          <p14:tracePt t="17338" x="2660650" y="3873500"/>
          <p14:tracePt t="17338" x="2616200" y="3917950"/>
          <p14:tracePt t="17355" x="2578100" y="3956050"/>
          <p14:tracePt t="17355" x="2546350" y="3994150"/>
          <p14:tracePt t="17355" x="2520950" y="4019550"/>
          <p14:tracePt t="17374" x="2495550" y="4044950"/>
          <p14:tracePt t="17387" x="2482850" y="4064000"/>
          <p14:tracePt t="17387" x="2470150" y="4083050"/>
          <p14:tracePt t="17406" x="2470150" y="4089400"/>
          <p14:tracePt t="17422" x="2476500" y="4089400"/>
          <p14:tracePt t="17422" x="2482850" y="4083050"/>
          <p14:tracePt t="17439" x="2489200" y="4083050"/>
          <p14:tracePt t="17439" x="2501900" y="4083050"/>
          <p14:tracePt t="17439" x="2514600" y="4076700"/>
          <p14:tracePt t="17458" x="2533650" y="4076700"/>
          <p14:tracePt t="17470" x="2546350" y="4076700"/>
          <p14:tracePt t="17470" x="2590800" y="4076700"/>
          <p14:tracePt t="17491" x="2622550" y="4076700"/>
          <p14:tracePt t="17491" x="2654300" y="4083050"/>
          <p14:tracePt t="17506" x="2698750" y="4095750"/>
          <p14:tracePt t="17506" x="2749550" y="4114800"/>
          <p14:tracePt t="17522" x="2813050" y="4133850"/>
          <p14:tracePt t="17522" x="2876550" y="4165600"/>
          <p14:tracePt t="17539" x="2946400" y="4197350"/>
          <p14:tracePt t="17539" x="3098800" y="4279900"/>
          <p14:tracePt t="17556" x="3181350" y="4324350"/>
          <p14:tracePt t="17556" x="3263900" y="4368800"/>
          <p14:tracePt t="17573" x="3346450" y="4406900"/>
          <p14:tracePt t="17573" x="3429000" y="4445000"/>
          <p14:tracePt t="17589" x="3511550" y="4476750"/>
          <p14:tracePt t="17589" x="3594100" y="4502150"/>
          <p14:tracePt t="17606" x="3670300" y="4527550"/>
          <p14:tracePt t="17606" x="3822700" y="4565650"/>
          <p14:tracePt t="17622" x="3886200" y="4584700"/>
          <p14:tracePt t="17622" x="3949700" y="4597400"/>
          <p14:tracePt t="17639" x="4000500" y="4616450"/>
          <p14:tracePt t="17639" x="4051300" y="4622800"/>
          <p14:tracePt t="17656" x="4089400" y="4635500"/>
          <p14:tracePt t="17656" x="4146550" y="4648200"/>
          <p14:tracePt t="17675" x="4165600" y="4654550"/>
          <p14:tracePt t="17675" x="4178300" y="4654550"/>
          <p14:tracePt t="17690" x="4191000" y="4660900"/>
          <p14:tracePt t="17690" x="4197350" y="4660900"/>
          <p14:tracePt t="17707" x="4203700" y="4660900"/>
          <p14:tracePt t="17722" x="4197350" y="4667250"/>
          <p14:tracePt t="17790" x="4203700" y="4660900"/>
          <p14:tracePt t="17817" x="4210050" y="4660900"/>
          <p14:tracePt t="17826" x="4222750" y="4660900"/>
          <p14:tracePt t="17838" x="4241800" y="4667250"/>
          <p14:tracePt t="17838" x="4305300" y="4692650"/>
          <p14:tracePt t="17857" x="4349750" y="4718050"/>
          <p14:tracePt t="17857" x="4400550" y="4743450"/>
          <p14:tracePt t="17873" x="4464050" y="4781550"/>
          <p14:tracePt t="17873" x="4540250" y="4819650"/>
          <p14:tracePt t="17891" x="4616450" y="4857750"/>
          <p14:tracePt t="17891" x="4699000" y="4889500"/>
          <p14:tracePt t="17907" x="4787900" y="4921250"/>
          <p14:tracePt t="17907" x="4972050" y="4972050"/>
          <p14:tracePt t="17924" x="5060950" y="4991100"/>
          <p14:tracePt t="17924" x="5156200" y="5010150"/>
          <p14:tracePt t="17940" x="5251450" y="5035550"/>
          <p14:tracePt t="17940" x="5346700" y="5054600"/>
          <p14:tracePt t="17957" x="5441950" y="5080000"/>
          <p14:tracePt t="17957" x="5613400" y="5124450"/>
          <p14:tracePt t="17974" x="5689600" y="5149850"/>
          <p14:tracePt t="17974" x="5759450" y="5168900"/>
          <p14:tracePt t="17991" x="5822950" y="5187950"/>
          <p14:tracePt t="17991" x="5873750" y="5200650"/>
          <p14:tracePt t="18007" x="5918200" y="5213350"/>
          <p14:tracePt t="18007" x="5949950" y="5226050"/>
          <p14:tracePt t="18024" x="5981700" y="5232400"/>
          <p14:tracePt t="18024" x="6013450" y="5251450"/>
          <p14:tracePt t="18043" x="6026150" y="5251450"/>
          <p14:tracePt t="18043" x="6032500" y="5257800"/>
          <p14:tracePt t="18059" x="6032500" y="5264150"/>
          <p14:tracePt t="18059" x="6032500" y="5270500"/>
          <p14:tracePt t="18075" x="6026150" y="5276850"/>
          <p14:tracePt t="18090" x="6026150" y="5283200"/>
          <p14:tracePt t="18090" x="6019800" y="5283200"/>
          <p14:tracePt t="18090" x="6013450" y="5289550"/>
          <p14:tracePt t="18111" x="6007100" y="5289550"/>
          <p14:tracePt t="18123" x="6000750" y="5289550"/>
          <p14:tracePt t="18123" x="5994400" y="5295900"/>
          <p14:tracePt t="18143" x="5988050" y="5295900"/>
          <p14:tracePt t="18156" x="5981700" y="5302250"/>
          <p14:tracePt t="18173" x="5975350" y="5308600"/>
          <p14:tracePt t="18194" x="5975350" y="5314950"/>
          <p14:tracePt t="18221" x="5975350" y="5308600"/>
          <p14:tracePt t="18289" x="5981700" y="5302250"/>
          <p14:tracePt t="18329" x="5981700" y="5295900"/>
          <p14:tracePt t="18350" x="5975350" y="5295900"/>
          <p14:tracePt t="18373" x="5962650" y="5295900"/>
          <p14:tracePt t="18389" x="5956300" y="5295900"/>
          <p14:tracePt t="18394" x="5949950" y="5295900"/>
          <p14:tracePt t="18407" x="5937250" y="5302250"/>
          <p14:tracePt t="18407" x="5899150" y="5302250"/>
          <p14:tracePt t="18426" x="5873750" y="5302250"/>
          <p14:tracePt t="18426" x="5842000" y="5302250"/>
          <p14:tracePt t="18443" x="5797550" y="5308600"/>
          <p14:tracePt t="18443" x="5746750" y="5308600"/>
          <p14:tracePt t="18443" x="5689600" y="5308600"/>
          <p14:tracePt t="18462" x="5626100" y="5308600"/>
          <p14:tracePt t="18474" x="5556250" y="5308600"/>
          <p14:tracePt t="18474" x="5480050" y="5302250"/>
          <p14:tracePt t="18474" x="5403850" y="5302250"/>
          <p14:tracePt t="18495" x="5321300" y="5289550"/>
          <p14:tracePt t="18507" x="5232400" y="5283200"/>
          <p14:tracePt t="18507" x="5067300" y="5257800"/>
          <p14:tracePt t="18526" x="4984750" y="5245100"/>
          <p14:tracePt t="18526" x="4902200" y="5232400"/>
          <p14:tracePt t="18543" x="4826000" y="5213350"/>
          <p14:tracePt t="18543" x="4749800" y="5200650"/>
          <p14:tracePt t="18543" x="4673600" y="5194300"/>
          <p14:tracePt t="18562" x="4610100" y="5181600"/>
          <p14:tracePt t="18562" x="4546600" y="5175250"/>
          <p14:tracePt t="18576" x="4489450" y="5175250"/>
          <p14:tracePt t="18576" x="4438650" y="5168900"/>
          <p14:tracePt t="18593" x="4394200" y="5168900"/>
          <p14:tracePt t="18593" x="4349750" y="5175250"/>
          <p14:tracePt t="18610" x="4318000" y="5175250"/>
          <p14:tracePt t="18610" x="4292600" y="5175250"/>
          <p14:tracePt t="18626" x="4267200" y="5181600"/>
          <p14:tracePt t="18626" x="4229100" y="5194300"/>
          <p14:tracePt t="18643" x="4216400" y="5200650"/>
          <p14:tracePt t="18643" x="4203700" y="5207000"/>
          <p14:tracePt t="18661" x="4197350" y="5213350"/>
          <p14:tracePt t="18661" x="4191000" y="5219700"/>
          <p14:tracePt t="18677" x="4184650" y="5226050"/>
          <p14:tracePt t="18677" x="4171950" y="5232400"/>
          <p14:tracePt t="18695" x="4171950" y="5238750"/>
          <p14:tracePt t="18695" x="4165600" y="5245100"/>
          <p14:tracePt t="18711" x="4165600" y="5251450"/>
          <p14:tracePt t="18711" x="4165600" y="5257800"/>
          <p14:tracePt t="18726" x="4165600" y="5264150"/>
          <p14:tracePt t="18742" x="4159250" y="5270500"/>
          <p14:tracePt t="18742" x="4159250" y="5276850"/>
          <p14:tracePt t="18762" x="4159250" y="5283200"/>
          <p14:tracePt t="18775" x="4152900" y="5289550"/>
          <p14:tracePt t="18792" x="4152900" y="5302250"/>
          <p14:tracePt t="18809" x="4146550" y="5308600"/>
          <p14:tracePt t="18825" x="4146550" y="5314950"/>
          <p14:tracePt t="18842" x="4146550" y="5321300"/>
          <p14:tracePt t="18859" x="4140200" y="5327650"/>
          <p14:tracePt t="18890" x="4133850" y="5321300"/>
          <p14:tracePt t="18906" x="4127500" y="5321300"/>
          <p14:tracePt t="18914" x="4121150" y="5314950"/>
          <p14:tracePt t="18925" x="4108450" y="5308600"/>
          <p14:tracePt t="18925" x="4070350" y="5289550"/>
          <p14:tracePt t="18944" x="4038600" y="5276850"/>
          <p14:tracePt t="18944" x="4006850" y="5257800"/>
          <p14:tracePt t="18962" x="3962400" y="5238750"/>
          <p14:tracePt t="18962" x="3905250" y="5213350"/>
          <p14:tracePt t="18978" x="3848100" y="5187950"/>
          <p14:tracePt t="18978" x="3695700" y="5124450"/>
          <p14:tracePt t="18995" x="3613150" y="5086350"/>
          <p14:tracePt t="18995" x="3524250" y="5048250"/>
          <p14:tracePt t="19012" x="3435350" y="5003800"/>
          <p14:tracePt t="19012" x="3340100" y="4965700"/>
          <p14:tracePt t="19027" x="3238500" y="4927600"/>
          <p14:tracePt t="19027" x="3143250" y="4895850"/>
          <p14:tracePt t="19045" x="3048000" y="4864100"/>
          <p14:tracePt t="19045" x="2857500" y="4813300"/>
          <p14:tracePt t="19062" x="2768600" y="4794250"/>
          <p14:tracePt t="19062" x="2692400" y="4781550"/>
          <p14:tracePt t="19078" x="2616200" y="4768850"/>
          <p14:tracePt t="19078" x="2546350" y="4762500"/>
          <p14:tracePt t="19095" x="2489200" y="4749800"/>
          <p14:tracePt t="19095" x="2432050" y="4743450"/>
          <p14:tracePt t="19095" x="2387600" y="4737100"/>
          <p14:tracePt t="19114" x="2349500" y="4737100"/>
          <p14:tracePt t="19126" x="2317750" y="4730750"/>
          <p14:tracePt t="19126" x="2292350" y="4724400"/>
          <p14:tracePt t="19126" x="2273300" y="4724400"/>
          <p14:tracePt t="19147" x="2254250" y="4730750"/>
          <p14:tracePt t="19147" x="2241550" y="4730750"/>
          <p14:tracePt t="19162" x="2235200" y="4737100"/>
          <p14:tracePt t="19162" x="2228850" y="4743450"/>
          <p14:tracePt t="19178" x="2228850" y="4756150"/>
          <p14:tracePt t="19178" x="2222500" y="4762500"/>
          <p14:tracePt t="19195" x="2222500" y="4768850"/>
          <p14:tracePt t="19195" x="2222500" y="4775200"/>
          <p14:tracePt t="19213" x="2228850" y="4781550"/>
          <p14:tracePt t="19226" x="2235200" y="4775200"/>
          <p14:tracePt t="19226" x="2247900" y="4768850"/>
          <p14:tracePt t="19245" x="2254250" y="4762500"/>
          <p14:tracePt t="19245" x="2260600" y="4756150"/>
          <p14:tracePt t="19262" x="2273300" y="4749800"/>
          <p14:tracePt t="19262" x="2279650" y="4743450"/>
          <p14:tracePt t="19278" x="2286000" y="4737100"/>
          <p14:tracePt t="19278" x="2298700" y="4724400"/>
          <p14:tracePt t="19295" x="2305050" y="4711700"/>
          <p14:tracePt t="19295" x="2311400" y="4699000"/>
          <p14:tracePt t="19312" x="2317750" y="4686300"/>
          <p14:tracePt t="19312" x="2330450" y="4667250"/>
          <p14:tracePt t="19328" x="2343150" y="4641850"/>
          <p14:tracePt t="19328" x="2355850" y="4610100"/>
          <p14:tracePt t="19345" x="2374900" y="4572000"/>
          <p14:tracePt t="19345" x="2432050" y="4483100"/>
          <p14:tracePt t="19363" x="2463800" y="4425950"/>
          <p14:tracePt t="19363" x="2508250" y="4356100"/>
          <p14:tracePt t="19381" x="2552700" y="4286250"/>
          <p14:tracePt t="19381" x="2609850" y="4203700"/>
          <p14:tracePt t="19396" x="2667000" y="4121150"/>
          <p14:tracePt t="19396" x="2730500" y="4032250"/>
          <p14:tracePt t="19396" x="2800350" y="3937000"/>
          <p14:tracePt t="19415" x="2870200" y="3841750"/>
          <p14:tracePt t="19427" x="2946400" y="3746500"/>
          <p14:tracePt t="19427" x="3092450" y="3562350"/>
          <p14:tracePt t="19446" x="3162300" y="3473450"/>
          <p14:tracePt t="19446" x="3232150" y="3390900"/>
          <p14:tracePt t="19463" x="3295650" y="3321050"/>
          <p14:tracePt t="19463" x="3359150" y="3244850"/>
          <p14:tracePt t="19479" x="3422650" y="3187700"/>
          <p14:tracePt t="19479" x="3486150" y="3124200"/>
          <p14:tracePt t="19479" x="3549650" y="3073400"/>
          <p14:tracePt t="19498" x="3600450" y="3028950"/>
          <p14:tracePt t="19511" x="3657600" y="2984500"/>
          <p14:tracePt t="19511" x="3740150" y="2927350"/>
          <p14:tracePt t="19531" x="3778250" y="2908300"/>
          <p14:tracePt t="19531" x="3803650" y="2889250"/>
          <p14:tracePt t="19548" x="3822700" y="2876550"/>
          <p14:tracePt t="19548" x="3841750" y="2870200"/>
          <p14:tracePt t="19563" x="3848100" y="2870200"/>
          <p14:tracePt t="19578" x="3854450" y="2870200"/>
          <p14:tracePt t="19578" x="3848100" y="2882900"/>
          <p14:tracePt t="19597" x="3841750" y="2882900"/>
          <p14:tracePt t="19597" x="3835400" y="2889250"/>
          <p14:tracePt t="19613" x="3829050" y="2889250"/>
          <p14:tracePt t="19613" x="3829050" y="2895600"/>
          <p14:tracePt t="19630" x="3822700" y="2895600"/>
          <p14:tracePt t="19645" x="3822700" y="2882900"/>
          <p14:tracePt t="19645" x="3835400" y="2876550"/>
          <p14:tracePt t="19663" x="3841750" y="2863850"/>
          <p14:tracePt t="19663" x="3854450" y="2851150"/>
          <p14:tracePt t="19680" x="3873500" y="2832100"/>
          <p14:tracePt t="19680" x="3892550" y="2806700"/>
          <p14:tracePt t="19697" x="3917950" y="2781300"/>
          <p14:tracePt t="19697" x="3987800" y="2711450"/>
          <p14:tracePt t="19715" x="4032250" y="2667000"/>
          <p14:tracePt t="19715" x="4076700" y="2609850"/>
          <p14:tracePt t="19731" x="4133850" y="2559050"/>
          <p14:tracePt t="19731" x="4197350" y="2495550"/>
          <p14:tracePt t="19747" x="4273550" y="2432050"/>
          <p14:tracePt t="19747" x="4349750" y="2362200"/>
          <p14:tracePt t="19764" x="4432300" y="2292350"/>
          <p14:tracePt t="19764" x="4514850" y="2228850"/>
          <p14:tracePt t="19764" x="4603750" y="2171700"/>
          <p14:tracePt t="19783" x="4686300" y="2120900"/>
          <p14:tracePt t="19795" x="4768850" y="2070100"/>
          <p14:tracePt t="19795" x="4845050" y="2032000"/>
          <p14:tracePt t="19815" x="4978400" y="1962150"/>
          <p14:tracePt t="19815" x="5035550" y="1943100"/>
          <p14:tracePt t="19831" x="5086350" y="1930400"/>
          <p14:tracePt t="19831" x="5130800" y="1917700"/>
          <p14:tracePt t="19847" x="5168900" y="1905000"/>
          <p14:tracePt t="19847" x="5207000" y="1898650"/>
          <p14:tracePt t="19847" x="5232400" y="1898650"/>
          <p14:tracePt t="19866" x="5257800" y="1898650"/>
          <p14:tracePt t="19879" x="5283200" y="1898650"/>
          <p14:tracePt t="19879" x="5302250" y="1898650"/>
          <p14:tracePt t="19897" x="5314950" y="1911350"/>
          <p14:tracePt t="19897" x="5314950" y="1917700"/>
          <p14:tracePt t="19914" x="5314950" y="1924050"/>
          <p14:tracePt t="19929" x="5302250" y="1930400"/>
          <p14:tracePt t="19929" x="5295900" y="1936750"/>
          <p14:tracePt t="19947" x="5289550" y="1943100"/>
          <p14:tracePt t="19947" x="5270500" y="1955800"/>
          <p14:tracePt t="19964" x="5257800" y="1962150"/>
          <p14:tracePt t="19964" x="5251450" y="1968500"/>
          <p14:tracePt t="19981" x="5245100" y="1974850"/>
          <p14:tracePt t="19996" x="5238750" y="1981200"/>
          <p14:tracePt t="19996" x="5238750" y="1974850"/>
          <p14:tracePt t="20015" x="5238750" y="1968500"/>
          <p14:tracePt t="20038" x="5245100" y="1962150"/>
          <p14:tracePt t="20054" x="5251450" y="1955800"/>
          <p14:tracePt t="20063" x="5257800" y="1962150"/>
          <p14:tracePt t="20079" x="5264150" y="1955800"/>
          <p14:tracePt t="20079" x="5264150" y="1943100"/>
          <p14:tracePt t="20099" x="5270500" y="1943100"/>
          <p14:tracePt t="20115" x="5276850" y="1936750"/>
          <p14:tracePt t="20142" x="5270500" y="1936750"/>
          <p14:tracePt t="20226" x="5264150" y="1943100"/>
          <p14:tracePt t="20234" x="5257800" y="1936750"/>
          <p14:tracePt t="20251" x="5251450" y="1930400"/>
          <p14:tracePt t="20263" x="5245100" y="1936750"/>
          <p14:tracePt t="20263" x="5238750" y="1936750"/>
          <p14:tracePt t="20282" x="5232400" y="1936750"/>
          <p14:tracePt t="20282" x="5232400" y="1930400"/>
          <p14:tracePt t="20299" x="5226050" y="1930400"/>
          <p14:tracePt t="20299" x="5213350" y="1930400"/>
          <p14:tracePt t="20316" x="5207000" y="1924050"/>
          <p14:tracePt t="20316" x="5200650" y="1917700"/>
          <p14:tracePt t="20332" x="5194300" y="1924050"/>
          <p14:tracePt t="20332" x="5187950" y="1917700"/>
          <p14:tracePt t="20349" x="5181600" y="1917700"/>
          <p14:tracePt t="20349" x="5168900" y="1911350"/>
          <p14:tracePt t="20366" x="5156200" y="1905000"/>
          <p14:tracePt t="20366" x="5130800" y="1911350"/>
          <p14:tracePt t="20384" x="5111750" y="1905000"/>
          <p14:tracePt t="20384" x="5099050" y="1905000"/>
          <p14:tracePt t="20399" x="5073650" y="1911350"/>
          <p14:tracePt t="20399" x="5048250" y="1917700"/>
          <p14:tracePt t="20415" x="5016500" y="1936750"/>
          <p14:tracePt t="20415" x="4984750" y="1949450"/>
          <p14:tracePt t="20415" x="4959350" y="1962150"/>
          <p14:tracePt t="20435" x="4927600" y="1981200"/>
          <p14:tracePt t="20447" x="4902200" y="2000250"/>
          <p14:tracePt t="20447" x="4857750" y="2038350"/>
          <p14:tracePt t="20467" x="4845050" y="2057400"/>
          <p14:tracePt t="20467" x="4832350" y="2070100"/>
          <p14:tracePt t="20483" x="4826000" y="2089150"/>
          <p14:tracePt t="20483" x="4819650" y="2101850"/>
          <p14:tracePt t="20499" x="4819650" y="2120900"/>
          <p14:tracePt t="20499" x="4813300" y="2139950"/>
          <p14:tracePt t="20516" x="4813300" y="2152650"/>
          <p14:tracePt t="20516" x="4806950" y="2165350"/>
          <p14:tracePt t="20516" x="4800600" y="2178050"/>
          <p14:tracePt t="20535" x="4794250" y="2197100"/>
          <p14:tracePt t="20548" x="4781550" y="2209800"/>
          <p14:tracePt t="20548" x="4768850" y="2235200"/>
          <p14:tracePt t="20566" x="4756150" y="2247900"/>
          <p14:tracePt t="20566" x="4737100" y="2254250"/>
          <p14:tracePt t="20583" x="4718050" y="2266950"/>
          <p14:tracePt t="20583" x="4699000" y="2273300"/>
          <p14:tracePt t="20583" x="4679950" y="2286000"/>
          <p14:tracePt t="20603" x="4654550" y="2298700"/>
          <p14:tracePt t="20603" x="4635500" y="2305050"/>
          <p14:tracePt t="20616" x="4616450" y="2311400"/>
          <p14:tracePt t="20616" x="4603750" y="2317750"/>
          <p14:tracePt t="20633" x="4591050" y="2324100"/>
          <p14:tracePt t="20633" x="4578350" y="2324100"/>
          <p14:tracePt t="20650" x="4572000" y="2317750"/>
          <p14:tracePt t="20650" x="4572000" y="2311400"/>
          <p14:tracePt t="20667" x="4584700" y="2305050"/>
          <p14:tracePt t="20667" x="4616450" y="2273300"/>
          <p14:tracePt t="20683" x="4641850" y="2254250"/>
          <p14:tracePt t="20683" x="4673600" y="2222500"/>
          <p14:tracePt t="20700" x="4718050" y="2197100"/>
          <p14:tracePt t="20700" x="4762500" y="2165350"/>
          <p14:tracePt t="20717" x="4813300" y="2133600"/>
          <p14:tracePt t="20717" x="4914900" y="2082800"/>
          <p14:tracePt t="20736" x="4965700" y="2057400"/>
          <p14:tracePt t="20736" x="5003800" y="2044700"/>
          <p14:tracePt t="20751" x="5035550" y="2032000"/>
          <p14:tracePt t="20751" x="5054600" y="2032000"/>
          <p14:tracePt t="20767" x="5060950" y="2038350"/>
          <p14:tracePt t="20767" x="5054600" y="2044700"/>
          <p14:tracePt t="20784" x="5041900" y="2063750"/>
          <p14:tracePt t="20784" x="5010150" y="2089150"/>
          <p14:tracePt t="20784" x="4972050" y="2120900"/>
          <p14:tracePt t="20802" x="4921250" y="2152650"/>
          <p14:tracePt t="20815" x="4857750" y="2190750"/>
          <p14:tracePt t="20815" x="4711700" y="2266950"/>
          <p14:tracePt t="20835" x="4635500" y="2311400"/>
          <p14:tracePt t="20835" x="4552950" y="2343150"/>
          <p14:tracePt t="20852" x="4470400" y="2381250"/>
          <p14:tracePt t="20852" x="4394200" y="2413000"/>
          <p14:tracePt t="20867" x="4324350" y="2444750"/>
          <p14:tracePt t="20867" x="4267200" y="2463800"/>
          <p14:tracePt t="20867" x="4222750" y="2489200"/>
          <p14:tracePt t="20887" x="4191000" y="2501900"/>
          <p14:tracePt t="20899" x="4178300" y="2514600"/>
          <p14:tracePt t="20899" x="4191000" y="2514600"/>
          <p14:tracePt t="20918" x="4222750" y="2501900"/>
          <p14:tracePt t="20918" x="4273550" y="2482850"/>
          <p14:tracePt t="20934" x="4330700" y="2463800"/>
          <p14:tracePt t="20934" x="4400550" y="2432050"/>
          <p14:tracePt t="20951" x="4483100" y="2406650"/>
          <p14:tracePt t="20951" x="4572000" y="2374900"/>
          <p14:tracePt t="20968" x="4667250" y="2343150"/>
          <p14:tracePt t="20968" x="4851400" y="2292350"/>
          <p14:tracePt t="20984" x="4940300" y="2279650"/>
          <p14:tracePt t="20984" x="5022850" y="2266950"/>
          <p14:tracePt t="21001" x="5086350" y="2254250"/>
          <p14:tracePt t="21001" x="5137150" y="2247900"/>
          <p14:tracePt t="21018" x="5181600" y="2247900"/>
          <p14:tracePt t="21018" x="5207000" y="2260600"/>
          <p14:tracePt t="21035" x="5200650" y="2273300"/>
          <p14:tracePt t="21035" x="5181600" y="2286000"/>
          <p14:tracePt t="21052" x="5143500" y="2305050"/>
          <p14:tracePt t="21052" x="5099050" y="2330450"/>
          <p14:tracePt t="21068" x="5035550" y="2355850"/>
          <p14:tracePt t="21068" x="4972050" y="2381250"/>
          <p14:tracePt t="21085" x="4895850" y="2413000"/>
          <p14:tracePt t="21085" x="4819650" y="2438400"/>
          <p14:tracePt t="21085" x="4737100" y="2463800"/>
          <p14:tracePt t="21104" x="4667250" y="2489200"/>
          <p14:tracePt t="21104" x="4603750" y="2514600"/>
          <p14:tracePt t="21120" x="4546600" y="2533650"/>
          <p14:tracePt t="21120" x="4508500" y="2540000"/>
          <p14:tracePt t="21135" x="4489450" y="2546350"/>
          <p14:tracePt t="21135" x="4476750" y="2552700"/>
          <p14:tracePt t="21151" x="4476750" y="2546350"/>
          <p14:tracePt t="21151" x="4495800" y="2533650"/>
          <p14:tracePt t="21151" x="4521200" y="2520950"/>
          <p14:tracePt t="21171" x="4546600" y="2501900"/>
          <p14:tracePt t="21183" x="4584700" y="2482850"/>
          <p14:tracePt t="21183" x="4660900" y="2444750"/>
          <p14:tracePt t="21203" x="4699000" y="2432050"/>
          <p14:tracePt t="21203" x="4730750" y="2419350"/>
          <p14:tracePt t="21218" x="4749800" y="2413000"/>
          <p14:tracePt t="21218" x="4762500" y="2413000"/>
          <p14:tracePt t="21235" x="4762500" y="2425700"/>
          <p14:tracePt t="21235" x="4749800" y="2444750"/>
          <p14:tracePt t="21252" x="4724400" y="2463800"/>
          <p14:tracePt t="21252" x="4692650" y="2489200"/>
          <p14:tracePt t="21252" x="4641850" y="2527300"/>
          <p14:tracePt t="21271" x="4584700" y="2565400"/>
          <p14:tracePt t="21271" x="4521200" y="2609850"/>
          <p14:tracePt t="21286" x="4445000" y="2647950"/>
          <p14:tracePt t="21286" x="4362450" y="2698750"/>
          <p14:tracePt t="21302" x="4273550" y="2743200"/>
          <p14:tracePt t="21302" x="4178300" y="2787650"/>
          <p14:tracePt t="21319" x="4076700" y="2838450"/>
          <p14:tracePt t="21319" x="3886200" y="2921000"/>
          <p14:tracePt t="21336" x="3790950" y="2959100"/>
          <p14:tracePt t="21336" x="3702050" y="2997200"/>
          <p14:tracePt t="21353" x="3619500" y="3035300"/>
          <p14:tracePt t="21353" x="3536950" y="3067050"/>
          <p14:tracePt t="21369" x="3467100" y="3098800"/>
          <p14:tracePt t="21369" x="3409950" y="3124200"/>
          <p14:tracePt t="21388" x="3352800" y="3149600"/>
          <p14:tracePt t="21388" x="3270250" y="3181350"/>
          <p14:tracePt t="21403" x="3238500" y="3187700"/>
          <p14:tracePt t="21403" x="3213100" y="3200400"/>
          <p14:tracePt t="21419" x="3194050" y="3200400"/>
          <p14:tracePt t="21419" x="3181350" y="3200400"/>
          <p14:tracePt t="21436" x="3168650" y="3200400"/>
          <p14:tracePt t="21436" x="3155950" y="3200400"/>
          <p14:tracePt t="21452" x="3149600" y="3200400"/>
          <p14:tracePt t="21452" x="3136900" y="3194050"/>
          <p14:tracePt t="21452" x="3130550" y="3194050"/>
          <p14:tracePt t="21472" x="3124200" y="3194050"/>
          <p14:tracePt t="21485" x="3117850" y="3187700"/>
          <p14:tracePt t="21502" x="3124200" y="3181350"/>
          <p14:tracePt t="21518" x="3130550" y="3175000"/>
          <p14:tracePt t="21535" x="3124200" y="3181350"/>
          <p14:tracePt t="21563" x="3111500" y="3187700"/>
          <p14:tracePt t="21571" x="3098800" y="3200400"/>
          <p14:tracePt t="21571" x="3079750" y="3219450"/>
          <p14:tracePt t="21586" x="3060700" y="3238500"/>
          <p14:tracePt t="21586" x="3035300" y="3263900"/>
          <p14:tracePt t="21603" x="3009900" y="3289300"/>
          <p14:tracePt t="21603" x="2984500" y="3321050"/>
          <p14:tracePt t="21603" x="2952750" y="3352800"/>
          <p14:tracePt t="21623" x="2927350" y="3378200"/>
          <p14:tracePt t="21623" x="2901950" y="3409950"/>
          <p14:tracePt t="21637" x="2882900" y="3429000"/>
          <p14:tracePt t="21637" x="2863850" y="3448050"/>
          <p14:tracePt t="21654" x="2851150" y="3460750"/>
          <p14:tracePt t="21654" x="2844800" y="3467100"/>
          <p14:tracePt t="21670" x="2844800" y="3454400"/>
          <p14:tracePt t="21690" x="2857500" y="3448050"/>
          <p14:tracePt t="21690" x="2870200" y="3435350"/>
          <p14:tracePt t="21704" x="2889250" y="3422650"/>
          <p14:tracePt t="21704" x="2914650" y="3409950"/>
          <p14:tracePt t="21721" x="2933700" y="3397250"/>
          <p14:tracePt t="21721" x="2959100" y="3384550"/>
          <p14:tracePt t="21737" x="2984500" y="3371850"/>
          <p14:tracePt t="21737" x="3035300" y="3359150"/>
          <p14:tracePt t="21756" x="3060700" y="3346450"/>
          <p14:tracePt t="21756" x="3092450" y="3346450"/>
          <p14:tracePt t="21771" x="3117850" y="3340100"/>
          <p14:tracePt t="21771" x="3143250" y="3340100"/>
          <p14:tracePt t="21787" x="3162300" y="3340100"/>
          <p14:tracePt t="21787" x="3187700" y="3340100"/>
          <p14:tracePt t="21804" x="3200400" y="3346450"/>
          <p14:tracePt t="21804" x="3219450" y="3352800"/>
          <p14:tracePt t="21804" x="3232150" y="3359150"/>
          <p14:tracePt t="21823" x="3244850" y="3365500"/>
          <p14:tracePt t="21836" x="3244850" y="3371850"/>
          <p14:tracePt t="21836" x="3251200" y="3384550"/>
          <p14:tracePt t="21855" x="3244850" y="3403600"/>
          <p14:tracePt t="21855" x="3244850" y="3416300"/>
          <p14:tracePt t="21871" x="3232150" y="3429000"/>
          <p14:tracePt t="21871" x="3219450" y="3441700"/>
          <p14:tracePt t="21888" x="3206750" y="3460750"/>
          <p14:tracePt t="21888" x="3194050" y="3473450"/>
          <p14:tracePt t="21904" x="3181350" y="3492500"/>
          <p14:tracePt t="21904" x="3168650" y="3511550"/>
          <p14:tracePt t="21904" x="3155950" y="3530600"/>
          <p14:tracePt t="21923" x="3143250" y="3549650"/>
          <p14:tracePt t="21923" x="3130550" y="3568700"/>
          <p14:tracePt t="21938" x="3117850" y="3587750"/>
          <p14:tracePt t="21938" x="3105150" y="3606800"/>
          <p14:tracePt t="21955" x="3098800" y="3625850"/>
          <p14:tracePt t="21955" x="3086100" y="3644900"/>
          <p14:tracePt t="21971" x="3079750" y="3657600"/>
          <p14:tracePt t="21971" x="3073400" y="3670300"/>
          <p14:tracePt t="21988" x="3067050" y="3689350"/>
          <p14:tracePt t="21988" x="3060700" y="3708400"/>
          <p14:tracePt t="22005" x="3060700" y="3714750"/>
          <p14:tracePt t="22005" x="3067050" y="3721100"/>
          <p14:tracePt t="22021" x="3073400" y="3727450"/>
          <p14:tracePt t="22036" x="3086100" y="3727450"/>
          <p14:tracePt t="22036" x="3092450" y="3727450"/>
          <p14:tracePt t="22055" x="3098800" y="3721100"/>
          <p14:tracePt t="22055" x="3105150" y="3721100"/>
          <p14:tracePt t="22072" x="3111500" y="3727450"/>
          <p14:tracePt t="22072" x="3124200" y="3727450"/>
          <p14:tracePt t="22088" x="3130550" y="3727450"/>
          <p14:tracePt t="22103" x="3136900" y="3733800"/>
          <p14:tracePt t="22103" x="3143250" y="3733800"/>
          <p14:tracePt t="22103" x="3143250" y="3740150"/>
          <p14:tracePt t="22124" x="3149600" y="3746500"/>
          <p14:tracePt t="22139" x="3155950" y="3752850"/>
          <p14:tracePt t="22156" x="3149600" y="3765550"/>
          <p14:tracePt t="22171" x="3143250" y="3771900"/>
          <p14:tracePt t="22187" x="3143250" y="3784600"/>
          <p14:tracePt t="22187" x="3130550" y="3790950"/>
          <p14:tracePt t="22187" x="3124200" y="3797300"/>
          <p14:tracePt t="22208" x="3111500" y="3810000"/>
          <p14:tracePt t="22220" x="3105150" y="3822700"/>
          <p14:tracePt t="22220" x="3079750" y="3854450"/>
          <p14:tracePt t="22239" x="3067050" y="3867150"/>
          <p14:tracePt t="22239" x="3054350" y="3879850"/>
          <p14:tracePt t="22255" x="3041650" y="3898900"/>
          <p14:tracePt t="22255" x="3035300" y="3911600"/>
          <p14:tracePt t="22272" x="3022600" y="3924300"/>
          <p14:tracePt t="22272" x="3016250" y="3937000"/>
          <p14:tracePt t="22272" x="3003550" y="3949700"/>
          <p14:tracePt t="22291" x="2997200" y="3962400"/>
          <p14:tracePt t="22291" x="2990850" y="3968750"/>
          <p14:tracePt t="22306" x="2984500" y="3981450"/>
          <p14:tracePt t="22306" x="2971800" y="3987800"/>
          <p14:tracePt t="22322" x="2965450" y="4000500"/>
          <p14:tracePt t="22322" x="2965450" y="4006850"/>
          <p14:tracePt t="22339" x="2952750" y="4019550"/>
          <p14:tracePt t="22339" x="2940050" y="4032250"/>
          <p14:tracePt t="22356" x="2933700" y="4038600"/>
          <p14:tracePt t="22356" x="2933700" y="4044950"/>
          <p14:tracePt t="22372" x="2927350" y="4057650"/>
          <p14:tracePt t="22372" x="2921000" y="4064000"/>
          <p14:tracePt t="22391" x="2914650" y="4076700"/>
          <p14:tracePt t="22411" x="2914650" y="4083050"/>
          <p14:tracePt t="22431" x="2921000" y="4089400"/>
          <p14:tracePt t="22446" x="2927350" y="4095750"/>
          <p14:tracePt t="22462" x="2927350" y="4102100"/>
          <p14:tracePt t="22483" x="2927350" y="4108450"/>
          <p14:tracePt t="22507" x="2921000" y="4114800"/>
          <p14:tracePt t="22530" x="2914650" y="4114800"/>
          <p14:tracePt t="22559" x="2914650" y="4121150"/>
          <p14:tracePt t="22582" x="2914650" y="4127500"/>
          <p14:tracePt t="22594" x="2908300" y="4133850"/>
          <p14:tracePt t="22611" x="2901950" y="4140200"/>
          <p14:tracePt t="22626" x="2901950" y="4146550"/>
          <p14:tracePt t="22638" x="2889250" y="4152900"/>
          <p14:tracePt t="22638" x="2882900" y="4159250"/>
          <p14:tracePt t="22657" x="2876550" y="4165600"/>
          <p14:tracePt t="22657" x="2870200" y="4171950"/>
          <p14:tracePt t="22674" x="2863850" y="4178300"/>
          <p14:tracePt t="22688" x="2857500" y="4184650"/>
          <p14:tracePt t="22705" x="2851150" y="4191000"/>
          <p14:tracePt t="22705" x="2844800" y="4203700"/>
          <p14:tracePt t="22724" x="2844800" y="4210050"/>
          <p14:tracePt t="22724" x="2838450" y="4216400"/>
          <p14:tracePt t="22741" x="2838450" y="4222750"/>
          <p14:tracePt t="22741" x="2832100" y="4222750"/>
          <p14:tracePt t="22757" x="2825750" y="4229100"/>
          <p14:tracePt t="22757" x="2813050" y="4241800"/>
          <p14:tracePt t="22776" x="2806700" y="4248150"/>
          <p14:tracePt t="22776" x="2800350" y="4248150"/>
          <p14:tracePt t="22792" x="2800350" y="4254500"/>
          <p14:tracePt t="22807" x="2794000" y="4260850"/>
          <p14:tracePt t="22823" x="2800350" y="4260850"/>
          <p14:tracePt t="22839" x="2806700" y="4260850"/>
          <p14:tracePt t="22856" x="2813050" y="4260850"/>
          <p14:tracePt t="22872" x="2813050" y="4267200"/>
          <p14:tracePt t="22895" x="2813050" y="4273550"/>
          <p14:tracePt t="22919" x="2819400" y="4273550"/>
          <p14:tracePt t="22943" x="2825750" y="4273550"/>
          <p14:tracePt t="22971" x="2819400" y="4273550"/>
          <p14:tracePt t="23038" x="2825750" y="4267200"/>
          <p14:tracePt t="23075" x="2832100" y="4267200"/>
          <p14:tracePt t="23091" x="2825750" y="4273550"/>
          <p14:tracePt t="23135" x="2819400" y="4279900"/>
          <p14:tracePt t="23143" x="2819400" y="4286250"/>
          <p14:tracePt t="23159" x="2819400" y="4292600"/>
          <p14:tracePt t="23175" x="2819400" y="4305300"/>
          <p14:tracePt t="23175" x="2819400" y="4311650"/>
          <p14:tracePt t="23193" x="2825750" y="4324350"/>
          <p14:tracePt t="23193" x="2832100" y="4337050"/>
          <p14:tracePt t="23209" x="2838450" y="4349750"/>
          <p14:tracePt t="23209" x="2844800" y="4362450"/>
          <p14:tracePt t="23209" x="2851150" y="4375150"/>
          <p14:tracePt t="23228" x="2857500" y="4394200"/>
          <p14:tracePt t="23240" x="2857500" y="4406900"/>
          <p14:tracePt t="23240" x="2863850" y="4438650"/>
          <p14:tracePt t="23259" x="2863850" y="4445000"/>
          <p14:tracePt t="23259" x="2863850" y="4464050"/>
          <p14:tracePt t="23276" x="2863850" y="4476750"/>
          <p14:tracePt t="23276" x="2857500" y="4495800"/>
          <p14:tracePt t="23293" x="2857500" y="4502150"/>
          <p14:tracePt t="23293" x="2851150" y="4514850"/>
          <p14:tracePt t="23293" x="2838450" y="4527550"/>
          <p14:tracePt t="23313" x="2832100" y="4540250"/>
          <p14:tracePt t="23313" x="2819400" y="4552950"/>
          <p14:tracePt t="23326" x="2813050" y="4565650"/>
          <p14:tracePt t="23326" x="2800350" y="4578350"/>
          <p14:tracePt t="23343" x="2787650" y="4591050"/>
          <p14:tracePt t="23343" x="2768600" y="4610100"/>
          <p14:tracePt t="23359" x="2755900" y="4622800"/>
          <p14:tracePt t="23359" x="2724150" y="4654550"/>
          <p14:tracePt t="23376" x="2705100" y="4667250"/>
          <p14:tracePt t="23376" x="2686050" y="4686300"/>
          <p14:tracePt t="23393" x="2667000" y="4699000"/>
          <p14:tracePt t="23393" x="2654300" y="4718050"/>
          <p14:tracePt t="23410" x="2635250" y="4730750"/>
          <p14:tracePt t="23410" x="2616200" y="4743450"/>
          <p14:tracePt t="23427" x="2603500" y="4762500"/>
          <p14:tracePt t="23427" x="2571750" y="4781550"/>
          <p14:tracePt t="23444" x="2552700" y="4794250"/>
          <p14:tracePt t="23444" x="2540000" y="4806950"/>
          <p14:tracePt t="23460" x="2527300" y="4813300"/>
          <p14:tracePt t="23460" x="2514600" y="4819650"/>
          <p14:tracePt t="23477" x="2501900" y="4832350"/>
          <p14:tracePt t="23477" x="2495550" y="4838700"/>
          <p14:tracePt t="23477" x="2482850" y="4845050"/>
          <p14:tracePt t="23496" x="2470150" y="4851400"/>
          <p14:tracePt t="23508" x="2457450" y="4857750"/>
          <p14:tracePt t="23508" x="2432050" y="4870450"/>
          <p14:tracePt t="23528" x="2419350" y="4876800"/>
          <p14:tracePt t="23528" x="2413000" y="4883150"/>
          <p14:tracePt t="23544" x="2400300" y="4889500"/>
          <p14:tracePt t="23544" x="2387600" y="4895850"/>
          <p14:tracePt t="23560" x="2374900" y="4895850"/>
          <p14:tracePt t="23560" x="2362200" y="4902200"/>
          <p14:tracePt t="23560" x="2349500" y="4908550"/>
          <p14:tracePt t="23579" x="2343150" y="4908550"/>
          <p14:tracePt t="23592" x="2330450" y="4914900"/>
          <p14:tracePt t="23592" x="2311400" y="4914900"/>
          <p14:tracePt t="23612" x="2298700" y="4921250"/>
          <p14:tracePt t="23612" x="2292350" y="4921250"/>
          <p14:tracePt t="23627" x="2286000" y="4921250"/>
          <p14:tracePt t="23627" x="2279650" y="4927600"/>
          <p14:tracePt t="23644" x="2273300" y="4921250"/>
          <p14:tracePt t="23659" x="2273300" y="4914900"/>
          <p14:tracePt t="23683" x="2279650" y="4908550"/>
          <p14:tracePt t="23699" x="2286000" y="4902200"/>
          <p14:tracePt t="23715" x="2292350" y="4895850"/>
          <p14:tracePt t="23731" x="2298700" y="4883150"/>
          <p14:tracePt t="23743" x="2305050" y="4876800"/>
          <p14:tracePt t="23743" x="2305050" y="4870450"/>
          <p14:tracePt t="23762" x="2311400" y="4864100"/>
          <p14:tracePt t="23762" x="2311400" y="4857750"/>
          <p14:tracePt t="23777" x="2317750" y="4851400"/>
          <p14:tracePt t="23793" x="2324100" y="4845050"/>
          <p14:tracePt t="23793" x="2330450" y="4838700"/>
          <p14:tracePt t="23812" x="2330450" y="4832350"/>
          <p14:tracePt t="23835" x="2324100" y="4832350"/>
          <p14:tracePt t="23855" x="2317750" y="4832350"/>
          <p14:tracePt t="23871" x="2305050" y="4832350"/>
          <p14:tracePt t="23887" x="2298700" y="4832350"/>
          <p14:tracePt t="23903" x="2292350" y="4838700"/>
          <p14:tracePt t="23913" x="2286000" y="4838700"/>
          <p14:tracePt t="23913" x="2279650" y="4845050"/>
          <p14:tracePt t="23928" x="2266950" y="4851400"/>
          <p14:tracePt t="23943" x="2260600" y="4851400"/>
          <p14:tracePt t="23971" x="2260600" y="4845050"/>
          <p14:tracePt t="24083" x="2266950" y="4838700"/>
          <p14:tracePt t="24112" x="2260600" y="4832350"/>
          <p14:tracePt t="24203" x="2254250" y="4838700"/>
          <p14:tracePt t="24291" x="2247900" y="4838700"/>
          <p14:tracePt t="24323" x="2241550" y="4845050"/>
          <p14:tracePt t="24427" x="2235200" y="4851400"/>
          <p14:tracePt t="24443" x="2228850" y="4857750"/>
          <p14:tracePt t="24455" x="2216150" y="4864100"/>
          <p14:tracePt t="24471" x="2209800" y="4870450"/>
          <p14:tracePt t="24479" x="2203450" y="4870450"/>
          <p14:tracePt t="24515" x="2197100" y="4870450"/>
          <p14:tracePt t="24539" x="2190750" y="4876800"/>
          <p14:tracePt t="24563" x="2184400" y="4870450"/>
          <p14:tracePt t="24583" x="2184400" y="4864100"/>
          <p14:tracePt t="24607" x="2178050" y="4857750"/>
          <p14:tracePt t="24623" x="2178050" y="4851400"/>
          <p14:tracePt t="24632" x="2178050" y="4845050"/>
          <p14:tracePt t="24632" x="2178050" y="4832350"/>
          <p14:tracePt t="24648" x="2178050" y="4826000"/>
          <p14:tracePt t="24648" x="2178050" y="4819650"/>
          <p14:tracePt t="24664" x="2178050" y="4806950"/>
          <p14:tracePt t="24664" x="2178050" y="4800600"/>
          <p14:tracePt t="24664" x="2178050" y="4787900"/>
          <p14:tracePt t="24683" x="2178050" y="4781550"/>
          <p14:tracePt t="24683" x="2178050" y="4775200"/>
          <p14:tracePt t="24697" x="2184400" y="4768850"/>
          <p14:tracePt t="24712" x="2190750" y="4762500"/>
          <p14:tracePt t="24729" x="2197100" y="4762500"/>
          <p14:tracePt t="24746" x="2203450" y="4762500"/>
          <p14:tracePt t="24764" x="2209800" y="4762500"/>
          <p14:tracePt t="24779" x="2216150" y="4768850"/>
          <p14:tracePt t="24796" x="2222500" y="4768850"/>
          <p14:tracePt t="24812" x="2228850" y="4781550"/>
          <p14:tracePt t="24830" x="2235200" y="4787900"/>
          <p14:tracePt t="24830" x="2235200" y="4794250"/>
          <p14:tracePt t="24848" x="2235200" y="4800600"/>
          <p14:tracePt t="24863" x="2235200" y="4806950"/>
          <p14:tracePt t="24881" x="2241550" y="4813300"/>
          <p14:tracePt t="24896" x="2247900" y="4813300"/>
          <p14:tracePt t="24896" x="2254250" y="4813300"/>
          <p14:tracePt t="24916" x="2266950" y="4813300"/>
          <p14:tracePt t="24932" x="2273300" y="4806950"/>
          <p14:tracePt t="24946" x="2279650" y="4806950"/>
          <p14:tracePt t="24963" x="2286000" y="4800600"/>
          <p14:tracePt t="24980" x="2292350" y="4794250"/>
          <p14:tracePt t="24980" x="2292350" y="4781550"/>
          <p14:tracePt t="24998" x="2298700" y="4768850"/>
          <p14:tracePt t="24998" x="2298700" y="4762500"/>
          <p14:tracePt t="25015" x="2298700" y="4749800"/>
          <p14:tracePt t="25015" x="2298700" y="4737100"/>
          <p14:tracePt t="25032" x="2298700" y="4718050"/>
          <p14:tracePt t="25032" x="2292350" y="4699000"/>
          <p14:tracePt t="25049" x="2286000" y="4686300"/>
          <p14:tracePt t="25049" x="2266950" y="4641850"/>
          <p14:tracePt t="25065" x="2254250" y="4622800"/>
          <p14:tracePt t="25065" x="2235200" y="4603750"/>
          <p14:tracePt t="25082" x="2222500" y="4584700"/>
          <p14:tracePt t="25082" x="2209800" y="4565650"/>
          <p14:tracePt t="25099" x="2197100" y="4552950"/>
          <p14:tracePt t="25099" x="2165350" y="4527550"/>
          <p14:tracePt t="25116" x="2146300" y="4514850"/>
          <p14:tracePt t="25116" x="2133600" y="4508500"/>
          <p14:tracePt t="25132" x="2120900" y="4502150"/>
          <p14:tracePt t="25132" x="2108200" y="4495800"/>
          <p14:tracePt t="25149" x="2089150" y="4495800"/>
          <p14:tracePt t="25149" x="2082800" y="4489450"/>
          <p14:tracePt t="25166" x="2070100" y="4489450"/>
          <p14:tracePt t="25166" x="2057400" y="4489450"/>
          <p14:tracePt t="25166" x="2051050" y="4489450"/>
          <p14:tracePt t="25185" x="2038350" y="4495800"/>
          <p14:tracePt t="25207" x="2038350" y="4489450"/>
          <p14:tracePt t="25235" x="2038350" y="4483100"/>
          <p14:tracePt t="25243" x="2044700" y="4476750"/>
          <p14:tracePt t="25252" x="2051050" y="4470400"/>
          <p14:tracePt t="25264" x="2057400" y="4464050"/>
          <p14:tracePt t="25264" x="2082800" y="4445000"/>
          <p14:tracePt t="25285" x="2095500" y="4438650"/>
          <p14:tracePt t="25285" x="2114550" y="4432300"/>
          <p14:tracePt t="25299" x="2133600" y="4425950"/>
          <p14:tracePt t="25299" x="2159000" y="4413250"/>
          <p14:tracePt t="25317" x="2184400" y="4406900"/>
          <p14:tracePt t="25317" x="2209800" y="4400550"/>
          <p14:tracePt t="25333" x="2241550" y="4387850"/>
          <p14:tracePt t="25333" x="2273300" y="4375150"/>
          <p14:tracePt t="25333" x="2305050" y="4362450"/>
          <p14:tracePt t="25353" x="2343150" y="4349750"/>
          <p14:tracePt t="25353" x="2387600" y="4330700"/>
          <p14:tracePt t="25367" x="2425700" y="4318000"/>
          <p14:tracePt t="25367" x="2463800" y="4298950"/>
          <p14:tracePt t="25385" x="2508250" y="4279900"/>
          <p14:tracePt t="25385" x="2546350" y="4254500"/>
          <p14:tracePt t="25400" x="2578100" y="4235450"/>
          <p14:tracePt t="25400" x="2647950" y="4184650"/>
          <p14:tracePt t="25417" x="2673350" y="4159250"/>
          <p14:tracePt t="25417" x="2698750" y="4133850"/>
          <p14:tracePt t="25433" x="2717800" y="4108450"/>
          <p14:tracePt t="25433" x="2736850" y="4083050"/>
          <p14:tracePt t="25450" x="2749550" y="4057650"/>
          <p14:tracePt t="25450" x="2755900" y="4025900"/>
          <p14:tracePt t="25467" x="2768600" y="4000500"/>
          <p14:tracePt t="25467" x="2774950" y="3949700"/>
          <p14:tracePt t="25485" x="2774950" y="3924300"/>
          <p14:tracePt t="25485" x="2774950" y="3898900"/>
          <p14:tracePt t="25500" x="2768600" y="3873500"/>
          <p14:tracePt t="25500" x="2762250" y="3848100"/>
          <p14:tracePt t="25517" x="2755900" y="3829050"/>
          <p14:tracePt t="25517" x="2749550" y="3816350"/>
          <p14:tracePt t="25517" x="2736850" y="3797300"/>
          <p14:tracePt t="25536" x="2724150" y="3790950"/>
          <p14:tracePt t="25549" x="2711450" y="3784600"/>
          <p14:tracePt t="25549" x="2679700" y="3778250"/>
          <p14:tracePt t="25568" x="2667000" y="3784600"/>
          <p14:tracePt t="25568" x="2654300" y="3784600"/>
          <p14:tracePt t="25584" x="2641600" y="3790950"/>
          <p14:tracePt t="25584" x="2635250" y="3790950"/>
          <p14:tracePt t="25600" x="2622550" y="3797300"/>
          <p14:tracePt t="25600" x="2616200" y="3810000"/>
          <p14:tracePt t="25617" x="2603500" y="3816350"/>
          <p14:tracePt t="25617" x="2597150" y="3822700"/>
          <p14:tracePt t="25617" x="2590800" y="3835400"/>
          <p14:tracePt t="25637" x="2584450" y="3841750"/>
          <p14:tracePt t="25649" x="2578100" y="3848100"/>
          <p14:tracePt t="25649" x="2565400" y="3867150"/>
          <p14:tracePt t="25668" x="2559050" y="3873500"/>
          <p14:tracePt t="25668" x="2559050" y="3879850"/>
          <p14:tracePt t="25684" x="2552700" y="3892550"/>
          <p14:tracePt t="25684" x="2546350" y="3898900"/>
          <p14:tracePt t="25701" x="2546350" y="3905250"/>
          <p14:tracePt t="25701" x="2540000" y="3924300"/>
          <p14:tracePt t="25718" x="2540000" y="3937000"/>
          <p14:tracePt t="25718" x="2540000" y="3949700"/>
          <p14:tracePt t="25734" x="2540000" y="3956050"/>
          <p14:tracePt t="25734" x="2540000" y="3968750"/>
          <p14:tracePt t="25751" x="2540000" y="3975100"/>
          <p14:tracePt t="25751" x="2546350" y="3987800"/>
          <p14:tracePt t="25767" x="2546350" y="4000500"/>
          <p14:tracePt t="25767" x="2552700" y="4019550"/>
          <p14:tracePt t="25786" x="2552700" y="4032250"/>
          <p14:tracePt t="25786" x="2559050" y="4038600"/>
          <p14:tracePt t="25801" x="2559050" y="4044950"/>
          <p14:tracePt t="25801" x="2565400" y="4057650"/>
          <p14:tracePt t="25818" x="2571750" y="4064000"/>
          <p14:tracePt t="25818" x="2578100" y="4076700"/>
          <p14:tracePt t="25836" x="2578100" y="4083050"/>
          <p14:tracePt t="25836" x="2584450" y="4089400"/>
          <p14:tracePt t="25853" x="2584450" y="4095750"/>
          <p14:tracePt t="25868" x="2584450" y="4102100"/>
          <p14:tracePt t="25868" x="2590800" y="4108450"/>
          <p14:tracePt t="25886" x="2590800" y="4114800"/>
          <p14:tracePt t="25886" x="2590800" y="4121150"/>
          <p14:tracePt t="25886" x="2584450" y="4121150"/>
          <p14:tracePt t="25904" x="2584450" y="4133850"/>
          <p14:tracePt t="25920" x="2590800" y="4140200"/>
          <p14:tracePt t="25963" x="2597150" y="4133850"/>
          <p14:tracePt t="25996" x="2609850" y="4127500"/>
          <p14:tracePt t="26012" x="2616200" y="4121150"/>
          <p14:tracePt t="26024" x="2622550" y="4114800"/>
          <p14:tracePt t="26039" x="2628900" y="4108450"/>
          <p14:tracePt t="26055" x="2635250" y="4102100"/>
          <p14:tracePt t="26075" x="2635250" y="4095750"/>
          <p14:tracePt t="26124" x="2635250" y="4089400"/>
          <p14:tracePt t="26143" x="2641600" y="4089400"/>
          <p14:tracePt t="26167" x="2635250" y="4089400"/>
          <p14:tracePt t="26227" x="2635250" y="4095750"/>
          <p14:tracePt t="26279" x="2641600" y="4102100"/>
          <p14:tracePt t="26315" x="2647950" y="4102100"/>
          <p14:tracePt t="26400" x="2647950" y="4095750"/>
          <p14:tracePt t="26424" x="2654300" y="4095750"/>
          <p14:tracePt t="26436" x="2660650" y="4095750"/>
          <p14:tracePt t="26451" x="2667000" y="4095750"/>
          <p14:tracePt t="26476" x="2660650" y="4102100"/>
          <p14:tracePt t="26504" x="2660650" y="4108450"/>
          <p14:tracePt t="26612" x="2667000" y="4102100"/>
          <p14:tracePt t="26700" x="2673350" y="4095750"/>
          <p14:tracePt t="26724" x="2679700" y="4095750"/>
          <p14:tracePt t="26751" x="2686050" y="4089400"/>
          <p14:tracePt t="26776" x="2692400" y="4089400"/>
          <p14:tracePt t="26795" x="2692400" y="4083050"/>
          <p14:tracePt t="26819" x="2686050" y="4083050"/>
          <p14:tracePt t="26880" x="2679700" y="4089400"/>
          <p14:tracePt t="26896" x="2673350" y="4089400"/>
          <p14:tracePt t="26916" x="2679700" y="4089400"/>
          <p14:tracePt t="26947" x="2673350" y="4089400"/>
          <p14:tracePt t="26984" x="2667000" y="4095750"/>
          <p14:tracePt t="27000" x="2660650" y="4095750"/>
          <p14:tracePt t="27015" x="2654300" y="4095750"/>
          <p14:tracePt t="27031" x="2647950" y="4095750"/>
          <p14:tracePt t="27156" x="2654300" y="4095750"/>
          <p14:tracePt t="27180" x="2660650" y="4095750"/>
          <p14:tracePt t="27196" x="2667000" y="4095750"/>
          <p14:tracePt t="27215" x="2660650" y="4102100"/>
          <p14:tracePt t="27264" x="2654300" y="4102100"/>
          <p14:tracePt t="27284" x="2647950" y="4102100"/>
          <p14:tracePt t="27300" x="2641600" y="4102100"/>
          <p14:tracePt t="27316" x="2635250" y="4102100"/>
          <p14:tracePt t="27332" x="2628900" y="4102100"/>
          <p14:tracePt t="27344" x="2622550" y="4108450"/>
          <p14:tracePt t="27360" x="2616200" y="4108450"/>
          <p14:tracePt t="27376" x="2603500" y="4114800"/>
          <p14:tracePt t="27392" x="2603500" y="4121150"/>
          <p14:tracePt t="27405" x="2590800" y="4127500"/>
          <p14:tracePt t="27422" x="2584450" y="4133850"/>
          <p14:tracePt t="27444" x="2584450" y="4140200"/>
          <p14:tracePt t="27456" x="2584450" y="4146550"/>
          <p14:tracePt t="27456" x="2578100" y="4152900"/>
          <p14:tracePt t="27473" x="2578100" y="4159250"/>
          <p14:tracePt t="27473" x="2578100" y="4165600"/>
          <p14:tracePt t="27491" x="2578100" y="4171950"/>
          <p14:tracePt t="27491" x="2578100" y="4178300"/>
          <p14:tracePt t="27508" x="2571750" y="4184650"/>
          <p14:tracePt t="27508" x="2571750" y="4197350"/>
          <p14:tracePt t="27524" x="2565400" y="4203700"/>
          <p14:tracePt t="27524" x="2565400" y="4210050"/>
          <p14:tracePt t="27541" x="2559050" y="4222750"/>
          <p14:tracePt t="27541" x="2552700" y="4229100"/>
          <p14:tracePt t="27558" x="2540000" y="4235450"/>
          <p14:tracePt t="27558" x="2527300" y="4241800"/>
          <p14:tracePt t="27558" x="2514600" y="4254500"/>
          <p14:tracePt t="27576" x="2501900" y="4260850"/>
          <p14:tracePt t="27589" x="2482850" y="4267200"/>
          <p14:tracePt t="27589" x="2463800" y="4279900"/>
          <p14:tracePt t="27609" x="2425700" y="4292600"/>
          <p14:tracePt t="27609" x="2400300" y="4292600"/>
          <p14:tracePt t="27625" x="2374900" y="4292600"/>
          <p14:tracePt t="27625" x="2349500" y="4292600"/>
          <p14:tracePt t="27641" x="2330450" y="4292600"/>
          <p14:tracePt t="27641" x="2305050" y="4286250"/>
          <p14:tracePt t="27657" x="2279650" y="4279900"/>
          <p14:tracePt t="27657" x="2254250" y="4267200"/>
          <p14:tracePt t="27657" x="2228850" y="4254500"/>
          <p14:tracePt t="27677" x="2203450" y="4241800"/>
          <p14:tracePt t="27689" x="2171700" y="4235450"/>
          <p14:tracePt t="27689" x="2114550" y="4210050"/>
          <p14:tracePt t="27708" x="2082800" y="4197350"/>
          <p14:tracePt t="27708" x="2051050" y="4191000"/>
          <p14:tracePt t="27724" x="2019300" y="4178300"/>
          <p14:tracePt t="27724" x="1987550" y="4165600"/>
          <p14:tracePt t="27741" x="1955800" y="4152900"/>
          <p14:tracePt t="27741" x="1898650" y="4121150"/>
          <p14:tracePt t="27758" x="1873250" y="4102100"/>
          <p14:tracePt t="27758" x="1841500" y="4076700"/>
          <p14:tracePt t="27775" x="1816100" y="4057650"/>
          <p14:tracePt t="27775" x="1790700" y="4038600"/>
          <p14:tracePt t="27791" x="1765300" y="4019550"/>
          <p14:tracePt t="27791" x="1739900" y="4000500"/>
          <p14:tracePt t="27808" x="1714500" y="3981450"/>
          <p14:tracePt t="27808" x="1670050" y="3949700"/>
          <p14:tracePt t="27825" x="1651000" y="3937000"/>
          <p14:tracePt t="27825" x="1638300" y="3917950"/>
          <p14:tracePt t="27841" x="1619250" y="3898900"/>
          <p14:tracePt t="27841" x="1606550" y="3879850"/>
          <p14:tracePt t="27858" x="1593850" y="3860800"/>
          <p14:tracePt t="27858" x="1587500" y="3835400"/>
          <p14:tracePt t="27858" x="1581150" y="3810000"/>
          <p14:tracePt t="27877" x="1581150" y="3784600"/>
          <p14:tracePt t="27877" x="1587500" y="3752850"/>
          <p14:tracePt t="27893" x="1593850" y="3727450"/>
          <p14:tracePt t="27893" x="1600200" y="3695700"/>
          <p14:tracePt t="27909" x="1612900" y="3663950"/>
          <p14:tracePt t="27909" x="1625600" y="3632200"/>
          <p14:tracePt t="27925" x="1644650" y="3600450"/>
          <p14:tracePt t="27925" x="1663700" y="3568700"/>
          <p14:tracePt t="27942" x="1682750" y="3536950"/>
          <p14:tracePt t="27942" x="1708150" y="3505200"/>
          <p14:tracePt t="27942" x="1733550" y="3473450"/>
          <p14:tracePt t="27961" x="1765300" y="3441700"/>
          <p14:tracePt t="27974" x="1790700" y="3416300"/>
          <p14:tracePt t="27974" x="1860550" y="3359150"/>
          <p14:tracePt t="27993" x="1892300" y="3333750"/>
          <p14:tracePt t="27993" x="1936750" y="3308350"/>
          <p14:tracePt t="28009" x="1981200" y="3282950"/>
          <p14:tracePt t="28009" x="2025650" y="3270250"/>
          <p14:tracePt t="28009" x="2076450" y="3251200"/>
          <p14:tracePt t="28029" x="2127250" y="3238500"/>
          <p14:tracePt t="28041" x="2184400" y="3232150"/>
          <p14:tracePt t="28041" x="2298700" y="3225800"/>
          <p14:tracePt t="28059" x="2349500" y="3225800"/>
          <p14:tracePt t="28059" x="2406650" y="3232150"/>
          <p14:tracePt t="28077" x="2457450" y="3244850"/>
          <p14:tracePt t="28077" x="2508250" y="3251200"/>
          <p14:tracePt t="28093" x="2559050" y="3270250"/>
          <p14:tracePt t="28093" x="2603500" y="3289300"/>
          <p14:tracePt t="28109" x="2647950" y="3308350"/>
          <p14:tracePt t="28109" x="2730500" y="3365500"/>
          <p14:tracePt t="28126" x="2768600" y="3403600"/>
          <p14:tracePt t="28126" x="2800350" y="3441700"/>
          <p14:tracePt t="28143" x="2832100" y="3479800"/>
          <p14:tracePt t="28143" x="2857500" y="3524250"/>
          <p14:tracePt t="28159" x="2876550" y="3568700"/>
          <p14:tracePt t="28159" x="2908300" y="3657600"/>
          <p14:tracePt t="28176" x="2914650" y="3702050"/>
          <p14:tracePt t="28176" x="2921000" y="3746500"/>
          <p14:tracePt t="28194" x="2921000" y="3784600"/>
          <p14:tracePt t="28194" x="2921000" y="3822700"/>
          <p14:tracePt t="28210" x="2914650" y="3860800"/>
          <p14:tracePt t="28210" x="2901950" y="3892550"/>
          <p14:tracePt t="28226" x="2889250" y="3924300"/>
          <p14:tracePt t="28226" x="2876550" y="3956050"/>
          <p14:tracePt t="28226" x="2857500" y="3981450"/>
          <p14:tracePt t="28245" x="2832100" y="4006850"/>
          <p14:tracePt t="28245" x="2813050" y="4038600"/>
          <p14:tracePt t="28261" x="2787650" y="4064000"/>
          <p14:tracePt t="28261" x="2755900" y="4089400"/>
          <p14:tracePt t="28277" x="2730500" y="4114800"/>
          <p14:tracePt t="28277" x="2705100" y="4140200"/>
          <p14:tracePt t="28293" x="2673350" y="4165600"/>
          <p14:tracePt t="28293" x="2647950" y="4191000"/>
          <p14:tracePt t="28310" x="2616200" y="4210050"/>
          <p14:tracePt t="28310" x="2590800" y="4229100"/>
          <p14:tracePt t="28310" x="2571750" y="4248150"/>
          <p14:tracePt t="28329" x="2546350" y="4260850"/>
          <p14:tracePt t="28341" x="2527300" y="4273550"/>
          <p14:tracePt t="28341" x="2482850" y="4298950"/>
          <p14:tracePt t="28360" x="2463800" y="4311650"/>
          <p14:tracePt t="28360" x="2444750" y="4318000"/>
          <p14:tracePt t="28377" x="2425700" y="4330700"/>
          <p14:tracePt t="28377" x="2406650" y="4337050"/>
          <p14:tracePt t="28377" x="2387600" y="4343400"/>
          <p14:tracePt t="28397" x="2368550" y="4356100"/>
          <p14:tracePt t="28409" x="2355850" y="4356100"/>
          <p14:tracePt t="28409" x="2330450" y="4368800"/>
          <p14:tracePt t="28427" x="2317750" y="4368800"/>
          <p14:tracePt t="28427" x="2311400" y="4368800"/>
          <p14:tracePt t="28444" x="2305050" y="4368800"/>
          <p14:tracePt t="28444" x="2298700" y="4362450"/>
          <p14:tracePt t="28461" x="2292350" y="4362450"/>
          <p14:tracePt t="28461" x="2279650" y="4356100"/>
          <p14:tracePt t="28477" x="2279650" y="4349750"/>
          <p14:tracePt t="28477" x="2273300" y="4343400"/>
          <p14:tracePt t="28494" x="2266950" y="4337050"/>
          <p14:tracePt t="28494" x="2260600" y="4337050"/>
          <p14:tracePt t="28511" x="2260600" y="4330700"/>
          <p14:tracePt t="28511" x="2254250" y="4324350"/>
          <p14:tracePt t="28528" x="2247900" y="4318000"/>
          <p14:tracePt t="28528" x="2241550" y="4311650"/>
          <p14:tracePt t="28545" x="2235200" y="4305300"/>
          <p14:tracePt t="28561" x="2228850" y="4305300"/>
          <p14:tracePt t="28576" x="2222500" y="4305300"/>
          <p14:tracePt t="28592" x="2216150" y="4305300"/>
          <p14:tracePt t="28609" x="2216150" y="4311650"/>
          <p14:tracePt t="28636" x="2222500" y="4311650"/>
          <p14:tracePt t="28656" x="2228850" y="4311650"/>
          <p14:tracePt t="28664" x="2235200" y="4305300"/>
          <p14:tracePt t="28680" x="2241550" y="4305300"/>
          <p14:tracePt t="28693" x="2247900" y="4305300"/>
          <p14:tracePt t="28693" x="2260600" y="4298950"/>
          <p14:tracePt t="28714" x="2266950" y="4292600"/>
          <p14:tracePt t="28714" x="2273300" y="4292600"/>
          <p14:tracePt t="28728" x="2279650" y="4286250"/>
          <p14:tracePt t="28728" x="2286000" y="4286250"/>
          <p14:tracePt t="28745" x="2286000" y="4279900"/>
          <p14:tracePt t="28745" x="2292350" y="4273550"/>
          <p14:tracePt t="28761" x="2298700" y="4267200"/>
          <p14:tracePt t="28777" x="2305050" y="4260850"/>
          <p14:tracePt t="28793" x="2305050" y="4254500"/>
          <p14:tracePt t="28810" x="2311400" y="4248150"/>
          <p14:tracePt t="28827" x="2311400" y="4241800"/>
          <p14:tracePt t="28827" x="2317750" y="4235450"/>
          <p14:tracePt t="28845" x="2311400" y="4241800"/>
          <p14:tracePt t="28904" x="2305050" y="4241800"/>
          <p14:tracePt t="28920" x="2298700" y="4248150"/>
          <p14:tracePt t="28936" x="2298700" y="4254500"/>
          <p14:tracePt t="29023" x="2292350" y="4260850"/>
          <p14:tracePt t="29048" x="2292350" y="4267200"/>
          <p14:tracePt t="29084" x="2292350" y="4273550"/>
          <p14:tracePt t="29116" x="2286000" y="4279900"/>
          <p14:tracePt t="29132" x="2279650" y="4286250"/>
          <p14:tracePt t="29144" x="2273300" y="4292600"/>
          <p14:tracePt t="29160" x="2266950" y="4298950"/>
          <p14:tracePt t="29176" x="2260600" y="4305300"/>
          <p14:tracePt t="29192" x="2254250" y="4311650"/>
          <p14:tracePt t="29213" x="2260600" y="4311650"/>
          <p14:tracePt t="29252" x="2260600" y="4318000"/>
          <p14:tracePt t="29416" x="2260600" y="4324350"/>
          <p14:tracePt t="29432" x="2254250" y="4330700"/>
          <p14:tracePt t="29444" x="2260600" y="4330700"/>
          <p14:tracePt t="29496" x="2260600" y="4324350"/>
          <p14:tracePt t="29528" x="2266950" y="4324350"/>
          <p14:tracePt t="29581" x="2273300" y="4318000"/>
          <p14:tracePt t="29604" x="2279650" y="4318000"/>
          <p14:tracePt t="29624" x="2273300" y="4318000"/>
          <p14:tracePt t="29820" x="2279650" y="4318000"/>
          <p14:tracePt t="29852" x="2279650" y="4324350"/>
          <p14:tracePt t="29896" x="2273300" y="4324350"/>
          <p14:tracePt t="29916" x="2266950" y="4330700"/>
          <p14:tracePt t="29940" x="2260600" y="4330700"/>
          <p14:tracePt t="29972" x="2254250" y="4330700"/>
          <p14:tracePt t="30052" x="2247900" y="4330700"/>
          <p14:tracePt t="30076" x="2241550" y="4330700"/>
          <p14:tracePt t="30092" x="2235200" y="4330700"/>
          <p14:tracePt t="30104" x="2228850" y="4330700"/>
          <p14:tracePt t="30120" x="2228850" y="4324350"/>
          <p14:tracePt t="30156" x="2235200" y="4324350"/>
          <p14:tracePt t="30172" x="2241550" y="4318000"/>
          <p14:tracePt t="30189" x="2247900" y="4318000"/>
          <p14:tracePt t="30196" x="2254250" y="4318000"/>
          <p14:tracePt t="30213" x="2260600" y="4318000"/>
          <p14:tracePt t="30217" x="2266950" y="4311650"/>
          <p14:tracePt t="30217" x="2273300" y="4311650"/>
          <p14:tracePt t="30234" x="2279650" y="4311650"/>
          <p14:tracePt t="30248" x="2286000" y="4311650"/>
          <p14:tracePt t="30248" x="2292350" y="4305300"/>
          <p14:tracePt t="30267" x="2298700" y="4305300"/>
          <p14:tracePt t="30267" x="2305050" y="4305300"/>
          <p14:tracePt t="30267" x="2311400" y="4305300"/>
          <p14:tracePt t="30286" x="2317750" y="4305300"/>
          <p14:tracePt t="30298" x="2324100" y="4298950"/>
          <p14:tracePt t="30298" x="2336800" y="4292600"/>
          <p14:tracePt t="30318" x="2343150" y="4286250"/>
          <p14:tracePt t="30333" x="2349500" y="4286250"/>
          <p14:tracePt t="30333" x="2355850" y="4279900"/>
          <p14:tracePt t="30333" x="2362200" y="4279900"/>
          <p14:tracePt t="30353" x="2368550" y="4273550"/>
          <p14:tracePt t="30365" x="2374900" y="4273550"/>
          <p14:tracePt t="30384" x="2374900" y="4279900"/>
          <p14:tracePt t="30413" x="2368550" y="4286250"/>
          <p14:tracePt t="30428" x="2355850" y="4292600"/>
          <p14:tracePt t="30444" x="2349500" y="4298950"/>
          <p14:tracePt t="30456" x="2343150" y="4305300"/>
          <p14:tracePt t="30472" x="2336800" y="4311650"/>
          <p14:tracePt t="30482" x="2336800" y="4318000"/>
          <p14:tracePt t="30482" x="2330450" y="4324350"/>
          <p14:tracePt t="30501" x="2324100" y="4330700"/>
          <p14:tracePt t="30501" x="2317750" y="4343400"/>
          <p14:tracePt t="30518" x="2311400" y="4349750"/>
          <p14:tracePt t="30518" x="2305050" y="4356100"/>
          <p14:tracePt t="30534" x="2298700" y="4356100"/>
          <p14:tracePt t="30549" x="2292350" y="4368800"/>
          <p14:tracePt t="30566" x="2292350" y="4375150"/>
          <p14:tracePt t="30601" x="2292350" y="4381500"/>
          <p14:tracePt t="30625" x="2286000" y="4387850"/>
          <p14:tracePt t="30636" x="2279650" y="4394200"/>
          <p14:tracePt t="30652" x="2273300" y="4400550"/>
          <p14:tracePt t="30660" x="2260600" y="4406900"/>
          <p14:tracePt t="30669" x="2254250" y="4413250"/>
          <p14:tracePt t="30669" x="2241550" y="4419600"/>
          <p14:tracePt t="30685" x="2222500" y="4419600"/>
          <p14:tracePt t="30685" x="2203450" y="4425950"/>
          <p14:tracePt t="30701" x="2184400" y="4425950"/>
          <p14:tracePt t="30701" x="2159000" y="4425950"/>
          <p14:tracePt t="30718" x="2133600" y="4425950"/>
          <p14:tracePt t="30718" x="2108200" y="4419600"/>
          <p14:tracePt t="30718" x="2076450" y="4413250"/>
          <p14:tracePt t="30738" x="2044700" y="4406900"/>
          <p14:tracePt t="30750" x="2012950" y="4394200"/>
          <p14:tracePt t="30750" x="1943100" y="4368800"/>
          <p14:tracePt t="30768" x="1905000" y="4356100"/>
          <p14:tracePt t="30768" x="1866900" y="4337050"/>
          <p14:tracePt t="30785" x="1835150" y="4311650"/>
          <p14:tracePt t="30785" x="1797050" y="4286250"/>
          <p14:tracePt t="30802" x="1758950" y="4248150"/>
          <p14:tracePt t="30802" x="1689100" y="4171950"/>
          <p14:tracePt t="30819" x="1657350" y="4127500"/>
          <p14:tracePt t="30819" x="1631950" y="4076700"/>
          <p14:tracePt t="30835" x="1606550" y="4032250"/>
          <p14:tracePt t="30835" x="1581150" y="3981450"/>
          <p14:tracePt t="30852" x="1562100" y="3930650"/>
          <p14:tracePt t="30852" x="1549400" y="3879850"/>
          <p14:tracePt t="30869" x="1543050" y="3835400"/>
          <p14:tracePt t="30869" x="1543050" y="3746500"/>
          <p14:tracePt t="30887" x="1555750" y="3702050"/>
          <p14:tracePt t="30887" x="1568450" y="3657600"/>
          <p14:tracePt t="30902" x="1593850" y="3613150"/>
          <p14:tracePt t="30902" x="1619250" y="3568700"/>
          <p14:tracePt t="30919" x="1644650" y="3524250"/>
          <p14:tracePt t="30919" x="1720850" y="3435350"/>
          <p14:tracePt t="30938" x="1765300" y="3390900"/>
          <p14:tracePt t="30938" x="1816100" y="3346450"/>
          <p14:tracePt t="30953" x="1860550" y="3308350"/>
          <p14:tracePt t="30953" x="1917700" y="3276600"/>
          <p14:tracePt t="30970" x="1974850" y="3251200"/>
          <p14:tracePt t="30970" x="2038350" y="3232150"/>
          <p14:tracePt t="30986" x="2095500" y="3219450"/>
          <p14:tracePt t="30986" x="2159000" y="3206750"/>
          <p14:tracePt t="30986" x="2228850" y="3206750"/>
          <p14:tracePt t="31005" x="2292350" y="3213100"/>
          <p14:tracePt t="31018" x="2355850" y="3219450"/>
          <p14:tracePt t="31018" x="2476500" y="3244850"/>
          <p14:tracePt t="31037" x="2533650" y="3270250"/>
          <p14:tracePt t="31037" x="2590800" y="3295650"/>
          <p14:tracePt t="31054" x="2635250" y="3321050"/>
          <p14:tracePt t="31054" x="2679700" y="3352800"/>
          <p14:tracePt t="31070" x="2724150" y="3390900"/>
          <p14:tracePt t="31070" x="2762250" y="3429000"/>
          <p14:tracePt t="31086" x="2794000" y="3479800"/>
          <p14:tracePt t="31086" x="2825750" y="3524250"/>
          <p14:tracePt t="31086" x="2851150" y="3575050"/>
          <p14:tracePt t="31106" x="2876550" y="3625850"/>
          <p14:tracePt t="31106" x="2889250" y="3676650"/>
          <p14:tracePt t="31120" x="2901950" y="3721100"/>
          <p14:tracePt t="31120" x="2908300" y="3765550"/>
          <p14:tracePt t="31136" x="2914650" y="3810000"/>
          <p14:tracePt t="31136" x="2914650" y="3848100"/>
          <p14:tracePt t="31153" x="2908300" y="3886200"/>
          <p14:tracePt t="31153" x="2901950" y="3917950"/>
          <p14:tracePt t="31170" x="2889250" y="3949700"/>
          <p14:tracePt t="31170" x="2857500" y="4006850"/>
          <p14:tracePt t="31186" x="2838450" y="4032250"/>
          <p14:tracePt t="31186" x="2813050" y="4051300"/>
          <p14:tracePt t="31203" x="2794000" y="4076700"/>
          <p14:tracePt t="31203" x="2768600" y="4095750"/>
          <p14:tracePt t="31220" x="2736850" y="4121150"/>
          <p14:tracePt t="31220" x="2686050" y="4165600"/>
          <p14:tracePt t="31238" x="2654300" y="4191000"/>
          <p14:tracePt t="31238" x="2622550" y="4210050"/>
          <p14:tracePt t="31254" x="2597150" y="4235450"/>
          <p14:tracePt t="31254" x="2565400" y="4254500"/>
          <p14:tracePt t="31270" x="2540000" y="4273550"/>
          <p14:tracePt t="31270" x="2514600" y="4286250"/>
          <p14:tracePt t="31287" x="2489200" y="4305300"/>
          <p14:tracePt t="31287" x="2463800" y="4318000"/>
          <p14:tracePt t="31287" x="2438400" y="4330700"/>
          <p14:tracePt t="31306" x="2413000" y="4343400"/>
          <p14:tracePt t="31319" x="2387600" y="4349750"/>
          <p14:tracePt t="31319" x="2336800" y="4362450"/>
          <p14:tracePt t="31338" x="2317750" y="4375150"/>
          <p14:tracePt t="31338" x="2292350" y="4375150"/>
          <p14:tracePt t="31354" x="2273300" y="4381500"/>
          <p14:tracePt t="31354" x="2254250" y="4381500"/>
          <p14:tracePt t="31370" x="2228850" y="4381500"/>
          <p14:tracePt t="31370" x="2209800" y="4381500"/>
          <p14:tracePt t="31370" x="2197100" y="4381500"/>
          <p14:tracePt t="31391" x="2178050" y="4381500"/>
          <p14:tracePt t="31402" x="2159000" y="4375150"/>
          <p14:tracePt t="31402" x="2133600" y="4362450"/>
          <p14:tracePt t="31420" x="2120900" y="4349750"/>
          <p14:tracePt t="31420" x="2114550" y="4343400"/>
          <p14:tracePt t="31438" x="2101850" y="4337050"/>
          <p14:tracePt t="31438" x="2095500" y="4330700"/>
          <p14:tracePt t="31454" x="2095500" y="4318000"/>
          <p14:tracePt t="31454" x="2089150" y="4311650"/>
          <p14:tracePt t="31472" x="2089150" y="4305300"/>
          <p14:tracePt t="31486" x="2089150" y="4292600"/>
          <p14:tracePt t="31503" x="2095500" y="4286250"/>
          <p14:tracePt t="31520" x="2108200" y="4279900"/>
          <p14:tracePt t="31520" x="2114550" y="4273550"/>
          <p14:tracePt t="31538" x="2120900" y="4267200"/>
          <p14:tracePt t="31538" x="2127250" y="4267200"/>
          <p14:tracePt t="31555" x="2133600" y="4260850"/>
          <p14:tracePt t="31569" x="2127250" y="4267200"/>
          <p14:tracePt t="31621" x="2120900" y="4273550"/>
          <p14:tracePt t="31645" x="2114550" y="4279900"/>
          <p14:tracePt t="31680" x="2108200" y="4286250"/>
          <p14:tracePt t="31713" x="2101850" y="4286250"/>
          <p14:tracePt t="31733" x="2095500" y="4286250"/>
          <p14:tracePt t="31749" x="2089150" y="4286250"/>
          <p14:tracePt t="31765" x="2089150" y="4279900"/>
          <p14:tracePt t="31777" x="2082800" y="4273550"/>
          <p14:tracePt t="31787" x="2082800" y="4267200"/>
          <p14:tracePt t="31787" x="2082800" y="4260850"/>
          <p14:tracePt t="31806" x="2076450" y="4254500"/>
          <p14:tracePt t="31806" x="2076450" y="4241800"/>
          <p14:tracePt t="31822" x="2070100" y="4229100"/>
          <p14:tracePt t="31822" x="2057400" y="4203700"/>
          <p14:tracePt t="31839" x="2044700" y="4184650"/>
          <p14:tracePt t="31839" x="2038350" y="4165600"/>
          <p14:tracePt t="31855" x="2025650" y="4146550"/>
          <p14:tracePt t="31855" x="2012950" y="4127500"/>
          <p14:tracePt t="31872" x="2006600" y="4108450"/>
          <p14:tracePt t="31872" x="1993900" y="4083050"/>
          <p14:tracePt t="31890" x="1987550" y="4057650"/>
          <p14:tracePt t="31890" x="1974850" y="4006850"/>
          <p14:tracePt t="31906" x="1974850" y="3981450"/>
          <p14:tracePt t="31906" x="1974850" y="3949700"/>
          <p14:tracePt t="31923" x="1974850" y="3924300"/>
          <p14:tracePt t="31923" x="1981200" y="3892550"/>
          <p14:tracePt t="31940" x="1981200" y="3860800"/>
          <p14:tracePt t="31940" x="1987550" y="3835400"/>
          <p14:tracePt t="31940" x="1993900" y="3803650"/>
          <p14:tracePt t="31958" x="2000250" y="3778250"/>
          <p14:tracePt t="31958" x="2006600" y="3752850"/>
          <p14:tracePt t="31973" x="2019300" y="3727450"/>
          <p14:tracePt t="31973" x="2032000" y="3708400"/>
          <p14:tracePt t="31990" x="2038350" y="3683000"/>
          <p14:tracePt t="31990" x="2057400" y="3663950"/>
          <p14:tracePt t="32006" x="2070100" y="3638550"/>
          <p14:tracePt t="32006" x="2089150" y="3619500"/>
          <p14:tracePt t="32006" x="2108200" y="3600450"/>
          <p14:tracePt t="32026" x="2133600" y="3581400"/>
          <p14:tracePt t="32038" x="2152650" y="3568700"/>
          <p14:tracePt t="32038" x="2203450" y="3543300"/>
          <p14:tracePt t="32058" x="2222500" y="3536950"/>
          <p14:tracePt t="32058" x="2247900" y="3530600"/>
          <p14:tracePt t="32074" x="2266950" y="3530600"/>
          <p14:tracePt t="32074" x="2292350" y="3536950"/>
          <p14:tracePt t="32090" x="2317750" y="3536950"/>
          <p14:tracePt t="32090" x="2336800" y="3549650"/>
          <p14:tracePt t="32107" x="2355850" y="3556000"/>
          <p14:tracePt t="32107" x="2381250" y="3575050"/>
          <p14:tracePt t="32107" x="2400300" y="3587750"/>
          <p14:tracePt t="32126" x="2419350" y="3606800"/>
          <p14:tracePt t="32126" x="2438400" y="3619500"/>
          <p14:tracePt t="32140" x="2451100" y="3644900"/>
          <p14:tracePt t="32140" x="2470150" y="3663950"/>
          <p14:tracePt t="32157" x="2482850" y="3683000"/>
          <p14:tracePt t="32157" x="2495550" y="3702050"/>
          <p14:tracePt t="32173" x="2501900" y="3721100"/>
          <p14:tracePt t="32173" x="2514600" y="3740150"/>
          <p14:tracePt t="32190" x="2514600" y="3759200"/>
          <p14:tracePt t="32190" x="2527300" y="3797300"/>
          <p14:tracePt t="32207" x="2533650" y="3822700"/>
          <p14:tracePt t="32207" x="2533650" y="3841750"/>
          <p14:tracePt t="32224" x="2533650" y="3860800"/>
          <p14:tracePt t="32224" x="2533650" y="3886200"/>
          <p14:tracePt t="32240" x="2533650" y="3905250"/>
          <p14:tracePt t="32240" x="2533650" y="3949700"/>
          <p14:tracePt t="32258" x="2527300" y="3968750"/>
          <p14:tracePt t="32258" x="2527300" y="3987800"/>
          <p14:tracePt t="32274" x="2520950" y="4000500"/>
          <p14:tracePt t="32274" x="2520950" y="4019550"/>
          <p14:tracePt t="32291" x="2514600" y="4032250"/>
          <p14:tracePt t="32291" x="2514600" y="4044950"/>
          <p14:tracePt t="32291" x="2508250" y="4057650"/>
          <p14:tracePt t="32309" x="2501900" y="4070350"/>
          <p14:tracePt t="32322" x="2495550" y="4083050"/>
          <p14:tracePt t="32322" x="2482850" y="4095750"/>
          <p14:tracePt t="32342" x="2470150" y="4121150"/>
          <p14:tracePt t="32342" x="2457450" y="4133850"/>
          <p14:tracePt t="32358" x="2444750" y="4146550"/>
          <p14:tracePt t="32358" x="2432050" y="4165600"/>
          <p14:tracePt t="32374" x="2425700" y="4178300"/>
          <p14:tracePt t="32374" x="2406650" y="4191000"/>
          <p14:tracePt t="32374" x="2393950" y="4203700"/>
          <p14:tracePt t="32394" x="2381250" y="4222750"/>
          <p14:tracePt t="32406" x="2368550" y="4235450"/>
          <p14:tracePt t="32406" x="2336800" y="4254500"/>
          <p14:tracePt t="32426" x="2324100" y="4267200"/>
          <p14:tracePt t="32426" x="2311400" y="4279900"/>
          <p14:tracePt t="32441" x="2292350" y="4286250"/>
          <p14:tracePt t="32441" x="2279650" y="4292600"/>
          <p14:tracePt t="32458" x="2266950" y="4298950"/>
          <p14:tracePt t="32458" x="2247900" y="4311650"/>
          <p14:tracePt t="32474" x="2235200" y="4318000"/>
          <p14:tracePt t="32474" x="2197100" y="4330700"/>
          <p14:tracePt t="32491" x="2184400" y="4337050"/>
          <p14:tracePt t="32491" x="2165350" y="4343400"/>
          <p14:tracePt t="32508" x="2152650" y="4343400"/>
          <p14:tracePt t="32508" x="2139950" y="4349750"/>
          <p14:tracePt t="32524" x="2120900" y="4349750"/>
          <p14:tracePt t="32524" x="2108200" y="4349750"/>
          <p14:tracePt t="32541" x="2095500" y="4349750"/>
          <p14:tracePt t="32541" x="2076450" y="4343400"/>
          <p14:tracePt t="32559" x="2063750" y="4337050"/>
          <p14:tracePt t="32559" x="2051050" y="4330700"/>
          <p14:tracePt t="32575" x="2044700" y="4324350"/>
          <p14:tracePt t="32575" x="2032000" y="4318000"/>
          <p14:tracePt t="32591" x="2025650" y="4318000"/>
          <p14:tracePt t="32591" x="2012950" y="4311650"/>
          <p14:tracePt t="32591" x="2000250" y="4305300"/>
          <p14:tracePt t="32610" x="1987550" y="4298950"/>
          <p14:tracePt t="32610" x="1974850" y="4292600"/>
          <p14:tracePt t="32626" x="1968500" y="4279900"/>
          <p14:tracePt t="32626" x="1955800" y="4267200"/>
          <p14:tracePt t="32642" x="1943100" y="4254500"/>
          <p14:tracePt t="32642" x="1930400" y="4235450"/>
          <p14:tracePt t="32659" x="1917700" y="4216400"/>
          <p14:tracePt t="32659" x="1905000" y="4197350"/>
          <p14:tracePt t="32659" x="1892300" y="4171950"/>
          <p14:tracePt t="32678" x="1879600" y="4146550"/>
          <p14:tracePt t="32690" x="1860550" y="4121150"/>
          <p14:tracePt t="32690" x="1847850" y="4095750"/>
          <p14:tracePt t="32710" x="1822450" y="4044950"/>
          <p14:tracePt t="32710" x="1803400" y="4025900"/>
          <p14:tracePt t="32726" x="1790700" y="4000500"/>
          <p14:tracePt t="32726" x="1784350" y="3975100"/>
          <p14:tracePt t="32742" x="1771650" y="3949700"/>
          <p14:tracePt t="32742" x="1765300" y="3930650"/>
          <p14:tracePt t="32758" x="1765300" y="3898900"/>
          <p14:tracePt t="32758" x="1765300" y="3873500"/>
          <p14:tracePt t="32758" x="1771650" y="3848100"/>
          <p14:tracePt t="32778" x="1778000" y="3816350"/>
          <p14:tracePt t="32778" x="1790700" y="3784600"/>
          <p14:tracePt t="32792" x="1803400" y="3746500"/>
          <p14:tracePt t="32792" x="1822450" y="3714750"/>
          <p14:tracePt t="32809" x="1841500" y="3676650"/>
          <p14:tracePt t="32809" x="1866900" y="3644900"/>
          <p14:tracePt t="32826" x="1885950" y="3606800"/>
          <p14:tracePt t="32826" x="1911350" y="3575050"/>
          <p14:tracePt t="32842" x="1930400" y="3543300"/>
          <p14:tracePt t="32842" x="1981200" y="3486150"/>
          <p14:tracePt t="32859" x="2012950" y="3460750"/>
          <p14:tracePt t="32859" x="2044700" y="3435350"/>
          <p14:tracePt t="32876" x="2076450" y="3416300"/>
          <p14:tracePt t="32876" x="2108200" y="3403600"/>
          <p14:tracePt t="32893" x="2146300" y="3390900"/>
          <p14:tracePt t="32893" x="2222500" y="3384550"/>
          <p14:tracePt t="32909" x="2254250" y="3390900"/>
          <p14:tracePt t="32909" x="2292350" y="3397250"/>
          <p14:tracePt t="32926" x="2330450" y="3409950"/>
          <p14:tracePt t="32926" x="2362200" y="3422650"/>
          <p14:tracePt t="32942" x="2393950" y="3441700"/>
          <p14:tracePt t="32942" x="2425700" y="3460750"/>
          <p14:tracePt t="32959" x="2451100" y="3479800"/>
          <p14:tracePt t="32959" x="2470150" y="3498850"/>
          <p14:tracePt t="32959" x="2495550" y="3524250"/>
          <p14:tracePt t="32978" x="2514600" y="3556000"/>
          <p14:tracePt t="32978" x="2527300" y="3581400"/>
          <p14:tracePt t="32994" x="2540000" y="3613150"/>
          <p14:tracePt t="32994" x="2552700" y="3644900"/>
          <p14:tracePt t="33010" x="2565400" y="3676650"/>
          <p14:tracePt t="33010" x="2571750" y="3708400"/>
          <p14:tracePt t="33027" x="2578100" y="3746500"/>
          <p14:tracePt t="33027" x="2578100" y="3778250"/>
          <p14:tracePt t="33027" x="2584450" y="3810000"/>
          <p14:tracePt t="33046" x="2578100" y="3841750"/>
          <p14:tracePt t="33058" x="2578100" y="3873500"/>
          <p14:tracePt t="33058" x="2565400" y="3924300"/>
          <p14:tracePt t="33078" x="2559050" y="3949700"/>
          <p14:tracePt t="33078" x="2552700" y="3975100"/>
          <p14:tracePt t="33093" x="2540000" y="3994150"/>
          <p14:tracePt t="33093" x="2533650" y="4013200"/>
          <p14:tracePt t="33110" x="2520950" y="4032250"/>
          <p14:tracePt t="33110" x="2514600" y="4051300"/>
          <p14:tracePt t="33127" x="2501900" y="4070350"/>
          <p14:tracePt t="33127" x="2489200" y="4083050"/>
          <p14:tracePt t="33127" x="2482850" y="4102100"/>
          <p14:tracePt t="33146" x="2470150" y="4114800"/>
          <p14:tracePt t="33146" x="2457450" y="4127500"/>
          <p14:tracePt t="33160" x="2444750" y="4140200"/>
          <p14:tracePt t="33160" x="2438400" y="4152900"/>
          <p14:tracePt t="33177" x="2425700" y="4165600"/>
          <p14:tracePt t="33177" x="2413000" y="4178300"/>
          <p14:tracePt t="33193" x="2400300" y="4191000"/>
          <p14:tracePt t="33193" x="2387600" y="4203700"/>
          <p14:tracePt t="33211" x="2374900" y="4210050"/>
          <p14:tracePt t="33211" x="2349500" y="4229100"/>
          <p14:tracePt t="33227" x="2336800" y="4235450"/>
          <p14:tracePt t="33227" x="2324100" y="4241800"/>
          <p14:tracePt t="33244" x="2317750" y="4241800"/>
          <p14:tracePt t="33244" x="2305050" y="4248150"/>
          <p14:tracePt t="33260" x="2292350" y="4248150"/>
          <p14:tracePt t="33260" x="2273300" y="4254500"/>
          <p14:tracePt t="33277" x="2260600" y="4248150"/>
          <p14:tracePt t="33277" x="2247900" y="4248150"/>
          <p14:tracePt t="33294" x="2235200" y="4248150"/>
          <p14:tracePt t="33294" x="2222500" y="4248150"/>
          <p14:tracePt t="33311" x="2209800" y="4248150"/>
          <p14:tracePt t="33311" x="2197100" y="4241800"/>
          <p14:tracePt t="33311" x="2184400" y="4241800"/>
          <p14:tracePt t="33330" x="2171700" y="4235450"/>
          <p14:tracePt t="33342" x="2159000" y="4235450"/>
          <p14:tracePt t="33342" x="2146300" y="4229100"/>
          <p14:tracePt t="33362" x="2127250" y="4222750"/>
          <p14:tracePt t="33362" x="2114550" y="4216400"/>
          <p14:tracePt t="33378" x="2108200" y="4203700"/>
          <p14:tracePt t="33378" x="2095500" y="4197350"/>
          <p14:tracePt t="33394" x="2082800" y="4191000"/>
          <p14:tracePt t="33394" x="2076450" y="4184650"/>
          <p14:tracePt t="33411" x="2070100" y="4171950"/>
          <p14:tracePt t="33411" x="2057400" y="4165600"/>
          <p14:tracePt t="33411" x="2051050" y="4159250"/>
          <p14:tracePt t="33430" x="2038350" y="4152900"/>
          <p14:tracePt t="33430" x="2032000" y="4146550"/>
          <p14:tracePt t="33446" x="2019300" y="4140200"/>
          <p14:tracePt t="33446" x="2012950" y="4133850"/>
          <p14:tracePt t="33461" x="2000250" y="4127500"/>
          <p14:tracePt t="33461" x="1987550" y="4121150"/>
          <p14:tracePt t="33478" x="1974850" y="4121150"/>
          <p14:tracePt t="33478" x="1968500" y="4108450"/>
          <p14:tracePt t="33495" x="1955800" y="4102100"/>
          <p14:tracePt t="33495" x="1936750" y="4083050"/>
          <p14:tracePt t="33511" x="1930400" y="4070350"/>
          <p14:tracePt t="33511" x="1924050" y="4057650"/>
          <p14:tracePt t="33528" x="1917700" y="4044950"/>
          <p14:tracePt t="33528" x="1905000" y="4032250"/>
          <p14:tracePt t="33545" x="1898650" y="4019550"/>
          <p14:tracePt t="33545" x="1892300" y="4013200"/>
          <p14:tracePt t="33562" x="1885950" y="4000500"/>
          <p14:tracePt t="33562" x="1866900" y="3975100"/>
          <p14:tracePt t="33579" x="1860550" y="3962400"/>
          <p14:tracePt t="33579" x="1854200" y="3949700"/>
          <p14:tracePt t="33595" x="1841500" y="3930650"/>
          <p14:tracePt t="33595" x="1835150" y="3911600"/>
          <p14:tracePt t="33612" x="1828800" y="3892550"/>
          <p14:tracePt t="33612" x="1822450" y="3873500"/>
          <p14:tracePt t="33612" x="1822450" y="3848100"/>
          <p14:tracePt t="33631" x="1816100" y="3822700"/>
          <p14:tracePt t="33631" x="1822450" y="3797300"/>
          <p14:tracePt t="33646" x="1822450" y="3765550"/>
          <p14:tracePt t="33646" x="1828800" y="3740150"/>
          <p14:tracePt t="33662" x="1828800" y="3714750"/>
          <p14:tracePt t="33662" x="1841500" y="3689350"/>
          <p14:tracePt t="33679" x="1847850" y="3663950"/>
          <p14:tracePt t="33679" x="1860550" y="3638550"/>
          <p14:tracePt t="33679" x="1873250" y="3613150"/>
          <p14:tracePt t="33698" x="1879600" y="3594100"/>
          <p14:tracePt t="33710" x="1892300" y="3568700"/>
          <p14:tracePt t="33710" x="1924050" y="3524250"/>
          <p14:tracePt t="33730" x="1943100" y="3498850"/>
          <p14:tracePt t="33730" x="1962150" y="3473450"/>
          <p14:tracePt t="33746" x="1987550" y="3448050"/>
          <p14:tracePt t="33746" x="2006600" y="3429000"/>
          <p14:tracePt t="33762" x="2032000" y="3409950"/>
          <p14:tracePt t="33762" x="2063750" y="3390900"/>
          <p14:tracePt t="33779" x="2089150" y="3371850"/>
          <p14:tracePt t="33779" x="2120900" y="3359150"/>
          <p14:tracePt t="33779" x="2152650" y="3352800"/>
          <p14:tracePt t="33798" x="2178050" y="3346450"/>
          <p14:tracePt t="33798" x="2209800" y="3346450"/>
          <p14:tracePt t="33812" x="2241550" y="3352800"/>
          <p14:tracePt t="33812" x="2273300" y="3359150"/>
          <p14:tracePt t="33829" x="2305050" y="3371850"/>
          <p14:tracePt t="33829" x="2330450" y="3384550"/>
          <p14:tracePt t="33846" x="2362200" y="3397250"/>
          <p14:tracePt t="33846" x="2387600" y="3409950"/>
          <p14:tracePt t="33862" x="2413000" y="3422650"/>
          <p14:tracePt t="33862" x="2463800" y="3454400"/>
          <p14:tracePt t="33879" x="2482850" y="3467100"/>
          <p14:tracePt t="33879" x="2501900" y="3479800"/>
          <p14:tracePt t="33896" x="2520950" y="3498850"/>
          <p14:tracePt t="33896" x="2540000" y="3517900"/>
          <p14:tracePt t="33913" x="2552700" y="3543300"/>
          <p14:tracePt t="33913" x="2578100" y="3594100"/>
          <p14:tracePt t="33930" x="2590800" y="3625850"/>
          <p14:tracePt t="33930" x="2597150" y="3651250"/>
          <p14:tracePt t="33947" x="2603500" y="3683000"/>
          <p14:tracePt t="33947" x="2609850" y="3708400"/>
          <p14:tracePt t="33963" x="2616200" y="3740150"/>
          <p14:tracePt t="33963" x="2616200" y="3765550"/>
          <p14:tracePt t="33980" x="2616200" y="3790950"/>
          <p14:tracePt t="33980" x="2616200" y="3816350"/>
          <p14:tracePt t="33980" x="2616200" y="3835400"/>
          <p14:tracePt t="33999" x="2609850" y="3860800"/>
          <p14:tracePt t="33999" x="2609850" y="3879850"/>
          <p14:tracePt t="34014" x="2603500" y="3898900"/>
          <p14:tracePt t="34014" x="2597150" y="3911600"/>
          <p14:tracePt t="34031" x="2590800" y="3924300"/>
          <p14:tracePt t="34031" x="2584450" y="3943350"/>
          <p14:tracePt t="34047" x="2578100" y="3956050"/>
          <p14:tracePt t="34047" x="2565400" y="3962400"/>
          <p14:tracePt t="34047" x="2559050" y="3981450"/>
          <p14:tracePt t="34066" x="2546350" y="3994150"/>
          <p14:tracePt t="34078" x="2540000" y="4006850"/>
          <p14:tracePt t="34078" x="2520950" y="4032250"/>
          <p14:tracePt t="34099" x="2508250" y="4044950"/>
          <p14:tracePt t="34099" x="2501900" y="4057650"/>
          <p14:tracePt t="34114" x="2489200" y="4070350"/>
          <p14:tracePt t="34114" x="2476500" y="4083050"/>
          <p14:tracePt t="34130" x="2463800" y="4095750"/>
          <p14:tracePt t="34130" x="2451100" y="4108450"/>
          <p14:tracePt t="34147" x="2438400" y="4121150"/>
          <p14:tracePt t="34147" x="2432050" y="4133850"/>
          <p14:tracePt t="34147" x="2419350" y="4146550"/>
          <p14:tracePt t="34167" x="2413000" y="4152900"/>
          <p14:tracePt t="34167" x="2400300" y="4165600"/>
          <p14:tracePt t="34180" x="2393950" y="4178300"/>
          <p14:tracePt t="34180" x="2381250" y="4184650"/>
          <p14:tracePt t="34197" x="2374900" y="4197350"/>
          <p14:tracePt t="34197" x="2368550" y="4203700"/>
          <p14:tracePt t="34214" x="2362200" y="4216400"/>
          <p14:tracePt t="34214" x="2349500" y="4229100"/>
          <p14:tracePt t="34231" x="2336800" y="4235450"/>
          <p14:tracePt t="34246" x="2330450" y="4241800"/>
          <p14:tracePt t="34262" x="2317750" y="4241800"/>
          <p14:tracePt t="34279" x="2311400" y="4248150"/>
          <p14:tracePt t="34279" x="2305050" y="4248150"/>
          <p14:tracePt t="34298" x="2298700" y="4254500"/>
          <p14:tracePt t="34315" x="2292350" y="4260850"/>
          <p14:tracePt t="34329" x="2286000" y="4267200"/>
          <p14:tracePt t="34346" x="2279650" y="4273550"/>
          <p14:tracePt t="34363" x="2273300" y="4279900"/>
          <p14:tracePt t="34363" x="2266950" y="4286250"/>
          <p14:tracePt t="34382" x="2260600" y="4298950"/>
          <p14:tracePt t="34382" x="2254250" y="4311650"/>
          <p14:tracePt t="34400" x="2241550" y="4318000"/>
          <p14:tracePt t="34400" x="2235200" y="4324350"/>
          <p14:tracePt t="34415" x="2228850" y="4330700"/>
          <p14:tracePt t="34415" x="2216150" y="4343400"/>
          <p14:tracePt t="34415" x="2203450" y="4349750"/>
          <p14:tracePt t="34434" x="2190750" y="4356100"/>
          <p14:tracePt t="34446" x="2171700" y="4356100"/>
          <p14:tracePt t="34446" x="2152650" y="4362450"/>
          <p14:tracePt t="34466" x="2108200" y="4368800"/>
          <p14:tracePt t="34466" x="2082800" y="4368800"/>
          <p14:tracePt t="34481" x="2057400" y="4362450"/>
          <p14:tracePt t="34481" x="2032000" y="4362450"/>
          <p14:tracePt t="34498" x="2000250" y="4356100"/>
          <p14:tracePt t="34498" x="1974850" y="4349750"/>
          <p14:tracePt t="34515" x="1943100" y="4337050"/>
          <p14:tracePt t="34515" x="1885950" y="4318000"/>
          <p14:tracePt t="34532" x="1854200" y="4298950"/>
          <p14:tracePt t="34532" x="1822450" y="4286250"/>
          <p14:tracePt t="34549" x="1790700" y="4267200"/>
          <p14:tracePt t="34549" x="1752600" y="4241800"/>
          <p14:tracePt t="34565" x="1720850" y="4222750"/>
          <p14:tracePt t="34565" x="1689100" y="4197350"/>
          <p14:tracePt t="34582" x="1657350" y="4171950"/>
          <p14:tracePt t="34582" x="1600200" y="4114800"/>
          <p14:tracePt t="34599" x="1581150" y="4083050"/>
          <p14:tracePt t="34599" x="1562100" y="4051300"/>
          <p14:tracePt t="34616" x="1549400" y="4019550"/>
          <p14:tracePt t="34616" x="1543050" y="3994150"/>
          <p14:tracePt t="34632" x="1536700" y="3962400"/>
          <p14:tracePt t="34632" x="1543050" y="3924300"/>
          <p14:tracePt t="34632" x="1549400" y="3892550"/>
          <p14:tracePt t="34651" x="1555750" y="3854450"/>
          <p14:tracePt t="34651" x="1568450" y="3816350"/>
          <p14:tracePt t="34667" x="1587500" y="3778250"/>
          <p14:tracePt t="34667" x="1612900" y="3740150"/>
          <p14:tracePt t="34683" x="1638300" y="3702050"/>
          <p14:tracePt t="34683" x="1663700" y="3657600"/>
          <p14:tracePt t="34699" x="1695450" y="3619500"/>
          <p14:tracePt t="34699" x="1727200" y="3581400"/>
          <p14:tracePt t="34699" x="1765300" y="3543300"/>
          <p14:tracePt t="34718" x="1803400" y="3511550"/>
          <p14:tracePt t="34730" x="1841500" y="3479800"/>
          <p14:tracePt t="34730" x="1885950" y="3454400"/>
          <p14:tracePt t="34750" x="1974850" y="3416300"/>
          <p14:tracePt t="34750" x="2025650" y="3397250"/>
          <p14:tracePt t="34766" x="2070100" y="3390900"/>
          <p14:tracePt t="34766" x="2114550" y="3384550"/>
          <p14:tracePt t="34783" x="2165350" y="3378200"/>
          <p14:tracePt t="34783" x="2216150" y="3378200"/>
          <p14:tracePt t="34799" x="2260600" y="3378200"/>
          <p14:tracePt t="34799" x="2305050" y="3384550"/>
          <p14:tracePt t="34799" x="2349500" y="3390900"/>
          <p14:tracePt t="34818" x="2387600" y="3403600"/>
          <p14:tracePt t="34831" x="2425700" y="3422650"/>
          <p14:tracePt t="34831" x="2495550" y="3473450"/>
          <p14:tracePt t="34850" x="2527300" y="3498850"/>
          <p14:tracePt t="34850" x="2552700" y="3536950"/>
          <p14:tracePt t="34867" x="2578100" y="3568700"/>
          <p14:tracePt t="34867" x="2603500" y="3606800"/>
          <p14:tracePt t="34867" x="2628900" y="3644900"/>
          <p14:tracePt t="34886" x="2647950" y="3683000"/>
          <p14:tracePt t="34886" x="2667000" y="3721100"/>
          <p14:tracePt t="34899" x="2686050" y="3752850"/>
          <p14:tracePt t="34899" x="2698750" y="3790950"/>
          <p14:tracePt t="34916" x="2711450" y="3822700"/>
          <p14:tracePt t="34916" x="2717800" y="3854450"/>
          <p14:tracePt t="34933" x="2724150" y="3892550"/>
          <p14:tracePt t="34933" x="2724150" y="3924300"/>
          <p14:tracePt t="34949" x="2724150" y="3956050"/>
          <p14:tracePt t="34949" x="2724150" y="4013200"/>
          <p14:tracePt t="34967" x="2717800" y="4038600"/>
          <p14:tracePt t="34967" x="2711450" y="4064000"/>
          <p14:tracePt t="34983" x="2705100" y="4089400"/>
          <p14:tracePt t="34983" x="2692400" y="4114800"/>
          <p14:tracePt t="35000" x="2679700" y="4140200"/>
          <p14:tracePt t="35000" x="2673350" y="4159250"/>
          <p14:tracePt t="35000" x="2654300" y="4178300"/>
          <p14:tracePt t="35019" x="2641600" y="4203700"/>
          <p14:tracePt t="35019" x="2628900" y="4222750"/>
          <p14:tracePt t="35034" x="2609850" y="4235450"/>
          <p14:tracePt t="35034" x="2590800" y="4254500"/>
          <p14:tracePt t="35051" x="2578100" y="4273550"/>
          <p14:tracePt t="35051" x="2559050" y="4286250"/>
          <p14:tracePt t="35067" x="2540000" y="4305300"/>
          <p14:tracePt t="35067" x="2527300" y="4318000"/>
          <p14:tracePt t="35083" x="2508250" y="4337050"/>
          <p14:tracePt t="35083" x="2489200" y="4349750"/>
          <p14:tracePt t="35083" x="2470150" y="4362450"/>
          <p14:tracePt t="35103" x="2451100" y="4381500"/>
          <p14:tracePt t="35115" x="2432050" y="4394200"/>
          <p14:tracePt t="35115" x="2387600" y="4425950"/>
          <p14:tracePt t="35134" x="2368550" y="4438650"/>
          <p14:tracePt t="35134" x="2349500" y="4451350"/>
          <p14:tracePt t="35150" x="2324100" y="4464050"/>
          <p14:tracePt t="35150" x="2305050" y="4476750"/>
          <p14:tracePt t="35167" x="2279650" y="4483100"/>
          <p14:tracePt t="35167" x="2260600" y="4495800"/>
          <p14:tracePt t="35167" x="2241550" y="4502150"/>
          <p14:tracePt t="35186" x="2222500" y="4514850"/>
          <p14:tracePt t="35186" x="2197100" y="4514850"/>
          <p14:tracePt t="35200" x="2178050" y="4521200"/>
          <p14:tracePt t="35200" x="2152650" y="4521200"/>
          <p14:tracePt t="35217" x="2133600" y="4521200"/>
          <p14:tracePt t="35217" x="2108200" y="4514850"/>
          <p14:tracePt t="35234" x="2089150" y="4502150"/>
          <p14:tracePt t="35234" x="2044700" y="4483100"/>
          <p14:tracePt t="35251" x="2025650" y="4470400"/>
          <p14:tracePt t="35251" x="2006600" y="4457700"/>
          <p14:tracePt t="35267" x="1981200" y="4445000"/>
          <p14:tracePt t="35267" x="1962150" y="4425950"/>
          <p14:tracePt t="35284" x="1943100" y="4413250"/>
          <p14:tracePt t="35284" x="1924050" y="4400550"/>
          <p14:tracePt t="35301" x="1905000" y="4387850"/>
          <p14:tracePt t="35301" x="1873250" y="4349750"/>
          <p14:tracePt t="35318" x="1854200" y="4330700"/>
          <p14:tracePt t="35318" x="1835150" y="4311650"/>
          <p14:tracePt t="35335" x="1822450" y="4286250"/>
          <p14:tracePt t="35335" x="1803400" y="4260850"/>
          <p14:tracePt t="35352" x="1790700" y="4235450"/>
          <p14:tracePt t="35352" x="1778000" y="4203700"/>
          <p14:tracePt t="35368" x="1771650" y="4178300"/>
          <p14:tracePt t="35368" x="1758950" y="4152900"/>
          <p14:tracePt t="35368" x="1752600" y="4121150"/>
          <p14:tracePt t="35388" x="1746250" y="4102100"/>
          <p14:tracePt t="35399" x="1739900" y="4070350"/>
          <p14:tracePt t="35399" x="1733550" y="4025900"/>
          <p14:tracePt t="35419" x="1739900" y="4000500"/>
          <p14:tracePt t="35419" x="1739900" y="3975100"/>
          <p14:tracePt t="35435" x="1746250" y="3949700"/>
          <p14:tracePt t="35435" x="1752600" y="3924300"/>
          <p14:tracePt t="35435" x="1765300" y="3892550"/>
          <p14:tracePt t="35453" x="1778000" y="3867150"/>
          <p14:tracePt t="35466" x="1790700" y="3841750"/>
          <p14:tracePt t="35466" x="1822450" y="3784600"/>
          <p14:tracePt t="35487" x="1841500" y="3759200"/>
          <p14:tracePt t="35487" x="1860550" y="3733800"/>
          <p14:tracePt t="35502" x="1885950" y="3708400"/>
          <p14:tracePt t="35502" x="1911350" y="3689350"/>
          <p14:tracePt t="35518" x="1936750" y="3676650"/>
          <p14:tracePt t="35518" x="1968500" y="3657600"/>
          <p14:tracePt t="35535" x="2000250" y="3651250"/>
          <p14:tracePt t="35535" x="2076450" y="3638550"/>
          <p14:tracePt t="35552" x="2114550" y="3632200"/>
          <p14:tracePt t="35552" x="2159000" y="3632200"/>
          <p14:tracePt t="35569" x="2197100" y="3638550"/>
          <p14:tracePt t="35569" x="2235200" y="3638550"/>
          <p14:tracePt t="35585" x="2273300" y="3644900"/>
          <p14:tracePt t="35585" x="2311400" y="3651250"/>
          <p14:tracePt t="35602" x="2349500" y="3663950"/>
          <p14:tracePt t="35602" x="2413000" y="3689350"/>
          <p14:tracePt t="35619" x="2444750" y="3702050"/>
          <p14:tracePt t="35619" x="2470150" y="3714750"/>
          <p14:tracePt t="35636" x="2495550" y="3733800"/>
          <p14:tracePt t="35636" x="2514600" y="3752850"/>
          <p14:tracePt t="35652" x="2533650" y="3771900"/>
          <p14:tracePt t="35652" x="2565400" y="3803650"/>
          <p14:tracePt t="35671" x="2571750" y="3816350"/>
          <p14:tracePt t="35671" x="2584450" y="3829050"/>
          <p14:tracePt t="35687" x="2590800" y="3841750"/>
          <p14:tracePt t="35687" x="2590800" y="3854450"/>
          <p14:tracePt t="35703" x="2597150" y="3860800"/>
          <p14:tracePt t="35703" x="2597150" y="3867150"/>
          <p14:tracePt t="35719" x="2597150" y="3873500"/>
          <p14:tracePt t="35719" x="2597150" y="3879850"/>
          <p14:tracePt t="35719" x="2590800" y="3886200"/>
          <p14:tracePt t="35739" x="2590800" y="3892550"/>
          <p14:tracePt t="35751" x="2584450" y="3892550"/>
          <p14:tracePt t="35767" x="2571750" y="3898900"/>
          <p14:tracePt t="35785" x="2565400" y="3892550"/>
          <p14:tracePt t="35801" x="2559050" y="3892550"/>
          <p14:tracePt t="35817" x="2552700" y="3886200"/>
          <p14:tracePt t="35838" x="2559050" y="3886200"/>
          <p14:tracePt t="35858" x="2565400" y="3892550"/>
          <p14:tracePt t="35874" x="2565400" y="3898900"/>
          <p14:tracePt t="35885" x="2571750" y="3905250"/>
          <p14:tracePt t="35885" x="2578100" y="3911600"/>
          <p14:tracePt t="35903" x="2584450" y="3917950"/>
          <p14:tracePt t="35903" x="2597150" y="3943350"/>
          <p14:tracePt t="35920" x="2609850" y="3956050"/>
          <p14:tracePt t="35920" x="2616200" y="3968750"/>
          <p14:tracePt t="35936" x="2628900" y="3987800"/>
          <p14:tracePt t="35936" x="2641600" y="4006850"/>
          <p14:tracePt t="35953" x="2654300" y="4025900"/>
          <p14:tracePt t="35953" x="2686050" y="4070350"/>
          <p14:tracePt t="35970" x="2698750" y="4089400"/>
          <p14:tracePt t="35970" x="2711450" y="4114800"/>
          <p14:tracePt t="35987" x="2724150" y="4133850"/>
          <p14:tracePt t="35987" x="2730500" y="4152900"/>
          <p14:tracePt t="36003" x="2736850" y="4178300"/>
          <p14:tracePt t="36003" x="2743200" y="4203700"/>
          <p14:tracePt t="36020" x="2743200" y="4222750"/>
          <p14:tracePt t="36020" x="2736850" y="4248150"/>
          <p14:tracePt t="36020" x="2736850" y="4273550"/>
          <p14:tracePt t="36039" x="2724150" y="4292600"/>
          <p14:tracePt t="36039" x="2717800" y="4318000"/>
          <p14:tracePt t="36054" x="2711450" y="4343400"/>
          <p14:tracePt t="36054" x="2698750" y="4362450"/>
          <p14:tracePt t="36071" x="2679700" y="4387850"/>
          <p14:tracePt t="36071" x="2667000" y="4406900"/>
          <p14:tracePt t="36087" x="2654300" y="4432300"/>
          <p14:tracePt t="36087" x="2635250" y="4451350"/>
          <p14:tracePt t="36104" x="2616200" y="4470400"/>
          <p14:tracePt t="36104" x="2590800" y="4489450"/>
          <p14:tracePt t="36104" x="2571750" y="4508500"/>
          <p14:tracePt t="36123" x="2540000" y="4521200"/>
          <p14:tracePt t="36135" x="2514600" y="4533900"/>
          <p14:tracePt t="36135" x="2444750" y="4546600"/>
          <p14:tracePt t="36154" x="2406650" y="4552950"/>
          <p14:tracePt t="36154" x="2368550" y="4552950"/>
          <p14:tracePt t="36170" x="2330450" y="4552950"/>
          <p14:tracePt t="36170" x="2292350" y="4552950"/>
          <p14:tracePt t="36187" x="2247900" y="4546600"/>
          <p14:tracePt t="36187" x="2203450" y="4546600"/>
          <p14:tracePt t="36187" x="2159000" y="4533900"/>
          <p14:tracePt t="36206" x="2114550" y="4527550"/>
          <p14:tracePt t="36206" x="2063750" y="4508500"/>
          <p14:tracePt t="36221" x="2019300" y="4495800"/>
          <p14:tracePt t="36221" x="1968500" y="4470400"/>
          <p14:tracePt t="36238" x="1917700" y="4445000"/>
          <p14:tracePt t="36238" x="1866900" y="4419600"/>
          <p14:tracePt t="36254" x="1822450" y="4387850"/>
          <p14:tracePt t="36254" x="1739900" y="4311650"/>
          <p14:tracePt t="36271" x="1701800" y="4273550"/>
          <p14:tracePt t="36271" x="1670050" y="4229100"/>
          <p14:tracePt t="36287" x="1638300" y="4191000"/>
          <p14:tracePt t="36287" x="1612900" y="4146550"/>
          <p14:tracePt t="36305" x="1593850" y="4108450"/>
          <p14:tracePt t="36305" x="1574800" y="4064000"/>
          <p14:tracePt t="36321" x="1555750" y="4025900"/>
          <p14:tracePt t="36321" x="1530350" y="3937000"/>
          <p14:tracePt t="36338" x="1530350" y="3892550"/>
          <p14:tracePt t="36338" x="1530350" y="3848100"/>
          <p14:tracePt t="36355" x="1536700" y="3803650"/>
          <p14:tracePt t="36355" x="1549400" y="3752850"/>
          <p14:tracePt t="36371" x="1568450" y="3702050"/>
          <p14:tracePt t="36371" x="1593850" y="3657600"/>
          <p14:tracePt t="36371" x="1625600" y="3606800"/>
          <p14:tracePt t="36391" x="1663700" y="3562350"/>
          <p14:tracePt t="36403" x="1695450" y="3517900"/>
          <p14:tracePt t="36403" x="1784350" y="3448050"/>
          <p14:tracePt t="36422" x="1828800" y="3422650"/>
          <p14:tracePt t="36422" x="1873250" y="3397250"/>
          <p14:tracePt t="36440" x="1924050" y="3384550"/>
          <p14:tracePt t="36440" x="1974850" y="3371850"/>
          <p14:tracePt t="36455" x="2025650" y="3365500"/>
          <p14:tracePt t="36455" x="2082800" y="3359150"/>
          <p14:tracePt t="36455" x="2139950" y="3365500"/>
          <p14:tracePt t="36474" x="2197100" y="3371850"/>
          <p14:tracePt t="36487" x="2254250" y="3378200"/>
          <p14:tracePt t="36487" x="2362200" y="3409950"/>
          <p14:tracePt t="36507" x="2413000" y="3429000"/>
          <p14:tracePt t="36507" x="2463800" y="3454400"/>
          <p14:tracePt t="36522" x="2508250" y="3486150"/>
          <p14:tracePt t="36522" x="2546350" y="3517900"/>
          <p14:tracePt t="36539" x="2584450" y="3549650"/>
          <p14:tracePt t="36539" x="2622550" y="3587750"/>
          <p14:tracePt t="36555" x="2647950" y="3625850"/>
          <p14:tracePt t="36555" x="2698750" y="3708400"/>
          <p14:tracePt t="36572" x="2711450" y="3746500"/>
          <p14:tracePt t="36572" x="2724150" y="3784600"/>
          <p14:tracePt t="36589" x="2730500" y="3822700"/>
          <p14:tracePt t="36589" x="2736850" y="3860800"/>
          <p14:tracePt t="36605" x="2736850" y="3892550"/>
          <p14:tracePt t="36605" x="2730500" y="3930650"/>
          <p14:tracePt t="36622" x="2724150" y="3962400"/>
          <p14:tracePt t="36622" x="2698750" y="4025900"/>
          <p14:tracePt t="36639" x="2686050" y="4051300"/>
          <p14:tracePt t="36639" x="2673350" y="4083050"/>
          <p14:tracePt t="36656" x="2654300" y="4108450"/>
          <p14:tracePt t="36656" x="2635250" y="4133850"/>
          <p14:tracePt t="36676" x="2622550" y="4152900"/>
          <p14:tracePt t="36676" x="2584450" y="4197350"/>
          <p14:tracePt t="36692" x="2565400" y="4222750"/>
          <p14:tracePt t="36692" x="2552700" y="4241800"/>
          <p14:tracePt t="36706" x="2533650" y="4260850"/>
          <p14:tracePt t="36706" x="2514600" y="4273550"/>
          <p14:tracePt t="36723" x="2495550" y="4292600"/>
          <p14:tracePt t="36723" x="2476500" y="4311650"/>
          <p14:tracePt t="36739" x="2457450" y="4330700"/>
          <p14:tracePt t="36739" x="2444750" y="4343400"/>
          <p14:tracePt t="36739" x="2425700" y="4362450"/>
          <p14:tracePt t="36758" x="2406650" y="4375150"/>
          <p14:tracePt t="36771" x="2387600" y="4394200"/>
          <p14:tracePt t="36771" x="2355850" y="4425950"/>
          <p14:tracePt t="36791" x="2343150" y="4438650"/>
          <p14:tracePt t="36791" x="2336800" y="4451350"/>
          <p14:tracePt t="36806" x="2324100" y="4457700"/>
          <p14:tracePt t="36806" x="2317750" y="4470400"/>
          <p14:tracePt t="36823" x="2311400" y="4476750"/>
          <p14:tracePt t="36823" x="2305050" y="4489450"/>
          <p14:tracePt t="36823" x="2298700" y="4495800"/>
          <p14:tracePt t="36842" x="2298700" y="4502150"/>
          <p14:tracePt t="36854" x="2292350" y="4508500"/>
          <p14:tracePt t="36871" x="2286000" y="4514850"/>
          <p14:tracePt t="36889" x="2292350" y="4514850"/>
          <p14:tracePt t="36926" x="2298700" y="4508500"/>
          <p14:tracePt t="36937" x="2305050" y="4502150"/>
          <p14:tracePt t="36946" x="2311400" y="4502150"/>
          <p14:tracePt t="36955" x="2317750" y="4502150"/>
          <p14:tracePt t="36972" x="2324100" y="4502150"/>
          <p14:tracePt t="36989" x="2330450" y="4508500"/>
          <p14:tracePt t="37006" x="2324100" y="4514850"/>
          <p14:tracePt t="37022" x="2317750" y="4521200"/>
          <p14:tracePt t="37039" x="2311400" y="4533900"/>
          <p14:tracePt t="37055" x="2305050" y="4540250"/>
          <p14:tracePt t="37072" x="2298700" y="4546600"/>
          <p14:tracePt t="37072" x="2292350" y="4552950"/>
          <p14:tracePt t="37091" x="2286000" y="4559300"/>
          <p14:tracePt t="37091" x="2286000" y="4565650"/>
          <p14:tracePt t="37107" x="2279650" y="4572000"/>
          <p14:tracePt t="37107" x="2273300" y="4578350"/>
          <p14:tracePt t="37124" x="2273300" y="4584700"/>
          <p14:tracePt t="37124" x="2266950" y="4597400"/>
          <p14:tracePt t="37124" x="2266950" y="4603750"/>
          <p14:tracePt t="37143" x="2260600" y="4610100"/>
          <p14:tracePt t="37155" x="2254250" y="4622800"/>
          <p14:tracePt t="37155" x="2241550" y="4635500"/>
          <p14:tracePt t="37174" x="2241550" y="4641850"/>
          <p14:tracePt t="37174" x="2235200" y="4648200"/>
          <p14:tracePt t="37191" x="2228850" y="4654550"/>
          <p14:tracePt t="37191" x="2228850" y="4660900"/>
          <p14:tracePt t="37207" x="2222500" y="4660900"/>
          <p14:tracePt t="37207" x="2222500" y="4667250"/>
          <p14:tracePt t="37225" x="2209800" y="4673600"/>
          <p14:tracePt t="37239" x="2203450" y="4679950"/>
          <p14:tracePt t="37256" x="2197100" y="4679950"/>
          <p14:tracePt t="37273" x="2190750" y="4667250"/>
          <p14:tracePt t="37273" x="2190750" y="4660900"/>
          <p14:tracePt t="37291" x="2190750" y="4654550"/>
          <p14:tracePt t="37306" x="2190750" y="4648200"/>
          <p14:tracePt t="37306" x="2197100" y="4641850"/>
          <p14:tracePt t="37325" x="2203450" y="4635500"/>
          <p14:tracePt t="37325" x="2209800" y="4629150"/>
          <p14:tracePt t="37341" x="2216150" y="4629150"/>
          <p14:tracePt t="37341" x="2228850" y="4616450"/>
          <p14:tracePt t="37359" x="2235200" y="4616450"/>
          <p14:tracePt t="37359" x="2235200" y="4610100"/>
          <p14:tracePt t="37375" x="2241550" y="4610100"/>
          <p14:tracePt t="37375" x="2247900" y="4603750"/>
          <p14:tracePt t="37393" x="2254250" y="4603750"/>
          <p14:tracePt t="37406" x="2260600" y="4603750"/>
          <p14:tracePt t="37423" x="2260600" y="4610100"/>
          <p14:tracePt t="37443" x="2260600" y="4616450"/>
          <p14:tracePt t="37459" x="2260600" y="4622800"/>
          <p14:tracePt t="37473" x="2260600" y="4629150"/>
          <p14:tracePt t="37518" x="2260600" y="4635500"/>
          <p14:tracePt t="37554" x="2266950" y="4629150"/>
          <p14:tracePt t="37615" x="2273300" y="4622800"/>
          <p14:tracePt t="37630" x="2273300" y="4616450"/>
          <p14:tracePt t="37690" x="2273300" y="4610100"/>
          <p14:tracePt t="37706" x="2273300" y="4603750"/>
          <p14:tracePt t="37726" x="2266950" y="4603750"/>
          <p14:tracePt t="37766" x="2260600" y="4610100"/>
          <p14:tracePt t="37778" x="2254250" y="4616450"/>
          <p14:tracePt t="37794" x="2247900" y="4616450"/>
          <p14:tracePt t="37803" x="2241550" y="4622800"/>
          <p14:tracePt t="37818" x="2235200" y="4629150"/>
          <p14:tracePt t="37826" x="2228850" y="4629150"/>
          <p14:tracePt t="37841" x="2235200" y="4622800"/>
          <p14:tracePt t="37890" x="2247900" y="4616450"/>
          <p14:tracePt t="37906" x="2247900" y="4610100"/>
          <p14:tracePt t="37915" x="2260600" y="4603750"/>
          <p14:tracePt t="37925" x="2266950" y="4597400"/>
          <p14:tracePt t="37925" x="2273300" y="4591050"/>
          <p14:tracePt t="37943" x="2279650" y="4584700"/>
          <p14:tracePt t="37943" x="2298700" y="4565650"/>
          <p14:tracePt t="37960" x="2305050" y="4559300"/>
          <p14:tracePt t="37960" x="2311400" y="4552950"/>
          <p14:tracePt t="37977" x="2324100" y="4546600"/>
          <p14:tracePt t="37977" x="2330450" y="4540250"/>
          <p14:tracePt t="37993" x="2343150" y="4533900"/>
          <p14:tracePt t="37993" x="2355850" y="4527550"/>
          <p14:tracePt t="38011" x="2368550" y="4521200"/>
          <p14:tracePt t="38011" x="2374900" y="4514850"/>
          <p14:tracePt t="38027" x="2381250" y="4514850"/>
          <p14:tracePt t="38027" x="2387600" y="4508500"/>
          <p14:tracePt t="38044" x="2387600" y="4502150"/>
          <p14:tracePt t="38059" x="2393950" y="4495800"/>
          <p14:tracePt t="38076" x="2387600" y="4502150"/>
          <p14:tracePt t="38102" x="2381250" y="4502150"/>
          <p14:tracePt t="38111" x="2368550" y="4502150"/>
          <p14:tracePt t="38111" x="2355850" y="4508500"/>
          <p14:tracePt t="38127" x="2343150" y="4502150"/>
          <p14:tracePt t="38127" x="2324100" y="4502150"/>
          <p14:tracePt t="38144" x="2298700" y="4502150"/>
          <p14:tracePt t="38144" x="2266950" y="4495800"/>
          <p14:tracePt t="38144" x="2235200" y="4489450"/>
          <p14:tracePt t="38163" x="2203450" y="4483100"/>
          <p14:tracePt t="38176" x="2165350" y="4476750"/>
          <p14:tracePt t="38176" x="2089150" y="4457700"/>
          <p14:tracePt t="38194" x="2044700" y="4445000"/>
          <p14:tracePt t="38194" x="2006600" y="4432300"/>
          <p14:tracePt t="38211" x="1962150" y="4419600"/>
          <p14:tracePt t="38211" x="1917700" y="4400550"/>
          <p14:tracePt t="38228" x="1873250" y="4387850"/>
          <p14:tracePt t="38228" x="1828800" y="4368800"/>
          <p14:tracePt t="38228" x="1784350" y="4349750"/>
          <p14:tracePt t="38247" x="1739900" y="4330700"/>
          <p14:tracePt t="38247" x="1695450" y="4305300"/>
          <p14:tracePt t="38261" x="1651000" y="4279900"/>
          <p14:tracePt t="38261" x="1606550" y="4254500"/>
          <p14:tracePt t="38278" x="1568450" y="4229100"/>
          <p14:tracePt t="38278" x="1530350" y="4197350"/>
          <p14:tracePt t="38295" x="1504950" y="4165600"/>
          <p14:tracePt t="38295" x="1466850" y="4095750"/>
          <p14:tracePt t="38312" x="1454150" y="4064000"/>
          <p14:tracePt t="38312" x="1447800" y="4025900"/>
          <p14:tracePt t="38328" x="1447800" y="3987800"/>
          <p14:tracePt t="38328" x="1454150" y="3949700"/>
          <p14:tracePt t="38345" x="1466850" y="3911600"/>
          <p14:tracePt t="38345" x="1479550" y="3867150"/>
          <p14:tracePt t="38361" x="1498600" y="3829050"/>
          <p14:tracePt t="38361" x="1555750" y="3746500"/>
          <p14:tracePt t="38379" x="1593850" y="3708400"/>
          <p14:tracePt t="38379" x="1631950" y="3663950"/>
          <p14:tracePt t="38396" x="1676400" y="3625850"/>
          <p14:tracePt t="38396" x="1720850" y="3587750"/>
          <p14:tracePt t="38412" x="1771650" y="3549650"/>
          <p14:tracePt t="38412" x="1822450" y="3517900"/>
          <p14:tracePt t="38412" x="1879600" y="3486150"/>
          <p14:tracePt t="38431" x="1936750" y="3454400"/>
          <p14:tracePt t="38443" x="1993900" y="3429000"/>
          <p14:tracePt t="38443" x="2051050" y="3409950"/>
          <p14:tracePt t="38463" x="2165350" y="3384550"/>
          <p14:tracePt t="38463" x="2222500" y="3384550"/>
          <p14:tracePt t="38479" x="2279650" y="3378200"/>
          <p14:tracePt t="38479" x="2336800" y="3384550"/>
          <p14:tracePt t="38495" x="2387600" y="3390900"/>
          <p14:tracePt t="38495" x="2432050" y="3409950"/>
          <p14:tracePt t="38512" x="2476500" y="3429000"/>
          <p14:tracePt t="38512" x="2520950" y="3448050"/>
          <p14:tracePt t="38512" x="2565400" y="3473450"/>
          <p14:tracePt t="38531" x="2603500" y="3498850"/>
          <p14:tracePt t="38544" x="2641600" y="3530600"/>
          <p14:tracePt t="38544" x="2698750" y="3600450"/>
          <p14:tracePt t="38562" x="2724150" y="3632200"/>
          <p14:tracePt t="38562" x="2749550" y="3670300"/>
          <p14:tracePt t="38579" x="2768600" y="3708400"/>
          <p14:tracePt t="38579" x="2781300" y="3746500"/>
          <p14:tracePt t="38596" x="2794000" y="3784600"/>
          <p14:tracePt t="38596" x="2806700" y="3860800"/>
          <p14:tracePt t="38612" x="2813050" y="3898900"/>
          <p14:tracePt t="38612" x="2813050" y="3937000"/>
          <p14:tracePt t="38629" x="2806700" y="3968750"/>
          <p14:tracePt t="38629" x="2800350" y="4000500"/>
          <p14:tracePt t="38646" x="2794000" y="4032250"/>
          <p14:tracePt t="38646" x="2781300" y="4064000"/>
          <p14:tracePt t="38663" x="2768600" y="4089400"/>
          <p14:tracePt t="38663" x="2736850" y="4146550"/>
          <p14:tracePt t="38679" x="2717800" y="4171950"/>
          <p14:tracePt t="38679" x="2698750" y="4191000"/>
          <p14:tracePt t="38696" x="2679700" y="4216400"/>
          <p14:tracePt t="38696" x="2654300" y="4235450"/>
          <p14:tracePt t="38713" x="2635250" y="4260850"/>
          <p14:tracePt t="38713" x="2616200" y="4279900"/>
          <p14:tracePt t="38713" x="2590800" y="4298950"/>
          <p14:tracePt t="38732" x="2571750" y="4318000"/>
          <p14:tracePt t="38732" x="2552700" y="4337050"/>
          <p14:tracePt t="38746" x="2533650" y="4356100"/>
          <p14:tracePt t="38746" x="2514600" y="4368800"/>
          <p14:tracePt t="38764" x="2495550" y="4387850"/>
          <p14:tracePt t="38764" x="2470150" y="4400550"/>
          <p14:tracePt t="38780" x="2451100" y="4413250"/>
          <p14:tracePt t="38780" x="2432050" y="4425950"/>
          <p14:tracePt t="38796" x="2413000" y="4432300"/>
          <p14:tracePt t="38796" x="2387600" y="4438650"/>
          <p14:tracePt t="38796" x="2368550" y="4445000"/>
          <p14:tracePt t="38816" x="2349500" y="4451350"/>
          <p14:tracePt t="38828" x="2324100" y="4451350"/>
          <p14:tracePt t="38828" x="2279650" y="4451350"/>
          <p14:tracePt t="38847" x="2254250" y="4445000"/>
          <p14:tracePt t="38847" x="2228850" y="4445000"/>
          <p14:tracePt t="38863" x="2197100" y="4438650"/>
          <p14:tracePt t="38863" x="2171700" y="4432300"/>
          <p14:tracePt t="38880" x="2146300" y="4425950"/>
          <p14:tracePt t="38880" x="2114550" y="4419600"/>
          <p14:tracePt t="38880" x="2089150" y="4413250"/>
          <p14:tracePt t="38899" x="2057400" y="4400550"/>
          <p14:tracePt t="38899" x="2032000" y="4387850"/>
          <p14:tracePt t="38913" x="2006600" y="4381500"/>
          <p14:tracePt t="38913" x="1974850" y="4368800"/>
          <p14:tracePt t="38930" x="1955800" y="4356100"/>
          <p14:tracePt t="38930" x="1930400" y="4343400"/>
          <p14:tracePt t="38947" x="1905000" y="4337050"/>
          <p14:tracePt t="38947" x="1879600" y="4324350"/>
          <p14:tracePt t="38963" x="1860550" y="4311650"/>
          <p14:tracePt t="38963" x="1809750" y="4286250"/>
          <p14:tracePt t="38981" x="1784350" y="4267200"/>
          <p14:tracePt t="38981" x="1765300" y="4254500"/>
          <p14:tracePt t="38997" x="1746250" y="4235450"/>
          <p14:tracePt t="38997" x="1727200" y="4216400"/>
          <p14:tracePt t="39014" x="1714500" y="4191000"/>
          <p14:tracePt t="39014" x="1695450" y="4133850"/>
          <p14:tracePt t="39031" x="1682750" y="4108450"/>
          <p14:tracePt t="39031" x="1676400" y="4076700"/>
          <p14:tracePt t="39048" x="1670050" y="4044950"/>
          <p14:tracePt t="39048" x="1670050" y="4019550"/>
          <p14:tracePt t="39065" x="1663700" y="3987800"/>
          <p14:tracePt t="39065" x="1663700" y="3956050"/>
          <p14:tracePt t="39081" x="1670050" y="3930650"/>
          <p14:tracePt t="39081" x="1676400" y="3898900"/>
          <p14:tracePt t="39081" x="1682750" y="3867150"/>
          <p14:tracePt t="39100" x="1689100" y="3835400"/>
          <p14:tracePt t="39112" x="1701800" y="3803650"/>
          <p14:tracePt t="39112" x="1733550" y="3740150"/>
          <p14:tracePt t="39131" x="1758950" y="3708400"/>
          <p14:tracePt t="39131" x="1778000" y="3676650"/>
          <p14:tracePt t="39148" x="1803400" y="3644900"/>
          <p14:tracePt t="39148" x="1828800" y="3619500"/>
          <p14:tracePt t="39148" x="1854200" y="3587750"/>
          <p14:tracePt t="39167" x="1885950" y="3568700"/>
          <p14:tracePt t="39179" x="1911350" y="3549650"/>
          <p14:tracePt t="39179" x="1974850" y="3524250"/>
          <p14:tracePt t="39200" x="2006600" y="3524250"/>
          <p14:tracePt t="39200" x="2038350" y="3524250"/>
          <p14:tracePt t="39215" x="2076450" y="3530600"/>
          <p14:tracePt t="39215" x="2114550" y="3536950"/>
          <p14:tracePt t="39231" x="2146300" y="3549650"/>
          <p14:tracePt t="39231" x="2178050" y="3556000"/>
          <p14:tracePt t="39248" x="2216150" y="3568700"/>
          <p14:tracePt t="39248" x="2247900" y="3575050"/>
          <p14:tracePt t="39248" x="2273300" y="3587750"/>
          <p14:tracePt t="39268" x="2305050" y="3600450"/>
          <p14:tracePt t="39268" x="2330450" y="3613150"/>
          <p14:tracePt t="39282" x="2355850" y="3625850"/>
          <p14:tracePt t="39282" x="2374900" y="3644900"/>
          <p14:tracePt t="39298" x="2400300" y="3663950"/>
          <p14:tracePt t="39298" x="2419350" y="3689350"/>
          <p14:tracePt t="39316" x="2438400" y="3708400"/>
          <p14:tracePt t="39316" x="2463800" y="3759200"/>
          <p14:tracePt t="39332" x="2476500" y="3778250"/>
          <p14:tracePt t="39332" x="2489200" y="3803650"/>
          <p14:tracePt t="39348" x="2501900" y="3829050"/>
          <p14:tracePt t="39348" x="2508250" y="3854450"/>
          <p14:tracePt t="39366" x="2514600" y="3879850"/>
          <p14:tracePt t="39366" x="2520950" y="3898900"/>
          <p14:tracePt t="39384" x="2527300" y="3924300"/>
          <p14:tracePt t="39384" x="2533650" y="3975100"/>
          <p14:tracePt t="39399" x="2533650" y="4000500"/>
          <p14:tracePt t="39399" x="2540000" y="4019550"/>
          <p14:tracePt t="39416" x="2540000" y="4044950"/>
          <p14:tracePt t="39416" x="2533650" y="4064000"/>
          <p14:tracePt t="39432" x="2533650" y="4089400"/>
          <p14:tracePt t="39432" x="2533650" y="4108450"/>
          <p14:tracePt t="39432" x="2533650" y="4127500"/>
          <p14:tracePt t="39451" x="2533650" y="4146550"/>
          <p14:tracePt t="39463" x="2527300" y="4165600"/>
          <p14:tracePt t="39463" x="2520950" y="4197350"/>
          <p14:tracePt t="39484" x="2520950" y="4216400"/>
          <p14:tracePt t="39484" x="2514600" y="4229100"/>
          <p14:tracePt t="39499" x="2508250" y="4241800"/>
          <p14:tracePt t="39499" x="2501900" y="4254500"/>
          <p14:tracePt t="39499" x="2495550" y="4267200"/>
          <p14:tracePt t="39518" x="2489200" y="4279900"/>
          <p14:tracePt t="39531" x="2482850" y="4292600"/>
          <p14:tracePt t="39531" x="2470150" y="4305300"/>
          <p14:tracePt t="39531" x="2457450" y="4318000"/>
          <p14:tracePt t="39552" x="2444750" y="4330700"/>
          <p14:tracePt t="39564" x="2425700" y="4337050"/>
          <p14:tracePt t="39564" x="2387600" y="4356100"/>
          <p14:tracePt t="39582" x="2362200" y="4362450"/>
          <p14:tracePt t="39582" x="2343150" y="4368800"/>
          <p14:tracePt t="39599" x="2317750" y="4368800"/>
          <p14:tracePt t="39599" x="2292350" y="4368800"/>
          <p14:tracePt t="39599" x="2260600" y="4362450"/>
          <p14:tracePt t="39619" x="2228850" y="4362450"/>
          <p14:tracePt t="39619" x="2197100" y="4356100"/>
          <p14:tracePt t="39633" x="2159000" y="4343400"/>
          <p14:tracePt t="39633" x="2127250" y="4337050"/>
          <p14:tracePt t="39650" x="2082800" y="4324350"/>
          <p14:tracePt t="39650" x="2044700" y="4311650"/>
          <p14:tracePt t="39667" x="2000250" y="4298950"/>
          <p14:tracePt t="39667" x="1962150" y="4286250"/>
          <p14:tracePt t="39683" x="1917700" y="4273550"/>
          <p14:tracePt t="39683" x="1835150" y="4235450"/>
          <p14:tracePt t="39700" x="1797050" y="4216400"/>
          <p14:tracePt t="39700" x="1765300" y="4191000"/>
          <p14:tracePt t="39717" x="1727200" y="4165600"/>
          <p14:tracePt t="39717" x="1695450" y="4133850"/>
          <p14:tracePt t="39733" x="1670050" y="4102100"/>
          <p14:tracePt t="39733" x="1644650" y="4070350"/>
          <p14:tracePt t="39733" x="1619250" y="4032250"/>
          <p14:tracePt t="39752" x="1593850" y="3994150"/>
          <p14:tracePt t="39752" x="1574800" y="3956050"/>
          <p14:tracePt t="39767" x="1562100" y="3917950"/>
          <p14:tracePt t="39767" x="1549400" y="3879850"/>
          <p14:tracePt t="39784" x="1536700" y="3848100"/>
          <p14:tracePt t="39784" x="1530350" y="3816350"/>
          <p14:tracePt t="39800" x="1524000" y="3784600"/>
          <p14:tracePt t="39800" x="1524000" y="3752850"/>
          <p14:tracePt t="39800" x="1530350" y="3721100"/>
          <p14:tracePt t="39819" x="1543050" y="3689350"/>
          <p14:tracePt t="39831" x="1562100" y="3651250"/>
          <p14:tracePt t="39831" x="1606550" y="3581400"/>
          <p14:tracePt t="39852" x="1638300" y="3549650"/>
          <p14:tracePt t="39852" x="1670050" y="3511550"/>
          <p14:tracePt t="39868" x="1708150" y="3479800"/>
          <p14:tracePt t="39868" x="1746250" y="3448050"/>
          <p14:tracePt t="39883" x="1790700" y="3422650"/>
          <p14:tracePt t="39883" x="1835150" y="3397250"/>
          <p14:tracePt t="39883" x="1879600" y="3378200"/>
          <p14:tracePt t="39903" x="1930400" y="3359150"/>
          <p14:tracePt t="39916" x="1987550" y="3352800"/>
          <p14:tracePt t="39916" x="2095500" y="3340100"/>
          <p14:tracePt t="39934" x="2152650" y="3346450"/>
          <p14:tracePt t="39934" x="2209800" y="3359150"/>
          <p14:tracePt t="39951" x="2260600" y="3371850"/>
          <p14:tracePt t="39951" x="2317750" y="3390900"/>
          <p14:tracePt t="39967" x="2368550" y="3409950"/>
          <p14:tracePt t="39967" x="2419350" y="3435350"/>
          <p14:tracePt t="39984" x="2463800" y="3467100"/>
          <p14:tracePt t="39984" x="2540000" y="3530600"/>
          <p14:tracePt t="40001" x="2571750" y="3562350"/>
          <p14:tracePt t="40001" x="2603500" y="3600450"/>
          <p14:tracePt t="40017" x="2628900" y="3632200"/>
          <p14:tracePt t="40017" x="2654300" y="3670300"/>
          <p14:tracePt t="40034" x="2673350" y="3708400"/>
          <p14:tracePt t="40034" x="2698750" y="3790950"/>
          <p14:tracePt t="40051" x="2705100" y="3829050"/>
          <p14:tracePt t="40051" x="2711450" y="3873500"/>
          <p14:tracePt t="40068" x="2711450" y="3911600"/>
          <p14:tracePt t="40068" x="2705100" y="3949700"/>
          <p14:tracePt t="40084" x="2698750" y="3987800"/>
          <p14:tracePt t="40084" x="2686050" y="4019550"/>
          <p14:tracePt t="40100" x="2673350" y="4051300"/>
          <p14:tracePt t="40100" x="2660650" y="4083050"/>
          <p14:tracePt t="40100" x="2641600" y="4108450"/>
          <p14:tracePt t="40120" x="2622550" y="4140200"/>
          <p14:tracePt t="40133" x="2597150" y="4165600"/>
          <p14:tracePt t="40133" x="2552700" y="4216400"/>
          <p14:tracePt t="40152" x="2527300" y="4241800"/>
          <p14:tracePt t="40152" x="2495550" y="4267200"/>
          <p14:tracePt t="40168" x="2470150" y="4292600"/>
          <p14:tracePt t="40168" x="2438400" y="4311650"/>
          <p14:tracePt t="40184" x="2406650" y="4330700"/>
          <p14:tracePt t="40184" x="2374900" y="4349750"/>
          <p14:tracePt t="40184" x="2336800" y="4362450"/>
          <p14:tracePt t="40204" x="2305050" y="4375150"/>
          <p14:tracePt t="40216" x="2266950" y="4381500"/>
          <p14:tracePt t="40216" x="2190750" y="4387850"/>
          <p14:tracePt t="40235" x="2152650" y="4387850"/>
          <p14:tracePt t="40235" x="2114550" y="4387850"/>
          <p14:tracePt t="40252" x="2076450" y="4375150"/>
          <p14:tracePt t="40252" x="2038350" y="4368800"/>
          <p14:tracePt t="40268" x="2000250" y="4356100"/>
          <p14:tracePt t="40268" x="1968500" y="4349750"/>
          <p14:tracePt t="40268" x="1930400" y="4337050"/>
          <p14:tracePt t="40287" x="1898650" y="4324350"/>
          <p14:tracePt t="40287" x="1866900" y="4318000"/>
          <p14:tracePt t="40302" x="1841500" y="4305300"/>
          <p14:tracePt t="40302" x="1809750" y="4286250"/>
          <p14:tracePt t="40319" x="1784350" y="4273550"/>
          <p14:tracePt t="40319" x="1752600" y="4254500"/>
          <p14:tracePt t="40335" x="1727200" y="4229100"/>
          <p14:tracePt t="40335" x="1682750" y="4171950"/>
          <p14:tracePt t="40352" x="1657350" y="4140200"/>
          <p14:tracePt t="40352" x="1638300" y="4102100"/>
          <p14:tracePt t="40369" x="1625600" y="4070350"/>
          <p14:tracePt t="40369" x="1606550" y="4032250"/>
          <p14:tracePt t="40387" x="1600200" y="4000500"/>
          <p14:tracePt t="40387" x="1587500" y="3962400"/>
          <p14:tracePt t="40402" x="1581150" y="3930650"/>
          <p14:tracePt t="40402" x="1574800" y="3873500"/>
          <p14:tracePt t="40420" x="1574800" y="3848100"/>
          <p14:tracePt t="40420" x="1581150" y="3816350"/>
          <p14:tracePt t="40436" x="1587500" y="3784600"/>
          <p14:tracePt t="40436" x="1593850" y="3759200"/>
          <p14:tracePt t="40452" x="1606550" y="3727450"/>
          <p14:tracePt t="40452" x="1625600" y="3695700"/>
          <p14:tracePt t="40452" x="1644650" y="3663950"/>
          <p14:tracePt t="40471" x="1663700" y="3638550"/>
          <p14:tracePt t="40484" x="1689100" y="3606800"/>
          <p14:tracePt t="40484" x="1752600" y="3549650"/>
          <p14:tracePt t="40504" x="1790700" y="3524250"/>
          <p14:tracePt t="40504" x="1828800" y="3498850"/>
          <p14:tracePt t="40519" x="1866900" y="3486150"/>
          <p14:tracePt t="40519" x="1905000" y="3473450"/>
          <p14:tracePt t="40536" x="1955800" y="3467100"/>
          <p14:tracePt t="40536" x="2000250" y="3460750"/>
          <p14:tracePt t="40536" x="2051050" y="3460750"/>
          <p14:tracePt t="40555" x="2101850" y="3460750"/>
          <p14:tracePt t="40567" x="2152650" y="3467100"/>
          <p14:tracePt t="40567" x="2203450" y="3473450"/>
          <p14:tracePt t="40567" x="2254250" y="3486150"/>
          <p14:tracePt t="40588" x="2305050" y="3498850"/>
          <p14:tracePt t="40588" x="2355850" y="3511550"/>
          <p14:tracePt t="40603" x="2400300" y="3536950"/>
          <p14:tracePt t="40603" x="2444750" y="3556000"/>
          <p14:tracePt t="40619" x="2482850" y="3587750"/>
          <p14:tracePt t="40619" x="2514600" y="3619500"/>
          <p14:tracePt t="40636" x="2552700" y="3651250"/>
          <p14:tracePt t="40636" x="2609850" y="3727450"/>
          <p14:tracePt t="40653" x="2635250" y="3765550"/>
          <p14:tracePt t="40653" x="2654300" y="3803650"/>
          <p14:tracePt t="40670" x="2673350" y="3841750"/>
          <p14:tracePt t="40670" x="2692400" y="3879850"/>
          <p14:tracePt t="40687" x="2705100" y="3911600"/>
          <p14:tracePt t="40687" x="2717800" y="3949700"/>
          <p14:tracePt t="40703" x="2724150" y="3981450"/>
          <p14:tracePt t="40703" x="2736850" y="4044950"/>
          <p14:tracePt t="40720" x="2730500" y="4076700"/>
          <p14:tracePt t="40720" x="2724150" y="4102100"/>
          <p14:tracePt t="40737" x="2717800" y="4133850"/>
          <p14:tracePt t="40737" x="2705100" y="4159250"/>
          <p14:tracePt t="40753" x="2692400" y="4191000"/>
          <p14:tracePt t="40753" x="2679700" y="4210050"/>
          <p14:tracePt t="40753" x="2667000" y="4235450"/>
          <p14:tracePt t="40772" x="2647950" y="4254500"/>
          <p14:tracePt t="40772" x="2635250" y="4273550"/>
          <p14:tracePt t="40787" x="2616200" y="4292600"/>
          <p14:tracePt t="40787" x="2597150" y="4311650"/>
          <p14:tracePt t="40804" x="2578100" y="4330700"/>
          <p14:tracePt t="40804" x="2565400" y="4343400"/>
          <p14:tracePt t="40820" x="2546350" y="4362450"/>
          <p14:tracePt t="40820" x="2527300" y="4375150"/>
          <p14:tracePt t="40837" x="2508250" y="4394200"/>
          <p14:tracePt t="40837" x="2489200" y="4406900"/>
          <p14:tracePt t="40837" x="2470150" y="4419600"/>
          <p14:tracePt t="40856" x="2451100" y="4425950"/>
          <p14:tracePt t="40868" x="2432050" y="4438650"/>
          <p14:tracePt t="40868" x="2393950" y="4457700"/>
          <p14:tracePt t="40888" x="2374900" y="4464050"/>
          <p14:tracePt t="40888" x="2355850" y="4470400"/>
          <p14:tracePt t="40904" x="2336800" y="4476750"/>
          <p14:tracePt t="40904" x="2317750" y="4483100"/>
          <p14:tracePt t="40921" x="2305050" y="4489450"/>
          <p14:tracePt t="40921" x="2286000" y="4489450"/>
          <p14:tracePt t="40921" x="2273300" y="4495800"/>
          <p14:tracePt t="40940" x="2260600" y="4495800"/>
          <p14:tracePt t="40940" x="2254250" y="4495800"/>
          <p14:tracePt t="40954" x="2241550" y="4495800"/>
          <p14:tracePt t="40954" x="2235200" y="4495800"/>
          <p14:tracePt t="40971" x="2228850" y="4489450"/>
          <p14:tracePt t="40971" x="2222500" y="4489450"/>
          <p14:tracePt t="40987" x="2216150" y="4489450"/>
          <p14:tracePt t="40987" x="2209800" y="4489450"/>
          <p14:tracePt t="41004" x="2203450" y="4483100"/>
          <p14:tracePt t="41019" x="2197100" y="4476750"/>
          <p14:tracePt t="41036" x="2190750" y="4464050"/>
          <p14:tracePt t="41053" x="2190750" y="4457700"/>
          <p14:tracePt t="41053" x="2184400" y="4445000"/>
          <p14:tracePt t="41072" x="2184400" y="4438650"/>
          <p14:tracePt t="41087" x="2184400" y="4432300"/>
          <p14:tracePt t="41087" x="2184400" y="4425950"/>
          <p14:tracePt t="41105" x="2184400" y="4419600"/>
          <p14:tracePt t="41105" x="2184400" y="4413250"/>
          <p14:tracePt t="41121" x="2184400" y="4406900"/>
          <p14:tracePt t="41121" x="2184400" y="4400550"/>
          <p14:tracePt t="41121" x="2184400" y="4394200"/>
          <p14:tracePt t="41140" x="2184400" y="4387850"/>
          <p14:tracePt t="41153" x="2184400" y="4381500"/>
          <p14:tracePt t="41153" x="2184400" y="4368800"/>
          <p14:tracePt t="41172" x="2184400" y="4362450"/>
          <p14:tracePt t="41172" x="2184400" y="4356100"/>
          <p14:tracePt t="41188" x="2190750" y="4349750"/>
          <p14:tracePt t="41188" x="2197100" y="4337050"/>
          <p14:tracePt t="41205" x="2203450" y="4330700"/>
          <p14:tracePt t="41205" x="2209800" y="4318000"/>
          <p14:tracePt t="41205" x="2216150" y="4311650"/>
          <p14:tracePt t="41224" x="2222500" y="4298950"/>
          <p14:tracePt t="41236" x="2235200" y="4292600"/>
          <p14:tracePt t="41236" x="2254250" y="4273550"/>
          <p14:tracePt t="41255" x="2260600" y="4267200"/>
          <p14:tracePt t="41255" x="2273300" y="4260850"/>
          <p14:tracePt t="41272" x="2279650" y="4254500"/>
          <p14:tracePt t="41272" x="2286000" y="4254500"/>
          <p14:tracePt t="41289" x="2292350" y="4248150"/>
          <p14:tracePt t="41289" x="2298700" y="4248150"/>
          <p14:tracePt t="41289" x="2305050" y="4241800"/>
          <p14:tracePt t="41308" x="2317750" y="4241800"/>
          <p14:tracePt t="41308" x="2324100" y="4235450"/>
          <p14:tracePt t="41322" x="2330450" y="4235450"/>
          <p14:tracePt t="41322" x="2343150" y="4229100"/>
          <p14:tracePt t="41339" x="2349500" y="4222750"/>
          <p14:tracePt t="41339" x="2362200" y="4222750"/>
          <p14:tracePt t="41339" x="2368550" y="4216400"/>
          <p14:tracePt t="41359" x="2374900" y="4216400"/>
          <p14:tracePt t="41359" x="2381250" y="4216400"/>
          <p14:tracePt t="41372" x="2387600" y="4216400"/>
          <p14:tracePt t="41372" x="2400300" y="4216400"/>
          <p14:tracePt t="41390" x="2406650" y="4210050"/>
          <p14:tracePt t="41390" x="2406650" y="4216400"/>
          <p14:tracePt t="41406" x="2413000" y="4216400"/>
          <p14:tracePt t="41406" x="2419350" y="4222750"/>
          <p14:tracePt t="41422" x="2425700" y="4222750"/>
          <p14:tracePt t="41422" x="2432050" y="4235450"/>
          <p14:tracePt t="41440" x="2438400" y="4248150"/>
          <p14:tracePt t="41440" x="2438400" y="4254500"/>
          <p14:tracePt t="41456" x="2444750" y="4260850"/>
          <p14:tracePt t="41456" x="2444750" y="4267200"/>
          <p14:tracePt t="41473" x="2444750" y="4279900"/>
          <p14:tracePt t="41473" x="2444750" y="4286250"/>
          <p14:tracePt t="41473" x="2444750" y="4298950"/>
          <p14:tracePt t="41492" x="2444750" y="4311650"/>
          <p14:tracePt t="41504" x="2444750" y="4318000"/>
          <p14:tracePt t="41504" x="2432050" y="4343400"/>
          <p14:tracePt t="41523" x="2425700" y="4356100"/>
          <p14:tracePt t="41523" x="2419350" y="4375150"/>
          <p14:tracePt t="41540" x="2406650" y="4387850"/>
          <p14:tracePt t="41540" x="2400300" y="4406900"/>
          <p14:tracePt t="41556" x="2387600" y="4419600"/>
          <p14:tracePt t="41556" x="2374900" y="4438650"/>
          <p14:tracePt t="41556" x="2355850" y="4451350"/>
          <p14:tracePt t="41576" x="2343150" y="4464050"/>
          <p14:tracePt t="41588" x="2324100" y="4476750"/>
          <p14:tracePt t="41588" x="2298700" y="4489450"/>
          <p14:tracePt t="41588" x="2273300" y="4495800"/>
          <p14:tracePt t="41608" x="2247900" y="4495800"/>
          <p14:tracePt t="41608" x="2222500" y="4495800"/>
          <p14:tracePt t="41623" x="2190750" y="4489450"/>
          <p14:tracePt t="41623" x="2152650" y="4483100"/>
          <p14:tracePt t="41640" x="2120900" y="4470400"/>
          <p14:tracePt t="41640" x="2082800" y="4457700"/>
          <p14:tracePt t="41656" x="2051050" y="4438650"/>
          <p14:tracePt t="41656" x="1981200" y="4394200"/>
          <p14:tracePt t="41673" x="1943100" y="4368800"/>
          <p14:tracePt t="41673" x="1911350" y="4337050"/>
          <p14:tracePt t="41690" x="1873250" y="4298950"/>
          <p14:tracePt t="41690" x="1841500" y="4254500"/>
          <p14:tracePt t="41707" x="1809750" y="4210050"/>
          <p14:tracePt t="41707" x="1784350" y="4165600"/>
          <p14:tracePt t="41723" x="1758950" y="4114800"/>
          <p14:tracePt t="41723" x="1727200" y="4013200"/>
          <p14:tracePt t="41740" x="1720850" y="3962400"/>
          <p14:tracePt t="41740" x="1720850" y="3911600"/>
          <p14:tracePt t="41757" x="1720850" y="3860800"/>
          <p14:tracePt t="41757" x="1733550" y="3810000"/>
          <p14:tracePt t="41773" x="1752600" y="3759200"/>
          <p14:tracePt t="41773" x="1778000" y="3708400"/>
          <p14:tracePt t="41773" x="1809750" y="3657600"/>
          <p14:tracePt t="41793" x="1847850" y="3613150"/>
          <p14:tracePt t="41793" x="1885950" y="3568700"/>
          <p14:tracePt t="41808" x="1930400" y="3536950"/>
          <p14:tracePt t="41808" x="1981200" y="3505200"/>
          <p14:tracePt t="41824" x="2032000" y="3486150"/>
          <p14:tracePt t="41824" x="2089150" y="3473450"/>
          <p14:tracePt t="41840" x="2146300" y="3467100"/>
          <p14:tracePt t="41840" x="2203450" y="3473450"/>
          <p14:tracePt t="41840" x="2266950" y="3479800"/>
          <p14:tracePt t="41859" x="2324100" y="3498850"/>
          <p14:tracePt t="41872" x="2381250" y="3524250"/>
          <p14:tracePt t="41872" x="2482850" y="3575050"/>
          <p14:tracePt t="41893" x="2527300" y="3606800"/>
          <p14:tracePt t="41893" x="2571750" y="3644900"/>
          <p14:tracePt t="41908" x="2609850" y="3676650"/>
          <p14:tracePt t="41908" x="2641600" y="3714750"/>
          <p14:tracePt t="41924" x="2667000" y="3759200"/>
          <p14:tracePt t="41924" x="2692400" y="3797300"/>
          <p14:tracePt t="41941" x="2711450" y="3841750"/>
          <p14:tracePt t="41941" x="2724150" y="3879850"/>
          <p14:tracePt t="41941" x="2724150" y="3917950"/>
          <p14:tracePt t="41960" x="2724150" y="3949700"/>
          <p14:tracePt t="41960" x="2717800" y="3987800"/>
          <p14:tracePt t="41974" x="2705100" y="4019550"/>
          <p14:tracePt t="41974" x="2692400" y="4044950"/>
          <p14:tracePt t="41991" x="2667000" y="4076700"/>
          <p14:tracePt t="41991" x="2647950" y="4102100"/>
          <p14:tracePt t="42007" x="2616200" y="4133850"/>
          <p14:tracePt t="42007" x="2590800" y="4165600"/>
          <p14:tracePt t="42024" x="2559050" y="4191000"/>
          <p14:tracePt t="42024" x="2495550" y="4248150"/>
          <p14:tracePt t="42041" x="2457450" y="4273550"/>
          <p14:tracePt t="42041" x="2425700" y="4298950"/>
          <p14:tracePt t="42058" x="2393950" y="4318000"/>
          <p14:tracePt t="42058" x="2362200" y="4337050"/>
          <p14:tracePt t="42075" x="2330450" y="4356100"/>
          <p14:tracePt t="42075" x="2279650" y="4381500"/>
          <p14:tracePt t="42092" x="2247900" y="4387850"/>
          <p14:tracePt t="42092" x="2222500" y="4394200"/>
          <p14:tracePt t="42108" x="2197100" y="4394200"/>
          <p14:tracePt t="42108" x="2178050" y="4394200"/>
          <p14:tracePt t="42124" x="2152650" y="4394200"/>
          <p14:tracePt t="42124" x="2127250" y="4387850"/>
          <p14:tracePt t="42141" x="2108200" y="4381500"/>
          <p14:tracePt t="42141" x="2089150" y="4375150"/>
          <p14:tracePt t="42141" x="2070100" y="4368800"/>
          <p14:tracePt t="42161" x="2057400" y="4362450"/>
          <p14:tracePt t="42173" x="2044700" y="4356100"/>
          <p14:tracePt t="42173" x="2025650" y="4343400"/>
          <p14:tracePt t="42192" x="2019300" y="4337050"/>
          <p14:tracePt t="42192" x="2012950" y="4330700"/>
          <p14:tracePt t="42208" x="2006600" y="4324350"/>
          <p14:tracePt t="42223" x="2006600" y="4318000"/>
          <p14:tracePt t="42223" x="2006600" y="4311650"/>
          <p14:tracePt t="42223" x="2012950" y="4305300"/>
          <p14:tracePt t="42244" x="2012950" y="4298950"/>
          <p14:tracePt t="42257" x="2025650" y="4292600"/>
          <p14:tracePt t="42273" x="2032000" y="4286250"/>
          <p14:tracePt t="42290" x="2032000" y="4292600"/>
          <p14:tracePt t="42307" x="2044700" y="4298950"/>
          <p14:tracePt t="42324" x="2051050" y="4305300"/>
          <p14:tracePt t="42324" x="2057400" y="4318000"/>
          <p14:tracePt t="42343" x="2057400" y="4324350"/>
          <p14:tracePt t="42343" x="2057400" y="4330700"/>
          <p14:tracePt t="42360" x="2063750" y="4337050"/>
          <p14:tracePt t="42375" x="2057400" y="4343400"/>
          <p14:tracePt t="42408" x="2051050" y="4343400"/>
          <p14:tracePt t="42416" x="2044700" y="4343400"/>
          <p14:tracePt t="42425" x="2038350" y="4349750"/>
          <p14:tracePt t="42425" x="2032000" y="4349750"/>
          <p14:tracePt t="42443" x="2019300" y="4349750"/>
          <p14:tracePt t="42443" x="2006600" y="4343400"/>
          <p14:tracePt t="42460" x="1993900" y="4343400"/>
          <p14:tracePt t="42460" x="1987550" y="4343400"/>
          <p14:tracePt t="42477" x="1981200" y="4330700"/>
          <p14:tracePt t="42477" x="1968500" y="4324350"/>
          <p14:tracePt t="42494" x="1955800" y="4311650"/>
          <p14:tracePt t="42494" x="1949450" y="4298950"/>
          <p14:tracePt t="42510" x="1930400" y="4286250"/>
          <p14:tracePt t="42510" x="1917700" y="4267200"/>
          <p14:tracePt t="42510" x="1898650" y="4248150"/>
          <p14:tracePt t="42529" x="1885950" y="4229100"/>
          <p14:tracePt t="42542" x="1866900" y="4203700"/>
          <p14:tracePt t="42542" x="1841500" y="4152900"/>
          <p14:tracePt t="42561" x="1828800" y="4121150"/>
          <p14:tracePt t="42561" x="1816100" y="4089400"/>
          <p14:tracePt t="42577" x="1809750" y="4057650"/>
          <p14:tracePt t="42577" x="1809750" y="4019550"/>
          <p14:tracePt t="42594" x="1809750" y="3975100"/>
          <p14:tracePt t="42594" x="1809750" y="3930650"/>
          <p14:tracePt t="42594" x="1816100" y="3892550"/>
          <p14:tracePt t="42613" x="1822450" y="3848100"/>
          <p14:tracePt t="42625" x="1835150" y="3803650"/>
          <p14:tracePt t="42625" x="1866900" y="3714750"/>
          <p14:tracePt t="42644" x="1885950" y="3670300"/>
          <p14:tracePt t="42644" x="1905000" y="3632200"/>
          <p14:tracePt t="42661" x="1930400" y="3587750"/>
          <p14:tracePt t="42661" x="1949450" y="3556000"/>
          <p14:tracePt t="42678" x="1981200" y="3517900"/>
          <p14:tracePt t="42678" x="2044700" y="3467100"/>
          <p14:tracePt t="42694" x="2082800" y="3448050"/>
          <p14:tracePt t="42694" x="2120900" y="3435350"/>
          <p14:tracePt t="42711" x="2159000" y="3422650"/>
          <p14:tracePt t="42711" x="2203450" y="3422650"/>
          <p14:tracePt t="42728" x="2247900" y="3429000"/>
          <p14:tracePt t="42728" x="2292350" y="3435350"/>
          <p14:tracePt t="42744" x="2343150" y="3448050"/>
          <p14:tracePt t="42744" x="2432050" y="3492500"/>
          <p14:tracePt t="42761" x="2476500" y="3524250"/>
          <p14:tracePt t="42761" x="2514600" y="3556000"/>
          <p14:tracePt t="42778" x="2552700" y="3587750"/>
          <p14:tracePt t="42778" x="2590800" y="3619500"/>
          <p14:tracePt t="42794" x="2622550" y="3651250"/>
          <p14:tracePt t="42794" x="2654300" y="3689350"/>
          <p14:tracePt t="42794" x="2679700" y="3721100"/>
          <p14:tracePt t="42814" x="2705100" y="3752850"/>
          <p14:tracePt t="42826" x="2724150" y="3790950"/>
          <p14:tracePt t="42826" x="2755900" y="3848100"/>
          <p14:tracePt t="42846" x="2768600" y="3879850"/>
          <p14:tracePt t="42846" x="2774950" y="3911600"/>
          <p14:tracePt t="42862" x="2774950" y="3943350"/>
          <p14:tracePt t="42862" x="2781300" y="3968750"/>
          <p14:tracePt t="42878" x="2774950" y="3994150"/>
          <p14:tracePt t="42878" x="2768600" y="4019550"/>
          <p14:tracePt t="42878" x="2762250" y="4044950"/>
          <p14:tracePt t="42898" x="2749550" y="4070350"/>
          <p14:tracePt t="42910" x="2736850" y="4089400"/>
          <p14:tracePt t="42910" x="2705100" y="4133850"/>
          <p14:tracePt t="42929" x="2686050" y="4152900"/>
          <p14:tracePt t="42929" x="2673350" y="4171950"/>
          <p14:tracePt t="42945" x="2647950" y="4191000"/>
          <p14:tracePt t="42945" x="2628900" y="4210050"/>
          <p14:tracePt t="42962" x="2609850" y="4229100"/>
          <p14:tracePt t="42962" x="2590800" y="4241800"/>
          <p14:tracePt t="42962" x="2565400" y="4260850"/>
          <p14:tracePt t="42981" x="2546350" y="4273550"/>
          <p14:tracePt t="42981" x="2527300" y="4286250"/>
          <p14:tracePt t="42995" x="2508250" y="4298950"/>
          <p14:tracePt t="42995" x="2489200" y="4311650"/>
          <p14:tracePt t="43012" x="2470150" y="4318000"/>
          <p14:tracePt t="43012" x="2451100" y="4324350"/>
          <p14:tracePt t="43029" x="2438400" y="4330700"/>
          <p14:tracePt t="43029" x="2425700" y="4337050"/>
          <p14:tracePt t="43046" x="2413000" y="4343400"/>
          <p14:tracePt t="43046" x="2393950" y="4343400"/>
          <p14:tracePt t="43062" x="2387600" y="4343400"/>
          <p14:tracePt t="43062" x="2381250" y="4343400"/>
          <p14:tracePt t="43079" x="2374900" y="4337050"/>
          <p14:tracePt t="43094" x="2374900" y="4330700"/>
          <p14:tracePt t="43094" x="2381250" y="4318000"/>
          <p14:tracePt t="43113" x="2387600" y="4311650"/>
          <p14:tracePt t="43113" x="2393950" y="4298950"/>
          <p14:tracePt t="43130" x="2400300" y="4286250"/>
          <p14:tracePt t="43130" x="2406650" y="4273550"/>
          <p14:tracePt t="43146" x="2413000" y="4260850"/>
          <p14:tracePt t="43146" x="2419350" y="4235450"/>
          <p14:tracePt t="43163" x="2425700" y="4216400"/>
          <p14:tracePt t="43163" x="2425700" y="4197350"/>
          <p14:tracePt t="43163" x="2425700" y="4171950"/>
          <p14:tracePt t="43182" x="2425700" y="4146550"/>
        </p14:tracePtLst>
      </p14:laserTrace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p:cNvPicPr>
            <a:picLocks noChangeAspect="1" noChangeArrowheads="1"/>
          </p:cNvPicPr>
          <p:nvPr/>
        </p:nvPicPr>
        <p:blipFill>
          <a:blip r:embed="rId5" cstate="print"/>
          <a:srcRect t="15648" b="32236"/>
          <a:stretch>
            <a:fillRect/>
          </a:stretch>
        </p:blipFill>
        <p:spPr bwMode="auto">
          <a:xfrm>
            <a:off x="523875" y="1341438"/>
            <a:ext cx="8096250" cy="3167062"/>
          </a:xfrm>
          <a:prstGeom prst="rect">
            <a:avLst/>
          </a:prstGeom>
          <a:noFill/>
          <a:ln w="38100">
            <a:noFill/>
            <a:miter lim="800000"/>
            <a:headEnd/>
            <a:tailEnd/>
          </a:ln>
        </p:spPr>
      </p:pic>
      <p:sp>
        <p:nvSpPr>
          <p:cNvPr id="9219" name="Rectangle 2"/>
          <p:cNvSpPr>
            <a:spLocks noGrp="1" noChangeArrowheads="1"/>
          </p:cNvSpPr>
          <p:nvPr>
            <p:ph type="title"/>
          </p:nvPr>
        </p:nvSpPr>
        <p:spPr>
          <a:xfrm>
            <a:off x="457200" y="274638"/>
            <a:ext cx="8229600" cy="654050"/>
          </a:xfrm>
        </p:spPr>
        <p:txBody>
          <a:bodyPr/>
          <a:lstStyle/>
          <a:p>
            <a:pPr eaLnBrk="1" hangingPunct="1"/>
            <a:r>
              <a:rPr lang="ja-JP" altLang="en-US" smtClean="0"/>
              <a:t>イネ葉身の断面写真</a:t>
            </a:r>
          </a:p>
        </p:txBody>
      </p:sp>
      <p:sp>
        <p:nvSpPr>
          <p:cNvPr id="9220" name="Text Box 4"/>
          <p:cNvSpPr txBox="1">
            <a:spLocks noChangeArrowheads="1"/>
          </p:cNvSpPr>
          <p:nvPr/>
        </p:nvSpPr>
        <p:spPr bwMode="auto">
          <a:xfrm>
            <a:off x="1295400" y="5257800"/>
            <a:ext cx="6273800" cy="457200"/>
          </a:xfrm>
          <a:prstGeom prst="rect">
            <a:avLst/>
          </a:prstGeom>
          <a:noFill/>
          <a:ln w="38100">
            <a:noFill/>
            <a:miter lim="800000"/>
            <a:headEnd/>
            <a:tailEnd/>
          </a:ln>
        </p:spPr>
        <p:txBody>
          <a:bodyPr wrap="none">
            <a:spAutoFit/>
          </a:bodyPr>
          <a:lstStyle/>
          <a:p>
            <a:r>
              <a:rPr lang="ja-JP" altLang="en-US"/>
              <a:t>イネの維管束鞘細胞には葉緑体は存在しない．</a:t>
            </a:r>
          </a:p>
        </p:txBody>
      </p:sp>
      <p:sp>
        <p:nvSpPr>
          <p:cNvPr id="9221" name="Line 5"/>
          <p:cNvSpPr>
            <a:spLocks noChangeShapeType="1"/>
          </p:cNvSpPr>
          <p:nvPr/>
        </p:nvSpPr>
        <p:spPr bwMode="auto">
          <a:xfrm flipH="1">
            <a:off x="3200400" y="3284538"/>
            <a:ext cx="219075" cy="2049462"/>
          </a:xfrm>
          <a:prstGeom prst="line">
            <a:avLst/>
          </a:prstGeom>
          <a:noFill/>
          <a:ln w="38100">
            <a:solidFill>
              <a:srgbClr val="FF6600"/>
            </a:solidFill>
            <a:round/>
            <a:headEnd/>
            <a:tailEnd/>
          </a:ln>
        </p:spPr>
        <p:txBody>
          <a:bodyPr anchor="ctr">
            <a:spAutoFit/>
          </a:bodyPr>
          <a:lstStyle/>
          <a:p>
            <a:endParaRPr lang="ja-JP" altLang="en-US"/>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9962"/>
    </mc:Choice>
    <mc:Fallback>
      <p:transition spd="slow" advTm="199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2179" x="3175000" y="1708150"/>
          <p14:tracePt t="2201" x="3181350" y="1689100"/>
          <p14:tracePt t="2207" x="3187700" y="1663700"/>
          <p14:tracePt t="2207" x="3194050" y="1625600"/>
          <p14:tracePt t="2222" x="3206750" y="1587500"/>
          <p14:tracePt t="2222" x="3219450" y="1549400"/>
          <p14:tracePt t="2238" x="3232150" y="1511300"/>
          <p14:tracePt t="2238" x="3251200" y="1473200"/>
          <p14:tracePt t="2256" x="3276600" y="1441450"/>
          <p14:tracePt t="2256" x="3302000" y="1403350"/>
          <p14:tracePt t="2272" x="3327400" y="1371600"/>
          <p14:tracePt t="2272" x="3378200" y="1320800"/>
          <p14:tracePt t="2288" x="3403600" y="1301750"/>
          <p14:tracePt t="2288" x="3422650" y="1282700"/>
          <p14:tracePt t="2304" x="3448050" y="1270000"/>
          <p14:tracePt t="2304" x="3460750" y="1263650"/>
          <p14:tracePt t="2320" x="3473450" y="1250950"/>
          <p14:tracePt t="2320" x="3479800" y="1244600"/>
          <p14:tracePt t="2338" x="3467100" y="1238250"/>
          <p14:tracePt t="2352" x="3454400" y="1238250"/>
          <p14:tracePt t="2352" x="3403600" y="1238250"/>
          <p14:tracePt t="2371" x="3371850" y="1238250"/>
          <p14:tracePt t="2371" x="3333750" y="1231900"/>
          <p14:tracePt t="2388" x="3295650" y="1225550"/>
          <p14:tracePt t="2388" x="3251200" y="1212850"/>
          <p14:tracePt t="2388" x="3206750" y="1200150"/>
          <p14:tracePt t="2407" x="3168650" y="1181100"/>
          <p14:tracePt t="2419" x="3130550" y="1149350"/>
          <p14:tracePt t="2419" x="3092450" y="1117600"/>
          <p14:tracePt t="2439" x="3035300" y="1035050"/>
          <p14:tracePt t="2453" x="3016250" y="990600"/>
          <p14:tracePt t="2453" x="2990850" y="895350"/>
          <p14:tracePt t="2471" x="2990850" y="844550"/>
          <p14:tracePt t="2471" x="2990850" y="800100"/>
          <p14:tracePt t="2488" x="3003550" y="762000"/>
          <p14:tracePt t="2488" x="3016250" y="723900"/>
          <p14:tracePt t="2488" x="3041650" y="685800"/>
          <p14:tracePt t="2507" x="3067050" y="641350"/>
          <p14:tracePt t="2507" x="3105150" y="603250"/>
          <p14:tracePt t="2522" x="3143250" y="565150"/>
          <p14:tracePt t="2522" x="3194050" y="520700"/>
          <p14:tracePt t="2538" x="3251200" y="482600"/>
          <p14:tracePt t="2538" x="3308350" y="444500"/>
          <p14:tracePt t="2556" x="3371850" y="406400"/>
          <p14:tracePt t="2556" x="3441700" y="381000"/>
          <p14:tracePt t="2572" x="3517900" y="349250"/>
          <p14:tracePt t="2572" x="3670300" y="317500"/>
          <p14:tracePt t="2588" x="3752850" y="304800"/>
          <p14:tracePt t="2588" x="3829050" y="304800"/>
          <p14:tracePt t="2606" x="3911600" y="304800"/>
          <p14:tracePt t="2606" x="3987800" y="317500"/>
          <p14:tracePt t="2621" x="4064000" y="336550"/>
          <p14:tracePt t="2621" x="4140200" y="361950"/>
          <p14:tracePt t="2640" x="4273550" y="431800"/>
          <p14:tracePt t="2640" x="4330700" y="482600"/>
          <p14:tracePt t="2656" x="4387850" y="527050"/>
          <p14:tracePt t="2656" x="4438650" y="577850"/>
          <p14:tracePt t="2672" x="4476750" y="641350"/>
          <p14:tracePt t="2672" x="4514850" y="704850"/>
          <p14:tracePt t="2689" x="4546600" y="768350"/>
          <p14:tracePt t="2689" x="4572000" y="838200"/>
          <p14:tracePt t="2689" x="4591050" y="914400"/>
          <p14:tracePt t="2708" x="4610100" y="990600"/>
          <p14:tracePt t="2720" x="4616450" y="1073150"/>
          <p14:tracePt t="2720" x="4622800" y="1219200"/>
          <p14:tracePt t="2740" x="4616450" y="1289050"/>
          <p14:tracePt t="2740" x="4610100" y="1352550"/>
          <p14:tracePt t="2756" x="4603750" y="1409700"/>
          <p14:tracePt t="2756" x="4591050" y="1460500"/>
          <p14:tracePt t="2772" x="4578350" y="1511300"/>
          <p14:tracePt t="2772" x="4565650" y="1555750"/>
          <p14:tracePt t="2772" x="4546600" y="1593850"/>
          <p14:tracePt t="2791" x="4527550" y="1631950"/>
          <p14:tracePt t="2804" x="4502150" y="1670050"/>
          <p14:tracePt t="2804" x="4457700" y="1739900"/>
          <p14:tracePt t="2822" x="4432300" y="1765300"/>
          <p14:tracePt t="2822" x="4400550" y="1790700"/>
          <p14:tracePt t="2839" x="4381500" y="1816100"/>
          <p14:tracePt t="2839" x="4356100" y="1841500"/>
          <p14:tracePt t="2856" x="4330700" y="1860550"/>
          <p14:tracePt t="2856" x="4311650" y="1873250"/>
          <p14:tracePt t="2873" x="4292600" y="1892300"/>
          <p14:tracePt t="2873" x="4254500" y="1917700"/>
          <p14:tracePt t="2889" x="4235450" y="1924050"/>
          <p14:tracePt t="2889" x="4216400" y="1930400"/>
          <p14:tracePt t="2906" x="4203700" y="1936750"/>
          <p14:tracePt t="2906" x="4184650" y="1936750"/>
          <p14:tracePt t="2923" x="4165600" y="1936750"/>
          <p14:tracePt t="2923" x="4133850" y="1936750"/>
          <p14:tracePt t="2940" x="4121150" y="1930400"/>
          <p14:tracePt t="2940" x="4102100" y="1930400"/>
          <p14:tracePt t="2956" x="4089400" y="1924050"/>
          <p14:tracePt t="2956" x="4076700" y="1917700"/>
          <p14:tracePt t="2973" x="4057650" y="1911350"/>
          <p14:tracePt t="2973" x="4044950" y="1905000"/>
          <p14:tracePt t="2989" x="4038600" y="1905000"/>
          <p14:tracePt t="2989" x="4025900" y="1898650"/>
          <p14:tracePt t="3008" x="4000500" y="1892300"/>
          <p14:tracePt t="3008" x="3987800" y="1892300"/>
          <p14:tracePt t="3024" x="3981450" y="1892300"/>
          <p14:tracePt t="3024" x="3968750" y="1898650"/>
          <p14:tracePt t="3040" x="3956050" y="1911350"/>
          <p14:tracePt t="3040" x="3943350" y="1917700"/>
          <p14:tracePt t="3040" x="3937000" y="1930400"/>
          <p14:tracePt t="3059" x="3924300" y="1936750"/>
          <p14:tracePt t="3071" x="3911600" y="1949450"/>
          <p14:tracePt t="3071" x="3905250" y="1955800"/>
          <p14:tracePt t="3071" x="3892550" y="1962150"/>
          <p14:tracePt t="3092" x="3892550" y="1968500"/>
          <p14:tracePt t="3092" x="3886200" y="1974850"/>
          <p14:tracePt t="3108" x="3879850" y="1981200"/>
          <p14:tracePt t="3121" x="3873500" y="1987550"/>
          <p14:tracePt t="3138" x="3873500" y="1993900"/>
          <p14:tracePt t="3155" x="3873500" y="2006600"/>
          <p14:tracePt t="3172" x="3873500" y="2012950"/>
          <p14:tracePt t="3189" x="3879850" y="2012950"/>
          <p14:tracePt t="3211" x="3886200" y="2012950"/>
          <p14:tracePt t="3227" x="3892550" y="2000250"/>
          <p14:tracePt t="3239" x="3898900" y="1993900"/>
          <p14:tracePt t="3255" x="3898900" y="1987550"/>
          <p14:tracePt t="3272" x="3898900" y="1974850"/>
          <p14:tracePt t="3289" x="3892550" y="1974850"/>
          <p14:tracePt t="3306" x="3892550" y="1968500"/>
          <p14:tracePt t="3323" x="3892550" y="1962150"/>
          <p14:tracePt t="3339" x="3892550" y="1955800"/>
          <p14:tracePt t="3356" x="3898900" y="1955800"/>
          <p14:tracePt t="3376" x="3898900" y="1962150"/>
          <p14:tracePt t="3399" x="3892550" y="1974850"/>
          <p14:tracePt t="3415" x="3886200" y="1974850"/>
          <p14:tracePt t="3423" x="3879850" y="1981200"/>
          <p14:tracePt t="3423" x="3873500" y="1981200"/>
          <p14:tracePt t="3423" x="3873500" y="1987550"/>
          <p14:tracePt t="3444" x="3867150" y="1993900"/>
          <p14:tracePt t="3456" x="3860800" y="2000250"/>
          <p14:tracePt t="3475" x="3854450" y="2000250"/>
          <p14:tracePt t="3475" x="3848100" y="2000250"/>
          <p14:tracePt t="3491" x="3841750" y="2000250"/>
          <p14:tracePt t="3506" x="3835400" y="2000250"/>
          <p14:tracePt t="3506" x="3829050" y="2000250"/>
          <p14:tracePt t="3506" x="3822700" y="2000250"/>
          <p14:tracePt t="3527" x="3810000" y="2000250"/>
          <p14:tracePt t="3527" x="3803650" y="2000250"/>
          <p14:tracePt t="3542" x="3790950" y="2006600"/>
          <p14:tracePt t="3542" x="3778250" y="2006600"/>
          <p14:tracePt t="3558" x="3765550" y="2006600"/>
          <p14:tracePt t="3558" x="3759200" y="2012950"/>
          <p14:tracePt t="3575" x="3752850" y="2012950"/>
          <p14:tracePt t="3575" x="3746500" y="2019300"/>
          <p14:tracePt t="3592" x="3740150" y="2006600"/>
          <p14:tracePt t="3607" x="3740150" y="2000250"/>
          <p14:tracePt t="3607" x="3740150" y="1993900"/>
          <p14:tracePt t="3625" x="3740150" y="1987550"/>
          <p14:tracePt t="3625" x="3740150" y="1974850"/>
          <p14:tracePt t="3642" x="3740150" y="1968500"/>
          <p14:tracePt t="3642" x="3733800" y="1968500"/>
          <p14:tracePt t="3660" x="3733800" y="1955800"/>
          <p14:tracePt t="3677" x="3727450" y="1955800"/>
          <p14:tracePt t="3677" x="3721100" y="1949450"/>
          <p14:tracePt t="3692" x="3714750" y="1943100"/>
          <p14:tracePt t="3715" x="3714750" y="1936750"/>
          <p14:tracePt t="3723" x="3714750" y="1924050"/>
          <p14:tracePt t="3723" x="3714750" y="1917700"/>
          <p14:tracePt t="3743" x="3721100" y="1898650"/>
          <p14:tracePt t="3743" x="3714750" y="1885950"/>
          <p14:tracePt t="3760" x="3721100" y="1873250"/>
          <p14:tracePt t="3760" x="3714750" y="1860550"/>
          <p14:tracePt t="3776" x="3714750" y="1854200"/>
          <p14:tracePt t="3776" x="3708400" y="1847850"/>
          <p14:tracePt t="3792" x="3708400" y="1835150"/>
          <p14:tracePt t="3792" x="3695700" y="1822450"/>
          <p14:tracePt t="3792" x="3695700" y="1816100"/>
          <p14:tracePt t="3811" x="3689350" y="1809750"/>
          <p14:tracePt t="3824" x="3683000" y="1797050"/>
          <p14:tracePt t="3824" x="3670300" y="1778000"/>
          <p14:tracePt t="3843" x="3670300" y="1765300"/>
          <p14:tracePt t="3843" x="3663950" y="1758950"/>
          <p14:tracePt t="3859" x="3663950" y="1746250"/>
          <p14:tracePt t="3859" x="3663950" y="1733550"/>
          <p14:tracePt t="3877" x="3657600" y="1733550"/>
          <p14:tracePt t="3891" x="3657600" y="1727200"/>
          <p14:tracePt t="3908" x="3657600" y="1733550"/>
          <p14:tracePt t="3924" x="3651250" y="1746250"/>
          <p14:tracePt t="3924" x="3644900" y="1758950"/>
          <p14:tracePt t="3943" x="3638550" y="1771650"/>
          <p14:tracePt t="3943" x="3632200" y="1790700"/>
          <p14:tracePt t="4283" x="3613150" y="3181350"/>
          <p14:tracePt t="4292" x="3613150" y="3194050"/>
          <p14:tracePt t="4292" x="3606800" y="3206750"/>
          <p14:tracePt t="4311" x="3600450" y="3225800"/>
          <p14:tracePt t="4311" x="3600450" y="3244850"/>
          <p14:tracePt t="4328" x="3594100" y="3263900"/>
          <p14:tracePt t="4328" x="3587750" y="3295650"/>
          <p14:tracePt t="4345" x="3581400" y="3308350"/>
          <p14:tracePt t="4345" x="3575050" y="3321050"/>
          <p14:tracePt t="4361" x="3575050" y="3333750"/>
          <p14:tracePt t="4361" x="3568700" y="3340100"/>
          <p14:tracePt t="4378" x="3568700" y="3346450"/>
          <p14:tracePt t="4393" x="3562350" y="3352800"/>
          <p14:tracePt t="4393" x="3556000" y="3359150"/>
          <p14:tracePt t="4412" x="3549650" y="3365500"/>
          <p14:tracePt t="4428" x="3543300" y="3365500"/>
          <p14:tracePt t="4428" x="3536950" y="3365500"/>
          <p14:tracePt t="4444" x="3530600" y="3371850"/>
          <p14:tracePt t="4459" x="3524250" y="3378200"/>
          <p14:tracePt t="4476" x="3517900" y="3378200"/>
          <p14:tracePt t="4495" x="3517900" y="3384550"/>
          <p14:tracePt t="4511" x="3517900" y="3378200"/>
          <p14:tracePt t="4547" x="3517900" y="3371850"/>
          <p14:tracePt t="4563" x="3517900" y="3365500"/>
          <p14:tracePt t="4571" x="3517900" y="3359150"/>
          <p14:tracePt t="4577" x="3517900" y="3352800"/>
          <p14:tracePt t="4577" x="3517900" y="3346450"/>
          <p14:tracePt t="4596" x="3517900" y="3340100"/>
          <p14:tracePt t="4610" x="3517900" y="3327400"/>
          <p14:tracePt t="4627" x="3517900" y="3321050"/>
          <p14:tracePt t="4644" x="3524250" y="3314700"/>
          <p14:tracePt t="4660" x="3524250" y="3308350"/>
          <p14:tracePt t="4680" x="3524250" y="3302000"/>
          <p14:tracePt t="4694" x="3524250" y="3295650"/>
          <p14:tracePt t="4719" x="3511550" y="3302000"/>
          <p14:tracePt t="4743" x="3505200" y="3308350"/>
          <p14:tracePt t="4756" x="3498850" y="3308350"/>
          <p14:tracePt t="4764" x="3492500" y="3314700"/>
          <p14:tracePt t="4764" x="3486150" y="3314700"/>
          <p14:tracePt t="4780" x="3479800" y="3321050"/>
          <p14:tracePt t="4780" x="3473450" y="3321050"/>
          <p14:tracePt t="4796" x="3460750" y="3327400"/>
          <p14:tracePt t="4796" x="3454400" y="3327400"/>
          <p14:tracePt t="4812" x="3441700" y="3333750"/>
          <p14:tracePt t="4812" x="3435350" y="3333750"/>
          <p14:tracePt t="4812" x="3422650" y="3333750"/>
          <p14:tracePt t="4832" x="3416300" y="3333750"/>
          <p14:tracePt t="4844" x="3409950" y="3327400"/>
          <p14:tracePt t="4844" x="3390900" y="3321050"/>
          <p14:tracePt t="4864" x="3384550" y="3321050"/>
          <p14:tracePt t="4864" x="3378200" y="3314700"/>
          <p14:tracePt t="4880" x="3365500" y="3308350"/>
          <p14:tracePt t="4880" x="3359150" y="3302000"/>
          <p14:tracePt t="4896" x="3352800" y="3295650"/>
          <p14:tracePt t="4896" x="3340100" y="3289300"/>
          <p14:tracePt t="4913" x="3333750" y="3282950"/>
          <p14:tracePt t="4913" x="3321050" y="3276600"/>
          <p14:tracePt t="4913" x="3314700" y="3263900"/>
          <p14:tracePt t="4932" x="3302000" y="3257550"/>
          <p14:tracePt t="4932" x="3295650" y="3251200"/>
          <p14:tracePt t="4946" x="3282950" y="3238500"/>
          <p14:tracePt t="4946" x="3276600" y="3232150"/>
          <p14:tracePt t="4963" x="3263900" y="3225800"/>
          <p14:tracePt t="4963" x="3257550" y="3213100"/>
          <p14:tracePt t="4980" x="3244850" y="3206750"/>
          <p14:tracePt t="4980" x="3232150" y="3187700"/>
          <p14:tracePt t="4997" x="3219450" y="3181350"/>
          <p14:tracePt t="4997" x="3213100" y="3168650"/>
          <p14:tracePt t="5013" x="3206750" y="3162300"/>
          <p14:tracePt t="5013" x="3200400" y="3155950"/>
          <p14:tracePt t="5031" x="3187700" y="3149600"/>
          <p14:tracePt t="5031" x="3181350" y="3136900"/>
          <p14:tracePt t="5048" x="3175000" y="3130550"/>
          <p14:tracePt t="5048" x="3155950" y="3117850"/>
          <p14:tracePt t="5065" x="3149600" y="3111500"/>
          <p14:tracePt t="5065" x="3143250" y="3105150"/>
          <p14:tracePt t="5081" x="3136900" y="3098800"/>
          <p14:tracePt t="5081" x="3130550" y="3086100"/>
          <p14:tracePt t="5098" x="3124200" y="3079750"/>
          <p14:tracePt t="5098" x="3117850" y="3073400"/>
          <p14:tracePt t="5098" x="3111500" y="3060700"/>
          <p14:tracePt t="5117" x="3105150" y="3054350"/>
          <p14:tracePt t="5129" x="3105150" y="3048000"/>
          <p14:tracePt t="5129" x="3092450" y="3028950"/>
          <p14:tracePt t="5149" x="3092450" y="3022600"/>
          <p14:tracePt t="5149" x="3086100" y="3016250"/>
          <p14:tracePt t="5165" x="3086100" y="3009900"/>
          <p14:tracePt t="5165" x="3086100" y="2997200"/>
          <p14:tracePt t="5165" x="3079750" y="2990850"/>
          <p14:tracePt t="5185" x="3079750" y="2984500"/>
          <p14:tracePt t="5196" x="3079750" y="2971800"/>
          <p14:tracePt t="5196" x="3073400" y="2965450"/>
          <p14:tracePt t="5196" x="3073400" y="2952750"/>
          <p14:tracePt t="5217" x="3073400" y="2940050"/>
          <p14:tracePt t="5229" x="3067050" y="2933700"/>
          <p14:tracePt t="5229" x="3060700" y="2914650"/>
          <p14:tracePt t="5247" x="3054350" y="2908300"/>
          <p14:tracePt t="5247" x="3054350" y="2895600"/>
          <p14:tracePt t="5265" x="3048000" y="2889250"/>
          <p14:tracePt t="5265" x="3048000" y="2882900"/>
          <p14:tracePt t="5282" x="3048000" y="2876550"/>
          <p14:tracePt t="5282" x="3041650" y="2857500"/>
          <p14:tracePt t="5299" x="3035300" y="2851150"/>
          <p14:tracePt t="5299" x="3035300" y="2838450"/>
          <p14:tracePt t="5315" x="3028950" y="2832100"/>
          <p14:tracePt t="5315" x="3028950" y="2819400"/>
          <p14:tracePt t="5332" x="3022600" y="2806700"/>
          <p14:tracePt t="5332" x="3022600" y="2794000"/>
          <p14:tracePt t="5349" x="3022600" y="2781300"/>
          <p14:tracePt t="5349" x="3016250" y="2749550"/>
          <p14:tracePt t="5365" x="3009900" y="2736850"/>
          <p14:tracePt t="5365" x="3009900" y="2724150"/>
          <p14:tracePt t="5382" x="3009900" y="2717800"/>
          <p14:tracePt t="5382" x="3003550" y="2705100"/>
          <p14:tracePt t="5399" x="3003550" y="2692400"/>
          <p14:tracePt t="5399" x="3003550" y="2667000"/>
          <p14:tracePt t="5418" x="3003550" y="2654300"/>
          <p14:tracePt t="5418" x="3003550" y="2641600"/>
          <p14:tracePt t="5433" x="3003550" y="2622550"/>
          <p14:tracePt t="5433" x="3009900" y="2609850"/>
          <p14:tracePt t="5449" x="3009900" y="2597150"/>
          <p14:tracePt t="5449" x="3009900" y="2584450"/>
          <p14:tracePt t="5466" x="3009900" y="2571750"/>
          <p14:tracePt t="5466" x="3016250" y="2559050"/>
          <p14:tracePt t="5466" x="3016250" y="2546350"/>
          <p14:tracePt t="5485" x="3016250" y="2533650"/>
          <p14:tracePt t="5497" x="3022600" y="2520950"/>
          <p14:tracePt t="5497" x="3022600" y="2508250"/>
          <p14:tracePt t="5517" x="3028950" y="2482850"/>
          <p14:tracePt t="5517" x="3035300" y="2470150"/>
          <p14:tracePt t="5533" x="3041650" y="2457450"/>
          <p14:tracePt t="5533" x="3041650" y="2438400"/>
          <p14:tracePt t="5549" x="3048000" y="2425700"/>
          <p14:tracePt t="5549" x="3054350" y="2413000"/>
          <p14:tracePt t="5549" x="3060700" y="2400300"/>
          <p14:tracePt t="5569" x="3067050" y="2387600"/>
          <p14:tracePt t="5581" x="3073400" y="2374900"/>
          <p14:tracePt t="5581" x="3092450" y="2349500"/>
          <p14:tracePt t="5599" x="3098800" y="2336800"/>
          <p14:tracePt t="5599" x="3105150" y="2324100"/>
          <p14:tracePt t="5616" x="3111500" y="2311400"/>
          <p14:tracePt t="5616" x="3117850" y="2298700"/>
          <p14:tracePt t="5633" x="3124200" y="2286000"/>
          <p14:tracePt t="5633" x="3130550" y="2279650"/>
          <p14:tracePt t="5650" x="3136900" y="2266950"/>
          <p14:tracePt t="5650" x="3155950" y="2241550"/>
          <p14:tracePt t="5667" x="3168650" y="2228850"/>
          <p14:tracePt t="5667" x="3175000" y="2216150"/>
          <p14:tracePt t="5685" x="3187700" y="2209800"/>
          <p14:tracePt t="5685" x="3200400" y="2197100"/>
          <p14:tracePt t="5701" x="3213100" y="2184400"/>
          <p14:tracePt t="5701" x="3238500" y="2165350"/>
          <p14:tracePt t="5717" x="3251200" y="2152650"/>
          <p14:tracePt t="5717" x="3263900" y="2146300"/>
          <p14:tracePt t="5734" x="3276600" y="2133600"/>
          <p14:tracePt t="5734" x="3289300" y="2127250"/>
          <p14:tracePt t="5750" x="3302000" y="2120900"/>
          <p14:tracePt t="5750" x="3314700" y="2108200"/>
          <p14:tracePt t="5767" x="3333750" y="2101850"/>
          <p14:tracePt t="5767" x="3359150" y="2089150"/>
          <p14:tracePt t="5786" x="3371850" y="2076450"/>
          <p14:tracePt t="5786" x="3390900" y="2070100"/>
          <p14:tracePt t="5801" x="3409950" y="2063750"/>
          <p14:tracePt t="5801" x="3422650" y="2057400"/>
          <p14:tracePt t="5817" x="3441700" y="2051050"/>
          <p14:tracePt t="5817" x="3454400" y="2044700"/>
          <p14:tracePt t="5834" x="3473450" y="2032000"/>
          <p14:tracePt t="5834" x="3492500" y="2025650"/>
          <p14:tracePt t="5834" x="3511550" y="2025650"/>
          <p14:tracePt t="5853" x="3530600" y="2019300"/>
          <p14:tracePt t="5865" x="3549650" y="2012950"/>
          <p14:tracePt t="5865" x="3581400" y="2006600"/>
          <p14:tracePt t="5885" x="3600450" y="2000250"/>
          <p14:tracePt t="5885" x="3619500" y="2000250"/>
          <p14:tracePt t="5901" x="3638550" y="2000250"/>
          <p14:tracePt t="5901" x="3663950" y="2000250"/>
          <p14:tracePt t="5917" x="3683000" y="1993900"/>
          <p14:tracePt t="5917" x="3702050" y="1993900"/>
          <p14:tracePt t="5934" x="3721100" y="1993900"/>
          <p14:tracePt t="5934" x="3746500" y="1993900"/>
          <p14:tracePt t="5934" x="3765550" y="1993900"/>
          <p14:tracePt t="5953" x="3784600" y="1993900"/>
          <p14:tracePt t="5953" x="3810000" y="1993900"/>
          <p14:tracePt t="5968" x="3829050" y="1993900"/>
          <p14:tracePt t="5968" x="3848100" y="1993900"/>
          <p14:tracePt t="5984" x="3873500" y="2000250"/>
          <p14:tracePt t="5984" x="3892550" y="2000250"/>
          <p14:tracePt t="6001" x="3911600" y="2006600"/>
          <p14:tracePt t="6001" x="3949700" y="2019300"/>
          <p14:tracePt t="6018" x="3968750" y="2025650"/>
          <p14:tracePt t="6018" x="3987800" y="2032000"/>
          <p14:tracePt t="6035" x="4006850" y="2038350"/>
          <p14:tracePt t="6035" x="4025900" y="2044700"/>
          <p14:tracePt t="6051" x="4038600" y="2051050"/>
          <p14:tracePt t="6051" x="4057650" y="2057400"/>
          <p14:tracePt t="6068" x="4076700" y="2070100"/>
          <p14:tracePt t="6068" x="4108450" y="2089150"/>
          <p14:tracePt t="6085" x="4121150" y="2095500"/>
          <p14:tracePt t="6085" x="4140200" y="2108200"/>
          <p14:tracePt t="6102" x="4152900" y="2120900"/>
          <p14:tracePt t="6102" x="4165600" y="2133600"/>
          <p14:tracePt t="6118" x="4178300" y="2146300"/>
          <p14:tracePt t="6118" x="4191000" y="2159000"/>
          <p14:tracePt t="6118" x="4203700" y="2178050"/>
          <p14:tracePt t="6137" x="4216400" y="2190750"/>
          <p14:tracePt t="6150" x="4222750" y="2209800"/>
          <p14:tracePt t="6150" x="4241800" y="2241550"/>
          <p14:tracePt t="6169" x="4254500" y="2254250"/>
          <p14:tracePt t="6169" x="4260850" y="2273300"/>
          <p14:tracePt t="6186" x="4267200" y="2286000"/>
          <p14:tracePt t="6186" x="4273550" y="2305050"/>
          <p14:tracePt t="6202" x="4279900" y="2317750"/>
          <p14:tracePt t="6202" x="4286250" y="2336800"/>
          <p14:tracePt t="6202" x="4292600" y="2349500"/>
          <p14:tracePt t="6221" x="4292600" y="2368550"/>
          <p14:tracePt t="6233" x="4292600" y="2381250"/>
          <p14:tracePt t="6233" x="4298950" y="2393950"/>
          <p14:tracePt t="6233" x="4298950" y="2413000"/>
          <p14:tracePt t="6254" x="4298950" y="2425700"/>
          <p14:tracePt t="6254" x="4305300" y="2438400"/>
          <p14:tracePt t="6268" x="4305300" y="2457450"/>
          <p14:tracePt t="6268" x="4305300" y="2470150"/>
          <p14:tracePt t="6285" x="4305300" y="2489200"/>
          <p14:tracePt t="6285" x="4305300" y="2501900"/>
          <p14:tracePt t="6302" x="4305300" y="2514600"/>
          <p14:tracePt t="6302" x="4305300" y="2546350"/>
          <p14:tracePt t="6318" x="4305300" y="2559050"/>
          <p14:tracePt t="6318" x="4305300" y="2571750"/>
          <p14:tracePt t="6336" x="4305300" y="2584450"/>
          <p14:tracePt t="6336" x="4305300" y="2597150"/>
          <p14:tracePt t="6352" x="4298950" y="2609850"/>
          <p14:tracePt t="6352" x="4298950" y="2622550"/>
          <p14:tracePt t="6369" x="4292600" y="2641600"/>
          <p14:tracePt t="6369" x="4286250" y="2667000"/>
          <p14:tracePt t="6386" x="4286250" y="2686050"/>
          <p14:tracePt t="6386" x="4279900" y="2698750"/>
          <p14:tracePt t="6402" x="4279900" y="2711450"/>
          <p14:tracePt t="6402" x="4279900" y="2730500"/>
          <p14:tracePt t="6419" x="4273550" y="2743200"/>
          <p14:tracePt t="6419" x="4273550" y="2768600"/>
          <p14:tracePt t="6438" x="4267200" y="2781300"/>
          <p14:tracePt t="6438" x="4267200" y="2794000"/>
          <p14:tracePt t="6453" x="4267200" y="2806700"/>
          <p14:tracePt t="6453" x="4267200" y="2813050"/>
          <p14:tracePt t="6470" x="4260850" y="2825750"/>
          <p14:tracePt t="6470" x="4260850" y="2832100"/>
          <p14:tracePt t="6486" x="4260850" y="2844800"/>
          <p14:tracePt t="6486" x="4254500" y="2857500"/>
          <p14:tracePt t="6486" x="4254500" y="2870200"/>
          <p14:tracePt t="6506" x="4254500" y="2876550"/>
          <p14:tracePt t="6518" x="4248150" y="2889250"/>
          <p14:tracePt t="6518" x="4241800" y="2914650"/>
          <p14:tracePt t="6537" x="4241800" y="2927350"/>
          <p14:tracePt t="6537" x="4235450" y="2940050"/>
          <p14:tracePt t="6554" x="4235450" y="2952750"/>
          <p14:tracePt t="6554" x="4229100" y="2965450"/>
          <p14:tracePt t="6570" x="4222750" y="2971800"/>
          <p14:tracePt t="6570" x="4216400" y="2984500"/>
          <p14:tracePt t="6586" x="4210050" y="2997200"/>
          <p14:tracePt t="6586" x="4203700" y="3009900"/>
          <p14:tracePt t="6586" x="4197350" y="3022600"/>
          <p14:tracePt t="6606" x="4191000" y="3035300"/>
          <p14:tracePt t="6606" x="4184650" y="3048000"/>
          <p14:tracePt t="6620" x="4171950" y="3054350"/>
          <p14:tracePt t="6620" x="4165600" y="3067050"/>
          <p14:tracePt t="6636" x="4159250" y="3079750"/>
          <p14:tracePt t="6636" x="4146550" y="3092450"/>
          <p14:tracePt t="6654" x="4133850" y="3098800"/>
          <p14:tracePt t="6654" x="4127500" y="3111500"/>
          <p14:tracePt t="6670" x="4114800" y="3117850"/>
          <p14:tracePt t="6670" x="4095750" y="3136900"/>
          <p14:tracePt t="6689" x="4083050" y="3149600"/>
          <p14:tracePt t="6689" x="4070350" y="3155950"/>
          <p14:tracePt t="6704" x="4057650" y="3162300"/>
          <p14:tracePt t="6704" x="4051300" y="3175000"/>
          <p14:tracePt t="6720" x="4038600" y="3181350"/>
          <p14:tracePt t="6720" x="4013200" y="3200400"/>
          <p14:tracePt t="6737" x="4006850" y="3206750"/>
          <p14:tracePt t="6737" x="3994150" y="3213100"/>
          <p14:tracePt t="6754" x="3981450" y="3225800"/>
          <p14:tracePt t="6754" x="3968750" y="3232150"/>
          <p14:tracePt t="6770" x="3956050" y="3238500"/>
          <p14:tracePt t="6770" x="3949700" y="3244850"/>
          <p14:tracePt t="6787" x="3937000" y="3251200"/>
          <p14:tracePt t="6787" x="3930650" y="3257550"/>
          <p14:tracePt t="6787" x="3917950" y="3263900"/>
          <p14:tracePt t="6806" x="3905250" y="3270250"/>
          <p14:tracePt t="6806" x="3898900" y="3270250"/>
          <p14:tracePt t="6821" x="3886200" y="3276600"/>
          <p14:tracePt t="6821" x="3873500" y="3282950"/>
          <p14:tracePt t="6838" x="3867150" y="3289300"/>
          <p14:tracePt t="6838" x="3854450" y="3289300"/>
          <p14:tracePt t="6854" x="3841750" y="3295650"/>
          <p14:tracePt t="6854" x="3829050" y="3302000"/>
          <p14:tracePt t="6854" x="3816350" y="3302000"/>
          <p14:tracePt t="6873" x="3803650" y="3308350"/>
          <p14:tracePt t="6885" x="3790950" y="3314700"/>
          <p14:tracePt t="6885" x="3771900" y="3321050"/>
          <p14:tracePt t="6905" x="3759200" y="3321050"/>
          <p14:tracePt t="6905" x="3746500" y="3321050"/>
          <p14:tracePt t="6921" x="3740150" y="3321050"/>
          <p14:tracePt t="6921" x="3727450" y="3321050"/>
          <p14:tracePt t="6937" x="3714750" y="3321050"/>
          <p14:tracePt t="6937" x="3708400" y="3321050"/>
          <p14:tracePt t="6954" x="3695700" y="3321050"/>
          <p14:tracePt t="6954" x="3689350" y="3321050"/>
          <p14:tracePt t="6954" x="3676650" y="3321050"/>
          <p14:tracePt t="6973" x="3670300" y="3321050"/>
          <p14:tracePt t="6973" x="3657600" y="3321050"/>
          <p14:tracePt t="6988" x="3651250" y="3321050"/>
          <p14:tracePt t="6988" x="3638550" y="3321050"/>
          <p14:tracePt t="7004" x="3632200" y="3321050"/>
          <p14:tracePt t="7004" x="3625850" y="3321050"/>
          <p14:tracePt t="7021" x="3619500" y="3321050"/>
          <p14:tracePt t="7021" x="3613150" y="3321050"/>
          <p14:tracePt t="7038" x="3619500" y="3327400"/>
          <p14:tracePt t="7092" x="3625850" y="3327400"/>
          <p14:tracePt t="7097" x="3632200" y="3327400"/>
          <p14:tracePt t="7105" x="3638550" y="3333750"/>
          <p14:tracePt t="7105" x="3644900" y="3333750"/>
          <p14:tracePt t="7121" x="3657600" y="3333750"/>
          <p14:tracePt t="7121" x="3663950" y="3333750"/>
          <p14:tracePt t="7139" x="3676650" y="3340100"/>
          <p14:tracePt t="7139" x="3689350" y="3340100"/>
          <p14:tracePt t="7139" x="3702050" y="3340100"/>
          <p14:tracePt t="7158" x="3708400" y="3340100"/>
          <p14:tracePt t="7170" x="3721100" y="3346450"/>
          <p14:tracePt t="7170" x="3746500" y="3346450"/>
          <p14:tracePt t="7190" x="3759200" y="3346450"/>
          <p14:tracePt t="7190" x="3765550" y="3352800"/>
          <p14:tracePt t="7207" x="3778250" y="3352800"/>
          <p14:tracePt t="7207" x="3784600" y="3352800"/>
          <p14:tracePt t="7222" x="3790950" y="3359150"/>
          <p14:tracePt t="7222" x="3797300" y="3359150"/>
          <p14:tracePt t="7238" x="3803650" y="3365500"/>
          <p14:tracePt t="7238" x="3810000" y="3371850"/>
          <p14:tracePt t="7257" x="3816350" y="3378200"/>
          <p14:tracePt t="7270" x="3822700" y="3378200"/>
          <p14:tracePt t="7287" x="3829050" y="3378200"/>
          <p14:tracePt t="7304" x="3835400" y="3378200"/>
          <p14:tracePt t="7321" x="3841750" y="3378200"/>
          <p14:tracePt t="7337" x="3835400" y="3371850"/>
          <p14:tracePt t="7361" x="3829050" y="3371850"/>
          <p14:tracePt t="7377" x="3822700" y="3365500"/>
          <p14:tracePt t="7393" x="3816350" y="3359150"/>
          <p14:tracePt t="7405" x="3810000" y="3359150"/>
          <p14:tracePt t="7421" x="3803650" y="3359150"/>
          <p14:tracePt t="7421" x="3797300" y="3359150"/>
          <p14:tracePt t="7440" x="3790950" y="3359150"/>
          <p14:tracePt t="7440" x="3784600" y="3359150"/>
          <p14:tracePt t="7458" x="3778250" y="3359150"/>
          <p14:tracePt t="7472" x="3771900" y="3359150"/>
          <p14:tracePt t="7488" x="3765550" y="3359150"/>
          <p14:tracePt t="7505" x="3771900" y="3365500"/>
          <p14:tracePt t="7540" x="3778250" y="3365500"/>
          <p14:tracePt t="7557" x="3784600" y="3359150"/>
          <p14:tracePt t="7565" x="3790950" y="3359150"/>
          <p14:tracePt t="7577" x="3797300" y="3359150"/>
          <p14:tracePt t="7588" x="3803650" y="3359150"/>
          <p14:tracePt t="7605" x="3810000" y="3359150"/>
          <p14:tracePt t="7605" x="3816350" y="3359150"/>
          <p14:tracePt t="7624" x="3822700" y="3352800"/>
          <p14:tracePt t="7638" x="3829050" y="3352800"/>
          <p14:tracePt t="7655" x="3835400" y="3352800"/>
          <p14:tracePt t="7672" x="3841750" y="3352800"/>
          <p14:tracePt t="7688" x="3848100" y="3346450"/>
          <p14:tracePt t="7705" x="3848100" y="3340100"/>
          <p14:tracePt t="7729" x="3841750" y="3340100"/>
          <p14:tracePt t="7753" x="3835400" y="3346450"/>
          <p14:tracePt t="7788" x="3829050" y="3352800"/>
          <p14:tracePt t="7813" x="3822700" y="3359150"/>
          <p14:tracePt t="7833" x="3816350" y="3365500"/>
          <p14:tracePt t="7849" x="3810000" y="3365500"/>
          <p14:tracePt t="7865" x="3803650" y="3371850"/>
          <p14:tracePt t="7877" x="3797300" y="3371850"/>
          <p14:tracePt t="7893" x="3797300" y="3378200"/>
          <p14:tracePt t="7993" x="3803650" y="3378200"/>
          <p14:tracePt t="8053" x="3810000" y="3384550"/>
          <p14:tracePt t="8065" x="3810000" y="3390900"/>
          <p14:tracePt t="8117" x="3803650" y="3397250"/>
          <p14:tracePt t="8141" x="3797300" y="3397250"/>
          <p14:tracePt t="8165" x="3803650" y="3403600"/>
          <p14:tracePt t="8225" x="3810000" y="3397250"/>
          <p14:tracePt t="8305" x="3822700" y="3397250"/>
          <p14:tracePt t="8321" x="3829050" y="3390900"/>
          <p14:tracePt t="8337" x="3835400" y="3390900"/>
          <p14:tracePt t="8345" x="3841750" y="3384550"/>
          <p14:tracePt t="8357" x="3848100" y="3384550"/>
          <p14:tracePt t="8374" x="3860800" y="3378200"/>
          <p14:tracePt t="8391" x="3867150" y="3378200"/>
          <p14:tracePt t="8408" x="3873500" y="3378200"/>
          <p14:tracePt t="8408" x="3879850" y="3371850"/>
          <p14:tracePt t="8426" x="3886200" y="3371850"/>
          <p14:tracePt t="8426" x="3892550" y="3365500"/>
          <p14:tracePt t="8442" x="3898900" y="3365500"/>
          <p14:tracePt t="8442" x="3905250" y="3365500"/>
          <p14:tracePt t="8460" x="3911600" y="3359150"/>
          <p14:tracePt t="8474" x="3924300" y="3359150"/>
          <p14:tracePt t="8492" x="3930650" y="3352800"/>
          <p14:tracePt t="8509" x="3937000" y="3346450"/>
          <p14:tracePt t="8525" x="3943350" y="3340100"/>
          <p14:tracePt t="8542" x="3949700" y="3333750"/>
          <p14:tracePt t="8558" x="3956050" y="3327400"/>
          <p14:tracePt t="8577" x="3962400" y="3321050"/>
          <p14:tracePt t="8592" x="3956050" y="3327400"/>
          <p14:tracePt t="8629" x="3949700" y="3327400"/>
          <p14:tracePt t="8645" x="3943350" y="3333750"/>
          <p14:tracePt t="8653" x="3937000" y="3333750"/>
          <p14:tracePt t="8658" x="3937000" y="3340100"/>
          <p14:tracePt t="8658" x="3930650" y="3340100"/>
          <p14:tracePt t="8677" x="3924300" y="3340100"/>
          <p14:tracePt t="8677" x="3917950" y="3340100"/>
          <p14:tracePt t="8677" x="3911600" y="3346450"/>
          <p14:tracePt t="8697" x="3905250" y="3346450"/>
          <p14:tracePt t="8709" x="3898900" y="3346450"/>
          <p14:tracePt t="8709" x="3886200" y="3346450"/>
          <p14:tracePt t="8727" x="3879850" y="3346450"/>
          <p14:tracePt t="8742" x="3873500" y="3346450"/>
          <p14:tracePt t="8759" x="3867150" y="3346450"/>
          <p14:tracePt t="8777" x="3860800" y="3352800"/>
          <p14:tracePt t="8833" x="3854450" y="3352800"/>
          <p14:tracePt t="8845" x="3848100" y="3359150"/>
          <p14:tracePt t="8869" x="3854450" y="3352800"/>
          <p14:tracePt t="8905" x="3860800" y="3352800"/>
          <p14:tracePt t="8921" x="3867150" y="3346450"/>
          <p14:tracePt t="8937" x="3873500" y="3340100"/>
          <p14:tracePt t="8953" x="3879850" y="3333750"/>
          <p14:tracePt t="8959" x="3886200" y="3333750"/>
          <p14:tracePt t="8959" x="3892550" y="3327400"/>
          <p14:tracePt t="8978" x="3898900" y="3321050"/>
          <p14:tracePt t="8978" x="3911600" y="3314700"/>
          <p14:tracePt t="8995" x="3917950" y="3308350"/>
          <p14:tracePt t="8995" x="3930650" y="3302000"/>
          <p14:tracePt t="8995" x="3937000" y="3295650"/>
          <p14:tracePt t="9014" x="3949700" y="3289300"/>
          <p14:tracePt t="9014" x="3962400" y="3282950"/>
          <p14:tracePt t="9028" x="3975100" y="3276600"/>
          <p14:tracePt t="9028" x="3981450" y="3270250"/>
          <p14:tracePt t="9045" x="3994150" y="3263900"/>
          <p14:tracePt t="9045" x="4006850" y="3257550"/>
          <p14:tracePt t="9062" x="4019550" y="3257550"/>
          <p14:tracePt t="9062" x="4044950" y="3244850"/>
          <p14:tracePt t="9078" x="4057650" y="3244850"/>
          <p14:tracePt t="9078" x="4070350" y="3238500"/>
          <p14:tracePt t="9095" x="4083050" y="3238500"/>
          <p14:tracePt t="9095" x="4095750" y="3232150"/>
          <p14:tracePt t="9112" x="4108450" y="3232150"/>
          <p14:tracePt t="9112" x="4114800" y="3225800"/>
          <p14:tracePt t="9129" x="4127500" y="3219450"/>
          <p14:tracePt t="9129" x="4146550" y="3206750"/>
          <p14:tracePt t="9147" x="4152900" y="3200400"/>
          <p14:tracePt t="9147" x="4165600" y="3194050"/>
          <p14:tracePt t="9162" x="4171950" y="3181350"/>
          <p14:tracePt t="9162" x="4178300" y="3175000"/>
          <p14:tracePt t="9179" x="4191000" y="3162300"/>
          <p14:tracePt t="9179" x="4197350" y="3155950"/>
          <p14:tracePt t="9179" x="4210050" y="3143250"/>
          <p14:tracePt t="9198" x="4216400" y="3130550"/>
          <p14:tracePt t="9210" x="4222750" y="3117850"/>
          <p14:tracePt t="9210" x="4235450" y="3105150"/>
          <p14:tracePt t="9230" x="4254500" y="3067050"/>
          <p14:tracePt t="9230" x="4260850" y="3054350"/>
          <p14:tracePt t="9246" x="4267200" y="3028950"/>
          <p14:tracePt t="9246" x="4273550" y="3009900"/>
          <p14:tracePt t="9262" x="4279900" y="2990850"/>
          <p14:tracePt t="9262" x="4279900" y="2965450"/>
          <p14:tracePt t="9279" x="4286250" y="2946400"/>
          <p14:tracePt t="9279" x="4292600" y="2927350"/>
          <p14:tracePt t="9279" x="4292600" y="2908300"/>
          <p14:tracePt t="9298" x="4292600" y="2882900"/>
          <p14:tracePt t="9311" x="4298950" y="2863850"/>
          <p14:tracePt t="9311" x="4298950" y="2813050"/>
          <p14:tracePt t="9329" x="4298950" y="2787650"/>
          <p14:tracePt t="9329" x="4298950" y="2762250"/>
          <p14:tracePt t="9346" x="4298950" y="2730500"/>
          <p14:tracePt t="9346" x="4298950" y="2698750"/>
          <p14:tracePt t="9363" x="4298950" y="2673350"/>
          <p14:tracePt t="9363" x="4298950" y="2609850"/>
          <p14:tracePt t="9379" x="4298950" y="2584450"/>
          <p14:tracePt t="9379" x="4298950" y="2552700"/>
          <p14:tracePt t="9396" x="4292600" y="2527300"/>
          <p14:tracePt t="9396" x="4292600" y="2501900"/>
          <p14:tracePt t="9413" x="4286250" y="2476500"/>
          <p14:tracePt t="9413" x="4286250" y="2451100"/>
          <p14:tracePt t="9429" x="4279900" y="2425700"/>
          <p14:tracePt t="9429" x="4267200" y="2387600"/>
          <p14:tracePt t="9446" x="4260850" y="2368550"/>
          <p14:tracePt t="9446" x="4248150" y="2349500"/>
          <p14:tracePt t="9463" x="4241800" y="2330450"/>
          <p14:tracePt t="9463" x="4229100" y="2317750"/>
          <p14:tracePt t="9480" x="4216400" y="2305050"/>
          <p14:tracePt t="9480" x="4203700" y="2292350"/>
          <p14:tracePt t="9498" x="4171950" y="2260600"/>
          <p14:tracePt t="9498" x="4152900" y="2247900"/>
          <p14:tracePt t="9514" x="4140200" y="2235200"/>
          <p14:tracePt t="9514" x="4121150" y="2222500"/>
          <p14:tracePt t="9531" x="4102100" y="2209800"/>
          <p14:tracePt t="9531" x="4083050" y="2197100"/>
          <p14:tracePt t="9547" x="4064000" y="2190750"/>
          <p14:tracePt t="9547" x="4044950" y="2178050"/>
          <p14:tracePt t="9547" x="4025900" y="2171700"/>
          <p14:tracePt t="9566" x="4000500" y="2159000"/>
          <p14:tracePt t="9578" x="3975100" y="2152650"/>
          <p14:tracePt t="9578" x="3930650" y="2139950"/>
          <p14:tracePt t="9598" x="3905250" y="2133600"/>
          <p14:tracePt t="9598" x="3879850" y="2127250"/>
          <p14:tracePt t="9615" x="3854450" y="2114550"/>
          <p14:tracePt t="9615" x="3835400" y="2114550"/>
          <p14:tracePt t="9630" x="3816350" y="2108200"/>
          <p14:tracePt t="9630" x="3790950" y="2101850"/>
          <p14:tracePt t="9630" x="3771900" y="2095500"/>
          <p14:tracePt t="9650" x="3752850" y="2089150"/>
          <p14:tracePt t="9662" x="3733800" y="2082800"/>
          <p14:tracePt t="9662" x="3695700" y="2082800"/>
          <p14:tracePt t="9681" x="3676650" y="2076450"/>
          <p14:tracePt t="9681" x="3657600" y="2076450"/>
          <p14:tracePt t="9681" x="3632200" y="2076450"/>
          <p14:tracePt t="9701" x="3613150" y="2076450"/>
          <p14:tracePt t="9712" x="3587750" y="2076450"/>
          <p14:tracePt t="9712" x="3568700" y="2076450"/>
          <p14:tracePt t="9731" x="3549650" y="2076450"/>
          <p14:tracePt t="9731" x="3511550" y="2082800"/>
          <p14:tracePt t="9747" x="3492500" y="2089150"/>
          <p14:tracePt t="9747" x="3473450" y="2089150"/>
          <p14:tracePt t="9764" x="3460750" y="2095500"/>
          <p14:tracePt t="9764" x="3441700" y="2095500"/>
          <p14:tracePt t="9780" x="3429000" y="2101850"/>
          <p14:tracePt t="9780" x="3390900" y="2108200"/>
          <p14:tracePt t="9797" x="3371850" y="2114550"/>
          <p14:tracePt t="9797" x="3352800" y="2120900"/>
          <p14:tracePt t="9813" x="3340100" y="2127250"/>
          <p14:tracePt t="9813" x="3321050" y="2133600"/>
          <p14:tracePt t="9830" x="3302000" y="2139950"/>
          <p14:tracePt t="9830" x="3282950" y="2139950"/>
          <p14:tracePt t="9847" x="3270250" y="2146300"/>
          <p14:tracePt t="9847" x="3251200" y="2152650"/>
          <p14:tracePt t="9847" x="3238500" y="2152650"/>
          <p14:tracePt t="9866" x="3225800" y="2159000"/>
          <p14:tracePt t="9866" x="3213100" y="2165350"/>
          <p14:tracePt t="9882" x="3200400" y="2171700"/>
          <p14:tracePt t="9882" x="3187700" y="2184400"/>
          <p14:tracePt t="9898" x="3175000" y="2190750"/>
          <p14:tracePt t="9898" x="3162300" y="2203450"/>
          <p14:tracePt t="9914" x="3149600" y="2216150"/>
          <p14:tracePt t="9914" x="3136900" y="2222500"/>
          <p14:tracePt t="9914" x="3124200" y="2235200"/>
          <p14:tracePt t="9933" x="3111500" y="2247900"/>
          <p14:tracePt t="9945" x="3098800" y="2260600"/>
          <p14:tracePt t="9945" x="3079750" y="2292350"/>
          <p14:tracePt t="9966" x="3073400" y="2305050"/>
          <p14:tracePt t="9966" x="3060700" y="2324100"/>
          <p14:tracePt t="9982" x="3048000" y="2336800"/>
          <p14:tracePt t="9982" x="3041650" y="2355850"/>
          <p14:tracePt t="9998" x="3028950" y="2374900"/>
          <p14:tracePt t="9998" x="3022600" y="2393950"/>
          <p14:tracePt t="10014" x="3016250" y="2419350"/>
          <p14:tracePt t="10014" x="3003550" y="2438400"/>
          <p14:tracePt t="10014" x="2997200" y="2463800"/>
          <p14:tracePt t="10033" x="2990850" y="2482850"/>
          <p14:tracePt t="10033" x="2984500" y="2508250"/>
          <p14:tracePt t="10049" x="2978150" y="2533650"/>
          <p14:tracePt t="10049" x="2971800" y="2552700"/>
          <p14:tracePt t="10065" x="2965450" y="2578100"/>
          <p14:tracePt t="10065" x="2959100" y="2603500"/>
          <p14:tracePt t="10081" x="2952750" y="2622550"/>
          <p14:tracePt t="10081" x="2946400" y="2673350"/>
          <p14:tracePt t="10098" x="2940050" y="2698750"/>
          <p14:tracePt t="10098" x="2940050" y="2724150"/>
          <p14:tracePt t="10114" x="2933700" y="2755900"/>
          <p14:tracePt t="10114" x="2933700" y="2781300"/>
          <p14:tracePt t="10131" x="2933700" y="2806700"/>
          <p14:tracePt t="10131" x="2933700" y="2832100"/>
          <p14:tracePt t="10148" x="2933700" y="2857500"/>
          <p14:tracePt t="10148" x="2940050" y="2908300"/>
          <p14:tracePt t="10165" x="2946400" y="2940050"/>
          <p14:tracePt t="10165" x="2952750" y="2965450"/>
          <p14:tracePt t="10181" x="2959100" y="2984500"/>
          <p14:tracePt t="10181" x="2971800" y="3009900"/>
          <p14:tracePt t="10199" x="2978150" y="3028950"/>
          <p14:tracePt t="10199" x="2990850" y="3048000"/>
          <p14:tracePt t="10199" x="3003550" y="3067050"/>
          <p14:tracePt t="10217" x="3016250" y="3079750"/>
          <p14:tracePt t="10229" x="3028950" y="3098800"/>
          <p14:tracePt t="10229" x="3048000" y="3111500"/>
          <p14:tracePt t="10249" x="3079750" y="3149600"/>
          <p14:tracePt t="10249" x="3092450" y="3162300"/>
          <p14:tracePt t="10266" x="3111500" y="3175000"/>
          <p14:tracePt t="10266" x="3130550" y="3194050"/>
          <p14:tracePt t="10281" x="3149600" y="3206750"/>
          <p14:tracePt t="10281" x="3168650" y="3219450"/>
          <p14:tracePt t="10298" x="3187700" y="3225800"/>
          <p14:tracePt t="10298" x="3213100" y="3232150"/>
          <p14:tracePt t="10298" x="3238500" y="3244850"/>
          <p14:tracePt t="10317" x="3257550" y="3244850"/>
          <p14:tracePt t="10330" x="3282950" y="3251200"/>
          <p14:tracePt t="10330" x="3327400" y="3263900"/>
          <p14:tracePt t="10349" x="3352800" y="3263900"/>
          <p14:tracePt t="10349" x="3371850" y="3270250"/>
          <p14:tracePt t="10366" x="3397250" y="3276600"/>
          <p14:tracePt t="10366" x="3416300" y="3276600"/>
          <p14:tracePt t="10382" x="3435350" y="3282950"/>
          <p14:tracePt t="10382" x="3479800" y="3289300"/>
          <p14:tracePt t="10398" x="3498850" y="3295650"/>
          <p14:tracePt t="10398" x="3524250" y="3295650"/>
          <p14:tracePt t="10415" x="3543300" y="3295650"/>
          <p14:tracePt t="10415" x="3562350" y="3302000"/>
          <p14:tracePt t="10432" x="3581400" y="3295650"/>
          <p14:tracePt t="10432" x="3600450" y="3295650"/>
          <p14:tracePt t="10449" x="3613150" y="3295650"/>
          <p14:tracePt t="10449" x="3644900" y="3295650"/>
          <p14:tracePt t="10466" x="3657600" y="3295650"/>
          <p14:tracePt t="10466" x="3663950" y="3295650"/>
          <p14:tracePt t="10482" x="3676650" y="3289300"/>
          <p14:tracePt t="10482" x="3683000" y="3289300"/>
          <p14:tracePt t="10499" x="3689350" y="3289300"/>
          <p14:tracePt t="10514" x="3695700" y="3295650"/>
          <p14:tracePt t="10532" x="3695700" y="3302000"/>
          <p14:tracePt t="10548" x="3695700" y="3308350"/>
          <p14:tracePt t="10548" x="3695700" y="3314700"/>
          <p14:tracePt t="10566" x="3695700" y="3321050"/>
          <p14:tracePt t="10566" x="3695700" y="3327400"/>
          <p14:tracePt t="10566" x="3689350" y="3333750"/>
          <p14:tracePt t="10585" x="3689350" y="3340100"/>
          <p14:tracePt t="10598" x="3689350" y="3346450"/>
          <p14:tracePt t="10598" x="3683000" y="3352800"/>
          <p14:tracePt t="10618" x="3676650" y="3359150"/>
          <p14:tracePt t="10618" x="3676650" y="3365500"/>
          <p14:tracePt t="10633" x="3670300" y="3371850"/>
          <p14:tracePt t="10648" x="3663950" y="3371850"/>
          <p14:tracePt t="10648" x="3657600" y="3378200"/>
          <p14:tracePt t="10666" x="3651250" y="3378200"/>
          <p14:tracePt t="10681" x="3644900" y="3378200"/>
          <p14:tracePt t="10681" x="3632200" y="3378200"/>
          <p14:tracePt t="10701" x="3625850" y="3378200"/>
          <p14:tracePt t="10715" x="3619500" y="3384550"/>
          <p14:tracePt t="10715" x="3613150" y="3384550"/>
          <p14:tracePt t="10733" x="3606800" y="3384550"/>
          <p14:tracePt t="10733" x="3600450" y="3384550"/>
          <p14:tracePt t="10750" x="3594100" y="3384550"/>
          <p14:tracePt t="10750" x="3587750" y="3390900"/>
          <p14:tracePt t="10767" x="3581400" y="3390900"/>
          <p14:tracePt t="10782" x="3575050" y="3403600"/>
          <p14:tracePt t="10798" x="3568700" y="3409950"/>
          <p14:tracePt t="10798" x="3568700" y="3416300"/>
          <p14:tracePt t="10818" x="3568700" y="3429000"/>
          <p14:tracePt t="10833" x="3562350" y="3435350"/>
          <p14:tracePt t="10848" x="3568700" y="3441700"/>
          <p14:tracePt t="10865" x="3568700" y="3448050"/>
          <p14:tracePt t="10882" x="3575050" y="3448050"/>
          <p14:tracePt t="10899" x="3581400" y="3448050"/>
          <p14:tracePt t="10916" x="3587750" y="3454400"/>
          <p14:tracePt t="10916" x="3594100" y="3454400"/>
          <p14:tracePt t="10934" x="3600450" y="3448050"/>
          <p14:tracePt t="10934" x="3606800" y="3448050"/>
          <p14:tracePt t="10934" x="3613150" y="3448050"/>
          <p14:tracePt t="10953" x="3625850" y="3448050"/>
          <p14:tracePt t="10965" x="3632200" y="3441700"/>
          <p14:tracePt t="10965" x="3651250" y="3441700"/>
          <p14:tracePt t="10986" x="3657600" y="3435350"/>
          <p14:tracePt t="10986" x="3670300" y="3435350"/>
          <p14:tracePt t="11001" x="3676650" y="3429000"/>
          <p14:tracePt t="11001" x="3683000" y="3429000"/>
          <p14:tracePt t="11017" x="3695700" y="3422650"/>
          <p14:tracePt t="11033" x="3708400" y="3416300"/>
          <p14:tracePt t="11033" x="3714750" y="3416300"/>
          <p14:tracePt t="11052" x="3721100" y="3409950"/>
          <p14:tracePt t="11052" x="3727450" y="3409950"/>
          <p14:tracePt t="11068" x="3733800" y="3409950"/>
          <p14:tracePt t="11084" x="3740150" y="3403600"/>
          <p14:tracePt t="11100" x="3746500" y="3397250"/>
          <p14:tracePt t="11117" x="3752850" y="3390900"/>
          <p14:tracePt t="11133" x="3746500" y="3390900"/>
          <p14:tracePt t="11173" x="3740150" y="3390900"/>
          <p14:tracePt t="11185" x="3733800" y="3397250"/>
          <p14:tracePt t="11200" x="3727450" y="3403600"/>
          <p14:tracePt t="11209" x="3721100" y="3403600"/>
          <p14:tracePt t="11217" x="3714750" y="3409950"/>
          <p14:tracePt t="11217" x="3708400" y="3409950"/>
          <p14:tracePt t="11217" x="3702050" y="3409950"/>
          <p14:tracePt t="11237" x="3695700" y="3416300"/>
          <p14:tracePt t="11253" x="3689350" y="3409950"/>
          <p14:tracePt t="11305" x="3683000" y="3409950"/>
          <p14:tracePt t="11329" x="3676650" y="3409950"/>
          <p14:tracePt t="11345" x="3676650" y="3403600"/>
          <p14:tracePt t="11389" x="3683000" y="3397250"/>
          <p14:tracePt t="11405" x="3689350" y="3390900"/>
          <p14:tracePt t="11416" x="3695700" y="3384550"/>
          <p14:tracePt t="11432" x="3689350" y="3378200"/>
          <p14:tracePt t="11532" x="3689350" y="3384550"/>
          <p14:tracePt t="11593" x="3683000" y="3390900"/>
          <p14:tracePt t="11605" x="3683000" y="3397250"/>
          <p14:tracePt t="11620" x="3676650" y="3403600"/>
          <p14:tracePt t="11629" x="3676650" y="3409950"/>
          <p14:tracePt t="11665" x="3670300" y="3416300"/>
          <p14:tracePt t="11681" x="3676650" y="3422650"/>
          <p14:tracePt t="11705" x="3676650" y="3429000"/>
          <p14:tracePt t="11716" x="3683000" y="3435350"/>
          <p14:tracePt t="11741" x="3683000" y="3441700"/>
          <p14:tracePt t="11765" x="3689350" y="3448050"/>
          <p14:tracePt t="11785" x="3689350" y="3454400"/>
          <p14:tracePt t="11809" x="3695700" y="3448050"/>
          <p14:tracePt t="11884" x="3695700" y="3441700"/>
          <p14:tracePt t="11913" x="3702050" y="3435350"/>
          <p14:tracePt t="11937" x="3708400" y="3429000"/>
          <p14:tracePt t="11958" x="3708400" y="3435350"/>
          <p14:tracePt t="12109" x="3702050" y="3441700"/>
          <p14:tracePt t="12137" x="3695700" y="3441700"/>
          <p14:tracePt t="12221" x="3702050" y="3441700"/>
          <p14:tracePt t="12273" x="3708400" y="3441700"/>
          <p14:tracePt t="12289" x="3714750" y="3448050"/>
          <p14:tracePt t="12297" x="3721100" y="3448050"/>
          <p14:tracePt t="12306" x="3727450" y="3448050"/>
          <p14:tracePt t="12320" x="3733800" y="3448050"/>
          <p14:tracePt t="12337" x="3733800" y="3454400"/>
          <p14:tracePt t="12353" x="3740150" y="3460750"/>
          <p14:tracePt t="12370" x="3746500" y="3467100"/>
          <p14:tracePt t="12387" x="3752850" y="3479800"/>
          <p14:tracePt t="12387" x="3759200" y="3479800"/>
          <p14:tracePt t="12406" x="3759200" y="3486150"/>
          <p14:tracePt t="12406" x="3765550" y="3492500"/>
          <p14:tracePt t="12423" x="3771900" y="3505200"/>
          <p14:tracePt t="12423" x="3784600" y="3530600"/>
          <p14:tracePt t="12439" x="3790950" y="3549650"/>
          <p14:tracePt t="12439" x="3797300" y="3568700"/>
          <p14:tracePt t="12457" x="3803650" y="3600450"/>
          <p14:tracePt t="12457" x="3816350" y="3632200"/>
          <p14:tracePt t="12473" x="3822700" y="3663950"/>
          <p14:tracePt t="12473" x="3829050" y="3708400"/>
          <p14:tracePt t="12490" x="3841750" y="3752850"/>
          <p14:tracePt t="12490" x="3860800" y="3848100"/>
          <p14:tracePt t="12507" x="3873500" y="3892550"/>
          <p14:tracePt t="12507" x="3886200" y="3943350"/>
          <p14:tracePt t="12523" x="3898900" y="3994150"/>
          <p14:tracePt t="12523" x="3917950" y="4051300"/>
          <p14:tracePt t="12540" x="3937000" y="4102100"/>
          <p14:tracePt t="12540" x="3981450" y="4210050"/>
          <p14:tracePt t="12559" x="4000500" y="4260850"/>
          <p14:tracePt t="12559" x="4025900" y="4318000"/>
          <p14:tracePt t="12574" x="4057650" y="4368800"/>
          <p14:tracePt t="12574" x="4083050" y="4425950"/>
          <p14:tracePt t="12590" x="4108450" y="4470400"/>
          <p14:tracePt t="12590" x="4133850" y="4521200"/>
          <p14:tracePt t="12607" x="4159250" y="4559300"/>
          <p14:tracePt t="12607" x="4184650" y="4597400"/>
          <p14:tracePt t="12607" x="4210050" y="4635500"/>
          <p14:tracePt t="12625" x="4229100" y="4667250"/>
          <p14:tracePt t="12638" x="4254500" y="4692650"/>
          <p14:tracePt t="12638" x="4292600" y="4737100"/>
          <p14:tracePt t="12659" x="4311650" y="4756150"/>
          <p14:tracePt t="12659" x="4330700" y="4781550"/>
          <p14:tracePt t="12674" x="4343400" y="4794250"/>
          <p14:tracePt t="12674" x="4356100" y="4806950"/>
          <p14:tracePt t="12690" x="4375150" y="4826000"/>
          <p14:tracePt t="12690" x="4387850" y="4838700"/>
          <p14:tracePt t="12690" x="4394200" y="4851400"/>
          <p14:tracePt t="12711" x="4406900" y="4864100"/>
          <p14:tracePt t="12722" x="4419600" y="4876800"/>
          <p14:tracePt t="12722" x="4438650" y="4902200"/>
          <p14:tracePt t="12740" x="4445000" y="4914900"/>
          <p14:tracePt t="12740" x="4457700" y="4933950"/>
          <p14:tracePt t="12758" x="4470400" y="4946650"/>
          <p14:tracePt t="12758" x="4483100" y="4965700"/>
          <p14:tracePt t="12774" x="4495800" y="4978400"/>
          <p14:tracePt t="12774" x="4502150" y="4997450"/>
          <p14:tracePt t="12790" x="4514850" y="5016500"/>
          <p14:tracePt t="12790" x="4533900" y="5048250"/>
          <p14:tracePt t="12808" x="4540250" y="5060950"/>
          <p14:tracePt t="12808" x="4552950" y="5080000"/>
          <p14:tracePt t="12823" x="4559300" y="5099050"/>
          <p14:tracePt t="12823" x="4572000" y="5118100"/>
          <p14:tracePt t="12840" x="4578350" y="5137150"/>
          <p14:tracePt t="12840" x="4603750" y="5187950"/>
          <p14:tracePt t="12859" x="4610100" y="5213350"/>
          <p14:tracePt t="12859" x="4622800" y="5238750"/>
          <p14:tracePt t="12874" x="4635500" y="5257800"/>
          <p14:tracePt t="12874" x="4648200" y="5283200"/>
          <p14:tracePt t="12891" x="4660900" y="5302250"/>
          <p14:tracePt t="12891" x="4673600" y="5321300"/>
          <p14:tracePt t="12908" x="4679950" y="5334000"/>
          <p14:tracePt t="12908" x="4692650" y="5346700"/>
          <p14:tracePt t="12908" x="4699000" y="5359400"/>
          <p14:tracePt t="12927" x="4711700" y="5372100"/>
          <p14:tracePt t="12927" x="4711700" y="5378450"/>
          <p14:tracePt t="12942" x="4718050" y="5391150"/>
          <p14:tracePt t="12957" x="4718050" y="5403850"/>
          <p14:tracePt t="12973" x="4711700" y="5403850"/>
          <p14:tracePt t="12994" x="4711700" y="5397500"/>
          <p14:tracePt t="13006" x="4699000" y="5397500"/>
          <p14:tracePt t="13006" x="4692650" y="5391150"/>
          <p14:tracePt t="13026" x="4673600" y="5378450"/>
          <p14:tracePt t="13026" x="4660900" y="5378450"/>
          <p14:tracePt t="13041" x="4648200" y="5372100"/>
          <p14:tracePt t="13041" x="4635500" y="5365750"/>
          <p14:tracePt t="13059" x="4616450" y="5359400"/>
          <p14:tracePt t="13059" x="4603750" y="5359400"/>
          <p14:tracePt t="13075" x="4591050" y="5353050"/>
          <p14:tracePt t="13075" x="4578350" y="5346700"/>
          <p14:tracePt t="13075" x="4559300" y="5340350"/>
          <p14:tracePt t="13094" x="4546600" y="5334000"/>
          <p14:tracePt t="13094" x="4533900" y="5327650"/>
          <p14:tracePt t="13109" x="4514850" y="5321300"/>
          <p14:tracePt t="13109" x="4502150" y="5308600"/>
          <p14:tracePt t="13125" x="4489450" y="5302250"/>
          <p14:tracePt t="13125" x="4470400" y="5289550"/>
          <p14:tracePt t="13141" x="4457700" y="5276850"/>
          <p14:tracePt t="13141" x="4419600" y="5257800"/>
          <p14:tracePt t="13158" x="4400550" y="5245100"/>
        </p14:tracePtLst>
      </p14:laserTrace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descr="leafkibikatayama"/>
          <p:cNvPicPr>
            <a:picLocks noChangeAspect="1" noChangeArrowheads="1"/>
          </p:cNvPicPr>
          <p:nvPr/>
        </p:nvPicPr>
        <p:blipFill>
          <a:blip r:embed="rId5" cstate="print"/>
          <a:srcRect l="8119" t="27374" r="5225" b="17273"/>
          <a:stretch>
            <a:fillRect/>
          </a:stretch>
        </p:blipFill>
        <p:spPr bwMode="auto">
          <a:xfrm>
            <a:off x="1258888" y="1700213"/>
            <a:ext cx="6842125" cy="3290887"/>
          </a:xfrm>
          <a:prstGeom prst="rect">
            <a:avLst/>
          </a:prstGeom>
          <a:noFill/>
          <a:ln w="9525">
            <a:noFill/>
            <a:miter lim="800000"/>
            <a:headEnd/>
            <a:tailEnd/>
          </a:ln>
        </p:spPr>
      </p:pic>
      <p:sp>
        <p:nvSpPr>
          <p:cNvPr id="10243" name="Rectangle 2"/>
          <p:cNvSpPr>
            <a:spLocks noGrp="1" noChangeArrowheads="1"/>
          </p:cNvSpPr>
          <p:nvPr>
            <p:ph type="title"/>
          </p:nvPr>
        </p:nvSpPr>
        <p:spPr>
          <a:xfrm>
            <a:off x="457200" y="274638"/>
            <a:ext cx="8229600" cy="654050"/>
          </a:xfrm>
        </p:spPr>
        <p:txBody>
          <a:bodyPr/>
          <a:lstStyle/>
          <a:p>
            <a:pPr eaLnBrk="1" hangingPunct="1"/>
            <a:r>
              <a:rPr lang="ja-JP" altLang="en-US" smtClean="0"/>
              <a:t>キビの葉身</a:t>
            </a:r>
          </a:p>
        </p:txBody>
      </p:sp>
      <p:sp>
        <p:nvSpPr>
          <p:cNvPr id="10244" name="Text Box 4"/>
          <p:cNvSpPr txBox="1">
            <a:spLocks noChangeArrowheads="1"/>
          </p:cNvSpPr>
          <p:nvPr/>
        </p:nvSpPr>
        <p:spPr bwMode="auto">
          <a:xfrm>
            <a:off x="1692275" y="5589588"/>
            <a:ext cx="6354763" cy="457200"/>
          </a:xfrm>
          <a:prstGeom prst="rect">
            <a:avLst/>
          </a:prstGeom>
          <a:noFill/>
          <a:ln w="9525">
            <a:noFill/>
            <a:miter lim="800000"/>
            <a:headEnd/>
            <a:tailEnd/>
          </a:ln>
        </p:spPr>
        <p:txBody>
          <a:bodyPr wrap="none">
            <a:spAutoFit/>
          </a:bodyPr>
          <a:lstStyle/>
          <a:p>
            <a:r>
              <a:rPr lang="ja-JP" altLang="en-US"/>
              <a:t>キビの葉身の維管束鞘細胞には葉緑体がある．</a:t>
            </a:r>
          </a:p>
        </p:txBody>
      </p:sp>
      <p:sp>
        <p:nvSpPr>
          <p:cNvPr id="10245" name="Line 5"/>
          <p:cNvSpPr>
            <a:spLocks noChangeShapeType="1"/>
          </p:cNvSpPr>
          <p:nvPr/>
        </p:nvSpPr>
        <p:spPr bwMode="auto">
          <a:xfrm>
            <a:off x="4140200" y="3573463"/>
            <a:ext cx="736600" cy="2065337"/>
          </a:xfrm>
          <a:prstGeom prst="line">
            <a:avLst/>
          </a:prstGeom>
          <a:noFill/>
          <a:ln w="38100">
            <a:solidFill>
              <a:srgbClr val="FF6600"/>
            </a:solidFill>
            <a:round/>
            <a:headEnd/>
            <a:tailEnd/>
          </a:ln>
        </p:spPr>
        <p:txBody>
          <a:bodyPr anchor="ctr">
            <a:spAutoFit/>
          </a:bodyPr>
          <a:lstStyle/>
          <a:p>
            <a:endParaRPr lang="ja-JP" altLang="en-US"/>
          </a:p>
        </p:txBody>
      </p:sp>
      <p:pic>
        <p:nvPicPr>
          <p:cNvPr id="2" name="オーディオ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21700" y="6235700"/>
            <a:ext cx="406400" cy="406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2601"/>
    </mc:Choice>
    <mc:Fallback>
      <p:transition spd="slow" advTm="32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3A86A75C-4F4B-4683-9AE1-C65F6400EC91}">
      <p14:laserTraceLst xmlns:p14="http://schemas.microsoft.com/office/powerpoint/2010/main">
        <p14:tracePtLst>
          <p14:tracePt t="494" x="3854450" y="1600200"/>
          <p14:tracePt t="521" x="3854450" y="1587500"/>
          <p14:tracePt t="530" x="3854450" y="1568450"/>
          <p14:tracePt t="537" x="3854450" y="1549400"/>
          <p14:tracePt t="546" x="3854450" y="1530350"/>
          <p14:tracePt t="546" x="3854450" y="1511300"/>
          <p14:tracePt t="563" x="3854450" y="1498600"/>
          <p14:tracePt t="563" x="3854450" y="1485900"/>
          <p14:tracePt t="563" x="3854450" y="1466850"/>
          <p14:tracePt t="582" x="3854450" y="1454150"/>
          <p14:tracePt t="595" x="3860800" y="1447800"/>
          <p14:tracePt t="595" x="3854450" y="1422400"/>
          <p14:tracePt t="614" x="3854450" y="1409700"/>
          <p14:tracePt t="614" x="3848100" y="1397000"/>
          <p14:tracePt t="630" x="3848100" y="1390650"/>
          <p14:tracePt t="630" x="3841750" y="1377950"/>
          <p14:tracePt t="630" x="3835400" y="1365250"/>
          <p14:tracePt t="650" x="3822700" y="1352550"/>
          <p14:tracePt t="662" x="3810000" y="1346200"/>
          <p14:tracePt t="662" x="3797300" y="1339850"/>
          <p14:tracePt t="662" x="3784600" y="1333500"/>
          <p14:tracePt t="683" x="3771900" y="1327150"/>
          <p14:tracePt t="683" x="3752850" y="1320800"/>
          <p14:tracePt t="697" x="3740150" y="1320800"/>
          <p14:tracePt t="697" x="3721100" y="1314450"/>
          <p14:tracePt t="714" x="3702050" y="1301750"/>
          <p14:tracePt t="714" x="3683000" y="1295400"/>
          <p14:tracePt t="730" x="3663950" y="1276350"/>
          <p14:tracePt t="730" x="3619500" y="1238250"/>
          <p14:tracePt t="748" x="3594100" y="1212850"/>
          <p14:tracePt t="748" x="3568700" y="1181100"/>
          <p14:tracePt t="764" x="3543300" y="1149350"/>
          <p14:tracePt t="764" x="3511550" y="1117600"/>
          <p14:tracePt t="781" x="3486150" y="1079500"/>
          <p14:tracePt t="781" x="3454400" y="1041400"/>
          <p14:tracePt t="797" x="3429000" y="1003300"/>
          <p14:tracePt t="797" x="3378200" y="920750"/>
          <p14:tracePt t="815" x="3359150" y="876300"/>
          <p14:tracePt t="815" x="3346450" y="831850"/>
          <p14:tracePt t="831" x="3340100" y="787400"/>
          <p14:tracePt t="831" x="3333750" y="736600"/>
          <p14:tracePt t="848" x="3340100" y="685800"/>
          <p14:tracePt t="848" x="3352800" y="635000"/>
          <p14:tracePt t="848" x="3365500" y="584200"/>
          <p14:tracePt t="867" x="3390900" y="533400"/>
          <p14:tracePt t="879" x="3416300" y="482600"/>
          <p14:tracePt t="879" x="3486150" y="393700"/>
          <p14:tracePt t="898" x="3530600" y="355600"/>
          <p14:tracePt t="898" x="3581400" y="317500"/>
          <p14:tracePt t="914" x="3625850" y="292100"/>
          <p14:tracePt t="914" x="3721100" y="247650"/>
          <p14:tracePt t="931" x="3784600" y="215900"/>
          <p14:tracePt t="931" x="3854450" y="190500"/>
          <p14:tracePt t="931" x="3924300" y="171450"/>
          <p14:tracePt t="950" x="3994150" y="152400"/>
          <p14:tracePt t="963" x="4057650" y="146050"/>
          <p14:tracePt t="963" x="4127500" y="146050"/>
          <p14:tracePt t="983" x="4254500" y="165100"/>
          <p14:tracePt t="983" x="4311650" y="184150"/>
          <p14:tracePt t="998" x="4362450" y="215900"/>
          <p14:tracePt t="998" x="4406900" y="254000"/>
          <p14:tracePt t="1015" x="4445000" y="304800"/>
          <p14:tracePt t="1015" x="4476750" y="355600"/>
          <p14:tracePt t="1015" x="4527550" y="393700"/>
          <p14:tracePt t="1035" x="4572000" y="438150"/>
          <p14:tracePt t="1035" x="4610100" y="488950"/>
          <p14:tracePt t="1049" x="4648200" y="533400"/>
          <p14:tracePt t="1049" x="4679950" y="584200"/>
          <p14:tracePt t="1065" x="4699000" y="628650"/>
          <p14:tracePt t="1065" x="4718050" y="679450"/>
          <p14:tracePt t="1082" x="4737100" y="730250"/>
          <p14:tracePt t="1082" x="4743450" y="774700"/>
          <p14:tracePt t="1098" x="4749800" y="825500"/>
          <p14:tracePt t="1098" x="4743450" y="933450"/>
          <p14:tracePt t="1115" x="4737100" y="990600"/>
          <p14:tracePt t="1115" x="4718050" y="1041400"/>
          <p14:tracePt t="1132" x="4705350" y="1098550"/>
          <p14:tracePt t="1132" x="4679950" y="1149350"/>
          <p14:tracePt t="1149" x="4654550" y="1193800"/>
          <p14:tracePt t="1149" x="4629150" y="1238250"/>
          <p14:tracePt t="1167" x="4565650" y="1308100"/>
          <p14:tracePt t="1167" x="4527550" y="1339850"/>
          <p14:tracePt t="1183" x="4489450" y="1365250"/>
          <p14:tracePt t="1183" x="4445000" y="1390650"/>
          <p14:tracePt t="1199" x="4400550" y="1416050"/>
          <p14:tracePt t="1199" x="4356100" y="1441450"/>
          <p14:tracePt t="1216" x="4311650" y="1466850"/>
          <p14:tracePt t="1216" x="4267200" y="1492250"/>
          <p14:tracePt t="1216" x="4229100" y="1511300"/>
          <p14:tracePt t="1234" x="4184650" y="1530350"/>
          <p14:tracePt t="1247" x="4146550" y="1549400"/>
          <p14:tracePt t="1247" x="4076700" y="1581150"/>
          <p14:tracePt t="1267" x="4044950" y="1587500"/>
          <p14:tracePt t="1267" x="4019550" y="1600200"/>
          <p14:tracePt t="1281" x="3994150" y="1612900"/>
          <p14:tracePt t="1281" x="3968750" y="1619250"/>
          <p14:tracePt t="1298" x="3949700" y="1625600"/>
          <p14:tracePt t="1298" x="3937000" y="1631950"/>
          <p14:tracePt t="1298" x="3917950" y="1631950"/>
          <p14:tracePt t="1317" x="3905250" y="1638300"/>
          <p14:tracePt t="1330" x="3898900" y="1644650"/>
          <p14:tracePt t="1330" x="3886200" y="1644650"/>
          <p14:tracePt t="1349" x="3879850" y="1651000"/>
          <p14:tracePt t="1363" x="3879850" y="1644650"/>
          <p14:tracePt t="1385" x="3886200" y="1638300"/>
          <p14:tracePt t="1402" x="3892550" y="1631950"/>
          <p14:tracePt t="1402" x="3898900" y="1625600"/>
          <p14:tracePt t="1415" x="3905250" y="1619250"/>
          <p14:tracePt t="1415" x="3911600" y="1612900"/>
          <p14:tracePt t="1432" x="3911600" y="1606550"/>
          <p14:tracePt t="1432" x="3911600" y="1600200"/>
          <p14:tracePt t="1449" x="3911600" y="1593850"/>
          <p14:tracePt t="1464" x="3905250" y="1593850"/>
          <p14:tracePt t="1481" x="3898900" y="1593850"/>
          <p14:tracePt t="1497" x="3892550" y="1593850"/>
          <p14:tracePt t="1565" x="3886200" y="1600200"/>
          <p14:tracePt t="1580" x="3879850" y="1600200"/>
          <p14:tracePt t="1585" x="3873500" y="1600200"/>
          <p14:tracePt t="1597" x="3879850" y="1600200"/>
          <p14:tracePt t="1653" x="3886200" y="1606550"/>
          <p14:tracePt t="1693" x="3879850" y="1606550"/>
          <p14:tracePt t="1705" x="3873500" y="1612900"/>
          <p14:tracePt t="1721" x="3879850" y="1612900"/>
          <p14:tracePt t="1764" x="3886200" y="1606550"/>
          <p14:tracePt t="1780" x="3892550" y="1606550"/>
          <p14:tracePt t="1789" x="3898900" y="1606550"/>
          <p14:tracePt t="1798" x="3905250" y="1600200"/>
          <p14:tracePt t="1815" x="3911600" y="1600200"/>
          <p14:tracePt t="1832" x="3917950" y="1600200"/>
          <p14:tracePt t="1849" x="3924300" y="1593850"/>
          <p14:tracePt t="1873" x="3930650" y="1587500"/>
          <p14:tracePt t="1901" x="3943350" y="1587500"/>
          <p14:tracePt t="1917" x="3949700" y="1581150"/>
          <p14:tracePt t="1933" x="3956050" y="1574800"/>
          <p14:tracePt t="1977" x="3956050" y="1568450"/>
          <p14:tracePt t="2001" x="3962400" y="1574800"/>
          <p14:tracePt t="2012" x="3968750" y="1581150"/>
          <p14:tracePt t="2020" x="3975100" y="1593850"/>
          <p14:tracePt t="2032" x="3981450" y="1612900"/>
          <p14:tracePt t="2032" x="3994150" y="1638300"/>
          <p14:tracePt t="2032" x="4006850" y="1676400"/>
          <p14:tracePt t="2054" x="4019550" y="1720850"/>
          <p14:tracePt t="2054" x="4038600" y="1778000"/>
          <p14:tracePt t="2067" x="4057650" y="1835150"/>
          <p14:tracePt t="2067" x="4070350" y="1898650"/>
          <p14:tracePt t="2084" x="4089400" y="1962150"/>
          <p14:tracePt t="2084" x="4108450" y="2032000"/>
          <p14:tracePt t="2101" x="4121150" y="2101850"/>
          <p14:tracePt t="2101" x="4133850" y="2171700"/>
          <p14:tracePt t="2117" x="4140200" y="2247900"/>
          <p14:tracePt t="2117" x="4146550" y="2413000"/>
          <p14:tracePt t="2136" x="4146550" y="2495550"/>
          <p14:tracePt t="2136" x="4146550" y="2584450"/>
          <p14:tracePt t="2151" x="4140200" y="2667000"/>
          <p14:tracePt t="2151" x="4140200" y="2755900"/>
          <p14:tracePt t="2168" x="4140200" y="2838450"/>
          <p14:tracePt t="2168" x="4140200" y="2908300"/>
          <p14:tracePt t="2186" x="4146550" y="3060700"/>
          <p14:tracePt t="2186" x="4152900" y="3130550"/>
          <p14:tracePt t="2203" x="4165600" y="3213100"/>
          <p14:tracePt t="2203" x="4178300" y="3289300"/>
          <p14:tracePt t="2219" x="4184650" y="3378200"/>
          <p14:tracePt t="2219" x="4197350" y="3467100"/>
          <p14:tracePt t="2235" x="4210050" y="3556000"/>
          <p14:tracePt t="2235" x="4216400" y="3651250"/>
          <p14:tracePt t="2235" x="4222750" y="3740150"/>
          <p14:tracePt t="2254" x="4229100" y="3822700"/>
          <p14:tracePt t="2266" x="4235450" y="3898900"/>
          <p14:tracePt t="2266" x="4241800" y="4032250"/>
          <p14:tracePt t="2286" x="4248150" y="4089400"/>
          <p14:tracePt t="2286" x="4248150" y="4133850"/>
          <p14:tracePt t="2302" x="4254500" y="4171950"/>
          <p14:tracePt t="2302" x="4254500" y="4203700"/>
          <p14:tracePt t="2318" x="4254500" y="4235450"/>
          <p14:tracePt t="2318" x="4260850" y="4254500"/>
          <p14:tracePt t="2318" x="4260850" y="4273550"/>
          <p14:tracePt t="2338" x="4260850" y="4279900"/>
          <p14:tracePt t="2350" x="4267200" y="4286250"/>
          <p14:tracePt t="2367" x="4267200" y="4279900"/>
          <p14:tracePt t="2367" x="4273550" y="4273550"/>
          <p14:tracePt t="2385" x="4267200" y="4267200"/>
          <p14:tracePt t="2385" x="4267200" y="4260850"/>
          <p14:tracePt t="2385" x="4267200" y="4254500"/>
          <p14:tracePt t="2405" x="4260850" y="4248150"/>
          <p14:tracePt t="2417" x="4260850" y="4235450"/>
          <p14:tracePt t="2417" x="4248150" y="4229100"/>
          <p14:tracePt t="2435" x="4241800" y="4229100"/>
          <p14:tracePt t="2435" x="4235450" y="4229100"/>
          <p14:tracePt t="2454" x="4229100" y="4229100"/>
          <p14:tracePt t="2454" x="4222750" y="4229100"/>
          <p14:tracePt t="2469" x="4222750" y="4235450"/>
          <p14:tracePt t="2469" x="4210050" y="4254500"/>
          <p14:tracePt t="2486" x="4203700" y="4267200"/>
          <p14:tracePt t="2486" x="4203700" y="4279900"/>
          <p14:tracePt t="2504" x="4197350" y="4298950"/>
          <p14:tracePt t="2504" x="4191000" y="4318000"/>
          <p14:tracePt t="2519" x="4184650" y="4343400"/>
          <p14:tracePt t="2519" x="4178300" y="4375150"/>
          <p14:tracePt t="2536" x="4171950" y="4406900"/>
          <p14:tracePt t="2536" x="4159250" y="4470400"/>
          <p14:tracePt t="2555" x="4152900" y="4502150"/>
          <p14:tracePt t="2555" x="4146550" y="4540250"/>
          <p14:tracePt t="2570" x="4140200" y="4572000"/>
          <p14:tracePt t="2570" x="4133850" y="4610100"/>
          <p14:tracePt t="2586" x="4121150" y="4641850"/>
          <p14:tracePt t="2586" x="4114800" y="4679950"/>
          <p14:tracePt t="2586" x="4102100" y="4711700"/>
          <p14:tracePt t="2606" x="4083050" y="4749800"/>
          <p14:tracePt t="2617" x="4070350" y="4775200"/>
          <p14:tracePt t="2617" x="4038600" y="4838700"/>
          <p14:tracePt t="2639" x="4025900" y="4864100"/>
          <p14:tracePt t="2639" x="4006850" y="4883150"/>
          <p14:tracePt t="2654" x="3994150" y="4908550"/>
          <p14:tracePt t="2654" x="3981450" y="4927600"/>
          <p14:tracePt t="2670" x="3968750" y="4946650"/>
          <p14:tracePt t="2670" x="3956050" y="4965700"/>
          <p14:tracePt t="2686" x="3943350" y="4978400"/>
          <p14:tracePt t="2686" x="3930650" y="4991100"/>
          <p14:tracePt t="2686" x="3924300" y="4997450"/>
          <p14:tracePt t="2706" x="3917950" y="5010150"/>
          <p14:tracePt t="2718" x="3911600" y="5016500"/>
          <p14:tracePt t="2718" x="3905250" y="5022850"/>
          <p14:tracePt t="2737" x="3898900" y="5029200"/>
          <p14:tracePt t="2752" x="3898900" y="5035550"/>
          <p14:tracePt t="2768" x="3905250" y="5035550"/>
          <p14:tracePt t="2817" x="3911600" y="5029200"/>
          <p14:tracePt t="2853" x="3917950" y="5022850"/>
          <p14:tracePt t="2877" x="3924300" y="5022850"/>
          <p14:tracePt t="2893" x="3917950" y="5016500"/>
          <p14:tracePt t="2921" x="3911600" y="5010150"/>
          <p14:tracePt t="2937" x="3905250" y="5010150"/>
          <p14:tracePt t="2953" x="3898900" y="5010150"/>
          <p14:tracePt t="2965" x="3892550" y="5003800"/>
          <p14:tracePt t="2981" x="3886200" y="4997450"/>
          <p14:tracePt t="3012" x="3879850" y="4997450"/>
          <p14:tracePt t="3025" x="3873500" y="5003800"/>
          <p14:tracePt t="3041" x="3879850" y="5003800"/>
          <p14:tracePt t="3093" x="3886200" y="4997450"/>
          <p14:tracePt t="3109" x="3892550" y="4991100"/>
          <p14:tracePt t="3125" x="3898900" y="4984750"/>
          <p14:tracePt t="3141" x="3905250" y="4978400"/>
          <p14:tracePt t="3154" x="3911600" y="4972050"/>
          <p14:tracePt t="3161" x="3917950" y="4965700"/>
          <p14:tracePt t="3169" x="3924300" y="4959350"/>
          <p14:tracePt t="3169" x="3930650" y="4953000"/>
          <p14:tracePt t="3188" x="3937000" y="4946650"/>
          <p14:tracePt t="3188" x="3949700" y="4921250"/>
          <p14:tracePt t="3206" x="3956050" y="4908550"/>
          <p14:tracePt t="3206" x="3968750" y="4895850"/>
          <p14:tracePt t="3222" x="3975100" y="4876800"/>
          <p14:tracePt t="3222" x="3987800" y="4857750"/>
          <p14:tracePt t="3238" x="3994150" y="4832350"/>
          <p14:tracePt t="3238" x="4000500" y="4806950"/>
          <p14:tracePt t="3256" x="4006850" y="4775200"/>
          <p14:tracePt t="3256" x="4013200" y="4743450"/>
          <p14:tracePt t="3256" x="4019550" y="4705350"/>
          <p14:tracePt t="3274" x="4025900" y="4667250"/>
          <p14:tracePt t="3287" x="4025900" y="4622800"/>
          <p14:tracePt t="3287" x="4038600" y="4527550"/>
          <p14:tracePt t="3306" x="4038600" y="4476750"/>
          <p14:tracePt t="3306" x="4044950" y="4425950"/>
          <p14:tracePt t="3323" x="4044950" y="4375150"/>
          <p14:tracePt t="3323" x="4051300" y="4324350"/>
          <p14:tracePt t="3339" x="4051300" y="4267200"/>
          <p14:tracePt t="3339" x="4057650" y="4222750"/>
          <p14:tracePt t="3339" x="4064000" y="4178300"/>
          <p14:tracePt t="3357" x="4076700" y="4133850"/>
          <p14:tracePt t="3370" x="4089400" y="4102100"/>
          <p14:tracePt t="3370" x="4121150" y="4038600"/>
          <p14:tracePt t="3389" x="4133850" y="4019550"/>
          <p14:tracePt t="3389" x="4152900" y="4000500"/>
          <p14:tracePt t="3406" x="4171950" y="3987800"/>
          <p14:tracePt t="3406" x="4191000" y="3981450"/>
          <p14:tracePt t="3423" x="4210050" y="3981450"/>
          <p14:tracePt t="3423" x="4229100" y="3981450"/>
          <p14:tracePt t="3439" x="4248150" y="3981450"/>
          <p14:tracePt t="3439" x="4279900" y="3994150"/>
          <p14:tracePt t="3456" x="4292600" y="4000500"/>
          <p14:tracePt t="3456" x="4311650" y="4006850"/>
          <p14:tracePt t="3473" x="4330700" y="4019550"/>
          <p14:tracePt t="3473" x="4349750" y="4025900"/>
          <p14:tracePt t="3489" x="4362450" y="4032250"/>
          <p14:tracePt t="3489" x="4400550" y="4038600"/>
          <p14:tracePt t="3507" x="4413250" y="4051300"/>
          <p14:tracePt t="3507" x="4432300" y="4051300"/>
          <p14:tracePt t="3523" x="4445000" y="4057650"/>
          <p14:tracePt t="3523" x="4457700" y="4064000"/>
          <p14:tracePt t="3539" x="4470400" y="4064000"/>
          <p14:tracePt t="3539" x="4483100" y="4064000"/>
          <p14:tracePt t="3556" x="4489450" y="4064000"/>
          <p14:tracePt t="3556" x="4508500" y="4064000"/>
          <p14:tracePt t="3574" x="4514850" y="4064000"/>
          <p14:tracePt t="3574" x="4521200" y="4057650"/>
          <p14:tracePt t="3591" x="4521200" y="4051300"/>
          <p14:tracePt t="3605" x="4514850" y="4044950"/>
          <p14:tracePt t="3605" x="4508500" y="4038600"/>
          <p14:tracePt t="3623" x="4502150" y="4032250"/>
          <p14:tracePt t="3623" x="4483100" y="4025900"/>
          <p14:tracePt t="3623" x="4464050" y="4013200"/>
          <p14:tracePt t="3643" x="4438650" y="4006850"/>
          <p14:tracePt t="3655" x="4413250" y="4000500"/>
          <p14:tracePt t="3655" x="4343400" y="3981450"/>
          <p14:tracePt t="3674" x="4311650" y="3975100"/>
          <p14:tracePt t="3674" x="4273550" y="3968750"/>
          <p14:tracePt t="3690" x="4229100" y="3962400"/>
          <p14:tracePt t="3690" x="4191000" y="3956050"/>
          <p14:tracePt t="3707" x="4152900" y="3949700"/>
          <p14:tracePt t="3707" x="4121150" y="3943350"/>
          <p14:tracePt t="3723" x="4083050" y="3937000"/>
          <p14:tracePt t="3723" x="4044950" y="3930650"/>
          <p14:tracePt t="3723" x="4013200" y="3924300"/>
          <p14:tracePt t="3742" x="3981450" y="3911600"/>
          <p14:tracePt t="3742" x="3949700" y="3905250"/>
          <p14:tracePt t="3757" x="3917950" y="3892550"/>
          <p14:tracePt t="3757" x="3892550" y="3886200"/>
          <p14:tracePt t="3773" x="3867150" y="3873500"/>
          <p14:tracePt t="3773" x="3835400" y="3860800"/>
          <p14:tracePt t="3791" x="3816350" y="3854450"/>
          <p14:tracePt t="3791" x="3778250" y="3835400"/>
          <p14:tracePt t="3808" x="3759200" y="3822700"/>
          <p14:tracePt t="3808" x="3752850" y="3810000"/>
          <p14:tracePt t="3824" x="3740150" y="3803650"/>
          <p14:tracePt t="3824" x="3740150" y="3790950"/>
          <p14:tracePt t="3841" x="3733800" y="3778250"/>
          <p14:tracePt t="3841" x="3733800" y="3771900"/>
          <p14:tracePt t="3857" x="3733800" y="3765550"/>
          <p14:tracePt t="3857" x="3740150" y="3746500"/>
          <p14:tracePt t="3874" x="3746500" y="3733800"/>
          <p14:tracePt t="3874" x="3746500" y="3727450"/>
          <p14:tracePt t="3890" x="3752850" y="3721100"/>
          <p14:tracePt t="3890" x="3759200" y="3708400"/>
          <p14:tracePt t="3907" x="3765550" y="3695700"/>
          <p14:tracePt t="3907" x="3778250" y="3689350"/>
          <p14:tracePt t="3907" x="3784600" y="3676650"/>
          <p14:tracePt t="3926" x="3790950" y="3670300"/>
          <p14:tracePt t="3939" x="3803650" y="3657600"/>
          <p14:tracePt t="3939" x="3822700" y="3638550"/>
          <p14:tracePt t="3957" x="3835400" y="3632200"/>
          <p14:tracePt t="3957" x="3841750" y="3619500"/>
          <p14:tracePt t="3974" x="3854450" y="3613150"/>
          <p14:tracePt t="3974" x="3867150" y="3606800"/>
          <p14:tracePt t="3991" x="3873500" y="3600450"/>
          <p14:tracePt t="3991" x="3879850" y="3594100"/>
          <p14:tracePt t="3991" x="3886200" y="3587750"/>
          <p14:tracePt t="4010" x="3892550" y="3581400"/>
          <p14:tracePt t="4022" x="3898900" y="3575050"/>
          <p14:tracePt t="4022" x="3905250" y="3575050"/>
          <p14:tracePt t="4043" x="3917950" y="3562350"/>
          <p14:tracePt t="4056" x="3924300" y="3556000"/>
          <p14:tracePt t="4073" x="3917950" y="3549650"/>
          <p14:tracePt t="4121" x="3911600" y="3549650"/>
          <p14:tracePt t="4138" x="3898900" y="3549650"/>
          <p14:tracePt t="4154" x="3892550" y="3549650"/>
          <p14:tracePt t="4161" x="3886200" y="3543300"/>
          <p14:tracePt t="4161" x="3879850" y="3543300"/>
          <p14:tracePt t="4175" x="3867150" y="3543300"/>
          <p14:tracePt t="4175" x="3860800" y="3536950"/>
          <p14:tracePt t="4191" x="3848100" y="3536950"/>
          <p14:tracePt t="4191" x="3835400" y="3530600"/>
          <p14:tracePt t="4208" x="3829050" y="3530600"/>
          <p14:tracePt t="4208" x="3816350" y="3524250"/>
          <p14:tracePt t="4226" x="3797300" y="3511550"/>
          <p14:tracePt t="4226" x="3784600" y="3505200"/>
          <p14:tracePt t="4243" x="3778250" y="3492500"/>
          <p14:tracePt t="4243" x="3765550" y="3486150"/>
          <p14:tracePt t="4258" x="3759200" y="3473450"/>
          <p14:tracePt t="4258" x="3752850" y="3467100"/>
          <p14:tracePt t="4275" x="3740150" y="3454400"/>
          <p14:tracePt t="4275" x="3733800" y="3441700"/>
          <p14:tracePt t="4275" x="3727450" y="3429000"/>
          <p14:tracePt t="4294" x="3721100" y="3416300"/>
          <p14:tracePt t="4307" x="3721100" y="3403600"/>
          <p14:tracePt t="4307" x="3714750" y="3384550"/>
          <p14:tracePt t="4326" x="3714750" y="3371850"/>
          <p14:tracePt t="4326" x="3714750" y="3359150"/>
          <p14:tracePt t="4343" x="3721100" y="3340100"/>
          <p14:tracePt t="4343" x="3727450" y="3327400"/>
          <p14:tracePt t="4359" x="3733800" y="3308350"/>
          <p14:tracePt t="4359" x="3740150" y="3295650"/>
          <p14:tracePt t="4359" x="3746500" y="3282950"/>
          <p14:tracePt t="4378" x="3759200" y="3263900"/>
          <p14:tracePt t="4390" x="3771900" y="3251200"/>
          <p14:tracePt t="4390" x="3790950" y="3225800"/>
          <p14:tracePt t="4409" x="3803650" y="3213100"/>
          <p14:tracePt t="4409" x="3816350" y="3200400"/>
          <p14:tracePt t="4426" x="3829050" y="3187700"/>
          <p14:tracePt t="4426" x="3848100" y="3181350"/>
          <p14:tracePt t="4442" x="3860800" y="3168650"/>
          <p14:tracePt t="4442" x="3879850" y="3155950"/>
          <p14:tracePt t="4442" x="3892550" y="3149600"/>
          <p14:tracePt t="4462" x="3911600" y="3136900"/>
          <p14:tracePt t="4462" x="3924300" y="3124200"/>
          <p14:tracePt t="4476" x="3943350" y="3117850"/>
          <p14:tracePt t="4476" x="3956050" y="3111500"/>
          <p14:tracePt t="4493" x="3968750" y="3105150"/>
          <p14:tracePt t="4493" x="3981450" y="3098800"/>
          <p14:tracePt t="4509" x="4000500" y="3092450"/>
          <p14:tracePt t="4509" x="4025900" y="3092450"/>
          <p14:tracePt t="4527" x="4032250" y="3092450"/>
          <p14:tracePt t="4527" x="4044950" y="3092450"/>
          <p14:tracePt t="4543" x="4057650" y="3092450"/>
          <p14:tracePt t="4543" x="4070350" y="3098800"/>
          <p14:tracePt t="4559" x="4083050" y="3105150"/>
          <p14:tracePt t="4559" x="4095750" y="3105150"/>
          <p14:tracePt t="4576" x="4108450" y="3111500"/>
          <p14:tracePt t="4576" x="4133850" y="3124200"/>
          <p14:tracePt t="4594" x="4146550" y="3130550"/>
          <p14:tracePt t="4594" x="4159250" y="3136900"/>
          <p14:tracePt t="4610" x="4171950" y="3143250"/>
          <p14:tracePt t="4610" x="4178300" y="3149600"/>
          <p14:tracePt t="4627" x="4191000" y="3162300"/>
          <p14:tracePt t="4627" x="4197350" y="3175000"/>
          <p14:tracePt t="4627" x="4210050" y="3181350"/>
          <p14:tracePt t="4647" x="4216400" y="3194050"/>
          <p14:tracePt t="4658" x="4222750" y="3206750"/>
          <p14:tracePt t="4658" x="4229100" y="3219450"/>
          <p14:tracePt t="4658" x="4235450" y="3232150"/>
          <p14:tracePt t="4679" x="4241800" y="3244850"/>
          <p14:tracePt t="4679" x="4248150" y="3257550"/>
          <p14:tracePt t="4695" x="4248150" y="3276600"/>
          <p14:tracePt t="4695" x="4254500" y="3289300"/>
          <p14:tracePt t="4711" x="4260850" y="3302000"/>
          <p14:tracePt t="4711" x="4260850" y="3314700"/>
          <p14:tracePt t="4727" x="4260850" y="3327400"/>
          <p14:tracePt t="4727" x="4267200" y="3346450"/>
          <p14:tracePt t="4743" x="4267200" y="3359150"/>
          <p14:tracePt t="4743" x="4267200" y="3371850"/>
          <p14:tracePt t="4743" x="4267200" y="3384550"/>
          <p14:tracePt t="4763" x="4267200" y="3397250"/>
          <p14:tracePt t="4763" x="4267200" y="3409950"/>
          <p14:tracePt t="4777" x="4267200" y="3416300"/>
          <p14:tracePt t="4777" x="4267200" y="3429000"/>
          <p14:tracePt t="4794" x="4267200" y="3441700"/>
          <p14:tracePt t="4794" x="4267200" y="3454400"/>
          <p14:tracePt t="4811" x="4267200" y="3467100"/>
          <p14:tracePt t="4811" x="4260850" y="3486150"/>
          <p14:tracePt t="4827" x="4254500" y="3498850"/>
          <p14:tracePt t="4827" x="4254500" y="3511550"/>
          <p14:tracePt t="4844" x="4248150" y="3517900"/>
          <p14:tracePt t="4844" x="4241800" y="3530600"/>
          <p14:tracePt t="4861" x="4235450" y="3543300"/>
          <p14:tracePt t="4861" x="4229100" y="3549650"/>
          <p14:tracePt t="4877" x="4222750" y="3562350"/>
          <p14:tracePt t="4877" x="4203700" y="3581400"/>
          <p14:tracePt t="4895" x="4197350" y="3594100"/>
          <p14:tracePt t="4895" x="4184650" y="3606800"/>
          <p14:tracePt t="4911" x="4171950" y="3619500"/>
          <p14:tracePt t="4911" x="4159250" y="3625850"/>
          <p14:tracePt t="4927" x="4146550" y="3638550"/>
          <p14:tracePt t="4927" x="4133850" y="3644900"/>
          <p14:tracePt t="4927" x="4114800" y="3657600"/>
          <p14:tracePt t="4946" x="4102100" y="3663950"/>
          <p14:tracePt t="4959" x="4089400" y="3676650"/>
          <p14:tracePt t="4959" x="4057650" y="3689350"/>
          <p14:tracePt t="4979" x="4038600" y="3695700"/>
          <p14:tracePt t="4979" x="4025900" y="3702050"/>
          <p14:tracePt t="4995" x="4006850" y="3708400"/>
          <p14:tracePt t="4995" x="3994150" y="3714750"/>
          <p14:tracePt t="5011" x="3975100" y="3721100"/>
          <p14:tracePt t="5011" x="3956050" y="3721100"/>
          <p14:tracePt t="5011" x="3943350" y="3721100"/>
          <p14:tracePt t="5030" x="3924300" y="3721100"/>
          <p14:tracePt t="5043" x="3905250" y="3714750"/>
          <p14:tracePt t="5043" x="3873500" y="3702050"/>
          <p14:tracePt t="5062" x="3860800" y="3695700"/>
          <p14:tracePt t="5062" x="3841750" y="3689350"/>
          <p14:tracePt t="5078" x="3829050" y="3676650"/>
          <p14:tracePt t="5078" x="3816350" y="3657600"/>
          <p14:tracePt t="5095" x="3803650" y="3644900"/>
          <p14:tracePt t="5095" x="3790950" y="3625850"/>
          <p14:tracePt t="5111" x="3784600" y="3606800"/>
          <p14:tracePt t="5111" x="3771900" y="3562350"/>
          <p14:tracePt t="5128" x="3765550" y="3543300"/>
          <p14:tracePt t="5128" x="3765550" y="3517900"/>
          <p14:tracePt t="5146" x="3765550" y="3492500"/>
          <p14:tracePt t="5146" x="3765550" y="3467100"/>
          <p14:tracePt t="5162" x="3765550" y="3441700"/>
          <p14:tracePt t="5162" x="3771900" y="3416300"/>
          <p14:tracePt t="5178" x="3778250" y="3397250"/>
          <p14:tracePt t="5178" x="3797300" y="3346450"/>
          <p14:tracePt t="5195" x="3810000" y="3321050"/>
          <p14:tracePt t="5195" x="3822700" y="3302000"/>
          <p14:tracePt t="5211" x="3835400" y="3276600"/>
          <p14:tracePt t="5211" x="3854450" y="3257550"/>
          <p14:tracePt t="5229" x="3867150" y="3238500"/>
          <p14:tracePt t="5229" x="3905250" y="3206750"/>
          <p14:tracePt t="5247" x="3917950" y="3194050"/>
          <p14:tracePt t="5247" x="3937000" y="3187700"/>
          <p14:tracePt t="5262" x="3956050" y="3175000"/>
          <p14:tracePt t="5262" x="3981450" y="3168650"/>
          <p14:tracePt t="5279" x="4000500" y="3168650"/>
          <p14:tracePt t="5279" x="4025900" y="3168650"/>
          <p14:tracePt t="5295" x="4044950" y="3168650"/>
          <p14:tracePt t="5295" x="4070350" y="3175000"/>
          <p14:tracePt t="5295" x="4095750" y="3181350"/>
          <p14:tracePt t="5315" x="4121150" y="3181350"/>
          <p14:tracePt t="5327" x="4146550" y="3194050"/>
          <p14:tracePt t="5327" x="4191000" y="3213100"/>
          <p14:tracePt t="5346" x="4216400" y="3219450"/>
          <p14:tracePt t="5346" x="4235450" y="3238500"/>
          <p14:tracePt t="5363" x="4248150" y="3251200"/>
          <p14:tracePt t="5363" x="4267200" y="3270250"/>
          <p14:tracePt t="5379" x="4279900" y="3295650"/>
          <p14:tracePt t="5379" x="4286250" y="3314700"/>
          <p14:tracePt t="5379" x="4298950" y="3333750"/>
          <p14:tracePt t="5398" x="4305300" y="3359150"/>
          <p14:tracePt t="5411" x="4311650" y="3384550"/>
          <p14:tracePt t="5411" x="4318000" y="3422650"/>
          <p14:tracePt t="5430" x="4311650" y="3441700"/>
          <p14:tracePt t="5430" x="4311650" y="3467100"/>
          <p14:tracePt t="5446" x="4311650" y="3479800"/>
          <p14:tracePt t="5446" x="4305300" y="3498850"/>
          <p14:tracePt t="5463" x="4298950" y="3517900"/>
          <p14:tracePt t="5463" x="4292600" y="3536950"/>
          <p14:tracePt t="5480" x="4286250" y="3556000"/>
          <p14:tracePt t="5480" x="4267200" y="3587750"/>
          <p14:tracePt t="5496" x="4260850" y="3600450"/>
          <p14:tracePt t="5496" x="4248150" y="3613150"/>
          <p14:tracePt t="5513" x="4241800" y="3632200"/>
          <p14:tracePt t="5513" x="4229100" y="3644900"/>
          <p14:tracePt t="5531" x="4222750" y="3651250"/>
          <p14:tracePt t="5531" x="4197350" y="3676650"/>
          <p14:tracePt t="5548" x="4191000" y="3683000"/>
          <p14:tracePt t="5548" x="4178300" y="3695700"/>
          <p14:tracePt t="5564" x="4165600" y="3702050"/>
          <p14:tracePt t="5564" x="4152900" y="3708400"/>
          <p14:tracePt t="5581" x="4140200" y="3721100"/>
          <p14:tracePt t="5581" x="4133850" y="3727450"/>
          <p14:tracePt t="5598" x="4121150" y="3733800"/>
          <p14:tracePt t="5598" x="4102100" y="3746500"/>
          <p14:tracePt t="5615" x="4089400" y="3752850"/>
          <p14:tracePt t="5615" x="4083050" y="3759200"/>
          <p14:tracePt t="5632" x="4076700" y="3765550"/>
          <p14:tracePt t="5632" x="4064000" y="3771900"/>
          <p14:tracePt t="5649" x="4057650" y="3778250"/>
          <p14:tracePt t="5649" x="4044950" y="3784600"/>
          <p14:tracePt t="5649" x="4038600" y="3784600"/>
          <p14:tracePt t="5667" x="4032250" y="3790950"/>
          <p14:tracePt t="5679" x="4019550" y="3797300"/>
          <p14:tracePt t="5679" x="4013200" y="3803650"/>
          <p14:tracePt t="5679" x="4000500" y="3810000"/>
          <p14:tracePt t="5700" x="3994150" y="3810000"/>
          <p14:tracePt t="5700" x="3987800" y="3810000"/>
          <p14:tracePt t="5716" x="3981450" y="3810000"/>
          <p14:tracePt t="5716" x="3975100" y="3810000"/>
          <p14:tracePt t="5732" x="3968750" y="3810000"/>
          <p14:tracePt t="5746" x="3968750" y="3803650"/>
          <p14:tracePt t="5763" x="3968750" y="3797300"/>
          <p14:tracePt t="5780" x="3968750" y="3784600"/>
          <p14:tracePt t="5780" x="3968750" y="3778250"/>
          <p14:tracePt t="5798" x="3968750" y="3771900"/>
          <p14:tracePt t="5798" x="3968750" y="3765550"/>
          <p14:tracePt t="5815" x="3968750" y="3752850"/>
          <p14:tracePt t="5834" x="3975100" y="3746500"/>
          <p14:tracePt t="5847" x="3981450" y="3740150"/>
          <p14:tracePt t="5863" x="3987800" y="3733800"/>
          <p14:tracePt t="5863" x="3994150" y="3733800"/>
          <p14:tracePt t="5882" x="4000500" y="3727450"/>
          <p14:tracePt t="5882" x="4006850" y="3721100"/>
          <p14:tracePt t="5899" x="4013200" y="3721100"/>
          <p14:tracePt t="5899" x="4025900" y="3714750"/>
          <p14:tracePt t="5916" x="4032250" y="3708400"/>
          <p14:tracePt t="5916" x="4038600" y="3702050"/>
          <p14:tracePt t="5933" x="4044950" y="3702050"/>
          <p14:tracePt t="5947" x="4051300" y="3695700"/>
          <p14:tracePt t="5964" x="4057650" y="3689350"/>
          <p14:tracePt t="5980" x="4064000" y="3683000"/>
          <p14:tracePt t="5998" x="4064000" y="3676650"/>
          <p14:tracePt t="6015" x="4057650" y="3676650"/>
          <p14:tracePt t="6031" x="4051300" y="3676650"/>
          <p14:tracePt t="6031" x="4044950" y="3676650"/>
          <p14:tracePt t="6031" x="4038600" y="3676650"/>
          <p14:tracePt t="6052" x="4032250" y="3676650"/>
          <p14:tracePt t="6064" x="4025900" y="3676650"/>
          <p14:tracePt t="6064" x="4006850" y="3676650"/>
          <p14:tracePt t="6083" x="4000500" y="3676650"/>
          <p14:tracePt t="6083" x="3987800" y="3676650"/>
          <p14:tracePt t="6099" x="3981450" y="3676650"/>
          <p14:tracePt t="6099" x="3968750" y="3670300"/>
          <p14:tracePt t="6116" x="3962400" y="3670300"/>
          <p14:tracePt t="6116" x="3949700" y="3663950"/>
          <p14:tracePt t="6116" x="3937000" y="3657600"/>
          <p14:tracePt t="6135" x="3924300" y="3651250"/>
          <p14:tracePt t="6135" x="3911600" y="3644900"/>
          <p14:tracePt t="6150" x="3892550" y="3638550"/>
          <p14:tracePt t="6150" x="3879850" y="3625850"/>
          <p14:tracePt t="6167" x="3867150" y="3619500"/>
          <p14:tracePt t="6167" x="3848100" y="3606800"/>
          <p14:tracePt t="6183" x="3835400" y="3594100"/>
          <p14:tracePt t="6183" x="3816350" y="3556000"/>
          <p14:tracePt t="6200" x="3803650" y="3543300"/>
          <p14:tracePt t="6200" x="3797300" y="3517900"/>
          <p14:tracePt t="6216" x="3790950" y="3498850"/>
          <p14:tracePt t="6216" x="3784600" y="3473450"/>
          <p14:tracePt t="6233" x="3784600" y="3454400"/>
          <p14:tracePt t="6233" x="3784600" y="3435350"/>
          <p14:tracePt t="6250" x="3784600" y="3409950"/>
          <p14:tracePt t="6250" x="3790950" y="3390900"/>
          <p14:tracePt t="6268" x="3803650" y="3352800"/>
          <p14:tracePt t="6268" x="3816350" y="3333750"/>
          <p14:tracePt t="6283" x="3829050" y="3314700"/>
          <p14:tracePt t="6283" x="3841750" y="3295650"/>
          <p14:tracePt t="6300" x="3860800" y="3282950"/>
          <p14:tracePt t="6300" x="3879850" y="3263900"/>
          <p14:tracePt t="6317" x="3898900" y="3244850"/>
          <p14:tracePt t="6317" x="3917950" y="3232150"/>
          <p14:tracePt t="6317" x="3943350" y="3219450"/>
          <p14:tracePt t="6335" x="3962400" y="3206750"/>
          <p14:tracePt t="6348" x="3987800" y="3194050"/>
          <p14:tracePt t="6348" x="4038600" y="3181350"/>
          <p14:tracePt t="6368" x="4070350" y="3175000"/>
          <p14:tracePt t="6368" x="4095750" y="3175000"/>
          <p14:tracePt t="6383" x="4121150" y="3175000"/>
          <p14:tracePt t="6383" x="4146550" y="3175000"/>
          <p14:tracePt t="6400" x="4171950" y="3175000"/>
          <p14:tracePt t="6400" x="4197350" y="3181350"/>
          <p14:tracePt t="6400" x="4222750" y="3187700"/>
          <p14:tracePt t="6420" x="4241800" y="3200400"/>
          <p14:tracePt t="6432" x="4260850" y="3206750"/>
          <p14:tracePt t="6432" x="4292600" y="3232150"/>
          <p14:tracePt t="6450" x="4298950" y="3244850"/>
          <p14:tracePt t="6450" x="4311650" y="3263900"/>
          <p14:tracePt t="6467" x="4318000" y="3282950"/>
          <p14:tracePt t="6467" x="4324350" y="3302000"/>
          <p14:tracePt t="6484" x="4330700" y="3321050"/>
          <p14:tracePt t="6484" x="4330700" y="3359150"/>
          <p14:tracePt t="6501" x="4330700" y="3378200"/>
          <p14:tracePt t="6501" x="4330700" y="3397250"/>
          <p14:tracePt t="6517" x="4324350" y="3422650"/>
          <p14:tracePt t="6517" x="4324350" y="3441700"/>
          <p14:tracePt t="6534" x="4318000" y="3454400"/>
          <p14:tracePt t="6534" x="4311650" y="3473450"/>
          <p14:tracePt t="6551" x="4311650" y="3492500"/>
          <p14:tracePt t="6551" x="4298950" y="3524250"/>
          <p14:tracePt t="6568" x="4292600" y="3536950"/>
          <p14:tracePt t="6568" x="4286250" y="3549650"/>
          <p14:tracePt t="6584" x="4279900" y="3562350"/>
          <p14:tracePt t="6584" x="4273550" y="3581400"/>
          <p14:tracePt t="6601" x="4260850" y="3594100"/>
          <p14:tracePt t="6601" x="4254500" y="3606800"/>
          <p14:tracePt t="6618" x="4248150" y="3619500"/>
          <p14:tracePt t="6618" x="4235450" y="3638550"/>
          <p14:tracePt t="6637" x="4229100" y="3644900"/>
          <p14:tracePt t="6637" x="4216400" y="3657600"/>
          <p14:tracePt t="6652" x="4210050" y="3663950"/>
          <p14:tracePt t="6652" x="4203700" y="3670300"/>
          <p14:tracePt t="6668" x="4197350" y="3676650"/>
          <p14:tracePt t="6668" x="4184650" y="3683000"/>
          <p14:tracePt t="6668" x="4178300" y="3689350"/>
          <p14:tracePt t="6687" x="4171950" y="3695700"/>
          <p14:tracePt t="6699" x="4165600" y="3702050"/>
          <p14:tracePt t="6699" x="4152900" y="3702050"/>
          <p14:tracePt t="6699" x="4146550" y="3708400"/>
          <p14:tracePt t="6720" x="4140200" y="3714750"/>
          <p14:tracePt t="6720" x="4133850" y="3714750"/>
          <p14:tracePt t="6736" x="4121150" y="3721100"/>
          <p14:tracePt t="6736" x="4114800" y="3721100"/>
          <p14:tracePt t="6752" x="4108450" y="3721100"/>
          <p14:tracePt t="6752" x="4102100" y="3727450"/>
          <p14:tracePt t="6768" x="4095750" y="3727450"/>
          <p14:tracePt t="6768" x="4089400" y="3727450"/>
          <p14:tracePt t="6786" x="4076700" y="3727450"/>
          <p14:tracePt t="6804" x="4076700" y="3721100"/>
          <p14:tracePt t="6816" x="4070350" y="3714750"/>
          <p14:tracePt t="6833" x="4070350" y="3708400"/>
          <p14:tracePt t="6850" x="4070350" y="3702050"/>
          <p14:tracePt t="6867" x="4070350" y="3695700"/>
          <p14:tracePt t="6891" x="4076700" y="3689350"/>
          <p14:tracePt t="6935" x="4083050" y="3689350"/>
          <p14:tracePt t="6959" x="4089400" y="3689350"/>
          <p14:tracePt t="7043" x="4095750" y="3683000"/>
          <p14:tracePt t="7063" x="4102100" y="3676650"/>
          <p14:tracePt t="7087" x="4095750" y="3670300"/>
          <p14:tracePt t="7183" x="4102100" y="3663950"/>
          <p14:tracePt t="7223" x="4095750" y="3670300"/>
          <p14:tracePt t="7267" x="4095750" y="3676650"/>
          <p14:tracePt t="7335" x="4102100" y="3676650"/>
          <p14:tracePt t="7363" x="4102100" y="3683000"/>
          <p14:tracePt t="7387" x="4108450" y="3683000"/>
          <p14:tracePt t="7447" x="4114800" y="3676650"/>
          <p14:tracePt t="7467" x="4121150" y="3676650"/>
          <p14:tracePt t="7483" x="4127500" y="3670300"/>
          <p14:tracePt t="7499" x="4127500" y="3663950"/>
          <p14:tracePt t="7518" x="4127500" y="3657600"/>
          <p14:tracePt t="7543" x="4121150" y="3657600"/>
          <p14:tracePt t="7567" x="4121150" y="3651250"/>
          <p14:tracePt t="7587" x="4121150" y="3644900"/>
          <p14:tracePt t="7603" x="4121150" y="3638550"/>
          <p14:tracePt t="7627" x="4121150" y="3632200"/>
          <p14:tracePt t="7647" x="4114800" y="3638550"/>
          <p14:tracePt t="7663" x="4108450" y="3638550"/>
          <p14:tracePt t="7680" x="4102100" y="3638550"/>
          <p14:tracePt t="7699" x="4095750" y="3632200"/>
          <p14:tracePt t="7723" x="4089400" y="3625850"/>
          <p14:tracePt t="7755" x="4083050" y="3625850"/>
          <p14:tracePt t="7767" x="4076700" y="3625850"/>
          <p14:tracePt t="7783" x="4070350" y="3625850"/>
          <p14:tracePt t="7799" x="4064000" y="3632200"/>
          <p14:tracePt t="7815" x="4057650" y="3625850"/>
          <p14:tracePt t="7843" x="4064000" y="3619500"/>
          <p14:tracePt t="7875" x="4064000" y="3613150"/>
          <p14:tracePt t="7887" x="4070350" y="3606800"/>
          <p14:tracePt t="7903" x="4076700" y="3600450"/>
          <p14:tracePt t="7919" x="4083050" y="3594100"/>
          <p14:tracePt t="7935" x="4089400" y="3587750"/>
          <p14:tracePt t="7947" x="4095750" y="3587750"/>
          <p14:tracePt t="7963" x="4095750" y="3581400"/>
          <p14:tracePt t="7979" x="4089400" y="3581400"/>
          <p14:tracePt t="8032" x="4083050" y="3581400"/>
          <p14:tracePt t="8047" x="4076700" y="3587750"/>
          <p14:tracePt t="8059" x="4070350" y="3594100"/>
          <p14:tracePt t="8099" x="4064000" y="3600450"/>
          <p14:tracePt t="8119" x="4057650" y="3600450"/>
          <p14:tracePt t="8135" x="4044950" y="3606800"/>
          <p14:tracePt t="8151" x="4038600" y="3613150"/>
          <p14:tracePt t="8167" x="4032250" y="3613150"/>
          <p14:tracePt t="8179" x="4025900" y="3619500"/>
          <p14:tracePt t="8195" x="4019550" y="3619500"/>
          <p14:tracePt t="8205" x="4013200" y="3619500"/>
          <p14:tracePt t="8205" x="4006850" y="3619500"/>
          <p14:tracePt t="8223" x="4000500" y="3619500"/>
          <p14:tracePt t="8223" x="3981450" y="3619500"/>
          <p14:tracePt t="8240" x="3975100" y="3619500"/>
          <p14:tracePt t="8240" x="3962400" y="3619500"/>
          <p14:tracePt t="8257" x="3949700" y="3613150"/>
          <p14:tracePt t="8257" x="3943350" y="3613150"/>
          <p14:tracePt t="8274" x="3930650" y="3606800"/>
          <p14:tracePt t="8274" x="3917950" y="3594100"/>
          <p14:tracePt t="8290" x="3905250" y="3587750"/>
          <p14:tracePt t="8290" x="3879850" y="3562350"/>
          <p14:tracePt t="8308" x="3867150" y="3549650"/>
          <p14:tracePt t="8308" x="3848100" y="3530600"/>
          <p14:tracePt t="8324" x="3835400" y="3517900"/>
          <p14:tracePt t="8324" x="3822700" y="3498850"/>
          <p14:tracePt t="8341" x="3810000" y="3479800"/>
          <p14:tracePt t="8341" x="3797300" y="3460750"/>
          <p14:tracePt t="8357" x="3784600" y="3441700"/>
          <p14:tracePt t="8357" x="3778250" y="3422650"/>
          <p14:tracePt t="8357" x="3765550" y="3403600"/>
          <p14:tracePt t="8376" x="3759200" y="3378200"/>
          <p14:tracePt t="8389" x="3759200" y="3352800"/>
          <p14:tracePt t="8389" x="3752850" y="3302000"/>
          <p14:tracePt t="8408" x="3752850" y="3282950"/>
          <p14:tracePt t="8408" x="3752850" y="3257550"/>
          <p14:tracePt t="8424" x="3759200" y="3232150"/>
          <p14:tracePt t="8424" x="3765550" y="3206750"/>
          <p14:tracePt t="8441" x="3771900" y="3187700"/>
          <p14:tracePt t="8441" x="3784600" y="3162300"/>
          <p14:tracePt t="8457" x="3797300" y="3143250"/>
          <p14:tracePt t="8457" x="3810000" y="3124200"/>
          <p14:tracePt t="8457" x="3829050" y="3105150"/>
          <p14:tracePt t="8477" x="3848100" y="3092450"/>
          <p14:tracePt t="8477" x="3867150" y="3073400"/>
          <p14:tracePt t="8491" x="3892550" y="3054350"/>
          <p14:tracePt t="8491" x="3911600" y="3041650"/>
          <p14:tracePt t="8507" x="3937000" y="3028950"/>
          <p14:tracePt t="8507" x="3962400" y="3022600"/>
          <p14:tracePt t="8525" x="3981450" y="3009900"/>
          <p14:tracePt t="8525" x="4038600" y="3003550"/>
          <p14:tracePt t="8542" x="4064000" y="3003550"/>
          <p14:tracePt t="8542" x="4089400" y="3009900"/>
          <p14:tracePt t="8558" x="4121150" y="3016250"/>
          <p14:tracePt t="8558" x="4146550" y="3022600"/>
          <p14:tracePt t="8574" x="4171950" y="3035300"/>
          <p14:tracePt t="8574" x="4197350" y="3048000"/>
          <p14:tracePt t="8592" x="4222750" y="3060700"/>
          <p14:tracePt t="8592" x="4267200" y="3092450"/>
          <p14:tracePt t="8609" x="4286250" y="3105150"/>
          <p14:tracePt t="8609" x="4305300" y="3124200"/>
          <p14:tracePt t="8625" x="4318000" y="3149600"/>
          <p14:tracePt t="8625" x="4337050" y="3168650"/>
          <p14:tracePt t="8643" x="4343400" y="3187700"/>
          <p14:tracePt t="8643" x="4356100" y="3206750"/>
          <p14:tracePt t="8643" x="4362450" y="3225800"/>
          <p14:tracePt t="8661" x="4368800" y="3251200"/>
          <p14:tracePt t="8673" x="4368800" y="3270250"/>
          <p14:tracePt t="8673" x="4375150" y="3321050"/>
          <p14:tracePt t="8692" x="4368800" y="3340100"/>
          <p14:tracePt t="8692" x="4362450" y="3365500"/>
          <p14:tracePt t="8709" x="4356100" y="3384550"/>
          <p14:tracePt t="8709" x="4349750" y="3409950"/>
          <p14:tracePt t="8725" x="4343400" y="3429000"/>
          <p14:tracePt t="8725" x="4330700" y="3448050"/>
          <p14:tracePt t="8725" x="4324350" y="3467100"/>
          <p14:tracePt t="8744" x="4311650" y="3479800"/>
          <p14:tracePt t="8757" x="4305300" y="3498850"/>
          <p14:tracePt t="8757" x="4292600" y="3517900"/>
          <p14:tracePt t="8777" x="4267200" y="3549650"/>
          <p14:tracePt t="8777" x="4254500" y="3562350"/>
          <p14:tracePt t="8792" x="4248150" y="3581400"/>
          <p14:tracePt t="8792" x="4235450" y="3600450"/>
          <p14:tracePt t="8809" x="4222750" y="3619500"/>
          <p14:tracePt t="8809" x="4210050" y="3638550"/>
          <p14:tracePt t="8825" x="4203700" y="3657600"/>
          <p14:tracePt t="8825" x="4191000" y="3683000"/>
          <p14:tracePt t="8825" x="4184650" y="3702050"/>
          <p14:tracePt t="8845" x="4178300" y="3727450"/>
          <p14:tracePt t="8845" x="4178300" y="3746500"/>
          <p14:tracePt t="8859" x="4171950" y="3771900"/>
          <p14:tracePt t="8859" x="4171950" y="3803650"/>
          <p14:tracePt t="8876" x="4178300" y="3829050"/>
          <p14:tracePt t="8876" x="4178300" y="3854450"/>
          <p14:tracePt t="8892" x="4184650" y="3886200"/>
          <p14:tracePt t="8892" x="4191000" y="3949700"/>
          <p14:tracePt t="8908" x="4197350" y="3981450"/>
          <p14:tracePt t="8908" x="4197350" y="4019550"/>
          <p14:tracePt t="8925" x="4197350" y="4057650"/>
          <p14:tracePt t="8925" x="4197350" y="4095750"/>
          <p14:tracePt t="8942" x="4191000" y="4133850"/>
          <p14:tracePt t="8942" x="4178300" y="4178300"/>
          <p14:tracePt t="8958" x="4165600" y="4222750"/>
          <p14:tracePt t="8958" x="4121150" y="4311650"/>
          <p14:tracePt t="8975" x="4095750" y="4362450"/>
          <p14:tracePt t="8975" x="4064000" y="4406900"/>
          <p14:tracePt t="8992" x="4032250" y="4457700"/>
          <p14:tracePt t="8992" x="4000500" y="4508500"/>
          <p14:tracePt t="9008" x="3962400" y="4552950"/>
          <p14:tracePt t="9008" x="3924300" y="4610100"/>
          <p14:tracePt t="9008" x="3892550" y="4654550"/>
          <p14:tracePt t="9028" x="3854450" y="4705350"/>
          <p14:tracePt t="9040" x="3816350" y="4756150"/>
          <p14:tracePt t="9040" x="3733800" y="4857750"/>
          <p14:tracePt t="9059" x="3695700" y="4908550"/>
          <p14:tracePt t="9059" x="3651250" y="4965700"/>
          <p14:tracePt t="9075" x="3613150" y="5016500"/>
          <p14:tracePt t="9075" x="3568700" y="5067300"/>
          <p14:tracePt t="9092" x="3524250" y="5124450"/>
          <p14:tracePt t="9092" x="3479800" y="5181600"/>
          <p14:tracePt t="9092" x="3435350" y="5238750"/>
          <p14:tracePt t="9111" x="3384550" y="5289550"/>
          <p14:tracePt t="9124" x="3340100" y="5340350"/>
          <p14:tracePt t="9124" x="3244850" y="5448300"/>
          <p14:tracePt t="9143" x="3194050" y="5492750"/>
          <p14:tracePt t="9143" x="3149600" y="5537200"/>
          <p14:tracePt t="9159" x="3098800" y="5581650"/>
          <p14:tracePt t="9159" x="3048000" y="5626100"/>
          <p14:tracePt t="9176" x="2997200" y="5664200"/>
          <p14:tracePt t="9176" x="2952750" y="5702300"/>
          <p14:tracePt t="9176" x="2901950" y="5740400"/>
          <p14:tracePt t="9195" x="2857500" y="5772150"/>
          <p14:tracePt t="9195" x="2813050" y="5803900"/>
          <p14:tracePt t="9209" x="2774950" y="5829300"/>
          <p14:tracePt t="9209" x="2736850" y="5848350"/>
          <p14:tracePt t="9226" x="2705100" y="5867400"/>
          <p14:tracePt t="9226" x="2673350" y="5886450"/>
          <p14:tracePt t="9242" x="2647950" y="5905500"/>
          <p14:tracePt t="9242" x="2609850" y="5924550"/>
          <p14:tracePt t="9260" x="2590800" y="5937250"/>
          <p14:tracePt t="9260" x="2578100" y="5943600"/>
          <p14:tracePt t="9276" x="2571750" y="5949950"/>
          <p14:tracePt t="9291" x="2578100" y="5956300"/>
          <p14:tracePt t="9291" x="2584450" y="5956300"/>
          <p14:tracePt t="9309" x="2603500" y="5962650"/>
          <p14:tracePt t="9309" x="2622550" y="5969000"/>
          <p14:tracePt t="9327" x="2673350" y="5975350"/>
          <p14:tracePt t="9327" x="2705100" y="5981700"/>
          <p14:tracePt t="9343" x="2736850" y="5981700"/>
          <p14:tracePt t="9343" x="2774950" y="5988050"/>
          <p14:tracePt t="9360" x="2813050" y="5988050"/>
          <p14:tracePt t="9360" x="2844800" y="5988050"/>
          <p14:tracePt t="9377" x="2882900" y="5994400"/>
          <p14:tracePt t="9377" x="2921000" y="5994400"/>
          <p14:tracePt t="9377" x="2952750" y="5994400"/>
          <p14:tracePt t="9395" x="2984500" y="5994400"/>
          <p14:tracePt t="9408" x="3016250" y="5994400"/>
          <p14:tracePt t="9408" x="3073400" y="6000750"/>
          <p14:tracePt t="9427" x="3092450" y="6000750"/>
          <p14:tracePt t="9427" x="3111500" y="6000750"/>
          <p14:tracePt t="9443" x="3130550" y="6007100"/>
          <p14:tracePt t="9443" x="3143250" y="6007100"/>
          <p14:tracePt t="9460" x="3155950" y="6013450"/>
          <p14:tracePt t="9460" x="3168650" y="6013450"/>
          <p14:tracePt t="9460" x="3175000" y="6013450"/>
          <p14:tracePt t="9479" x="3187700" y="6019800"/>
          <p14:tracePt t="9491" x="3194050" y="6019800"/>
          <p14:tracePt t="9508" x="3194050" y="6026150"/>
          <p14:tracePt t="9555" x="3181350" y="6026150"/>
          <p14:tracePt t="9566" x="3181350" y="6032500"/>
          <p14:tracePt t="9575" x="3175000" y="6032500"/>
          <p14:tracePt t="9575" x="3168650" y="6038850"/>
          <p14:tracePt t="9593" x="3162300" y="6038850"/>
          <p14:tracePt t="9593" x="3155950" y="6045200"/>
          <p14:tracePt t="9611" x="3149600" y="6045200"/>
          <p14:tracePt t="9611" x="3143250" y="6051550"/>
          <p14:tracePt t="9628" x="3136900" y="6057900"/>
          <p14:tracePt t="9643" x="3124200" y="6064250"/>
          <p14:tracePt t="9659" x="3117850" y="6064250"/>
          <p14:tracePt t="9659" x="3111500" y="6070600"/>
          <p14:tracePt t="9659" x="3105150" y="6070600"/>
          <p14:tracePt t="9681" x="3098800" y="6076950"/>
          <p14:tracePt t="9693" x="3092450" y="6076950"/>
          <p14:tracePt t="9693" x="3079750" y="6089650"/>
          <p14:tracePt t="9712" x="3073400" y="6089650"/>
          <p14:tracePt t="9712" x="3067050" y="6096000"/>
          <p14:tracePt t="9729" x="3060700" y="6102350"/>
          <p14:tracePt t="9729" x="3054350" y="6108700"/>
          <p14:tracePt t="9745" x="3048000" y="6115050"/>
          <p14:tracePt t="9760" x="3041650" y="6121400"/>
          <p14:tracePt t="9760" x="3041650" y="6127750"/>
          <p14:tracePt t="9760" x="3041650" y="6134100"/>
          <p14:tracePt t="9781" x="3035300" y="6140450"/>
          <p14:tracePt t="9797" x="3035300" y="6153150"/>
          <p14:tracePt t="9810" x="3035300" y="6159500"/>
          <p14:tracePt t="9827" x="3041650" y="6159500"/>
          <p14:tracePt t="9848" x="3048000" y="6159500"/>
          <p14:tracePt t="9860" x="3048000" y="6153150"/>
          <p14:tracePt t="9860" x="3054350" y="6153150"/>
          <p14:tracePt t="9879" x="3060700" y="6146800"/>
          <p14:tracePt t="9879" x="3067050" y="6140450"/>
          <p14:tracePt t="9896" x="3073400" y="6140450"/>
          <p14:tracePt t="9896" x="3079750" y="6134100"/>
          <p14:tracePt t="9913" x="3086100" y="6127750"/>
          <p14:tracePt t="9928" x="3092450" y="6121400"/>
          <p14:tracePt t="9944" x="3092450" y="6115050"/>
          <p14:tracePt t="9961" x="3098800" y="6108700"/>
          <p14:tracePt t="9981" x="3098800" y="6115050"/>
          <p14:tracePt t="10027" x="3098800" y="6127750"/>
          <p14:tracePt t="10039" x="3098800" y="6134100"/>
          <p14:tracePt t="10048" x="3098800" y="6140450"/>
          <p14:tracePt t="10061" x="3098800" y="6146800"/>
          <p14:tracePt t="10061" x="3092450" y="6159500"/>
          <p14:tracePt t="10081" x="3092450" y="6165850"/>
          <p14:tracePt t="10081" x="3086100" y="6172200"/>
          <p14:tracePt t="10097" x="3086100" y="6178550"/>
          <p14:tracePt t="10110" x="3079750" y="6184900"/>
          <p14:tracePt t="10110" x="3079750" y="6191250"/>
          <p14:tracePt t="10110" x="3079750" y="6197600"/>
          <p14:tracePt t="10132" x="3079750" y="6203950"/>
          <p14:tracePt t="10145" x="3073400" y="6210300"/>
          <p14:tracePt t="10145" x="3073400" y="6216650"/>
          <p14:tracePt t="10163" x="3073400" y="6223000"/>
          <p14:tracePt t="10178" x="3073400" y="6229350"/>
          <p14:tracePt t="10216" x="3079750" y="6235700"/>
          <p14:tracePt t="10260" x="3073400" y="6242050"/>
          <p14:tracePt t="10295" x="3073400" y="6248400"/>
          <p14:tracePt t="10327" x="3073400" y="6254750"/>
          <p14:tracePt t="10348" x="3067050" y="6261100"/>
          <p14:tracePt t="10372" x="3067050" y="6267450"/>
          <p14:tracePt t="10380" x="3060700" y="6267450"/>
          <p14:tracePt t="10388" x="3060700" y="6273800"/>
          <p14:tracePt t="10395" x="3054350" y="6280150"/>
          <p14:tracePt t="10412" x="3041650" y="6299200"/>
          <p14:tracePt t="10428" x="3041650" y="6305550"/>
          <p14:tracePt t="10445" x="3035300" y="6311900"/>
          <p14:tracePt t="10462" x="3022600" y="6330950"/>
          <p14:tracePt t="10507" x="3009900" y="6356350"/>
          <p14:tracePt t="10551" x="3016250" y="6330950"/>
          <p14:tracePt t="10851" x="2997200" y="6343650"/>
          <p14:tracePt t="10911" x="2971800" y="6369050"/>
          <p14:tracePt t="10947" x="2959100" y="6394450"/>
          <p14:tracePt t="10971" x="2940050" y="6413500"/>
          <p14:tracePt t="10995" x="2914650" y="6438900"/>
          <p14:tracePt t="11023" x="2889250" y="6451600"/>
          <p14:tracePt t="11056" x="2870200" y="6464300"/>
          <p14:tracePt t="11107" x="2844800" y="6477000"/>
          <p14:tracePt t="11159" x="2825750" y="6464300"/>
          <p14:tracePt t="11287" x="2825750" y="6445250"/>
          <p14:tracePt t="11375" x="2838450" y="6419850"/>
          <p14:tracePt t="11414" x="2851150" y="6400800"/>
          <p14:tracePt t="11479" x="2832100" y="6413500"/>
          <p14:tracePt t="11631" x="2851150" y="6394450"/>
          <p14:tracePt t="11743" x="2876550" y="6413500"/>
          <p14:tracePt t="11787" x="2876550" y="6438900"/>
          <p14:tracePt t="11827" x="2876550" y="6413500"/>
          <p14:tracePt t="11956" x="2851150" y="6426200"/>
          <p14:tracePt t="12103" x="2876550" y="6407150"/>
          <p14:tracePt t="12247" x="2895600" y="6381750"/>
          <p14:tracePt t="12343" x="2921000" y="6381750"/>
          <p14:tracePt t="12379" x="2921000" y="6356350"/>
          <p14:tracePt t="12515" x="2927350" y="6337300"/>
          <p14:tracePt t="12619" x="2921000" y="6356350"/>
          <p14:tracePt t="12675" x="2927350" y="6381750"/>
          <p14:tracePt t="12711" x="2952750" y="6400800"/>
          <p14:tracePt t="12748" x="2971800" y="6375400"/>
          <p14:tracePt t="12847" x="2978150" y="6350000"/>
          <p14:tracePt t="12868" x="2978150" y="6337300"/>
          <p14:tracePt t="12875" x="2978150" y="6330950"/>
          <p14:tracePt t="12887" x="2984500" y="6324600"/>
          <p14:tracePt t="12904" x="2984500" y="6311900"/>
          <p14:tracePt t="12904" x="2984500" y="6305550"/>
          <p14:tracePt t="12922" x="2978150" y="6311900"/>
          <p14:tracePt t="12975" x="2984500" y="6311900"/>
          <p14:tracePt t="13035" x="2990850" y="6305550"/>
          <p14:tracePt t="13047" x="2997200" y="6299200"/>
          <p14:tracePt t="13064" x="3003550" y="6299200"/>
          <p14:tracePt t="13080" x="3009900" y="6292850"/>
          <p14:tracePt t="13087" x="3016250" y="6299200"/>
          <p14:tracePt t="13087" x="3022600" y="6299200"/>
          <p14:tracePt t="13087" x="3028950" y="6292850"/>
          <p14:tracePt t="13108" x="3041650" y="6292850"/>
          <p14:tracePt t="13121" x="3048000" y="6292850"/>
          <p14:tracePt t="13121" x="3054350" y="6292850"/>
          <p14:tracePt t="13140" x="3060700" y="6292850"/>
          <p14:tracePt t="13140" x="3067050" y="6286500"/>
          <p14:tracePt t="13140" x="3073400" y="6286500"/>
          <p14:tracePt t="13160" x="3079750" y="6280150"/>
          <p14:tracePt t="13171" x="3086100" y="6273800"/>
          <p14:tracePt t="13171" x="3092450" y="6273800"/>
          <p14:tracePt t="13171" x="3098800" y="6267450"/>
          <p14:tracePt t="13192" x="3105150" y="6261100"/>
          <p14:tracePt t="13205" x="3111500" y="6254750"/>
          <p14:tracePt t="13205" x="3124200" y="6248400"/>
          <p14:tracePt t="13223" x="3130550" y="6248400"/>
          <p14:tracePt t="13223" x="3136900" y="6242050"/>
          <p14:tracePt t="13240" x="3143250" y="6242050"/>
          <p14:tracePt t="13240" x="3155950" y="6242050"/>
          <p14:tracePt t="13257" x="3162300" y="6242050"/>
          <p14:tracePt t="13257" x="3168650" y="6242050"/>
          <p14:tracePt t="13273" x="3181350" y="6248400"/>
          <p14:tracePt t="13273" x="3187700" y="6248400"/>
          <p14:tracePt t="13290" x="3194050" y="6254750"/>
          <p14:tracePt t="13305" x="3194050" y="6261100"/>
          <p14:tracePt t="13322" x="3187700" y="6267450"/>
          <p14:tracePt t="13322" x="3175000" y="6267450"/>
          <p14:tracePt t="13341" x="3168650" y="6267450"/>
          <p14:tracePt t="13341" x="3149600" y="6267450"/>
          <p14:tracePt t="13357" x="3136900" y="6261100"/>
          <p14:tracePt t="13357" x="3117850" y="6254750"/>
          <p14:tracePt t="13374" x="3098800" y="6254750"/>
          <p14:tracePt t="13374" x="3079750" y="6248400"/>
          <p14:tracePt t="13390" x="3060700" y="6248400"/>
          <p14:tracePt t="13390" x="3009900" y="6248400"/>
          <p14:tracePt t="13408" x="2990850" y="6248400"/>
          <p14:tracePt t="13408" x="2965450" y="6254750"/>
          <p14:tracePt t="13424" x="2946400" y="6254750"/>
          <p14:tracePt t="13424" x="2921000" y="6261100"/>
          <p14:tracePt t="13441" x="2901950" y="6267450"/>
          <p14:tracePt t="13441" x="2889250" y="6267450"/>
          <p14:tracePt t="13457" x="2876550" y="6273800"/>
          <p14:tracePt t="13457" x="2863850" y="6273800"/>
          <p14:tracePt t="13457" x="2857500" y="6280150"/>
          <p14:tracePt t="13476" x="2851150" y="6286500"/>
          <p14:tracePt t="13492" x="2857500" y="6292850"/>
          <p14:tracePt t="13519" x="2863850" y="6292850"/>
          <p14:tracePt t="13527" x="2870200" y="6286500"/>
          <p14:tracePt t="13539" x="2882900" y="6286500"/>
          <p14:tracePt t="13539" x="2889250" y="6280150"/>
          <p14:tracePt t="13539" x="2901950" y="6280150"/>
          <p14:tracePt t="13560" x="2914650" y="6273800"/>
          <p14:tracePt t="13572" x="2927350" y="6267450"/>
          <p14:tracePt t="13572" x="2959100" y="6261100"/>
          <p14:tracePt t="13592" x="2978150" y="6254750"/>
          <p14:tracePt t="13592" x="2990850" y="6248400"/>
          <p14:tracePt t="13608" x="3003550" y="6248400"/>
          <p14:tracePt t="13608" x="3022600" y="6242050"/>
          <p14:tracePt t="13625" x="3035300" y="6235700"/>
          <p14:tracePt t="13625" x="3067050" y="6229350"/>
          <p14:tracePt t="13643" x="3079750" y="6229350"/>
          <p14:tracePt t="13643" x="3092450" y="6223000"/>
          <p14:tracePt t="13658" x="3105150" y="6223000"/>
          <p14:tracePt t="13658" x="3117850" y="6223000"/>
          <p14:tracePt t="13675" x="3130550" y="6216650"/>
          <p14:tracePt t="13675" x="3143250" y="6216650"/>
          <p14:tracePt t="13692" x="3149600" y="6216650"/>
          <p14:tracePt t="13692" x="3162300" y="6216650"/>
          <p14:tracePt t="13709" x="3168650" y="6216650"/>
          <p14:tracePt t="13723" x="3175000" y="6216650"/>
          <p14:tracePt t="13740" x="3181350" y="6223000"/>
          <p14:tracePt t="13757" x="3187700" y="6223000"/>
          <p14:tracePt t="13773" x="3187700" y="6229350"/>
          <p14:tracePt t="13791" x="3187700" y="6235700"/>
          <p14:tracePt t="13807" x="3194050" y="6248400"/>
          <p14:tracePt t="13824" x="3194050" y="6254750"/>
          <p14:tracePt t="13840" x="3194050" y="6261100"/>
          <p14:tracePt t="13857" x="3200400" y="6267450"/>
          <p14:tracePt t="13876" x="3213100" y="6280150"/>
          <p14:tracePt t="13876" x="3219450" y="6280150"/>
          <p14:tracePt t="13893" x="3219450" y="6286500"/>
          <p14:tracePt t="13893" x="3232150" y="6292850"/>
          <p14:tracePt t="13909" x="3238500" y="6292850"/>
          <p14:tracePt t="13909" x="3244850" y="6299200"/>
          <p14:tracePt t="13925" x="3257550" y="6299200"/>
          <p14:tracePt t="13925" x="3270250" y="6305550"/>
          <p14:tracePt t="13942" x="3276600" y="6305550"/>
          <p14:tracePt t="13957" x="3295650" y="6305550"/>
          <p14:tracePt t="13957" x="3308350" y="6305550"/>
          <p14:tracePt t="13975" x="3321050" y="6305550"/>
          <p14:tracePt t="13991" x="3346450" y="6311900"/>
          <p14:tracePt t="13991" x="3359150" y="6311900"/>
          <p14:tracePt t="14009" x="3390900" y="6311900"/>
          <p14:tracePt t="14009" x="3403600" y="6311900"/>
          <p14:tracePt t="14026" x="3416300" y="6311900"/>
          <p14:tracePt t="14026" x="3435350" y="6311900"/>
          <p14:tracePt t="14043" x="3448050" y="6305550"/>
          <p14:tracePt t="14043" x="3479800" y="6299200"/>
          <p14:tracePt t="14060" x="3492500" y="6292850"/>
          <p14:tracePt t="14060" x="3505200" y="6292850"/>
          <p14:tracePt t="14076" x="3524250" y="6286500"/>
          <p14:tracePt t="14076" x="3536950" y="6286500"/>
          <p14:tracePt t="14093" x="3549650" y="6280150"/>
          <p14:tracePt t="14093" x="3562350" y="6280150"/>
          <p14:tracePt t="14110" x="3575050" y="6280150"/>
          <p14:tracePt t="14110" x="3587750" y="6273800"/>
          <p14:tracePt t="14110" x="3600450" y="6273800"/>
          <p14:tracePt t="14128" x="3606800" y="6273800"/>
          <p14:tracePt t="14141" x="3619500" y="6273800"/>
          <p14:tracePt t="14141" x="3632200" y="6273800"/>
          <p14:tracePt t="14161" x="3638550" y="6273800"/>
          <p14:tracePt t="14161" x="3651250" y="6273800"/>
          <p14:tracePt t="14176" x="3657600" y="6273800"/>
          <p14:tracePt t="14191" x="3663950" y="6273800"/>
          <p14:tracePt t="14191" x="3670300" y="6273800"/>
          <p14:tracePt t="14191" x="3676650" y="6273800"/>
          <p14:tracePt t="14212" x="3683000" y="6280150"/>
          <p14:tracePt t="14228" x="3689350" y="6286500"/>
          <p14:tracePt t="14241" x="3695700" y="6292850"/>
          <p14:tracePt t="14258" x="3695700" y="6286500"/>
          <p14:tracePt t="14279" x="3702050" y="6286500"/>
          <p14:tracePt t="14299" x="3708400" y="6286500"/>
          <p14:tracePt t="14315" x="3714750" y="6286500"/>
          <p14:tracePt t="14331" x="3721100" y="6280150"/>
          <p14:tracePt t="14342" x="3727450" y="6280150"/>
          <p14:tracePt t="14342" x="3733800" y="6280150"/>
          <p14:tracePt t="14361" x="3740150" y="6280150"/>
          <p14:tracePt t="14361" x="3746500" y="6280150"/>
          <p14:tracePt t="14378" x="3752850" y="6280150"/>
          <p14:tracePt t="14378" x="3759200" y="6280150"/>
          <p14:tracePt t="14394" x="3765550" y="6280150"/>
          <p14:tracePt t="14394" x="3771900" y="6273800"/>
          <p14:tracePt t="14410" x="3778250" y="6273800"/>
          <p14:tracePt t="14425" x="3784600" y="6273800"/>
          <p14:tracePt t="14425" x="3790950" y="6273800"/>
          <p14:tracePt t="14444" x="3797300" y="6273800"/>
          <p14:tracePt t="14460" x="3803650" y="6280150"/>
          <p14:tracePt t="14476" x="3803650" y="6286500"/>
          <p14:tracePt t="14492" x="3810000" y="6292850"/>
          <p14:tracePt t="14509" x="3803650" y="6299200"/>
          <p14:tracePt t="14528" x="3803650" y="6305550"/>
          <p14:tracePt t="14543" x="3803650" y="6311900"/>
          <p14:tracePt t="14572" x="3803650" y="6305550"/>
          <p14:tracePt t="14632" x="3803650" y="6299200"/>
          <p14:tracePt t="14641" x="3803650" y="6292850"/>
          <p14:tracePt t="14648" x="3797300" y="6286500"/>
          <p14:tracePt t="14648" x="3797300" y="6273800"/>
          <p14:tracePt t="14661" x="3797300" y="6261100"/>
          <p14:tracePt t="14661" x="3790950" y="6242050"/>
          <p14:tracePt t="14678" x="3784600" y="6223000"/>
          <p14:tracePt t="14678" x="3771900" y="6191250"/>
          <p14:tracePt t="14695" x="3759200" y="6165850"/>
          <p14:tracePt t="14695" x="3746500" y="6127750"/>
          <p14:tracePt t="14712" x="3733800" y="6083300"/>
          <p14:tracePt t="14712" x="3695700" y="5962650"/>
          <p14:tracePt t="14729" x="3670300" y="5886450"/>
          <p14:tracePt t="14729" x="3644900" y="5803900"/>
          <p14:tracePt t="14745" x="3619500" y="5708650"/>
          <p14:tracePt t="14745" x="3594100" y="5607050"/>
          <p14:tracePt t="14762" x="3562350" y="5492750"/>
          <p14:tracePt t="14762" x="3536950" y="5372100"/>
          <p14:tracePt t="14762" x="3517900" y="5245100"/>
          <p14:tracePt t="14780" x="3498850" y="5124450"/>
          <p14:tracePt t="14793" x="3486150" y="4991100"/>
          <p14:tracePt t="14793" x="3473450" y="4870450"/>
          <p14:tracePt t="15148" x="4044950" y="3441700"/>
          <p14:tracePt t="15157" x="4038600" y="3448050"/>
          <p14:tracePt t="15165" x="4032250" y="3460750"/>
          <p14:tracePt t="15165" x="4025900" y="3473450"/>
          <p14:tracePt t="15181" x="4019550" y="3492500"/>
          <p14:tracePt t="15181" x="4006850" y="3511550"/>
          <p14:tracePt t="15196" x="4000500" y="3530600"/>
          <p14:tracePt t="15196" x="3987800" y="3549650"/>
          <p14:tracePt t="15213" x="3981450" y="3562350"/>
          <p14:tracePt t="15213" x="3975100" y="3581400"/>
          <p14:tracePt t="15213" x="3968750" y="3600450"/>
          <p14:tracePt t="15233" x="3962400" y="3619500"/>
          <p14:tracePt t="15233" x="3956050" y="3638550"/>
          <p14:tracePt t="15247" x="3956050" y="3651250"/>
          <p14:tracePt t="15247" x="3949700" y="3670300"/>
          <p14:tracePt t="15263" x="3943350" y="3683000"/>
          <p14:tracePt t="15263" x="3937000" y="3695700"/>
          <p14:tracePt t="15280" x="3937000" y="3714750"/>
          <p14:tracePt t="15280" x="3930650" y="3727450"/>
          <p14:tracePt t="15297" x="3924300" y="3740150"/>
          <p14:tracePt t="15297" x="3917950" y="3759200"/>
          <p14:tracePt t="15313" x="3911600" y="3765550"/>
          <p14:tracePt t="15313" x="3905250" y="3771900"/>
          <p14:tracePt t="15331" x="3905250" y="3778250"/>
          <p14:tracePt t="15345" x="3898900" y="3784600"/>
          <p14:tracePt t="15345" x="3892550" y="3790950"/>
          <p14:tracePt t="15365" x="3892550" y="3797300"/>
          <p14:tracePt t="15388" x="3898900" y="3790950"/>
          <p14:tracePt t="15480" x="3905250" y="3790950"/>
          <p14:tracePt t="15492" x="3911600" y="3784600"/>
          <p14:tracePt t="15508" x="3917950" y="3784600"/>
          <p14:tracePt t="15532" x="3911600" y="3784600"/>
          <p14:tracePt t="15576" x="3911600" y="3778250"/>
          <p14:tracePt t="15600" x="3905250" y="3778250"/>
          <p14:tracePt t="15620" x="3898900" y="3778250"/>
          <p14:tracePt t="15644" x="3892550" y="3778250"/>
          <p14:tracePt t="15660" x="3886200" y="3778250"/>
          <p14:tracePt t="15673" x="3873500" y="3771900"/>
          <p14:tracePt t="15688" x="3867150" y="3765550"/>
          <p14:tracePt t="15704" x="3860800" y="3752850"/>
          <p14:tracePt t="15720" x="3860800" y="3746500"/>
          <p14:tracePt t="15733" x="3854450" y="3740150"/>
          <p14:tracePt t="15749" x="3854450" y="3733800"/>
          <p14:tracePt t="15749" x="3848100" y="3733800"/>
          <p14:tracePt t="15766" x="3848100" y="3727450"/>
          <p14:tracePt t="15780" x="3841750" y="3721100"/>
          <p14:tracePt t="15797" x="3835400" y="3708400"/>
          <p14:tracePt t="15814" x="3829050" y="3702050"/>
          <p14:tracePt t="15814" x="3822700" y="3689350"/>
          <p14:tracePt t="15833" x="3816350" y="3683000"/>
          <p14:tracePt t="15833" x="3816350" y="3670300"/>
          <p14:tracePt t="15849" x="3810000" y="3657600"/>
          <p14:tracePt t="15849" x="3810000" y="3651250"/>
          <p14:tracePt t="15865" x="3810000" y="3638550"/>
          <p14:tracePt t="15865" x="3803650" y="3632200"/>
          <p14:tracePt t="15865" x="3803650" y="3619500"/>
          <p14:tracePt t="15885" x="3797300" y="3606800"/>
          <p14:tracePt t="15897" x="3797300" y="3600450"/>
          <p14:tracePt t="15897" x="3790950" y="3581400"/>
          <p14:tracePt t="15916" x="3784600" y="3568700"/>
          <p14:tracePt t="15916" x="3784600" y="3562350"/>
          <p14:tracePt t="15932" x="3784600" y="3549650"/>
          <p14:tracePt t="15932" x="3778250" y="3536950"/>
          <p14:tracePt t="15949" x="3778250" y="3530600"/>
          <p14:tracePt t="15949" x="3771900" y="3505200"/>
          <p14:tracePt t="15966" x="3765550" y="3492500"/>
          <p14:tracePt t="15966" x="3765550" y="3479800"/>
          <p14:tracePt t="15983" x="3765550" y="3473450"/>
          <p14:tracePt t="15983" x="3765550" y="3460750"/>
          <p14:tracePt t="16000" x="3765550" y="3448050"/>
          <p14:tracePt t="16000" x="3765550" y="3435350"/>
          <p14:tracePt t="16016" x="3771900" y="3422650"/>
          <p14:tracePt t="16016" x="3778250" y="3397250"/>
          <p14:tracePt t="16034" x="3778250" y="3384550"/>
          <p14:tracePt t="16034" x="3784600" y="3371850"/>
          <p14:tracePt t="16049" x="3790950" y="3352800"/>
          <p14:tracePt t="16049" x="3797300" y="3340100"/>
          <p14:tracePt t="16066" x="3803650" y="3327400"/>
          <p14:tracePt t="16066" x="3810000" y="3308350"/>
          <p14:tracePt t="16066" x="3816350" y="3295650"/>
          <p14:tracePt t="16086" x="3822700" y="3282950"/>
          <p14:tracePt t="16098" x="3835400" y="3270250"/>
          <p14:tracePt t="16098" x="3854450" y="3244850"/>
          <p14:tracePt t="16117" x="3867150" y="3238500"/>
          <p14:tracePt t="16117" x="3873500" y="3225800"/>
          <p14:tracePt t="16133" x="3892550" y="3213100"/>
          <p14:tracePt t="16133" x="3905250" y="3206750"/>
          <p14:tracePt t="16133" x="3917950" y="3194050"/>
          <p14:tracePt t="16153" x="3930650" y="3187700"/>
          <p14:tracePt t="16165" x="3943350" y="3175000"/>
          <p14:tracePt t="16165" x="3956050" y="3168650"/>
          <p14:tracePt t="16165" x="3968750" y="3162300"/>
          <p14:tracePt t="16186" x="3981450" y="3155950"/>
          <p14:tracePt t="16186" x="3994150" y="3149600"/>
          <p14:tracePt t="16201" x="4006850" y="3143250"/>
          <p14:tracePt t="16201" x="4025900" y="3143250"/>
          <p14:tracePt t="16217" x="4038600" y="3136900"/>
          <p14:tracePt t="16217" x="4051300" y="3136900"/>
          <p14:tracePt t="16234" x="4064000" y="3136900"/>
          <p14:tracePt t="16234" x="4076700" y="3136900"/>
          <p14:tracePt t="16234" x="4089400" y="3143250"/>
          <p14:tracePt t="16253" x="4102100" y="3143250"/>
          <p14:tracePt t="16253" x="4121150" y="3149600"/>
          <p14:tracePt t="16267" x="4133850" y="3155950"/>
          <p14:tracePt t="16267" x="4146550" y="3162300"/>
          <p14:tracePt t="16284" x="4159250" y="3168650"/>
          <p14:tracePt t="16284" x="4178300" y="3175000"/>
          <p14:tracePt t="16301" x="4191000" y="3187700"/>
          <p14:tracePt t="16301" x="4203700" y="3194050"/>
          <p14:tracePt t="16317" x="4216400" y="3206750"/>
          <p14:tracePt t="16317" x="4241800" y="3232150"/>
          <p14:tracePt t="16334" x="4248150" y="3251200"/>
          <p14:tracePt t="16334" x="4260850" y="3263900"/>
          <p14:tracePt t="16350" x="4267200" y="3282950"/>
          <p14:tracePt t="16350" x="4279900" y="3302000"/>
          <p14:tracePt t="16367" x="4286250" y="3314700"/>
          <p14:tracePt t="16367" x="4298950" y="3346450"/>
          <p14:tracePt t="16385" x="4305300" y="3365500"/>
          <p14:tracePt t="16385" x="4311650" y="3378200"/>
          <p14:tracePt t="16401" x="4311650" y="3390900"/>
          <p14:tracePt t="16401" x="4318000" y="3403600"/>
          <p14:tracePt t="16418" x="4318000" y="3422650"/>
          <p14:tracePt t="16418" x="4318000" y="3435350"/>
          <p14:tracePt t="16434" x="4318000" y="3448050"/>
          <p14:tracePt t="16434" x="4318000" y="3460750"/>
          <p14:tracePt t="16434" x="4311650" y="3473450"/>
          <p14:tracePt t="16453" x="4311650" y="3492500"/>
          <p14:tracePt t="16466" x="4305300" y="3505200"/>
          <p14:tracePt t="16466" x="4298950" y="3536950"/>
          <p14:tracePt t="16485" x="4292600" y="3549650"/>
          <p14:tracePt t="16485" x="4292600" y="3562350"/>
          <p14:tracePt t="16501" x="4286250" y="3575050"/>
          <p14:tracePt t="16501" x="4279900" y="3594100"/>
          <p14:tracePt t="16518" x="4273550" y="3606800"/>
          <p14:tracePt t="16518" x="4267200" y="3619500"/>
          <p14:tracePt t="16518" x="4254500" y="3632200"/>
          <p14:tracePt t="16538" x="4248150" y="3644900"/>
          <p14:tracePt t="16550" x="4241800" y="3657600"/>
          <p14:tracePt t="16550" x="4222750" y="3683000"/>
          <p14:tracePt t="16568" x="4210050" y="3695700"/>
          <p14:tracePt t="16568" x="4197350" y="3708400"/>
          <p14:tracePt t="16585" x="4191000" y="3721100"/>
          <p14:tracePt t="16585" x="4178300" y="3733800"/>
          <p14:tracePt t="16601" x="4165600" y="3746500"/>
          <p14:tracePt t="16601" x="4152900" y="3759200"/>
          <p14:tracePt t="16601" x="4146550" y="3771900"/>
          <p14:tracePt t="16621" x="4133850" y="3784600"/>
          <p14:tracePt t="16621" x="4121150" y="3790950"/>
          <p14:tracePt t="16635" x="4108450" y="3803650"/>
          <p14:tracePt t="16635" x="4095750" y="3816350"/>
          <p14:tracePt t="16652" x="4083050" y="3829050"/>
          <p14:tracePt t="16652" x="4070350" y="3841750"/>
          <p14:tracePt t="16668" x="4057650" y="3848100"/>
          <p14:tracePt t="16668" x="4032250" y="3873500"/>
          <p14:tracePt t="16685" x="4019550" y="3886200"/>
          <p14:tracePt t="16685" x="4006850" y="3892550"/>
          <p14:tracePt t="16702" x="3987800" y="3905250"/>
          <p14:tracePt t="16702" x="3975100" y="3911600"/>
          <p14:tracePt t="16718" x="3962400" y="3917950"/>
          <p14:tracePt t="16718" x="3943350" y="3930650"/>
          <p14:tracePt t="16735" x="3930650" y="3937000"/>
          <p14:tracePt t="16735" x="3898900" y="3949700"/>
          <p14:tracePt t="16753" x="3879850" y="3956050"/>
          <p14:tracePt t="16753" x="3867150" y="3956050"/>
          <p14:tracePt t="16769" x="3854450" y="3962400"/>
          <p14:tracePt t="16769" x="3841750" y="3962400"/>
          <p14:tracePt t="16786" x="3829050" y="3968750"/>
          <p14:tracePt t="16786" x="3816350" y="3968750"/>
          <p14:tracePt t="16802" x="3803650" y="3975100"/>
          <p14:tracePt t="16802" x="3797300" y="3975100"/>
          <p14:tracePt t="16802" x="3784600" y="3975100"/>
          <p14:tracePt t="16821" x="3778250" y="3981450"/>
          <p14:tracePt t="16834" x="3771900" y="3981450"/>
          <p14:tracePt t="16834" x="3759200" y="3987800"/>
          <p14:tracePt t="16853" x="3752850" y="3987800"/>
          <p14:tracePt t="16867" x="3746500" y="3987800"/>
          <p14:tracePt t="16888" x="3752850" y="3994150"/>
          <p14:tracePt t="16920" x="3759200" y="3994150"/>
          <p14:tracePt t="16948" x="3765550" y="3994150"/>
          <p14:tracePt t="16964" x="3778250" y="3994150"/>
          <p14:tracePt t="16980" x="3784600" y="3994150"/>
          <p14:tracePt t="16992" x="3790950" y="3994150"/>
          <p14:tracePt t="17001" x="3797300" y="3994150"/>
          <p14:tracePt t="17018" x="3803650" y="3994150"/>
          <p14:tracePt t="17035" x="3810000" y="3994150"/>
          <p14:tracePt t="17052" x="3816350" y="4000500"/>
          <p14:tracePt t="17069" x="3816350" y="4006850"/>
          <p14:tracePt t="17085" x="3822700" y="4013200"/>
          <p14:tracePt t="17101" x="3822700" y="4019550"/>
          <p14:tracePt t="17118" x="3835400" y="4025900"/>
          <p14:tracePt t="17135" x="3841750" y="4025900"/>
          <p14:tracePt t="17135" x="3854450" y="4025900"/>
          <p14:tracePt t="17154" x="3860800" y="4025900"/>
          <p14:tracePt t="17154" x="3867150" y="4025900"/>
          <p14:tracePt t="17170" x="3879850" y="4025900"/>
          <p14:tracePt t="17170" x="3886200" y="4025900"/>
          <p14:tracePt t="17170" x="3898900" y="4025900"/>
          <p14:tracePt t="17189" x="3911600" y="4019550"/>
          <p14:tracePt t="17202" x="3924300" y="4019550"/>
          <p14:tracePt t="17202" x="3943350" y="4006850"/>
          <p14:tracePt t="17221" x="3956050" y="4006850"/>
          <p14:tracePt t="17221" x="3968750" y="4000500"/>
          <p14:tracePt t="17237" x="3981450" y="3994150"/>
          <p14:tracePt t="17237" x="3987800" y="3987800"/>
          <p14:tracePt t="17254" x="4000500" y="3987800"/>
          <p14:tracePt t="17254" x="4013200" y="3981450"/>
          <p14:tracePt t="17270" x="4019550" y="3975100"/>
          <p14:tracePt t="17270" x="4038600" y="3962400"/>
          <p14:tracePt t="17287" x="4044950" y="3956050"/>
          <p14:tracePt t="17287" x="4057650" y="3949700"/>
          <p14:tracePt t="17304" x="4064000" y="3937000"/>
          <p14:tracePt t="17304" x="4070350" y="3930650"/>
          <p14:tracePt t="17321" x="4076700" y="3924300"/>
          <p14:tracePt t="17321" x="4076700" y="3911600"/>
          <p14:tracePt t="17337" x="4083050" y="3905250"/>
          <p14:tracePt t="17337" x="4095750" y="3879850"/>
          <p14:tracePt t="17354" x="4095750" y="3867150"/>
          <p14:tracePt t="17354" x="4102100" y="3854450"/>
          <p14:tracePt t="17371" x="4108450" y="3841750"/>
          <p14:tracePt t="17371" x="4114800" y="3829050"/>
          <p14:tracePt t="17388" x="4121150" y="3816350"/>
          <p14:tracePt t="17388" x="4127500" y="3784600"/>
          <p14:tracePt t="17405" x="4133850" y="3771900"/>
          <p14:tracePt t="17405" x="4140200" y="3759200"/>
          <p14:tracePt t="17421" x="4146550" y="3746500"/>
          <p14:tracePt t="17421" x="4152900" y="3733800"/>
          <p14:tracePt t="17438" x="4152900" y="3721100"/>
          <p14:tracePt t="17438" x="4159250" y="3708400"/>
          <p14:tracePt t="17454" x="4159250" y="3695700"/>
          <p14:tracePt t="17454" x="4159250" y="3683000"/>
          <p14:tracePt t="17454" x="4159250" y="3670300"/>
          <p14:tracePt t="17474" x="4159250" y="3657600"/>
          <p14:tracePt t="17486" x="4159250" y="3644900"/>
          <p14:tracePt t="17486" x="4159250" y="3606800"/>
          <p14:tracePt t="17506" x="4152900" y="3594100"/>
          <p14:tracePt t="17506" x="4152900" y="3575050"/>
          <p14:tracePt t="17522" x="4146550" y="3556000"/>
          <p14:tracePt t="17522" x="4140200" y="3536950"/>
          <p14:tracePt t="17538" x="4127500" y="3517900"/>
          <p14:tracePt t="17538" x="4121150" y="3492500"/>
          <p14:tracePt t="17538" x="4108450" y="3473450"/>
          <p14:tracePt t="17558" x="4095750" y="3460750"/>
          <p14:tracePt t="17570" x="4083050" y="3441700"/>
          <p14:tracePt t="17570" x="4057650" y="3409950"/>
          <p14:tracePt t="17588" x="4044950" y="3397250"/>
          <p14:tracePt t="17588" x="4038600" y="3384550"/>
          <p14:tracePt t="17605" x="4019550" y="3371850"/>
          <p14:tracePt t="17605" x="4006850" y="3365500"/>
          <p14:tracePt t="17622" x="3994150" y="3352800"/>
          <p14:tracePt t="17622" x="3981450" y="3346450"/>
          <p14:tracePt t="17638" x="3962400" y="3340100"/>
          <p14:tracePt t="17638" x="3930650" y="3333750"/>
          <p14:tracePt t="17657" x="3911600" y="3327400"/>
          <p14:tracePt t="17657" x="3892550" y="3321050"/>
          <p14:tracePt t="17672" x="3873500" y="3321050"/>
          <p14:tracePt t="17672" x="3854450" y="3321050"/>
          <p14:tracePt t="17689" x="3829050" y="3321050"/>
          <p14:tracePt t="17689" x="3790950" y="3327400"/>
          <p14:tracePt t="17707" x="3771900" y="3333750"/>
          <p14:tracePt t="17707" x="3746500" y="3340100"/>
          <p14:tracePt t="17722" x="3727450" y="3352800"/>
          <p14:tracePt t="17722" x="3708400" y="3359150"/>
          <p14:tracePt t="17739" x="3683000" y="3371850"/>
          <p14:tracePt t="17739" x="3663950" y="3384550"/>
          <p14:tracePt t="17756" x="3644900" y="3397250"/>
          <p14:tracePt t="17756" x="3625850" y="3416300"/>
          <p14:tracePt t="17774" x="3587750" y="3448050"/>
          <p14:tracePt t="17774" x="3568700" y="3467100"/>
          <p14:tracePt t="17789" x="3549650" y="3486150"/>
          <p14:tracePt t="17789" x="3536950" y="3505200"/>
          <p14:tracePt t="17807" x="3524250" y="3530600"/>
          <p14:tracePt t="17807" x="3511550" y="3556000"/>
          <p14:tracePt t="17822" x="3498850" y="3575050"/>
          <p14:tracePt t="17822" x="3486150" y="3600450"/>
          <p14:tracePt t="17822" x="3479800" y="3625850"/>
          <p14:tracePt t="17842" x="3473450" y="3651250"/>
          <p14:tracePt t="17854" x="3467100" y="3676650"/>
          <p14:tracePt t="17854" x="3460750" y="3727450"/>
          <p14:tracePt t="17873" x="3460750" y="3752850"/>
          <p14:tracePt t="17873" x="3467100" y="3778250"/>
          <p14:tracePt t="17889" x="3467100" y="3803650"/>
          <p14:tracePt t="17889" x="3473450" y="3829050"/>
          <p14:tracePt t="17906" x="3473450" y="3848100"/>
          <p14:tracePt t="17906" x="3479800" y="3873500"/>
          <p14:tracePt t="17906" x="3492500" y="3892550"/>
          <p14:tracePt t="17925" x="3498850" y="3905250"/>
          <p14:tracePt t="17937" x="3511550" y="3924300"/>
          <p14:tracePt t="17937" x="3543300" y="3949700"/>
          <p14:tracePt t="17957" x="3556000" y="3962400"/>
          <p14:tracePt t="17957" x="3575050" y="3968750"/>
          <p14:tracePt t="17973" x="3594100" y="3981450"/>
          <p14:tracePt t="17973" x="3606800" y="3987800"/>
          <p14:tracePt t="17990" x="3625850" y="3987800"/>
          <p14:tracePt t="17990" x="3657600" y="3987800"/>
          <p14:tracePt t="18007" x="3663950" y="3987800"/>
          <p14:tracePt t="18007" x="3676650" y="3987800"/>
          <p14:tracePt t="18023" x="3689350" y="3987800"/>
          <p14:tracePt t="18023" x="3702050" y="3981450"/>
          <p14:tracePt t="18040" x="3714750" y="3981450"/>
          <p14:tracePt t="18040" x="3721100" y="3975100"/>
          <p14:tracePt t="18057" x="3733800" y="3968750"/>
          <p14:tracePt t="18057" x="3746500" y="3968750"/>
          <p14:tracePt t="18074" x="3752850" y="3962400"/>
          <p14:tracePt t="18088" x="3759200" y="3962400"/>
          <p14:tracePt t="18105" x="3765550" y="3956050"/>
          <p14:tracePt t="18121" x="3765550" y="3962400"/>
          <p14:tracePt t="18185" x="3765550" y="3968750"/>
          <p14:tracePt t="18208" x="3759200" y="3975100"/>
          <p14:tracePt t="18241" x="3752850" y="3975100"/>
          <p14:tracePt t="18253" x="3746500" y="3975100"/>
          <p14:tracePt t="18269" x="3740150" y="3975100"/>
          <p14:tracePt t="18284" x="3727450" y="3968750"/>
          <p14:tracePt t="18293" x="3721100" y="3962400"/>
          <p14:tracePt t="18293" x="3708400" y="3962400"/>
          <p14:tracePt t="18308" x="3702050" y="3956050"/>
          <p14:tracePt t="18308" x="3689350" y="3949700"/>
          <p14:tracePt t="18324" x="3670300" y="3949700"/>
          <p14:tracePt t="18324" x="3657600" y="3943350"/>
          <p14:tracePt t="18342" x="3644900" y="3937000"/>
          <p14:tracePt t="18342" x="3625850" y="3930650"/>
          <p14:tracePt t="18358" x="3606800" y="3924300"/>
          <p14:tracePt t="18358" x="3575050" y="3905250"/>
          <p14:tracePt t="18374" x="3556000" y="3886200"/>
          <p14:tracePt t="18374" x="3536950" y="3867150"/>
          <p14:tracePt t="18391" x="3517900" y="3841750"/>
          <p14:tracePt t="18391" x="3505200" y="3816350"/>
          <p14:tracePt t="18408" x="3492500" y="3784600"/>
          <p14:tracePt t="18408" x="3467100" y="3714750"/>
          <p14:tracePt t="18425" x="3460750" y="3683000"/>
          <p14:tracePt t="18425" x="3454400" y="3644900"/>
          <p14:tracePt t="18442" x="3448050" y="3613150"/>
          <p14:tracePt t="18442" x="3448050" y="3575050"/>
          <p14:tracePt t="18458" x="3454400" y="3543300"/>
          <p14:tracePt t="18458" x="3460750" y="3505200"/>
          <p14:tracePt t="18474" x="3467100" y="3473450"/>
          <p14:tracePt t="18474" x="3479800" y="3448050"/>
          <p14:tracePt t="18474" x="3498850" y="3416300"/>
          <p14:tracePt t="18494" x="3511550" y="3384550"/>
          <p14:tracePt t="18506" x="3530600" y="3359150"/>
          <p14:tracePt t="18506" x="3581400" y="3302000"/>
          <p14:tracePt t="18525" x="3606800" y="3270250"/>
          <p14:tracePt t="18525" x="3638550" y="3244850"/>
          <p14:tracePt t="18542" x="3670300" y="3219450"/>
          <p14:tracePt t="18542" x="3702050" y="3200400"/>
          <p14:tracePt t="18558" x="3733800" y="3181350"/>
          <p14:tracePt t="18558" x="3771900" y="3162300"/>
          <p14:tracePt t="18558" x="3803650" y="3149600"/>
          <p14:tracePt t="18577" x="3841750" y="3136900"/>
          <p14:tracePt t="18590" x="3879850" y="3130550"/>
          <p14:tracePt t="18590" x="3949700" y="3124200"/>
          <p14:tracePt t="18608" x="3987800" y="3124200"/>
          <p14:tracePt t="18608" x="4019550" y="3130550"/>
          <p14:tracePt t="18625" x="4057650" y="3136900"/>
          <p14:tracePt t="18625" x="4089400" y="3149600"/>
          <p14:tracePt t="18625" x="4121150" y="3155950"/>
          <p14:tracePt t="18645" x="4152900" y="3168650"/>
          <p14:tracePt t="18657" x="4178300" y="3181350"/>
          <p14:tracePt t="18657" x="4229100" y="3206750"/>
          <p14:tracePt t="18675" x="4248150" y="3225800"/>
          <p14:tracePt t="18675" x="4273550" y="3244850"/>
          <p14:tracePt t="18692" x="4286250" y="3263900"/>
          <p14:tracePt t="18692" x="4305300" y="3289300"/>
          <p14:tracePt t="18709" x="4311650" y="3314700"/>
          <p14:tracePt t="18709" x="4330700" y="3365500"/>
          <p14:tracePt t="18726" x="4330700" y="3390900"/>
          <p14:tracePt t="18726" x="4337050" y="3409950"/>
          <p14:tracePt t="18742" x="4330700" y="3435350"/>
          <p14:tracePt t="18742" x="4330700" y="3454400"/>
          <p14:tracePt t="18759" x="4324350" y="3473450"/>
          <p14:tracePt t="18759" x="4318000" y="3492500"/>
          <p14:tracePt t="18776" x="4311650" y="3511550"/>
          <p14:tracePt t="18776" x="4298950" y="3530600"/>
          <p14:tracePt t="18794" x="4279900" y="3556000"/>
          <p14:tracePt t="18794" x="4267200" y="3575050"/>
          <p14:tracePt t="18810" x="4254500" y="3587750"/>
          <p14:tracePt t="18810" x="4241800" y="3600450"/>
          <p14:tracePt t="18826" x="4235450" y="3606800"/>
          <p14:tracePt t="18826" x="4222750" y="3619500"/>
          <p14:tracePt t="18843" x="4210050" y="3625850"/>
          <p14:tracePt t="18843" x="4203700" y="3632200"/>
          <p14:tracePt t="18843" x="4191000" y="3632200"/>
          <p14:tracePt t="18861" x="4178300" y="3638550"/>
          <p14:tracePt t="18874" x="4171950" y="3638550"/>
          <p14:tracePt t="18874" x="4152900" y="3644900"/>
          <p14:tracePt t="18893" x="4146550" y="3644900"/>
          <p14:tracePt t="18893" x="4133850" y="3644900"/>
          <p14:tracePt t="18910" x="4127500" y="3644900"/>
          <p14:tracePt t="18910" x="4121150" y="3651250"/>
          <p14:tracePt t="18926" x="4114800" y="3651250"/>
          <p14:tracePt t="18926" x="4108450" y="3651250"/>
          <p14:tracePt t="18943" x="4102100" y="3651250"/>
          <p14:tracePt t="18943" x="4095750" y="3651250"/>
          <p14:tracePt t="18943" x="4089400" y="3657600"/>
          <p14:tracePt t="18962" x="4083050" y="3657600"/>
          <p14:tracePt t="18974" x="4076700" y="3657600"/>
          <p14:tracePt t="18991" x="4064000" y="3657600"/>
          <p14:tracePt t="19008" x="4057650" y="3657600"/>
          <p14:tracePt t="19008" x="4051300" y="3657600"/>
          <p14:tracePt t="19027" x="4044950" y="3657600"/>
          <p14:tracePt t="19027" x="4038600" y="3657600"/>
          <p14:tracePt t="19043" x="4032250" y="3657600"/>
          <p14:tracePt t="19043" x="4019550" y="3657600"/>
          <p14:tracePt t="19060" x="4013200" y="3657600"/>
          <p14:tracePt t="19060" x="4006850" y="3657600"/>
          <p14:tracePt t="19077" x="3994150" y="3657600"/>
          <p14:tracePt t="19077" x="3981450" y="3657600"/>
          <p14:tracePt t="19094" x="3975100" y="3657600"/>
          <p14:tracePt t="19094" x="3968750" y="3651250"/>
          <p14:tracePt t="19111" x="3962400" y="3651250"/>
          <p14:tracePt t="19111" x="3956050" y="3644900"/>
          <p14:tracePt t="19127" x="3943350" y="3638550"/>
          <p14:tracePt t="19127" x="3937000" y="3638550"/>
          <p14:tracePt t="19127" x="3924300" y="3625850"/>
          <p14:tracePt t="19147" x="3911600" y="3619500"/>
          <p14:tracePt t="19158" x="3898900" y="3613150"/>
          <p14:tracePt t="19158" x="3873500" y="3600450"/>
          <p14:tracePt t="19178" x="3867150" y="3594100"/>
          <p14:tracePt t="19178" x="3854450" y="3587750"/>
          <p14:tracePt t="19194" x="3848100" y="3587750"/>
          <p14:tracePt t="19209" x="3860800" y="3581400"/>
          <p14:tracePt t="19225" x="3873500" y="3581400"/>
          <p14:tracePt t="19225" x="3886200" y="3575050"/>
          <p14:tracePt t="19225" x="3898900" y="3562350"/>
          <p14:tracePt t="19246" x="3911600" y="3549650"/>
          <p14:tracePt t="19246" x="3917950" y="3530600"/>
          <p14:tracePt t="19261" x="3924300" y="3511550"/>
          <p14:tracePt t="19261" x="3924300" y="3492500"/>
          <p14:tracePt t="19278" x="3930650" y="3473450"/>
          <p14:tracePt t="19278" x="3930650" y="3454400"/>
          <p14:tracePt t="23562" x="3219450" y="3397250"/>
          <p14:tracePt t="23570" x="3232150" y="3384550"/>
          <p14:tracePt t="23574" x="3244850" y="3359150"/>
          <p14:tracePt t="23574" x="3257550" y="3340100"/>
          <p14:tracePt t="23593" x="3276600" y="3314700"/>
          <p14:tracePt t="23593" x="3295650" y="3289300"/>
          <p14:tracePt t="23610" x="3314700" y="3263900"/>
          <p14:tracePt t="23610" x="3340100" y="3238500"/>
          <p14:tracePt t="23626" x="3359150" y="3213100"/>
          <p14:tracePt t="23626" x="3409950" y="3168650"/>
          <p14:tracePt t="23644" x="3441700" y="3149600"/>
          <p14:tracePt t="23644" x="3467100" y="3130550"/>
          <p14:tracePt t="23660" x="3498850" y="3117850"/>
          <p14:tracePt t="23660" x="3536950" y="3098800"/>
          <p14:tracePt t="23676" x="3575050" y="3086100"/>
          <p14:tracePt t="23676" x="3613150" y="3073400"/>
          <p14:tracePt t="23693" x="3651250" y="3060700"/>
          <p14:tracePt t="23693" x="3740150" y="3041650"/>
          <p14:tracePt t="23711" x="3778250" y="3035300"/>
          <p14:tracePt t="23711" x="3822700" y="3028950"/>
          <p14:tracePt t="23726" x="3867150" y="3028950"/>
          <p14:tracePt t="23726" x="3905250" y="3028950"/>
          <p14:tracePt t="23743" x="3943350" y="3028950"/>
          <p14:tracePt t="23743" x="3987800" y="3035300"/>
          <p14:tracePt t="23743" x="4025900" y="3041650"/>
          <p14:tracePt t="23762" x="4064000" y="3048000"/>
          <p14:tracePt t="23774" x="4102100" y="3054350"/>
          <p14:tracePt t="23774" x="4133850" y="3067050"/>
          <p14:tracePt t="23774" x="4171950" y="3073400"/>
          <p14:tracePt t="23795" x="4203700" y="3086100"/>
          <p14:tracePt t="23795" x="4235450" y="3098800"/>
          <p14:tracePt t="23810" x="4267200" y="3111500"/>
          <p14:tracePt t="23810" x="4298950" y="3124200"/>
          <p14:tracePt t="23827" x="4324350" y="3136900"/>
          <p14:tracePt t="23827" x="4349750" y="3149600"/>
          <p14:tracePt t="23843" x="4375150" y="3168650"/>
          <p14:tracePt t="23843" x="4400550" y="3187700"/>
          <p14:tracePt t="23843" x="4425950" y="3206750"/>
          <p14:tracePt t="23863" x="4451350" y="3225800"/>
          <p14:tracePt t="23863" x="4476750" y="3251200"/>
          <p14:tracePt t="23877" x="4495800" y="3270250"/>
          <p14:tracePt t="23877" x="4514850" y="3295650"/>
          <p14:tracePt t="23894" x="4533900" y="3321050"/>
          <p14:tracePt t="23894" x="4552950" y="3346450"/>
          <p14:tracePt t="23910" x="4572000" y="3371850"/>
          <p14:tracePt t="23910" x="4584700" y="3403600"/>
          <p14:tracePt t="23927" x="4603750" y="3429000"/>
          <p14:tracePt t="23927" x="4629150" y="3479800"/>
          <p14:tracePt t="23944" x="4641850" y="3505200"/>
          <p14:tracePt t="23944" x="4654550" y="3530600"/>
          <p14:tracePt t="23961" x="4660900" y="3562350"/>
          <p14:tracePt t="23961" x="4673600" y="3587750"/>
          <p14:tracePt t="23977" x="4673600" y="3613150"/>
          <p14:tracePt t="23977" x="4679950" y="3638550"/>
          <p14:tracePt t="23994" x="4686300" y="3670300"/>
          <p14:tracePt t="23994" x="4686300" y="3721100"/>
          <p14:tracePt t="24011" x="4686300" y="3752850"/>
          <p14:tracePt t="24011" x="4686300" y="3771900"/>
          <p14:tracePt t="24028" x="4679950" y="3803650"/>
          <p14:tracePt t="24028" x="4679950" y="3829050"/>
          <p14:tracePt t="24044" x="4673600" y="3854450"/>
          <p14:tracePt t="24044" x="4673600" y="3879850"/>
          <p14:tracePt t="24044" x="4667250" y="3905250"/>
          <p14:tracePt t="24063" x="4660900" y="3930650"/>
          <p14:tracePt t="24076" x="4654550" y="3949700"/>
          <p14:tracePt t="24076" x="4641850" y="3994150"/>
          <p14:tracePt t="24094" x="4635500" y="4013200"/>
          <p14:tracePt t="24094" x="4622800" y="4032250"/>
          <p14:tracePt t="24111" x="4616450" y="4044950"/>
          <p14:tracePt t="24111" x="4603750" y="4064000"/>
          <p14:tracePt t="24127" x="4591050" y="4076700"/>
          <p14:tracePt t="24127" x="4578350" y="4095750"/>
          <p14:tracePt t="24127" x="4572000" y="4108450"/>
          <p14:tracePt t="24147" x="4559300" y="4127500"/>
          <p14:tracePt t="24159" x="4546600" y="4146550"/>
          <p14:tracePt t="24159" x="4514850" y="4178300"/>
          <p14:tracePt t="24179" x="4495800" y="4197350"/>
          <p14:tracePt t="24179" x="4476750" y="4216400"/>
          <p14:tracePt t="24194" x="4464050" y="4235450"/>
          <p14:tracePt t="24194" x="4438650" y="4254500"/>
          <p14:tracePt t="24211" x="4419600" y="4267200"/>
          <p14:tracePt t="24211" x="4400550" y="4286250"/>
          <p14:tracePt t="24228" x="4375150" y="4298950"/>
          <p14:tracePt t="24228" x="4324350" y="4330700"/>
          <p14:tracePt t="24245" x="4305300" y="4343400"/>
          <p14:tracePt t="24245" x="4279900" y="4356100"/>
          <p14:tracePt t="24261" x="4254500" y="4362450"/>
          <p14:tracePt t="24261" x="4229100" y="4375150"/>
          <p14:tracePt t="24278" x="4203700" y="4387850"/>
          <p14:tracePt t="24278" x="4152900" y="4400550"/>
          <p14:tracePt t="24295" x="4127500" y="4406900"/>
          <p14:tracePt t="24295" x="4102100" y="4413250"/>
          <p14:tracePt t="24312" x="4076700" y="4419600"/>
          <p14:tracePt t="24312" x="4051300" y="4419600"/>
          <p14:tracePt t="24328" x="4025900" y="4419600"/>
          <p14:tracePt t="24328" x="4000500" y="4413250"/>
          <p14:tracePt t="24345" x="3981450" y="4413250"/>
          <p14:tracePt t="24345" x="3930650" y="4400550"/>
          <p14:tracePt t="24363" x="3911600" y="4387850"/>
          <p14:tracePt t="24363" x="3886200" y="4387850"/>
          <p14:tracePt t="24379" x="3867150" y="4375150"/>
          <p14:tracePt t="24379" x="3848100" y="4368800"/>
          <p14:tracePt t="24395" x="3829050" y="4362450"/>
          <p14:tracePt t="24395" x="3810000" y="4362450"/>
          <p14:tracePt t="24412" x="3790950" y="4356100"/>
          <p14:tracePt t="24412" x="3778250" y="4356100"/>
          <p14:tracePt t="24412" x="3765550" y="4349750"/>
          <p14:tracePt t="24431" x="3752850" y="4343400"/>
          <p14:tracePt t="24443" x="3740150" y="4337050"/>
          <p14:tracePt t="24443" x="3721100" y="4330700"/>
          <p14:tracePt t="24463" x="3714750" y="4330700"/>
          <p14:tracePt t="24463" x="3708400" y="4330700"/>
          <p14:tracePt t="24479" x="3702050" y="4330700"/>
          <p14:tracePt t="24479" x="3695700" y="4337050"/>
          <p14:tracePt t="24495" x="3689350" y="4337050"/>
          <p14:tracePt t="24495" x="3689350" y="4343400"/>
          <p14:tracePt t="24513" x="3676650" y="4356100"/>
          <p14:tracePt t="24527" x="3676650" y="4362450"/>
          <p14:tracePt t="24527" x="3683000" y="4368800"/>
          <p14:tracePt t="24546" x="3683000" y="4375150"/>
          <p14:tracePt t="24561" x="3683000" y="4381500"/>
          <p14:tracePt t="24561" x="3683000" y="4387850"/>
          <p14:tracePt t="24579" x="3683000" y="4400550"/>
          <p14:tracePt t="24594" x="3689350" y="4406900"/>
          <p14:tracePt t="24594" x="3695700" y="4413250"/>
          <p14:tracePt t="24612" x="3702050" y="4419600"/>
          <p14:tracePt t="24628" x="3714750" y="4425950"/>
          <p14:tracePt t="24646" x="3714750" y="4432300"/>
          <p14:tracePt t="24646" x="3727450" y="4432300"/>
          <p14:tracePt t="24663" x="3740150" y="4438650"/>
          <p14:tracePt t="24678" x="3740150" y="4445000"/>
          <p14:tracePt t="24678" x="3746500" y="4445000"/>
          <p14:tracePt t="24696" x="3752850" y="4445000"/>
          <p14:tracePt t="24696" x="3759200" y="4451350"/>
          <p14:tracePt t="24696" x="3765550" y="4451350"/>
          <p14:tracePt t="24715" x="3771900" y="4457700"/>
          <p14:tracePt t="24728" x="3778250" y="4464050"/>
          <p14:tracePt t="24728" x="3790950" y="4470400"/>
          <p14:tracePt t="24747" x="3797300" y="4476750"/>
          <p14:tracePt t="24747" x="3803650" y="4483100"/>
          <p14:tracePt t="24763" x="3803650" y="4489450"/>
          <p14:tracePt t="24763" x="3810000" y="4495800"/>
          <p14:tracePt t="24780" x="3816350" y="4508500"/>
          <p14:tracePt t="24780" x="3822700" y="4514850"/>
          <p14:tracePt t="24780" x="3829050" y="4527550"/>
          <p14:tracePt t="24799" x="3835400" y="4533900"/>
          <p14:tracePt t="24811" x="3848100" y="4546600"/>
          <p14:tracePt t="24811" x="3873500" y="4565650"/>
          <p14:tracePt t="24831" x="3886200" y="4572000"/>
          <p14:tracePt t="24831" x="3898900" y="4578350"/>
          <p14:tracePt t="24847" x="3917950" y="4584700"/>
          <p14:tracePt t="24847" x="3930650" y="4591050"/>
          <p14:tracePt t="24863" x="3949700" y="4597400"/>
          <p14:tracePt t="24863" x="3968750" y="4603750"/>
          <p14:tracePt t="24863" x="3987800" y="4603750"/>
          <p14:tracePt t="24883" x="4006850" y="4610100"/>
          <p14:tracePt t="24883" x="4032250" y="4616450"/>
          <p14:tracePt t="24897" x="4057650" y="4616450"/>
          <p14:tracePt t="24897" x="4083050" y="4622800"/>
          <p14:tracePt t="24914" x="4108450" y="4622800"/>
          <p14:tracePt t="24914" x="4133850" y="4622800"/>
          <p14:tracePt t="24931" x="4159250" y="4622800"/>
          <p14:tracePt t="24931" x="4191000" y="4622800"/>
          <p14:tracePt t="24947" x="4222750" y="4616450"/>
          <p14:tracePt t="24947" x="4273550" y="4603750"/>
          <p14:tracePt t="24964" x="4298950" y="4597400"/>
          <p14:tracePt t="24964" x="4324350" y="4591050"/>
          <p14:tracePt t="24981" x="4349750" y="4584700"/>
          <p14:tracePt t="24981" x="4375150" y="4572000"/>
          <p14:tracePt t="24997" x="4394200" y="4559300"/>
          <p14:tracePt t="24997" x="4432300" y="4533900"/>
          <p14:tracePt t="25016" x="4451350" y="4514850"/>
          <p14:tracePt t="25016" x="4464050" y="4489450"/>
          <p14:tracePt t="25033" x="4483100" y="4470400"/>
          <p14:tracePt t="25033" x="4495800" y="4445000"/>
          <p14:tracePt t="25047" x="4514850" y="4425950"/>
          <p14:tracePt t="25047" x="4527550" y="4400550"/>
          <p14:tracePt t="25065" x="4540250" y="4375150"/>
          <p14:tracePt t="25065" x="4552950" y="4356100"/>
          <p14:tracePt t="25065" x="4565650" y="4337050"/>
          <p14:tracePt t="25083" x="4578350" y="4318000"/>
          <p14:tracePt t="25096" x="4591050" y="4292600"/>
          <p14:tracePt t="25096" x="4610100" y="4241800"/>
          <p14:tracePt t="25114" x="4622800" y="4210050"/>
          <p14:tracePt t="25114" x="4629150" y="4178300"/>
          <p14:tracePt t="25131" x="4641850" y="4146550"/>
          <p14:tracePt t="25131" x="4654550" y="4108450"/>
          <p14:tracePt t="25131" x="4660900" y="4070350"/>
          <p14:tracePt t="25151" x="4673600" y="4038600"/>
          <p14:tracePt t="25163" x="4686300" y="4006850"/>
          <p14:tracePt t="25163" x="4699000" y="3937000"/>
          <p14:tracePt t="25184" x="4705350" y="3898900"/>
          <p14:tracePt t="25184" x="4711700" y="3867150"/>
          <p14:tracePt t="25198" x="4718050" y="3829050"/>
          <p14:tracePt t="25198" x="4718050" y="3790950"/>
          <p14:tracePt t="25215" x="4718050" y="3746500"/>
          <p14:tracePt t="25215" x="4718050" y="3695700"/>
          <p14:tracePt t="25231" x="4718050" y="3644900"/>
          <p14:tracePt t="25231" x="4711700" y="3594100"/>
          <p14:tracePt t="25231" x="4705350" y="3536950"/>
          <p14:tracePt t="25251" x="4699000" y="3473450"/>
          <p14:tracePt t="25251" x="4686300" y="3416300"/>
          <p14:tracePt t="25265" x="4679950" y="3359150"/>
          <p14:tracePt t="25265" x="4667250" y="3308350"/>
          <p14:tracePt t="25282" x="4660900" y="3263900"/>
          <p14:tracePt t="25282" x="4648200" y="3219450"/>
          <p14:tracePt t="25298" x="4635500" y="3175000"/>
          <p14:tracePt t="25298" x="4610100" y="3111500"/>
          <p14:tracePt t="25315" x="4597400" y="3079750"/>
          <p14:tracePt t="25315" x="4578350" y="3048000"/>
          <p14:tracePt t="25332" x="4559300" y="3009900"/>
          <p14:tracePt t="25332" x="4540250" y="2978150"/>
          <p14:tracePt t="25348" x="4521200" y="2946400"/>
          <p14:tracePt t="25348" x="4495800" y="2908300"/>
          <p14:tracePt t="25366" x="4470400" y="2876550"/>
          <p14:tracePt t="25366" x="4419600" y="2806700"/>
          <p14:tracePt t="25383" x="4387850" y="2774950"/>
          <p14:tracePt t="25383" x="4349750" y="2749550"/>
          <p14:tracePt t="25399" x="4318000" y="2730500"/>
          <p14:tracePt t="25399" x="4279900" y="2711450"/>
          <p14:tracePt t="25415" x="4241800" y="2698750"/>
          <p14:tracePt t="25415" x="4210050" y="2686050"/>
          <p14:tracePt t="25433" x="4171950" y="2679700"/>
          <p14:tracePt t="25433" x="4127500" y="2679700"/>
          <p14:tracePt t="25433" x="4089400" y="2686050"/>
          <p14:tracePt t="25451" x="4051300" y="2692400"/>
          <p14:tracePt t="25464" x="4013200" y="2705100"/>
          <p14:tracePt t="25464" x="3937000" y="2730500"/>
          <p14:tracePt t="25483" x="3892550" y="2755900"/>
          <p14:tracePt t="25483" x="3848100" y="2774950"/>
          <p14:tracePt t="25499" x="3810000" y="2800350"/>
          <p14:tracePt t="25499" x="3765550" y="2825750"/>
          <p14:tracePt t="25516" x="3727450" y="2851150"/>
          <p14:tracePt t="25516" x="3689350" y="2876550"/>
          <p14:tracePt t="25516" x="3657600" y="2908300"/>
          <p14:tracePt t="25535" x="3619500" y="2940050"/>
          <p14:tracePt t="25547" x="3594100" y="2971800"/>
          <p14:tracePt t="25547" x="3536950" y="3041650"/>
          <p14:tracePt t="25566" x="3517900" y="3073400"/>
          <p14:tracePt t="25566" x="3498850" y="3105150"/>
          <p14:tracePt t="25583" x="3479800" y="3136900"/>
          <p14:tracePt t="25583" x="3460750" y="3168650"/>
          <p14:tracePt t="25600" x="3448050" y="3194050"/>
          <p14:tracePt t="25600" x="3429000" y="3257550"/>
          <p14:tracePt t="25616" x="3416300" y="3289300"/>
          <p14:tracePt t="25616" x="3409950" y="3314700"/>
          <p14:tracePt t="25633" x="3403600" y="3346450"/>
          <p14:tracePt t="25633" x="3397250" y="3371850"/>
          <p14:tracePt t="25651" x="3390900" y="3397250"/>
          <p14:tracePt t="25651" x="3384550" y="3422650"/>
          <p14:tracePt t="25667" x="3384550" y="3441700"/>
          <p14:tracePt t="25667" x="3378200" y="3492500"/>
          <p14:tracePt t="25683" x="3371850" y="3505200"/>
          <p14:tracePt t="25683" x="3371850" y="3524250"/>
          <p14:tracePt t="25700" x="3365500" y="3536950"/>
          <p14:tracePt t="25700" x="3365500" y="3549650"/>
          <p14:tracePt t="25717" x="3359150" y="3562350"/>
          <p14:tracePt t="25717" x="3352800" y="3575050"/>
          <p14:tracePt t="25717" x="3346450" y="3581400"/>
          <p14:tracePt t="25736" x="3340100" y="3587750"/>
          <p14:tracePt t="25748" x="3333750" y="3600450"/>
          <p14:tracePt t="25748" x="3321050" y="3619500"/>
          <p14:tracePt t="25767" x="3314700" y="3625850"/>
          <p14:tracePt t="25767" x="3308350" y="3632200"/>
          <p14:tracePt t="25784" x="3308350" y="3638550"/>
          <p14:tracePt t="25798" x="3295650" y="3651250"/>
          <p14:tracePt t="25815" x="3289300" y="3657600"/>
          <p14:tracePt t="25815" x="3289300" y="3670300"/>
          <p14:tracePt t="25815" x="3289300" y="3676650"/>
          <p14:tracePt t="25836" x="3282950" y="3683000"/>
          <p14:tracePt t="25836" x="3282950" y="3695700"/>
          <p14:tracePt t="25851" x="3282950" y="3708400"/>
          <p14:tracePt t="25851" x="3282950" y="3727450"/>
          <p14:tracePt t="25867" x="3282950" y="3740150"/>
          <p14:tracePt t="25867" x="3282950" y="3752850"/>
          <p14:tracePt t="25883" x="3282950" y="3765550"/>
          <p14:tracePt t="25883" x="3282950" y="3784600"/>
          <p14:tracePt t="25883" x="3282950" y="3797300"/>
          <p14:tracePt t="25903" x="3282950" y="3810000"/>
          <p14:tracePt t="25903" x="3276600" y="3822700"/>
          <p14:tracePt t="25917" x="3276600" y="3835400"/>
          <p14:tracePt t="25917" x="3276600" y="3848100"/>
          <p14:tracePt t="25934" x="3276600" y="3860800"/>
          <p14:tracePt t="25934" x="3276600" y="3867150"/>
          <p14:tracePt t="25950" x="3270250" y="3879850"/>
          <p14:tracePt t="25950" x="3270250" y="3892550"/>
          <p14:tracePt t="25967" x="3263900" y="3898900"/>
          <p14:tracePt t="25967" x="3263900" y="3917950"/>
          <p14:tracePt t="25984" x="3257550" y="3924300"/>
          <p14:tracePt t="25999" x="3257550" y="3930650"/>
          <p14:tracePt t="26016" x="3257550" y="3943350"/>
          <p14:tracePt t="26016" x="3251200" y="3949700"/>
          <p14:tracePt t="26035" x="3251200" y="3956050"/>
          <p14:tracePt t="26035" x="3257550" y="3962400"/>
          <p14:tracePt t="26052" x="3257550" y="3968750"/>
          <p14:tracePt t="26066" x="3257550" y="3981450"/>
          <p14:tracePt t="26083" x="3263900" y="3987800"/>
          <p14:tracePt t="26099" x="3263900" y="3994150"/>
          <p14:tracePt t="26116" x="3270250" y="4000500"/>
          <p14:tracePt t="26135" x="3276600" y="4006850"/>
          <p14:tracePt t="26151" x="3282950" y="4006850"/>
          <p14:tracePt t="26166" x="3289300" y="4006850"/>
          <p14:tracePt t="26183" x="3295650" y="4000500"/>
          <p14:tracePt t="26200" x="3302000" y="4000500"/>
          <p14:tracePt t="26200" x="3308350" y="4006850"/>
          <p14:tracePt t="26218" x="3314700" y="4006850"/>
          <p14:tracePt t="26233" x="3314700" y="4013200"/>
          <p14:tracePt t="26233" x="3314700" y="4019550"/>
          <p14:tracePt t="26252" x="3314700" y="4025900"/>
          <p14:tracePt t="26267" x="3308350" y="4032250"/>
          <p14:tracePt t="26283" x="3308350" y="4038600"/>
          <p14:tracePt t="26300" x="3308350" y="4051300"/>
          <p14:tracePt t="26330" x="3302000" y="4051300"/>
          <p14:tracePt t="26335" x="3302000" y="4057650"/>
          <p14:tracePt t="26366" x="3302000" y="4070350"/>
          <p14:tracePt t="26395" x="3308350" y="4070350"/>
          <p14:tracePt t="26443" x="3314700" y="4070350"/>
          <p14:tracePt t="26470" x="3321050" y="4076700"/>
          <p14:tracePt t="26478" x="3327400" y="4083050"/>
          <p14:tracePt t="26522" x="3327400" y="4089400"/>
          <p14:tracePt t="26547" x="3333750" y="4089400"/>
          <p14:tracePt t="26674" x="3333750" y="4095750"/>
          <p14:tracePt t="26711" x="3340100" y="4102100"/>
          <p14:tracePt t="26734" x="3340100" y="4108450"/>
          <p14:tracePt t="26762" x="3333750" y="4108450"/>
          <p14:tracePt t="26786" x="3333750" y="4114800"/>
          <p14:tracePt t="26803" x="3333750" y="4121150"/>
          <p14:tracePt t="26816" x="3333750" y="4127500"/>
          <p14:tracePt t="26830" x="3333750" y="4133850"/>
          <p14:tracePt t="26847" x="3327400" y="4133850"/>
          <p14:tracePt t="26871" x="3327400" y="4127500"/>
          <p14:tracePt t="26883" x="3321050" y="4121150"/>
          <p14:tracePt t="26891" x="3321050" y="4114800"/>
          <p14:tracePt t="26902" x="3314700" y="4102100"/>
          <p14:tracePt t="26902" x="3314700" y="4095750"/>
          <p14:tracePt t="26902" x="3308350" y="4083050"/>
          <p14:tracePt t="26923" x="3308350" y="4070350"/>
          <p14:tracePt t="26923" x="3308350" y="4057650"/>
          <p14:tracePt t="26937" x="3308350" y="4038600"/>
          <p14:tracePt t="26937" x="3314700" y="4025900"/>
          <p14:tracePt t="26955" x="3314700" y="4000500"/>
          <p14:tracePt t="26955" x="3314700" y="3975100"/>
          <p14:tracePt t="26971" x="3321050" y="3949700"/>
          <p14:tracePt t="26971" x="3327400" y="3924300"/>
          <p14:tracePt t="26987" x="3327400" y="3886200"/>
          <p14:tracePt t="26987" x="3340100" y="3816350"/>
          <p14:tracePt t="27005" x="3346450" y="3778250"/>
          <p14:tracePt t="27005" x="3346450" y="3746500"/>
          <p14:tracePt t="27021" x="3352800" y="3708400"/>
          <p14:tracePt t="27021" x="3359150" y="3676650"/>
          <p14:tracePt t="27038" x="3359150" y="3638550"/>
          <p14:tracePt t="27038" x="3371850" y="3575050"/>
          <p14:tracePt t="27055" x="3371850" y="3549650"/>
          <p14:tracePt t="27055" x="3371850" y="3524250"/>
          <p14:tracePt t="27072" x="3378200" y="3498850"/>
          <p14:tracePt t="27072" x="3378200" y="3473450"/>
          <p14:tracePt t="27088" x="3384550" y="3448050"/>
          <p14:tracePt t="27088" x="3384550" y="3429000"/>
          <p14:tracePt t="27105" x="3397250" y="3409950"/>
          <p14:tracePt t="27105" x="3403600" y="3390900"/>
          <p14:tracePt t="27105" x="3409950" y="3378200"/>
          <p14:tracePt t="27124" x="3416300" y="3365500"/>
          <p14:tracePt t="27136" x="3429000" y="3346450"/>
          <p14:tracePt t="27136" x="3454400" y="3327400"/>
          <p14:tracePt t="27156" x="3473450" y="3321050"/>
          <p14:tracePt t="27156" x="3486150" y="3314700"/>
          <p14:tracePt t="27172" x="3505200" y="3308350"/>
          <p14:tracePt t="27172" x="3524250" y="3308350"/>
          <p14:tracePt t="27188" x="3543300" y="3308350"/>
          <p14:tracePt t="27188" x="3562350" y="3314700"/>
          <p14:tracePt t="27188" x="3587750" y="3321050"/>
          <p14:tracePt t="27208" x="3613150" y="3327400"/>
          <p14:tracePt t="27220" x="3638550" y="3333750"/>
          <p14:tracePt t="27220" x="3695700" y="3352800"/>
          <p14:tracePt t="27239" x="3727450" y="3359150"/>
          <p14:tracePt t="27239" x="3752850" y="3371850"/>
          <p14:tracePt t="27256" x="3784600" y="3378200"/>
          <p14:tracePt t="27256" x="3816350" y="3384550"/>
          <p14:tracePt t="27272" x="3841750" y="3397250"/>
          <p14:tracePt t="27272" x="3867150" y="3409950"/>
          <p14:tracePt t="27288" x="3898900" y="3422650"/>
          <p14:tracePt t="27288" x="3943350" y="3448050"/>
          <p14:tracePt t="27305" x="3962400" y="3467100"/>
          <p14:tracePt t="27305" x="3981450" y="3486150"/>
          <p14:tracePt t="27322" x="4000500" y="3505200"/>
          <p14:tracePt t="27322" x="4019550" y="3524250"/>
          <p14:tracePt t="27339" x="4038600" y="3549650"/>
          <p14:tracePt t="27339" x="4070350" y="3594100"/>
          <p14:tracePt t="27356" x="4083050" y="3619500"/>
          <p14:tracePt t="27356" x="4095750" y="3638550"/>
          <p14:tracePt t="27372" x="4108450" y="3663950"/>
          <p14:tracePt t="27372" x="4127500" y="3689350"/>
          <p14:tracePt t="27389" x="4133850" y="3721100"/>
          <p14:tracePt t="27389" x="4140200" y="3746500"/>
          <p14:tracePt t="27406" x="4146550" y="3771900"/>
          <p14:tracePt t="27406" x="4152900" y="3803650"/>
          <p14:tracePt t="27424" x="4152900" y="3860800"/>
          <p14:tracePt t="27424" x="4152900" y="3892550"/>
          <p14:tracePt t="27440" x="4146550" y="3917950"/>
          <p14:tracePt t="27440" x="4146550" y="3949700"/>
          <p14:tracePt t="27456" x="4133850" y="3975100"/>
          <p14:tracePt t="27456" x="4127500" y="3994150"/>
          <p14:tracePt t="27456" x="4121150" y="4019550"/>
          <p14:tracePt t="27475" x="4114800" y="4038600"/>
          <p14:tracePt t="27487" x="4108450" y="4051300"/>
          <p14:tracePt t="27487" x="4102100" y="4064000"/>
          <p14:tracePt t="27509" x="4089400" y="4070350"/>
        </p14:tracePtLst>
      </p14:laserTraceLst>
    </p:ext>
  </p:extLs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7318</TotalTime>
  <Words>1621</Words>
  <Application>Microsoft Office PowerPoint</Application>
  <PresentationFormat>画面に合わせる (4:3)</PresentationFormat>
  <Paragraphs>113</Paragraphs>
  <Slides>12</Slides>
  <Notes>12</Notes>
  <HiddenSlides>0</HiddenSlides>
  <MMClips>12</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12</vt:i4>
      </vt:variant>
    </vt:vector>
  </HeadingPairs>
  <TitlesOfParts>
    <vt:vector size="17" baseType="lpstr">
      <vt:lpstr>ＭＳ Ｐゴシック</vt:lpstr>
      <vt:lpstr>Arial</vt:lpstr>
      <vt:lpstr>Calibri</vt:lpstr>
      <vt:lpstr>Times New Roman</vt:lpstr>
      <vt:lpstr>Office テーマ</vt:lpstr>
      <vt:lpstr>農業生産学専門実験Ｉ</vt:lpstr>
      <vt:lpstr>今回の目標と提出物</vt:lpstr>
      <vt:lpstr>葉の構造</vt:lpstr>
      <vt:lpstr>葉の基本的な内部形態</vt:lpstr>
      <vt:lpstr>Ｃ３植物とＣ４植物の維管束構造の違い</vt:lpstr>
      <vt:lpstr>ヨシの葉身</vt:lpstr>
      <vt:lpstr>シコクビエの葉身</vt:lpstr>
      <vt:lpstr>イネ葉身の断面写真</vt:lpstr>
      <vt:lpstr>キビの葉身</vt:lpstr>
      <vt:lpstr>ツバキの葉身</vt:lpstr>
      <vt:lpstr>イネ葉身の断面写真</vt:lpstr>
      <vt:lpstr>過去の学生の観察（一部）</vt:lpstr>
    </vt:vector>
  </TitlesOfParts>
  <Company>島根大学</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作物学実験</dc:title>
  <dc:creator>小林和広</dc:creator>
  <cp:lastModifiedBy>小林和広</cp:lastModifiedBy>
  <cp:revision>102</cp:revision>
  <dcterms:created xsi:type="dcterms:W3CDTF">2002-05-14T06:24:18Z</dcterms:created>
  <dcterms:modified xsi:type="dcterms:W3CDTF">2014-03-22T08:34:20Z</dcterms:modified>
</cp:coreProperties>
</file>